
<file path=[Content_Types].xml><?xml version="1.0" encoding="utf-8"?>
<Types xmlns="http://schemas.openxmlformats.org/package/2006/content-types">
  <Default Extension="avi" ContentType="video/x-msvideo"/>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16"/>
  </p:notesMasterIdLst>
  <p:handoutMasterIdLst>
    <p:handoutMasterId r:id="rId17"/>
  </p:handoutMasterIdLst>
  <p:sldIdLst>
    <p:sldId id="286" r:id="rId3"/>
    <p:sldId id="271" r:id="rId4"/>
    <p:sldId id="272" r:id="rId5"/>
    <p:sldId id="275" r:id="rId6"/>
    <p:sldId id="276" r:id="rId7"/>
    <p:sldId id="280" r:id="rId8"/>
    <p:sldId id="281" r:id="rId9"/>
    <p:sldId id="283" r:id="rId10"/>
    <p:sldId id="279" r:id="rId11"/>
    <p:sldId id="278" r:id="rId12"/>
    <p:sldId id="287" r:id="rId13"/>
    <p:sldId id="284"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8CD"/>
    <a:srgbClr val="DEAB79"/>
    <a:srgbClr val="C9ED68"/>
    <a:srgbClr val="578E90"/>
    <a:srgbClr val="D6CB4F"/>
    <a:srgbClr val="EFFFDF"/>
    <a:srgbClr val="595959"/>
    <a:srgbClr val="30ACEC"/>
    <a:srgbClr val="68ABD8"/>
    <a:srgbClr val="F0F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73F3E-9B14-6187-F156-6C0F093F6AD5}" v="6" dt="2024-04-14T15:06:58.355"/>
    <p1510:client id="{5ED3B1D3-A839-4CD7-84BD-E2125C618F89}" v="1189" dt="2024-04-15T12:41:16.162"/>
    <p1510:client id="{78511E66-7AAE-BA83-A587-CE960712BAC8}" v="1" dt="2024-04-14T14:16:45.881"/>
    <p1510:client id="{A9E72A38-CD31-E8D7-68B2-6BC36DE0CEB0}" v="20" dt="2024-04-14T15:15:21.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RAN GULERIYA" userId="S::simran_g@es.iitr.ac.in::7958d49c-3108-4b56-adc7-0b7a8fb31ac4" providerId="AD" clId="Web-{78511E66-7AAE-BA83-A587-CE960712BAC8}"/>
    <pc:docChg chg="modSld">
      <pc:chgData name="SIMRAN GULERIYA" userId="S::simran_g@es.iitr.ac.in::7958d49c-3108-4b56-adc7-0b7a8fb31ac4" providerId="AD" clId="Web-{78511E66-7AAE-BA83-A587-CE960712BAC8}" dt="2024-04-14T14:16:45.881" v="0" actId="1076"/>
      <pc:docMkLst>
        <pc:docMk/>
      </pc:docMkLst>
      <pc:sldChg chg="modSp">
        <pc:chgData name="SIMRAN GULERIYA" userId="S::simran_g@es.iitr.ac.in::7958d49c-3108-4b56-adc7-0b7a8fb31ac4" providerId="AD" clId="Web-{78511E66-7AAE-BA83-A587-CE960712BAC8}" dt="2024-04-14T14:16:45.881" v="0" actId="1076"/>
        <pc:sldMkLst>
          <pc:docMk/>
          <pc:sldMk cId="3202928075" sldId="286"/>
        </pc:sldMkLst>
        <pc:picChg chg="mod">
          <ac:chgData name="SIMRAN GULERIYA" userId="S::simran_g@es.iitr.ac.in::7958d49c-3108-4b56-adc7-0b7a8fb31ac4" providerId="AD" clId="Web-{78511E66-7AAE-BA83-A587-CE960712BAC8}" dt="2024-04-14T14:16:45.881" v="0" actId="1076"/>
          <ac:picMkLst>
            <pc:docMk/>
            <pc:sldMk cId="3202928075" sldId="286"/>
            <ac:picMk id="5" creationId="{7BA619A0-B853-93B3-9BFA-252313C66AE2}"/>
          </ac:picMkLst>
        </pc:picChg>
      </pc:sldChg>
    </pc:docChg>
  </pc:docChgLst>
  <pc:docChgLst>
    <pc:chgData name="SIMRAN GULERIYA" userId="S::simran_g@es.iitr.ac.in::7958d49c-3108-4b56-adc7-0b7a8fb31ac4" providerId="AD" clId="Web-{A9E72A38-CD31-E8D7-68B2-6BC36DE0CEB0}"/>
    <pc:docChg chg="modSld">
      <pc:chgData name="SIMRAN GULERIYA" userId="S::simran_g@es.iitr.ac.in::7958d49c-3108-4b56-adc7-0b7a8fb31ac4" providerId="AD" clId="Web-{A9E72A38-CD31-E8D7-68B2-6BC36DE0CEB0}" dt="2024-04-14T15:15:21.274" v="18"/>
      <pc:docMkLst>
        <pc:docMk/>
      </pc:docMkLst>
      <pc:sldChg chg="addSp modSp">
        <pc:chgData name="SIMRAN GULERIYA" userId="S::simran_g@es.iitr.ac.in::7958d49c-3108-4b56-adc7-0b7a8fb31ac4" providerId="AD" clId="Web-{A9E72A38-CD31-E8D7-68B2-6BC36DE0CEB0}" dt="2024-04-14T15:12:31.455" v="4" actId="1076"/>
        <pc:sldMkLst>
          <pc:docMk/>
          <pc:sldMk cId="4158169352" sldId="275"/>
        </pc:sldMkLst>
        <pc:spChg chg="mod">
          <ac:chgData name="SIMRAN GULERIYA" userId="S::simran_g@es.iitr.ac.in::7958d49c-3108-4b56-adc7-0b7a8fb31ac4" providerId="AD" clId="Web-{A9E72A38-CD31-E8D7-68B2-6BC36DE0CEB0}" dt="2024-04-14T15:12:31.455" v="4" actId="1076"/>
          <ac:spMkLst>
            <pc:docMk/>
            <pc:sldMk cId="4158169352" sldId="275"/>
            <ac:spMk id="2" creationId="{8D7FFB97-892F-56FE-B6D7-9635C193EB9C}"/>
          </ac:spMkLst>
        </pc:spChg>
        <pc:picChg chg="add mod">
          <ac:chgData name="SIMRAN GULERIYA" userId="S::simran_g@es.iitr.ac.in::7958d49c-3108-4b56-adc7-0b7a8fb31ac4" providerId="AD" clId="Web-{A9E72A38-CD31-E8D7-68B2-6BC36DE0CEB0}" dt="2024-04-14T15:12:31.408" v="3" actId="1076"/>
          <ac:picMkLst>
            <pc:docMk/>
            <pc:sldMk cId="4158169352" sldId="275"/>
            <ac:picMk id="5" creationId="{78EB9A8B-680D-4BEC-D7C6-8F4AB8007599}"/>
          </ac:picMkLst>
        </pc:picChg>
      </pc:sldChg>
      <pc:sldChg chg="addSp">
        <pc:chgData name="SIMRAN GULERIYA" userId="S::simran_g@es.iitr.ac.in::7958d49c-3108-4b56-adc7-0b7a8fb31ac4" providerId="AD" clId="Web-{A9E72A38-CD31-E8D7-68B2-6BC36DE0CEB0}" dt="2024-04-14T15:15:21.274" v="18"/>
        <pc:sldMkLst>
          <pc:docMk/>
          <pc:sldMk cId="22415873" sldId="278"/>
        </pc:sldMkLst>
        <pc:picChg chg="add">
          <ac:chgData name="SIMRAN GULERIYA" userId="S::simran_g@es.iitr.ac.in::7958d49c-3108-4b56-adc7-0b7a8fb31ac4" providerId="AD" clId="Web-{A9E72A38-CD31-E8D7-68B2-6BC36DE0CEB0}" dt="2024-04-14T15:15:21.274" v="18"/>
          <ac:picMkLst>
            <pc:docMk/>
            <pc:sldMk cId="22415873" sldId="278"/>
            <ac:picMk id="20" creationId="{34CD77FC-A1A9-A3D1-43EB-7191523B2AA4}"/>
          </ac:picMkLst>
        </pc:picChg>
      </pc:sldChg>
      <pc:sldChg chg="addSp delSp modSp">
        <pc:chgData name="SIMRAN GULERIYA" userId="S::simran_g@es.iitr.ac.in::7958d49c-3108-4b56-adc7-0b7a8fb31ac4" providerId="AD" clId="Web-{A9E72A38-CD31-E8D7-68B2-6BC36DE0CEB0}" dt="2024-04-14T15:15:11.196" v="17" actId="14100"/>
        <pc:sldMkLst>
          <pc:docMk/>
          <pc:sldMk cId="4174973303" sldId="279"/>
        </pc:sldMkLst>
        <pc:spChg chg="mod">
          <ac:chgData name="SIMRAN GULERIYA" userId="S::simran_g@es.iitr.ac.in::7958d49c-3108-4b56-adc7-0b7a8fb31ac4" providerId="AD" clId="Web-{A9E72A38-CD31-E8D7-68B2-6BC36DE0CEB0}" dt="2024-04-14T15:15:11.196" v="17" actId="14100"/>
          <ac:spMkLst>
            <pc:docMk/>
            <pc:sldMk cId="4174973303" sldId="279"/>
            <ac:spMk id="9" creationId="{9A4C2669-EFB0-CDB3-898D-3EA3B73C06BC}"/>
          </ac:spMkLst>
        </pc:spChg>
        <pc:picChg chg="add mod">
          <ac:chgData name="SIMRAN GULERIYA" userId="S::simran_g@es.iitr.ac.in::7958d49c-3108-4b56-adc7-0b7a8fb31ac4" providerId="AD" clId="Web-{A9E72A38-CD31-E8D7-68B2-6BC36DE0CEB0}" dt="2024-04-14T15:15:04.680" v="16" actId="1076"/>
          <ac:picMkLst>
            <pc:docMk/>
            <pc:sldMk cId="4174973303" sldId="279"/>
            <ac:picMk id="21" creationId="{42837442-199A-D7D8-4822-D63685717AD1}"/>
          </ac:picMkLst>
        </pc:picChg>
        <pc:picChg chg="add del">
          <ac:chgData name="SIMRAN GULERIYA" userId="S::simran_g@es.iitr.ac.in::7958d49c-3108-4b56-adc7-0b7a8fb31ac4" providerId="AD" clId="Web-{A9E72A38-CD31-E8D7-68B2-6BC36DE0CEB0}" dt="2024-04-14T15:15:02.820" v="14"/>
          <ac:picMkLst>
            <pc:docMk/>
            <pc:sldMk cId="4174973303" sldId="279"/>
            <ac:picMk id="23" creationId="{A3C81AC2-8154-6E73-BB46-7C42DC659E84}"/>
          </ac:picMkLst>
        </pc:picChg>
      </pc:sldChg>
      <pc:sldChg chg="addSp modSp">
        <pc:chgData name="SIMRAN GULERIYA" userId="S::simran_g@es.iitr.ac.in::7958d49c-3108-4b56-adc7-0b7a8fb31ac4" providerId="AD" clId="Web-{A9E72A38-CD31-E8D7-68B2-6BC36DE0CEB0}" dt="2024-04-14T15:12:32.330" v="11" actId="1076"/>
        <pc:sldMkLst>
          <pc:docMk/>
          <pc:sldMk cId="1128101573" sldId="283"/>
        </pc:sldMkLst>
        <pc:spChg chg="mod">
          <ac:chgData name="SIMRAN GULERIYA" userId="S::simran_g@es.iitr.ac.in::7958d49c-3108-4b56-adc7-0b7a8fb31ac4" providerId="AD" clId="Web-{A9E72A38-CD31-E8D7-68B2-6BC36DE0CEB0}" dt="2024-04-14T15:12:32.330" v="11" actId="1076"/>
          <ac:spMkLst>
            <pc:docMk/>
            <pc:sldMk cId="1128101573" sldId="283"/>
            <ac:spMk id="22" creationId="{0FF8524E-2720-FE17-8115-7909BCA63C9E}"/>
          </ac:spMkLst>
        </pc:spChg>
        <pc:picChg chg="add mod">
          <ac:chgData name="SIMRAN GULERIYA" userId="S::simran_g@es.iitr.ac.in::7958d49c-3108-4b56-adc7-0b7a8fb31ac4" providerId="AD" clId="Web-{A9E72A38-CD31-E8D7-68B2-6BC36DE0CEB0}" dt="2024-04-14T15:12:32.221" v="10" actId="1076"/>
          <ac:picMkLst>
            <pc:docMk/>
            <pc:sldMk cId="1128101573" sldId="283"/>
            <ac:picMk id="18" creationId="{E9480825-3D06-0E02-F4C3-A280A89EDBC8}"/>
          </ac:picMkLst>
        </pc:picChg>
      </pc:sldChg>
    </pc:docChg>
  </pc:docChgLst>
  <pc:docChgLst>
    <pc:chgData name="SIMRAN GULERIYA" userId="7958d49c-3108-4b56-adc7-0b7a8fb31ac4" providerId="ADAL" clId="{51112836-CDCF-41BA-BF81-1FC1BDD360C7}"/>
    <pc:docChg chg="modSld">
      <pc:chgData name="SIMRAN GULERIYA" userId="7958d49c-3108-4b56-adc7-0b7a8fb31ac4" providerId="ADAL" clId="{51112836-CDCF-41BA-BF81-1FC1BDD360C7}" dt="2024-04-11T09:52:31.210" v="30" actId="20577"/>
      <pc:docMkLst>
        <pc:docMk/>
      </pc:docMkLst>
      <pc:sldChg chg="modNotesTx">
        <pc:chgData name="SIMRAN GULERIYA" userId="7958d49c-3108-4b56-adc7-0b7a8fb31ac4" providerId="ADAL" clId="{51112836-CDCF-41BA-BF81-1FC1BDD360C7}" dt="2024-04-11T09:52:31.210" v="30" actId="20577"/>
        <pc:sldMkLst>
          <pc:docMk/>
          <pc:sldMk cId="485303627" sldId="280"/>
        </pc:sldMkLst>
      </pc:sldChg>
      <pc:sldChg chg="modSp mod">
        <pc:chgData name="SIMRAN GULERIYA" userId="7958d49c-3108-4b56-adc7-0b7a8fb31ac4" providerId="ADAL" clId="{51112836-CDCF-41BA-BF81-1FC1BDD360C7}" dt="2024-04-11T09:35:03.704" v="25" actId="20577"/>
        <pc:sldMkLst>
          <pc:docMk/>
          <pc:sldMk cId="1883527812" sldId="281"/>
        </pc:sldMkLst>
        <pc:spChg chg="mod">
          <ac:chgData name="SIMRAN GULERIYA" userId="7958d49c-3108-4b56-adc7-0b7a8fb31ac4" providerId="ADAL" clId="{51112836-CDCF-41BA-BF81-1FC1BDD360C7}" dt="2024-04-11T09:35:03.704" v="25" actId="20577"/>
          <ac:spMkLst>
            <pc:docMk/>
            <pc:sldMk cId="1883527812" sldId="281"/>
            <ac:spMk id="8" creationId="{69C8865E-1AA7-C406-4781-EEEFA1A924E3}"/>
          </ac:spMkLst>
        </pc:spChg>
      </pc:sldChg>
      <pc:sldChg chg="modSp mod">
        <pc:chgData name="SIMRAN GULERIYA" userId="7958d49c-3108-4b56-adc7-0b7a8fb31ac4" providerId="ADAL" clId="{51112836-CDCF-41BA-BF81-1FC1BDD360C7}" dt="2024-04-11T09:34:17.519" v="0" actId="20577"/>
        <pc:sldMkLst>
          <pc:docMk/>
          <pc:sldMk cId="3558305972" sldId="284"/>
        </pc:sldMkLst>
        <pc:spChg chg="mod">
          <ac:chgData name="SIMRAN GULERIYA" userId="7958d49c-3108-4b56-adc7-0b7a8fb31ac4" providerId="ADAL" clId="{51112836-CDCF-41BA-BF81-1FC1BDD360C7}" dt="2024-04-11T09:34:17.519" v="0" actId="20577"/>
          <ac:spMkLst>
            <pc:docMk/>
            <pc:sldMk cId="3558305972" sldId="284"/>
            <ac:spMk id="3" creationId="{626D5D54-ACC0-57F7-F87B-4CA1BFEDE856}"/>
          </ac:spMkLst>
        </pc:spChg>
      </pc:sldChg>
      <pc:sldChg chg="modSp mod">
        <pc:chgData name="SIMRAN GULERIYA" userId="7958d49c-3108-4b56-adc7-0b7a8fb31ac4" providerId="ADAL" clId="{51112836-CDCF-41BA-BF81-1FC1BDD360C7}" dt="2024-04-11T09:34:53.982" v="24" actId="20577"/>
        <pc:sldMkLst>
          <pc:docMk/>
          <pc:sldMk cId="1932515761" sldId="287"/>
        </pc:sldMkLst>
        <pc:spChg chg="mod">
          <ac:chgData name="SIMRAN GULERIYA" userId="7958d49c-3108-4b56-adc7-0b7a8fb31ac4" providerId="ADAL" clId="{51112836-CDCF-41BA-BF81-1FC1BDD360C7}" dt="2024-04-11T09:34:53.982" v="24" actId="20577"/>
          <ac:spMkLst>
            <pc:docMk/>
            <pc:sldMk cId="1932515761" sldId="287"/>
            <ac:spMk id="3" creationId="{626D5D54-ACC0-57F7-F87B-4CA1BFEDE856}"/>
          </ac:spMkLst>
        </pc:spChg>
      </pc:sldChg>
    </pc:docChg>
  </pc:docChgLst>
  <pc:docChgLst>
    <pc:chgData name="SIMRAN GULERIYA" userId="S::simran_g@es.iitr.ac.in::7958d49c-3108-4b56-adc7-0b7a8fb31ac4" providerId="AD" clId="Web-{3FF73F3E-9B14-6187-F156-6C0F093F6AD5}"/>
    <pc:docChg chg="modSld">
      <pc:chgData name="SIMRAN GULERIYA" userId="S::simran_g@es.iitr.ac.in::7958d49c-3108-4b56-adc7-0b7a8fb31ac4" providerId="AD" clId="Web-{3FF73F3E-9B14-6187-F156-6C0F093F6AD5}" dt="2024-04-14T15:06:58.355" v="5"/>
      <pc:docMkLst>
        <pc:docMk/>
      </pc:docMkLst>
      <pc:sldChg chg="addSp delSp modSp">
        <pc:chgData name="SIMRAN GULERIYA" userId="S::simran_g@es.iitr.ac.in::7958d49c-3108-4b56-adc7-0b7a8fb31ac4" providerId="AD" clId="Web-{3FF73F3E-9B14-6187-F156-6C0F093F6AD5}" dt="2024-04-14T15:06:38.042" v="2"/>
        <pc:sldMkLst>
          <pc:docMk/>
          <pc:sldMk cId="1185563829" sldId="272"/>
        </pc:sldMkLst>
        <pc:picChg chg="add del mod">
          <ac:chgData name="SIMRAN GULERIYA" userId="S::simran_g@es.iitr.ac.in::7958d49c-3108-4b56-adc7-0b7a8fb31ac4" providerId="AD" clId="Web-{3FF73F3E-9B14-6187-F156-6C0F093F6AD5}" dt="2024-04-14T15:06:38.042" v="2"/>
          <ac:picMkLst>
            <pc:docMk/>
            <pc:sldMk cId="1185563829" sldId="272"/>
            <ac:picMk id="21" creationId="{7E635C37-46BC-376E-FE29-19948130E48A}"/>
          </ac:picMkLst>
        </pc:picChg>
      </pc:sldChg>
      <pc:sldChg chg="addSp delSp modSp">
        <pc:chgData name="SIMRAN GULERIYA" userId="S::simran_g@es.iitr.ac.in::7958d49c-3108-4b56-adc7-0b7a8fb31ac4" providerId="AD" clId="Web-{3FF73F3E-9B14-6187-F156-6C0F093F6AD5}" dt="2024-04-14T15:06:55.183" v="4"/>
        <pc:sldMkLst>
          <pc:docMk/>
          <pc:sldMk cId="4158169352" sldId="275"/>
        </pc:sldMkLst>
        <pc:picChg chg="add del mod">
          <ac:chgData name="SIMRAN GULERIYA" userId="S::simran_g@es.iitr.ac.in::7958d49c-3108-4b56-adc7-0b7a8fb31ac4" providerId="AD" clId="Web-{3FF73F3E-9B14-6187-F156-6C0F093F6AD5}" dt="2024-04-14T15:06:55.183" v="4"/>
          <ac:picMkLst>
            <pc:docMk/>
            <pc:sldMk cId="4158169352" sldId="275"/>
            <ac:picMk id="5" creationId="{A9515943-853A-6029-E017-763FD20342E0}"/>
          </ac:picMkLst>
        </pc:picChg>
      </pc:sldChg>
      <pc:sldChg chg="delSp">
        <pc:chgData name="SIMRAN GULERIYA" userId="S::simran_g@es.iitr.ac.in::7958d49c-3108-4b56-adc7-0b7a8fb31ac4" providerId="AD" clId="Web-{3FF73F3E-9B14-6187-F156-6C0F093F6AD5}" dt="2024-04-14T15:06:58.355" v="5"/>
        <pc:sldMkLst>
          <pc:docMk/>
          <pc:sldMk cId="3202928075" sldId="286"/>
        </pc:sldMkLst>
        <pc:picChg chg="del">
          <ac:chgData name="SIMRAN GULERIYA" userId="S::simran_g@es.iitr.ac.in::7958d49c-3108-4b56-adc7-0b7a8fb31ac4" providerId="AD" clId="Web-{3FF73F3E-9B14-6187-F156-6C0F093F6AD5}" dt="2024-04-14T15:06:58.355" v="5"/>
          <ac:picMkLst>
            <pc:docMk/>
            <pc:sldMk cId="3202928075" sldId="286"/>
            <ac:picMk id="5" creationId="{7BA619A0-B853-93B3-9BFA-252313C66AE2}"/>
          </ac:picMkLst>
        </pc:picChg>
      </pc:sldChg>
    </pc:docChg>
  </pc:docChgLst>
  <pc:docChgLst>
    <pc:chgData name="SIMRAN GULERIYA" userId="7958d49c-3108-4b56-adc7-0b7a8fb31ac4" providerId="ADAL" clId="{5ED3B1D3-A839-4CD7-84BD-E2125C618F89}"/>
    <pc:docChg chg="undo custSel modSld sldOrd modMainMaster">
      <pc:chgData name="SIMRAN GULERIYA" userId="7958d49c-3108-4b56-adc7-0b7a8fb31ac4" providerId="ADAL" clId="{5ED3B1D3-A839-4CD7-84BD-E2125C618F89}" dt="2024-04-15T12:43:57.708" v="1347" actId="478"/>
      <pc:docMkLst>
        <pc:docMk/>
      </pc:docMkLst>
      <pc:sldChg chg="addSp delSp modSp mod modTransition delAnim modAnim">
        <pc:chgData name="SIMRAN GULERIYA" userId="7958d49c-3108-4b56-adc7-0b7a8fb31ac4" providerId="ADAL" clId="{5ED3B1D3-A839-4CD7-84BD-E2125C618F89}" dt="2024-04-15T05:53:55.427" v="1257"/>
        <pc:sldMkLst>
          <pc:docMk/>
          <pc:sldMk cId="781094160" sldId="271"/>
        </pc:sldMkLst>
        <pc:spChg chg="add mod">
          <ac:chgData name="SIMRAN GULERIYA" userId="7958d49c-3108-4b56-adc7-0b7a8fb31ac4" providerId="ADAL" clId="{5ED3B1D3-A839-4CD7-84BD-E2125C618F89}" dt="2024-04-14T14:13:18.920" v="439" actId="207"/>
          <ac:spMkLst>
            <pc:docMk/>
            <pc:sldMk cId="781094160" sldId="271"/>
            <ac:spMk id="4" creationId="{DAAAE964-B3DD-09F3-21EF-F82E5FBDBFC7}"/>
          </ac:spMkLst>
        </pc:spChg>
        <pc:spChg chg="add mod">
          <ac:chgData name="SIMRAN GULERIYA" userId="7958d49c-3108-4b56-adc7-0b7a8fb31ac4" providerId="ADAL" clId="{5ED3B1D3-A839-4CD7-84BD-E2125C618F89}" dt="2024-04-14T14:13:18.100" v="437" actId="207"/>
          <ac:spMkLst>
            <pc:docMk/>
            <pc:sldMk cId="781094160" sldId="271"/>
            <ac:spMk id="8" creationId="{830BB261-E820-6107-9BDE-3FB0D634D3C4}"/>
          </ac:spMkLst>
        </pc:spChg>
        <pc:spChg chg="add mod">
          <ac:chgData name="SIMRAN GULERIYA" userId="7958d49c-3108-4b56-adc7-0b7a8fb31ac4" providerId="ADAL" clId="{5ED3B1D3-A839-4CD7-84BD-E2125C618F89}" dt="2024-04-14T13:57:26.356" v="364" actId="207"/>
          <ac:spMkLst>
            <pc:docMk/>
            <pc:sldMk cId="781094160" sldId="271"/>
            <ac:spMk id="9" creationId="{34C8F78B-91C7-5FA4-15D5-AFB259BA4B32}"/>
          </ac:spMkLst>
        </pc:spChg>
        <pc:spChg chg="add mod">
          <ac:chgData name="SIMRAN GULERIYA" userId="7958d49c-3108-4b56-adc7-0b7a8fb31ac4" providerId="ADAL" clId="{5ED3B1D3-A839-4CD7-84BD-E2125C618F89}" dt="2024-04-14T13:57:26.356" v="364" actId="207"/>
          <ac:spMkLst>
            <pc:docMk/>
            <pc:sldMk cId="781094160" sldId="271"/>
            <ac:spMk id="14" creationId="{46C4A58A-5E65-9304-7FBF-0C86C901CBF5}"/>
          </ac:spMkLst>
        </pc:spChg>
        <pc:spChg chg="add mod">
          <ac:chgData name="SIMRAN GULERIYA" userId="7958d49c-3108-4b56-adc7-0b7a8fb31ac4" providerId="ADAL" clId="{5ED3B1D3-A839-4CD7-84BD-E2125C618F89}" dt="2024-04-14T13:57:26.356" v="364" actId="207"/>
          <ac:spMkLst>
            <pc:docMk/>
            <pc:sldMk cId="781094160" sldId="271"/>
            <ac:spMk id="16" creationId="{E6C60679-9C1A-ED88-188D-B3997CBF9320}"/>
          </ac:spMkLst>
        </pc:spChg>
        <pc:spChg chg="add mod">
          <ac:chgData name="SIMRAN GULERIYA" userId="7958d49c-3108-4b56-adc7-0b7a8fb31ac4" providerId="ADAL" clId="{5ED3B1D3-A839-4CD7-84BD-E2125C618F89}" dt="2024-04-14T13:57:26.356" v="364" actId="207"/>
          <ac:spMkLst>
            <pc:docMk/>
            <pc:sldMk cId="781094160" sldId="271"/>
            <ac:spMk id="20" creationId="{A27F46F4-5D69-127F-DE0D-BD715F832271}"/>
          </ac:spMkLst>
        </pc:spChg>
        <pc:spChg chg="add mod">
          <ac:chgData name="SIMRAN GULERIYA" userId="7958d49c-3108-4b56-adc7-0b7a8fb31ac4" providerId="ADAL" clId="{5ED3B1D3-A839-4CD7-84BD-E2125C618F89}" dt="2024-04-14T13:55:49.936" v="358"/>
          <ac:spMkLst>
            <pc:docMk/>
            <pc:sldMk cId="781094160" sldId="271"/>
            <ac:spMk id="22" creationId="{780BA55E-0749-1510-68D0-4054B9489CA3}"/>
          </ac:spMkLst>
        </pc:spChg>
        <pc:spChg chg="add del mod">
          <ac:chgData name="SIMRAN GULERIYA" userId="7958d49c-3108-4b56-adc7-0b7a8fb31ac4" providerId="ADAL" clId="{5ED3B1D3-A839-4CD7-84BD-E2125C618F89}" dt="2024-04-14T13:52:04.826" v="218"/>
          <ac:spMkLst>
            <pc:docMk/>
            <pc:sldMk cId="781094160" sldId="271"/>
            <ac:spMk id="24" creationId="{4E76BDC5-D2F3-10DF-F685-2E790BDEAB47}"/>
          </ac:spMkLst>
        </pc:spChg>
        <pc:spChg chg="add mod ord">
          <ac:chgData name="SIMRAN GULERIYA" userId="7958d49c-3108-4b56-adc7-0b7a8fb31ac4" providerId="ADAL" clId="{5ED3B1D3-A839-4CD7-84BD-E2125C618F89}" dt="2024-04-14T14:13:18.495" v="438" actId="207"/>
          <ac:spMkLst>
            <pc:docMk/>
            <pc:sldMk cId="781094160" sldId="271"/>
            <ac:spMk id="26" creationId="{BA604617-B2D2-17DF-858A-49CEEB093098}"/>
          </ac:spMkLst>
        </pc:spChg>
        <pc:spChg chg="add mod">
          <ac:chgData name="SIMRAN GULERIYA" userId="7958d49c-3108-4b56-adc7-0b7a8fb31ac4" providerId="ADAL" clId="{5ED3B1D3-A839-4CD7-84BD-E2125C618F89}" dt="2024-04-14T13:56:01.338" v="359"/>
          <ac:spMkLst>
            <pc:docMk/>
            <pc:sldMk cId="781094160" sldId="271"/>
            <ac:spMk id="27" creationId="{91D645CD-EDD3-7ED2-49BB-16B8A3967217}"/>
          </ac:spMkLst>
        </pc:spChg>
        <pc:spChg chg="add mod">
          <ac:chgData name="SIMRAN GULERIYA" userId="7958d49c-3108-4b56-adc7-0b7a8fb31ac4" providerId="ADAL" clId="{5ED3B1D3-A839-4CD7-84BD-E2125C618F89}" dt="2024-04-14T13:56:09.434" v="360"/>
          <ac:spMkLst>
            <pc:docMk/>
            <pc:sldMk cId="781094160" sldId="271"/>
            <ac:spMk id="30" creationId="{912539F9-4475-7C37-FFC5-F35312D18143}"/>
          </ac:spMkLst>
        </pc:spChg>
        <pc:spChg chg="add mod">
          <ac:chgData name="SIMRAN GULERIYA" userId="7958d49c-3108-4b56-adc7-0b7a8fb31ac4" providerId="ADAL" clId="{5ED3B1D3-A839-4CD7-84BD-E2125C618F89}" dt="2024-04-14T13:56:20.710" v="361"/>
          <ac:spMkLst>
            <pc:docMk/>
            <pc:sldMk cId="781094160" sldId="271"/>
            <ac:spMk id="34" creationId="{C8B46D83-4F6A-3029-DDEE-6AB78DF33539}"/>
          </ac:spMkLst>
        </pc:spChg>
        <pc:spChg chg="add mod">
          <ac:chgData name="SIMRAN GULERIYA" userId="7958d49c-3108-4b56-adc7-0b7a8fb31ac4" providerId="ADAL" clId="{5ED3B1D3-A839-4CD7-84BD-E2125C618F89}" dt="2024-04-14T13:56:27.867" v="362"/>
          <ac:spMkLst>
            <pc:docMk/>
            <pc:sldMk cId="781094160" sldId="271"/>
            <ac:spMk id="35" creationId="{7BD7AFF4-9D6E-1530-88B7-AC3C7DFB2256}"/>
          </ac:spMkLst>
        </pc:spChg>
        <pc:spChg chg="add mod">
          <ac:chgData name="SIMRAN GULERIYA" userId="7958d49c-3108-4b56-adc7-0b7a8fb31ac4" providerId="ADAL" clId="{5ED3B1D3-A839-4CD7-84BD-E2125C618F89}" dt="2024-04-14T13:56:41.164" v="363"/>
          <ac:spMkLst>
            <pc:docMk/>
            <pc:sldMk cId="781094160" sldId="271"/>
            <ac:spMk id="37" creationId="{C6BC1EF4-083B-6C82-5D6B-CB3E87C6E302}"/>
          </ac:spMkLst>
        </pc:spChg>
        <pc:spChg chg="add mod">
          <ac:chgData name="SIMRAN GULERIYA" userId="7958d49c-3108-4b56-adc7-0b7a8fb31ac4" providerId="ADAL" clId="{5ED3B1D3-A839-4CD7-84BD-E2125C618F89}" dt="2024-04-15T04:59:44.181" v="1040" actId="20577"/>
          <ac:spMkLst>
            <pc:docMk/>
            <pc:sldMk cId="781094160" sldId="271"/>
            <ac:spMk id="42" creationId="{8FC4EFAF-7E48-8F85-A9C2-176A22BBF3FA}"/>
          </ac:spMkLst>
        </pc:spChg>
        <pc:spChg chg="mod">
          <ac:chgData name="SIMRAN GULERIYA" userId="7958d49c-3108-4b56-adc7-0b7a8fb31ac4" providerId="ADAL" clId="{5ED3B1D3-A839-4CD7-84BD-E2125C618F89}" dt="2024-04-14T13:46:52.286" v="161" actId="14100"/>
          <ac:spMkLst>
            <pc:docMk/>
            <pc:sldMk cId="781094160" sldId="271"/>
            <ac:spMk id="59" creationId="{29F91E01-0962-90B6-3843-E9177D735FFA}"/>
          </ac:spMkLst>
        </pc:spChg>
        <pc:spChg chg="mod">
          <ac:chgData name="SIMRAN GULERIYA" userId="7958d49c-3108-4b56-adc7-0b7a8fb31ac4" providerId="ADAL" clId="{5ED3B1D3-A839-4CD7-84BD-E2125C618F89}" dt="2024-04-14T13:46:43.463" v="159" actId="403"/>
          <ac:spMkLst>
            <pc:docMk/>
            <pc:sldMk cId="781094160" sldId="271"/>
            <ac:spMk id="62" creationId="{774B2081-9401-FE1D-F26D-1AD8601B3C73}"/>
          </ac:spMkLst>
        </pc:spChg>
        <pc:picChg chg="del mod">
          <ac:chgData name="SIMRAN GULERIYA" userId="7958d49c-3108-4b56-adc7-0b7a8fb31ac4" providerId="ADAL" clId="{5ED3B1D3-A839-4CD7-84BD-E2125C618F89}" dt="2024-04-15T04:58:29.928" v="1026" actId="478"/>
          <ac:picMkLst>
            <pc:docMk/>
            <pc:sldMk cId="781094160" sldId="271"/>
            <ac:picMk id="24" creationId="{E33068C3-EB61-C8BD-D8C5-93A88AC84CEF}"/>
          </ac:picMkLst>
        </pc:picChg>
        <pc:picChg chg="mod">
          <ac:chgData name="SIMRAN GULERIYA" userId="7958d49c-3108-4b56-adc7-0b7a8fb31ac4" providerId="ADAL" clId="{5ED3B1D3-A839-4CD7-84BD-E2125C618F89}" dt="2024-04-15T04:59:30.018" v="1027" actId="1076"/>
          <ac:picMkLst>
            <pc:docMk/>
            <pc:sldMk cId="781094160" sldId="271"/>
            <ac:picMk id="40" creationId="{4BF177ED-D159-50C4-B271-E1389C8A29B8}"/>
          </ac:picMkLst>
        </pc:picChg>
        <pc:picChg chg="mod">
          <ac:chgData name="SIMRAN GULERIYA" userId="7958d49c-3108-4b56-adc7-0b7a8fb31ac4" providerId="ADAL" clId="{5ED3B1D3-A839-4CD7-84BD-E2125C618F89}" dt="2024-04-15T03:21:41.863" v="638" actId="1076"/>
          <ac:picMkLst>
            <pc:docMk/>
            <pc:sldMk cId="781094160" sldId="271"/>
            <ac:picMk id="70" creationId="{B5339B37-2571-91FA-163A-EB68D7417D39}"/>
          </ac:picMkLst>
        </pc:picChg>
        <pc:cxnChg chg="add">
          <ac:chgData name="SIMRAN GULERIYA" userId="7958d49c-3108-4b56-adc7-0b7a8fb31ac4" providerId="ADAL" clId="{5ED3B1D3-A839-4CD7-84BD-E2125C618F89}" dt="2024-04-15T05:00:02.300" v="1041" actId="11529"/>
          <ac:cxnSpMkLst>
            <pc:docMk/>
            <pc:sldMk cId="781094160" sldId="271"/>
            <ac:cxnSpMk id="44" creationId="{6CD36FC4-28DA-392D-0275-0CDBF51B029C}"/>
          </ac:cxnSpMkLst>
        </pc:cxnChg>
      </pc:sldChg>
      <pc:sldChg chg="addSp delSp modSp mod modTransition delAnim modAnim">
        <pc:chgData name="SIMRAN GULERIYA" userId="7958d49c-3108-4b56-adc7-0b7a8fb31ac4" providerId="ADAL" clId="{5ED3B1D3-A839-4CD7-84BD-E2125C618F89}" dt="2024-04-15T12:39:49.816" v="1342" actId="1037"/>
        <pc:sldMkLst>
          <pc:docMk/>
          <pc:sldMk cId="1185563829" sldId="272"/>
        </pc:sldMkLst>
        <pc:spChg chg="mod">
          <ac:chgData name="SIMRAN GULERIYA" userId="7958d49c-3108-4b56-adc7-0b7a8fb31ac4" providerId="ADAL" clId="{5ED3B1D3-A839-4CD7-84BD-E2125C618F89}" dt="2024-04-14T13:46:26.459" v="157" actId="403"/>
          <ac:spMkLst>
            <pc:docMk/>
            <pc:sldMk cId="1185563829" sldId="272"/>
            <ac:spMk id="3" creationId="{9F166230-3F21-5E74-A6AA-CE965C74B7CF}"/>
          </ac:spMkLst>
        </pc:spChg>
        <pc:spChg chg="add mod">
          <ac:chgData name="SIMRAN GULERIYA" userId="7958d49c-3108-4b56-adc7-0b7a8fb31ac4" providerId="ADAL" clId="{5ED3B1D3-A839-4CD7-84BD-E2125C618F89}" dt="2024-04-14T13:57:50.843" v="368" actId="14100"/>
          <ac:spMkLst>
            <pc:docMk/>
            <pc:sldMk cId="1185563829" sldId="272"/>
            <ac:spMk id="6" creationId="{3B1781F5-B9C5-C5BA-D448-404F5C49D1EB}"/>
          </ac:spMkLst>
        </pc:spChg>
        <pc:spChg chg="mod">
          <ac:chgData name="SIMRAN GULERIYA" userId="7958d49c-3108-4b56-adc7-0b7a8fb31ac4" providerId="ADAL" clId="{5ED3B1D3-A839-4CD7-84BD-E2125C618F89}" dt="2024-04-14T13:46:34.597" v="158" actId="403"/>
          <ac:spMkLst>
            <pc:docMk/>
            <pc:sldMk cId="1185563829" sldId="272"/>
            <ac:spMk id="16" creationId="{55AF53FD-896C-DC58-F041-99E8AF954494}"/>
          </ac:spMkLst>
        </pc:spChg>
        <pc:spChg chg="mod">
          <ac:chgData name="SIMRAN GULERIYA" userId="7958d49c-3108-4b56-adc7-0b7a8fb31ac4" providerId="ADAL" clId="{5ED3B1D3-A839-4CD7-84BD-E2125C618F89}" dt="2024-04-14T14:33:03.721" v="479" actId="165"/>
          <ac:spMkLst>
            <pc:docMk/>
            <pc:sldMk cId="1185563829" sldId="272"/>
            <ac:spMk id="24" creationId="{7CE1B28C-289C-C583-7D34-0BB552F5A824}"/>
          </ac:spMkLst>
        </pc:spChg>
        <pc:spChg chg="mod">
          <ac:chgData name="SIMRAN GULERIYA" userId="7958d49c-3108-4b56-adc7-0b7a8fb31ac4" providerId="ADAL" clId="{5ED3B1D3-A839-4CD7-84BD-E2125C618F89}" dt="2024-04-14T14:33:03.721" v="479" actId="165"/>
          <ac:spMkLst>
            <pc:docMk/>
            <pc:sldMk cId="1185563829" sldId="272"/>
            <ac:spMk id="25" creationId="{CCB810FE-6EBE-D0CF-B9CB-34AB3E3E8422}"/>
          </ac:spMkLst>
        </pc:spChg>
        <pc:spChg chg="mod">
          <ac:chgData name="SIMRAN GULERIYA" userId="7958d49c-3108-4b56-adc7-0b7a8fb31ac4" providerId="ADAL" clId="{5ED3B1D3-A839-4CD7-84BD-E2125C618F89}" dt="2024-04-14T14:33:03.721" v="479" actId="165"/>
          <ac:spMkLst>
            <pc:docMk/>
            <pc:sldMk cId="1185563829" sldId="272"/>
            <ac:spMk id="26" creationId="{E33DDFDE-A628-6528-EC44-F008C8DC385C}"/>
          </ac:spMkLst>
        </pc:spChg>
        <pc:spChg chg="mod">
          <ac:chgData name="SIMRAN GULERIYA" userId="7958d49c-3108-4b56-adc7-0b7a8fb31ac4" providerId="ADAL" clId="{5ED3B1D3-A839-4CD7-84BD-E2125C618F89}" dt="2024-04-14T14:33:03.721" v="479" actId="165"/>
          <ac:spMkLst>
            <pc:docMk/>
            <pc:sldMk cId="1185563829" sldId="272"/>
            <ac:spMk id="27" creationId="{0443E78A-174F-0715-53BE-4439D7E1D293}"/>
          </ac:spMkLst>
        </pc:spChg>
        <pc:spChg chg="add del mod">
          <ac:chgData name="SIMRAN GULERIYA" userId="7958d49c-3108-4b56-adc7-0b7a8fb31ac4" providerId="ADAL" clId="{5ED3B1D3-A839-4CD7-84BD-E2125C618F89}" dt="2024-04-14T13:57:47.904" v="367" actId="478"/>
          <ac:spMkLst>
            <pc:docMk/>
            <pc:sldMk cId="1185563829" sldId="272"/>
            <ac:spMk id="29" creationId="{338EBFBF-A663-F910-2A8F-E41556746DFB}"/>
          </ac:spMkLst>
        </pc:spChg>
        <pc:spChg chg="add mod">
          <ac:chgData name="SIMRAN GULERIYA" userId="7958d49c-3108-4b56-adc7-0b7a8fb31ac4" providerId="ADAL" clId="{5ED3B1D3-A839-4CD7-84BD-E2125C618F89}" dt="2024-04-14T13:57:39.287" v="366"/>
          <ac:spMkLst>
            <pc:docMk/>
            <pc:sldMk cId="1185563829" sldId="272"/>
            <ac:spMk id="30" creationId="{386F7727-1762-F6D9-20D9-E952CCA33724}"/>
          </ac:spMkLst>
        </pc:spChg>
        <pc:spChg chg="add mod">
          <ac:chgData name="SIMRAN GULERIYA" userId="7958d49c-3108-4b56-adc7-0b7a8fb31ac4" providerId="ADAL" clId="{5ED3B1D3-A839-4CD7-84BD-E2125C618F89}" dt="2024-04-14T13:57:39.287" v="366"/>
          <ac:spMkLst>
            <pc:docMk/>
            <pc:sldMk cId="1185563829" sldId="272"/>
            <ac:spMk id="31" creationId="{2412FCC3-513D-70D6-1632-E54FD0259FBD}"/>
          </ac:spMkLst>
        </pc:spChg>
        <pc:spChg chg="add mod">
          <ac:chgData name="SIMRAN GULERIYA" userId="7958d49c-3108-4b56-adc7-0b7a8fb31ac4" providerId="ADAL" clId="{5ED3B1D3-A839-4CD7-84BD-E2125C618F89}" dt="2024-04-14T13:57:39.287" v="366"/>
          <ac:spMkLst>
            <pc:docMk/>
            <pc:sldMk cId="1185563829" sldId="272"/>
            <ac:spMk id="32" creationId="{456473EE-9C4D-39F6-E568-99D6C165882F}"/>
          </ac:spMkLst>
        </pc:spChg>
        <pc:spChg chg="add mod">
          <ac:chgData name="SIMRAN GULERIYA" userId="7958d49c-3108-4b56-adc7-0b7a8fb31ac4" providerId="ADAL" clId="{5ED3B1D3-A839-4CD7-84BD-E2125C618F89}" dt="2024-04-14T13:57:39.287" v="366"/>
          <ac:spMkLst>
            <pc:docMk/>
            <pc:sldMk cId="1185563829" sldId="272"/>
            <ac:spMk id="33" creationId="{651994F5-6900-43DE-FDD2-857B1A72DCCB}"/>
          </ac:spMkLst>
        </pc:spChg>
        <pc:spChg chg="add mod">
          <ac:chgData name="SIMRAN GULERIYA" userId="7958d49c-3108-4b56-adc7-0b7a8fb31ac4" providerId="ADAL" clId="{5ED3B1D3-A839-4CD7-84BD-E2125C618F89}" dt="2024-04-14T13:57:39.287" v="366"/>
          <ac:spMkLst>
            <pc:docMk/>
            <pc:sldMk cId="1185563829" sldId="272"/>
            <ac:spMk id="34" creationId="{9A5C68EC-100E-1ACB-3CFB-2425DCED59EB}"/>
          </ac:spMkLst>
        </pc:spChg>
        <pc:spChg chg="add mod">
          <ac:chgData name="SIMRAN GULERIYA" userId="7958d49c-3108-4b56-adc7-0b7a8fb31ac4" providerId="ADAL" clId="{5ED3B1D3-A839-4CD7-84BD-E2125C618F89}" dt="2024-04-14T13:57:39.287" v="366"/>
          <ac:spMkLst>
            <pc:docMk/>
            <pc:sldMk cId="1185563829" sldId="272"/>
            <ac:spMk id="35" creationId="{74E7F0D4-4F5B-43FB-59C7-E3BCD68BBBAD}"/>
          </ac:spMkLst>
        </pc:spChg>
        <pc:spChg chg="add mod">
          <ac:chgData name="SIMRAN GULERIYA" userId="7958d49c-3108-4b56-adc7-0b7a8fb31ac4" providerId="ADAL" clId="{5ED3B1D3-A839-4CD7-84BD-E2125C618F89}" dt="2024-04-14T13:57:39.287" v="366"/>
          <ac:spMkLst>
            <pc:docMk/>
            <pc:sldMk cId="1185563829" sldId="272"/>
            <ac:spMk id="36" creationId="{C03EA0C2-AEE6-C54D-322D-1B81473BD9F0}"/>
          </ac:spMkLst>
        </pc:spChg>
        <pc:spChg chg="add mod">
          <ac:chgData name="SIMRAN GULERIYA" userId="7958d49c-3108-4b56-adc7-0b7a8fb31ac4" providerId="ADAL" clId="{5ED3B1D3-A839-4CD7-84BD-E2125C618F89}" dt="2024-04-14T13:57:39.287" v="366"/>
          <ac:spMkLst>
            <pc:docMk/>
            <pc:sldMk cId="1185563829" sldId="272"/>
            <ac:spMk id="37" creationId="{0992F0BB-ED0C-117A-8601-E9D16280B27A}"/>
          </ac:spMkLst>
        </pc:spChg>
        <pc:spChg chg="add mod">
          <ac:chgData name="SIMRAN GULERIYA" userId="7958d49c-3108-4b56-adc7-0b7a8fb31ac4" providerId="ADAL" clId="{5ED3B1D3-A839-4CD7-84BD-E2125C618F89}" dt="2024-04-14T13:57:39.287" v="366"/>
          <ac:spMkLst>
            <pc:docMk/>
            <pc:sldMk cId="1185563829" sldId="272"/>
            <ac:spMk id="38" creationId="{7CC47C6D-BFC4-3D50-A77D-289665FA8FE8}"/>
          </ac:spMkLst>
        </pc:spChg>
        <pc:spChg chg="add mod">
          <ac:chgData name="SIMRAN GULERIYA" userId="7958d49c-3108-4b56-adc7-0b7a8fb31ac4" providerId="ADAL" clId="{5ED3B1D3-A839-4CD7-84BD-E2125C618F89}" dt="2024-04-14T13:57:39.287" v="366"/>
          <ac:spMkLst>
            <pc:docMk/>
            <pc:sldMk cId="1185563829" sldId="272"/>
            <ac:spMk id="39" creationId="{0EBBB835-F025-AD92-837D-EEA15D941395}"/>
          </ac:spMkLst>
        </pc:spChg>
        <pc:spChg chg="add mod">
          <ac:chgData name="SIMRAN GULERIYA" userId="7958d49c-3108-4b56-adc7-0b7a8fb31ac4" providerId="ADAL" clId="{5ED3B1D3-A839-4CD7-84BD-E2125C618F89}" dt="2024-04-15T12:39:49.816" v="1342" actId="1037"/>
          <ac:spMkLst>
            <pc:docMk/>
            <pc:sldMk cId="1185563829" sldId="272"/>
            <ac:spMk id="40" creationId="{64A74A21-8882-8B0C-612B-250E5C07ABBF}"/>
          </ac:spMkLst>
        </pc:spChg>
        <pc:spChg chg="add del mod">
          <ac:chgData name="SIMRAN GULERIYA" userId="7958d49c-3108-4b56-adc7-0b7a8fb31ac4" providerId="ADAL" clId="{5ED3B1D3-A839-4CD7-84BD-E2125C618F89}" dt="2024-04-14T14:33:54.970" v="485" actId="478"/>
          <ac:spMkLst>
            <pc:docMk/>
            <pc:sldMk cId="1185563829" sldId="272"/>
            <ac:spMk id="41" creationId="{2917B2DD-5EC3-FFD3-3323-362F22ECFA74}"/>
          </ac:spMkLst>
        </pc:spChg>
        <pc:spChg chg="add mod">
          <ac:chgData name="SIMRAN GULERIYA" userId="7958d49c-3108-4b56-adc7-0b7a8fb31ac4" providerId="ADAL" clId="{5ED3B1D3-A839-4CD7-84BD-E2125C618F89}" dt="2024-04-14T14:34:56.618" v="488" actId="208"/>
          <ac:spMkLst>
            <pc:docMk/>
            <pc:sldMk cId="1185563829" sldId="272"/>
            <ac:spMk id="42" creationId="{A4A0B96D-3BFB-6141-D190-AD50EBB7E901}"/>
          </ac:spMkLst>
        </pc:spChg>
        <pc:spChg chg="add mod">
          <ac:chgData name="SIMRAN GULERIYA" userId="7958d49c-3108-4b56-adc7-0b7a8fb31ac4" providerId="ADAL" clId="{5ED3B1D3-A839-4CD7-84BD-E2125C618F89}" dt="2024-04-14T14:40:40.788" v="608" actId="1076"/>
          <ac:spMkLst>
            <pc:docMk/>
            <pc:sldMk cId="1185563829" sldId="272"/>
            <ac:spMk id="43" creationId="{A45B4172-FDD5-105E-0F6D-BC9804E23C14}"/>
          </ac:spMkLst>
        </pc:spChg>
        <pc:spChg chg="add mod">
          <ac:chgData name="SIMRAN GULERIYA" userId="7958d49c-3108-4b56-adc7-0b7a8fb31ac4" providerId="ADAL" clId="{5ED3B1D3-A839-4CD7-84BD-E2125C618F89}" dt="2024-04-14T14:36:46.989" v="588" actId="1076"/>
          <ac:spMkLst>
            <pc:docMk/>
            <pc:sldMk cId="1185563829" sldId="272"/>
            <ac:spMk id="44" creationId="{E9ACDB71-4169-976E-488F-8F6AEE0E71CF}"/>
          </ac:spMkLst>
        </pc:spChg>
        <pc:spChg chg="mod">
          <ac:chgData name="SIMRAN GULERIYA" userId="7958d49c-3108-4b56-adc7-0b7a8fb31ac4" providerId="ADAL" clId="{5ED3B1D3-A839-4CD7-84BD-E2125C618F89}" dt="2024-04-15T12:39:34.890" v="1320"/>
          <ac:spMkLst>
            <pc:docMk/>
            <pc:sldMk cId="1185563829" sldId="272"/>
            <ac:spMk id="45" creationId="{6E431185-2B96-D866-2A5C-FDF35263ADD9}"/>
          </ac:spMkLst>
        </pc:spChg>
        <pc:spChg chg="mod">
          <ac:chgData name="SIMRAN GULERIYA" userId="7958d49c-3108-4b56-adc7-0b7a8fb31ac4" providerId="ADAL" clId="{5ED3B1D3-A839-4CD7-84BD-E2125C618F89}" dt="2024-04-15T12:39:34.890" v="1320"/>
          <ac:spMkLst>
            <pc:docMk/>
            <pc:sldMk cId="1185563829" sldId="272"/>
            <ac:spMk id="48" creationId="{94C24317-7BBE-2FC4-0E77-42E773A7D16B}"/>
          </ac:spMkLst>
        </pc:spChg>
        <pc:spChg chg="mod">
          <ac:chgData name="SIMRAN GULERIYA" userId="7958d49c-3108-4b56-adc7-0b7a8fb31ac4" providerId="ADAL" clId="{5ED3B1D3-A839-4CD7-84BD-E2125C618F89}" dt="2024-04-15T12:39:34.890" v="1320"/>
          <ac:spMkLst>
            <pc:docMk/>
            <pc:sldMk cId="1185563829" sldId="272"/>
            <ac:spMk id="49" creationId="{59F0F277-65C0-BABB-C213-8B793788DE82}"/>
          </ac:spMkLst>
        </pc:spChg>
        <pc:spChg chg="mod">
          <ac:chgData name="SIMRAN GULERIYA" userId="7958d49c-3108-4b56-adc7-0b7a8fb31ac4" providerId="ADAL" clId="{5ED3B1D3-A839-4CD7-84BD-E2125C618F89}" dt="2024-04-15T12:39:34.890" v="1320"/>
          <ac:spMkLst>
            <pc:docMk/>
            <pc:sldMk cId="1185563829" sldId="272"/>
            <ac:spMk id="51" creationId="{E23B5229-4E97-659A-FFEF-6EBD79D6C8C7}"/>
          </ac:spMkLst>
        </pc:spChg>
        <pc:spChg chg="mod">
          <ac:chgData name="SIMRAN GULERIYA" userId="7958d49c-3108-4b56-adc7-0b7a8fb31ac4" providerId="ADAL" clId="{5ED3B1D3-A839-4CD7-84BD-E2125C618F89}" dt="2024-04-15T12:39:34.890" v="1320"/>
          <ac:spMkLst>
            <pc:docMk/>
            <pc:sldMk cId="1185563829" sldId="272"/>
            <ac:spMk id="52" creationId="{F9AE9FEF-410A-0039-92CF-88545D8BE4D8}"/>
          </ac:spMkLst>
        </pc:spChg>
        <pc:spChg chg="mod">
          <ac:chgData name="SIMRAN GULERIYA" userId="7958d49c-3108-4b56-adc7-0b7a8fb31ac4" providerId="ADAL" clId="{5ED3B1D3-A839-4CD7-84BD-E2125C618F89}" dt="2024-04-15T12:39:34.890" v="1320"/>
          <ac:spMkLst>
            <pc:docMk/>
            <pc:sldMk cId="1185563829" sldId="272"/>
            <ac:spMk id="53" creationId="{7D76F7C6-804B-1499-FCFA-1DF8729AE978}"/>
          </ac:spMkLst>
        </pc:spChg>
        <pc:spChg chg="mod">
          <ac:chgData name="SIMRAN GULERIYA" userId="7958d49c-3108-4b56-adc7-0b7a8fb31ac4" providerId="ADAL" clId="{5ED3B1D3-A839-4CD7-84BD-E2125C618F89}" dt="2024-04-15T12:39:34.890" v="1320"/>
          <ac:spMkLst>
            <pc:docMk/>
            <pc:sldMk cId="1185563829" sldId="272"/>
            <ac:spMk id="54" creationId="{417F3670-4666-548A-8844-1958024474CA}"/>
          </ac:spMkLst>
        </pc:spChg>
        <pc:spChg chg="mod">
          <ac:chgData name="SIMRAN GULERIYA" userId="7958d49c-3108-4b56-adc7-0b7a8fb31ac4" providerId="ADAL" clId="{5ED3B1D3-A839-4CD7-84BD-E2125C618F89}" dt="2024-04-15T12:39:34.890" v="1320"/>
          <ac:spMkLst>
            <pc:docMk/>
            <pc:sldMk cId="1185563829" sldId="272"/>
            <ac:spMk id="55" creationId="{C029DE67-931E-B3AB-586F-39D8A3DCEEDA}"/>
          </ac:spMkLst>
        </pc:spChg>
        <pc:spChg chg="mod">
          <ac:chgData name="SIMRAN GULERIYA" userId="7958d49c-3108-4b56-adc7-0b7a8fb31ac4" providerId="ADAL" clId="{5ED3B1D3-A839-4CD7-84BD-E2125C618F89}" dt="2024-04-15T12:39:34.890" v="1320"/>
          <ac:spMkLst>
            <pc:docMk/>
            <pc:sldMk cId="1185563829" sldId="272"/>
            <ac:spMk id="56" creationId="{F2875011-00FC-39F3-A4B0-28ACB7F684F5}"/>
          </ac:spMkLst>
        </pc:spChg>
        <pc:spChg chg="mod">
          <ac:chgData name="SIMRAN GULERIYA" userId="7958d49c-3108-4b56-adc7-0b7a8fb31ac4" providerId="ADAL" clId="{5ED3B1D3-A839-4CD7-84BD-E2125C618F89}" dt="2024-04-15T12:39:34.890" v="1320"/>
          <ac:spMkLst>
            <pc:docMk/>
            <pc:sldMk cId="1185563829" sldId="272"/>
            <ac:spMk id="57" creationId="{B958B85E-EEE7-0D44-BF06-ECBE01E92EBB}"/>
          </ac:spMkLst>
        </pc:spChg>
        <pc:spChg chg="mod">
          <ac:chgData name="SIMRAN GULERIYA" userId="7958d49c-3108-4b56-adc7-0b7a8fb31ac4" providerId="ADAL" clId="{5ED3B1D3-A839-4CD7-84BD-E2125C618F89}" dt="2024-04-15T12:39:34.890" v="1320"/>
          <ac:spMkLst>
            <pc:docMk/>
            <pc:sldMk cId="1185563829" sldId="272"/>
            <ac:spMk id="58" creationId="{8C447F99-E105-4F5D-8FB6-2958149EE952}"/>
          </ac:spMkLst>
        </pc:spChg>
        <pc:grpChg chg="del mod">
          <ac:chgData name="SIMRAN GULERIYA" userId="7958d49c-3108-4b56-adc7-0b7a8fb31ac4" providerId="ADAL" clId="{5ED3B1D3-A839-4CD7-84BD-E2125C618F89}" dt="2024-04-15T12:39:32.655" v="1319" actId="478"/>
          <ac:grpSpMkLst>
            <pc:docMk/>
            <pc:sldMk cId="1185563829" sldId="272"/>
            <ac:grpSpMk id="17" creationId="{68B62305-CDE6-25D5-724B-943350BA2B7C}"/>
          </ac:grpSpMkLst>
        </pc:grpChg>
        <pc:grpChg chg="del">
          <ac:chgData name="SIMRAN GULERIYA" userId="7958d49c-3108-4b56-adc7-0b7a8fb31ac4" providerId="ADAL" clId="{5ED3B1D3-A839-4CD7-84BD-E2125C618F89}" dt="2024-04-14T14:33:03.721" v="479" actId="165"/>
          <ac:grpSpMkLst>
            <pc:docMk/>
            <pc:sldMk cId="1185563829" sldId="272"/>
            <ac:grpSpMk id="21" creationId="{D55EC0AB-8749-50ED-7EC0-F9F6760EEC82}"/>
          </ac:grpSpMkLst>
        </pc:grpChg>
        <pc:grpChg chg="mod topLvl">
          <ac:chgData name="SIMRAN GULERIYA" userId="7958d49c-3108-4b56-adc7-0b7a8fb31ac4" providerId="ADAL" clId="{5ED3B1D3-A839-4CD7-84BD-E2125C618F89}" dt="2024-04-14T14:33:10.616" v="481" actId="1076"/>
          <ac:grpSpMkLst>
            <pc:docMk/>
            <pc:sldMk cId="1185563829" sldId="272"/>
            <ac:grpSpMk id="22" creationId="{479ABDB1-1B48-E5D4-2EAF-0EF24BF34AF6}"/>
          </ac:grpSpMkLst>
        </pc:grpChg>
        <pc:grpChg chg="add mod ord">
          <ac:chgData name="SIMRAN GULERIYA" userId="7958d49c-3108-4b56-adc7-0b7a8fb31ac4" providerId="ADAL" clId="{5ED3B1D3-A839-4CD7-84BD-E2125C618F89}" dt="2024-04-15T12:39:41.623" v="1321" actId="167"/>
          <ac:grpSpMkLst>
            <pc:docMk/>
            <pc:sldMk cId="1185563829" sldId="272"/>
            <ac:grpSpMk id="29" creationId="{F371365A-1033-5E2F-9430-7FFF119334D5}"/>
          </ac:grpSpMkLst>
        </pc:grpChg>
        <pc:grpChg chg="mod">
          <ac:chgData name="SIMRAN GULERIYA" userId="7958d49c-3108-4b56-adc7-0b7a8fb31ac4" providerId="ADAL" clId="{5ED3B1D3-A839-4CD7-84BD-E2125C618F89}" dt="2024-04-15T12:39:34.890" v="1320"/>
          <ac:grpSpMkLst>
            <pc:docMk/>
            <pc:sldMk cId="1185563829" sldId="272"/>
            <ac:grpSpMk id="41" creationId="{E5883ECF-049C-DD18-4D6A-F475FB67114E}"/>
          </ac:grpSpMkLst>
        </pc:grpChg>
        <pc:picChg chg="mod">
          <ac:chgData name="SIMRAN GULERIYA" userId="7958d49c-3108-4b56-adc7-0b7a8fb31ac4" providerId="ADAL" clId="{5ED3B1D3-A839-4CD7-84BD-E2125C618F89}" dt="2024-04-15T03:24:11.635" v="649" actId="1076"/>
          <ac:picMkLst>
            <pc:docMk/>
            <pc:sldMk cId="1185563829" sldId="272"/>
            <ac:picMk id="21" creationId="{A8FB3947-8002-84CD-C39B-6AB988D0D5A1}"/>
          </ac:picMkLst>
        </pc:picChg>
        <pc:picChg chg="mod topLvl">
          <ac:chgData name="SIMRAN GULERIYA" userId="7958d49c-3108-4b56-adc7-0b7a8fb31ac4" providerId="ADAL" clId="{5ED3B1D3-A839-4CD7-84BD-E2125C618F89}" dt="2024-04-15T03:23:37.401" v="645" actId="1076"/>
          <ac:picMkLst>
            <pc:docMk/>
            <pc:sldMk cId="1185563829" sldId="272"/>
            <ac:picMk id="23" creationId="{B59C9120-6F5B-7BB4-7633-F7219A8AC40B}"/>
          </ac:picMkLst>
        </pc:picChg>
        <pc:picChg chg="mod">
          <ac:chgData name="SIMRAN GULERIYA" userId="7958d49c-3108-4b56-adc7-0b7a8fb31ac4" providerId="ADAL" clId="{5ED3B1D3-A839-4CD7-84BD-E2125C618F89}" dt="2024-04-15T12:39:34.890" v="1320"/>
          <ac:picMkLst>
            <pc:docMk/>
            <pc:sldMk cId="1185563829" sldId="272"/>
            <ac:picMk id="50" creationId="{9AD7245E-AACB-BE84-822F-E6082227038C}"/>
          </ac:picMkLst>
        </pc:picChg>
        <pc:cxnChg chg="add mod">
          <ac:chgData name="SIMRAN GULERIYA" userId="7958d49c-3108-4b56-adc7-0b7a8fb31ac4" providerId="ADAL" clId="{5ED3B1D3-A839-4CD7-84BD-E2125C618F89}" dt="2024-04-14T14:37:06.374" v="591" actId="1582"/>
          <ac:cxnSpMkLst>
            <pc:docMk/>
            <pc:sldMk cId="1185563829" sldId="272"/>
            <ac:cxnSpMk id="46" creationId="{2D91F5AF-4C81-9F3F-7C45-19703BD2EA64}"/>
          </ac:cxnSpMkLst>
        </pc:cxnChg>
        <pc:cxnChg chg="add mod">
          <ac:chgData name="SIMRAN GULERIYA" userId="7958d49c-3108-4b56-adc7-0b7a8fb31ac4" providerId="ADAL" clId="{5ED3B1D3-A839-4CD7-84BD-E2125C618F89}" dt="2024-04-14T14:37:19.335" v="595" actId="14100"/>
          <ac:cxnSpMkLst>
            <pc:docMk/>
            <pc:sldMk cId="1185563829" sldId="272"/>
            <ac:cxnSpMk id="47" creationId="{FDC7B6BA-836C-12E5-8323-81F4AD7DE369}"/>
          </ac:cxnSpMkLst>
        </pc:cxnChg>
      </pc:sldChg>
      <pc:sldChg chg="addSp delSp modSp mod ord modTransition delAnim">
        <pc:chgData name="SIMRAN GULERIYA" userId="7958d49c-3108-4b56-adc7-0b7a8fb31ac4" providerId="ADAL" clId="{5ED3B1D3-A839-4CD7-84BD-E2125C618F89}" dt="2024-04-15T12:40:34.154" v="1346"/>
        <pc:sldMkLst>
          <pc:docMk/>
          <pc:sldMk cId="4158169352" sldId="275"/>
        </pc:sldMkLst>
        <pc:spChg chg="mod">
          <ac:chgData name="SIMRAN GULERIYA" userId="7958d49c-3108-4b56-adc7-0b7a8fb31ac4" providerId="ADAL" clId="{5ED3B1D3-A839-4CD7-84BD-E2125C618F89}" dt="2024-04-14T13:47:25.500" v="169" actId="14100"/>
          <ac:spMkLst>
            <pc:docMk/>
            <pc:sldMk cId="4158169352" sldId="275"/>
            <ac:spMk id="2" creationId="{8D7FFB97-892F-56FE-B6D7-9635C193EB9C}"/>
          </ac:spMkLst>
        </pc:spChg>
        <pc:spChg chg="add mod">
          <ac:chgData name="SIMRAN GULERIYA" userId="7958d49c-3108-4b56-adc7-0b7a8fb31ac4" providerId="ADAL" clId="{5ED3B1D3-A839-4CD7-84BD-E2125C618F89}" dt="2024-04-14T13:58:35.665" v="377" actId="14100"/>
          <ac:spMkLst>
            <pc:docMk/>
            <pc:sldMk cId="4158169352" sldId="275"/>
            <ac:spMk id="3" creationId="{64DD19BB-1447-50EF-4E6C-59F6C58274F0}"/>
          </ac:spMkLst>
        </pc:spChg>
        <pc:spChg chg="add del mod">
          <ac:chgData name="SIMRAN GULERIYA" userId="7958d49c-3108-4b56-adc7-0b7a8fb31ac4" providerId="ADAL" clId="{5ED3B1D3-A839-4CD7-84BD-E2125C618F89}" dt="2024-04-14T13:58:29.833" v="376" actId="478"/>
          <ac:spMkLst>
            <pc:docMk/>
            <pc:sldMk cId="4158169352" sldId="275"/>
            <ac:spMk id="5" creationId="{EC034EFA-7C32-5831-2919-0C2B41F46D11}"/>
          </ac:spMkLst>
        </pc:spChg>
        <pc:spChg chg="add mod">
          <ac:chgData name="SIMRAN GULERIYA" userId="7958d49c-3108-4b56-adc7-0b7a8fb31ac4" providerId="ADAL" clId="{5ED3B1D3-A839-4CD7-84BD-E2125C618F89}" dt="2024-04-14T13:58:13.785" v="369"/>
          <ac:spMkLst>
            <pc:docMk/>
            <pc:sldMk cId="4158169352" sldId="275"/>
            <ac:spMk id="6" creationId="{B1D5145F-77C4-336D-AC80-BA95B8C363DC}"/>
          </ac:spMkLst>
        </pc:spChg>
        <pc:spChg chg="add mod">
          <ac:chgData name="SIMRAN GULERIYA" userId="7958d49c-3108-4b56-adc7-0b7a8fb31ac4" providerId="ADAL" clId="{5ED3B1D3-A839-4CD7-84BD-E2125C618F89}" dt="2024-04-14T13:58:13.785" v="369"/>
          <ac:spMkLst>
            <pc:docMk/>
            <pc:sldMk cId="4158169352" sldId="275"/>
            <ac:spMk id="7" creationId="{91F6FC66-4C1D-7D4F-C161-F069034B296D}"/>
          </ac:spMkLst>
        </pc:spChg>
        <pc:spChg chg="add mod">
          <ac:chgData name="SIMRAN GULERIYA" userId="7958d49c-3108-4b56-adc7-0b7a8fb31ac4" providerId="ADAL" clId="{5ED3B1D3-A839-4CD7-84BD-E2125C618F89}" dt="2024-04-14T13:58:13.785" v="369"/>
          <ac:spMkLst>
            <pc:docMk/>
            <pc:sldMk cId="4158169352" sldId="275"/>
            <ac:spMk id="8" creationId="{AD92DBC9-EC31-DD0A-FD81-54440A9498EA}"/>
          </ac:spMkLst>
        </pc:spChg>
        <pc:spChg chg="add mod">
          <ac:chgData name="SIMRAN GULERIYA" userId="7958d49c-3108-4b56-adc7-0b7a8fb31ac4" providerId="ADAL" clId="{5ED3B1D3-A839-4CD7-84BD-E2125C618F89}" dt="2024-04-14T13:58:13.785" v="369"/>
          <ac:spMkLst>
            <pc:docMk/>
            <pc:sldMk cId="4158169352" sldId="275"/>
            <ac:spMk id="9" creationId="{F3CE0D53-4D44-C6ED-B68B-9E77CAABF9DA}"/>
          </ac:spMkLst>
        </pc:spChg>
        <pc:spChg chg="mod">
          <ac:chgData name="SIMRAN GULERIYA" userId="7958d49c-3108-4b56-adc7-0b7a8fb31ac4" providerId="ADAL" clId="{5ED3B1D3-A839-4CD7-84BD-E2125C618F89}" dt="2024-04-14T13:47:00.015" v="162" actId="403"/>
          <ac:spMkLst>
            <pc:docMk/>
            <pc:sldMk cId="4158169352" sldId="275"/>
            <ac:spMk id="10" creationId="{536AAFB5-CBAB-B2E8-6ABF-0AC6D36B6C43}"/>
          </ac:spMkLst>
        </pc:spChg>
        <pc:spChg chg="mod">
          <ac:chgData name="SIMRAN GULERIYA" userId="7958d49c-3108-4b56-adc7-0b7a8fb31ac4" providerId="ADAL" clId="{5ED3B1D3-A839-4CD7-84BD-E2125C618F89}" dt="2024-04-15T12:38:03.180" v="1316" actId="1076"/>
          <ac:spMkLst>
            <pc:docMk/>
            <pc:sldMk cId="4158169352" sldId="275"/>
            <ac:spMk id="11" creationId="{0F75CB90-2F7C-67E0-8371-C4F857D0E487}"/>
          </ac:spMkLst>
        </pc:spChg>
        <pc:spChg chg="add mod">
          <ac:chgData name="SIMRAN GULERIYA" userId="7958d49c-3108-4b56-adc7-0b7a8fb31ac4" providerId="ADAL" clId="{5ED3B1D3-A839-4CD7-84BD-E2125C618F89}" dt="2024-04-14T13:58:13.785" v="369"/>
          <ac:spMkLst>
            <pc:docMk/>
            <pc:sldMk cId="4158169352" sldId="275"/>
            <ac:spMk id="12" creationId="{A0B2DD99-4394-F638-D090-97728BDDC1B1}"/>
          </ac:spMkLst>
        </pc:spChg>
        <pc:spChg chg="add mod">
          <ac:chgData name="SIMRAN GULERIYA" userId="7958d49c-3108-4b56-adc7-0b7a8fb31ac4" providerId="ADAL" clId="{5ED3B1D3-A839-4CD7-84BD-E2125C618F89}" dt="2024-04-14T13:58:27.980" v="375" actId="1037"/>
          <ac:spMkLst>
            <pc:docMk/>
            <pc:sldMk cId="4158169352" sldId="275"/>
            <ac:spMk id="13" creationId="{4B9613C6-9ED7-158E-0941-E6C26B5D6E9E}"/>
          </ac:spMkLst>
        </pc:spChg>
        <pc:spChg chg="add del mod">
          <ac:chgData name="SIMRAN GULERIYA" userId="7958d49c-3108-4b56-adc7-0b7a8fb31ac4" providerId="ADAL" clId="{5ED3B1D3-A839-4CD7-84BD-E2125C618F89}" dt="2024-04-14T13:58:19.140" v="370" actId="478"/>
          <ac:spMkLst>
            <pc:docMk/>
            <pc:sldMk cId="4158169352" sldId="275"/>
            <ac:spMk id="14" creationId="{9CE3496B-FC4B-A46D-36EE-0E500111EC6D}"/>
          </ac:spMkLst>
        </pc:spChg>
        <pc:spChg chg="mod">
          <ac:chgData name="SIMRAN GULERIYA" userId="7958d49c-3108-4b56-adc7-0b7a8fb31ac4" providerId="ADAL" clId="{5ED3B1D3-A839-4CD7-84BD-E2125C618F89}" dt="2024-04-15T12:37:46.456" v="1313" actId="1076"/>
          <ac:spMkLst>
            <pc:docMk/>
            <pc:sldMk cId="4158169352" sldId="275"/>
            <ac:spMk id="17" creationId="{37A7F0BB-1652-306F-9D5A-08488EE5A73F}"/>
          </ac:spMkLst>
        </pc:spChg>
        <pc:spChg chg="mod">
          <ac:chgData name="SIMRAN GULERIYA" userId="7958d49c-3108-4b56-adc7-0b7a8fb31ac4" providerId="ADAL" clId="{5ED3B1D3-A839-4CD7-84BD-E2125C618F89}" dt="2024-04-15T12:37:58.214" v="1315" actId="1076"/>
          <ac:spMkLst>
            <pc:docMk/>
            <pc:sldMk cId="4158169352" sldId="275"/>
            <ac:spMk id="19" creationId="{3219722C-5E04-7AEB-2EA6-9583C33D100C}"/>
          </ac:spMkLst>
        </pc:spChg>
        <pc:spChg chg="add mod">
          <ac:chgData name="SIMRAN GULERIYA" userId="7958d49c-3108-4b56-adc7-0b7a8fb31ac4" providerId="ADAL" clId="{5ED3B1D3-A839-4CD7-84BD-E2125C618F89}" dt="2024-04-14T13:58:13.785" v="369"/>
          <ac:spMkLst>
            <pc:docMk/>
            <pc:sldMk cId="4158169352" sldId="275"/>
            <ac:spMk id="21" creationId="{4474F5F9-ECDC-2B03-137C-83AB353BCB95}"/>
          </ac:spMkLst>
        </pc:spChg>
        <pc:spChg chg="add mod">
          <ac:chgData name="SIMRAN GULERIYA" userId="7958d49c-3108-4b56-adc7-0b7a8fb31ac4" providerId="ADAL" clId="{5ED3B1D3-A839-4CD7-84BD-E2125C618F89}" dt="2024-04-14T13:58:13.785" v="369"/>
          <ac:spMkLst>
            <pc:docMk/>
            <pc:sldMk cId="4158169352" sldId="275"/>
            <ac:spMk id="22" creationId="{6270CB34-20CB-258E-6FCC-C5FF813239AF}"/>
          </ac:spMkLst>
        </pc:spChg>
        <pc:spChg chg="add mod">
          <ac:chgData name="SIMRAN GULERIYA" userId="7958d49c-3108-4b56-adc7-0b7a8fb31ac4" providerId="ADAL" clId="{5ED3B1D3-A839-4CD7-84BD-E2125C618F89}" dt="2024-04-14T13:58:13.785" v="369"/>
          <ac:spMkLst>
            <pc:docMk/>
            <pc:sldMk cId="4158169352" sldId="275"/>
            <ac:spMk id="23" creationId="{CDE7B88B-50A1-A03B-D513-C75F75E3BC68}"/>
          </ac:spMkLst>
        </pc:spChg>
        <pc:spChg chg="add mod">
          <ac:chgData name="SIMRAN GULERIYA" userId="7958d49c-3108-4b56-adc7-0b7a8fb31ac4" providerId="ADAL" clId="{5ED3B1D3-A839-4CD7-84BD-E2125C618F89}" dt="2024-04-14T13:58:13.785" v="369"/>
          <ac:spMkLst>
            <pc:docMk/>
            <pc:sldMk cId="4158169352" sldId="275"/>
            <ac:spMk id="24" creationId="{095D4E20-34CE-88A6-3608-9B4DE9640D41}"/>
          </ac:spMkLst>
        </pc:spChg>
        <pc:spChg chg="mod">
          <ac:chgData name="SIMRAN GULERIYA" userId="7958d49c-3108-4b56-adc7-0b7a8fb31ac4" providerId="ADAL" clId="{5ED3B1D3-A839-4CD7-84BD-E2125C618F89}" dt="2024-04-15T12:40:34.154" v="1346"/>
          <ac:spMkLst>
            <pc:docMk/>
            <pc:sldMk cId="4158169352" sldId="275"/>
            <ac:spMk id="27" creationId="{2ED87404-DBA2-CF74-29D6-C18E2A37B9ED}"/>
          </ac:spMkLst>
        </pc:spChg>
        <pc:spChg chg="mod">
          <ac:chgData name="SIMRAN GULERIYA" userId="7958d49c-3108-4b56-adc7-0b7a8fb31ac4" providerId="ADAL" clId="{5ED3B1D3-A839-4CD7-84BD-E2125C618F89}" dt="2024-04-15T12:40:34.154" v="1346"/>
          <ac:spMkLst>
            <pc:docMk/>
            <pc:sldMk cId="4158169352" sldId="275"/>
            <ac:spMk id="30" creationId="{10D652D3-3CBB-4E2E-E6D8-4BDE59F59A72}"/>
          </ac:spMkLst>
        </pc:spChg>
        <pc:grpChg chg="add del mod">
          <ac:chgData name="SIMRAN GULERIYA" userId="7958d49c-3108-4b56-adc7-0b7a8fb31ac4" providerId="ADAL" clId="{5ED3B1D3-A839-4CD7-84BD-E2125C618F89}" dt="2024-04-15T12:40:22.817" v="1345" actId="478"/>
          <ac:grpSpMkLst>
            <pc:docMk/>
            <pc:sldMk cId="4158169352" sldId="275"/>
            <ac:grpSpMk id="4" creationId="{99A33805-6ABE-68FD-79F6-41FFF4B7B25A}"/>
          </ac:grpSpMkLst>
        </pc:grpChg>
        <pc:grpChg chg="add mod">
          <ac:chgData name="SIMRAN GULERIYA" userId="7958d49c-3108-4b56-adc7-0b7a8fb31ac4" providerId="ADAL" clId="{5ED3B1D3-A839-4CD7-84BD-E2125C618F89}" dt="2024-04-15T12:40:34.154" v="1346"/>
          <ac:grpSpMkLst>
            <pc:docMk/>
            <pc:sldMk cId="4158169352" sldId="275"/>
            <ac:grpSpMk id="5" creationId="{AF2A5BC0-3B2E-3138-B098-8A47807C0207}"/>
          </ac:grpSpMkLst>
        </pc:grpChg>
        <pc:grpChg chg="add del">
          <ac:chgData name="SIMRAN GULERIYA" userId="7958d49c-3108-4b56-adc7-0b7a8fb31ac4" providerId="ADAL" clId="{5ED3B1D3-A839-4CD7-84BD-E2125C618F89}" dt="2024-04-15T12:40:22.817" v="1345" actId="478"/>
          <ac:grpSpMkLst>
            <pc:docMk/>
            <pc:sldMk cId="4158169352" sldId="275"/>
            <ac:grpSpMk id="18" creationId="{D6DD738B-BB1D-9E2E-64CE-A5D86199A6A6}"/>
          </ac:grpSpMkLst>
        </pc:grpChg>
        <pc:grpChg chg="add mod">
          <ac:chgData name="SIMRAN GULERIYA" userId="7958d49c-3108-4b56-adc7-0b7a8fb31ac4" providerId="ADAL" clId="{5ED3B1D3-A839-4CD7-84BD-E2125C618F89}" dt="2024-04-15T12:40:34.154" v="1346"/>
          <ac:grpSpMkLst>
            <pc:docMk/>
            <pc:sldMk cId="4158169352" sldId="275"/>
            <ac:grpSpMk id="28" creationId="{75A3A6B4-DB43-65DD-ED3B-5B60D5C85B6E}"/>
          </ac:grpSpMkLst>
        </pc:grpChg>
        <pc:picChg chg="del mod">
          <ac:chgData name="SIMRAN GULERIYA" userId="7958d49c-3108-4b56-adc7-0b7a8fb31ac4" providerId="ADAL" clId="{5ED3B1D3-A839-4CD7-84BD-E2125C618F89}" dt="2024-04-15T05:01:32.476" v="1042" actId="478"/>
          <ac:picMkLst>
            <pc:docMk/>
            <pc:sldMk cId="4158169352" sldId="275"/>
            <ac:picMk id="5" creationId="{2BBA9890-2AD7-3C27-A918-A5AC2A2BCA31}"/>
          </ac:picMkLst>
        </pc:picChg>
        <pc:picChg chg="del">
          <ac:chgData name="SIMRAN GULERIYA" userId="7958d49c-3108-4b56-adc7-0b7a8fb31ac4" providerId="ADAL" clId="{5ED3B1D3-A839-4CD7-84BD-E2125C618F89}" dt="2024-04-14T15:24:37.865" v="623" actId="478"/>
          <ac:picMkLst>
            <pc:docMk/>
            <pc:sldMk cId="4158169352" sldId="275"/>
            <ac:picMk id="5" creationId="{78EB9A8B-680D-4BEC-D7C6-8F4AB8007599}"/>
          </ac:picMkLst>
        </pc:picChg>
        <pc:picChg chg="add mod">
          <ac:chgData name="SIMRAN GULERIYA" userId="7958d49c-3108-4b56-adc7-0b7a8fb31ac4" providerId="ADAL" clId="{5ED3B1D3-A839-4CD7-84BD-E2125C618F89}" dt="2024-04-14T15:24:38.702" v="624"/>
          <ac:picMkLst>
            <pc:docMk/>
            <pc:sldMk cId="4158169352" sldId="275"/>
            <ac:picMk id="14" creationId="{EBAFA028-E7DE-D9FD-AD4B-31AFBEB80EDE}"/>
          </ac:picMkLst>
        </pc:picChg>
        <pc:picChg chg="mod">
          <ac:chgData name="SIMRAN GULERIYA" userId="7958d49c-3108-4b56-adc7-0b7a8fb31ac4" providerId="ADAL" clId="{5ED3B1D3-A839-4CD7-84BD-E2125C618F89}" dt="2024-04-15T12:38:20.504" v="1318" actId="1076"/>
          <ac:picMkLst>
            <pc:docMk/>
            <pc:sldMk cId="4158169352" sldId="275"/>
            <ac:picMk id="15" creationId="{3D41E415-C49C-6663-866D-8F6B2FE1CF04}"/>
          </ac:picMkLst>
        </pc:picChg>
        <pc:picChg chg="mod">
          <ac:chgData name="SIMRAN GULERIYA" userId="7958d49c-3108-4b56-adc7-0b7a8fb31ac4" providerId="ADAL" clId="{5ED3B1D3-A839-4CD7-84BD-E2125C618F89}" dt="2024-04-15T12:37:49.703" v="1314" actId="1076"/>
          <ac:picMkLst>
            <pc:docMk/>
            <pc:sldMk cId="4158169352" sldId="275"/>
            <ac:picMk id="16" creationId="{EF6F967D-C902-A16D-CCB1-B03FD950A7B1}"/>
          </ac:picMkLst>
        </pc:picChg>
        <pc:picChg chg="del">
          <ac:chgData name="SIMRAN GULERIYA" userId="7958d49c-3108-4b56-adc7-0b7a8fb31ac4" providerId="ADAL" clId="{5ED3B1D3-A839-4CD7-84BD-E2125C618F89}" dt="2024-04-15T05:02:50.272" v="1043" actId="478"/>
          <ac:picMkLst>
            <pc:docMk/>
            <pc:sldMk cId="4158169352" sldId="275"/>
            <ac:picMk id="25" creationId="{7CDF0D0E-2A7D-EBFD-8DB8-D678BC3D6E04}"/>
          </ac:picMkLst>
        </pc:picChg>
        <pc:picChg chg="mod">
          <ac:chgData name="SIMRAN GULERIYA" userId="7958d49c-3108-4b56-adc7-0b7a8fb31ac4" providerId="ADAL" clId="{5ED3B1D3-A839-4CD7-84BD-E2125C618F89}" dt="2024-04-15T12:40:34.154" v="1346"/>
          <ac:picMkLst>
            <pc:docMk/>
            <pc:sldMk cId="4158169352" sldId="275"/>
            <ac:picMk id="25" creationId="{E2BF09C2-CCD2-8330-D529-1B282710AC8E}"/>
          </ac:picMkLst>
        </pc:picChg>
        <pc:picChg chg="mod">
          <ac:chgData name="SIMRAN GULERIYA" userId="7958d49c-3108-4b56-adc7-0b7a8fb31ac4" providerId="ADAL" clId="{5ED3B1D3-A839-4CD7-84BD-E2125C618F89}" dt="2024-04-15T05:04:31.572" v="1044" actId="1076"/>
          <ac:picMkLst>
            <pc:docMk/>
            <pc:sldMk cId="4158169352" sldId="275"/>
            <ac:picMk id="26" creationId="{ADA2E630-7D1B-B65E-8165-EB9A1A0C0A09}"/>
          </ac:picMkLst>
        </pc:picChg>
        <pc:picChg chg="mod">
          <ac:chgData name="SIMRAN GULERIYA" userId="7958d49c-3108-4b56-adc7-0b7a8fb31ac4" providerId="ADAL" clId="{5ED3B1D3-A839-4CD7-84BD-E2125C618F89}" dt="2024-04-15T12:40:34.154" v="1346"/>
          <ac:picMkLst>
            <pc:docMk/>
            <pc:sldMk cId="4158169352" sldId="275"/>
            <ac:picMk id="29" creationId="{3A623FD0-71B5-6841-A796-A43503F82490}"/>
          </ac:picMkLst>
        </pc:picChg>
      </pc:sldChg>
      <pc:sldChg chg="addSp delSp modSp mod modTransition delAnim modAnim">
        <pc:chgData name="SIMRAN GULERIYA" userId="7958d49c-3108-4b56-adc7-0b7a8fb31ac4" providerId="ADAL" clId="{5ED3B1D3-A839-4CD7-84BD-E2125C618F89}" dt="2024-04-15T05:54:36.937" v="1260"/>
        <pc:sldMkLst>
          <pc:docMk/>
          <pc:sldMk cId="1751993217" sldId="276"/>
        </pc:sldMkLst>
        <pc:spChg chg="add mod">
          <ac:chgData name="SIMRAN GULERIYA" userId="7958d49c-3108-4b56-adc7-0b7a8fb31ac4" providerId="ADAL" clId="{5ED3B1D3-A839-4CD7-84BD-E2125C618F89}" dt="2024-04-14T13:59:43.602" v="387" actId="14100"/>
          <ac:spMkLst>
            <pc:docMk/>
            <pc:sldMk cId="1751993217" sldId="276"/>
            <ac:spMk id="2" creationId="{B8C48B46-1F55-D886-13D9-7BDF7BAA0F50}"/>
          </ac:spMkLst>
        </pc:spChg>
        <pc:spChg chg="add del mod">
          <ac:chgData name="SIMRAN GULERIYA" userId="7958d49c-3108-4b56-adc7-0b7a8fb31ac4" providerId="ADAL" clId="{5ED3B1D3-A839-4CD7-84BD-E2125C618F89}" dt="2024-04-14T14:41:37.275" v="610" actId="21"/>
          <ac:spMkLst>
            <pc:docMk/>
            <pc:sldMk cId="1751993217" sldId="276"/>
            <ac:spMk id="6" creationId="{50297ED7-E81E-188A-8BEB-5AC58210A7B8}"/>
          </ac:spMkLst>
        </pc:spChg>
        <pc:spChg chg="mod">
          <ac:chgData name="SIMRAN GULERIYA" userId="7958d49c-3108-4b56-adc7-0b7a8fb31ac4" providerId="ADAL" clId="{5ED3B1D3-A839-4CD7-84BD-E2125C618F89}" dt="2024-04-11T15:35:50.543" v="25" actId="1582"/>
          <ac:spMkLst>
            <pc:docMk/>
            <pc:sldMk cId="1751993217" sldId="276"/>
            <ac:spMk id="8" creationId="{7898DC3C-651B-78F4-1371-11196BBB5385}"/>
          </ac:spMkLst>
        </pc:spChg>
        <pc:spChg chg="add del mod">
          <ac:chgData name="SIMRAN GULERIYA" userId="7958d49c-3108-4b56-adc7-0b7a8fb31ac4" providerId="ADAL" clId="{5ED3B1D3-A839-4CD7-84BD-E2125C618F89}" dt="2024-04-14T13:59:39.059" v="386" actId="478"/>
          <ac:spMkLst>
            <pc:docMk/>
            <pc:sldMk cId="1751993217" sldId="276"/>
            <ac:spMk id="17" creationId="{2F92442B-EE2E-4D30-EAE3-B408F11BF70C}"/>
          </ac:spMkLst>
        </pc:spChg>
        <pc:spChg chg="mod">
          <ac:chgData name="SIMRAN GULERIYA" userId="7958d49c-3108-4b56-adc7-0b7a8fb31ac4" providerId="ADAL" clId="{5ED3B1D3-A839-4CD7-84BD-E2125C618F89}" dt="2024-04-14T13:59:24.350" v="383" actId="14100"/>
          <ac:spMkLst>
            <pc:docMk/>
            <pc:sldMk cId="1751993217" sldId="276"/>
            <ac:spMk id="19" creationId="{9EF9D035-C755-00E7-E6DB-A2F70309BA3D}"/>
          </ac:spMkLst>
        </pc:spChg>
        <pc:spChg chg="add mod">
          <ac:chgData name="SIMRAN GULERIYA" userId="7958d49c-3108-4b56-adc7-0b7a8fb31ac4" providerId="ADAL" clId="{5ED3B1D3-A839-4CD7-84BD-E2125C618F89}" dt="2024-04-14T13:58:50.732" v="378"/>
          <ac:spMkLst>
            <pc:docMk/>
            <pc:sldMk cId="1751993217" sldId="276"/>
            <ac:spMk id="25" creationId="{357EFB9C-DAB2-ABFB-0E11-749A569FC113}"/>
          </ac:spMkLst>
        </pc:spChg>
        <pc:spChg chg="add mod">
          <ac:chgData name="SIMRAN GULERIYA" userId="7958d49c-3108-4b56-adc7-0b7a8fb31ac4" providerId="ADAL" clId="{5ED3B1D3-A839-4CD7-84BD-E2125C618F89}" dt="2024-04-14T13:58:50.732" v="378"/>
          <ac:spMkLst>
            <pc:docMk/>
            <pc:sldMk cId="1751993217" sldId="276"/>
            <ac:spMk id="26" creationId="{76790030-FED6-541F-B409-FDF464FAA49C}"/>
          </ac:spMkLst>
        </pc:spChg>
        <pc:spChg chg="add mod">
          <ac:chgData name="SIMRAN GULERIYA" userId="7958d49c-3108-4b56-adc7-0b7a8fb31ac4" providerId="ADAL" clId="{5ED3B1D3-A839-4CD7-84BD-E2125C618F89}" dt="2024-04-14T13:58:50.732" v="378"/>
          <ac:spMkLst>
            <pc:docMk/>
            <pc:sldMk cId="1751993217" sldId="276"/>
            <ac:spMk id="27" creationId="{7CD06FB2-AFC0-6179-3738-C4586FDF2F54}"/>
          </ac:spMkLst>
        </pc:spChg>
        <pc:spChg chg="add mod">
          <ac:chgData name="SIMRAN GULERIYA" userId="7958d49c-3108-4b56-adc7-0b7a8fb31ac4" providerId="ADAL" clId="{5ED3B1D3-A839-4CD7-84BD-E2125C618F89}" dt="2024-04-14T13:58:50.732" v="378"/>
          <ac:spMkLst>
            <pc:docMk/>
            <pc:sldMk cId="1751993217" sldId="276"/>
            <ac:spMk id="29" creationId="{6F4F6382-5EFB-93A7-3E89-EE8C1FD241F5}"/>
          </ac:spMkLst>
        </pc:spChg>
        <pc:spChg chg="add mod">
          <ac:chgData name="SIMRAN GULERIYA" userId="7958d49c-3108-4b56-adc7-0b7a8fb31ac4" providerId="ADAL" clId="{5ED3B1D3-A839-4CD7-84BD-E2125C618F89}" dt="2024-04-14T13:58:50.732" v="378"/>
          <ac:spMkLst>
            <pc:docMk/>
            <pc:sldMk cId="1751993217" sldId="276"/>
            <ac:spMk id="30" creationId="{64D69799-417E-2680-8ECB-A1430C0A001F}"/>
          </ac:spMkLst>
        </pc:spChg>
        <pc:spChg chg="add mod">
          <ac:chgData name="SIMRAN GULERIYA" userId="7958d49c-3108-4b56-adc7-0b7a8fb31ac4" providerId="ADAL" clId="{5ED3B1D3-A839-4CD7-84BD-E2125C618F89}" dt="2024-04-14T13:59:37.111" v="385" actId="1076"/>
          <ac:spMkLst>
            <pc:docMk/>
            <pc:sldMk cId="1751993217" sldId="276"/>
            <ac:spMk id="31" creationId="{FE79C709-786A-C6CE-2C45-C722116727B9}"/>
          </ac:spMkLst>
        </pc:spChg>
        <pc:spChg chg="add mod">
          <ac:chgData name="SIMRAN GULERIYA" userId="7958d49c-3108-4b56-adc7-0b7a8fb31ac4" providerId="ADAL" clId="{5ED3B1D3-A839-4CD7-84BD-E2125C618F89}" dt="2024-04-14T13:59:32.540" v="384" actId="1076"/>
          <ac:spMkLst>
            <pc:docMk/>
            <pc:sldMk cId="1751993217" sldId="276"/>
            <ac:spMk id="39" creationId="{25DD2F38-95D3-D907-E8BF-33BB84F10B24}"/>
          </ac:spMkLst>
        </pc:spChg>
        <pc:spChg chg="add del mod">
          <ac:chgData name="SIMRAN GULERIYA" userId="7958d49c-3108-4b56-adc7-0b7a8fb31ac4" providerId="ADAL" clId="{5ED3B1D3-A839-4CD7-84BD-E2125C618F89}" dt="2024-04-14T13:58:55.369" v="379" actId="478"/>
          <ac:spMkLst>
            <pc:docMk/>
            <pc:sldMk cId="1751993217" sldId="276"/>
            <ac:spMk id="40" creationId="{D4D50857-160C-4AC5-00CE-8D28E4B35CAB}"/>
          </ac:spMkLst>
        </pc:spChg>
        <pc:spChg chg="add mod">
          <ac:chgData name="SIMRAN GULERIYA" userId="7958d49c-3108-4b56-adc7-0b7a8fb31ac4" providerId="ADAL" clId="{5ED3B1D3-A839-4CD7-84BD-E2125C618F89}" dt="2024-04-14T13:58:50.732" v="378"/>
          <ac:spMkLst>
            <pc:docMk/>
            <pc:sldMk cId="1751993217" sldId="276"/>
            <ac:spMk id="42" creationId="{E7F0054D-7281-0234-A0EE-ADEA5D1715B7}"/>
          </ac:spMkLst>
        </pc:spChg>
        <pc:spChg chg="add mod">
          <ac:chgData name="SIMRAN GULERIYA" userId="7958d49c-3108-4b56-adc7-0b7a8fb31ac4" providerId="ADAL" clId="{5ED3B1D3-A839-4CD7-84BD-E2125C618F89}" dt="2024-04-14T13:58:50.732" v="378"/>
          <ac:spMkLst>
            <pc:docMk/>
            <pc:sldMk cId="1751993217" sldId="276"/>
            <ac:spMk id="43" creationId="{85FFF11C-FCE0-718D-0B9B-96C23B109CB0}"/>
          </ac:spMkLst>
        </pc:spChg>
        <pc:spChg chg="add mod">
          <ac:chgData name="SIMRAN GULERIYA" userId="7958d49c-3108-4b56-adc7-0b7a8fb31ac4" providerId="ADAL" clId="{5ED3B1D3-A839-4CD7-84BD-E2125C618F89}" dt="2024-04-14T13:58:50.732" v="378"/>
          <ac:spMkLst>
            <pc:docMk/>
            <pc:sldMk cId="1751993217" sldId="276"/>
            <ac:spMk id="44" creationId="{C003EC43-587B-F392-A890-384AE4EFDF92}"/>
          </ac:spMkLst>
        </pc:spChg>
        <pc:grpChg chg="mod">
          <ac:chgData name="SIMRAN GULERIYA" userId="7958d49c-3108-4b56-adc7-0b7a8fb31ac4" providerId="ADAL" clId="{5ED3B1D3-A839-4CD7-84BD-E2125C618F89}" dt="2024-04-11T15:35:17.715" v="21" actId="1076"/>
          <ac:grpSpMkLst>
            <pc:docMk/>
            <pc:sldMk cId="1751993217" sldId="276"/>
            <ac:grpSpMk id="22" creationId="{A1B75CD4-4F1A-6F21-0C8F-2920780B7A4B}"/>
          </ac:grpSpMkLst>
        </pc:grpChg>
        <pc:picChg chg="del mod">
          <ac:chgData name="SIMRAN GULERIYA" userId="7958d49c-3108-4b56-adc7-0b7a8fb31ac4" providerId="ADAL" clId="{5ED3B1D3-A839-4CD7-84BD-E2125C618F89}" dt="2024-04-15T04:30:44.486" v="666" actId="478"/>
          <ac:picMkLst>
            <pc:docMk/>
            <pc:sldMk cId="1751993217" sldId="276"/>
            <ac:picMk id="17" creationId="{F44A1B26-2F5F-61A2-00FC-4EC9F357C829}"/>
          </ac:picMkLst>
        </pc:picChg>
        <pc:picChg chg="del">
          <ac:chgData name="SIMRAN GULERIYA" userId="7958d49c-3108-4b56-adc7-0b7a8fb31ac4" providerId="ADAL" clId="{5ED3B1D3-A839-4CD7-84BD-E2125C618F89}" dt="2024-04-15T05:06:10.739" v="1045" actId="478"/>
          <ac:picMkLst>
            <pc:docMk/>
            <pc:sldMk cId="1751993217" sldId="276"/>
            <ac:picMk id="40" creationId="{47CBA6FD-4472-E6EC-87E1-833131402FAE}"/>
          </ac:picMkLst>
        </pc:picChg>
        <pc:picChg chg="mod">
          <ac:chgData name="SIMRAN GULERIYA" userId="7958d49c-3108-4b56-adc7-0b7a8fb31ac4" providerId="ADAL" clId="{5ED3B1D3-A839-4CD7-84BD-E2125C618F89}" dt="2024-04-15T05:07:17.271" v="1145" actId="1037"/>
          <ac:picMkLst>
            <pc:docMk/>
            <pc:sldMk cId="1751993217" sldId="276"/>
            <ac:picMk id="45" creationId="{C941CB46-C71D-441C-F554-65A486026768}"/>
          </ac:picMkLst>
        </pc:picChg>
        <pc:cxnChg chg="add mod">
          <ac:chgData name="SIMRAN GULERIYA" userId="7958d49c-3108-4b56-adc7-0b7a8fb31ac4" providerId="ADAL" clId="{5ED3B1D3-A839-4CD7-84BD-E2125C618F89}" dt="2024-04-11T15:35:29.029" v="23" actId="14100"/>
          <ac:cxnSpMkLst>
            <pc:docMk/>
            <pc:sldMk cId="1751993217" sldId="276"/>
            <ac:cxnSpMk id="41" creationId="{B7E8A4C7-4AD6-B0E2-C7CA-3FE0C784DA67}"/>
          </ac:cxnSpMkLst>
        </pc:cxnChg>
      </pc:sldChg>
      <pc:sldChg chg="addSp delSp modSp mod modTransition">
        <pc:chgData name="SIMRAN GULERIYA" userId="7958d49c-3108-4b56-adc7-0b7a8fb31ac4" providerId="ADAL" clId="{5ED3B1D3-A839-4CD7-84BD-E2125C618F89}" dt="2024-04-15T06:04:04.508" v="1287"/>
        <pc:sldMkLst>
          <pc:docMk/>
          <pc:sldMk cId="22415873" sldId="278"/>
        </pc:sldMkLst>
        <pc:spChg chg="mod">
          <ac:chgData name="SIMRAN GULERIYA" userId="7958d49c-3108-4b56-adc7-0b7a8fb31ac4" providerId="ADAL" clId="{5ED3B1D3-A839-4CD7-84BD-E2125C618F89}" dt="2024-04-14T13:49:28.586" v="199" actId="403"/>
          <ac:spMkLst>
            <pc:docMk/>
            <pc:sldMk cId="22415873" sldId="278"/>
            <ac:spMk id="4" creationId="{CFA5AE21-DC15-6AF7-EBE7-C41111CDAD87}"/>
          </ac:spMkLst>
        </pc:spChg>
        <pc:spChg chg="add mod">
          <ac:chgData name="SIMRAN GULERIYA" userId="7958d49c-3108-4b56-adc7-0b7a8fb31ac4" providerId="ADAL" clId="{5ED3B1D3-A839-4CD7-84BD-E2125C618F89}" dt="2024-04-14T13:49:23.038" v="198"/>
          <ac:spMkLst>
            <pc:docMk/>
            <pc:sldMk cId="22415873" sldId="278"/>
            <ac:spMk id="5" creationId="{C8FFEDC8-940E-1F9B-B074-0C39B5C846DE}"/>
          </ac:spMkLst>
        </pc:spChg>
        <pc:spChg chg="del">
          <ac:chgData name="SIMRAN GULERIYA" userId="7958d49c-3108-4b56-adc7-0b7a8fb31ac4" providerId="ADAL" clId="{5ED3B1D3-A839-4CD7-84BD-E2125C618F89}" dt="2024-04-14T13:49:22.336" v="197" actId="478"/>
          <ac:spMkLst>
            <pc:docMk/>
            <pc:sldMk cId="22415873" sldId="278"/>
            <ac:spMk id="6" creationId="{EDCEDA76-5E60-87D1-A683-77F18660130C}"/>
          </ac:spMkLst>
        </pc:spChg>
        <pc:spChg chg="add mod">
          <ac:chgData name="SIMRAN GULERIYA" userId="7958d49c-3108-4b56-adc7-0b7a8fb31ac4" providerId="ADAL" clId="{5ED3B1D3-A839-4CD7-84BD-E2125C618F89}" dt="2024-04-14T14:02:06.197" v="409"/>
          <ac:spMkLst>
            <pc:docMk/>
            <pc:sldMk cId="22415873" sldId="278"/>
            <ac:spMk id="9" creationId="{C73530DC-5433-1AC0-89E9-80CA7AA1F20F}"/>
          </ac:spMkLst>
        </pc:spChg>
        <pc:spChg chg="add mod">
          <ac:chgData name="SIMRAN GULERIYA" userId="7958d49c-3108-4b56-adc7-0b7a8fb31ac4" providerId="ADAL" clId="{5ED3B1D3-A839-4CD7-84BD-E2125C618F89}" dt="2024-04-14T14:02:06.197" v="409"/>
          <ac:spMkLst>
            <pc:docMk/>
            <pc:sldMk cId="22415873" sldId="278"/>
            <ac:spMk id="10" creationId="{792B34E7-BBF4-1DE6-796B-F28ECBAA9201}"/>
          </ac:spMkLst>
        </pc:spChg>
        <pc:spChg chg="add mod">
          <ac:chgData name="SIMRAN GULERIYA" userId="7958d49c-3108-4b56-adc7-0b7a8fb31ac4" providerId="ADAL" clId="{5ED3B1D3-A839-4CD7-84BD-E2125C618F89}" dt="2024-04-14T14:02:06.197" v="409"/>
          <ac:spMkLst>
            <pc:docMk/>
            <pc:sldMk cId="22415873" sldId="278"/>
            <ac:spMk id="11" creationId="{EB44E0A0-659D-F288-F79F-C5C4B4FD9678}"/>
          </ac:spMkLst>
        </pc:spChg>
        <pc:spChg chg="add mod">
          <ac:chgData name="SIMRAN GULERIYA" userId="7958d49c-3108-4b56-adc7-0b7a8fb31ac4" providerId="ADAL" clId="{5ED3B1D3-A839-4CD7-84BD-E2125C618F89}" dt="2024-04-14T14:02:06.197" v="409"/>
          <ac:spMkLst>
            <pc:docMk/>
            <pc:sldMk cId="22415873" sldId="278"/>
            <ac:spMk id="12" creationId="{40EE7F0A-C4D5-DF43-BCEC-F8F60C84D621}"/>
          </ac:spMkLst>
        </pc:spChg>
        <pc:spChg chg="add mod">
          <ac:chgData name="SIMRAN GULERIYA" userId="7958d49c-3108-4b56-adc7-0b7a8fb31ac4" providerId="ADAL" clId="{5ED3B1D3-A839-4CD7-84BD-E2125C618F89}" dt="2024-04-14T14:02:06.197" v="409"/>
          <ac:spMkLst>
            <pc:docMk/>
            <pc:sldMk cId="22415873" sldId="278"/>
            <ac:spMk id="13" creationId="{3FB44276-A01B-A70A-E7F1-E1C39B1D77B9}"/>
          </ac:spMkLst>
        </pc:spChg>
        <pc:spChg chg="add mod">
          <ac:chgData name="SIMRAN GULERIYA" userId="7958d49c-3108-4b56-adc7-0b7a8fb31ac4" providerId="ADAL" clId="{5ED3B1D3-A839-4CD7-84BD-E2125C618F89}" dt="2024-04-14T14:02:06.197" v="409"/>
          <ac:spMkLst>
            <pc:docMk/>
            <pc:sldMk cId="22415873" sldId="278"/>
            <ac:spMk id="14" creationId="{3C6FC904-60C8-27A4-3709-83BB2F44C5C8}"/>
          </ac:spMkLst>
        </pc:spChg>
        <pc:spChg chg="add mod">
          <ac:chgData name="SIMRAN GULERIYA" userId="7958d49c-3108-4b56-adc7-0b7a8fb31ac4" providerId="ADAL" clId="{5ED3B1D3-A839-4CD7-84BD-E2125C618F89}" dt="2024-04-14T14:02:06.197" v="409"/>
          <ac:spMkLst>
            <pc:docMk/>
            <pc:sldMk cId="22415873" sldId="278"/>
            <ac:spMk id="15" creationId="{ABFC781C-8406-2397-C294-427E442E40BA}"/>
          </ac:spMkLst>
        </pc:spChg>
        <pc:spChg chg="add mod">
          <ac:chgData name="SIMRAN GULERIYA" userId="7958d49c-3108-4b56-adc7-0b7a8fb31ac4" providerId="ADAL" clId="{5ED3B1D3-A839-4CD7-84BD-E2125C618F89}" dt="2024-04-14T14:02:06.197" v="409"/>
          <ac:spMkLst>
            <pc:docMk/>
            <pc:sldMk cId="22415873" sldId="278"/>
            <ac:spMk id="16" creationId="{922B24F6-928C-1EC1-513B-3AF3C1C93A92}"/>
          </ac:spMkLst>
        </pc:spChg>
        <pc:spChg chg="add mod">
          <ac:chgData name="SIMRAN GULERIYA" userId="7958d49c-3108-4b56-adc7-0b7a8fb31ac4" providerId="ADAL" clId="{5ED3B1D3-A839-4CD7-84BD-E2125C618F89}" dt="2024-04-14T14:02:06.197" v="409"/>
          <ac:spMkLst>
            <pc:docMk/>
            <pc:sldMk cId="22415873" sldId="278"/>
            <ac:spMk id="17" creationId="{605FF67D-793A-16AB-6A06-EA8768135D00}"/>
          </ac:spMkLst>
        </pc:spChg>
        <pc:spChg chg="add mod">
          <ac:chgData name="SIMRAN GULERIYA" userId="7958d49c-3108-4b56-adc7-0b7a8fb31ac4" providerId="ADAL" clId="{5ED3B1D3-A839-4CD7-84BD-E2125C618F89}" dt="2024-04-14T14:02:06.197" v="409"/>
          <ac:spMkLst>
            <pc:docMk/>
            <pc:sldMk cId="22415873" sldId="278"/>
            <ac:spMk id="18" creationId="{96FE6054-21D3-15B4-0BBE-5D93CDAC8573}"/>
          </ac:spMkLst>
        </pc:spChg>
        <pc:spChg chg="add mod">
          <ac:chgData name="SIMRAN GULERIYA" userId="7958d49c-3108-4b56-adc7-0b7a8fb31ac4" providerId="ADAL" clId="{5ED3B1D3-A839-4CD7-84BD-E2125C618F89}" dt="2024-04-14T14:02:06.197" v="409"/>
          <ac:spMkLst>
            <pc:docMk/>
            <pc:sldMk cId="22415873" sldId="278"/>
            <ac:spMk id="19" creationId="{E04B6BE8-5A47-E169-823F-71370EAA8364}"/>
          </ac:spMkLst>
        </pc:spChg>
        <pc:spChg chg="add mod">
          <ac:chgData name="SIMRAN GULERIYA" userId="7958d49c-3108-4b56-adc7-0b7a8fb31ac4" providerId="ADAL" clId="{5ED3B1D3-A839-4CD7-84BD-E2125C618F89}" dt="2024-04-15T04:47:17.011" v="967" actId="164"/>
          <ac:spMkLst>
            <pc:docMk/>
            <pc:sldMk cId="22415873" sldId="278"/>
            <ac:spMk id="21" creationId="{24B743F5-0A46-7D4E-8A1D-7E9F33918592}"/>
          </ac:spMkLst>
        </pc:spChg>
        <pc:spChg chg="add mod">
          <ac:chgData name="SIMRAN GULERIYA" userId="7958d49c-3108-4b56-adc7-0b7a8fb31ac4" providerId="ADAL" clId="{5ED3B1D3-A839-4CD7-84BD-E2125C618F89}" dt="2024-04-15T04:47:17.011" v="967" actId="164"/>
          <ac:spMkLst>
            <pc:docMk/>
            <pc:sldMk cId="22415873" sldId="278"/>
            <ac:spMk id="22" creationId="{8A28D618-B34F-9457-58F8-307160A35DF2}"/>
          </ac:spMkLst>
        </pc:spChg>
        <pc:spChg chg="add mod">
          <ac:chgData name="SIMRAN GULERIYA" userId="7958d49c-3108-4b56-adc7-0b7a8fb31ac4" providerId="ADAL" clId="{5ED3B1D3-A839-4CD7-84BD-E2125C618F89}" dt="2024-04-15T04:47:17.011" v="967" actId="164"/>
          <ac:spMkLst>
            <pc:docMk/>
            <pc:sldMk cId="22415873" sldId="278"/>
            <ac:spMk id="23" creationId="{5921F566-CD07-4282-7CF3-DBE2BDB556E7}"/>
          </ac:spMkLst>
        </pc:spChg>
        <pc:spChg chg="add mod">
          <ac:chgData name="SIMRAN GULERIYA" userId="7958d49c-3108-4b56-adc7-0b7a8fb31ac4" providerId="ADAL" clId="{5ED3B1D3-A839-4CD7-84BD-E2125C618F89}" dt="2024-04-15T04:47:17.011" v="967" actId="164"/>
          <ac:spMkLst>
            <pc:docMk/>
            <pc:sldMk cId="22415873" sldId="278"/>
            <ac:spMk id="24" creationId="{AF313A24-82C4-0F98-66D7-3970B8376206}"/>
          </ac:spMkLst>
        </pc:spChg>
        <pc:spChg chg="add mod">
          <ac:chgData name="SIMRAN GULERIYA" userId="7958d49c-3108-4b56-adc7-0b7a8fb31ac4" providerId="ADAL" clId="{5ED3B1D3-A839-4CD7-84BD-E2125C618F89}" dt="2024-04-15T04:47:17.011" v="967" actId="164"/>
          <ac:spMkLst>
            <pc:docMk/>
            <pc:sldMk cId="22415873" sldId="278"/>
            <ac:spMk id="25" creationId="{6CCA3B86-1412-C17F-0079-A6FB0297012C}"/>
          </ac:spMkLst>
        </pc:spChg>
        <pc:spChg chg="add mod">
          <ac:chgData name="SIMRAN GULERIYA" userId="7958d49c-3108-4b56-adc7-0b7a8fb31ac4" providerId="ADAL" clId="{5ED3B1D3-A839-4CD7-84BD-E2125C618F89}" dt="2024-04-15T04:47:17.011" v="967" actId="164"/>
          <ac:spMkLst>
            <pc:docMk/>
            <pc:sldMk cId="22415873" sldId="278"/>
            <ac:spMk id="26" creationId="{DF573809-BD8A-3589-62C0-092F32091BB6}"/>
          </ac:spMkLst>
        </pc:spChg>
        <pc:grpChg chg="add mod">
          <ac:chgData name="SIMRAN GULERIYA" userId="7958d49c-3108-4b56-adc7-0b7a8fb31ac4" providerId="ADAL" clId="{5ED3B1D3-A839-4CD7-84BD-E2125C618F89}" dt="2024-04-15T04:47:17.011" v="967" actId="164"/>
          <ac:grpSpMkLst>
            <pc:docMk/>
            <pc:sldMk cId="22415873" sldId="278"/>
            <ac:grpSpMk id="27" creationId="{6F3D8D2F-2FDB-3A4B-9156-E7BF20DEB8C9}"/>
          </ac:grpSpMkLst>
        </pc:grpChg>
        <pc:picChg chg="mod">
          <ac:chgData name="SIMRAN GULERIYA" userId="7958d49c-3108-4b56-adc7-0b7a8fb31ac4" providerId="ADAL" clId="{5ED3B1D3-A839-4CD7-84BD-E2125C618F89}" dt="2024-04-15T04:19:27.284" v="658" actId="1076"/>
          <ac:picMkLst>
            <pc:docMk/>
            <pc:sldMk cId="22415873" sldId="278"/>
            <ac:picMk id="6" creationId="{B3F9903B-D134-BD6D-4B21-B0E17155B65B}"/>
          </ac:picMkLst>
        </pc:picChg>
        <pc:picChg chg="mod">
          <ac:chgData name="SIMRAN GULERIYA" userId="7958d49c-3108-4b56-adc7-0b7a8fb31ac4" providerId="ADAL" clId="{5ED3B1D3-A839-4CD7-84BD-E2125C618F89}" dt="2024-04-15T04:47:17.011" v="967" actId="164"/>
          <ac:picMkLst>
            <pc:docMk/>
            <pc:sldMk cId="22415873" sldId="278"/>
            <ac:picMk id="7" creationId="{1A6F13AA-4E94-021F-A7BD-506713BC86FF}"/>
          </ac:picMkLst>
        </pc:picChg>
        <pc:picChg chg="mod">
          <ac:chgData name="SIMRAN GULERIYA" userId="7958d49c-3108-4b56-adc7-0b7a8fb31ac4" providerId="ADAL" clId="{5ED3B1D3-A839-4CD7-84BD-E2125C618F89}" dt="2024-04-15T04:47:17.011" v="967" actId="164"/>
          <ac:picMkLst>
            <pc:docMk/>
            <pc:sldMk cId="22415873" sldId="278"/>
            <ac:picMk id="8" creationId="{57CA362E-2D49-EAFB-8004-72E102EA4FF8}"/>
          </ac:picMkLst>
        </pc:picChg>
        <pc:picChg chg="ord">
          <ac:chgData name="SIMRAN GULERIYA" userId="7958d49c-3108-4b56-adc7-0b7a8fb31ac4" providerId="ADAL" clId="{5ED3B1D3-A839-4CD7-84BD-E2125C618F89}" dt="2024-04-15T05:28:33.992" v="1223" actId="166"/>
          <ac:picMkLst>
            <pc:docMk/>
            <pc:sldMk cId="22415873" sldId="278"/>
            <ac:picMk id="20" creationId="{34CD77FC-A1A9-A3D1-43EB-7191523B2AA4}"/>
          </ac:picMkLst>
        </pc:picChg>
      </pc:sldChg>
      <pc:sldChg chg="addSp delSp modSp mod modTransition">
        <pc:chgData name="SIMRAN GULERIYA" userId="7958d49c-3108-4b56-adc7-0b7a8fb31ac4" providerId="ADAL" clId="{5ED3B1D3-A839-4CD7-84BD-E2125C618F89}" dt="2024-04-15T05:55:33.016" v="1277"/>
        <pc:sldMkLst>
          <pc:docMk/>
          <pc:sldMk cId="4174973303" sldId="279"/>
        </pc:sldMkLst>
        <pc:spChg chg="mod">
          <ac:chgData name="SIMRAN GULERIYA" userId="7958d49c-3108-4b56-adc7-0b7a8fb31ac4" providerId="ADAL" clId="{5ED3B1D3-A839-4CD7-84BD-E2125C618F89}" dt="2024-04-14T13:49:11.904" v="194" actId="403"/>
          <ac:spMkLst>
            <pc:docMk/>
            <pc:sldMk cId="4174973303" sldId="279"/>
            <ac:spMk id="6" creationId="{DF76ADAD-00C1-1D75-4872-5428784223EE}"/>
          </ac:spMkLst>
        </pc:spChg>
        <pc:spChg chg="add mod">
          <ac:chgData name="SIMRAN GULERIYA" userId="7958d49c-3108-4b56-adc7-0b7a8fb31ac4" providerId="ADAL" clId="{5ED3B1D3-A839-4CD7-84BD-E2125C618F89}" dt="2024-04-14T14:02:03.562" v="408"/>
          <ac:spMkLst>
            <pc:docMk/>
            <pc:sldMk cId="4174973303" sldId="279"/>
            <ac:spMk id="7" creationId="{2C78BB90-28DD-B2EB-1345-E4EC1CE5794B}"/>
          </ac:spMkLst>
        </pc:spChg>
        <pc:spChg chg="mod">
          <ac:chgData name="SIMRAN GULERIYA" userId="7958d49c-3108-4b56-adc7-0b7a8fb31ac4" providerId="ADAL" clId="{5ED3B1D3-A839-4CD7-84BD-E2125C618F89}" dt="2024-04-14T13:49:17.886" v="196" actId="1076"/>
          <ac:spMkLst>
            <pc:docMk/>
            <pc:sldMk cId="4174973303" sldId="279"/>
            <ac:spMk id="8" creationId="{63523793-F025-1D23-B7A1-7CC20260856F}"/>
          </ac:spMkLst>
        </pc:spChg>
        <pc:spChg chg="mod">
          <ac:chgData name="SIMRAN GULERIYA" userId="7958d49c-3108-4b56-adc7-0b7a8fb31ac4" providerId="ADAL" clId="{5ED3B1D3-A839-4CD7-84BD-E2125C618F89}" dt="2024-04-15T04:42:31.385" v="876" actId="164"/>
          <ac:spMkLst>
            <pc:docMk/>
            <pc:sldMk cId="4174973303" sldId="279"/>
            <ac:spMk id="9" creationId="{9A4C2669-EFB0-CDB3-898D-3EA3B73C06BC}"/>
          </ac:spMkLst>
        </pc:spChg>
        <pc:spChg chg="add mod">
          <ac:chgData name="SIMRAN GULERIYA" userId="7958d49c-3108-4b56-adc7-0b7a8fb31ac4" providerId="ADAL" clId="{5ED3B1D3-A839-4CD7-84BD-E2125C618F89}" dt="2024-04-14T14:02:03.562" v="408"/>
          <ac:spMkLst>
            <pc:docMk/>
            <pc:sldMk cId="4174973303" sldId="279"/>
            <ac:spMk id="10" creationId="{9AEFFF81-398B-69A3-0941-8E235C0EA21C}"/>
          </ac:spMkLst>
        </pc:spChg>
        <pc:spChg chg="add mod">
          <ac:chgData name="SIMRAN GULERIYA" userId="7958d49c-3108-4b56-adc7-0b7a8fb31ac4" providerId="ADAL" clId="{5ED3B1D3-A839-4CD7-84BD-E2125C618F89}" dt="2024-04-14T14:02:03.562" v="408"/>
          <ac:spMkLst>
            <pc:docMk/>
            <pc:sldMk cId="4174973303" sldId="279"/>
            <ac:spMk id="11" creationId="{FAE7B22A-EE90-36E9-D5CA-DA8AEDF29D43}"/>
          </ac:spMkLst>
        </pc:spChg>
        <pc:spChg chg="add mod">
          <ac:chgData name="SIMRAN GULERIYA" userId="7958d49c-3108-4b56-adc7-0b7a8fb31ac4" providerId="ADAL" clId="{5ED3B1D3-A839-4CD7-84BD-E2125C618F89}" dt="2024-04-14T14:02:03.562" v="408"/>
          <ac:spMkLst>
            <pc:docMk/>
            <pc:sldMk cId="4174973303" sldId="279"/>
            <ac:spMk id="12" creationId="{A5A7B1DE-68EA-718B-6FF9-F6D2CA941498}"/>
          </ac:spMkLst>
        </pc:spChg>
        <pc:spChg chg="add mod">
          <ac:chgData name="SIMRAN GULERIYA" userId="7958d49c-3108-4b56-adc7-0b7a8fb31ac4" providerId="ADAL" clId="{5ED3B1D3-A839-4CD7-84BD-E2125C618F89}" dt="2024-04-14T14:02:03.562" v="408"/>
          <ac:spMkLst>
            <pc:docMk/>
            <pc:sldMk cId="4174973303" sldId="279"/>
            <ac:spMk id="13" creationId="{7F91506B-62F8-E194-5B22-F6938C262079}"/>
          </ac:spMkLst>
        </pc:spChg>
        <pc:spChg chg="add mod">
          <ac:chgData name="SIMRAN GULERIYA" userId="7958d49c-3108-4b56-adc7-0b7a8fb31ac4" providerId="ADAL" clId="{5ED3B1D3-A839-4CD7-84BD-E2125C618F89}" dt="2024-04-14T14:02:03.562" v="408"/>
          <ac:spMkLst>
            <pc:docMk/>
            <pc:sldMk cId="4174973303" sldId="279"/>
            <ac:spMk id="14" creationId="{4E6A933A-AF60-917A-37B7-40EE28E11C8C}"/>
          </ac:spMkLst>
        </pc:spChg>
        <pc:spChg chg="add mod">
          <ac:chgData name="SIMRAN GULERIYA" userId="7958d49c-3108-4b56-adc7-0b7a8fb31ac4" providerId="ADAL" clId="{5ED3B1D3-A839-4CD7-84BD-E2125C618F89}" dt="2024-04-14T14:02:03.562" v="408"/>
          <ac:spMkLst>
            <pc:docMk/>
            <pc:sldMk cId="4174973303" sldId="279"/>
            <ac:spMk id="15" creationId="{0ED891D5-B361-5EA9-C002-5E51188F906E}"/>
          </ac:spMkLst>
        </pc:spChg>
        <pc:spChg chg="add mod">
          <ac:chgData name="SIMRAN GULERIYA" userId="7958d49c-3108-4b56-adc7-0b7a8fb31ac4" providerId="ADAL" clId="{5ED3B1D3-A839-4CD7-84BD-E2125C618F89}" dt="2024-04-14T14:02:03.562" v="408"/>
          <ac:spMkLst>
            <pc:docMk/>
            <pc:sldMk cId="4174973303" sldId="279"/>
            <ac:spMk id="16" creationId="{3A374E7A-482F-9E59-D241-FFB6C7B4E3E7}"/>
          </ac:spMkLst>
        </pc:spChg>
        <pc:spChg chg="add mod">
          <ac:chgData name="SIMRAN GULERIYA" userId="7958d49c-3108-4b56-adc7-0b7a8fb31ac4" providerId="ADAL" clId="{5ED3B1D3-A839-4CD7-84BD-E2125C618F89}" dt="2024-04-14T14:02:03.562" v="408"/>
          <ac:spMkLst>
            <pc:docMk/>
            <pc:sldMk cId="4174973303" sldId="279"/>
            <ac:spMk id="17" creationId="{C75E355A-0C23-2014-3339-8BC9F9848D13}"/>
          </ac:spMkLst>
        </pc:spChg>
        <pc:spChg chg="add mod">
          <ac:chgData name="SIMRAN GULERIYA" userId="7958d49c-3108-4b56-adc7-0b7a8fb31ac4" providerId="ADAL" clId="{5ED3B1D3-A839-4CD7-84BD-E2125C618F89}" dt="2024-04-14T14:02:03.562" v="408"/>
          <ac:spMkLst>
            <pc:docMk/>
            <pc:sldMk cId="4174973303" sldId="279"/>
            <ac:spMk id="18" creationId="{8D622281-9216-EADE-FDAE-3EBAB01B2F37}"/>
          </ac:spMkLst>
        </pc:spChg>
        <pc:spChg chg="add mod">
          <ac:chgData name="SIMRAN GULERIYA" userId="7958d49c-3108-4b56-adc7-0b7a8fb31ac4" providerId="ADAL" clId="{5ED3B1D3-A839-4CD7-84BD-E2125C618F89}" dt="2024-04-14T14:02:03.562" v="408"/>
          <ac:spMkLst>
            <pc:docMk/>
            <pc:sldMk cId="4174973303" sldId="279"/>
            <ac:spMk id="19" creationId="{53FAC222-9CBB-751D-85F7-93E2DAB8E317}"/>
          </ac:spMkLst>
        </pc:spChg>
        <pc:spChg chg="add mod">
          <ac:chgData name="SIMRAN GULERIYA" userId="7958d49c-3108-4b56-adc7-0b7a8fb31ac4" providerId="ADAL" clId="{5ED3B1D3-A839-4CD7-84BD-E2125C618F89}" dt="2024-04-15T04:42:31.385" v="876" actId="164"/>
          <ac:spMkLst>
            <pc:docMk/>
            <pc:sldMk cId="4174973303" sldId="279"/>
            <ac:spMk id="22" creationId="{3EA0D8D9-D3C5-55B0-B5BB-06F768ECAAEC}"/>
          </ac:spMkLst>
        </pc:spChg>
        <pc:spChg chg="add mod">
          <ac:chgData name="SIMRAN GULERIYA" userId="7958d49c-3108-4b56-adc7-0b7a8fb31ac4" providerId="ADAL" clId="{5ED3B1D3-A839-4CD7-84BD-E2125C618F89}" dt="2024-04-15T04:42:31.385" v="876" actId="164"/>
          <ac:spMkLst>
            <pc:docMk/>
            <pc:sldMk cId="4174973303" sldId="279"/>
            <ac:spMk id="23" creationId="{48D14381-600F-783D-C833-125CFD98EFC0}"/>
          </ac:spMkLst>
        </pc:spChg>
        <pc:spChg chg="add mod">
          <ac:chgData name="SIMRAN GULERIYA" userId="7958d49c-3108-4b56-adc7-0b7a8fb31ac4" providerId="ADAL" clId="{5ED3B1D3-A839-4CD7-84BD-E2125C618F89}" dt="2024-04-15T04:42:31.385" v="876" actId="164"/>
          <ac:spMkLst>
            <pc:docMk/>
            <pc:sldMk cId="4174973303" sldId="279"/>
            <ac:spMk id="24" creationId="{8255D188-A584-0412-B517-3982C94AF3D5}"/>
          </ac:spMkLst>
        </pc:spChg>
        <pc:spChg chg="add mod">
          <ac:chgData name="SIMRAN GULERIYA" userId="7958d49c-3108-4b56-adc7-0b7a8fb31ac4" providerId="ADAL" clId="{5ED3B1D3-A839-4CD7-84BD-E2125C618F89}" dt="2024-04-15T04:42:31.385" v="876" actId="164"/>
          <ac:spMkLst>
            <pc:docMk/>
            <pc:sldMk cId="4174973303" sldId="279"/>
            <ac:spMk id="25" creationId="{F9C10123-0B0D-DFCD-DBB6-4D824C0931BC}"/>
          </ac:spMkLst>
        </pc:spChg>
        <pc:spChg chg="add mod">
          <ac:chgData name="SIMRAN GULERIYA" userId="7958d49c-3108-4b56-adc7-0b7a8fb31ac4" providerId="ADAL" clId="{5ED3B1D3-A839-4CD7-84BD-E2125C618F89}" dt="2024-04-15T04:42:31.385" v="876" actId="164"/>
          <ac:spMkLst>
            <pc:docMk/>
            <pc:sldMk cId="4174973303" sldId="279"/>
            <ac:spMk id="26" creationId="{641C52CF-1FD4-DB2B-7262-6A37D6944F33}"/>
          </ac:spMkLst>
        </pc:spChg>
        <pc:spChg chg="add mod">
          <ac:chgData name="SIMRAN GULERIYA" userId="7958d49c-3108-4b56-adc7-0b7a8fb31ac4" providerId="ADAL" clId="{5ED3B1D3-A839-4CD7-84BD-E2125C618F89}" dt="2024-04-15T04:42:31.385" v="876" actId="164"/>
          <ac:spMkLst>
            <pc:docMk/>
            <pc:sldMk cId="4174973303" sldId="279"/>
            <ac:spMk id="27" creationId="{C73DCFE9-FB5F-710A-4B36-12D33E30CBF5}"/>
          </ac:spMkLst>
        </pc:spChg>
        <pc:spChg chg="add mod">
          <ac:chgData name="SIMRAN GULERIYA" userId="7958d49c-3108-4b56-adc7-0b7a8fb31ac4" providerId="ADAL" clId="{5ED3B1D3-A839-4CD7-84BD-E2125C618F89}" dt="2024-04-15T04:42:31.385" v="876" actId="164"/>
          <ac:spMkLst>
            <pc:docMk/>
            <pc:sldMk cId="4174973303" sldId="279"/>
            <ac:spMk id="28" creationId="{8B527DE1-3CD1-0474-10EE-7B00F8BF5F4D}"/>
          </ac:spMkLst>
        </pc:spChg>
        <pc:spChg chg="add del mod">
          <ac:chgData name="SIMRAN GULERIYA" userId="7958d49c-3108-4b56-adc7-0b7a8fb31ac4" providerId="ADAL" clId="{5ED3B1D3-A839-4CD7-84BD-E2125C618F89}" dt="2024-04-15T04:42:31.385" v="876" actId="164"/>
          <ac:spMkLst>
            <pc:docMk/>
            <pc:sldMk cId="4174973303" sldId="279"/>
            <ac:spMk id="29" creationId="{B31F4E8D-441E-3B18-6C0F-7B39DF05225B}"/>
          </ac:spMkLst>
        </pc:spChg>
        <pc:spChg chg="add mod">
          <ac:chgData name="SIMRAN GULERIYA" userId="7958d49c-3108-4b56-adc7-0b7a8fb31ac4" providerId="ADAL" clId="{5ED3B1D3-A839-4CD7-84BD-E2125C618F89}" dt="2024-04-15T04:42:31.385" v="876" actId="164"/>
          <ac:spMkLst>
            <pc:docMk/>
            <pc:sldMk cId="4174973303" sldId="279"/>
            <ac:spMk id="30" creationId="{DA089A17-2AC3-4CA2-3F06-07E10D428845}"/>
          </ac:spMkLst>
        </pc:spChg>
        <pc:spChg chg="add mod">
          <ac:chgData name="SIMRAN GULERIYA" userId="7958d49c-3108-4b56-adc7-0b7a8fb31ac4" providerId="ADAL" clId="{5ED3B1D3-A839-4CD7-84BD-E2125C618F89}" dt="2024-04-15T04:42:31.385" v="876" actId="164"/>
          <ac:spMkLst>
            <pc:docMk/>
            <pc:sldMk cId="4174973303" sldId="279"/>
            <ac:spMk id="31" creationId="{57ED3D56-6EE0-E36E-4CC9-AFF0AA5EFA2D}"/>
          </ac:spMkLst>
        </pc:spChg>
        <pc:grpChg chg="add mod">
          <ac:chgData name="SIMRAN GULERIYA" userId="7958d49c-3108-4b56-adc7-0b7a8fb31ac4" providerId="ADAL" clId="{5ED3B1D3-A839-4CD7-84BD-E2125C618F89}" dt="2024-04-15T04:42:31.385" v="876" actId="164"/>
          <ac:grpSpMkLst>
            <pc:docMk/>
            <pc:sldMk cId="4174973303" sldId="279"/>
            <ac:grpSpMk id="32" creationId="{27D4A0EE-BCDE-F19E-D202-DC78A7E8B884}"/>
          </ac:grpSpMkLst>
        </pc:grpChg>
        <pc:picChg chg="mod">
          <ac:chgData name="SIMRAN GULERIYA" userId="7958d49c-3108-4b56-adc7-0b7a8fb31ac4" providerId="ADAL" clId="{5ED3B1D3-A839-4CD7-84BD-E2125C618F89}" dt="2024-04-15T04:42:31.385" v="876" actId="164"/>
          <ac:picMkLst>
            <pc:docMk/>
            <pc:sldMk cId="4174973303" sldId="279"/>
            <ac:picMk id="3" creationId="{FC413570-5DC7-9A73-AEA5-28A724DEACD1}"/>
          </ac:picMkLst>
        </pc:picChg>
        <pc:picChg chg="mod">
          <ac:chgData name="SIMRAN GULERIYA" userId="7958d49c-3108-4b56-adc7-0b7a8fb31ac4" providerId="ADAL" clId="{5ED3B1D3-A839-4CD7-84BD-E2125C618F89}" dt="2024-04-15T04:42:31.385" v="876" actId="164"/>
          <ac:picMkLst>
            <pc:docMk/>
            <pc:sldMk cId="4174973303" sldId="279"/>
            <ac:picMk id="4" creationId="{847DBD44-2215-983C-3576-FFBEB045E9B7}"/>
          </ac:picMkLst>
        </pc:picChg>
        <pc:picChg chg="mod">
          <ac:chgData name="SIMRAN GULERIYA" userId="7958d49c-3108-4b56-adc7-0b7a8fb31ac4" providerId="ADAL" clId="{5ED3B1D3-A839-4CD7-84BD-E2125C618F89}" dt="2024-04-15T04:17:55.459" v="656" actId="1076"/>
          <ac:picMkLst>
            <pc:docMk/>
            <pc:sldMk cId="4174973303" sldId="279"/>
            <ac:picMk id="20" creationId="{7C6437EE-9D91-432E-A2A5-D9308B216989}"/>
          </ac:picMkLst>
        </pc:picChg>
      </pc:sldChg>
      <pc:sldChg chg="addSp delSp modSp mod modTransition modNotesTx">
        <pc:chgData name="SIMRAN GULERIYA" userId="7958d49c-3108-4b56-adc7-0b7a8fb31ac4" providerId="ADAL" clId="{5ED3B1D3-A839-4CD7-84BD-E2125C618F89}" dt="2024-04-15T05:54:44.653" v="1262"/>
        <pc:sldMkLst>
          <pc:docMk/>
          <pc:sldMk cId="485303627" sldId="280"/>
        </pc:sldMkLst>
        <pc:spChg chg="add del mod">
          <ac:chgData name="SIMRAN GULERIYA" userId="7958d49c-3108-4b56-adc7-0b7a8fb31ac4" providerId="ADAL" clId="{5ED3B1D3-A839-4CD7-84BD-E2125C618F89}" dt="2024-04-14T14:00:38.291" v="398" actId="478"/>
          <ac:spMkLst>
            <pc:docMk/>
            <pc:sldMk cId="485303627" sldId="280"/>
            <ac:spMk id="3" creationId="{6A2255BE-37EC-C134-9A12-866684214866}"/>
          </ac:spMkLst>
        </pc:spChg>
        <pc:spChg chg="mod">
          <ac:chgData name="SIMRAN GULERIYA" userId="7958d49c-3108-4b56-adc7-0b7a8fb31ac4" providerId="ADAL" clId="{5ED3B1D3-A839-4CD7-84BD-E2125C618F89}" dt="2024-04-14T13:47:58.264" v="173" actId="403"/>
          <ac:spMkLst>
            <pc:docMk/>
            <pc:sldMk cId="485303627" sldId="280"/>
            <ac:spMk id="4" creationId="{E581AAEB-A645-A76E-8A59-BD74549491AB}"/>
          </ac:spMkLst>
        </pc:spChg>
        <pc:spChg chg="del mod">
          <ac:chgData name="SIMRAN GULERIYA" userId="7958d49c-3108-4b56-adc7-0b7a8fb31ac4" providerId="ADAL" clId="{5ED3B1D3-A839-4CD7-84BD-E2125C618F89}" dt="2024-04-14T14:41:43.176" v="611" actId="478"/>
          <ac:spMkLst>
            <pc:docMk/>
            <pc:sldMk cId="485303627" sldId="280"/>
            <ac:spMk id="5" creationId="{BE3A5C98-1AB3-F243-3B24-B1CCE9F4C69E}"/>
          </ac:spMkLst>
        </pc:spChg>
        <pc:spChg chg="add del mod">
          <ac:chgData name="SIMRAN GULERIYA" userId="7958d49c-3108-4b56-adc7-0b7a8fb31ac4" providerId="ADAL" clId="{5ED3B1D3-A839-4CD7-84BD-E2125C618F89}" dt="2024-04-14T13:59:56.997" v="390" actId="478"/>
          <ac:spMkLst>
            <pc:docMk/>
            <pc:sldMk cId="485303627" sldId="280"/>
            <ac:spMk id="6" creationId="{C34688DB-F3FB-AB07-2208-9B47E25D2325}"/>
          </ac:spMkLst>
        </pc:spChg>
        <pc:spChg chg="mod">
          <ac:chgData name="SIMRAN GULERIYA" userId="7958d49c-3108-4b56-adc7-0b7a8fb31ac4" providerId="ADAL" clId="{5ED3B1D3-A839-4CD7-84BD-E2125C618F89}" dt="2024-04-15T05:28:20.142" v="1221" actId="1076"/>
          <ac:spMkLst>
            <pc:docMk/>
            <pc:sldMk cId="485303627" sldId="280"/>
            <ac:spMk id="8" creationId="{099CE520-F5C6-514B-2C3D-60BB1114FAB1}"/>
          </ac:spMkLst>
        </pc:spChg>
        <pc:spChg chg="add mod">
          <ac:chgData name="SIMRAN GULERIYA" userId="7958d49c-3108-4b56-adc7-0b7a8fb31ac4" providerId="ADAL" clId="{5ED3B1D3-A839-4CD7-84BD-E2125C618F89}" dt="2024-04-14T13:59:50.626" v="388"/>
          <ac:spMkLst>
            <pc:docMk/>
            <pc:sldMk cId="485303627" sldId="280"/>
            <ac:spMk id="9" creationId="{FDF7458F-1D97-F54C-B1D5-5F04F3FE1319}"/>
          </ac:spMkLst>
        </pc:spChg>
        <pc:spChg chg="add mod">
          <ac:chgData name="SIMRAN GULERIYA" userId="7958d49c-3108-4b56-adc7-0b7a8fb31ac4" providerId="ADAL" clId="{5ED3B1D3-A839-4CD7-84BD-E2125C618F89}" dt="2024-04-14T13:59:50.626" v="388"/>
          <ac:spMkLst>
            <pc:docMk/>
            <pc:sldMk cId="485303627" sldId="280"/>
            <ac:spMk id="11" creationId="{AD3CEE71-41E7-2BB8-73D9-3F83D6EEDB5D}"/>
          </ac:spMkLst>
        </pc:spChg>
        <pc:spChg chg="mod">
          <ac:chgData name="SIMRAN GULERIYA" userId="7958d49c-3108-4b56-adc7-0b7a8fb31ac4" providerId="ADAL" clId="{5ED3B1D3-A839-4CD7-84BD-E2125C618F89}" dt="2024-04-14T13:48:03.283" v="174" actId="403"/>
          <ac:spMkLst>
            <pc:docMk/>
            <pc:sldMk cId="485303627" sldId="280"/>
            <ac:spMk id="12" creationId="{6E89DEF4-61D0-D3C2-11F2-ED32652C8A18}"/>
          </ac:spMkLst>
        </pc:spChg>
        <pc:spChg chg="add mod">
          <ac:chgData name="SIMRAN GULERIYA" userId="7958d49c-3108-4b56-adc7-0b7a8fb31ac4" providerId="ADAL" clId="{5ED3B1D3-A839-4CD7-84BD-E2125C618F89}" dt="2024-04-14T13:59:50.626" v="388"/>
          <ac:spMkLst>
            <pc:docMk/>
            <pc:sldMk cId="485303627" sldId="280"/>
            <ac:spMk id="13" creationId="{3D822092-5919-8C47-F59E-A4D74BD8135A}"/>
          </ac:spMkLst>
        </pc:spChg>
        <pc:spChg chg="add mod">
          <ac:chgData name="SIMRAN GULERIYA" userId="7958d49c-3108-4b56-adc7-0b7a8fb31ac4" providerId="ADAL" clId="{5ED3B1D3-A839-4CD7-84BD-E2125C618F89}" dt="2024-04-14T13:59:50.626" v="388"/>
          <ac:spMkLst>
            <pc:docMk/>
            <pc:sldMk cId="485303627" sldId="280"/>
            <ac:spMk id="18" creationId="{C97A8A29-DEF2-8AB4-4F22-A9F286EB552A}"/>
          </ac:spMkLst>
        </pc:spChg>
        <pc:spChg chg="add mod">
          <ac:chgData name="SIMRAN GULERIYA" userId="7958d49c-3108-4b56-adc7-0b7a8fb31ac4" providerId="ADAL" clId="{5ED3B1D3-A839-4CD7-84BD-E2125C618F89}" dt="2024-04-14T13:59:50.626" v="388"/>
          <ac:spMkLst>
            <pc:docMk/>
            <pc:sldMk cId="485303627" sldId="280"/>
            <ac:spMk id="19" creationId="{78530D6C-9127-A8C8-1BB2-55823746C179}"/>
          </ac:spMkLst>
        </pc:spChg>
        <pc:spChg chg="add mod">
          <ac:chgData name="SIMRAN GULERIYA" userId="7958d49c-3108-4b56-adc7-0b7a8fb31ac4" providerId="ADAL" clId="{5ED3B1D3-A839-4CD7-84BD-E2125C618F89}" dt="2024-04-14T14:00:20.200" v="396" actId="1037"/>
          <ac:spMkLst>
            <pc:docMk/>
            <pc:sldMk cId="485303627" sldId="280"/>
            <ac:spMk id="20" creationId="{0DD8BF38-B5A2-8013-4E0C-4D1CDAC73BC2}"/>
          </ac:spMkLst>
        </pc:spChg>
        <pc:spChg chg="add mod">
          <ac:chgData name="SIMRAN GULERIYA" userId="7958d49c-3108-4b56-adc7-0b7a8fb31ac4" providerId="ADAL" clId="{5ED3B1D3-A839-4CD7-84BD-E2125C618F89}" dt="2024-04-14T14:00:13.775" v="392" actId="1076"/>
          <ac:spMkLst>
            <pc:docMk/>
            <pc:sldMk cId="485303627" sldId="280"/>
            <ac:spMk id="21" creationId="{2B251AB2-BA0B-BB15-7416-D753714B7099}"/>
          </ac:spMkLst>
        </pc:spChg>
        <pc:spChg chg="add mod">
          <ac:chgData name="SIMRAN GULERIYA" userId="7958d49c-3108-4b56-adc7-0b7a8fb31ac4" providerId="ADAL" clId="{5ED3B1D3-A839-4CD7-84BD-E2125C618F89}" dt="2024-04-14T14:00:13.775" v="392" actId="1076"/>
          <ac:spMkLst>
            <pc:docMk/>
            <pc:sldMk cId="485303627" sldId="280"/>
            <ac:spMk id="22" creationId="{56DC275E-CBDE-9A24-8330-AC4CDD388D14}"/>
          </ac:spMkLst>
        </pc:spChg>
        <pc:spChg chg="add del mod">
          <ac:chgData name="SIMRAN GULERIYA" userId="7958d49c-3108-4b56-adc7-0b7a8fb31ac4" providerId="ADAL" clId="{5ED3B1D3-A839-4CD7-84BD-E2125C618F89}" dt="2024-04-14T13:59:54.708" v="389" actId="478"/>
          <ac:spMkLst>
            <pc:docMk/>
            <pc:sldMk cId="485303627" sldId="280"/>
            <ac:spMk id="23" creationId="{A63912D3-975A-E642-B5AD-B4B5085985A9}"/>
          </ac:spMkLst>
        </pc:spChg>
        <pc:spChg chg="add mod">
          <ac:chgData name="SIMRAN GULERIYA" userId="7958d49c-3108-4b56-adc7-0b7a8fb31ac4" providerId="ADAL" clId="{5ED3B1D3-A839-4CD7-84BD-E2125C618F89}" dt="2024-04-14T13:59:50.626" v="388"/>
          <ac:spMkLst>
            <pc:docMk/>
            <pc:sldMk cId="485303627" sldId="280"/>
            <ac:spMk id="24" creationId="{675B948E-D865-00D9-63F9-5D23E931A627}"/>
          </ac:spMkLst>
        </pc:spChg>
        <pc:spChg chg="add mod">
          <ac:chgData name="SIMRAN GULERIYA" userId="7958d49c-3108-4b56-adc7-0b7a8fb31ac4" providerId="ADAL" clId="{5ED3B1D3-A839-4CD7-84BD-E2125C618F89}" dt="2024-04-14T13:59:50.626" v="388"/>
          <ac:spMkLst>
            <pc:docMk/>
            <pc:sldMk cId="485303627" sldId="280"/>
            <ac:spMk id="25" creationId="{F59D6DBD-2680-0AEE-55D0-E28AF7850550}"/>
          </ac:spMkLst>
        </pc:spChg>
        <pc:spChg chg="add mod ord">
          <ac:chgData name="SIMRAN GULERIYA" userId="7958d49c-3108-4b56-adc7-0b7a8fb31ac4" providerId="ADAL" clId="{5ED3B1D3-A839-4CD7-84BD-E2125C618F89}" dt="2024-04-14T14:00:54.478" v="400" actId="167"/>
          <ac:spMkLst>
            <pc:docMk/>
            <pc:sldMk cId="485303627" sldId="280"/>
            <ac:spMk id="26" creationId="{665AFCFA-B37C-9A6B-AB49-AA10C1829F91}"/>
          </ac:spMkLst>
        </pc:spChg>
        <pc:spChg chg="add mod">
          <ac:chgData name="SIMRAN GULERIYA" userId="7958d49c-3108-4b56-adc7-0b7a8fb31ac4" providerId="ADAL" clId="{5ED3B1D3-A839-4CD7-84BD-E2125C618F89}" dt="2024-04-14T14:41:44.471" v="612"/>
          <ac:spMkLst>
            <pc:docMk/>
            <pc:sldMk cId="485303627" sldId="280"/>
            <ac:spMk id="27" creationId="{D7138084-5EC9-468F-5053-E1AD7AF27325}"/>
          </ac:spMkLst>
        </pc:spChg>
        <pc:picChg chg="mod">
          <ac:chgData name="SIMRAN GULERIYA" userId="7958d49c-3108-4b56-adc7-0b7a8fb31ac4" providerId="ADAL" clId="{5ED3B1D3-A839-4CD7-84BD-E2125C618F89}" dt="2024-04-15T05:08:32.730" v="1153" actId="1035"/>
          <ac:picMkLst>
            <pc:docMk/>
            <pc:sldMk cId="485303627" sldId="280"/>
            <ac:picMk id="3" creationId="{5F3135DA-8C74-34B5-CBC1-94A57993CE76}"/>
          </ac:picMkLst>
        </pc:picChg>
      </pc:sldChg>
      <pc:sldChg chg="addSp delSp modSp mod modTransition delAnim modNotesTx">
        <pc:chgData name="SIMRAN GULERIYA" userId="7958d49c-3108-4b56-adc7-0b7a8fb31ac4" providerId="ADAL" clId="{5ED3B1D3-A839-4CD7-84BD-E2125C618F89}" dt="2024-04-15T05:55:06.784" v="1272"/>
        <pc:sldMkLst>
          <pc:docMk/>
          <pc:sldMk cId="1883527812" sldId="281"/>
        </pc:sldMkLst>
        <pc:spChg chg="mod">
          <ac:chgData name="SIMRAN GULERIYA" userId="7958d49c-3108-4b56-adc7-0b7a8fb31ac4" providerId="ADAL" clId="{5ED3B1D3-A839-4CD7-84BD-E2125C618F89}" dt="2024-04-14T13:48:24.250" v="180" actId="403"/>
          <ac:spMkLst>
            <pc:docMk/>
            <pc:sldMk cId="1883527812" sldId="281"/>
            <ac:spMk id="2" creationId="{0F2FCCCB-75CE-6F2E-17E0-8628562E7F91}"/>
          </ac:spMkLst>
        </pc:spChg>
        <pc:spChg chg="del mod">
          <ac:chgData name="SIMRAN GULERIYA" userId="7958d49c-3108-4b56-adc7-0b7a8fb31ac4" providerId="ADAL" clId="{5ED3B1D3-A839-4CD7-84BD-E2125C618F89}" dt="2024-04-14T14:41:50.870" v="613" actId="478"/>
          <ac:spMkLst>
            <pc:docMk/>
            <pc:sldMk cId="1883527812" sldId="281"/>
            <ac:spMk id="3" creationId="{8EA910F0-AE2E-AD73-5724-B60F58F0F1B0}"/>
          </ac:spMkLst>
        </pc:spChg>
        <pc:spChg chg="mod">
          <ac:chgData name="SIMRAN GULERIYA" userId="7958d49c-3108-4b56-adc7-0b7a8fb31ac4" providerId="ADAL" clId="{5ED3B1D3-A839-4CD7-84BD-E2125C618F89}" dt="2024-04-15T05:28:26.411" v="1222" actId="14100"/>
          <ac:spMkLst>
            <pc:docMk/>
            <pc:sldMk cId="1883527812" sldId="281"/>
            <ac:spMk id="7" creationId="{DB0BA6E5-FE5C-001B-B9BB-699B140FFC8F}"/>
          </ac:spMkLst>
        </pc:spChg>
        <pc:spChg chg="mod">
          <ac:chgData name="SIMRAN GULERIYA" userId="7958d49c-3108-4b56-adc7-0b7a8fb31ac4" providerId="ADAL" clId="{5ED3B1D3-A839-4CD7-84BD-E2125C618F89}" dt="2024-04-14T13:48:27.286" v="181" actId="403"/>
          <ac:spMkLst>
            <pc:docMk/>
            <pc:sldMk cId="1883527812" sldId="281"/>
            <ac:spMk id="8" creationId="{69C8865E-1AA7-C406-4781-EEEFA1A924E3}"/>
          </ac:spMkLst>
        </pc:spChg>
        <pc:spChg chg="add mod">
          <ac:chgData name="SIMRAN GULERIYA" userId="7958d49c-3108-4b56-adc7-0b7a8fb31ac4" providerId="ADAL" clId="{5ED3B1D3-A839-4CD7-84BD-E2125C618F89}" dt="2024-04-14T14:01:40.421" v="406"/>
          <ac:spMkLst>
            <pc:docMk/>
            <pc:sldMk cId="1883527812" sldId="281"/>
            <ac:spMk id="9" creationId="{30B389FA-31AF-BEC9-1AD8-5B5E8A0E35CD}"/>
          </ac:spMkLst>
        </pc:spChg>
        <pc:spChg chg="add mod">
          <ac:chgData name="SIMRAN GULERIYA" userId="7958d49c-3108-4b56-adc7-0b7a8fb31ac4" providerId="ADAL" clId="{5ED3B1D3-A839-4CD7-84BD-E2125C618F89}" dt="2024-04-14T14:01:40.421" v="406"/>
          <ac:spMkLst>
            <pc:docMk/>
            <pc:sldMk cId="1883527812" sldId="281"/>
            <ac:spMk id="10" creationId="{615A5941-7213-4851-190D-9CB4C0624FCF}"/>
          </ac:spMkLst>
        </pc:spChg>
        <pc:spChg chg="add mod">
          <ac:chgData name="SIMRAN GULERIYA" userId="7958d49c-3108-4b56-adc7-0b7a8fb31ac4" providerId="ADAL" clId="{5ED3B1D3-A839-4CD7-84BD-E2125C618F89}" dt="2024-04-14T14:01:40.421" v="406"/>
          <ac:spMkLst>
            <pc:docMk/>
            <pc:sldMk cId="1883527812" sldId="281"/>
            <ac:spMk id="11" creationId="{E3485336-8314-4343-A3C9-AB5DB2046638}"/>
          </ac:spMkLst>
        </pc:spChg>
        <pc:spChg chg="add mod">
          <ac:chgData name="SIMRAN GULERIYA" userId="7958d49c-3108-4b56-adc7-0b7a8fb31ac4" providerId="ADAL" clId="{5ED3B1D3-A839-4CD7-84BD-E2125C618F89}" dt="2024-04-14T14:01:40.421" v="406"/>
          <ac:spMkLst>
            <pc:docMk/>
            <pc:sldMk cId="1883527812" sldId="281"/>
            <ac:spMk id="12" creationId="{D265FECC-3D6C-376D-FE4F-D45C49F8165A}"/>
          </ac:spMkLst>
        </pc:spChg>
        <pc:spChg chg="add mod">
          <ac:chgData name="SIMRAN GULERIYA" userId="7958d49c-3108-4b56-adc7-0b7a8fb31ac4" providerId="ADAL" clId="{5ED3B1D3-A839-4CD7-84BD-E2125C618F89}" dt="2024-04-14T14:01:40.421" v="406"/>
          <ac:spMkLst>
            <pc:docMk/>
            <pc:sldMk cId="1883527812" sldId="281"/>
            <ac:spMk id="14" creationId="{C3C78B9E-5257-54CE-7358-DE312228B90A}"/>
          </ac:spMkLst>
        </pc:spChg>
        <pc:spChg chg="add mod">
          <ac:chgData name="SIMRAN GULERIYA" userId="7958d49c-3108-4b56-adc7-0b7a8fb31ac4" providerId="ADAL" clId="{5ED3B1D3-A839-4CD7-84BD-E2125C618F89}" dt="2024-04-14T14:01:40.421" v="406"/>
          <ac:spMkLst>
            <pc:docMk/>
            <pc:sldMk cId="1883527812" sldId="281"/>
            <ac:spMk id="15" creationId="{CFB07344-4F56-4825-C714-74D76BFECB06}"/>
          </ac:spMkLst>
        </pc:spChg>
        <pc:spChg chg="add mod">
          <ac:chgData name="SIMRAN GULERIYA" userId="7958d49c-3108-4b56-adc7-0b7a8fb31ac4" providerId="ADAL" clId="{5ED3B1D3-A839-4CD7-84BD-E2125C618F89}" dt="2024-04-14T14:01:40.421" v="406"/>
          <ac:spMkLst>
            <pc:docMk/>
            <pc:sldMk cId="1883527812" sldId="281"/>
            <ac:spMk id="16" creationId="{98633BB1-11DB-119B-6A47-FAD4A977147B}"/>
          </ac:spMkLst>
        </pc:spChg>
        <pc:spChg chg="add mod">
          <ac:chgData name="SIMRAN GULERIYA" userId="7958d49c-3108-4b56-adc7-0b7a8fb31ac4" providerId="ADAL" clId="{5ED3B1D3-A839-4CD7-84BD-E2125C618F89}" dt="2024-04-14T14:01:40.421" v="406"/>
          <ac:spMkLst>
            <pc:docMk/>
            <pc:sldMk cId="1883527812" sldId="281"/>
            <ac:spMk id="17" creationId="{8BE4F0A0-81FC-A730-898F-EAB778EE11A5}"/>
          </ac:spMkLst>
        </pc:spChg>
        <pc:spChg chg="add mod">
          <ac:chgData name="SIMRAN GULERIYA" userId="7958d49c-3108-4b56-adc7-0b7a8fb31ac4" providerId="ADAL" clId="{5ED3B1D3-A839-4CD7-84BD-E2125C618F89}" dt="2024-04-14T14:01:40.421" v="406"/>
          <ac:spMkLst>
            <pc:docMk/>
            <pc:sldMk cId="1883527812" sldId="281"/>
            <ac:spMk id="18" creationId="{BCD96C86-977F-F680-91C9-871D8E71F419}"/>
          </ac:spMkLst>
        </pc:spChg>
        <pc:spChg chg="add mod">
          <ac:chgData name="SIMRAN GULERIYA" userId="7958d49c-3108-4b56-adc7-0b7a8fb31ac4" providerId="ADAL" clId="{5ED3B1D3-A839-4CD7-84BD-E2125C618F89}" dt="2024-04-14T14:01:40.421" v="406"/>
          <ac:spMkLst>
            <pc:docMk/>
            <pc:sldMk cId="1883527812" sldId="281"/>
            <ac:spMk id="19" creationId="{B558C503-274A-369C-55AD-2C09C95F5C40}"/>
          </ac:spMkLst>
        </pc:spChg>
        <pc:spChg chg="add mod">
          <ac:chgData name="SIMRAN GULERIYA" userId="7958d49c-3108-4b56-adc7-0b7a8fb31ac4" providerId="ADAL" clId="{5ED3B1D3-A839-4CD7-84BD-E2125C618F89}" dt="2024-04-14T14:01:48.686" v="407"/>
          <ac:spMkLst>
            <pc:docMk/>
            <pc:sldMk cId="1883527812" sldId="281"/>
            <ac:spMk id="20" creationId="{48FC285F-7A78-613F-F3CE-8C8A612068F8}"/>
          </ac:spMkLst>
        </pc:spChg>
        <pc:spChg chg="add mod">
          <ac:chgData name="SIMRAN GULERIYA" userId="7958d49c-3108-4b56-adc7-0b7a8fb31ac4" providerId="ADAL" clId="{5ED3B1D3-A839-4CD7-84BD-E2125C618F89}" dt="2024-04-14T14:41:51.954" v="614"/>
          <ac:spMkLst>
            <pc:docMk/>
            <pc:sldMk cId="1883527812" sldId="281"/>
            <ac:spMk id="21" creationId="{7E1B2586-1EF0-F147-4482-E549116EBF1E}"/>
          </ac:spMkLst>
        </pc:spChg>
        <pc:picChg chg="del">
          <ac:chgData name="SIMRAN GULERIYA" userId="7958d49c-3108-4b56-adc7-0b7a8fb31ac4" providerId="ADAL" clId="{5ED3B1D3-A839-4CD7-84BD-E2125C618F89}" dt="2024-04-15T04:13:35.047" v="653" actId="478"/>
          <ac:picMkLst>
            <pc:docMk/>
            <pc:sldMk cId="1883527812" sldId="281"/>
            <ac:picMk id="3" creationId="{F5CD69DD-2050-257A-BDE8-78A9DE47160E}"/>
          </ac:picMkLst>
        </pc:picChg>
        <pc:picChg chg="del mod">
          <ac:chgData name="SIMRAN GULERIYA" userId="7958d49c-3108-4b56-adc7-0b7a8fb31ac4" providerId="ADAL" clId="{5ED3B1D3-A839-4CD7-84BD-E2125C618F89}" dt="2024-04-15T04:30:55.855" v="667" actId="478"/>
          <ac:picMkLst>
            <pc:docMk/>
            <pc:sldMk cId="1883527812" sldId="281"/>
            <ac:picMk id="22" creationId="{4F7AE9D9-E9B0-CF70-18EA-7E3D3928309A}"/>
          </ac:picMkLst>
        </pc:picChg>
        <pc:picChg chg="mod">
          <ac:chgData name="SIMRAN GULERIYA" userId="7958d49c-3108-4b56-adc7-0b7a8fb31ac4" providerId="ADAL" clId="{5ED3B1D3-A839-4CD7-84BD-E2125C618F89}" dt="2024-04-15T05:54:53.703" v="1263" actId="1076"/>
          <ac:picMkLst>
            <pc:docMk/>
            <pc:sldMk cId="1883527812" sldId="281"/>
            <ac:picMk id="23" creationId="{003EBBA5-E6E4-6F74-468B-BB90A599F607}"/>
          </ac:picMkLst>
        </pc:picChg>
      </pc:sldChg>
      <pc:sldChg chg="addSp delSp modSp mod ord modTransition delAnim modAnim modNotesTx">
        <pc:chgData name="SIMRAN GULERIYA" userId="7958d49c-3108-4b56-adc7-0b7a8fb31ac4" providerId="ADAL" clId="{5ED3B1D3-A839-4CD7-84BD-E2125C618F89}" dt="2024-04-15T05:55:22.113" v="1276"/>
        <pc:sldMkLst>
          <pc:docMk/>
          <pc:sldMk cId="1128101573" sldId="283"/>
        </pc:sldMkLst>
        <pc:spChg chg="mod">
          <ac:chgData name="SIMRAN GULERIYA" userId="7958d49c-3108-4b56-adc7-0b7a8fb31ac4" providerId="ADAL" clId="{5ED3B1D3-A839-4CD7-84BD-E2125C618F89}" dt="2024-04-15T04:31:24.355" v="678" actId="404"/>
          <ac:spMkLst>
            <pc:docMk/>
            <pc:sldMk cId="1128101573" sldId="283"/>
            <ac:spMk id="3" creationId="{A7ADD348-1872-5D5E-5B9B-D321D83D60A8}"/>
          </ac:spMkLst>
        </pc:spChg>
        <pc:spChg chg="add mod">
          <ac:chgData name="SIMRAN GULERIYA" userId="7958d49c-3108-4b56-adc7-0b7a8fb31ac4" providerId="ADAL" clId="{5ED3B1D3-A839-4CD7-84BD-E2125C618F89}" dt="2024-04-14T14:01:32.314" v="405" actId="14100"/>
          <ac:spMkLst>
            <pc:docMk/>
            <pc:sldMk cId="1128101573" sldId="283"/>
            <ac:spMk id="4" creationId="{3631F4A7-3688-DBC1-70B6-329E6A38E927}"/>
          </ac:spMkLst>
        </pc:spChg>
        <pc:spChg chg="mod">
          <ac:chgData name="SIMRAN GULERIYA" userId="7958d49c-3108-4b56-adc7-0b7a8fb31ac4" providerId="ADAL" clId="{5ED3B1D3-A839-4CD7-84BD-E2125C618F89}" dt="2024-04-15T04:32:18.448" v="694" actId="1076"/>
          <ac:spMkLst>
            <pc:docMk/>
            <pc:sldMk cId="1128101573" sldId="283"/>
            <ac:spMk id="15" creationId="{D43BA4B8-8AB0-792D-F56A-48120691B171}"/>
          </ac:spMkLst>
        </pc:spChg>
        <pc:spChg chg="add del mod">
          <ac:chgData name="SIMRAN GULERIYA" userId="7958d49c-3108-4b56-adc7-0b7a8fb31ac4" providerId="ADAL" clId="{5ED3B1D3-A839-4CD7-84BD-E2125C618F89}" dt="2024-04-14T14:01:27.789" v="404" actId="478"/>
          <ac:spMkLst>
            <pc:docMk/>
            <pc:sldMk cId="1128101573" sldId="283"/>
            <ac:spMk id="18" creationId="{15CE226E-C95D-7A51-6460-AD359523D932}"/>
          </ac:spMkLst>
        </pc:spChg>
        <pc:spChg chg="mod">
          <ac:chgData name="SIMRAN GULERIYA" userId="7958d49c-3108-4b56-adc7-0b7a8fb31ac4" providerId="ADAL" clId="{5ED3B1D3-A839-4CD7-84BD-E2125C618F89}" dt="2024-04-14T13:49:05.099" v="193" actId="404"/>
          <ac:spMkLst>
            <pc:docMk/>
            <pc:sldMk cId="1128101573" sldId="283"/>
            <ac:spMk id="19" creationId="{9F0F30E0-A66A-9497-36DA-6CD2BE36D6E3}"/>
          </ac:spMkLst>
        </pc:spChg>
        <pc:spChg chg="add mod">
          <ac:chgData name="SIMRAN GULERIYA" userId="7958d49c-3108-4b56-adc7-0b7a8fb31ac4" providerId="ADAL" clId="{5ED3B1D3-A839-4CD7-84BD-E2125C618F89}" dt="2024-04-14T14:01:08.238" v="401"/>
          <ac:spMkLst>
            <pc:docMk/>
            <pc:sldMk cId="1128101573" sldId="283"/>
            <ac:spMk id="20" creationId="{73E48E23-051C-EAA6-5504-58F81CE7ACEA}"/>
          </ac:spMkLst>
        </pc:spChg>
        <pc:spChg chg="mod">
          <ac:chgData name="SIMRAN GULERIYA" userId="7958d49c-3108-4b56-adc7-0b7a8fb31ac4" providerId="ADAL" clId="{5ED3B1D3-A839-4CD7-84BD-E2125C618F89}" dt="2024-04-15T05:41:34.572" v="1226" actId="165"/>
          <ac:spMkLst>
            <pc:docMk/>
            <pc:sldMk cId="1128101573" sldId="283"/>
            <ac:spMk id="21" creationId="{198C5329-4B74-902D-6980-D84C8EC8757A}"/>
          </ac:spMkLst>
        </pc:spChg>
        <pc:spChg chg="mod">
          <ac:chgData name="SIMRAN GULERIYA" userId="7958d49c-3108-4b56-adc7-0b7a8fb31ac4" providerId="ADAL" clId="{5ED3B1D3-A839-4CD7-84BD-E2125C618F89}" dt="2024-04-15T05:41:34.572" v="1226" actId="165"/>
          <ac:spMkLst>
            <pc:docMk/>
            <pc:sldMk cId="1128101573" sldId="283"/>
            <ac:spMk id="22" creationId="{0FF8524E-2720-FE17-8115-7909BCA63C9E}"/>
          </ac:spMkLst>
        </pc:spChg>
        <pc:spChg chg="add mod">
          <ac:chgData name="SIMRAN GULERIYA" userId="7958d49c-3108-4b56-adc7-0b7a8fb31ac4" providerId="ADAL" clId="{5ED3B1D3-A839-4CD7-84BD-E2125C618F89}" dt="2024-04-14T14:01:08.238" v="401"/>
          <ac:spMkLst>
            <pc:docMk/>
            <pc:sldMk cId="1128101573" sldId="283"/>
            <ac:spMk id="23" creationId="{A0CA6C8F-8073-8F83-7736-58E4D92D4C7D}"/>
          </ac:spMkLst>
        </pc:spChg>
        <pc:spChg chg="add mod">
          <ac:chgData name="SIMRAN GULERIYA" userId="7958d49c-3108-4b56-adc7-0b7a8fb31ac4" providerId="ADAL" clId="{5ED3B1D3-A839-4CD7-84BD-E2125C618F89}" dt="2024-04-14T14:01:08.238" v="401"/>
          <ac:spMkLst>
            <pc:docMk/>
            <pc:sldMk cId="1128101573" sldId="283"/>
            <ac:spMk id="24" creationId="{1FF3B307-B346-77CE-F169-5A6935EE9605}"/>
          </ac:spMkLst>
        </pc:spChg>
        <pc:spChg chg="add mod">
          <ac:chgData name="SIMRAN GULERIYA" userId="7958d49c-3108-4b56-adc7-0b7a8fb31ac4" providerId="ADAL" clId="{5ED3B1D3-A839-4CD7-84BD-E2125C618F89}" dt="2024-04-14T14:01:08.238" v="401"/>
          <ac:spMkLst>
            <pc:docMk/>
            <pc:sldMk cId="1128101573" sldId="283"/>
            <ac:spMk id="25" creationId="{9448315C-5EB7-E1B4-B1C9-EB8F4F5CD59E}"/>
          </ac:spMkLst>
        </pc:spChg>
        <pc:spChg chg="add mod">
          <ac:chgData name="SIMRAN GULERIYA" userId="7958d49c-3108-4b56-adc7-0b7a8fb31ac4" providerId="ADAL" clId="{5ED3B1D3-A839-4CD7-84BD-E2125C618F89}" dt="2024-04-14T14:01:08.238" v="401"/>
          <ac:spMkLst>
            <pc:docMk/>
            <pc:sldMk cId="1128101573" sldId="283"/>
            <ac:spMk id="28" creationId="{148EE27F-F02E-9395-FF09-C8169DF4CE8C}"/>
          </ac:spMkLst>
        </pc:spChg>
        <pc:spChg chg="add mod">
          <ac:chgData name="SIMRAN GULERIYA" userId="7958d49c-3108-4b56-adc7-0b7a8fb31ac4" providerId="ADAL" clId="{5ED3B1D3-A839-4CD7-84BD-E2125C618F89}" dt="2024-04-14T14:01:25.684" v="403" actId="1076"/>
          <ac:spMkLst>
            <pc:docMk/>
            <pc:sldMk cId="1128101573" sldId="283"/>
            <ac:spMk id="29" creationId="{82C68412-C21F-8FAD-2469-4A98CE2DF8A4}"/>
          </ac:spMkLst>
        </pc:spChg>
        <pc:spChg chg="add mod">
          <ac:chgData name="SIMRAN GULERIYA" userId="7958d49c-3108-4b56-adc7-0b7a8fb31ac4" providerId="ADAL" clId="{5ED3B1D3-A839-4CD7-84BD-E2125C618F89}" dt="2024-04-14T14:01:25.684" v="403" actId="1076"/>
          <ac:spMkLst>
            <pc:docMk/>
            <pc:sldMk cId="1128101573" sldId="283"/>
            <ac:spMk id="30" creationId="{3924375D-7E4E-8884-858A-1C7BE406A6E2}"/>
          </ac:spMkLst>
        </pc:spChg>
        <pc:spChg chg="add mod">
          <ac:chgData name="SIMRAN GULERIYA" userId="7958d49c-3108-4b56-adc7-0b7a8fb31ac4" providerId="ADAL" clId="{5ED3B1D3-A839-4CD7-84BD-E2125C618F89}" dt="2024-04-14T14:01:25.684" v="403" actId="1076"/>
          <ac:spMkLst>
            <pc:docMk/>
            <pc:sldMk cId="1128101573" sldId="283"/>
            <ac:spMk id="31" creationId="{9B0D3080-CF89-3133-6B29-A5DFAEB30956}"/>
          </ac:spMkLst>
        </pc:spChg>
        <pc:spChg chg="add mod">
          <ac:chgData name="SIMRAN GULERIYA" userId="7958d49c-3108-4b56-adc7-0b7a8fb31ac4" providerId="ADAL" clId="{5ED3B1D3-A839-4CD7-84BD-E2125C618F89}" dt="2024-04-14T14:01:25.684" v="403" actId="1076"/>
          <ac:spMkLst>
            <pc:docMk/>
            <pc:sldMk cId="1128101573" sldId="283"/>
            <ac:spMk id="32" creationId="{66A97F8A-CF0E-D34A-C4B2-410FE32AF6EE}"/>
          </ac:spMkLst>
        </pc:spChg>
        <pc:spChg chg="add del mod">
          <ac:chgData name="SIMRAN GULERIYA" userId="7958d49c-3108-4b56-adc7-0b7a8fb31ac4" providerId="ADAL" clId="{5ED3B1D3-A839-4CD7-84BD-E2125C618F89}" dt="2024-04-14T14:01:13.984" v="402" actId="478"/>
          <ac:spMkLst>
            <pc:docMk/>
            <pc:sldMk cId="1128101573" sldId="283"/>
            <ac:spMk id="33" creationId="{B8817CEF-B547-BB3E-20AB-14F730CEF1EF}"/>
          </ac:spMkLst>
        </pc:spChg>
        <pc:spChg chg="add mod">
          <ac:chgData name="SIMRAN GULERIYA" userId="7958d49c-3108-4b56-adc7-0b7a8fb31ac4" providerId="ADAL" clId="{5ED3B1D3-A839-4CD7-84BD-E2125C618F89}" dt="2024-04-14T14:01:08.238" v="401"/>
          <ac:spMkLst>
            <pc:docMk/>
            <pc:sldMk cId="1128101573" sldId="283"/>
            <ac:spMk id="34" creationId="{22DD64F4-23A8-E81E-4467-99F7C2024E4F}"/>
          </ac:spMkLst>
        </pc:spChg>
        <pc:spChg chg="add mod topLvl">
          <ac:chgData name="SIMRAN GULERIYA" userId="7958d49c-3108-4b56-adc7-0b7a8fb31ac4" providerId="ADAL" clId="{5ED3B1D3-A839-4CD7-84BD-E2125C618F89}" dt="2024-04-15T05:41:34.572" v="1226" actId="165"/>
          <ac:spMkLst>
            <pc:docMk/>
            <pc:sldMk cId="1128101573" sldId="283"/>
            <ac:spMk id="35" creationId="{335781EF-2E69-A003-89F1-BCE864CD724E}"/>
          </ac:spMkLst>
        </pc:spChg>
        <pc:spChg chg="add del mod">
          <ac:chgData name="SIMRAN GULERIYA" userId="7958d49c-3108-4b56-adc7-0b7a8fb31ac4" providerId="ADAL" clId="{5ED3B1D3-A839-4CD7-84BD-E2125C618F89}" dt="2024-04-14T14:42:03.687" v="616" actId="478"/>
          <ac:spMkLst>
            <pc:docMk/>
            <pc:sldMk cId="1128101573" sldId="283"/>
            <ac:spMk id="35" creationId="{4A8D9CF8-8EFF-0DCB-E065-B4835D866EEE}"/>
          </ac:spMkLst>
        </pc:spChg>
        <pc:spChg chg="add mod topLvl">
          <ac:chgData name="SIMRAN GULERIYA" userId="7958d49c-3108-4b56-adc7-0b7a8fb31ac4" providerId="ADAL" clId="{5ED3B1D3-A839-4CD7-84BD-E2125C618F89}" dt="2024-04-15T05:41:34.572" v="1226" actId="165"/>
          <ac:spMkLst>
            <pc:docMk/>
            <pc:sldMk cId="1128101573" sldId="283"/>
            <ac:spMk id="36" creationId="{4677EDCC-5F6E-CAB7-9828-484F7D29E769}"/>
          </ac:spMkLst>
        </pc:spChg>
        <pc:grpChg chg="del mod">
          <ac:chgData name="SIMRAN GULERIYA" userId="7958d49c-3108-4b56-adc7-0b7a8fb31ac4" providerId="ADAL" clId="{5ED3B1D3-A839-4CD7-84BD-E2125C618F89}" dt="2024-04-15T04:32:20.288" v="695" actId="478"/>
          <ac:grpSpMkLst>
            <pc:docMk/>
            <pc:sldMk cId="1128101573" sldId="283"/>
            <ac:grpSpMk id="16" creationId="{2D078EC5-8594-416E-B66C-6A2CC8939C57}"/>
          </ac:grpSpMkLst>
        </pc:grpChg>
        <pc:grpChg chg="del mod">
          <ac:chgData name="SIMRAN GULERIYA" userId="7958d49c-3108-4b56-adc7-0b7a8fb31ac4" providerId="ADAL" clId="{5ED3B1D3-A839-4CD7-84BD-E2125C618F89}" dt="2024-04-15T04:32:20.288" v="695" actId="478"/>
          <ac:grpSpMkLst>
            <pc:docMk/>
            <pc:sldMk cId="1128101573" sldId="283"/>
            <ac:grpSpMk id="17" creationId="{0AB22F30-906F-EFDC-E606-866F2E1720AD}"/>
          </ac:grpSpMkLst>
        </pc:grpChg>
        <pc:grpChg chg="mod topLvl">
          <ac:chgData name="SIMRAN GULERIYA" userId="7958d49c-3108-4b56-adc7-0b7a8fb31ac4" providerId="ADAL" clId="{5ED3B1D3-A839-4CD7-84BD-E2125C618F89}" dt="2024-04-15T05:41:34.572" v="1226" actId="165"/>
          <ac:grpSpMkLst>
            <pc:docMk/>
            <pc:sldMk cId="1128101573" sldId="283"/>
            <ac:grpSpMk id="26" creationId="{B05EA63F-6B76-8A87-B590-0958E646CD08}"/>
          </ac:grpSpMkLst>
        </pc:grpChg>
        <pc:grpChg chg="mod topLvl">
          <ac:chgData name="SIMRAN GULERIYA" userId="7958d49c-3108-4b56-adc7-0b7a8fb31ac4" providerId="ADAL" clId="{5ED3B1D3-A839-4CD7-84BD-E2125C618F89}" dt="2024-04-15T05:41:34.572" v="1226" actId="165"/>
          <ac:grpSpMkLst>
            <pc:docMk/>
            <pc:sldMk cId="1128101573" sldId="283"/>
            <ac:grpSpMk id="27" creationId="{62136524-FAD1-92A4-ABC3-EB76B207BA1B}"/>
          </ac:grpSpMkLst>
        </pc:grpChg>
        <pc:grpChg chg="add del mod">
          <ac:chgData name="SIMRAN GULERIYA" userId="7958d49c-3108-4b56-adc7-0b7a8fb31ac4" providerId="ADAL" clId="{5ED3B1D3-A839-4CD7-84BD-E2125C618F89}" dt="2024-04-15T05:41:34.572" v="1226" actId="165"/>
          <ac:grpSpMkLst>
            <pc:docMk/>
            <pc:sldMk cId="1128101573" sldId="283"/>
            <ac:grpSpMk id="37" creationId="{62E9955C-EA1D-F00C-4B7A-9B180AB9E620}"/>
          </ac:grpSpMkLst>
        </pc:grpChg>
        <pc:picChg chg="mod">
          <ac:chgData name="SIMRAN GULERIYA" userId="7958d49c-3108-4b56-adc7-0b7a8fb31ac4" providerId="ADAL" clId="{5ED3B1D3-A839-4CD7-84BD-E2125C618F89}" dt="2024-04-15T05:41:34.572" v="1226" actId="165"/>
          <ac:picMkLst>
            <pc:docMk/>
            <pc:sldMk cId="1128101573" sldId="283"/>
            <ac:picMk id="6" creationId="{B4692B9F-0C73-909F-A839-1614ACAC35DE}"/>
          </ac:picMkLst>
        </pc:picChg>
        <pc:picChg chg="mod">
          <ac:chgData name="SIMRAN GULERIYA" userId="7958d49c-3108-4b56-adc7-0b7a8fb31ac4" providerId="ADAL" clId="{5ED3B1D3-A839-4CD7-84BD-E2125C618F89}" dt="2024-04-15T05:41:34.572" v="1226" actId="165"/>
          <ac:picMkLst>
            <pc:docMk/>
            <pc:sldMk cId="1128101573" sldId="283"/>
            <ac:picMk id="8" creationId="{AE7BC8DF-12B8-2E60-50D6-072D0D58D0FB}"/>
          </ac:picMkLst>
        </pc:picChg>
        <pc:picChg chg="mod">
          <ac:chgData name="SIMRAN GULERIYA" userId="7958d49c-3108-4b56-adc7-0b7a8fb31ac4" providerId="ADAL" clId="{5ED3B1D3-A839-4CD7-84BD-E2125C618F89}" dt="2024-04-15T04:32:11.300" v="693" actId="14100"/>
          <ac:picMkLst>
            <pc:docMk/>
            <pc:sldMk cId="1128101573" sldId="283"/>
            <ac:picMk id="9" creationId="{77145B55-965B-1D8B-6778-BD6322B35179}"/>
          </ac:picMkLst>
        </pc:picChg>
        <pc:picChg chg="del mod">
          <ac:chgData name="SIMRAN GULERIYA" userId="7958d49c-3108-4b56-adc7-0b7a8fb31ac4" providerId="ADAL" clId="{5ED3B1D3-A839-4CD7-84BD-E2125C618F89}" dt="2024-04-15T05:11:50.234" v="1157" actId="478"/>
          <ac:picMkLst>
            <pc:docMk/>
            <pc:sldMk cId="1128101573" sldId="283"/>
            <ac:picMk id="18" creationId="{6FCC844C-D62B-1AAD-799F-2C884C2047D7}"/>
          </ac:picMkLst>
        </pc:picChg>
        <pc:picChg chg="del mod">
          <ac:chgData name="SIMRAN GULERIYA" userId="7958d49c-3108-4b56-adc7-0b7a8fb31ac4" providerId="ADAL" clId="{5ED3B1D3-A839-4CD7-84BD-E2125C618F89}" dt="2024-04-14T15:24:30.962" v="621" actId="478"/>
          <ac:picMkLst>
            <pc:docMk/>
            <pc:sldMk cId="1128101573" sldId="283"/>
            <ac:picMk id="18" creationId="{E9480825-3D06-0E02-F4C3-A280A89EDBC8}"/>
          </ac:picMkLst>
        </pc:picChg>
        <pc:picChg chg="add mod">
          <ac:chgData name="SIMRAN GULERIYA" userId="7958d49c-3108-4b56-adc7-0b7a8fb31ac4" providerId="ADAL" clId="{5ED3B1D3-A839-4CD7-84BD-E2125C618F89}" dt="2024-04-14T15:24:31.648" v="622"/>
          <ac:picMkLst>
            <pc:docMk/>
            <pc:sldMk cId="1128101573" sldId="283"/>
            <ac:picMk id="33" creationId="{520D3936-558D-4D5E-714C-15AAA5B65312}"/>
          </ac:picMkLst>
        </pc:picChg>
        <pc:picChg chg="mod">
          <ac:chgData name="SIMRAN GULERIYA" userId="7958d49c-3108-4b56-adc7-0b7a8fb31ac4" providerId="ADAL" clId="{5ED3B1D3-A839-4CD7-84BD-E2125C618F89}" dt="2024-04-15T05:40:43.852" v="1225" actId="1076"/>
          <ac:picMkLst>
            <pc:docMk/>
            <pc:sldMk cId="1128101573" sldId="283"/>
            <ac:picMk id="38" creationId="{29076DEA-0677-75F4-EBC4-231E98FF05A3}"/>
          </ac:picMkLst>
        </pc:picChg>
      </pc:sldChg>
      <pc:sldChg chg="delSp modSp mod modTransition delAnim">
        <pc:chgData name="SIMRAN GULERIYA" userId="7958d49c-3108-4b56-adc7-0b7a8fb31ac4" providerId="ADAL" clId="{5ED3B1D3-A839-4CD7-84BD-E2125C618F89}" dt="2024-04-15T12:22:48.038" v="1310" actId="478"/>
        <pc:sldMkLst>
          <pc:docMk/>
          <pc:sldMk cId="3558305972" sldId="284"/>
        </pc:sldMkLst>
        <pc:spChg chg="mod">
          <ac:chgData name="SIMRAN GULERIYA" userId="7958d49c-3108-4b56-adc7-0b7a8fb31ac4" providerId="ADAL" clId="{5ED3B1D3-A839-4CD7-84BD-E2125C618F89}" dt="2024-04-14T13:49:48.853" v="203" actId="403"/>
          <ac:spMkLst>
            <pc:docMk/>
            <pc:sldMk cId="3558305972" sldId="284"/>
            <ac:spMk id="3" creationId="{626D5D54-ACC0-57F7-F87B-4CA1BFEDE856}"/>
          </ac:spMkLst>
        </pc:spChg>
        <pc:spChg chg="mod">
          <ac:chgData name="SIMRAN GULERIYA" userId="7958d49c-3108-4b56-adc7-0b7a8fb31ac4" providerId="ADAL" clId="{5ED3B1D3-A839-4CD7-84BD-E2125C618F89}" dt="2024-04-15T04:20:56.511" v="660" actId="1076"/>
          <ac:spMkLst>
            <pc:docMk/>
            <pc:sldMk cId="3558305972" sldId="284"/>
            <ac:spMk id="7" creationId="{A3EFE796-4503-D053-6E74-9F1AF3445EAC}"/>
          </ac:spMkLst>
        </pc:spChg>
        <pc:picChg chg="del mod">
          <ac:chgData name="SIMRAN GULERIYA" userId="7958d49c-3108-4b56-adc7-0b7a8fb31ac4" providerId="ADAL" clId="{5ED3B1D3-A839-4CD7-84BD-E2125C618F89}" dt="2024-04-15T04:30:22.629" v="665" actId="478"/>
          <ac:picMkLst>
            <pc:docMk/>
            <pc:sldMk cId="3558305972" sldId="284"/>
            <ac:picMk id="4" creationId="{46D4BD7D-1E4F-91FA-870D-310C5969BDF4}"/>
          </ac:picMkLst>
        </pc:picChg>
        <pc:picChg chg="del mod">
          <ac:chgData name="SIMRAN GULERIYA" userId="7958d49c-3108-4b56-adc7-0b7a8fb31ac4" providerId="ADAL" clId="{5ED3B1D3-A839-4CD7-84BD-E2125C618F89}" dt="2024-04-15T12:22:48.038" v="1310" actId="478"/>
          <ac:picMkLst>
            <pc:docMk/>
            <pc:sldMk cId="3558305972" sldId="284"/>
            <ac:picMk id="5" creationId="{E8D11501-E8F1-682F-5EF6-FDB3057AF192}"/>
          </ac:picMkLst>
        </pc:picChg>
      </pc:sldChg>
      <pc:sldChg chg="addSp delSp modSp mod modTransition addAnim delAnim">
        <pc:chgData name="SIMRAN GULERIYA" userId="7958d49c-3108-4b56-adc7-0b7a8fb31ac4" providerId="ADAL" clId="{5ED3B1D3-A839-4CD7-84BD-E2125C618F89}" dt="2024-04-15T12:23:07.004" v="1311" actId="478"/>
        <pc:sldMkLst>
          <pc:docMk/>
          <pc:sldMk cId="3986318775" sldId="285"/>
        </pc:sldMkLst>
        <pc:picChg chg="del mod">
          <ac:chgData name="SIMRAN GULERIYA" userId="7958d49c-3108-4b56-adc7-0b7a8fb31ac4" providerId="ADAL" clId="{5ED3B1D3-A839-4CD7-84BD-E2125C618F89}" dt="2024-04-15T04:30:18.570" v="664" actId="478"/>
          <ac:picMkLst>
            <pc:docMk/>
            <pc:sldMk cId="3986318775" sldId="285"/>
            <ac:picMk id="3" creationId="{382AB0D6-B8C1-7BC9-3F34-8021D7E340C6}"/>
          </ac:picMkLst>
        </pc:picChg>
        <pc:picChg chg="add del mod">
          <ac:chgData name="SIMRAN GULERIYA" userId="7958d49c-3108-4b56-adc7-0b7a8fb31ac4" providerId="ADAL" clId="{5ED3B1D3-A839-4CD7-84BD-E2125C618F89}" dt="2024-04-15T12:23:07.004" v="1311" actId="478"/>
          <ac:picMkLst>
            <pc:docMk/>
            <pc:sldMk cId="3986318775" sldId="285"/>
            <ac:picMk id="5" creationId="{CF413562-3B64-E250-6B6C-D759293C7AAB}"/>
          </ac:picMkLst>
        </pc:picChg>
      </pc:sldChg>
      <pc:sldChg chg="addSp delSp modSp mod modTransition delAnim modAnim">
        <pc:chgData name="SIMRAN GULERIYA" userId="7958d49c-3108-4b56-adc7-0b7a8fb31ac4" providerId="ADAL" clId="{5ED3B1D3-A839-4CD7-84BD-E2125C618F89}" dt="2024-04-15T05:51:59.660" v="1250"/>
        <pc:sldMkLst>
          <pc:docMk/>
          <pc:sldMk cId="3202928075" sldId="286"/>
        </pc:sldMkLst>
        <pc:spChg chg="mod">
          <ac:chgData name="SIMRAN GULERIYA" userId="7958d49c-3108-4b56-adc7-0b7a8fb31ac4" providerId="ADAL" clId="{5ED3B1D3-A839-4CD7-84BD-E2125C618F89}" dt="2024-04-14T14:14:22.095" v="453" actId="2711"/>
          <ac:spMkLst>
            <pc:docMk/>
            <pc:sldMk cId="3202928075" sldId="286"/>
            <ac:spMk id="3" creationId="{FAEC3D4B-5823-3C1A-457A-E58C916695A7}"/>
          </ac:spMkLst>
        </pc:spChg>
        <pc:spChg chg="mod">
          <ac:chgData name="SIMRAN GULERIYA" userId="7958d49c-3108-4b56-adc7-0b7a8fb31ac4" providerId="ADAL" clId="{5ED3B1D3-A839-4CD7-84BD-E2125C618F89}" dt="2024-04-15T03:20:13.813" v="633" actId="1076"/>
          <ac:spMkLst>
            <pc:docMk/>
            <pc:sldMk cId="3202928075" sldId="286"/>
            <ac:spMk id="17" creationId="{E9DAE65C-664A-E532-5C47-FAAEA9ED35F3}"/>
          </ac:spMkLst>
        </pc:spChg>
        <pc:picChg chg="del mod">
          <ac:chgData name="SIMRAN GULERIYA" userId="7958d49c-3108-4b56-adc7-0b7a8fb31ac4" providerId="ADAL" clId="{5ED3B1D3-A839-4CD7-84BD-E2125C618F89}" dt="2024-04-15T04:50:22.760" v="975" actId="478"/>
          <ac:picMkLst>
            <pc:docMk/>
            <pc:sldMk cId="3202928075" sldId="286"/>
            <ac:picMk id="2" creationId="{3D6948A6-E0F6-FDCE-6812-206E8C35775B}"/>
          </ac:picMkLst>
        </pc:picChg>
        <pc:picChg chg="add del mod">
          <ac:chgData name="SIMRAN GULERIYA" userId="7958d49c-3108-4b56-adc7-0b7a8fb31ac4" providerId="ADAL" clId="{5ED3B1D3-A839-4CD7-84BD-E2125C618F89}" dt="2024-04-14T15:23:54.249" v="619" actId="478"/>
          <ac:picMkLst>
            <pc:docMk/>
            <pc:sldMk cId="3202928075" sldId="286"/>
            <ac:picMk id="5" creationId="{7BA619A0-B853-93B3-9BFA-252313C66AE2}"/>
          </ac:picMkLst>
        </pc:picChg>
        <pc:picChg chg="del mod">
          <ac:chgData name="SIMRAN GULERIYA" userId="7958d49c-3108-4b56-adc7-0b7a8fb31ac4" providerId="ADAL" clId="{5ED3B1D3-A839-4CD7-84BD-E2125C618F89}" dt="2024-04-15T04:54:26.243" v="981" actId="478"/>
          <ac:picMkLst>
            <pc:docMk/>
            <pc:sldMk cId="3202928075" sldId="286"/>
            <ac:picMk id="5" creationId="{7FE9C936-6E56-CF35-8246-D2BD588CE2F0}"/>
          </ac:picMkLst>
        </pc:picChg>
        <pc:picChg chg="del mod">
          <ac:chgData name="SIMRAN GULERIYA" userId="7958d49c-3108-4b56-adc7-0b7a8fb31ac4" providerId="ADAL" clId="{5ED3B1D3-A839-4CD7-84BD-E2125C618F89}" dt="2024-04-15T04:55:45.168" v="1022" actId="478"/>
          <ac:picMkLst>
            <pc:docMk/>
            <pc:sldMk cId="3202928075" sldId="286"/>
            <ac:picMk id="6" creationId="{2118872C-DEF2-C2B4-B64D-270AF5499AF6}"/>
          </ac:picMkLst>
        </pc:picChg>
        <pc:picChg chg="mod">
          <ac:chgData name="SIMRAN GULERIYA" userId="7958d49c-3108-4b56-adc7-0b7a8fb31ac4" providerId="ADAL" clId="{5ED3B1D3-A839-4CD7-84BD-E2125C618F89}" dt="2024-04-15T05:30:45.201" v="1224"/>
          <ac:picMkLst>
            <pc:docMk/>
            <pc:sldMk cId="3202928075" sldId="286"/>
            <ac:picMk id="7" creationId="{944774D5-2B90-BEC4-739B-CFF7870030BC}"/>
          </ac:picMkLst>
        </pc:picChg>
      </pc:sldChg>
      <pc:sldChg chg="addSp delSp modSp mod modTransition delAnim">
        <pc:chgData name="SIMRAN GULERIYA" userId="7958d49c-3108-4b56-adc7-0b7a8fb31ac4" providerId="ADAL" clId="{5ED3B1D3-A839-4CD7-84BD-E2125C618F89}" dt="2024-04-15T12:43:57.708" v="1347" actId="478"/>
        <pc:sldMkLst>
          <pc:docMk/>
          <pc:sldMk cId="1932515761" sldId="287"/>
        </pc:sldMkLst>
        <pc:spChg chg="mod">
          <ac:chgData name="SIMRAN GULERIYA" userId="7958d49c-3108-4b56-adc7-0b7a8fb31ac4" providerId="ADAL" clId="{5ED3B1D3-A839-4CD7-84BD-E2125C618F89}" dt="2024-04-14T14:03:11.379" v="417" actId="14100"/>
          <ac:spMkLst>
            <pc:docMk/>
            <pc:sldMk cId="1932515761" sldId="287"/>
            <ac:spMk id="3" creationId="{626D5D54-ACC0-57F7-F87B-4CA1BFEDE856}"/>
          </ac:spMkLst>
        </pc:spChg>
        <pc:spChg chg="add del mod">
          <ac:chgData name="SIMRAN GULERIYA" userId="7958d49c-3108-4b56-adc7-0b7a8fb31ac4" providerId="ADAL" clId="{5ED3B1D3-A839-4CD7-84BD-E2125C618F89}" dt="2024-04-14T14:04:18.061" v="430" actId="478"/>
          <ac:spMkLst>
            <pc:docMk/>
            <pc:sldMk cId="1932515761" sldId="287"/>
            <ac:spMk id="4" creationId="{130721C3-7A63-C57E-8F4D-5C14E003C0B5}"/>
          </ac:spMkLst>
        </pc:spChg>
        <pc:spChg chg="add del mod">
          <ac:chgData name="SIMRAN GULERIYA" userId="7958d49c-3108-4b56-adc7-0b7a8fb31ac4" providerId="ADAL" clId="{5ED3B1D3-A839-4CD7-84BD-E2125C618F89}" dt="2024-04-14T14:02:52.408" v="414" actId="478"/>
          <ac:spMkLst>
            <pc:docMk/>
            <pc:sldMk cId="1932515761" sldId="287"/>
            <ac:spMk id="5" creationId="{59ED7BDC-FC66-F43C-EC8D-F2D78F766BDB}"/>
          </ac:spMkLst>
        </pc:spChg>
        <pc:spChg chg="add mod">
          <ac:chgData name="SIMRAN GULERIYA" userId="7958d49c-3108-4b56-adc7-0b7a8fb31ac4" providerId="ADAL" clId="{5ED3B1D3-A839-4CD7-84BD-E2125C618F89}" dt="2024-04-14T14:02:20.964" v="410"/>
          <ac:spMkLst>
            <pc:docMk/>
            <pc:sldMk cId="1932515761" sldId="287"/>
            <ac:spMk id="6" creationId="{7CCDD422-73D4-E87B-1F28-1723B7576D22}"/>
          </ac:spMkLst>
        </pc:spChg>
        <pc:spChg chg="mod">
          <ac:chgData name="SIMRAN GULERIYA" userId="7958d49c-3108-4b56-adc7-0b7a8fb31ac4" providerId="ADAL" clId="{5ED3B1D3-A839-4CD7-84BD-E2125C618F89}" dt="2024-04-14T18:43:25.514" v="631" actId="1036"/>
          <ac:spMkLst>
            <pc:docMk/>
            <pc:sldMk cId="1932515761" sldId="287"/>
            <ac:spMk id="7" creationId="{A3EFE796-4503-D053-6E74-9F1AF3445EAC}"/>
          </ac:spMkLst>
        </pc:spChg>
        <pc:spChg chg="add mod">
          <ac:chgData name="SIMRAN GULERIYA" userId="7958d49c-3108-4b56-adc7-0b7a8fb31ac4" providerId="ADAL" clId="{5ED3B1D3-A839-4CD7-84BD-E2125C618F89}" dt="2024-04-14T14:02:20.964" v="410"/>
          <ac:spMkLst>
            <pc:docMk/>
            <pc:sldMk cId="1932515761" sldId="287"/>
            <ac:spMk id="8" creationId="{17F027C9-7673-7A6F-BDDB-5DAC281BAB68}"/>
          </ac:spMkLst>
        </pc:spChg>
        <pc:spChg chg="add mod">
          <ac:chgData name="SIMRAN GULERIYA" userId="7958d49c-3108-4b56-adc7-0b7a8fb31ac4" providerId="ADAL" clId="{5ED3B1D3-A839-4CD7-84BD-E2125C618F89}" dt="2024-04-14T14:02:20.964" v="410"/>
          <ac:spMkLst>
            <pc:docMk/>
            <pc:sldMk cId="1932515761" sldId="287"/>
            <ac:spMk id="9" creationId="{6D48E570-7FAA-5572-D10E-3E2E38F282FA}"/>
          </ac:spMkLst>
        </pc:spChg>
        <pc:spChg chg="add mod">
          <ac:chgData name="SIMRAN GULERIYA" userId="7958d49c-3108-4b56-adc7-0b7a8fb31ac4" providerId="ADAL" clId="{5ED3B1D3-A839-4CD7-84BD-E2125C618F89}" dt="2024-04-14T14:02:20.964" v="410"/>
          <ac:spMkLst>
            <pc:docMk/>
            <pc:sldMk cId="1932515761" sldId="287"/>
            <ac:spMk id="10" creationId="{75BC4179-C25E-681C-5CC5-5C387F6C5DAF}"/>
          </ac:spMkLst>
        </pc:spChg>
        <pc:spChg chg="add mod">
          <ac:chgData name="SIMRAN GULERIYA" userId="7958d49c-3108-4b56-adc7-0b7a8fb31ac4" providerId="ADAL" clId="{5ED3B1D3-A839-4CD7-84BD-E2125C618F89}" dt="2024-04-14T14:02:20.964" v="410"/>
          <ac:spMkLst>
            <pc:docMk/>
            <pc:sldMk cId="1932515761" sldId="287"/>
            <ac:spMk id="11" creationId="{1F1D7BAC-857B-B1D5-3D49-3B27560F7C79}"/>
          </ac:spMkLst>
        </pc:spChg>
        <pc:spChg chg="add mod">
          <ac:chgData name="SIMRAN GULERIYA" userId="7958d49c-3108-4b56-adc7-0b7a8fb31ac4" providerId="ADAL" clId="{5ED3B1D3-A839-4CD7-84BD-E2125C618F89}" dt="2024-04-14T14:04:00.307" v="428" actId="1036"/>
          <ac:spMkLst>
            <pc:docMk/>
            <pc:sldMk cId="1932515761" sldId="287"/>
            <ac:spMk id="12" creationId="{D378557D-F461-199F-5B95-4EF0F653E19F}"/>
          </ac:spMkLst>
        </pc:spChg>
        <pc:spChg chg="add mod">
          <ac:chgData name="SIMRAN GULERIYA" userId="7958d49c-3108-4b56-adc7-0b7a8fb31ac4" providerId="ADAL" clId="{5ED3B1D3-A839-4CD7-84BD-E2125C618F89}" dt="2024-04-14T14:03:53.747" v="425" actId="1076"/>
          <ac:spMkLst>
            <pc:docMk/>
            <pc:sldMk cId="1932515761" sldId="287"/>
            <ac:spMk id="13" creationId="{049A28D8-20F5-EA72-4262-801894475B84}"/>
          </ac:spMkLst>
        </pc:spChg>
        <pc:spChg chg="add mod">
          <ac:chgData name="SIMRAN GULERIYA" userId="7958d49c-3108-4b56-adc7-0b7a8fb31ac4" providerId="ADAL" clId="{5ED3B1D3-A839-4CD7-84BD-E2125C618F89}" dt="2024-04-14T14:03:47.326" v="424" actId="1076"/>
          <ac:spMkLst>
            <pc:docMk/>
            <pc:sldMk cId="1932515761" sldId="287"/>
            <ac:spMk id="14" creationId="{AB32CB04-A3C8-1709-8CC0-0DFA7A03CF4D}"/>
          </ac:spMkLst>
        </pc:spChg>
        <pc:spChg chg="add mod">
          <ac:chgData name="SIMRAN GULERIYA" userId="7958d49c-3108-4b56-adc7-0b7a8fb31ac4" providerId="ADAL" clId="{5ED3B1D3-A839-4CD7-84BD-E2125C618F89}" dt="2024-04-14T14:03:33.460" v="422" actId="1076"/>
          <ac:spMkLst>
            <pc:docMk/>
            <pc:sldMk cId="1932515761" sldId="287"/>
            <ac:spMk id="15" creationId="{0BED77D4-1356-3A14-0377-EF7DAB90B547}"/>
          </ac:spMkLst>
        </pc:spChg>
        <pc:spChg chg="add del mod">
          <ac:chgData name="SIMRAN GULERIYA" userId="7958d49c-3108-4b56-adc7-0b7a8fb31ac4" providerId="ADAL" clId="{5ED3B1D3-A839-4CD7-84BD-E2125C618F89}" dt="2024-04-14T14:02:34.448" v="411" actId="478"/>
          <ac:spMkLst>
            <pc:docMk/>
            <pc:sldMk cId="1932515761" sldId="287"/>
            <ac:spMk id="16" creationId="{3D88C18D-403E-8AEF-E56A-15D4E7A1E42D}"/>
          </ac:spMkLst>
        </pc:spChg>
        <pc:spChg chg="add mod">
          <ac:chgData name="SIMRAN GULERIYA" userId="7958d49c-3108-4b56-adc7-0b7a8fb31ac4" providerId="ADAL" clId="{5ED3B1D3-A839-4CD7-84BD-E2125C618F89}" dt="2024-04-14T14:03:41.432" v="423" actId="1076"/>
          <ac:spMkLst>
            <pc:docMk/>
            <pc:sldMk cId="1932515761" sldId="287"/>
            <ac:spMk id="17" creationId="{27899E77-8E00-7987-BC1F-E50AFEBD52A2}"/>
          </ac:spMkLst>
        </pc:spChg>
        <pc:spChg chg="add mod ord">
          <ac:chgData name="SIMRAN GULERIYA" userId="7958d49c-3108-4b56-adc7-0b7a8fb31ac4" providerId="ADAL" clId="{5ED3B1D3-A839-4CD7-84BD-E2125C618F89}" dt="2024-04-14T14:05:40.755" v="432" actId="167"/>
          <ac:spMkLst>
            <pc:docMk/>
            <pc:sldMk cId="1932515761" sldId="287"/>
            <ac:spMk id="18" creationId="{51787B7F-A175-29FB-A415-AACDBA43C899}"/>
          </ac:spMkLst>
        </pc:spChg>
        <pc:picChg chg="del mod">
          <ac:chgData name="SIMRAN GULERIYA" userId="7958d49c-3108-4b56-adc7-0b7a8fb31ac4" providerId="ADAL" clId="{5ED3B1D3-A839-4CD7-84BD-E2125C618F89}" dt="2024-04-15T12:43:57.708" v="1347" actId="478"/>
          <ac:picMkLst>
            <pc:docMk/>
            <pc:sldMk cId="1932515761" sldId="287"/>
            <ac:picMk id="4" creationId="{B1F6E1A8-5A35-24EC-8015-ABB3FBFD5663}"/>
          </ac:picMkLst>
        </pc:picChg>
      </pc:sldChg>
      <pc:sldMasterChg chg="modSldLayout">
        <pc:chgData name="SIMRAN GULERIYA" userId="7958d49c-3108-4b56-adc7-0b7a8fb31ac4" providerId="ADAL" clId="{5ED3B1D3-A839-4CD7-84BD-E2125C618F89}" dt="2024-04-14T13:53:22.739" v="258" actId="1036"/>
        <pc:sldMasterMkLst>
          <pc:docMk/>
          <pc:sldMasterMk cId="307268747" sldId="2147483648"/>
        </pc:sldMasterMkLst>
        <pc:sldLayoutChg chg="modSp mod">
          <pc:chgData name="SIMRAN GULERIYA" userId="7958d49c-3108-4b56-adc7-0b7a8fb31ac4" providerId="ADAL" clId="{5ED3B1D3-A839-4CD7-84BD-E2125C618F89}" dt="2024-04-14T13:53:22.739" v="258" actId="1036"/>
          <pc:sldLayoutMkLst>
            <pc:docMk/>
            <pc:sldMasterMk cId="307268747" sldId="2147483648"/>
            <pc:sldLayoutMk cId="405085434" sldId="2147483650"/>
          </pc:sldLayoutMkLst>
          <pc:spChg chg="mod">
            <ac:chgData name="SIMRAN GULERIYA" userId="7958d49c-3108-4b56-adc7-0b7a8fb31ac4" providerId="ADAL" clId="{5ED3B1D3-A839-4CD7-84BD-E2125C618F89}" dt="2024-04-14T13:53:14.945" v="252" actId="14100"/>
            <ac:spMkLst>
              <pc:docMk/>
              <pc:sldMasterMk cId="307268747" sldId="2147483648"/>
              <pc:sldLayoutMk cId="405085434" sldId="2147483650"/>
              <ac:spMk id="7" creationId="{952309F9-7309-C363-C77D-3C87A7830B16}"/>
            </ac:spMkLst>
          </pc:spChg>
          <pc:spChg chg="mod">
            <ac:chgData name="SIMRAN GULERIYA" userId="7958d49c-3108-4b56-adc7-0b7a8fb31ac4" providerId="ADAL" clId="{5ED3B1D3-A839-4CD7-84BD-E2125C618F89}" dt="2024-04-14T13:53:22.739" v="258" actId="1036"/>
            <ac:spMkLst>
              <pc:docMk/>
              <pc:sldMasterMk cId="307268747" sldId="2147483648"/>
              <pc:sldLayoutMk cId="405085434" sldId="2147483650"/>
              <ac:spMk id="8" creationId="{0ECF6032-6BD4-76AE-D79C-5E265084D554}"/>
            </ac:spMkLst>
          </pc:spChg>
        </pc:sldLayoutChg>
      </pc:sldMasterChg>
    </pc:docChg>
  </pc:docChgLst>
  <pc:docChgLst>
    <pc:chgData name="Sudheer  Kumar Tiwari" userId="76af2c7f-7c14-4f3a-937a-a6a70394dadc" providerId="ADAL" clId="{B6355220-C726-8041-82F8-974979EB33DE}"/>
    <pc:docChg chg="custSel modSld">
      <pc:chgData name="Sudheer  Kumar Tiwari" userId="76af2c7f-7c14-4f3a-937a-a6a70394dadc" providerId="ADAL" clId="{B6355220-C726-8041-82F8-974979EB33DE}" dt="2024-04-11T15:40:29.880" v="10" actId="20577"/>
      <pc:docMkLst>
        <pc:docMk/>
      </pc:docMkLst>
      <pc:sldChg chg="modSp mod">
        <pc:chgData name="Sudheer  Kumar Tiwari" userId="76af2c7f-7c14-4f3a-937a-a6a70394dadc" providerId="ADAL" clId="{B6355220-C726-8041-82F8-974979EB33DE}" dt="2024-04-11T13:13:39.439" v="4" actId="20577"/>
        <pc:sldMkLst>
          <pc:docMk/>
          <pc:sldMk cId="781094160" sldId="271"/>
        </pc:sldMkLst>
        <pc:spChg chg="mod">
          <ac:chgData name="Sudheer  Kumar Tiwari" userId="76af2c7f-7c14-4f3a-937a-a6a70394dadc" providerId="ADAL" clId="{B6355220-C726-8041-82F8-974979EB33DE}" dt="2024-04-11T13:13:39.439" v="4" actId="20577"/>
          <ac:spMkLst>
            <pc:docMk/>
            <pc:sldMk cId="781094160" sldId="271"/>
            <ac:spMk id="2" creationId="{D59B922B-35F5-BFA3-DF3D-D9B43A97654D}"/>
          </ac:spMkLst>
        </pc:spChg>
        <pc:spChg chg="mod">
          <ac:chgData name="Sudheer  Kumar Tiwari" userId="76af2c7f-7c14-4f3a-937a-a6a70394dadc" providerId="ADAL" clId="{B6355220-C726-8041-82F8-974979EB33DE}" dt="2024-04-11T13:07:58.721" v="3" actId="20577"/>
          <ac:spMkLst>
            <pc:docMk/>
            <pc:sldMk cId="781094160" sldId="271"/>
            <ac:spMk id="17" creationId="{15BAE910-61B2-3EA6-C419-67C40A580A4D}"/>
          </ac:spMkLst>
        </pc:spChg>
      </pc:sldChg>
      <pc:sldChg chg="modSp mod">
        <pc:chgData name="Sudheer  Kumar Tiwari" userId="76af2c7f-7c14-4f3a-937a-a6a70394dadc" providerId="ADAL" clId="{B6355220-C726-8041-82F8-974979EB33DE}" dt="2024-04-11T13:07:27.106" v="2" actId="20577"/>
        <pc:sldMkLst>
          <pc:docMk/>
          <pc:sldMk cId="1185563829" sldId="272"/>
        </pc:sldMkLst>
        <pc:spChg chg="mod">
          <ac:chgData name="Sudheer  Kumar Tiwari" userId="76af2c7f-7c14-4f3a-937a-a6a70394dadc" providerId="ADAL" clId="{B6355220-C726-8041-82F8-974979EB33DE}" dt="2024-04-11T13:07:27.106" v="2" actId="20577"/>
          <ac:spMkLst>
            <pc:docMk/>
            <pc:sldMk cId="1185563829" sldId="272"/>
            <ac:spMk id="20" creationId="{FC2D701F-0442-89A0-4DE9-A77908F664EE}"/>
          </ac:spMkLst>
        </pc:spChg>
      </pc:sldChg>
      <pc:sldChg chg="modSp mod">
        <pc:chgData name="Sudheer  Kumar Tiwari" userId="76af2c7f-7c14-4f3a-937a-a6a70394dadc" providerId="ADAL" clId="{B6355220-C726-8041-82F8-974979EB33DE}" dt="2024-04-11T15:40:29.880" v="10" actId="20577"/>
        <pc:sldMkLst>
          <pc:docMk/>
          <pc:sldMk cId="4158169352" sldId="275"/>
        </pc:sldMkLst>
        <pc:spChg chg="mod">
          <ac:chgData name="Sudheer  Kumar Tiwari" userId="76af2c7f-7c14-4f3a-937a-a6a70394dadc" providerId="ADAL" clId="{B6355220-C726-8041-82F8-974979EB33DE}" dt="2024-04-11T15:40:29.880" v="10" actId="20577"/>
          <ac:spMkLst>
            <pc:docMk/>
            <pc:sldMk cId="4158169352" sldId="275"/>
            <ac:spMk id="19" creationId="{3219722C-5E04-7AEB-2EA6-9583C33D100C}"/>
          </ac:spMkLst>
        </pc:spChg>
      </pc:sldChg>
      <pc:sldChg chg="modSp mod">
        <pc:chgData name="Sudheer  Kumar Tiwari" userId="76af2c7f-7c14-4f3a-937a-a6a70394dadc" providerId="ADAL" clId="{B6355220-C726-8041-82F8-974979EB33DE}" dt="2024-04-11T13:15:08.500" v="7" actId="20577"/>
        <pc:sldMkLst>
          <pc:docMk/>
          <pc:sldMk cId="1751993217" sldId="276"/>
        </pc:sldMkLst>
        <pc:spChg chg="mod">
          <ac:chgData name="Sudheer  Kumar Tiwari" userId="76af2c7f-7c14-4f3a-937a-a6a70394dadc" providerId="ADAL" clId="{B6355220-C726-8041-82F8-974979EB33DE}" dt="2024-04-11T13:15:08.500" v="7" actId="20577"/>
          <ac:spMkLst>
            <pc:docMk/>
            <pc:sldMk cId="1751993217" sldId="276"/>
            <ac:spMk id="23" creationId="{A3181D36-A2D4-37B8-5D4C-56655A4CF6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itracin-my.sharepoint.com/personal/sudheertiwari07_es_iitr_ac_in/Documents/Students/MSc%20Folder/Simran/Hotspot%20data/Kinematic%20data_Rajmahal%20Trap.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IN" sz="1600"/>
              <a:t>Velocity of Rajmahal Trap</a:t>
            </a:r>
            <a:r>
              <a:rPr lang="en-IN" sz="1600" baseline="0"/>
              <a:t> </a:t>
            </a:r>
            <a:r>
              <a:rPr lang="en-IN" sz="1600"/>
              <a:t>vs</a:t>
            </a:r>
            <a:r>
              <a:rPr lang="en-IN" sz="1600" baseline="0"/>
              <a:t> Time </a:t>
            </a:r>
            <a:r>
              <a:rPr lang="en-IN" sz="1600"/>
              <a:t>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665546371602063E-2"/>
          <c:y val="9.1734971840994023E-2"/>
          <c:w val="0.8984100912328532"/>
          <c:h val="0.66341670369465366"/>
        </c:manualLayout>
      </c:layout>
      <c:lineChart>
        <c:grouping val="standard"/>
        <c:varyColors val="0"/>
        <c:ser>
          <c:idx val="1"/>
          <c:order val="0"/>
          <c:tx>
            <c:strRef>
              <c:f>'[Kinematic data_Rajmahal Trap.xlsx]Asia+rT'!$B$1</c:f>
              <c:strCache>
                <c:ptCount val="1"/>
                <c:pt idx="0">
                  <c:v>V mag (cm/yr)_RT</c:v>
                </c:pt>
              </c:strCache>
            </c:strRef>
          </c:tx>
          <c:spPr>
            <a:ln w="28575" cap="rnd">
              <a:solidFill>
                <a:schemeClr val="accent5">
                  <a:lumMod val="75000"/>
                </a:schemeClr>
              </a:solidFill>
              <a:round/>
            </a:ln>
            <a:effectLst/>
          </c:spPr>
          <c:marker>
            <c:symbol val="none"/>
          </c:marker>
          <c:cat>
            <c:strRef>
              <c:f>'[Kinematic data_Rajmahal Trap.xlsx]Asia+rT'!$A:$A</c:f>
              <c:strCache>
                <c:ptCount val="132"/>
                <c:pt idx="0">
                  <c:v>Time (Ma)</c:v>
                </c:pt>
                <c:pt idx="1">
                  <c:v>130</c:v>
                </c:pt>
                <c:pt idx="2">
                  <c:v>129</c:v>
                </c:pt>
                <c:pt idx="3">
                  <c:v>128</c:v>
                </c:pt>
                <c:pt idx="4">
                  <c:v>127</c:v>
                </c:pt>
                <c:pt idx="5">
                  <c:v>126</c:v>
                </c:pt>
                <c:pt idx="6">
                  <c:v>125</c:v>
                </c:pt>
                <c:pt idx="7">
                  <c:v>124</c:v>
                </c:pt>
                <c:pt idx="8">
                  <c:v>123</c:v>
                </c:pt>
                <c:pt idx="9">
                  <c:v>122</c:v>
                </c:pt>
                <c:pt idx="10">
                  <c:v>121</c:v>
                </c:pt>
                <c:pt idx="11">
                  <c:v>120</c:v>
                </c:pt>
                <c:pt idx="12">
                  <c:v>119</c:v>
                </c:pt>
                <c:pt idx="13">
                  <c:v>118</c:v>
                </c:pt>
                <c:pt idx="14">
                  <c:v>117</c:v>
                </c:pt>
                <c:pt idx="15">
                  <c:v>116</c:v>
                </c:pt>
                <c:pt idx="16">
                  <c:v>115</c:v>
                </c:pt>
                <c:pt idx="17">
                  <c:v>114</c:v>
                </c:pt>
                <c:pt idx="18">
                  <c:v>113</c:v>
                </c:pt>
                <c:pt idx="19">
                  <c:v>112</c:v>
                </c:pt>
                <c:pt idx="20">
                  <c:v>111</c:v>
                </c:pt>
                <c:pt idx="21">
                  <c:v>110</c:v>
                </c:pt>
                <c:pt idx="22">
                  <c:v>109</c:v>
                </c:pt>
                <c:pt idx="23">
                  <c:v>108</c:v>
                </c:pt>
                <c:pt idx="24">
                  <c:v>107</c:v>
                </c:pt>
                <c:pt idx="25">
                  <c:v>106</c:v>
                </c:pt>
                <c:pt idx="26">
                  <c:v>105</c:v>
                </c:pt>
                <c:pt idx="27">
                  <c:v>104</c:v>
                </c:pt>
                <c:pt idx="28">
                  <c:v>103</c:v>
                </c:pt>
                <c:pt idx="29">
                  <c:v>102</c:v>
                </c:pt>
                <c:pt idx="30">
                  <c:v>101</c:v>
                </c:pt>
                <c:pt idx="31">
                  <c:v>100</c:v>
                </c:pt>
                <c:pt idx="32">
                  <c:v>99</c:v>
                </c:pt>
                <c:pt idx="33">
                  <c:v>98</c:v>
                </c:pt>
                <c:pt idx="34">
                  <c:v>97</c:v>
                </c:pt>
                <c:pt idx="35">
                  <c:v>96</c:v>
                </c:pt>
                <c:pt idx="36">
                  <c:v>95</c:v>
                </c:pt>
                <c:pt idx="37">
                  <c:v>94</c:v>
                </c:pt>
                <c:pt idx="38">
                  <c:v>93</c:v>
                </c:pt>
                <c:pt idx="39">
                  <c:v>92</c:v>
                </c:pt>
                <c:pt idx="40">
                  <c:v>91</c:v>
                </c:pt>
                <c:pt idx="41">
                  <c:v>90</c:v>
                </c:pt>
                <c:pt idx="42">
                  <c:v>89</c:v>
                </c:pt>
                <c:pt idx="43">
                  <c:v>88</c:v>
                </c:pt>
                <c:pt idx="44">
                  <c:v>87</c:v>
                </c:pt>
                <c:pt idx="45">
                  <c:v>86</c:v>
                </c:pt>
                <c:pt idx="46">
                  <c:v>85</c:v>
                </c:pt>
                <c:pt idx="47">
                  <c:v>84</c:v>
                </c:pt>
                <c:pt idx="48">
                  <c:v>83</c:v>
                </c:pt>
                <c:pt idx="49">
                  <c:v>82</c:v>
                </c:pt>
                <c:pt idx="50">
                  <c:v>81</c:v>
                </c:pt>
                <c:pt idx="51">
                  <c:v>80</c:v>
                </c:pt>
                <c:pt idx="52">
                  <c:v>79</c:v>
                </c:pt>
                <c:pt idx="53">
                  <c:v>78</c:v>
                </c:pt>
                <c:pt idx="54">
                  <c:v>77</c:v>
                </c:pt>
                <c:pt idx="55">
                  <c:v>76</c:v>
                </c:pt>
                <c:pt idx="56">
                  <c:v>75</c:v>
                </c:pt>
                <c:pt idx="57">
                  <c:v>74</c:v>
                </c:pt>
                <c:pt idx="58">
                  <c:v>73</c:v>
                </c:pt>
                <c:pt idx="59">
                  <c:v>72</c:v>
                </c:pt>
                <c:pt idx="60">
                  <c:v>71</c:v>
                </c:pt>
                <c:pt idx="61">
                  <c:v>70</c:v>
                </c:pt>
                <c:pt idx="62">
                  <c:v>69</c:v>
                </c:pt>
                <c:pt idx="63">
                  <c:v>68</c:v>
                </c:pt>
                <c:pt idx="64">
                  <c:v>67</c:v>
                </c:pt>
                <c:pt idx="65">
                  <c:v>66</c:v>
                </c:pt>
                <c:pt idx="66">
                  <c:v>65</c:v>
                </c:pt>
                <c:pt idx="67">
                  <c:v>64</c:v>
                </c:pt>
                <c:pt idx="68">
                  <c:v>63</c:v>
                </c:pt>
                <c:pt idx="69">
                  <c:v>62</c:v>
                </c:pt>
                <c:pt idx="70">
                  <c:v>61</c:v>
                </c:pt>
                <c:pt idx="71">
                  <c:v>60</c:v>
                </c:pt>
                <c:pt idx="72">
                  <c:v>59</c:v>
                </c:pt>
                <c:pt idx="73">
                  <c:v>58</c:v>
                </c:pt>
                <c:pt idx="74">
                  <c:v>57</c:v>
                </c:pt>
                <c:pt idx="75">
                  <c:v>56</c:v>
                </c:pt>
                <c:pt idx="76">
                  <c:v>55</c:v>
                </c:pt>
                <c:pt idx="77">
                  <c:v>54</c:v>
                </c:pt>
                <c:pt idx="78">
                  <c:v>53</c:v>
                </c:pt>
                <c:pt idx="79">
                  <c:v>52</c:v>
                </c:pt>
                <c:pt idx="80">
                  <c:v>51</c:v>
                </c:pt>
                <c:pt idx="81">
                  <c:v>50</c:v>
                </c:pt>
                <c:pt idx="82">
                  <c:v>49</c:v>
                </c:pt>
                <c:pt idx="83">
                  <c:v>48</c:v>
                </c:pt>
                <c:pt idx="84">
                  <c:v>47</c:v>
                </c:pt>
                <c:pt idx="85">
                  <c:v>46</c:v>
                </c:pt>
                <c:pt idx="86">
                  <c:v>45</c:v>
                </c:pt>
                <c:pt idx="87">
                  <c:v>44</c:v>
                </c:pt>
                <c:pt idx="88">
                  <c:v>43</c:v>
                </c:pt>
                <c:pt idx="89">
                  <c:v>42</c:v>
                </c:pt>
                <c:pt idx="90">
                  <c:v>41</c:v>
                </c:pt>
                <c:pt idx="91">
                  <c:v>40</c:v>
                </c:pt>
                <c:pt idx="92">
                  <c:v>39</c:v>
                </c:pt>
                <c:pt idx="93">
                  <c:v>38</c:v>
                </c:pt>
                <c:pt idx="94">
                  <c:v>37</c:v>
                </c:pt>
                <c:pt idx="95">
                  <c:v>36</c:v>
                </c:pt>
                <c:pt idx="96">
                  <c:v>35</c:v>
                </c:pt>
                <c:pt idx="97">
                  <c:v>34</c:v>
                </c:pt>
                <c:pt idx="98">
                  <c:v>33</c:v>
                </c:pt>
                <c:pt idx="99">
                  <c:v>32</c:v>
                </c:pt>
                <c:pt idx="100">
                  <c:v>31</c:v>
                </c:pt>
                <c:pt idx="101">
                  <c:v>30</c:v>
                </c:pt>
                <c:pt idx="102">
                  <c:v>29</c:v>
                </c:pt>
                <c:pt idx="103">
                  <c:v>28</c:v>
                </c:pt>
                <c:pt idx="104">
                  <c:v>27</c:v>
                </c:pt>
                <c:pt idx="105">
                  <c:v>26</c:v>
                </c:pt>
                <c:pt idx="106">
                  <c:v>25</c:v>
                </c:pt>
                <c:pt idx="107">
                  <c:v>24</c:v>
                </c:pt>
                <c:pt idx="108">
                  <c:v>23</c:v>
                </c:pt>
                <c:pt idx="109">
                  <c:v>22</c:v>
                </c:pt>
                <c:pt idx="110">
                  <c:v>21</c:v>
                </c:pt>
                <c:pt idx="111">
                  <c:v>20</c:v>
                </c:pt>
                <c:pt idx="112">
                  <c:v>19</c:v>
                </c:pt>
                <c:pt idx="113">
                  <c:v>18</c:v>
                </c:pt>
                <c:pt idx="114">
                  <c:v>17</c:v>
                </c:pt>
                <c:pt idx="115">
                  <c:v>16</c:v>
                </c:pt>
                <c:pt idx="116">
                  <c:v>15</c:v>
                </c:pt>
                <c:pt idx="117">
                  <c:v>14</c:v>
                </c:pt>
                <c:pt idx="118">
                  <c:v>13</c:v>
                </c:pt>
                <c:pt idx="119">
                  <c:v>12</c:v>
                </c:pt>
                <c:pt idx="120">
                  <c:v>11</c:v>
                </c:pt>
                <c:pt idx="121">
                  <c:v>10</c:v>
                </c:pt>
                <c:pt idx="122">
                  <c:v>9</c:v>
                </c:pt>
                <c:pt idx="123">
                  <c:v>8</c:v>
                </c:pt>
                <c:pt idx="124">
                  <c:v>7</c:v>
                </c:pt>
                <c:pt idx="125">
                  <c:v>6</c:v>
                </c:pt>
                <c:pt idx="126">
                  <c:v>5</c:v>
                </c:pt>
                <c:pt idx="127">
                  <c:v>4</c:v>
                </c:pt>
                <c:pt idx="128">
                  <c:v>3</c:v>
                </c:pt>
                <c:pt idx="129">
                  <c:v>2</c:v>
                </c:pt>
                <c:pt idx="130">
                  <c:v>1</c:v>
                </c:pt>
                <c:pt idx="131">
                  <c:v>0</c:v>
                </c:pt>
              </c:strCache>
            </c:strRef>
          </c:cat>
          <c:val>
            <c:numRef>
              <c:f>'[Kinematic data_Rajmahal Trap.xlsx]Asia+rT'!$B$2:$B$132</c:f>
              <c:numCache>
                <c:formatCode>General</c:formatCode>
                <c:ptCount val="131"/>
                <c:pt idx="0">
                  <c:v>1.4525999999999999</c:v>
                </c:pt>
                <c:pt idx="1">
                  <c:v>1.1331</c:v>
                </c:pt>
                <c:pt idx="2">
                  <c:v>0.87380000000000002</c:v>
                </c:pt>
                <c:pt idx="3">
                  <c:v>0.79039999999999999</c:v>
                </c:pt>
                <c:pt idx="4">
                  <c:v>1.52</c:v>
                </c:pt>
                <c:pt idx="5">
                  <c:v>2.9813000000000001</c:v>
                </c:pt>
                <c:pt idx="6">
                  <c:v>4.2984</c:v>
                </c:pt>
                <c:pt idx="7">
                  <c:v>5.3056999999999999</c:v>
                </c:pt>
                <c:pt idx="8">
                  <c:v>5.9722</c:v>
                </c:pt>
                <c:pt idx="9">
                  <c:v>6.7309000000000001</c:v>
                </c:pt>
                <c:pt idx="10">
                  <c:v>6.9752000000000001</c:v>
                </c:pt>
                <c:pt idx="11">
                  <c:v>6.2720000000000002</c:v>
                </c:pt>
                <c:pt idx="12">
                  <c:v>5.8719000000000001</c:v>
                </c:pt>
                <c:pt idx="13">
                  <c:v>5.6776</c:v>
                </c:pt>
                <c:pt idx="14">
                  <c:v>5.4909999999999997</c:v>
                </c:pt>
                <c:pt idx="15">
                  <c:v>4.9501999999999997</c:v>
                </c:pt>
                <c:pt idx="16">
                  <c:v>4.9520999999999997</c:v>
                </c:pt>
                <c:pt idx="17">
                  <c:v>4.9541000000000004</c:v>
                </c:pt>
                <c:pt idx="18">
                  <c:v>4.9560000000000004</c:v>
                </c:pt>
                <c:pt idx="19">
                  <c:v>4.9580000000000002</c:v>
                </c:pt>
                <c:pt idx="20">
                  <c:v>4.9600999999999997</c:v>
                </c:pt>
                <c:pt idx="21">
                  <c:v>4.6982999999999997</c:v>
                </c:pt>
                <c:pt idx="22">
                  <c:v>4.4417</c:v>
                </c:pt>
                <c:pt idx="23">
                  <c:v>4.1910999999999996</c:v>
                </c:pt>
                <c:pt idx="24">
                  <c:v>3.9474999999999998</c:v>
                </c:pt>
                <c:pt idx="25">
                  <c:v>3.8304</c:v>
                </c:pt>
                <c:pt idx="26">
                  <c:v>3.9569999999999999</c:v>
                </c:pt>
                <c:pt idx="27">
                  <c:v>4.0867000000000004</c:v>
                </c:pt>
                <c:pt idx="28">
                  <c:v>4.2194000000000003</c:v>
                </c:pt>
                <c:pt idx="29">
                  <c:v>4.3545999999999996</c:v>
                </c:pt>
                <c:pt idx="30">
                  <c:v>4.3590999999999998</c:v>
                </c:pt>
                <c:pt idx="31">
                  <c:v>4.2047999999999996</c:v>
                </c:pt>
                <c:pt idx="32">
                  <c:v>4.0613000000000001</c:v>
                </c:pt>
                <c:pt idx="33">
                  <c:v>3.9304000000000001</c:v>
                </c:pt>
                <c:pt idx="34">
                  <c:v>3.8138000000000001</c:v>
                </c:pt>
                <c:pt idx="35">
                  <c:v>3.7132999999999998</c:v>
                </c:pt>
                <c:pt idx="36">
                  <c:v>3.7296</c:v>
                </c:pt>
                <c:pt idx="37">
                  <c:v>3.746</c:v>
                </c:pt>
                <c:pt idx="38">
                  <c:v>3.7625999999999999</c:v>
                </c:pt>
                <c:pt idx="39">
                  <c:v>3.7791999999999999</c:v>
                </c:pt>
                <c:pt idx="40">
                  <c:v>3.7959999999999998</c:v>
                </c:pt>
                <c:pt idx="41">
                  <c:v>4.1948999999999996</c:v>
                </c:pt>
                <c:pt idx="42">
                  <c:v>4.5974000000000004</c:v>
                </c:pt>
                <c:pt idx="43">
                  <c:v>5.0023</c:v>
                </c:pt>
                <c:pt idx="44">
                  <c:v>5.4088000000000003</c:v>
                </c:pt>
                <c:pt idx="45">
                  <c:v>5.8163</c:v>
                </c:pt>
                <c:pt idx="46">
                  <c:v>5.8273000000000001</c:v>
                </c:pt>
                <c:pt idx="47">
                  <c:v>5.8384</c:v>
                </c:pt>
                <c:pt idx="48">
                  <c:v>7.8</c:v>
                </c:pt>
                <c:pt idx="49">
                  <c:v>9.7612000000000005</c:v>
                </c:pt>
                <c:pt idx="50">
                  <c:v>11.722099999999999</c:v>
                </c:pt>
                <c:pt idx="51">
                  <c:v>12.815899999999999</c:v>
                </c:pt>
                <c:pt idx="52">
                  <c:v>13.3758</c:v>
                </c:pt>
                <c:pt idx="53">
                  <c:v>11.9841</c:v>
                </c:pt>
                <c:pt idx="54">
                  <c:v>10.7281</c:v>
                </c:pt>
                <c:pt idx="55">
                  <c:v>9.8023000000000007</c:v>
                </c:pt>
                <c:pt idx="56">
                  <c:v>9.7591000000000001</c:v>
                </c:pt>
                <c:pt idx="57">
                  <c:v>10.2042</c:v>
                </c:pt>
                <c:pt idx="58">
                  <c:v>10.5427</c:v>
                </c:pt>
                <c:pt idx="59">
                  <c:v>10.727</c:v>
                </c:pt>
                <c:pt idx="60">
                  <c:v>10.8948</c:v>
                </c:pt>
                <c:pt idx="61">
                  <c:v>10.3225</c:v>
                </c:pt>
                <c:pt idx="62">
                  <c:v>9.8103999999999996</c:v>
                </c:pt>
                <c:pt idx="63">
                  <c:v>10.5373</c:v>
                </c:pt>
                <c:pt idx="64">
                  <c:v>11.7941</c:v>
                </c:pt>
                <c:pt idx="65">
                  <c:v>12.7654</c:v>
                </c:pt>
                <c:pt idx="66">
                  <c:v>14.5357</c:v>
                </c:pt>
                <c:pt idx="67">
                  <c:v>16.3323</c:v>
                </c:pt>
                <c:pt idx="68">
                  <c:v>16.876000000000001</c:v>
                </c:pt>
                <c:pt idx="69">
                  <c:v>16.2012</c:v>
                </c:pt>
                <c:pt idx="70">
                  <c:v>15.235099999999999</c:v>
                </c:pt>
                <c:pt idx="71">
                  <c:v>14.291700000000001</c:v>
                </c:pt>
                <c:pt idx="72">
                  <c:v>13.356199999999999</c:v>
                </c:pt>
                <c:pt idx="73">
                  <c:v>12.440899999999999</c:v>
                </c:pt>
                <c:pt idx="74">
                  <c:v>12.2067</c:v>
                </c:pt>
                <c:pt idx="75">
                  <c:v>12.6584</c:v>
                </c:pt>
                <c:pt idx="76">
                  <c:v>13.116099999999999</c:v>
                </c:pt>
                <c:pt idx="77">
                  <c:v>13.705399999999999</c:v>
                </c:pt>
                <c:pt idx="78">
                  <c:v>14.5838</c:v>
                </c:pt>
                <c:pt idx="79">
                  <c:v>15.221500000000001</c:v>
                </c:pt>
                <c:pt idx="80">
                  <c:v>15.3414</c:v>
                </c:pt>
                <c:pt idx="81">
                  <c:v>15.126200000000001</c:v>
                </c:pt>
                <c:pt idx="82">
                  <c:v>14.5246</c:v>
                </c:pt>
                <c:pt idx="83">
                  <c:v>13.120900000000001</c:v>
                </c:pt>
                <c:pt idx="84">
                  <c:v>11.785299999999999</c:v>
                </c:pt>
                <c:pt idx="85">
                  <c:v>10.3245</c:v>
                </c:pt>
                <c:pt idx="86">
                  <c:v>9.01</c:v>
                </c:pt>
                <c:pt idx="87">
                  <c:v>7.7952000000000004</c:v>
                </c:pt>
                <c:pt idx="88">
                  <c:v>7.0974000000000004</c:v>
                </c:pt>
                <c:pt idx="89">
                  <c:v>6.5632000000000001</c:v>
                </c:pt>
                <c:pt idx="90">
                  <c:v>6.3539000000000003</c:v>
                </c:pt>
                <c:pt idx="91">
                  <c:v>6.1148999999999996</c:v>
                </c:pt>
                <c:pt idx="92">
                  <c:v>5.8796999999999997</c:v>
                </c:pt>
                <c:pt idx="93">
                  <c:v>5.7415000000000003</c:v>
                </c:pt>
                <c:pt idx="94">
                  <c:v>5.7480000000000002</c:v>
                </c:pt>
                <c:pt idx="95">
                  <c:v>5.7708000000000004</c:v>
                </c:pt>
                <c:pt idx="96">
                  <c:v>5.7659000000000002</c:v>
                </c:pt>
                <c:pt idx="97">
                  <c:v>5.7454000000000001</c:v>
                </c:pt>
                <c:pt idx="98">
                  <c:v>5.6332000000000004</c:v>
                </c:pt>
                <c:pt idx="99">
                  <c:v>5.6128</c:v>
                </c:pt>
                <c:pt idx="100">
                  <c:v>5.6868999999999996</c:v>
                </c:pt>
                <c:pt idx="101">
                  <c:v>5.8426999999999998</c:v>
                </c:pt>
                <c:pt idx="102">
                  <c:v>6.0092999999999996</c:v>
                </c:pt>
                <c:pt idx="103">
                  <c:v>5.9781000000000004</c:v>
                </c:pt>
                <c:pt idx="104">
                  <c:v>5.9535999999999998</c:v>
                </c:pt>
                <c:pt idx="105">
                  <c:v>5.9356999999999998</c:v>
                </c:pt>
                <c:pt idx="106">
                  <c:v>5.9169</c:v>
                </c:pt>
                <c:pt idx="107">
                  <c:v>5.8978999999999999</c:v>
                </c:pt>
                <c:pt idx="108">
                  <c:v>5.8788</c:v>
                </c:pt>
                <c:pt idx="109">
                  <c:v>5.8596000000000004</c:v>
                </c:pt>
                <c:pt idx="110">
                  <c:v>5.8430999999999997</c:v>
                </c:pt>
                <c:pt idx="111">
                  <c:v>5.6970999999999998</c:v>
                </c:pt>
                <c:pt idx="112">
                  <c:v>5.6024000000000003</c:v>
                </c:pt>
                <c:pt idx="113">
                  <c:v>5.6147999999999998</c:v>
                </c:pt>
                <c:pt idx="114">
                  <c:v>5.7438000000000002</c:v>
                </c:pt>
                <c:pt idx="115">
                  <c:v>5.8811</c:v>
                </c:pt>
                <c:pt idx="116">
                  <c:v>5.9020999999999999</c:v>
                </c:pt>
                <c:pt idx="117">
                  <c:v>5.9337</c:v>
                </c:pt>
                <c:pt idx="118">
                  <c:v>5.9288999999999996</c:v>
                </c:pt>
                <c:pt idx="119">
                  <c:v>5.8874000000000004</c:v>
                </c:pt>
                <c:pt idx="120">
                  <c:v>5.8274999999999997</c:v>
                </c:pt>
                <c:pt idx="121">
                  <c:v>5.7950999999999997</c:v>
                </c:pt>
                <c:pt idx="122">
                  <c:v>5.7708000000000004</c:v>
                </c:pt>
                <c:pt idx="123">
                  <c:v>5.7477999999999998</c:v>
                </c:pt>
                <c:pt idx="124">
                  <c:v>5.7239000000000004</c:v>
                </c:pt>
                <c:pt idx="125">
                  <c:v>5.7644000000000002</c:v>
                </c:pt>
                <c:pt idx="126">
                  <c:v>5.7835000000000001</c:v>
                </c:pt>
                <c:pt idx="127">
                  <c:v>5.7767999999999997</c:v>
                </c:pt>
                <c:pt idx="128">
                  <c:v>5.7561999999999998</c:v>
                </c:pt>
                <c:pt idx="129">
                  <c:v>5.7351000000000001</c:v>
                </c:pt>
                <c:pt idx="130">
                  <c:v>5.6997999999999998</c:v>
                </c:pt>
              </c:numCache>
            </c:numRef>
          </c:val>
          <c:smooth val="0"/>
          <c:extLst>
            <c:ext xmlns:c16="http://schemas.microsoft.com/office/drawing/2014/chart" uri="{C3380CC4-5D6E-409C-BE32-E72D297353CC}">
              <c16:uniqueId val="{00000000-0CCC-4597-8060-328FE2EDF8CE}"/>
            </c:ext>
          </c:extLst>
        </c:ser>
        <c:dLbls>
          <c:showLegendKey val="0"/>
          <c:showVal val="0"/>
          <c:showCatName val="0"/>
          <c:showSerName val="0"/>
          <c:showPercent val="0"/>
          <c:showBubbleSize val="0"/>
        </c:dLbls>
        <c:smooth val="0"/>
        <c:axId val="1270063200"/>
        <c:axId val="1270069920"/>
      </c:lineChart>
      <c:catAx>
        <c:axId val="127006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70069920"/>
        <c:crosses val="autoZero"/>
        <c:auto val="1"/>
        <c:lblAlgn val="ctr"/>
        <c:lblOffset val="100"/>
        <c:noMultiLvlLbl val="0"/>
      </c:catAx>
      <c:valAx>
        <c:axId val="127006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IN" sz="1330"/>
                  <a:t>Velocity  (cm/yr)</a:t>
                </a:r>
              </a:p>
            </c:rich>
          </c:tx>
          <c:layout>
            <c:manualLayout>
              <c:xMode val="edge"/>
              <c:yMode val="edge"/>
              <c:x val="1.0770048797164849E-2"/>
              <c:y val="0.3622019782482245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just">
              <a:defRPr sz="1600" b="1" i="0" u="none" strike="noStrike" kern="1200" baseline="0">
                <a:solidFill>
                  <a:schemeClr val="tx1">
                    <a:lumMod val="65000"/>
                    <a:lumOff val="35000"/>
                  </a:schemeClr>
                </a:solidFill>
                <a:latin typeface="+mn-lt"/>
                <a:ea typeface="+mn-ea"/>
                <a:cs typeface="+mn-cs"/>
              </a:defRPr>
            </a:pPr>
            <a:endParaRPr lang="en-US"/>
          </a:p>
        </c:txPr>
        <c:crossAx val="1270063200"/>
        <c:crosses val="autoZero"/>
        <c:crossBetween val="between"/>
      </c:valAx>
      <c:spPr>
        <a:noFill/>
        <a:ln>
          <a:noFill/>
        </a:ln>
        <a:effectLst/>
      </c:spPr>
    </c:plotArea>
    <c:legend>
      <c:legendPos val="b"/>
      <c:layout>
        <c:manualLayout>
          <c:xMode val="edge"/>
          <c:yMode val="edge"/>
          <c:x val="0.25560972347627131"/>
          <c:y val="0.90912217669547857"/>
          <c:w val="0.48717328555824674"/>
          <c:h val="6.87422948109053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lumMod val="95000"/>
          <a:lumOff val="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IN" sz="1600"/>
              <a:t>Rajmahal Trap velocity</a:t>
            </a:r>
            <a:r>
              <a:rPr lang="en-IN" sz="1600" baseline="0"/>
              <a:t> azimuth vs Time</a:t>
            </a:r>
            <a:endParaRPr lang="en-IN"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'[Kinematic data_Rajmahal Trap.xlsx]Comibined Azimuths'!$B$1</c:f>
              <c:strCache>
                <c:ptCount val="1"/>
                <c:pt idx="0">
                  <c:v>V azimuth_Geoid</c:v>
                </c:pt>
              </c:strCache>
            </c:strRef>
          </c:tx>
          <c:spPr>
            <a:ln w="28575" cap="rnd">
              <a:solidFill>
                <a:schemeClr val="accent1"/>
              </a:solidFill>
              <a:round/>
            </a:ln>
            <a:effectLst/>
          </c:spPr>
          <c:marker>
            <c:symbol val="none"/>
          </c:marker>
          <c:cat>
            <c:strRef>
              <c:f>'[Kinematic data_Rajmahal Trap.xlsx]Comibined Azimuths'!$A:$A</c:f>
              <c:strCache>
                <c:ptCount val="122"/>
                <c:pt idx="0">
                  <c:v>Time </c:v>
                </c:pt>
                <c:pt idx="1">
                  <c:v>120</c:v>
                </c:pt>
                <c:pt idx="2">
                  <c:v>119</c:v>
                </c:pt>
                <c:pt idx="3">
                  <c:v>118</c:v>
                </c:pt>
                <c:pt idx="4">
                  <c:v>117</c:v>
                </c:pt>
                <c:pt idx="5">
                  <c:v>116</c:v>
                </c:pt>
                <c:pt idx="6">
                  <c:v>115</c:v>
                </c:pt>
                <c:pt idx="7">
                  <c:v>114</c:v>
                </c:pt>
                <c:pt idx="8">
                  <c:v>113</c:v>
                </c:pt>
                <c:pt idx="9">
                  <c:v>112</c:v>
                </c:pt>
                <c:pt idx="10">
                  <c:v>111</c:v>
                </c:pt>
                <c:pt idx="11">
                  <c:v>110</c:v>
                </c:pt>
                <c:pt idx="12">
                  <c:v>109</c:v>
                </c:pt>
                <c:pt idx="13">
                  <c:v>108</c:v>
                </c:pt>
                <c:pt idx="14">
                  <c:v>107</c:v>
                </c:pt>
                <c:pt idx="15">
                  <c:v>106</c:v>
                </c:pt>
                <c:pt idx="16">
                  <c:v>105</c:v>
                </c:pt>
                <c:pt idx="17">
                  <c:v>104</c:v>
                </c:pt>
                <c:pt idx="18">
                  <c:v>103</c:v>
                </c:pt>
                <c:pt idx="19">
                  <c:v>102</c:v>
                </c:pt>
                <c:pt idx="20">
                  <c:v>101</c:v>
                </c:pt>
                <c:pt idx="21">
                  <c:v>100</c:v>
                </c:pt>
                <c:pt idx="22">
                  <c:v>99</c:v>
                </c:pt>
                <c:pt idx="23">
                  <c:v>98</c:v>
                </c:pt>
                <c:pt idx="24">
                  <c:v>97</c:v>
                </c:pt>
                <c:pt idx="25">
                  <c:v>96</c:v>
                </c:pt>
                <c:pt idx="26">
                  <c:v>95</c:v>
                </c:pt>
                <c:pt idx="27">
                  <c:v>94</c:v>
                </c:pt>
                <c:pt idx="28">
                  <c:v>93</c:v>
                </c:pt>
                <c:pt idx="29">
                  <c:v>92</c:v>
                </c:pt>
                <c:pt idx="30">
                  <c:v>91</c:v>
                </c:pt>
                <c:pt idx="31">
                  <c:v>90</c:v>
                </c:pt>
                <c:pt idx="32">
                  <c:v>89</c:v>
                </c:pt>
                <c:pt idx="33">
                  <c:v>88</c:v>
                </c:pt>
                <c:pt idx="34">
                  <c:v>87</c:v>
                </c:pt>
                <c:pt idx="35">
                  <c:v>86</c:v>
                </c:pt>
                <c:pt idx="36">
                  <c:v>85</c:v>
                </c:pt>
                <c:pt idx="37">
                  <c:v>84</c:v>
                </c:pt>
                <c:pt idx="38">
                  <c:v>83</c:v>
                </c:pt>
                <c:pt idx="39">
                  <c:v>82</c:v>
                </c:pt>
                <c:pt idx="40">
                  <c:v>81</c:v>
                </c:pt>
                <c:pt idx="41">
                  <c:v>80</c:v>
                </c:pt>
                <c:pt idx="42">
                  <c:v>79</c:v>
                </c:pt>
                <c:pt idx="43">
                  <c:v>78</c:v>
                </c:pt>
                <c:pt idx="44">
                  <c:v>77</c:v>
                </c:pt>
                <c:pt idx="45">
                  <c:v>76</c:v>
                </c:pt>
                <c:pt idx="46">
                  <c:v>75</c:v>
                </c:pt>
                <c:pt idx="47">
                  <c:v>74</c:v>
                </c:pt>
                <c:pt idx="48">
                  <c:v>73</c:v>
                </c:pt>
                <c:pt idx="49">
                  <c:v>72</c:v>
                </c:pt>
                <c:pt idx="50">
                  <c:v>71</c:v>
                </c:pt>
                <c:pt idx="51">
                  <c:v>70</c:v>
                </c:pt>
                <c:pt idx="52">
                  <c:v>69</c:v>
                </c:pt>
                <c:pt idx="53">
                  <c:v>68</c:v>
                </c:pt>
                <c:pt idx="54">
                  <c:v>67</c:v>
                </c:pt>
                <c:pt idx="55">
                  <c:v>66</c:v>
                </c:pt>
                <c:pt idx="56">
                  <c:v>65</c:v>
                </c:pt>
                <c:pt idx="57">
                  <c:v>64</c:v>
                </c:pt>
                <c:pt idx="58">
                  <c:v>63</c:v>
                </c:pt>
                <c:pt idx="59">
                  <c:v>62</c:v>
                </c:pt>
                <c:pt idx="60">
                  <c:v>61</c:v>
                </c:pt>
                <c:pt idx="61">
                  <c:v>60</c:v>
                </c:pt>
                <c:pt idx="62">
                  <c:v>59</c:v>
                </c:pt>
                <c:pt idx="63">
                  <c:v>58</c:v>
                </c:pt>
                <c:pt idx="64">
                  <c:v>57</c:v>
                </c:pt>
                <c:pt idx="65">
                  <c:v>56</c:v>
                </c:pt>
                <c:pt idx="66">
                  <c:v>55</c:v>
                </c:pt>
                <c:pt idx="67">
                  <c:v>54</c:v>
                </c:pt>
                <c:pt idx="68">
                  <c:v>53</c:v>
                </c:pt>
                <c:pt idx="69">
                  <c:v>52</c:v>
                </c:pt>
                <c:pt idx="70">
                  <c:v>51</c:v>
                </c:pt>
                <c:pt idx="71">
                  <c:v>50</c:v>
                </c:pt>
                <c:pt idx="72">
                  <c:v>49</c:v>
                </c:pt>
                <c:pt idx="73">
                  <c:v>48</c:v>
                </c:pt>
                <c:pt idx="74">
                  <c:v>47</c:v>
                </c:pt>
                <c:pt idx="75">
                  <c:v>46</c:v>
                </c:pt>
                <c:pt idx="76">
                  <c:v>45</c:v>
                </c:pt>
                <c:pt idx="77">
                  <c:v>44</c:v>
                </c:pt>
                <c:pt idx="78">
                  <c:v>43</c:v>
                </c:pt>
                <c:pt idx="79">
                  <c:v>42</c:v>
                </c:pt>
                <c:pt idx="80">
                  <c:v>41</c:v>
                </c:pt>
                <c:pt idx="81">
                  <c:v>40</c:v>
                </c:pt>
                <c:pt idx="82">
                  <c:v>39</c:v>
                </c:pt>
                <c:pt idx="83">
                  <c:v>38</c:v>
                </c:pt>
                <c:pt idx="84">
                  <c:v>37</c:v>
                </c:pt>
                <c:pt idx="85">
                  <c:v>36</c:v>
                </c:pt>
                <c:pt idx="86">
                  <c:v>35</c:v>
                </c:pt>
                <c:pt idx="87">
                  <c:v>34</c:v>
                </c:pt>
                <c:pt idx="88">
                  <c:v>33</c:v>
                </c:pt>
                <c:pt idx="89">
                  <c:v>32</c:v>
                </c:pt>
                <c:pt idx="90">
                  <c:v>31</c:v>
                </c:pt>
                <c:pt idx="91">
                  <c:v>30</c:v>
                </c:pt>
                <c:pt idx="92">
                  <c:v>29</c:v>
                </c:pt>
                <c:pt idx="93">
                  <c:v>28</c:v>
                </c:pt>
                <c:pt idx="94">
                  <c:v>27</c:v>
                </c:pt>
                <c:pt idx="95">
                  <c:v>26</c:v>
                </c:pt>
                <c:pt idx="96">
                  <c:v>25</c:v>
                </c:pt>
                <c:pt idx="97">
                  <c:v>24</c:v>
                </c:pt>
                <c:pt idx="98">
                  <c:v>23</c:v>
                </c:pt>
                <c:pt idx="99">
                  <c:v>22</c:v>
                </c:pt>
                <c:pt idx="100">
                  <c:v>21</c:v>
                </c:pt>
                <c:pt idx="101">
                  <c:v>20</c:v>
                </c:pt>
                <c:pt idx="102">
                  <c:v>19</c:v>
                </c:pt>
                <c:pt idx="103">
                  <c:v>18</c:v>
                </c:pt>
                <c:pt idx="104">
                  <c:v>17</c:v>
                </c:pt>
                <c:pt idx="105">
                  <c:v>16</c:v>
                </c:pt>
                <c:pt idx="106">
                  <c:v>15</c:v>
                </c:pt>
                <c:pt idx="107">
                  <c:v>14</c:v>
                </c:pt>
                <c:pt idx="108">
                  <c:v>13</c:v>
                </c:pt>
                <c:pt idx="109">
                  <c:v>12</c:v>
                </c:pt>
                <c:pt idx="110">
                  <c:v>11</c:v>
                </c:pt>
                <c:pt idx="111">
                  <c:v>10</c:v>
                </c:pt>
                <c:pt idx="112">
                  <c:v>9</c:v>
                </c:pt>
                <c:pt idx="113">
                  <c:v>8</c:v>
                </c:pt>
                <c:pt idx="114">
                  <c:v>7</c:v>
                </c:pt>
                <c:pt idx="115">
                  <c:v>6</c:v>
                </c:pt>
                <c:pt idx="116">
                  <c:v>5</c:v>
                </c:pt>
                <c:pt idx="117">
                  <c:v>4</c:v>
                </c:pt>
                <c:pt idx="118">
                  <c:v>3</c:v>
                </c:pt>
                <c:pt idx="119">
                  <c:v>2</c:v>
                </c:pt>
                <c:pt idx="120">
                  <c:v>1</c:v>
                </c:pt>
                <c:pt idx="121">
                  <c:v>0</c:v>
                </c:pt>
              </c:strCache>
            </c:strRef>
          </c:cat>
          <c:val>
            <c:numRef>
              <c:f>'[Kinematic data_Rajmahal Trap.xlsx]Comibined Azimuths'!$B$2:$B$122</c:f>
              <c:numCache>
                <c:formatCode>General</c:formatCode>
                <c:ptCount val="121"/>
                <c:pt idx="0">
                  <c:v>344.62880000000001</c:v>
                </c:pt>
                <c:pt idx="1">
                  <c:v>345.983</c:v>
                </c:pt>
                <c:pt idx="2">
                  <c:v>347.81490000000002</c:v>
                </c:pt>
                <c:pt idx="3">
                  <c:v>349.96660000000003</c:v>
                </c:pt>
                <c:pt idx="4">
                  <c:v>352.34890000000001</c:v>
                </c:pt>
                <c:pt idx="5">
                  <c:v>355.20499999999998</c:v>
                </c:pt>
                <c:pt idx="6">
                  <c:v>355.39449999999999</c:v>
                </c:pt>
                <c:pt idx="7">
                  <c:v>355.58440000000002</c:v>
                </c:pt>
                <c:pt idx="8">
                  <c:v>355.7749</c:v>
                </c:pt>
                <c:pt idx="9">
                  <c:v>355.96589999999998</c:v>
                </c:pt>
                <c:pt idx="10">
                  <c:v>356.1574</c:v>
                </c:pt>
                <c:pt idx="11">
                  <c:v>357.83190000000002</c:v>
                </c:pt>
                <c:pt idx="12">
                  <c:v>359.70780000000002</c:v>
                </c:pt>
                <c:pt idx="13">
                  <c:v>1.8166</c:v>
                </c:pt>
                <c:pt idx="14">
                  <c:v>4.1947000000000001</c:v>
                </c:pt>
                <c:pt idx="15">
                  <c:v>5.0873999999999997</c:v>
                </c:pt>
                <c:pt idx="16">
                  <c:v>3.3285</c:v>
                </c:pt>
                <c:pt idx="17">
                  <c:v>1.6756</c:v>
                </c:pt>
                <c:pt idx="18">
                  <c:v>0.1212</c:v>
                </c:pt>
                <c:pt idx="19">
                  <c:v>358.65820000000002</c:v>
                </c:pt>
                <c:pt idx="20">
                  <c:v>358.637</c:v>
                </c:pt>
                <c:pt idx="21">
                  <c:v>1.0987</c:v>
                </c:pt>
                <c:pt idx="22">
                  <c:v>3.8089</c:v>
                </c:pt>
                <c:pt idx="23">
                  <c:v>6.7763</c:v>
                </c:pt>
                <c:pt idx="24">
                  <c:v>10.004</c:v>
                </c:pt>
                <c:pt idx="25">
                  <c:v>13.486800000000001</c:v>
                </c:pt>
                <c:pt idx="26">
                  <c:v>13.7105</c:v>
                </c:pt>
                <c:pt idx="27">
                  <c:v>13.9308</c:v>
                </c:pt>
                <c:pt idx="28">
                  <c:v>14.147600000000001</c:v>
                </c:pt>
                <c:pt idx="29">
                  <c:v>14.3611</c:v>
                </c:pt>
                <c:pt idx="30">
                  <c:v>14.571199999999999</c:v>
                </c:pt>
                <c:pt idx="31">
                  <c:v>12.672000000000001</c:v>
                </c:pt>
                <c:pt idx="32">
                  <c:v>11.1439</c:v>
                </c:pt>
                <c:pt idx="33">
                  <c:v>9.8994</c:v>
                </c:pt>
                <c:pt idx="34">
                  <c:v>8.8758999999999997</c:v>
                </c:pt>
                <c:pt idx="35">
                  <c:v>8.0277999999999992</c:v>
                </c:pt>
                <c:pt idx="36">
                  <c:v>8.3549000000000007</c:v>
                </c:pt>
                <c:pt idx="37">
                  <c:v>8.6789000000000005</c:v>
                </c:pt>
                <c:pt idx="38">
                  <c:v>8.0117999999999991</c:v>
                </c:pt>
                <c:pt idx="39">
                  <c:v>7.4128999999999996</c:v>
                </c:pt>
                <c:pt idx="40">
                  <c:v>6.8532999999999999</c:v>
                </c:pt>
                <c:pt idx="41">
                  <c:v>6.6684999999999999</c:v>
                </c:pt>
                <c:pt idx="42">
                  <c:v>6.7839999999999998</c:v>
                </c:pt>
                <c:pt idx="43">
                  <c:v>7.2572000000000001</c:v>
                </c:pt>
                <c:pt idx="44">
                  <c:v>8.5168999999999997</c:v>
                </c:pt>
                <c:pt idx="45">
                  <c:v>11.7003</c:v>
                </c:pt>
                <c:pt idx="46">
                  <c:v>14.471500000000001</c:v>
                </c:pt>
                <c:pt idx="47">
                  <c:v>15.836399999999999</c:v>
                </c:pt>
                <c:pt idx="48">
                  <c:v>15.875299999999999</c:v>
                </c:pt>
                <c:pt idx="49">
                  <c:v>15.364599999999999</c:v>
                </c:pt>
                <c:pt idx="50">
                  <c:v>13.1374</c:v>
                </c:pt>
                <c:pt idx="51">
                  <c:v>10.252599999999999</c:v>
                </c:pt>
                <c:pt idx="52">
                  <c:v>7.5854999999999997</c:v>
                </c:pt>
                <c:pt idx="53">
                  <c:v>10.084899999999999</c:v>
                </c:pt>
                <c:pt idx="54">
                  <c:v>13.686</c:v>
                </c:pt>
                <c:pt idx="55">
                  <c:v>17.163499999999999</c:v>
                </c:pt>
                <c:pt idx="56">
                  <c:v>19.647600000000001</c:v>
                </c:pt>
                <c:pt idx="57">
                  <c:v>20.919599999999999</c:v>
                </c:pt>
                <c:pt idx="58">
                  <c:v>20.526599999999998</c:v>
                </c:pt>
                <c:pt idx="59">
                  <c:v>19.9773</c:v>
                </c:pt>
                <c:pt idx="60">
                  <c:v>19.607099999999999</c:v>
                </c:pt>
                <c:pt idx="61">
                  <c:v>20.5975</c:v>
                </c:pt>
                <c:pt idx="62">
                  <c:v>22.730799999999999</c:v>
                </c:pt>
                <c:pt idx="63">
                  <c:v>25.164000000000001</c:v>
                </c:pt>
                <c:pt idx="64">
                  <c:v>26.7959</c:v>
                </c:pt>
                <c:pt idx="65">
                  <c:v>25.540099999999999</c:v>
                </c:pt>
                <c:pt idx="66">
                  <c:v>23.213100000000001</c:v>
                </c:pt>
                <c:pt idx="67">
                  <c:v>20.804600000000001</c:v>
                </c:pt>
                <c:pt idx="68">
                  <c:v>18.151900000000001</c:v>
                </c:pt>
                <c:pt idx="69">
                  <c:v>13.0197</c:v>
                </c:pt>
                <c:pt idx="70">
                  <c:v>8.4644999999999992</c:v>
                </c:pt>
                <c:pt idx="71">
                  <c:v>8.7792999999999992</c:v>
                </c:pt>
                <c:pt idx="72">
                  <c:v>11.0623</c:v>
                </c:pt>
                <c:pt idx="73">
                  <c:v>11.3293</c:v>
                </c:pt>
                <c:pt idx="74">
                  <c:v>14.402200000000001</c:v>
                </c:pt>
                <c:pt idx="75">
                  <c:v>18.869700000000002</c:v>
                </c:pt>
                <c:pt idx="76">
                  <c:v>16.625</c:v>
                </c:pt>
                <c:pt idx="77">
                  <c:v>15.629899999999999</c:v>
                </c:pt>
                <c:pt idx="78">
                  <c:v>17.932600000000001</c:v>
                </c:pt>
                <c:pt idx="79">
                  <c:v>19.474399999999999</c:v>
                </c:pt>
                <c:pt idx="80">
                  <c:v>23.491499999999998</c:v>
                </c:pt>
                <c:pt idx="81">
                  <c:v>31.6326</c:v>
                </c:pt>
                <c:pt idx="82">
                  <c:v>33.054000000000002</c:v>
                </c:pt>
                <c:pt idx="83">
                  <c:v>35.246200000000002</c:v>
                </c:pt>
                <c:pt idx="84">
                  <c:v>39.996299999999998</c:v>
                </c:pt>
                <c:pt idx="85">
                  <c:v>44.095300000000002</c:v>
                </c:pt>
                <c:pt idx="86">
                  <c:v>44.031700000000001</c:v>
                </c:pt>
                <c:pt idx="87">
                  <c:v>43.248399999999997</c:v>
                </c:pt>
                <c:pt idx="88">
                  <c:v>35.772399999999998</c:v>
                </c:pt>
                <c:pt idx="89">
                  <c:v>28.080400000000001</c:v>
                </c:pt>
                <c:pt idx="90">
                  <c:v>20.414999999999999</c:v>
                </c:pt>
                <c:pt idx="91">
                  <c:v>15.5471</c:v>
                </c:pt>
                <c:pt idx="92">
                  <c:v>11.555400000000001</c:v>
                </c:pt>
                <c:pt idx="93">
                  <c:v>13.6272</c:v>
                </c:pt>
                <c:pt idx="94">
                  <c:v>15.706300000000001</c:v>
                </c:pt>
                <c:pt idx="95">
                  <c:v>17.788</c:v>
                </c:pt>
                <c:pt idx="96">
                  <c:v>17.375599999999999</c:v>
                </c:pt>
                <c:pt idx="97">
                  <c:v>16.959599999999998</c:v>
                </c:pt>
                <c:pt idx="98">
                  <c:v>16.54</c:v>
                </c:pt>
                <c:pt idx="99">
                  <c:v>16.116599999999998</c:v>
                </c:pt>
                <c:pt idx="100">
                  <c:v>16.330500000000001</c:v>
                </c:pt>
                <c:pt idx="101">
                  <c:v>22.395600000000002</c:v>
                </c:pt>
                <c:pt idx="102">
                  <c:v>28.884799999999998</c:v>
                </c:pt>
                <c:pt idx="103">
                  <c:v>35.804600000000001</c:v>
                </c:pt>
                <c:pt idx="104">
                  <c:v>42.857500000000002</c:v>
                </c:pt>
                <c:pt idx="105">
                  <c:v>49.220599999999997</c:v>
                </c:pt>
                <c:pt idx="106">
                  <c:v>49.874499999999998</c:v>
                </c:pt>
                <c:pt idx="107">
                  <c:v>50.384900000000002</c:v>
                </c:pt>
                <c:pt idx="108">
                  <c:v>50.770499999999998</c:v>
                </c:pt>
                <c:pt idx="109">
                  <c:v>51.026000000000003</c:v>
                </c:pt>
                <c:pt idx="110">
                  <c:v>49.170999999999999</c:v>
                </c:pt>
                <c:pt idx="111">
                  <c:v>48.611800000000002</c:v>
                </c:pt>
                <c:pt idx="112">
                  <c:v>48.304099999999998</c:v>
                </c:pt>
                <c:pt idx="113">
                  <c:v>48.070799999999998</c:v>
                </c:pt>
                <c:pt idx="114">
                  <c:v>47.850999999999999</c:v>
                </c:pt>
                <c:pt idx="115">
                  <c:v>49.419199999999996</c:v>
                </c:pt>
                <c:pt idx="116">
                  <c:v>49.701799999999999</c:v>
                </c:pt>
                <c:pt idx="117">
                  <c:v>50.007100000000001</c:v>
                </c:pt>
                <c:pt idx="118">
                  <c:v>50.246899999999997</c:v>
                </c:pt>
                <c:pt idx="119">
                  <c:v>50.363999999999997</c:v>
                </c:pt>
                <c:pt idx="120">
                  <c:v>50.683100000000003</c:v>
                </c:pt>
              </c:numCache>
            </c:numRef>
          </c:val>
          <c:smooth val="0"/>
          <c:extLst>
            <c:ext xmlns:c16="http://schemas.microsoft.com/office/drawing/2014/chart" uri="{C3380CC4-5D6E-409C-BE32-E72D297353CC}">
              <c16:uniqueId val="{00000000-AF97-419C-8FD5-7DE87875AD4A}"/>
            </c:ext>
          </c:extLst>
        </c:ser>
        <c:dLbls>
          <c:showLegendKey val="0"/>
          <c:showVal val="0"/>
          <c:showCatName val="0"/>
          <c:showSerName val="0"/>
          <c:showPercent val="0"/>
          <c:showBubbleSize val="0"/>
        </c:dLbls>
        <c:smooth val="0"/>
        <c:axId val="773190272"/>
        <c:axId val="963544832"/>
      </c:lineChart>
      <c:catAx>
        <c:axId val="77319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63544832"/>
        <c:crosses val="autoZero"/>
        <c:auto val="1"/>
        <c:lblAlgn val="ctr"/>
        <c:lblOffset val="100"/>
        <c:noMultiLvlLbl val="0"/>
      </c:catAx>
      <c:valAx>
        <c:axId val="963544832"/>
        <c:scaling>
          <c:orientation val="minMax"/>
          <c:max val="3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IN" sz="1330" b="1"/>
                  <a:t>Azimuth (degrees)</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73190272"/>
        <c:crosses val="autoZero"/>
        <c:crossBetween val="between"/>
        <c:majorUnit val="30"/>
      </c:valAx>
      <c:spPr>
        <a:noFill/>
        <a:ln>
          <a:noFill/>
        </a:ln>
        <a:effectLst/>
      </c:spPr>
    </c:plotArea>
    <c:legend>
      <c:legendPos val="b"/>
      <c:layout>
        <c:manualLayout>
          <c:xMode val="edge"/>
          <c:yMode val="edge"/>
          <c:x val="9.0200067285546678E-2"/>
          <c:y val="0.94166932538655512"/>
          <c:w val="0.87191153101513574"/>
          <c:h val="4.303090453164331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lumMod val="95000"/>
          <a:lumOff val="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B7086D-4BEB-076C-3E87-0D938E381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BE6D3F7C-CD5A-0399-8E8F-E847A0D07F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C8C078-D485-4AD5-A2EF-1A447A4DE5FB}" type="datetimeFigureOut">
              <a:rPr lang="en-IN" smtClean="0"/>
              <a:t>15-04-2024</a:t>
            </a:fld>
            <a:endParaRPr lang="en-IN"/>
          </a:p>
        </p:txBody>
      </p:sp>
      <p:sp>
        <p:nvSpPr>
          <p:cNvPr id="4" name="Footer Placeholder 3">
            <a:extLst>
              <a:ext uri="{FF2B5EF4-FFF2-40B4-BE49-F238E27FC236}">
                <a16:creationId xmlns:a16="http://schemas.microsoft.com/office/drawing/2014/main" id="{98595DAF-9807-7C9C-96F0-687EED5CAD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BBBCD727-5929-0E0D-FA39-09BC4CA7E6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B89B-A254-4942-9707-8F8770AC80AC}" type="slidenum">
              <a:rPr lang="en-IN" smtClean="0"/>
              <a:t>‹#›</a:t>
            </a:fld>
            <a:endParaRPr lang="en-IN"/>
          </a:p>
        </p:txBody>
      </p:sp>
    </p:spTree>
    <p:extLst>
      <p:ext uri="{BB962C8B-B14F-4D97-AF65-F5344CB8AC3E}">
        <p14:creationId xmlns:p14="http://schemas.microsoft.com/office/powerpoint/2010/main" val="36487081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1T16:31:21.386"/>
    </inkml:context>
    <inkml:brush xml:id="br0">
      <inkml:brushProperty name="width" value="0.05" units="cm"/>
      <inkml:brushProperty name="height" value="0.05" units="cm"/>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8.301"/>
    </inkml:context>
    <inkml:brush xml:id="br0">
      <inkml:brushProperty name="width" value="0.05" units="cm"/>
      <inkml:brushProperty name="height" value="0.05" units="cm"/>
    </inkml:brush>
  </inkml:definitions>
  <inkml:trace contextRef="#ctx0" brushRef="#br0">1 1 24575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9.348"/>
    </inkml:context>
    <inkml:brush xml:id="br0">
      <inkml:brushProperty name="width" value="0.05" units="cm"/>
      <inkml:brushProperty name="height" value="0.05" units="cm"/>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0.771"/>
    </inkml:context>
    <inkml:brush xml:id="br0">
      <inkml:brushProperty name="width" value="0.05" units="cm"/>
      <inkml:brushProperty name="height" value="0.05" units="cm"/>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1.896"/>
    </inkml:context>
    <inkml:brush xml:id="br0">
      <inkml:brushProperty name="width" value="0.05" units="cm"/>
      <inkml:brushProperty name="height" value="0.05" units="cm"/>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3.255"/>
    </inkml:context>
    <inkml:brush xml:id="br0">
      <inkml:brushProperty name="width" value="0.05" units="cm"/>
      <inkml:brushProperty name="height" value="0.05" units="cm"/>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4.475"/>
    </inkml:context>
    <inkml:brush xml:id="br0">
      <inkml:brushProperty name="width" value="0.05" units="cm"/>
      <inkml:brushProperty name="height" value="0.05" units="cm"/>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6.024"/>
    </inkml:context>
    <inkml:brush xml:id="br0">
      <inkml:brushProperty name="width" value="0.05" units="cm"/>
      <inkml:brushProperty name="height" value="0.05" units="cm"/>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7.244"/>
    </inkml:context>
    <inkml:brush xml:id="br0">
      <inkml:brushProperty name="width" value="0.05" units="cm"/>
      <inkml:brushProperty name="height" value="0.05" units="cm"/>
    </inkml:brush>
  </inkml:definitions>
  <inkml:trace contextRef="#ctx0" brushRef="#br0">0 1 24575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48.636"/>
    </inkml:context>
    <inkml:brush xml:id="br0">
      <inkml:brushProperty name="width" value="0.05" units="cm"/>
      <inkml:brushProperty name="height" value="0.05" units="cm"/>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0.40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19.090"/>
    </inkml:context>
    <inkml:brush xml:id="br0">
      <inkml:brushProperty name="width" value="0.05" units="cm"/>
      <inkml:brushProperty name="height" value="0.05" units="cm"/>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1.905"/>
    </inkml:context>
    <inkml:brush xml:id="br0">
      <inkml:brushProperty name="width" value="0.05" units="cm"/>
      <inkml:brushProperty name="height" value="0.05" units="cm"/>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3.562"/>
    </inkml:context>
    <inkml:brush xml:id="br0">
      <inkml:brushProperty name="width" value="0.05" units="cm"/>
      <inkml:brushProperty name="height" value="0.05" units="cm"/>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5.406"/>
    </inkml:context>
    <inkml:brush xml:id="br0">
      <inkml:brushProperty name="width" value="0.05" units="cm"/>
      <inkml:brushProperty name="height" value="0.05" units="cm"/>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7.110"/>
    </inkml:context>
    <inkml:brush xml:id="br0">
      <inkml:brushProperty name="width" value="0.05" units="cm"/>
      <inkml:brushProperty name="height" value="0.05" units="cm"/>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12.290"/>
    </inkml:context>
    <inkml:brush xml:id="br0">
      <inkml:brushProperty name="width" value="0.05" units="cm"/>
      <inkml:brushProperty name="height" value="0.05" units="cm"/>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13.619"/>
    </inkml:context>
    <inkml:brush xml:id="br0">
      <inkml:brushProperty name="width" value="0.05" units="cm"/>
      <inkml:brushProperty name="height" value="0.05" units="cm"/>
    </inkml:brush>
  </inkml:definitions>
  <inkml:trace contextRef="#ctx0" brushRef="#br0">1 1 24575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15.119"/>
    </inkml:context>
    <inkml:brush xml:id="br0">
      <inkml:brushProperty name="width" value="0.05" units="cm"/>
      <inkml:brushProperty name="height" value="0.05" units="cm"/>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59.189"/>
    </inkml:context>
    <inkml:brush xml:id="br0">
      <inkml:brushProperty name="width" value="0.05" units="cm"/>
      <inkml:brushProperty name="height" value="0.05" units="cm"/>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8:05.819"/>
    </inkml:context>
    <inkml:brush xml:id="br0">
      <inkml:brushProperty name="width" value="0.05" units="cm"/>
      <inkml:brushProperty name="height" value="0.0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20.608"/>
    </inkml:context>
    <inkml:brush xml:id="br0">
      <inkml:brushProperty name="width" value="0.05" units="cm"/>
      <inkml:brushProperty name="height" value="0.0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22.999"/>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24.687"/>
    </inkml:context>
    <inkml:brush xml:id="br0">
      <inkml:brushProperty name="width" value="0.05" units="cm"/>
      <inkml:brushProperty name="height" value="0.0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0.609"/>
    </inkml:context>
    <inkml:brush xml:id="br0">
      <inkml:brushProperty name="width" value="0.05" units="cm"/>
      <inkml:brushProperty name="height" value="0.05"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1.672"/>
    </inkml:context>
    <inkml:brush xml:id="br0">
      <inkml:brushProperty name="width" value="0.05" units="cm"/>
      <inkml:brushProperty name="height" value="0.05"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2.953"/>
    </inkml:context>
    <inkml:brush xml:id="br0">
      <inkml:brushProperty name="width" value="0.05" units="cm"/>
      <inkml:brushProperty name="height" value="0.05" units="cm"/>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8:37:35.392"/>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5085C-7E1A-46F0-BDCE-056521C4A9F2}" type="datetimeFigureOut">
              <a:rPr lang="en-IN" smtClean="0"/>
              <a:t>15-04-2024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9825D-8E39-4260-9132-A3387E5FFC4D}" type="slidenum">
              <a:rPr lang="en-IN" smtClean="0"/>
              <a:t>‹#›</a:t>
            </a:fld>
            <a:endParaRPr lang="en-IN"/>
          </a:p>
        </p:txBody>
      </p:sp>
    </p:spTree>
    <p:extLst>
      <p:ext uri="{BB962C8B-B14F-4D97-AF65-F5344CB8AC3E}">
        <p14:creationId xmlns:p14="http://schemas.microsoft.com/office/powerpoint/2010/main" val="297568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C09825D-8E39-4260-9132-A3387E5FFC4D}" type="slidenum">
              <a:rPr lang="en-IN" smtClean="0"/>
              <a:t>4</a:t>
            </a:fld>
            <a:endParaRPr lang="en-IN"/>
          </a:p>
        </p:txBody>
      </p:sp>
    </p:spTree>
    <p:extLst>
      <p:ext uri="{BB962C8B-B14F-4D97-AF65-F5344CB8AC3E}">
        <p14:creationId xmlns:p14="http://schemas.microsoft.com/office/powerpoint/2010/main" val="408288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09825D-8E39-4260-9132-A3387E5FFC4D}" type="slidenum">
              <a:rPr lang="en-IN" smtClean="0"/>
              <a:t>6</a:t>
            </a:fld>
            <a:endParaRPr lang="en-IN"/>
          </a:p>
        </p:txBody>
      </p:sp>
    </p:spTree>
    <p:extLst>
      <p:ext uri="{BB962C8B-B14F-4D97-AF65-F5344CB8AC3E}">
        <p14:creationId xmlns:p14="http://schemas.microsoft.com/office/powerpoint/2010/main" val="349939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09825D-8E39-4260-9132-A3387E5FFC4D}" type="slidenum">
              <a:rPr lang="en-IN" smtClean="0"/>
              <a:t>7</a:t>
            </a:fld>
            <a:endParaRPr lang="en-IN"/>
          </a:p>
        </p:txBody>
      </p:sp>
    </p:spTree>
    <p:extLst>
      <p:ext uri="{BB962C8B-B14F-4D97-AF65-F5344CB8AC3E}">
        <p14:creationId xmlns:p14="http://schemas.microsoft.com/office/powerpoint/2010/main" val="71022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09825D-8E39-4260-9132-A3387E5FFC4D}" type="slidenum">
              <a:rPr lang="en-IN" smtClean="0"/>
              <a:t>8</a:t>
            </a:fld>
            <a:endParaRPr lang="en-IN"/>
          </a:p>
        </p:txBody>
      </p:sp>
    </p:spTree>
    <p:extLst>
      <p:ext uri="{BB962C8B-B14F-4D97-AF65-F5344CB8AC3E}">
        <p14:creationId xmlns:p14="http://schemas.microsoft.com/office/powerpoint/2010/main" val="149174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47B15A-A29A-331A-076C-B0B79B3EF0C8}"/>
              </a:ext>
            </a:extLst>
          </p:cNvPr>
          <p:cNvSpPr>
            <a:spLocks noGrp="1"/>
          </p:cNvSpPr>
          <p:nvPr>
            <p:ph type="sldNum" sz="quarter" idx="12"/>
          </p:nvPr>
        </p:nvSpPr>
        <p:spPr>
          <a:xfrm>
            <a:off x="8626929" y="6492875"/>
            <a:ext cx="2743200" cy="365125"/>
          </a:xfrm>
        </p:spPr>
        <p:txBody>
          <a:bodyPr/>
          <a:lstStyle/>
          <a:p>
            <a:fld id="{F92DFF2D-2AA8-4886-ADCC-CEC1620A4920}" type="slidenum">
              <a:rPr lang="en-IN" smtClean="0"/>
              <a:t>‹#›</a:t>
            </a:fld>
            <a:endParaRPr lang="en-IN"/>
          </a:p>
        </p:txBody>
      </p:sp>
      <p:sp>
        <p:nvSpPr>
          <p:cNvPr id="7" name="Rectangle 6">
            <a:extLst>
              <a:ext uri="{FF2B5EF4-FFF2-40B4-BE49-F238E27FC236}">
                <a16:creationId xmlns:a16="http://schemas.microsoft.com/office/drawing/2014/main" id="{952309F9-7309-C363-C77D-3C87A7830B16}"/>
              </a:ext>
            </a:extLst>
          </p:cNvPr>
          <p:cNvSpPr/>
          <p:nvPr userDrawn="1"/>
        </p:nvSpPr>
        <p:spPr>
          <a:xfrm>
            <a:off x="0" y="667802"/>
            <a:ext cx="12192000" cy="65118"/>
          </a:xfrm>
          <a:prstGeom prst="rect">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0ECF6032-6BD4-76AE-D79C-5E265084D554}"/>
              </a:ext>
            </a:extLst>
          </p:cNvPr>
          <p:cNvSpPr/>
          <p:nvPr userDrawn="1"/>
        </p:nvSpPr>
        <p:spPr>
          <a:xfrm>
            <a:off x="0" y="786456"/>
            <a:ext cx="12192000" cy="65118"/>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508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76D1CD-C6EE-447E-A518-C05D6AAC191B}" type="datetimeFigureOut">
              <a:rPr lang="en-IN" smtClean="0"/>
              <a:t>15-04-2024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99605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6D1CD-C6EE-447E-A518-C05D6AAC191B}" type="datetimeFigureOut">
              <a:rPr lang="en-IN" smtClean="0"/>
              <a:t>15-04-2024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304016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6D1CD-C6EE-447E-A518-C05D6AAC191B}" type="datetimeFigureOut">
              <a:rPr lang="en-IN" smtClean="0"/>
              <a:t>15-04-2024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32636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76D1CD-C6EE-447E-A518-C05D6AAC191B}" type="datetimeFigureOut">
              <a:rPr lang="en-IN" smtClean="0"/>
              <a:t>15-04-2024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99377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6D1CD-C6EE-447E-A518-C05D6AAC191B}" type="datetimeFigureOut">
              <a:rPr lang="en-IN" smtClean="0"/>
              <a:t>15-04-2024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103869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6D1CD-C6EE-447E-A518-C05D6AAC191B}" type="datetimeFigureOut">
              <a:rPr lang="en-IN" smtClean="0"/>
              <a:t>15-04-2024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217682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76D1CD-C6EE-447E-A518-C05D6AAC191B}" type="datetimeFigureOut">
              <a:rPr lang="en-IN" smtClean="0"/>
              <a:t>15-04-2024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372228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76D1CD-C6EE-447E-A518-C05D6AAC191B}" type="datetimeFigureOut">
              <a:rPr lang="en-IN" smtClean="0"/>
              <a:t>15-04-2024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118990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76D1CD-C6EE-447E-A518-C05D6AAC191B}" type="datetimeFigureOut">
              <a:rPr lang="en-IN" smtClean="0"/>
              <a:t>15-04-2024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246454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6D1CD-C6EE-447E-A518-C05D6AAC191B}" type="datetimeFigureOut">
              <a:rPr lang="en-IN" smtClean="0"/>
              <a:t>15-04-2024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409164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76D1CD-C6EE-447E-A518-C05D6AAC191B}" type="datetimeFigureOut">
              <a:rPr lang="en-IN" smtClean="0"/>
              <a:t>15-04-2024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FE7615-E9A7-4D88-A91A-FBB3755C1ECF}" type="slidenum">
              <a:rPr lang="en-IN" smtClean="0"/>
              <a:t>‹#›</a:t>
            </a:fld>
            <a:endParaRPr lang="en-IN"/>
          </a:p>
        </p:txBody>
      </p:sp>
    </p:spTree>
    <p:extLst>
      <p:ext uri="{BB962C8B-B14F-4D97-AF65-F5344CB8AC3E}">
        <p14:creationId xmlns:p14="http://schemas.microsoft.com/office/powerpoint/2010/main" val="22491452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A0DA3-F4DE-6D5B-7937-5C4B16161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EE91700-58C7-573B-4D3F-458A49FC9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12399A7-7865-3E1E-7FFC-959167001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639A-9448-465B-864C-7541F19F3511}" type="datetime1">
              <a:rPr lang="en-IN" smtClean="0"/>
              <a:t>15-04-2024</a:t>
            </a:fld>
            <a:endParaRPr lang="en-IN"/>
          </a:p>
        </p:txBody>
      </p:sp>
      <p:sp>
        <p:nvSpPr>
          <p:cNvPr id="5" name="Footer Placeholder 4">
            <a:extLst>
              <a:ext uri="{FF2B5EF4-FFF2-40B4-BE49-F238E27FC236}">
                <a16:creationId xmlns:a16="http://schemas.microsoft.com/office/drawing/2014/main" id="{E4C9322C-53D2-FA3F-A091-288C158D5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D559FA0-AE75-4DB1-8AD0-E9CA492B0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DFF2D-2AA8-4886-ADCC-CEC1620A4920}" type="slidenum">
              <a:rPr lang="en-IN" smtClean="0"/>
              <a:t>‹#›</a:t>
            </a:fld>
            <a:endParaRPr lang="en-IN"/>
          </a:p>
        </p:txBody>
      </p:sp>
    </p:spTree>
    <p:extLst>
      <p:ext uri="{BB962C8B-B14F-4D97-AF65-F5344CB8AC3E}">
        <p14:creationId xmlns:p14="http://schemas.microsoft.com/office/powerpoint/2010/main" val="307268747"/>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639A-9448-465B-864C-7541F19F3511}" type="datetime1">
              <a:rPr lang="en-IN" smtClean="0"/>
              <a:t>15-04-2024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DFF2D-2AA8-4886-ADCC-CEC1620A4920}" type="slidenum">
              <a:rPr lang="en-IN" smtClean="0"/>
              <a:t>‹#›</a:t>
            </a:fld>
            <a:endParaRPr lang="en-IN"/>
          </a:p>
        </p:txBody>
      </p:sp>
    </p:spTree>
    <p:extLst>
      <p:ext uri="{BB962C8B-B14F-4D97-AF65-F5344CB8AC3E}">
        <p14:creationId xmlns:p14="http://schemas.microsoft.com/office/powerpoint/2010/main" val="33800576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slide" Target="slide4.xml"/><Relationship Id="rId11" Type="http://schemas.openxmlformats.org/officeDocument/2006/relationships/image" Target="../media/image23.jpeg"/><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customXml" Target="../ink/ink11.xml"/><Relationship Id="rId26" Type="http://schemas.openxmlformats.org/officeDocument/2006/relationships/customXml" Target="../ink/ink19.xml"/><Relationship Id="rId39" Type="http://schemas.openxmlformats.org/officeDocument/2006/relationships/slide" Target="slide6.xml"/><Relationship Id="rId21" Type="http://schemas.openxmlformats.org/officeDocument/2006/relationships/customXml" Target="../ink/ink14.xml"/><Relationship Id="rId34" Type="http://schemas.openxmlformats.org/officeDocument/2006/relationships/customXml" Target="../ink/ink27.xml"/><Relationship Id="rId42" Type="http://schemas.openxmlformats.org/officeDocument/2006/relationships/image" Target="../media/image6.png"/><Relationship Id="rId7" Type="http://schemas.openxmlformats.org/officeDocument/2006/relationships/customXml" Target="../ink/ink1.xml"/><Relationship Id="rId2" Type="http://schemas.microsoft.com/office/2007/relationships/media" Target="../media/media2.m4a"/><Relationship Id="rId16" Type="http://schemas.openxmlformats.org/officeDocument/2006/relationships/customXml" Target="../ink/ink9.xml"/><Relationship Id="rId20" Type="http://schemas.openxmlformats.org/officeDocument/2006/relationships/customXml" Target="../ink/ink13.xml"/><Relationship Id="rId29" Type="http://schemas.openxmlformats.org/officeDocument/2006/relationships/customXml" Target="../ink/ink22.xml"/><Relationship Id="rId41" Type="http://schemas.openxmlformats.org/officeDocument/2006/relationships/slide" Target="slide11.xml"/><Relationship Id="rId1" Type="http://schemas.openxmlformats.org/officeDocument/2006/relationships/audio" Target="NULL" TargetMode="External"/><Relationship Id="rId6" Type="http://schemas.openxmlformats.org/officeDocument/2006/relationships/image" Target="../media/image8.jpeg"/><Relationship Id="rId11" Type="http://schemas.openxmlformats.org/officeDocument/2006/relationships/customXml" Target="../ink/ink4.xml"/><Relationship Id="rId24" Type="http://schemas.openxmlformats.org/officeDocument/2006/relationships/customXml" Target="../ink/ink17.xml"/><Relationship Id="rId32" Type="http://schemas.openxmlformats.org/officeDocument/2006/relationships/customXml" Target="../ink/ink25.xml"/><Relationship Id="rId37" Type="http://schemas.openxmlformats.org/officeDocument/2006/relationships/slide" Target="slide4.xml"/><Relationship Id="rId40" Type="http://schemas.openxmlformats.org/officeDocument/2006/relationships/slide" Target="slide8.xml"/><Relationship Id="rId5" Type="http://schemas.microsoft.com/office/2007/relationships/hdphoto" Target="../media/hdphoto1.wdp"/><Relationship Id="rId15" Type="http://schemas.openxmlformats.org/officeDocument/2006/relationships/customXml" Target="../ink/ink8.xml"/><Relationship Id="rId23" Type="http://schemas.openxmlformats.org/officeDocument/2006/relationships/customXml" Target="../ink/ink16.xml"/><Relationship Id="rId28" Type="http://schemas.openxmlformats.org/officeDocument/2006/relationships/customXml" Target="../ink/ink21.xml"/><Relationship Id="rId36" Type="http://schemas.openxmlformats.org/officeDocument/2006/relationships/slide" Target="slide3.xml"/><Relationship Id="rId10" Type="http://schemas.openxmlformats.org/officeDocument/2006/relationships/customXml" Target="../ink/ink3.xml"/><Relationship Id="rId19" Type="http://schemas.openxmlformats.org/officeDocument/2006/relationships/customXml" Target="../ink/ink12.xml"/><Relationship Id="rId31" Type="http://schemas.openxmlformats.org/officeDocument/2006/relationships/customXml" Target="../ink/ink24.xml"/><Relationship Id="rId4" Type="http://schemas.openxmlformats.org/officeDocument/2006/relationships/image" Target="../media/image7.png"/><Relationship Id="rId9" Type="http://schemas.openxmlformats.org/officeDocument/2006/relationships/customXml" Target="../ink/ink2.xml"/><Relationship Id="rId14" Type="http://schemas.openxmlformats.org/officeDocument/2006/relationships/customXml" Target="../ink/ink7.xml"/><Relationship Id="rId22" Type="http://schemas.openxmlformats.org/officeDocument/2006/relationships/customXml" Target="../ink/ink15.xml"/><Relationship Id="rId27" Type="http://schemas.openxmlformats.org/officeDocument/2006/relationships/customXml" Target="../ink/ink20.xml"/><Relationship Id="rId30" Type="http://schemas.openxmlformats.org/officeDocument/2006/relationships/customXml" Target="../ink/ink23.xml"/><Relationship Id="rId35" Type="http://schemas.openxmlformats.org/officeDocument/2006/relationships/customXml" Target="../ink/ink28.xml"/><Relationship Id="rId8" Type="http://schemas.openxmlformats.org/officeDocument/2006/relationships/image" Target="../media/image8.png"/><Relationship Id="rId3" Type="http://schemas.openxmlformats.org/officeDocument/2006/relationships/slideLayout" Target="../slideLayouts/slideLayout1.xml"/><Relationship Id="rId12" Type="http://schemas.openxmlformats.org/officeDocument/2006/relationships/customXml" Target="../ink/ink5.xml"/><Relationship Id="rId17" Type="http://schemas.openxmlformats.org/officeDocument/2006/relationships/customXml" Target="../ink/ink10.xml"/><Relationship Id="rId25" Type="http://schemas.openxmlformats.org/officeDocument/2006/relationships/customXml" Target="../ink/ink18.xml"/><Relationship Id="rId33" Type="http://schemas.openxmlformats.org/officeDocument/2006/relationships/customXml" Target="../ink/ink26.xml"/><Relationship Id="rId38"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10.png"/><Relationship Id="rId12" Type="http://schemas.openxmlformats.org/officeDocument/2006/relationships/slide" Target="slide11.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9.png"/><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slide" Target="slide6.xml"/><Relationship Id="rId4" Type="http://schemas.openxmlformats.org/officeDocument/2006/relationships/audio" Target="../media/media4.m4a"/><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6.xml"/><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5.xml"/><Relationship Id="rId11" Type="http://schemas.openxmlformats.org/officeDocument/2006/relationships/image" Target="../media/image6.png"/><Relationship Id="rId5" Type="http://schemas.openxmlformats.org/officeDocument/2006/relationships/slide" Target="slide3.xml"/><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14.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chart" Target="../charts/chart1.xml"/><Relationship Id="rId10" Type="http://schemas.openxmlformats.org/officeDocument/2006/relationships/slide" Target="slide11.xml"/><Relationship Id="rId4" Type="http://schemas.openxmlformats.org/officeDocument/2006/relationships/notesSlide" Target="../notesSlides/notes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slide" Target="slide3.xml"/><Relationship Id="rId12"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11" Type="http://schemas.openxmlformats.org/officeDocument/2006/relationships/slide" Target="slide11.xml"/><Relationship Id="rId5" Type="http://schemas.openxmlformats.org/officeDocument/2006/relationships/chart" Target="../charts/chart2.xml"/><Relationship Id="rId10" Type="http://schemas.openxmlformats.org/officeDocument/2006/relationships/slide" Target="slide8.xml"/><Relationship Id="rId4" Type="http://schemas.openxmlformats.org/officeDocument/2006/relationships/notesSlide" Target="../notesSlides/notesSlide3.xml"/><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18.jpe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17.jpeg"/><Relationship Id="rId5" Type="http://schemas.openxmlformats.org/officeDocument/2006/relationships/slide" Target="slide3.xml"/><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2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4.xml"/><Relationship Id="rId11" Type="http://schemas.openxmlformats.org/officeDocument/2006/relationships/image" Target="../media/image6.png"/><Relationship Id="rId5" Type="http://schemas.openxmlformats.org/officeDocument/2006/relationships/slide" Target="slide3.xml"/><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1.png">
            <a:extLst>
              <a:ext uri="{FF2B5EF4-FFF2-40B4-BE49-F238E27FC236}">
                <a16:creationId xmlns:a16="http://schemas.microsoft.com/office/drawing/2014/main" id="{8C20F065-77B8-2C85-4C2C-226A6B3CE6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30" y="393201"/>
            <a:ext cx="4004622" cy="1101819"/>
          </a:xfrm>
          <a:prstGeom prst="rect">
            <a:avLst/>
          </a:prstGeom>
        </p:spPr>
      </p:pic>
      <p:pic>
        <p:nvPicPr>
          <p:cNvPr id="15" name="Graphic 14">
            <a:extLst>
              <a:ext uri="{FF2B5EF4-FFF2-40B4-BE49-F238E27FC236}">
                <a16:creationId xmlns:a16="http://schemas.microsoft.com/office/drawing/2014/main" id="{5BF3328C-1746-2849-803E-9C2A2AD432E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5091" y="5925086"/>
            <a:ext cx="2541549" cy="658433"/>
          </a:xfrm>
          <a:prstGeom prst="rect">
            <a:avLst/>
          </a:prstGeom>
        </p:spPr>
      </p:pic>
      <p:sp>
        <p:nvSpPr>
          <p:cNvPr id="3" name="TextBox 2">
            <a:extLst>
              <a:ext uri="{FF2B5EF4-FFF2-40B4-BE49-F238E27FC236}">
                <a16:creationId xmlns:a16="http://schemas.microsoft.com/office/drawing/2014/main" id="{FAEC3D4B-5823-3C1A-457A-E58C916695A7}"/>
              </a:ext>
            </a:extLst>
          </p:cNvPr>
          <p:cNvSpPr txBox="1"/>
          <p:nvPr/>
        </p:nvSpPr>
        <p:spPr>
          <a:xfrm>
            <a:off x="1702251" y="1782717"/>
            <a:ext cx="8787493" cy="1384995"/>
          </a:xfrm>
          <a:prstGeom prst="rect">
            <a:avLst/>
          </a:prstGeom>
          <a:noFill/>
        </p:spPr>
        <p:txBody>
          <a:bodyPr wrap="square">
            <a:spAutoFit/>
          </a:bodyPr>
          <a:lstStyle/>
          <a:p>
            <a:pPr algn="ctr"/>
            <a:r>
              <a:rPr lang="en-IN" sz="2800" b="1">
                <a:latin typeface="+mj-lt"/>
                <a:ea typeface="Calibri Light" panose="020F0302020204030204" pitchFamily="34" charset="0"/>
                <a:cs typeface="Arial" panose="020B0604020202020204" pitchFamily="34" charset="0"/>
              </a:rPr>
              <a:t>Change in eruption location in Kerguelen hotspot and Kinematic Reconstruction of Rajmahal Trap: Implications for Cretaceous to present day Geodynamics of Indian plate </a:t>
            </a:r>
          </a:p>
        </p:txBody>
      </p:sp>
      <p:sp>
        <p:nvSpPr>
          <p:cNvPr id="14" name="TextBox 13">
            <a:extLst>
              <a:ext uri="{FF2B5EF4-FFF2-40B4-BE49-F238E27FC236}">
                <a16:creationId xmlns:a16="http://schemas.microsoft.com/office/drawing/2014/main" id="{FAEC3D4B-5823-3C1A-457A-E58C916695A7}"/>
              </a:ext>
            </a:extLst>
          </p:cNvPr>
          <p:cNvSpPr txBox="1"/>
          <p:nvPr/>
        </p:nvSpPr>
        <p:spPr>
          <a:xfrm>
            <a:off x="1551990" y="4807048"/>
            <a:ext cx="9088016" cy="523220"/>
          </a:xfrm>
          <a:prstGeom prst="rect">
            <a:avLst/>
          </a:prstGeom>
          <a:noFill/>
        </p:spPr>
        <p:txBody>
          <a:bodyPr wrap="square">
            <a:spAutoFit/>
          </a:bodyPr>
          <a:lstStyle/>
          <a:p>
            <a:pPr algn="ctr"/>
            <a:r>
              <a:rPr lang="en-IN" sz="1400" i="1"/>
              <a:t>1. Department of Earth Sciences, Indian Institute of Technology Roorkee, Uttarakhand 247667, India</a:t>
            </a:r>
          </a:p>
          <a:p>
            <a:pPr algn="ctr"/>
            <a:r>
              <a:rPr lang="en-IN" sz="1400" i="1"/>
              <a:t>2. Department of Earth Sciences, Vrije Universiteit Amsterdam, De </a:t>
            </a:r>
            <a:r>
              <a:rPr lang="en-IN" sz="1400" i="1" err="1"/>
              <a:t>Boelelaan</a:t>
            </a:r>
            <a:r>
              <a:rPr lang="en-IN" sz="1400" i="1"/>
              <a:t> 1085, 1081 HV, Amsterdam, the Netherlands </a:t>
            </a:r>
          </a:p>
        </p:txBody>
      </p:sp>
      <p:sp>
        <p:nvSpPr>
          <p:cNvPr id="17" name="TextBox 16">
            <a:extLst>
              <a:ext uri="{FF2B5EF4-FFF2-40B4-BE49-F238E27FC236}">
                <a16:creationId xmlns:a16="http://schemas.microsoft.com/office/drawing/2014/main" id="{E9DAE65C-664A-E532-5C47-FAAEA9ED35F3}"/>
              </a:ext>
            </a:extLst>
          </p:cNvPr>
          <p:cNvSpPr txBox="1"/>
          <p:nvPr/>
        </p:nvSpPr>
        <p:spPr>
          <a:xfrm>
            <a:off x="3046640" y="3399249"/>
            <a:ext cx="6098720" cy="523220"/>
          </a:xfrm>
          <a:prstGeom prst="rect">
            <a:avLst/>
          </a:prstGeom>
          <a:noFill/>
        </p:spPr>
        <p:txBody>
          <a:bodyPr wrap="square">
            <a:spAutoFit/>
          </a:bodyPr>
          <a:lstStyle/>
          <a:p>
            <a:pPr algn="ctr"/>
            <a:r>
              <a:rPr lang="en-IN" sz="2800" b="1">
                <a:solidFill>
                  <a:schemeClr val="accent1">
                    <a:lumMod val="75000"/>
                  </a:schemeClr>
                </a:solidFill>
              </a:rPr>
              <a:t>Simran Guleriya</a:t>
            </a:r>
            <a:r>
              <a:rPr lang="en-IN" sz="2800" b="1" baseline="30000">
                <a:solidFill>
                  <a:schemeClr val="accent1">
                    <a:lumMod val="75000"/>
                  </a:schemeClr>
                </a:solidFill>
              </a:rPr>
              <a:t>1</a:t>
            </a:r>
            <a:r>
              <a:rPr lang="en-IN" sz="2800" b="1">
                <a:solidFill>
                  <a:schemeClr val="accent1">
                    <a:lumMod val="75000"/>
                  </a:schemeClr>
                </a:solidFill>
              </a:rPr>
              <a:t> </a:t>
            </a:r>
          </a:p>
        </p:txBody>
      </p:sp>
      <p:sp>
        <p:nvSpPr>
          <p:cNvPr id="19" name="TextBox 18">
            <a:extLst>
              <a:ext uri="{FF2B5EF4-FFF2-40B4-BE49-F238E27FC236}">
                <a16:creationId xmlns:a16="http://schemas.microsoft.com/office/drawing/2014/main" id="{23363F75-BD6C-3A8C-6280-9AB542B5575C}"/>
              </a:ext>
            </a:extLst>
          </p:cNvPr>
          <p:cNvSpPr txBox="1"/>
          <p:nvPr/>
        </p:nvSpPr>
        <p:spPr>
          <a:xfrm>
            <a:off x="3046640" y="4406938"/>
            <a:ext cx="6098720" cy="400110"/>
          </a:xfrm>
          <a:prstGeom prst="rect">
            <a:avLst/>
          </a:prstGeom>
          <a:noFill/>
        </p:spPr>
        <p:txBody>
          <a:bodyPr wrap="square">
            <a:spAutoFit/>
          </a:bodyPr>
          <a:lstStyle/>
          <a:p>
            <a:pPr algn="ctr"/>
            <a:r>
              <a:rPr lang="en-IN" sz="2000" i="1"/>
              <a:t>Anouk Beniest</a:t>
            </a:r>
            <a:r>
              <a:rPr lang="en-IN" sz="2000" i="1" baseline="30000"/>
              <a:t>2</a:t>
            </a:r>
            <a:r>
              <a:rPr lang="en-IN" sz="2000" i="1"/>
              <a:t> , Sudheer Kumar Tiwari</a:t>
            </a:r>
            <a:r>
              <a:rPr lang="en-IN" sz="2000" i="1" baseline="30000"/>
              <a:t>1</a:t>
            </a:r>
            <a:r>
              <a:rPr lang="en-IN" sz="2000" i="1"/>
              <a:t> </a:t>
            </a:r>
          </a:p>
        </p:txBody>
      </p:sp>
      <p:sp>
        <p:nvSpPr>
          <p:cNvPr id="24" name="TextBox 23">
            <a:extLst>
              <a:ext uri="{FF2B5EF4-FFF2-40B4-BE49-F238E27FC236}">
                <a16:creationId xmlns:a16="http://schemas.microsoft.com/office/drawing/2014/main" id="{0B639D63-76B6-202E-9DCF-BB95F3C5A2D5}"/>
              </a:ext>
            </a:extLst>
          </p:cNvPr>
          <p:cNvSpPr txBox="1"/>
          <p:nvPr/>
        </p:nvSpPr>
        <p:spPr>
          <a:xfrm>
            <a:off x="3046640" y="3801312"/>
            <a:ext cx="6098720" cy="369332"/>
          </a:xfrm>
          <a:prstGeom prst="rect">
            <a:avLst/>
          </a:prstGeom>
          <a:noFill/>
        </p:spPr>
        <p:txBody>
          <a:bodyPr wrap="square">
            <a:spAutoFit/>
          </a:bodyPr>
          <a:lstStyle/>
          <a:p>
            <a:pPr algn="ctr"/>
            <a:r>
              <a:rPr lang="en-IN"/>
              <a:t>simranguleriya@gmail.com</a:t>
            </a:r>
          </a:p>
        </p:txBody>
      </p:sp>
      <p:sp>
        <p:nvSpPr>
          <p:cNvPr id="26" name="TextBox 25">
            <a:extLst>
              <a:ext uri="{FF2B5EF4-FFF2-40B4-BE49-F238E27FC236}">
                <a16:creationId xmlns:a16="http://schemas.microsoft.com/office/drawing/2014/main" id="{6DE2DE9B-D4FC-1F92-56B6-71EC69D7B21E}"/>
              </a:ext>
            </a:extLst>
          </p:cNvPr>
          <p:cNvSpPr txBox="1"/>
          <p:nvPr/>
        </p:nvSpPr>
        <p:spPr>
          <a:xfrm>
            <a:off x="9548911" y="6300656"/>
            <a:ext cx="3046639" cy="307777"/>
          </a:xfrm>
          <a:prstGeom prst="rect">
            <a:avLst/>
          </a:prstGeom>
          <a:noFill/>
        </p:spPr>
        <p:txBody>
          <a:bodyPr wrap="square">
            <a:spAutoFit/>
          </a:bodyPr>
          <a:lstStyle>
            <a:defPPr>
              <a:defRPr lang="en-US"/>
            </a:defPPr>
            <a:lvl1pPr algn="ctr">
              <a:defRPr sz="2800" b="1">
                <a:latin typeface="Dubai Light" panose="020B0303030403030204" pitchFamily="34" charset="-78"/>
                <a:ea typeface="Calibri Light" panose="020F0302020204030204" pitchFamily="34" charset="0"/>
                <a:cs typeface="Dubai Light" panose="020B0303030403030204" pitchFamily="34" charset="-78"/>
              </a:defRPr>
            </a:lvl1pPr>
          </a:lstStyle>
          <a:p>
            <a:r>
              <a:rPr lang="en-US" sz="1400"/>
              <a:t>E</a:t>
            </a:r>
            <a:r>
              <a:rPr lang="en-IN" sz="1400"/>
              <a:t>GU24, 16 April 2024</a:t>
            </a:r>
          </a:p>
        </p:txBody>
      </p:sp>
      <p:pic>
        <p:nvPicPr>
          <p:cNvPr id="36" name="Picture 35" descr="A blue winged animal with wings&#10;&#10;Description automatically generated">
            <a:extLst>
              <a:ext uri="{FF2B5EF4-FFF2-40B4-BE49-F238E27FC236}">
                <a16:creationId xmlns:a16="http://schemas.microsoft.com/office/drawing/2014/main" id="{4AECBE4A-2FDF-828A-0668-9C0074EF51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33104" y="-149426"/>
            <a:ext cx="1878252" cy="1878252"/>
          </a:xfrm>
          <a:prstGeom prst="rect">
            <a:avLst/>
          </a:prstGeom>
        </p:spPr>
      </p:pic>
      <p:pic>
        <p:nvPicPr>
          <p:cNvPr id="4" name="Picture 3">
            <a:extLst>
              <a:ext uri="{FF2B5EF4-FFF2-40B4-BE49-F238E27FC236}">
                <a16:creationId xmlns:a16="http://schemas.microsoft.com/office/drawing/2014/main" id="{40AD8814-937A-6429-F74F-D20BC876934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81015" y="4920969"/>
            <a:ext cx="1333333" cy="1333333"/>
          </a:xfrm>
          <a:prstGeom prst="rect">
            <a:avLst/>
          </a:prstGeom>
        </p:spPr>
      </p:pic>
      <p:pic>
        <p:nvPicPr>
          <p:cNvPr id="7" name="Slide 1">
            <a:hlinkClick r:id="" action="ppaction://media"/>
            <a:extLst>
              <a:ext uri="{FF2B5EF4-FFF2-40B4-BE49-F238E27FC236}">
                <a16:creationId xmlns:a16="http://schemas.microsoft.com/office/drawing/2014/main" id="{944774D5-2B90-BEC4-739B-CFF7870030BC}"/>
              </a:ext>
            </a:extLst>
          </p:cNvPr>
          <p:cNvPicPr>
            <a:picLocks noChangeAspect="1"/>
          </p:cNvPicPr>
          <p:nvPr>
            <a:audioFile r:link="rId1"/>
            <p:extLst>
              <p:ext uri="{DAA4B4D4-6D71-4841-9C94-3DE7FCFB9230}">
                <p14:media xmlns:p14="http://schemas.microsoft.com/office/powerpoint/2010/main" r:embed="rId2">
                  <p14:trim end="356.4535"/>
                </p14:media>
              </p:ext>
            </p:extLst>
          </p:nvPr>
        </p:nvPicPr>
        <p:blipFill>
          <a:blip r:embed="rId9"/>
          <a:stretch>
            <a:fillRect/>
          </a:stretch>
        </p:blipFill>
        <p:spPr>
          <a:xfrm>
            <a:off x="5810412" y="5556698"/>
            <a:ext cx="487363" cy="487363"/>
          </a:xfrm>
          <a:prstGeom prst="rect">
            <a:avLst/>
          </a:prstGeom>
        </p:spPr>
      </p:pic>
    </p:spTree>
    <p:extLst>
      <p:ext uri="{BB962C8B-B14F-4D97-AF65-F5344CB8AC3E}">
        <p14:creationId xmlns:p14="http://schemas.microsoft.com/office/powerpoint/2010/main" val="3202928075"/>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hart&#10;&#10;Description automatically generated">
            <a:extLst>
              <a:ext uri="{FF2B5EF4-FFF2-40B4-BE49-F238E27FC236}">
                <a16:creationId xmlns:a16="http://schemas.microsoft.com/office/drawing/2014/main" id="{1B8DB97C-6969-36A5-42F2-0695D6F6BA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63701" y="1017554"/>
            <a:ext cx="3001736" cy="1546033"/>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BD087BE3-B07F-C271-C90C-2FA20D59D19E}"/>
              </a:ext>
            </a:extLst>
          </p:cNvPr>
          <p:cNvSpPr>
            <a:spLocks noGrp="1"/>
          </p:cNvSpPr>
          <p:nvPr>
            <p:ph type="sldNum" sz="quarter" idx="12"/>
          </p:nvPr>
        </p:nvSpPr>
        <p:spPr/>
        <p:txBody>
          <a:bodyPr/>
          <a:lstStyle/>
          <a:p>
            <a:fld id="{F92DFF2D-2AA8-4886-ADCC-CEC1620A4920}" type="slidenum">
              <a:rPr lang="en-IN" smtClean="0"/>
              <a:t>10</a:t>
            </a:fld>
            <a:endParaRPr lang="en-IN"/>
          </a:p>
        </p:txBody>
      </p:sp>
      <p:sp>
        <p:nvSpPr>
          <p:cNvPr id="4" name="Title 1">
            <a:extLst>
              <a:ext uri="{FF2B5EF4-FFF2-40B4-BE49-F238E27FC236}">
                <a16:creationId xmlns:a16="http://schemas.microsoft.com/office/drawing/2014/main" id="{CFA5AE21-DC15-6AF7-EBE7-C41111CDAD87}"/>
              </a:ext>
            </a:extLst>
          </p:cNvPr>
          <p:cNvSpPr txBox="1">
            <a:spLocks/>
          </p:cNvSpPr>
          <p:nvPr/>
        </p:nvSpPr>
        <p:spPr>
          <a:xfrm>
            <a:off x="435483" y="-308009"/>
            <a:ext cx="11421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Inference continued…</a:t>
            </a:r>
            <a:endParaRPr lang="en-IN" sz="36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FFEDC8-940E-1F9B-B074-0C39B5C846DE}"/>
              </a:ext>
            </a:extLst>
          </p:cNvPr>
          <p:cNvSpPr txBox="1"/>
          <p:nvPr/>
        </p:nvSpPr>
        <p:spPr>
          <a:xfrm>
            <a:off x="444009" y="1364984"/>
            <a:ext cx="8279308" cy="830997"/>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Tectonic Model for the Indian subcontinent drift since Cretaceous  (117 Ma) to present day</a:t>
            </a:r>
            <a:endParaRPr lang="en-IN" sz="2400" b="1">
              <a:solidFill>
                <a:srgbClr val="30ACEC"/>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73530DC-5433-1AC0-89E9-80CA7AA1F20F}"/>
              </a:ext>
            </a:extLst>
          </p:cNvPr>
          <p:cNvSpPr/>
          <p:nvPr/>
        </p:nvSpPr>
        <p:spPr>
          <a:xfrm>
            <a:off x="6479457" y="39294"/>
            <a:ext cx="4890671" cy="46563"/>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Delay 9">
            <a:extLst>
              <a:ext uri="{FF2B5EF4-FFF2-40B4-BE49-F238E27FC236}">
                <a16:creationId xmlns:a16="http://schemas.microsoft.com/office/drawing/2014/main" id="{792B34E7-BBF4-1DE6-796B-F28ECBAA9201}"/>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EB44E0A0-659D-F288-F79F-C5C4B4FD9678}"/>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lowchart: Delay 11">
            <a:extLst>
              <a:ext uri="{FF2B5EF4-FFF2-40B4-BE49-F238E27FC236}">
                <a16:creationId xmlns:a16="http://schemas.microsoft.com/office/drawing/2014/main" id="{40EE7F0A-C4D5-DF43-BCEC-F8F60C84D621}"/>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lowchart: Delay 12">
            <a:extLst>
              <a:ext uri="{FF2B5EF4-FFF2-40B4-BE49-F238E27FC236}">
                <a16:creationId xmlns:a16="http://schemas.microsoft.com/office/drawing/2014/main" id="{3FB44276-A01B-A70A-E7F1-E1C39B1D77B9}"/>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lowchart: Delay 13">
            <a:extLst>
              <a:ext uri="{FF2B5EF4-FFF2-40B4-BE49-F238E27FC236}">
                <a16:creationId xmlns:a16="http://schemas.microsoft.com/office/drawing/2014/main" id="{3C6FC904-60C8-27A4-3709-83BB2F44C5C8}"/>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hlinkClick r:id="rId5" action="ppaction://hlinksldjump"/>
            <a:extLst>
              <a:ext uri="{FF2B5EF4-FFF2-40B4-BE49-F238E27FC236}">
                <a16:creationId xmlns:a16="http://schemas.microsoft.com/office/drawing/2014/main" id="{ABFC781C-8406-2397-C294-427E442E40BA}"/>
              </a:ext>
            </a:extLst>
          </p:cNvPr>
          <p:cNvSpPr txBox="1"/>
          <p:nvPr/>
        </p:nvSpPr>
        <p:spPr>
          <a:xfrm>
            <a:off x="5833173" y="110918"/>
            <a:ext cx="1327355" cy="584775"/>
          </a:xfrm>
          <a:prstGeom prst="rect">
            <a:avLst/>
          </a:prstGeom>
          <a:noFill/>
        </p:spPr>
        <p:txBody>
          <a:bodyPr wrap="square" rtlCol="0">
            <a:spAutoFit/>
          </a:bodyPr>
          <a:lstStyle/>
          <a:p>
            <a:pPr algn="ctr"/>
            <a:r>
              <a:rPr lang="en-US" sz="1600" b="1"/>
              <a:t>Research Gaps</a:t>
            </a:r>
            <a:endParaRPr lang="en-IN" sz="1600" b="1"/>
          </a:p>
        </p:txBody>
      </p:sp>
      <p:sp>
        <p:nvSpPr>
          <p:cNvPr id="16" name="TextBox 15">
            <a:hlinkClick r:id="rId6" action="ppaction://hlinksldjump"/>
            <a:extLst>
              <a:ext uri="{FF2B5EF4-FFF2-40B4-BE49-F238E27FC236}">
                <a16:creationId xmlns:a16="http://schemas.microsoft.com/office/drawing/2014/main" id="{922B24F6-928C-1EC1-513B-3AF3C1C93A92}"/>
              </a:ext>
            </a:extLst>
          </p:cNvPr>
          <p:cNvSpPr txBox="1"/>
          <p:nvPr/>
        </p:nvSpPr>
        <p:spPr>
          <a:xfrm>
            <a:off x="6918614" y="117593"/>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17" name="TextBox 16">
            <a:hlinkClick r:id="rId7" action="ppaction://hlinksldjump"/>
            <a:extLst>
              <a:ext uri="{FF2B5EF4-FFF2-40B4-BE49-F238E27FC236}">
                <a16:creationId xmlns:a16="http://schemas.microsoft.com/office/drawing/2014/main" id="{605FF67D-793A-16AB-6A06-EA8768135D00}"/>
              </a:ext>
            </a:extLst>
          </p:cNvPr>
          <p:cNvSpPr txBox="1"/>
          <p:nvPr/>
        </p:nvSpPr>
        <p:spPr>
          <a:xfrm>
            <a:off x="8118284" y="120438"/>
            <a:ext cx="1602658" cy="584775"/>
          </a:xfrm>
          <a:prstGeom prst="rect">
            <a:avLst/>
          </a:prstGeom>
          <a:noFill/>
        </p:spPr>
        <p:txBody>
          <a:bodyPr wrap="square" rtlCol="0">
            <a:spAutoFit/>
          </a:bodyPr>
          <a:lstStyle/>
          <a:p>
            <a:pPr algn="ctr"/>
            <a:r>
              <a:rPr lang="en-US" sz="1600" b="1"/>
              <a:t>Tomography Data</a:t>
            </a:r>
            <a:endParaRPr lang="en-IN" sz="1600" b="1"/>
          </a:p>
        </p:txBody>
      </p:sp>
      <p:sp>
        <p:nvSpPr>
          <p:cNvPr id="18" name="TextBox 17">
            <a:hlinkClick r:id="rId8" action="ppaction://hlinksldjump"/>
            <a:extLst>
              <a:ext uri="{FF2B5EF4-FFF2-40B4-BE49-F238E27FC236}">
                <a16:creationId xmlns:a16="http://schemas.microsoft.com/office/drawing/2014/main" id="{96FE6054-21D3-15B4-0BBE-5D93CDAC8573}"/>
              </a:ext>
            </a:extLst>
          </p:cNvPr>
          <p:cNvSpPr txBox="1"/>
          <p:nvPr/>
        </p:nvSpPr>
        <p:spPr>
          <a:xfrm>
            <a:off x="9337614" y="134287"/>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19" name="TextBox 18">
            <a:hlinkClick r:id="rId9" action="ppaction://hlinksldjump"/>
            <a:extLst>
              <a:ext uri="{FF2B5EF4-FFF2-40B4-BE49-F238E27FC236}">
                <a16:creationId xmlns:a16="http://schemas.microsoft.com/office/drawing/2014/main" id="{E04B6BE8-5A47-E169-823F-71370EAA8364}"/>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6" name="Slide 10">
            <a:hlinkClick r:id="" action="ppaction://media"/>
            <a:extLst>
              <a:ext uri="{FF2B5EF4-FFF2-40B4-BE49-F238E27FC236}">
                <a16:creationId xmlns:a16="http://schemas.microsoft.com/office/drawing/2014/main" id="{B3F9903B-D134-BD6D-4B21-B0E17155B6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7816" y="1879288"/>
            <a:ext cx="487363" cy="487363"/>
          </a:xfrm>
          <a:prstGeom prst="rect">
            <a:avLst/>
          </a:prstGeom>
        </p:spPr>
      </p:pic>
      <p:grpSp>
        <p:nvGrpSpPr>
          <p:cNvPr id="27" name="Group 26">
            <a:extLst>
              <a:ext uri="{FF2B5EF4-FFF2-40B4-BE49-F238E27FC236}">
                <a16:creationId xmlns:a16="http://schemas.microsoft.com/office/drawing/2014/main" id="{6F3D8D2F-2FDB-3A4B-9156-E7BF20DEB8C9}"/>
              </a:ext>
            </a:extLst>
          </p:cNvPr>
          <p:cNvGrpSpPr/>
          <p:nvPr/>
        </p:nvGrpSpPr>
        <p:grpSpPr>
          <a:xfrm>
            <a:off x="326563" y="2657077"/>
            <a:ext cx="11538874" cy="4064398"/>
            <a:chOff x="326563" y="2657077"/>
            <a:chExt cx="11538874" cy="4064398"/>
          </a:xfrm>
        </p:grpSpPr>
        <p:pic>
          <p:nvPicPr>
            <p:cNvPr id="7" name="Picture 6" descr="A picture containing text, screenshot, diagram, design&#10;&#10;Description automatically generated">
              <a:extLst>
                <a:ext uri="{FF2B5EF4-FFF2-40B4-BE49-F238E27FC236}">
                  <a16:creationId xmlns:a16="http://schemas.microsoft.com/office/drawing/2014/main" id="{1A6F13AA-4E94-021F-A7BD-506713BC86F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26563" y="2657077"/>
              <a:ext cx="5638940" cy="4064398"/>
            </a:xfrm>
            <a:prstGeom prst="rect">
              <a:avLst/>
            </a:prstGeom>
            <a:ln w="12700">
              <a:solidFill>
                <a:schemeClr val="tx1"/>
              </a:solidFill>
            </a:ln>
          </p:spPr>
        </p:pic>
        <p:pic>
          <p:nvPicPr>
            <p:cNvPr id="8" name="Picture 7" descr="A picture containing text, screenshot, diagram, design&#10;&#10;Description automatically generated">
              <a:extLst>
                <a:ext uri="{FF2B5EF4-FFF2-40B4-BE49-F238E27FC236}">
                  <a16:creationId xmlns:a16="http://schemas.microsoft.com/office/drawing/2014/main" id="{57CA362E-2D49-EAFB-8004-72E102EA4FF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226497" y="2657077"/>
              <a:ext cx="5638940" cy="4064398"/>
            </a:xfrm>
            <a:prstGeom prst="rect">
              <a:avLst/>
            </a:prstGeom>
            <a:ln w="12700">
              <a:solidFill>
                <a:schemeClr val="tx1"/>
              </a:solidFill>
            </a:ln>
          </p:spPr>
        </p:pic>
        <p:sp>
          <p:nvSpPr>
            <p:cNvPr id="21" name="TextBox 20">
              <a:extLst>
                <a:ext uri="{FF2B5EF4-FFF2-40B4-BE49-F238E27FC236}">
                  <a16:creationId xmlns:a16="http://schemas.microsoft.com/office/drawing/2014/main" id="{24B743F5-0A46-7D4E-8A1D-7E9F33918592}"/>
                </a:ext>
              </a:extLst>
            </p:cNvPr>
            <p:cNvSpPr txBox="1"/>
            <p:nvPr/>
          </p:nvSpPr>
          <p:spPr>
            <a:xfrm>
              <a:off x="827847" y="2946182"/>
              <a:ext cx="1801629" cy="261610"/>
            </a:xfrm>
            <a:prstGeom prst="rect">
              <a:avLst/>
            </a:prstGeom>
            <a:noFill/>
          </p:spPr>
          <p:txBody>
            <a:bodyPr wrap="square" rtlCol="0">
              <a:spAutoFit/>
            </a:bodyPr>
            <a:lstStyle/>
            <a:p>
              <a:r>
                <a:rPr lang="en-IN" sz="1050" dirty="0"/>
                <a:t>~9.7cm/yr-11.7 cm/</a:t>
              </a:r>
              <a:r>
                <a:rPr lang="en-IN" sz="1050" dirty="0" err="1"/>
                <a:t>yr</a:t>
              </a:r>
              <a:endParaRPr lang="en-IN" sz="1050" dirty="0"/>
            </a:p>
          </p:txBody>
        </p:sp>
        <p:sp>
          <p:nvSpPr>
            <p:cNvPr id="22" name="TextBox 21">
              <a:extLst>
                <a:ext uri="{FF2B5EF4-FFF2-40B4-BE49-F238E27FC236}">
                  <a16:creationId xmlns:a16="http://schemas.microsoft.com/office/drawing/2014/main" id="{8A28D618-B34F-9457-58F8-307160A35DF2}"/>
                </a:ext>
              </a:extLst>
            </p:cNvPr>
            <p:cNvSpPr txBox="1"/>
            <p:nvPr/>
          </p:nvSpPr>
          <p:spPr>
            <a:xfrm>
              <a:off x="2845623" y="4104422"/>
              <a:ext cx="1801629" cy="261610"/>
            </a:xfrm>
            <a:prstGeom prst="rect">
              <a:avLst/>
            </a:prstGeom>
            <a:noFill/>
          </p:spPr>
          <p:txBody>
            <a:bodyPr wrap="square" rtlCol="0">
              <a:spAutoFit/>
            </a:bodyPr>
            <a:lstStyle/>
            <a:p>
              <a:r>
                <a:rPr lang="en-IN" sz="1050" dirty="0"/>
                <a:t>~11.7 cm/yr-16.3 cm/</a:t>
              </a:r>
              <a:r>
                <a:rPr lang="en-IN" sz="1050" dirty="0" err="1"/>
                <a:t>yr</a:t>
              </a:r>
              <a:endParaRPr lang="en-IN" sz="1050" dirty="0"/>
            </a:p>
          </p:txBody>
        </p:sp>
        <p:sp>
          <p:nvSpPr>
            <p:cNvPr id="23" name="TextBox 22">
              <a:extLst>
                <a:ext uri="{FF2B5EF4-FFF2-40B4-BE49-F238E27FC236}">
                  <a16:creationId xmlns:a16="http://schemas.microsoft.com/office/drawing/2014/main" id="{5921F566-CD07-4282-7CF3-DBE2BDB556E7}"/>
                </a:ext>
              </a:extLst>
            </p:cNvPr>
            <p:cNvSpPr txBox="1"/>
            <p:nvPr/>
          </p:nvSpPr>
          <p:spPr>
            <a:xfrm>
              <a:off x="2782034" y="5493016"/>
              <a:ext cx="1801629" cy="261610"/>
            </a:xfrm>
            <a:prstGeom prst="rect">
              <a:avLst/>
            </a:prstGeom>
            <a:noFill/>
          </p:spPr>
          <p:txBody>
            <a:bodyPr wrap="square" rtlCol="0">
              <a:spAutoFit/>
            </a:bodyPr>
            <a:lstStyle/>
            <a:p>
              <a:r>
                <a:rPr lang="en-IN" sz="1050" dirty="0"/>
                <a:t>~16.8 cm/</a:t>
              </a:r>
              <a:r>
                <a:rPr lang="en-IN" sz="1050" dirty="0" err="1"/>
                <a:t>yr</a:t>
              </a:r>
              <a:endParaRPr lang="en-IN" sz="1050" dirty="0"/>
            </a:p>
          </p:txBody>
        </p:sp>
        <p:sp>
          <p:nvSpPr>
            <p:cNvPr id="24" name="TextBox 23">
              <a:extLst>
                <a:ext uri="{FF2B5EF4-FFF2-40B4-BE49-F238E27FC236}">
                  <a16:creationId xmlns:a16="http://schemas.microsoft.com/office/drawing/2014/main" id="{AF313A24-82C4-0F98-66D7-3970B8376206}"/>
                </a:ext>
              </a:extLst>
            </p:cNvPr>
            <p:cNvSpPr txBox="1"/>
            <p:nvPr/>
          </p:nvSpPr>
          <p:spPr>
            <a:xfrm>
              <a:off x="6732702" y="2946182"/>
              <a:ext cx="1801629" cy="261610"/>
            </a:xfrm>
            <a:prstGeom prst="rect">
              <a:avLst/>
            </a:prstGeom>
            <a:noFill/>
          </p:spPr>
          <p:txBody>
            <a:bodyPr wrap="square" rtlCol="0">
              <a:spAutoFit/>
            </a:bodyPr>
            <a:lstStyle/>
            <a:p>
              <a:r>
                <a:rPr lang="en-IN" sz="1050" dirty="0"/>
                <a:t>~16.8 cm/yr-12.2 cm/</a:t>
              </a:r>
              <a:r>
                <a:rPr lang="en-IN" sz="1050" dirty="0" err="1"/>
                <a:t>yr</a:t>
              </a:r>
              <a:endParaRPr lang="en-IN" sz="1050" dirty="0"/>
            </a:p>
          </p:txBody>
        </p:sp>
        <p:sp>
          <p:nvSpPr>
            <p:cNvPr id="25" name="TextBox 24">
              <a:extLst>
                <a:ext uri="{FF2B5EF4-FFF2-40B4-BE49-F238E27FC236}">
                  <a16:creationId xmlns:a16="http://schemas.microsoft.com/office/drawing/2014/main" id="{6CCA3B86-1412-C17F-0079-A6FB0297012C}"/>
                </a:ext>
              </a:extLst>
            </p:cNvPr>
            <p:cNvSpPr txBox="1"/>
            <p:nvPr/>
          </p:nvSpPr>
          <p:spPr>
            <a:xfrm>
              <a:off x="9865886" y="4104422"/>
              <a:ext cx="1801629" cy="261610"/>
            </a:xfrm>
            <a:prstGeom prst="rect">
              <a:avLst/>
            </a:prstGeom>
            <a:noFill/>
          </p:spPr>
          <p:txBody>
            <a:bodyPr wrap="square" rtlCol="0">
              <a:spAutoFit/>
            </a:bodyPr>
            <a:lstStyle/>
            <a:p>
              <a:r>
                <a:rPr lang="en-IN" sz="1050" dirty="0"/>
                <a:t>~12.2 cm/yr-15.3 cm/</a:t>
              </a:r>
              <a:r>
                <a:rPr lang="en-IN" sz="1050" dirty="0" err="1"/>
                <a:t>yr</a:t>
              </a:r>
              <a:endParaRPr lang="en-IN" sz="1050" dirty="0"/>
            </a:p>
          </p:txBody>
        </p:sp>
        <p:sp>
          <p:nvSpPr>
            <p:cNvPr id="26" name="TextBox 25">
              <a:extLst>
                <a:ext uri="{FF2B5EF4-FFF2-40B4-BE49-F238E27FC236}">
                  <a16:creationId xmlns:a16="http://schemas.microsoft.com/office/drawing/2014/main" id="{DF573809-BD8A-3589-62C0-092F32091BB6}"/>
                </a:ext>
              </a:extLst>
            </p:cNvPr>
            <p:cNvSpPr txBox="1"/>
            <p:nvPr/>
          </p:nvSpPr>
          <p:spPr>
            <a:xfrm>
              <a:off x="8262638" y="5578836"/>
              <a:ext cx="1801629" cy="261610"/>
            </a:xfrm>
            <a:prstGeom prst="rect">
              <a:avLst/>
            </a:prstGeom>
            <a:noFill/>
          </p:spPr>
          <p:txBody>
            <a:bodyPr wrap="square" rtlCol="0">
              <a:spAutoFit/>
            </a:bodyPr>
            <a:lstStyle/>
            <a:p>
              <a:r>
                <a:rPr lang="en-IN" sz="1050" dirty="0"/>
                <a:t>~15.3 cm/yr-5 cm/</a:t>
              </a:r>
              <a:r>
                <a:rPr lang="en-IN" sz="1050" dirty="0" err="1"/>
                <a:t>yr</a:t>
              </a:r>
              <a:endParaRPr lang="en-IN" sz="1050" dirty="0"/>
            </a:p>
          </p:txBody>
        </p:sp>
      </p:grpSp>
      <p:pic>
        <p:nvPicPr>
          <p:cNvPr id="20" name="Picture 19" descr="A yellow sign with blue circle and a blue circle with a blue circle and a blue circle with text&#10;&#10;Description automatically generated">
            <a:extLst>
              <a:ext uri="{FF2B5EF4-FFF2-40B4-BE49-F238E27FC236}">
                <a16:creationId xmlns:a16="http://schemas.microsoft.com/office/drawing/2014/main" id="{34CD77FC-A1A9-A3D1-43EB-7191523B2AA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2" y="5889474"/>
            <a:ext cx="678998" cy="969434"/>
          </a:xfrm>
          <a:prstGeom prst="rect">
            <a:avLst/>
          </a:prstGeom>
        </p:spPr>
      </p:pic>
    </p:spTree>
    <p:extLst>
      <p:ext uri="{BB962C8B-B14F-4D97-AF65-F5344CB8AC3E}">
        <p14:creationId xmlns:p14="http://schemas.microsoft.com/office/powerpoint/2010/main" val="22415873"/>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787B7F-A175-29FB-A415-AACDBA43C899}"/>
              </a:ext>
            </a:extLst>
          </p:cNvPr>
          <p:cNvSpPr/>
          <p:nvPr/>
        </p:nvSpPr>
        <p:spPr>
          <a:xfrm>
            <a:off x="6479457" y="39294"/>
            <a:ext cx="4890671" cy="46563"/>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1">
            <a:extLst>
              <a:ext uri="{FF2B5EF4-FFF2-40B4-BE49-F238E27FC236}">
                <a16:creationId xmlns:a16="http://schemas.microsoft.com/office/drawing/2014/main" id="{3127C98C-C3C4-863B-AC81-EC0A1A876905}"/>
              </a:ext>
            </a:extLst>
          </p:cNvPr>
          <p:cNvSpPr>
            <a:spLocks noGrp="1"/>
          </p:cNvSpPr>
          <p:nvPr>
            <p:ph type="sldNum" sz="quarter" idx="12"/>
          </p:nvPr>
        </p:nvSpPr>
        <p:spPr/>
        <p:txBody>
          <a:bodyPr/>
          <a:lstStyle/>
          <a:p>
            <a:fld id="{F92DFF2D-2AA8-4886-ADCC-CEC1620A4920}" type="slidenum">
              <a:rPr lang="en-IN" smtClean="0"/>
              <a:t>11</a:t>
            </a:fld>
            <a:endParaRPr lang="en-IN"/>
          </a:p>
        </p:txBody>
      </p:sp>
      <p:sp>
        <p:nvSpPr>
          <p:cNvPr id="3" name="Title 1">
            <a:extLst>
              <a:ext uri="{FF2B5EF4-FFF2-40B4-BE49-F238E27FC236}">
                <a16:creationId xmlns:a16="http://schemas.microsoft.com/office/drawing/2014/main" id="{626D5D54-ACC0-57F7-F87B-4CA1BFEDE856}"/>
              </a:ext>
            </a:extLst>
          </p:cNvPr>
          <p:cNvSpPr txBox="1">
            <a:spLocks/>
          </p:cNvSpPr>
          <p:nvPr/>
        </p:nvSpPr>
        <p:spPr>
          <a:xfrm>
            <a:off x="439747" y="-333954"/>
            <a:ext cx="51958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Summary &amp; Conclusions</a:t>
            </a:r>
            <a:endParaRPr lang="en-IN" sz="36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3EFE796-4503-D053-6E74-9F1AF3445EAC}"/>
              </a:ext>
            </a:extLst>
          </p:cNvPr>
          <p:cNvSpPr txBox="1"/>
          <p:nvPr/>
        </p:nvSpPr>
        <p:spPr>
          <a:xfrm>
            <a:off x="534838" y="1521576"/>
            <a:ext cx="10942320" cy="4154984"/>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 </a:t>
            </a:r>
          </a:p>
          <a:p>
            <a:pPr marL="342900" indent="-342900" algn="just">
              <a:buFont typeface="+mj-lt"/>
              <a:buAutoNum type="arabicPeriod"/>
            </a:pPr>
            <a:r>
              <a:rPr lang="en-US" sz="2400" dirty="0">
                <a:latin typeface="Arial" panose="020B0604020202020204" pitchFamily="34" charset="0"/>
                <a:cs typeface="Arial" panose="020B0604020202020204" pitchFamily="34" charset="0"/>
              </a:rPr>
              <a:t>The Kerguelen hotspot has a shift in its paleo-latitude location. This is due to the presence of several feeder zones attached to the main plume structure branching upwards from 410 km depth, defining a tree type structure.</a:t>
            </a:r>
          </a:p>
          <a:p>
            <a:pPr marL="342900" indent="-342900" algn="just">
              <a:buFont typeface="+mj-lt"/>
              <a:buAutoNum type="arabicPeriod"/>
            </a:pPr>
            <a:endParaRPr lang="en-US" sz="2400" dirty="0">
              <a:latin typeface="Arial" panose="020B0604020202020204" pitchFamily="34" charset="0"/>
              <a:cs typeface="Arial" panose="020B0604020202020204" pitchFamily="34" charset="0"/>
            </a:endParaRPr>
          </a:p>
          <a:p>
            <a:pPr marL="342900" indent="-342900" algn="just">
              <a:buFont typeface="+mj-lt"/>
              <a:buAutoNum type="arabicPeriod"/>
            </a:pPr>
            <a:r>
              <a:rPr lang="en-US" sz="2400" dirty="0">
                <a:latin typeface="Arial" panose="020B0604020202020204" pitchFamily="34" charset="0"/>
                <a:cs typeface="Arial" panose="020B0604020202020204" pitchFamily="34" charset="0"/>
              </a:rPr>
              <a:t>The maximum velocity observed by Rajmahal trap is 16.87 cm/</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 at 62 Ma and minimum velocity is 3.71 cm/</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 at 95 Ma.</a:t>
            </a:r>
          </a:p>
          <a:p>
            <a:pPr marL="342900" indent="-342900" algn="just">
              <a:buFont typeface="+mj-lt"/>
              <a:buAutoNum type="arabicPeriod"/>
            </a:pPr>
            <a:endParaRPr lang="en-US" sz="2400" dirty="0">
              <a:latin typeface="Arial" panose="020B0604020202020204" pitchFamily="34" charset="0"/>
              <a:cs typeface="Arial" panose="020B0604020202020204" pitchFamily="34" charset="0"/>
            </a:endParaRPr>
          </a:p>
          <a:p>
            <a:pPr marL="342900" indent="-342900" algn="just">
              <a:buFont typeface="+mj-lt"/>
              <a:buAutoNum type="arabicPeriod"/>
            </a:pPr>
            <a:r>
              <a:rPr lang="en-US" sz="2400" dirty="0">
                <a:latin typeface="Arial" panose="020B0604020202020204" pitchFamily="34" charset="0"/>
                <a:cs typeface="Arial" panose="020B0604020202020204" pitchFamily="34" charset="0"/>
              </a:rPr>
              <a:t>The change in absolute velocity magnitude using Kinematic analysis, at some point of time shows some drastic changes due to different tectonic activities.</a:t>
            </a:r>
            <a:endParaRPr lang="en-IN" sz="2400" dirty="0">
              <a:latin typeface="Arial" panose="020B0604020202020204" pitchFamily="34" charset="0"/>
              <a:cs typeface="Arial" panose="020B0604020202020204" pitchFamily="34" charset="0"/>
            </a:endParaRPr>
          </a:p>
        </p:txBody>
      </p:sp>
      <p:sp>
        <p:nvSpPr>
          <p:cNvPr id="6" name="Flowchart: Delay 5">
            <a:extLst>
              <a:ext uri="{FF2B5EF4-FFF2-40B4-BE49-F238E27FC236}">
                <a16:creationId xmlns:a16="http://schemas.microsoft.com/office/drawing/2014/main" id="{7CCDD422-73D4-E87B-1F28-1723B7576D22}"/>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lowchart: Delay 7">
            <a:extLst>
              <a:ext uri="{FF2B5EF4-FFF2-40B4-BE49-F238E27FC236}">
                <a16:creationId xmlns:a16="http://schemas.microsoft.com/office/drawing/2014/main" id="{17F027C9-7673-7A6F-BDDB-5DAC281BAB68}"/>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Delay 8">
            <a:extLst>
              <a:ext uri="{FF2B5EF4-FFF2-40B4-BE49-F238E27FC236}">
                <a16:creationId xmlns:a16="http://schemas.microsoft.com/office/drawing/2014/main" id="{6D48E570-7FAA-5572-D10E-3E2E38F282FA}"/>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Delay 9">
            <a:extLst>
              <a:ext uri="{FF2B5EF4-FFF2-40B4-BE49-F238E27FC236}">
                <a16:creationId xmlns:a16="http://schemas.microsoft.com/office/drawing/2014/main" id="{75BC4179-C25E-681C-5CC5-5C387F6C5DAF}"/>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1F1D7BAC-857B-B1D5-3D49-3B27560F7C79}"/>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hlinkClick r:id="rId2" action="ppaction://hlinksldjump"/>
            <a:extLst>
              <a:ext uri="{FF2B5EF4-FFF2-40B4-BE49-F238E27FC236}">
                <a16:creationId xmlns:a16="http://schemas.microsoft.com/office/drawing/2014/main" id="{D378557D-F461-199F-5B95-4EF0F653E19F}"/>
              </a:ext>
            </a:extLst>
          </p:cNvPr>
          <p:cNvSpPr txBox="1"/>
          <p:nvPr/>
        </p:nvSpPr>
        <p:spPr>
          <a:xfrm>
            <a:off x="5851403" y="140165"/>
            <a:ext cx="1327355" cy="584775"/>
          </a:xfrm>
          <a:prstGeom prst="rect">
            <a:avLst/>
          </a:prstGeom>
          <a:noFill/>
        </p:spPr>
        <p:txBody>
          <a:bodyPr wrap="square" rtlCol="0">
            <a:spAutoFit/>
          </a:bodyPr>
          <a:lstStyle/>
          <a:p>
            <a:pPr algn="ctr"/>
            <a:r>
              <a:rPr lang="en-US" sz="1600" b="1"/>
              <a:t>Research Gaps</a:t>
            </a:r>
            <a:endParaRPr lang="en-IN" sz="1600" b="1"/>
          </a:p>
        </p:txBody>
      </p:sp>
      <p:sp>
        <p:nvSpPr>
          <p:cNvPr id="13" name="TextBox 12">
            <a:hlinkClick r:id="rId3" action="ppaction://hlinksldjump"/>
            <a:extLst>
              <a:ext uri="{FF2B5EF4-FFF2-40B4-BE49-F238E27FC236}">
                <a16:creationId xmlns:a16="http://schemas.microsoft.com/office/drawing/2014/main" id="{049A28D8-20F5-EA72-4262-801894475B84}"/>
              </a:ext>
            </a:extLst>
          </p:cNvPr>
          <p:cNvSpPr txBox="1"/>
          <p:nvPr/>
        </p:nvSpPr>
        <p:spPr>
          <a:xfrm>
            <a:off x="6893970" y="137786"/>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14" name="TextBox 13">
            <a:hlinkClick r:id="rId4" action="ppaction://hlinksldjump"/>
            <a:extLst>
              <a:ext uri="{FF2B5EF4-FFF2-40B4-BE49-F238E27FC236}">
                <a16:creationId xmlns:a16="http://schemas.microsoft.com/office/drawing/2014/main" id="{AB32CB04-A3C8-1709-8CC0-0DFA7A03CF4D}"/>
              </a:ext>
            </a:extLst>
          </p:cNvPr>
          <p:cNvSpPr txBox="1"/>
          <p:nvPr/>
        </p:nvSpPr>
        <p:spPr>
          <a:xfrm>
            <a:off x="8147567" y="150995"/>
            <a:ext cx="1602658" cy="584775"/>
          </a:xfrm>
          <a:prstGeom prst="rect">
            <a:avLst/>
          </a:prstGeom>
          <a:noFill/>
        </p:spPr>
        <p:txBody>
          <a:bodyPr wrap="square" rtlCol="0">
            <a:spAutoFit/>
          </a:bodyPr>
          <a:lstStyle/>
          <a:p>
            <a:pPr algn="ctr"/>
            <a:r>
              <a:rPr lang="en-US" sz="1600" b="1"/>
              <a:t>Tomography Data</a:t>
            </a:r>
            <a:endParaRPr lang="en-IN" sz="1600" b="1"/>
          </a:p>
        </p:txBody>
      </p:sp>
      <p:sp>
        <p:nvSpPr>
          <p:cNvPr id="15" name="TextBox 14">
            <a:hlinkClick r:id="rId5" action="ppaction://hlinksldjump"/>
            <a:extLst>
              <a:ext uri="{FF2B5EF4-FFF2-40B4-BE49-F238E27FC236}">
                <a16:creationId xmlns:a16="http://schemas.microsoft.com/office/drawing/2014/main" id="{0BED77D4-1356-3A14-0377-EF7DAB90B547}"/>
              </a:ext>
            </a:extLst>
          </p:cNvPr>
          <p:cNvSpPr txBox="1"/>
          <p:nvPr/>
        </p:nvSpPr>
        <p:spPr>
          <a:xfrm>
            <a:off x="10612955" y="120501"/>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17" name="TextBox 16">
            <a:hlinkClick r:id="rId6" action="ppaction://hlinksldjump"/>
            <a:extLst>
              <a:ext uri="{FF2B5EF4-FFF2-40B4-BE49-F238E27FC236}">
                <a16:creationId xmlns:a16="http://schemas.microsoft.com/office/drawing/2014/main" id="{27899E77-8E00-7987-BC1F-E50AFEBD52A2}"/>
              </a:ext>
            </a:extLst>
          </p:cNvPr>
          <p:cNvSpPr txBox="1"/>
          <p:nvPr/>
        </p:nvSpPr>
        <p:spPr>
          <a:xfrm>
            <a:off x="9343664" y="135748"/>
            <a:ext cx="1602658" cy="584775"/>
          </a:xfrm>
          <a:prstGeom prst="rect">
            <a:avLst/>
          </a:prstGeom>
          <a:noFill/>
        </p:spPr>
        <p:txBody>
          <a:bodyPr wrap="square" rtlCol="0">
            <a:spAutoFit/>
          </a:bodyPr>
          <a:lstStyle/>
          <a:p>
            <a:pPr algn="ctr"/>
            <a:r>
              <a:rPr lang="en-US" sz="1600" b="1"/>
              <a:t>Kinematic Analysis</a:t>
            </a:r>
            <a:endParaRPr lang="en-IN" sz="1600" b="1"/>
          </a:p>
        </p:txBody>
      </p:sp>
    </p:spTree>
    <p:extLst>
      <p:ext uri="{BB962C8B-B14F-4D97-AF65-F5344CB8AC3E}">
        <p14:creationId xmlns:p14="http://schemas.microsoft.com/office/powerpoint/2010/main" val="193251576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27C98C-C3C4-863B-AC81-EC0A1A876905}"/>
              </a:ext>
            </a:extLst>
          </p:cNvPr>
          <p:cNvSpPr>
            <a:spLocks noGrp="1"/>
          </p:cNvSpPr>
          <p:nvPr>
            <p:ph type="sldNum" sz="quarter" idx="12"/>
          </p:nvPr>
        </p:nvSpPr>
        <p:spPr/>
        <p:txBody>
          <a:bodyPr/>
          <a:lstStyle/>
          <a:p>
            <a:fld id="{F92DFF2D-2AA8-4886-ADCC-CEC1620A4920}" type="slidenum">
              <a:rPr lang="en-IN" smtClean="0"/>
              <a:t>12</a:t>
            </a:fld>
            <a:endParaRPr lang="en-IN"/>
          </a:p>
        </p:txBody>
      </p:sp>
      <p:sp>
        <p:nvSpPr>
          <p:cNvPr id="3" name="Title 1">
            <a:extLst>
              <a:ext uri="{FF2B5EF4-FFF2-40B4-BE49-F238E27FC236}">
                <a16:creationId xmlns:a16="http://schemas.microsoft.com/office/drawing/2014/main" id="{626D5D54-ACC0-57F7-F87B-4CA1BFEDE856}"/>
              </a:ext>
            </a:extLst>
          </p:cNvPr>
          <p:cNvSpPr txBox="1">
            <a:spLocks/>
          </p:cNvSpPr>
          <p:nvPr/>
        </p:nvSpPr>
        <p:spPr>
          <a:xfrm>
            <a:off x="439746" y="-333954"/>
            <a:ext cx="11421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References</a:t>
            </a:r>
            <a:endParaRPr lang="en-IN" sz="36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3EFE796-4503-D053-6E74-9F1AF3445EAC}"/>
              </a:ext>
            </a:extLst>
          </p:cNvPr>
          <p:cNvSpPr txBox="1"/>
          <p:nvPr/>
        </p:nvSpPr>
        <p:spPr>
          <a:xfrm>
            <a:off x="624840" y="991609"/>
            <a:ext cx="10942320" cy="5134162"/>
          </a:xfrm>
          <a:prstGeom prst="rect">
            <a:avLst/>
          </a:prstGeom>
          <a:noFill/>
        </p:spPr>
        <p:txBody>
          <a:bodyPr wrap="square">
            <a:spAutoFit/>
          </a:bodyPr>
          <a:lstStyle/>
          <a:p>
            <a:pPr marL="360045" marR="0" indent="-360045" algn="just">
              <a:lnSpc>
                <a:spcPct val="115000"/>
              </a:lnSpc>
              <a:spcBef>
                <a:spcPts val="0"/>
              </a:spcBef>
              <a:spcAft>
                <a:spcPts val="0"/>
              </a:spcAft>
            </a:pPr>
            <a:r>
              <a:rPr lang="en-US" sz="1300" i="1" dirty="0">
                <a:latin typeface="Arial" panose="020B0604020202020204" pitchFamily="34" charset="0"/>
                <a:cs typeface="Arial" panose="020B0604020202020204" pitchFamily="34" charset="0"/>
              </a:rPr>
              <a:t> </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Agarwal, A., Alva-Valdivia, L.M., Hernández-Cardona, A., Shukla, R.A., Joshi, G. and Agarwal, K.K., 2022. Tectonics, cooling rates and temperatures during emplacement of the Rajmahal traps, India. Journal of Volcanology and Geothermal Research, 424, p.107496.</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Antretter</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 2001. Moving hotspots: evidence from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paleomagnetism</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and modelling (Doctoral dissertation, München, Univ., Diss., 2001).</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Antretter</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 Steinberger, B., Heider, F. and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Soffel</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H., 2002. Paleolatitudes of the Kerguelen hotspot: new paleomagnetic results and dynamic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modeling</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Earth and Planetary Science Letters, 203(2), pp.635-650.</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Baksi</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A.K., 1995. Petrogenesis and timing of volcanism in the Rajmahal flood basalt province, northeastern India. Chemical Geology, 121(1-4), pp.73-90.</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Baksi</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A.K., 2022. Geochemistry and geochronology of the Rajmahal Flood Basalt Province, northeastern India: Genetic links to Kerguelen hotspot activity. Journal of Earth System Science, 131(3), p.157</a:t>
            </a:r>
          </a:p>
          <a:p>
            <a:pPr marL="360045" marR="0" indent="-360045" algn="just">
              <a:lnSpc>
                <a:spcPct val="115000"/>
              </a:lnSpc>
              <a:spcBef>
                <a:spcPts val="0"/>
              </a:spcBef>
              <a:spcAft>
                <a:spcPts val="0"/>
              </a:spcAft>
            </a:pPr>
            <a:endParaRPr lang="en-IN" sz="1300" i="1" dirty="0">
              <a:solidFill>
                <a:srgbClr val="222222"/>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60045" indent="-360045" algn="just">
              <a:lnSpc>
                <a:spcPct val="115000"/>
              </a:lnSpc>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Pusok</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A.E. and Stegman, D.R., 2020. The convergence history of India-Eurasia records multiple subduction dynamics processes. Science Advances, 6(19), p.eaaz8681.</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endPar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Tsekhmistrenko</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Sigloch</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K., Hosseini, K. and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Barruol</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G., 2021. A tree of Indo-African mantle plumes imaged by seismic tomography. Nature Geoscience, 14(8), pp.612-619.</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a:p>
            <a:pPr marL="360045" marR="0" indent="-360045" algn="just">
              <a:lnSpc>
                <a:spcPct val="115000"/>
              </a:lnSpc>
              <a:spcBef>
                <a:spcPts val="0"/>
              </a:spcBef>
              <a:spcAft>
                <a:spcPts val="0"/>
              </a:spcAft>
            </a:pP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van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Hinsbergen</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D.J., Steinberger, B.,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Doubrovine</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P.V. and </a:t>
            </a:r>
            <a:r>
              <a:rPr lang="en-IN" sz="1300" i="1" dirty="0" err="1">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Gassmöller</a:t>
            </a:r>
            <a:r>
              <a:rPr lang="en-IN" sz="1300" i="1" dirty="0">
                <a:solidFill>
                  <a:srgbClr val="222222"/>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R., 2011. Acceleration and deceleration of India‐Asia convergence since the Cretaceous: Roles of mantle plumes and continental collision. Journal of Geophysical Research: Solid Earth, 116(B6).</a:t>
            </a:r>
            <a:endParaRPr lang="en-IN" sz="1300"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58305972"/>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7AC6F5-10B5-DB3F-2E59-9828B539736C}"/>
              </a:ext>
            </a:extLst>
          </p:cNvPr>
          <p:cNvSpPr>
            <a:spLocks noGrp="1"/>
          </p:cNvSpPr>
          <p:nvPr>
            <p:ph type="sldNum" sz="quarter" idx="12"/>
          </p:nvPr>
        </p:nvSpPr>
        <p:spPr/>
        <p:txBody>
          <a:bodyPr/>
          <a:lstStyle/>
          <a:p>
            <a:fld id="{F92DFF2D-2AA8-4886-ADCC-CEC1620A4920}" type="slidenum">
              <a:rPr lang="en-IN" smtClean="0"/>
              <a:t>13</a:t>
            </a:fld>
            <a:endParaRPr lang="en-IN"/>
          </a:p>
        </p:txBody>
      </p:sp>
      <p:sp>
        <p:nvSpPr>
          <p:cNvPr id="4" name="TextBox 3">
            <a:extLst>
              <a:ext uri="{FF2B5EF4-FFF2-40B4-BE49-F238E27FC236}">
                <a16:creationId xmlns:a16="http://schemas.microsoft.com/office/drawing/2014/main" id="{E1901AAD-A52F-0AD7-BD9E-9264656D5F61}"/>
              </a:ext>
            </a:extLst>
          </p:cNvPr>
          <p:cNvSpPr txBox="1"/>
          <p:nvPr/>
        </p:nvSpPr>
        <p:spPr>
          <a:xfrm>
            <a:off x="3045460" y="2505670"/>
            <a:ext cx="6101080" cy="923330"/>
          </a:xfrm>
          <a:prstGeom prst="rect">
            <a:avLst/>
          </a:prstGeom>
          <a:noFill/>
        </p:spPr>
        <p:txBody>
          <a:bodyPr wrap="square">
            <a:spAutoFit/>
          </a:bodyPr>
          <a:lstStyle/>
          <a:p>
            <a:pPr marL="0" marR="0" algn="ctr">
              <a:spcBef>
                <a:spcPts val="0"/>
              </a:spcBef>
              <a:spcAft>
                <a:spcPts val="0"/>
              </a:spcAft>
            </a:pPr>
            <a:r>
              <a:rPr lang="en-US" sz="5400" b="1" kern="1200">
                <a:solidFill>
                  <a:srgbClr val="30ACEC"/>
                </a:solidFill>
                <a:effectLst/>
                <a:latin typeface="Times New Roman" panose="02020603050405020304" pitchFamily="18" charset="0"/>
                <a:ea typeface="Times New Roman" panose="02020603050405020304" pitchFamily="18" charset="0"/>
                <a:cs typeface="Arial" panose="020B0604020202020204" pitchFamily="34" charset="0"/>
              </a:rPr>
              <a:t>THANK YOU!</a:t>
            </a:r>
            <a:endParaRPr lang="en-IN" sz="5400" b="1">
              <a:solidFill>
                <a:srgbClr val="30ACEC"/>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73C06C4-8055-F2AD-CEFC-B6B1D1ADD5A1}"/>
              </a:ext>
            </a:extLst>
          </p:cNvPr>
          <p:cNvSpPr txBox="1"/>
          <p:nvPr/>
        </p:nvSpPr>
        <p:spPr>
          <a:xfrm>
            <a:off x="3136900" y="3429000"/>
            <a:ext cx="6101080" cy="584775"/>
          </a:xfrm>
          <a:prstGeom prst="rect">
            <a:avLst/>
          </a:prstGeom>
          <a:noFill/>
        </p:spPr>
        <p:txBody>
          <a:bodyPr wrap="square">
            <a:spAutoFit/>
          </a:bodyPr>
          <a:lstStyle/>
          <a:p>
            <a:pPr marL="0" marR="0" algn="ctr">
              <a:spcBef>
                <a:spcPts val="0"/>
              </a:spcBef>
              <a:spcAft>
                <a:spcPts val="0"/>
              </a:spcAft>
            </a:pPr>
            <a:r>
              <a:rPr lang="en-US" sz="3200" b="1" i="1" kern="1200">
                <a:solidFill>
                  <a:srgbClr val="595959"/>
                </a:solidFill>
                <a:effectLst/>
                <a:latin typeface="Times New Roman" panose="02020603050405020304" pitchFamily="18" charset="0"/>
                <a:ea typeface="Times New Roman" panose="02020603050405020304" pitchFamily="18" charset="0"/>
                <a:cs typeface="Arial" panose="020B0604020202020204" pitchFamily="34" charset="0"/>
              </a:rPr>
              <a:t>Questions and Suggestions?</a:t>
            </a:r>
            <a:endParaRPr lang="en-IN" sz="3200" b="1" i="1">
              <a:solidFill>
                <a:srgbClr val="59595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631877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604617-B2D2-17DF-858A-49CEEB093098}"/>
              </a:ext>
            </a:extLst>
          </p:cNvPr>
          <p:cNvSpPr/>
          <p:nvPr/>
        </p:nvSpPr>
        <p:spPr>
          <a:xfrm>
            <a:off x="5422903" y="40138"/>
            <a:ext cx="5947226" cy="45719"/>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0" name="Picture 69">
            <a:extLst>
              <a:ext uri="{FF2B5EF4-FFF2-40B4-BE49-F238E27FC236}">
                <a16:creationId xmlns:a16="http://schemas.microsoft.com/office/drawing/2014/main" id="{B5339B37-2571-91FA-163A-EB68D7417D39}"/>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1454637" y="1593410"/>
            <a:ext cx="4619876" cy="4444926"/>
          </a:xfrm>
          <a:prstGeom prst="rect">
            <a:avLst/>
          </a:prstGeom>
        </p:spPr>
      </p:pic>
      <p:pic>
        <p:nvPicPr>
          <p:cNvPr id="13" name="Picture 12" descr="Map&#10;&#10;Description automatically generated">
            <a:extLst>
              <a:ext uri="{FF2B5EF4-FFF2-40B4-BE49-F238E27FC236}">
                <a16:creationId xmlns:a16="http://schemas.microsoft.com/office/drawing/2014/main" id="{C3FE9017-3561-DA40-4A85-8A62777475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2133" y="1206796"/>
            <a:ext cx="4499643" cy="5112733"/>
          </a:xfrm>
          <a:prstGeom prst="rect">
            <a:avLst/>
          </a:prstGeom>
          <a:ln>
            <a:solidFill>
              <a:schemeClr val="tx1"/>
            </a:solidFill>
          </a:ln>
        </p:spPr>
      </p:pic>
      <p:grpSp>
        <p:nvGrpSpPr>
          <p:cNvPr id="39" name="Group 38">
            <a:extLst>
              <a:ext uri="{FF2B5EF4-FFF2-40B4-BE49-F238E27FC236}">
                <a16:creationId xmlns:a16="http://schemas.microsoft.com/office/drawing/2014/main" id="{26433683-1150-08B1-7AB8-97D7C7F880A9}"/>
              </a:ext>
            </a:extLst>
          </p:cNvPr>
          <p:cNvGrpSpPr/>
          <p:nvPr/>
        </p:nvGrpSpPr>
        <p:grpSpPr>
          <a:xfrm>
            <a:off x="3834253" y="1216827"/>
            <a:ext cx="6827523" cy="5538701"/>
            <a:chOff x="1822159" y="1349411"/>
            <a:chExt cx="6827523" cy="5538701"/>
          </a:xfrm>
        </p:grpSpPr>
        <p:grpSp>
          <p:nvGrpSpPr>
            <p:cNvPr id="18" name="Group 17">
              <a:extLst>
                <a:ext uri="{FF2B5EF4-FFF2-40B4-BE49-F238E27FC236}">
                  <a16:creationId xmlns:a16="http://schemas.microsoft.com/office/drawing/2014/main" id="{C5D8E59A-FFEA-FB43-6534-094529758D43}"/>
                </a:ext>
              </a:extLst>
            </p:cNvPr>
            <p:cNvGrpSpPr/>
            <p:nvPr/>
          </p:nvGrpSpPr>
          <p:grpSpPr>
            <a:xfrm>
              <a:off x="1822159" y="1349411"/>
              <a:ext cx="6827523" cy="5538701"/>
              <a:chOff x="1822159" y="1365207"/>
              <a:chExt cx="6827523" cy="5538701"/>
            </a:xfrm>
          </p:grpSpPr>
          <p:sp>
            <p:nvSpPr>
              <p:cNvPr id="17" name="TextBox 16">
                <a:extLst>
                  <a:ext uri="{FF2B5EF4-FFF2-40B4-BE49-F238E27FC236}">
                    <a16:creationId xmlns:a16="http://schemas.microsoft.com/office/drawing/2014/main" id="{15BAE910-61B2-3EA6-C419-67C40A580A4D}"/>
                  </a:ext>
                </a:extLst>
              </p:cNvPr>
              <p:cNvSpPr txBox="1"/>
              <p:nvPr/>
            </p:nvSpPr>
            <p:spPr>
              <a:xfrm>
                <a:off x="4062419" y="6473021"/>
                <a:ext cx="4587263"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2. Schematic geological map of the Rajmahal Traps (RT) basalts.</a:t>
                </a:r>
              </a:p>
              <a:p>
                <a:r>
                  <a:rPr lang="en-US" sz="1100">
                    <a:latin typeface="Arial" panose="020B0604020202020204" pitchFamily="34" charset="0"/>
                    <a:cs typeface="Arial" panose="020B0604020202020204" pitchFamily="34" charset="0"/>
                  </a:rPr>
                  <a:t>(modified after Kapawar et al. 2020)</a:t>
                </a:r>
                <a:endParaRPr lang="en-IN" sz="11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2508A5F-4DBF-7D66-877D-23BFF2675629}"/>
                  </a:ext>
                </a:extLst>
              </p:cNvPr>
              <p:cNvSpPr/>
              <p:nvPr/>
            </p:nvSpPr>
            <p:spPr>
              <a:xfrm>
                <a:off x="4164666" y="1365207"/>
                <a:ext cx="1912869" cy="2222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a:extLst>
                  <a:ext uri="{FF2B5EF4-FFF2-40B4-BE49-F238E27FC236}">
                    <a16:creationId xmlns:a16="http://schemas.microsoft.com/office/drawing/2014/main" id="{E51681F6-C914-178F-4A60-33CA88213583}"/>
                  </a:ext>
                </a:extLst>
              </p:cNvPr>
              <p:cNvCxnSpPr>
                <a:cxnSpLocks/>
              </p:cNvCxnSpPr>
              <p:nvPr/>
            </p:nvCxnSpPr>
            <p:spPr>
              <a:xfrm flipH="1" flipV="1">
                <a:off x="1822159" y="4025605"/>
                <a:ext cx="4292297" cy="233338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643FA2F-C98C-732B-012E-8395A9C1F256}"/>
                  </a:ext>
                </a:extLst>
              </p:cNvPr>
              <p:cNvCxnSpPr>
                <a:cxnSpLocks/>
              </p:cNvCxnSpPr>
              <p:nvPr/>
            </p:nvCxnSpPr>
            <p:spPr>
              <a:xfrm>
                <a:off x="5582094" y="3632740"/>
                <a:ext cx="507651" cy="26143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2A96428-BBCA-C3A5-5EC7-576A700F360C}"/>
                  </a:ext>
                </a:extLst>
              </p:cNvPr>
              <p:cNvCxnSpPr>
                <a:cxnSpLocks/>
              </p:cNvCxnSpPr>
              <p:nvPr/>
            </p:nvCxnSpPr>
            <p:spPr>
              <a:xfrm flipH="1">
                <a:off x="1822159" y="1554578"/>
                <a:ext cx="4289777" cy="2275404"/>
              </a:xfrm>
              <a:prstGeom prst="line">
                <a:avLst/>
              </a:prstGeom>
            </p:spPr>
            <p:style>
              <a:lnRef idx="1">
                <a:schemeClr val="dk1"/>
              </a:lnRef>
              <a:fillRef idx="0">
                <a:schemeClr val="dk1"/>
              </a:fillRef>
              <a:effectRef idx="0">
                <a:schemeClr val="dk1"/>
              </a:effectRef>
              <a:fontRef idx="minor">
                <a:schemeClr val="tx1"/>
              </a:fontRef>
            </p:style>
          </p:cxnSp>
        </p:grpSp>
        <p:sp>
          <p:nvSpPr>
            <p:cNvPr id="33" name="Rectangle 32">
              <a:extLst>
                <a:ext uri="{FF2B5EF4-FFF2-40B4-BE49-F238E27FC236}">
                  <a16:creationId xmlns:a16="http://schemas.microsoft.com/office/drawing/2014/main" id="{8F66C0ED-EE41-B15F-34FD-008DD66BDB4E}"/>
                </a:ext>
              </a:extLst>
            </p:cNvPr>
            <p:cNvSpPr/>
            <p:nvPr/>
          </p:nvSpPr>
          <p:spPr>
            <a:xfrm>
              <a:off x="4164527" y="3571417"/>
              <a:ext cx="1913008" cy="28525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mc:AlternateContent xmlns:mc="http://schemas.openxmlformats.org/markup-compatibility/2006" xmlns:p14="http://schemas.microsoft.com/office/powerpoint/2010/main">
        <mc:Choice Requires="p14">
          <p:contentPart p14:bwMode="auto" r:id="rId7">
            <p14:nvContentPartPr>
              <p14:cNvPr id="54" name="Ink 53">
                <a:extLst>
                  <a:ext uri="{FF2B5EF4-FFF2-40B4-BE49-F238E27FC236}">
                    <a16:creationId xmlns:a16="http://schemas.microsoft.com/office/drawing/2014/main" id="{CC9425BB-E806-FB74-0B62-9868F37A8824}"/>
                  </a:ext>
                </a:extLst>
              </p14:cNvPr>
              <p14:cNvContentPartPr/>
              <p14:nvPr/>
            </p14:nvContentPartPr>
            <p14:xfrm>
              <a:off x="1605614" y="3972056"/>
              <a:ext cx="360" cy="360"/>
            </p14:xfrm>
          </p:contentPart>
        </mc:Choice>
        <mc:Fallback xmlns="">
          <p:pic>
            <p:nvPicPr>
              <p:cNvPr id="54" name="Ink 53">
                <a:extLst>
                  <a:ext uri="{FF2B5EF4-FFF2-40B4-BE49-F238E27FC236}">
                    <a16:creationId xmlns:a16="http://schemas.microsoft.com/office/drawing/2014/main" id="{CC9425BB-E806-FB74-0B62-9868F37A8824}"/>
                  </a:ext>
                </a:extLst>
              </p:cNvPr>
              <p:cNvPicPr/>
              <p:nvPr/>
            </p:nvPicPr>
            <p:blipFill>
              <a:blip r:embed="rId8"/>
              <a:stretch>
                <a:fillRect/>
              </a:stretch>
            </p:blipFill>
            <p:spPr>
              <a:xfrm>
                <a:off x="1596614" y="3963056"/>
                <a:ext cx="18000" cy="18000"/>
              </a:xfrm>
              <a:prstGeom prst="rect">
                <a:avLst/>
              </a:prstGeom>
            </p:spPr>
          </p:pic>
        </mc:Fallback>
      </mc:AlternateContent>
      <p:sp>
        <p:nvSpPr>
          <p:cNvPr id="59" name="TextBox 58">
            <a:extLst>
              <a:ext uri="{FF2B5EF4-FFF2-40B4-BE49-F238E27FC236}">
                <a16:creationId xmlns:a16="http://schemas.microsoft.com/office/drawing/2014/main" id="{29F91E01-0962-90B6-3843-E9177D735FFA}"/>
              </a:ext>
            </a:extLst>
          </p:cNvPr>
          <p:cNvSpPr txBox="1"/>
          <p:nvPr/>
        </p:nvSpPr>
        <p:spPr>
          <a:xfrm>
            <a:off x="382766" y="1003928"/>
            <a:ext cx="3992228" cy="461665"/>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Geology of Rajmahal Trap</a:t>
            </a:r>
            <a:endParaRPr lang="en-IN" sz="2400" b="1">
              <a:solidFill>
                <a:srgbClr val="30ACEC"/>
              </a:solidFill>
              <a:latin typeface="Arial" panose="020B0604020202020204" pitchFamily="34" charset="0"/>
              <a:cs typeface="Arial" panose="020B0604020202020204" pitchFamily="34" charset="0"/>
            </a:endParaRPr>
          </a:p>
        </p:txBody>
      </p:sp>
      <p:sp>
        <p:nvSpPr>
          <p:cNvPr id="62" name="Title 1">
            <a:extLst>
              <a:ext uri="{FF2B5EF4-FFF2-40B4-BE49-F238E27FC236}">
                <a16:creationId xmlns:a16="http://schemas.microsoft.com/office/drawing/2014/main" id="{774B2081-9401-FE1D-F26D-1AD8601B3C73}"/>
              </a:ext>
            </a:extLst>
          </p:cNvPr>
          <p:cNvSpPr>
            <a:spLocks noGrp="1"/>
          </p:cNvSpPr>
          <p:nvPr>
            <p:ph type="title" idx="4294967295"/>
          </p:nvPr>
        </p:nvSpPr>
        <p:spPr>
          <a:xfrm>
            <a:off x="331158" y="-257598"/>
            <a:ext cx="11421427" cy="1325563"/>
          </a:xfrm>
        </p:spPr>
        <p:txBody>
          <a:bodyPr>
            <a:normAutofit/>
          </a:bodyPr>
          <a:lstStyle/>
          <a:p>
            <a:r>
              <a:rPr lang="en-US" sz="3200" b="1">
                <a:latin typeface="Arial" panose="020B0604020202020204" pitchFamily="34" charset="0"/>
                <a:cs typeface="Arial" panose="020B0604020202020204" pitchFamily="34" charset="0"/>
              </a:rPr>
              <a:t>Introduction</a:t>
            </a:r>
            <a:endParaRPr lang="en-IN" sz="3200"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9B922B-35F5-BFA3-DF3D-D9B43A97654D}"/>
              </a:ext>
            </a:extLst>
          </p:cNvPr>
          <p:cNvSpPr txBox="1"/>
          <p:nvPr/>
        </p:nvSpPr>
        <p:spPr>
          <a:xfrm>
            <a:off x="1605614" y="6086603"/>
            <a:ext cx="3560873" cy="261610"/>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1. </a:t>
            </a:r>
            <a:r>
              <a:rPr lang="en-IN" sz="1100">
                <a:latin typeface="Arial" panose="020B0604020202020204" pitchFamily="34" charset="0"/>
                <a:cs typeface="Arial" panose="020B0604020202020204" pitchFamily="34" charset="0"/>
              </a:rPr>
              <a:t>Georeferenced Map of the Rajmahal Trap. </a:t>
            </a:r>
          </a:p>
        </p:txBody>
      </p:sp>
      <p:sp>
        <p:nvSpPr>
          <p:cNvPr id="6" name="Slide Number Placeholder 5">
            <a:extLst>
              <a:ext uri="{FF2B5EF4-FFF2-40B4-BE49-F238E27FC236}">
                <a16:creationId xmlns:a16="http://schemas.microsoft.com/office/drawing/2014/main" id="{EAE872AA-F526-EAE1-8A1E-8D6DBAEFE874}"/>
              </a:ext>
            </a:extLst>
          </p:cNvPr>
          <p:cNvSpPr>
            <a:spLocks noGrp="1"/>
          </p:cNvSpPr>
          <p:nvPr>
            <p:ph type="sldNum" sz="quarter" idx="12"/>
          </p:nvPr>
        </p:nvSpPr>
        <p:spPr/>
        <p:txBody>
          <a:bodyPr/>
          <a:lstStyle/>
          <a:p>
            <a:fld id="{F92DFF2D-2AA8-4886-ADCC-CEC1620A4920}" type="slidenum">
              <a:rPr lang="en-IN" smtClean="0"/>
              <a:t>2</a:t>
            </a:fld>
            <a:endParaRPr lang="en-IN"/>
          </a:p>
        </p:txBody>
      </p:sp>
      <p:sp>
        <p:nvSpPr>
          <p:cNvPr id="31" name="Rectangle 30">
            <a:extLst>
              <a:ext uri="{FF2B5EF4-FFF2-40B4-BE49-F238E27FC236}">
                <a16:creationId xmlns:a16="http://schemas.microsoft.com/office/drawing/2014/main" id="{8D3DF04A-C921-3FFA-91F9-F4E6E6E19897}"/>
              </a:ext>
            </a:extLst>
          </p:cNvPr>
          <p:cNvSpPr/>
          <p:nvPr/>
        </p:nvSpPr>
        <p:spPr>
          <a:xfrm>
            <a:off x="8126550" y="1406198"/>
            <a:ext cx="2262334" cy="480441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BA35F83D-2739-76A1-6D72-00D9DC921228}"/>
                  </a:ext>
                </a:extLst>
              </p14:cNvPr>
              <p14:cNvContentPartPr/>
              <p14:nvPr/>
            </p14:nvContentPartPr>
            <p14:xfrm>
              <a:off x="3841585" y="3725940"/>
              <a:ext cx="360" cy="360"/>
            </p14:xfrm>
          </p:contentPart>
        </mc:Choice>
        <mc:Fallback xmlns="">
          <p:pic>
            <p:nvPicPr>
              <p:cNvPr id="19" name="Ink 18">
                <a:extLst>
                  <a:ext uri="{FF2B5EF4-FFF2-40B4-BE49-F238E27FC236}">
                    <a16:creationId xmlns:a16="http://schemas.microsoft.com/office/drawing/2014/main" id="{BA35F83D-2739-76A1-6D72-00D9DC921228}"/>
                  </a:ext>
                </a:extLst>
              </p:cNvPr>
              <p:cNvPicPr/>
              <p:nvPr/>
            </p:nvPicPr>
            <p:blipFill>
              <a:blip r:embed="rId8"/>
              <a:stretch>
                <a:fillRect/>
              </a:stretch>
            </p:blipFill>
            <p:spPr>
              <a:xfrm>
                <a:off x="3832585" y="3716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44E421E-27CC-6EFC-D025-F196ED29C756}"/>
                  </a:ext>
                </a:extLst>
              </p14:cNvPr>
              <p14:cNvContentPartPr/>
              <p14:nvPr/>
            </p14:nvContentPartPr>
            <p14:xfrm>
              <a:off x="3830065" y="3718380"/>
              <a:ext cx="360" cy="360"/>
            </p14:xfrm>
          </p:contentPart>
        </mc:Choice>
        <mc:Fallback xmlns="">
          <p:pic>
            <p:nvPicPr>
              <p:cNvPr id="21" name="Ink 20">
                <a:extLst>
                  <a:ext uri="{FF2B5EF4-FFF2-40B4-BE49-F238E27FC236}">
                    <a16:creationId xmlns:a16="http://schemas.microsoft.com/office/drawing/2014/main" id="{444E421E-27CC-6EFC-D025-F196ED29C756}"/>
                  </a:ext>
                </a:extLst>
              </p:cNvPr>
              <p:cNvPicPr/>
              <p:nvPr/>
            </p:nvPicPr>
            <p:blipFill>
              <a:blip r:embed="rId8"/>
              <a:stretch>
                <a:fillRect/>
              </a:stretch>
            </p:blipFill>
            <p:spPr>
              <a:xfrm>
                <a:off x="3821065" y="3709380"/>
                <a:ext cx="18000" cy="18000"/>
              </a:xfrm>
              <a:prstGeom prst="rect">
                <a:avLst/>
              </a:prstGeom>
            </p:spPr>
          </p:pic>
        </mc:Fallback>
      </mc:AlternateContent>
      <p:grpSp>
        <p:nvGrpSpPr>
          <p:cNvPr id="83" name="Group 82">
            <a:extLst>
              <a:ext uri="{FF2B5EF4-FFF2-40B4-BE49-F238E27FC236}">
                <a16:creationId xmlns:a16="http://schemas.microsoft.com/office/drawing/2014/main" id="{D33B5FFA-044B-DC61-EF22-19B429B70693}"/>
              </a:ext>
            </a:extLst>
          </p:cNvPr>
          <p:cNvGrpSpPr/>
          <p:nvPr/>
        </p:nvGrpSpPr>
        <p:grpSpPr>
          <a:xfrm>
            <a:off x="3813145" y="3737460"/>
            <a:ext cx="42120" cy="126000"/>
            <a:chOff x="3213705" y="3737460"/>
            <a:chExt cx="42120" cy="126000"/>
          </a:xfrm>
        </p:grpSpPr>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EAB2C8CC-5093-757A-92B2-8D2BEE1E5945}"/>
                    </a:ext>
                  </a:extLst>
                </p14:cNvPr>
                <p14:cNvContentPartPr/>
                <p14:nvPr/>
              </p14:nvContentPartPr>
              <p14:xfrm>
                <a:off x="3217305" y="3746820"/>
                <a:ext cx="360" cy="360"/>
              </p14:xfrm>
            </p:contentPart>
          </mc:Choice>
          <mc:Fallback xmlns="">
            <p:pic>
              <p:nvPicPr>
                <p:cNvPr id="23" name="Ink 22">
                  <a:extLst>
                    <a:ext uri="{FF2B5EF4-FFF2-40B4-BE49-F238E27FC236}">
                      <a16:creationId xmlns:a16="http://schemas.microsoft.com/office/drawing/2014/main" id="{EAB2C8CC-5093-757A-92B2-8D2BEE1E5945}"/>
                    </a:ext>
                  </a:extLst>
                </p:cNvPr>
                <p:cNvPicPr/>
                <p:nvPr/>
              </p:nvPicPr>
              <p:blipFill>
                <a:blip r:embed="rId8"/>
                <a:stretch>
                  <a:fillRect/>
                </a:stretch>
              </p:blipFill>
              <p:spPr>
                <a:xfrm>
                  <a:off x="3208305" y="37378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C09349F-D1DE-92E1-64A0-63B0999AAA18}"/>
                    </a:ext>
                  </a:extLst>
                </p14:cNvPr>
                <p14:cNvContentPartPr/>
                <p14:nvPr/>
              </p14:nvContentPartPr>
              <p14:xfrm>
                <a:off x="3228825" y="3787140"/>
                <a:ext cx="360" cy="360"/>
              </p14:xfrm>
            </p:contentPart>
          </mc:Choice>
          <mc:Fallback xmlns="">
            <p:pic>
              <p:nvPicPr>
                <p:cNvPr id="25" name="Ink 24">
                  <a:extLst>
                    <a:ext uri="{FF2B5EF4-FFF2-40B4-BE49-F238E27FC236}">
                      <a16:creationId xmlns:a16="http://schemas.microsoft.com/office/drawing/2014/main" id="{9C09349F-D1DE-92E1-64A0-63B0999AAA18}"/>
                    </a:ext>
                  </a:extLst>
                </p:cNvPr>
                <p:cNvPicPr/>
                <p:nvPr/>
              </p:nvPicPr>
              <p:blipFill>
                <a:blip r:embed="rId8"/>
                <a:stretch>
                  <a:fillRect/>
                </a:stretch>
              </p:blipFill>
              <p:spPr>
                <a:xfrm>
                  <a:off x="3219825" y="37781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49B94F5A-4C4B-B62B-0D23-6A1A789A0F56}"/>
                    </a:ext>
                  </a:extLst>
                </p14:cNvPr>
                <p14:cNvContentPartPr/>
                <p14:nvPr/>
              </p14:nvContentPartPr>
              <p14:xfrm>
                <a:off x="3224865" y="3796500"/>
                <a:ext cx="360" cy="360"/>
              </p14:xfrm>
            </p:contentPart>
          </mc:Choice>
          <mc:Fallback xmlns="">
            <p:pic>
              <p:nvPicPr>
                <p:cNvPr id="28" name="Ink 27">
                  <a:extLst>
                    <a:ext uri="{FF2B5EF4-FFF2-40B4-BE49-F238E27FC236}">
                      <a16:creationId xmlns:a16="http://schemas.microsoft.com/office/drawing/2014/main" id="{49B94F5A-4C4B-B62B-0D23-6A1A789A0F56}"/>
                    </a:ext>
                  </a:extLst>
                </p:cNvPr>
                <p:cNvPicPr/>
                <p:nvPr/>
              </p:nvPicPr>
              <p:blipFill>
                <a:blip r:embed="rId8"/>
                <a:stretch>
                  <a:fillRect/>
                </a:stretch>
              </p:blipFill>
              <p:spPr>
                <a:xfrm>
                  <a:off x="3215865" y="3787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34899F7D-61D1-C045-EBA8-9C0A0991A872}"/>
                    </a:ext>
                  </a:extLst>
                </p14:cNvPr>
                <p14:cNvContentPartPr/>
                <p14:nvPr/>
              </p14:nvContentPartPr>
              <p14:xfrm>
                <a:off x="3221265" y="3804060"/>
                <a:ext cx="360" cy="360"/>
              </p14:xfrm>
            </p:contentPart>
          </mc:Choice>
          <mc:Fallback xmlns="">
            <p:pic>
              <p:nvPicPr>
                <p:cNvPr id="29" name="Ink 28">
                  <a:extLst>
                    <a:ext uri="{FF2B5EF4-FFF2-40B4-BE49-F238E27FC236}">
                      <a16:creationId xmlns:a16="http://schemas.microsoft.com/office/drawing/2014/main" id="{34899F7D-61D1-C045-EBA8-9C0A0991A872}"/>
                    </a:ext>
                  </a:extLst>
                </p:cNvPr>
                <p:cNvPicPr/>
                <p:nvPr/>
              </p:nvPicPr>
              <p:blipFill>
                <a:blip r:embed="rId8"/>
                <a:stretch>
                  <a:fillRect/>
                </a:stretch>
              </p:blipFill>
              <p:spPr>
                <a:xfrm>
                  <a:off x="3212265" y="3795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 name="Ink 31">
                  <a:extLst>
                    <a:ext uri="{FF2B5EF4-FFF2-40B4-BE49-F238E27FC236}">
                      <a16:creationId xmlns:a16="http://schemas.microsoft.com/office/drawing/2014/main" id="{1370474C-32FE-D568-2E6A-AB86D1CAD216}"/>
                    </a:ext>
                  </a:extLst>
                </p14:cNvPr>
                <p14:cNvContentPartPr/>
                <p14:nvPr/>
              </p14:nvContentPartPr>
              <p14:xfrm>
                <a:off x="3215505" y="3815580"/>
                <a:ext cx="360" cy="360"/>
              </p14:xfrm>
            </p:contentPart>
          </mc:Choice>
          <mc:Fallback xmlns="">
            <p:pic>
              <p:nvPicPr>
                <p:cNvPr id="32" name="Ink 31">
                  <a:extLst>
                    <a:ext uri="{FF2B5EF4-FFF2-40B4-BE49-F238E27FC236}">
                      <a16:creationId xmlns:a16="http://schemas.microsoft.com/office/drawing/2014/main" id="{1370474C-32FE-D568-2E6A-AB86D1CAD216}"/>
                    </a:ext>
                  </a:extLst>
                </p:cNvPr>
                <p:cNvPicPr/>
                <p:nvPr/>
              </p:nvPicPr>
              <p:blipFill>
                <a:blip r:embed="rId8"/>
                <a:stretch>
                  <a:fillRect/>
                </a:stretch>
              </p:blipFill>
              <p:spPr>
                <a:xfrm>
                  <a:off x="3206505" y="3806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Ink 35">
                  <a:extLst>
                    <a:ext uri="{FF2B5EF4-FFF2-40B4-BE49-F238E27FC236}">
                      <a16:creationId xmlns:a16="http://schemas.microsoft.com/office/drawing/2014/main" id="{6CE5FE13-F4E8-2C02-F4B5-2AC9F2B46851}"/>
                    </a:ext>
                  </a:extLst>
                </p14:cNvPr>
                <p14:cNvContentPartPr/>
                <p14:nvPr/>
              </p14:nvContentPartPr>
              <p14:xfrm>
                <a:off x="3230625" y="3830700"/>
                <a:ext cx="360" cy="360"/>
              </p14:xfrm>
            </p:contentPart>
          </mc:Choice>
          <mc:Fallback xmlns="">
            <p:pic>
              <p:nvPicPr>
                <p:cNvPr id="36" name="Ink 35">
                  <a:extLst>
                    <a:ext uri="{FF2B5EF4-FFF2-40B4-BE49-F238E27FC236}">
                      <a16:creationId xmlns:a16="http://schemas.microsoft.com/office/drawing/2014/main" id="{6CE5FE13-F4E8-2C02-F4B5-2AC9F2B46851}"/>
                    </a:ext>
                  </a:extLst>
                </p:cNvPr>
                <p:cNvPicPr/>
                <p:nvPr/>
              </p:nvPicPr>
              <p:blipFill>
                <a:blip r:embed="rId8"/>
                <a:stretch>
                  <a:fillRect/>
                </a:stretch>
              </p:blipFill>
              <p:spPr>
                <a:xfrm>
                  <a:off x="3221625" y="3821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8" name="Ink 37">
                  <a:extLst>
                    <a:ext uri="{FF2B5EF4-FFF2-40B4-BE49-F238E27FC236}">
                      <a16:creationId xmlns:a16="http://schemas.microsoft.com/office/drawing/2014/main" id="{32F7436E-6E75-600B-5651-42114D25C521}"/>
                    </a:ext>
                  </a:extLst>
                </p14:cNvPr>
                <p14:cNvContentPartPr/>
                <p14:nvPr/>
              </p14:nvContentPartPr>
              <p14:xfrm>
                <a:off x="3230625" y="3830700"/>
                <a:ext cx="360" cy="360"/>
              </p14:xfrm>
            </p:contentPart>
          </mc:Choice>
          <mc:Fallback xmlns="">
            <p:pic>
              <p:nvPicPr>
                <p:cNvPr id="38" name="Ink 37">
                  <a:extLst>
                    <a:ext uri="{FF2B5EF4-FFF2-40B4-BE49-F238E27FC236}">
                      <a16:creationId xmlns:a16="http://schemas.microsoft.com/office/drawing/2014/main" id="{32F7436E-6E75-600B-5651-42114D25C521}"/>
                    </a:ext>
                  </a:extLst>
                </p:cNvPr>
                <p:cNvPicPr/>
                <p:nvPr/>
              </p:nvPicPr>
              <p:blipFill>
                <a:blip r:embed="rId8"/>
                <a:stretch>
                  <a:fillRect/>
                </a:stretch>
              </p:blipFill>
              <p:spPr>
                <a:xfrm>
                  <a:off x="3221625" y="3821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48AEB7FA-88C8-669F-0C79-404A97345F5B}"/>
                    </a:ext>
                  </a:extLst>
                </p14:cNvPr>
                <p14:cNvContentPartPr/>
                <p14:nvPr/>
              </p14:nvContentPartPr>
              <p14:xfrm>
                <a:off x="3236385" y="3863100"/>
                <a:ext cx="360" cy="360"/>
              </p14:xfrm>
            </p:contentPart>
          </mc:Choice>
          <mc:Fallback xmlns="">
            <p:pic>
              <p:nvPicPr>
                <p:cNvPr id="41" name="Ink 40">
                  <a:extLst>
                    <a:ext uri="{FF2B5EF4-FFF2-40B4-BE49-F238E27FC236}">
                      <a16:creationId xmlns:a16="http://schemas.microsoft.com/office/drawing/2014/main" id="{48AEB7FA-88C8-669F-0C79-404A97345F5B}"/>
                    </a:ext>
                  </a:extLst>
                </p:cNvPr>
                <p:cNvPicPr/>
                <p:nvPr/>
              </p:nvPicPr>
              <p:blipFill>
                <a:blip r:embed="rId8"/>
                <a:stretch>
                  <a:fillRect/>
                </a:stretch>
              </p:blipFill>
              <p:spPr>
                <a:xfrm>
                  <a:off x="3227385" y="3854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99389FAD-3A81-0835-4BA3-A9F249CE4C17}"/>
                    </a:ext>
                  </a:extLst>
                </p14:cNvPr>
                <p14:cNvContentPartPr/>
                <p14:nvPr/>
              </p14:nvContentPartPr>
              <p14:xfrm>
                <a:off x="3234585" y="3851940"/>
                <a:ext cx="360" cy="360"/>
              </p14:xfrm>
            </p:contentPart>
          </mc:Choice>
          <mc:Fallback xmlns="">
            <p:pic>
              <p:nvPicPr>
                <p:cNvPr id="47" name="Ink 46">
                  <a:extLst>
                    <a:ext uri="{FF2B5EF4-FFF2-40B4-BE49-F238E27FC236}">
                      <a16:creationId xmlns:a16="http://schemas.microsoft.com/office/drawing/2014/main" id="{99389FAD-3A81-0835-4BA3-A9F249CE4C17}"/>
                    </a:ext>
                  </a:extLst>
                </p:cNvPr>
                <p:cNvPicPr/>
                <p:nvPr/>
              </p:nvPicPr>
              <p:blipFill>
                <a:blip r:embed="rId8"/>
                <a:stretch>
                  <a:fillRect/>
                </a:stretch>
              </p:blipFill>
              <p:spPr>
                <a:xfrm>
                  <a:off x="3225585" y="3842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Ink 49">
                  <a:extLst>
                    <a:ext uri="{FF2B5EF4-FFF2-40B4-BE49-F238E27FC236}">
                      <a16:creationId xmlns:a16="http://schemas.microsoft.com/office/drawing/2014/main" id="{AC978D87-DECD-CE84-4C1E-FEE2AD3F630E}"/>
                    </a:ext>
                  </a:extLst>
                </p14:cNvPr>
                <p14:cNvContentPartPr/>
                <p14:nvPr/>
              </p14:nvContentPartPr>
              <p14:xfrm>
                <a:off x="3228825" y="3842220"/>
                <a:ext cx="360" cy="360"/>
              </p14:xfrm>
            </p:contentPart>
          </mc:Choice>
          <mc:Fallback xmlns="">
            <p:pic>
              <p:nvPicPr>
                <p:cNvPr id="50" name="Ink 49">
                  <a:extLst>
                    <a:ext uri="{FF2B5EF4-FFF2-40B4-BE49-F238E27FC236}">
                      <a16:creationId xmlns:a16="http://schemas.microsoft.com/office/drawing/2014/main" id="{AC978D87-DECD-CE84-4C1E-FEE2AD3F630E}"/>
                    </a:ext>
                  </a:extLst>
                </p:cNvPr>
                <p:cNvPicPr/>
                <p:nvPr/>
              </p:nvPicPr>
              <p:blipFill>
                <a:blip r:embed="rId8"/>
                <a:stretch>
                  <a:fillRect/>
                </a:stretch>
              </p:blipFill>
              <p:spPr>
                <a:xfrm>
                  <a:off x="3219825" y="3833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6" name="Ink 55">
                  <a:extLst>
                    <a:ext uri="{FF2B5EF4-FFF2-40B4-BE49-F238E27FC236}">
                      <a16:creationId xmlns:a16="http://schemas.microsoft.com/office/drawing/2014/main" id="{2477AC88-4DC6-FDA4-5AE2-7BBEE7D74920}"/>
                    </a:ext>
                  </a:extLst>
                </p14:cNvPr>
                <p14:cNvContentPartPr/>
                <p14:nvPr/>
              </p14:nvContentPartPr>
              <p14:xfrm>
                <a:off x="3227025" y="3836460"/>
                <a:ext cx="360" cy="360"/>
              </p14:xfrm>
            </p:contentPart>
          </mc:Choice>
          <mc:Fallback xmlns="">
            <p:pic>
              <p:nvPicPr>
                <p:cNvPr id="56" name="Ink 55">
                  <a:extLst>
                    <a:ext uri="{FF2B5EF4-FFF2-40B4-BE49-F238E27FC236}">
                      <a16:creationId xmlns:a16="http://schemas.microsoft.com/office/drawing/2014/main" id="{2477AC88-4DC6-FDA4-5AE2-7BBEE7D74920}"/>
                    </a:ext>
                  </a:extLst>
                </p:cNvPr>
                <p:cNvPicPr/>
                <p:nvPr/>
              </p:nvPicPr>
              <p:blipFill>
                <a:blip r:embed="rId8"/>
                <a:stretch>
                  <a:fillRect/>
                </a:stretch>
              </p:blipFill>
              <p:spPr>
                <a:xfrm>
                  <a:off x="3218025" y="3827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Ink 57">
                  <a:extLst>
                    <a:ext uri="{FF2B5EF4-FFF2-40B4-BE49-F238E27FC236}">
                      <a16:creationId xmlns:a16="http://schemas.microsoft.com/office/drawing/2014/main" id="{C67FDD0D-0C02-81F5-5E1E-BE1CBB34BFA0}"/>
                    </a:ext>
                  </a:extLst>
                </p14:cNvPr>
                <p14:cNvContentPartPr/>
                <p14:nvPr/>
              </p14:nvContentPartPr>
              <p14:xfrm>
                <a:off x="3236385" y="3819540"/>
                <a:ext cx="360" cy="360"/>
              </p14:xfrm>
            </p:contentPart>
          </mc:Choice>
          <mc:Fallback xmlns="">
            <p:pic>
              <p:nvPicPr>
                <p:cNvPr id="58" name="Ink 57">
                  <a:extLst>
                    <a:ext uri="{FF2B5EF4-FFF2-40B4-BE49-F238E27FC236}">
                      <a16:creationId xmlns:a16="http://schemas.microsoft.com/office/drawing/2014/main" id="{C67FDD0D-0C02-81F5-5E1E-BE1CBB34BFA0}"/>
                    </a:ext>
                  </a:extLst>
                </p:cNvPr>
                <p:cNvPicPr/>
                <p:nvPr/>
              </p:nvPicPr>
              <p:blipFill>
                <a:blip r:embed="rId8"/>
                <a:stretch>
                  <a:fillRect/>
                </a:stretch>
              </p:blipFill>
              <p:spPr>
                <a:xfrm>
                  <a:off x="3227385" y="38105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 name="Ink 60">
                  <a:extLst>
                    <a:ext uri="{FF2B5EF4-FFF2-40B4-BE49-F238E27FC236}">
                      <a16:creationId xmlns:a16="http://schemas.microsoft.com/office/drawing/2014/main" id="{9009449E-C6E0-E5B6-FAD8-8A98E68968CA}"/>
                    </a:ext>
                  </a:extLst>
                </p14:cNvPr>
                <p14:cNvContentPartPr/>
                <p14:nvPr/>
              </p14:nvContentPartPr>
              <p14:xfrm>
                <a:off x="3243945" y="3804060"/>
                <a:ext cx="360" cy="360"/>
              </p14:xfrm>
            </p:contentPart>
          </mc:Choice>
          <mc:Fallback xmlns="">
            <p:pic>
              <p:nvPicPr>
                <p:cNvPr id="61" name="Ink 60">
                  <a:extLst>
                    <a:ext uri="{FF2B5EF4-FFF2-40B4-BE49-F238E27FC236}">
                      <a16:creationId xmlns:a16="http://schemas.microsoft.com/office/drawing/2014/main" id="{9009449E-C6E0-E5B6-FAD8-8A98E68968CA}"/>
                    </a:ext>
                  </a:extLst>
                </p:cNvPr>
                <p:cNvPicPr/>
                <p:nvPr/>
              </p:nvPicPr>
              <p:blipFill>
                <a:blip r:embed="rId8"/>
                <a:stretch>
                  <a:fillRect/>
                </a:stretch>
              </p:blipFill>
              <p:spPr>
                <a:xfrm>
                  <a:off x="3234945" y="3795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4" name="Ink 63">
                  <a:extLst>
                    <a:ext uri="{FF2B5EF4-FFF2-40B4-BE49-F238E27FC236}">
                      <a16:creationId xmlns:a16="http://schemas.microsoft.com/office/drawing/2014/main" id="{891DADEB-B002-8747-78D8-C39DAB98DD74}"/>
                    </a:ext>
                  </a:extLst>
                </p14:cNvPr>
                <p14:cNvContentPartPr/>
                <p14:nvPr/>
              </p14:nvContentPartPr>
              <p14:xfrm>
                <a:off x="3246105" y="3784980"/>
                <a:ext cx="360" cy="360"/>
              </p14:xfrm>
            </p:contentPart>
          </mc:Choice>
          <mc:Fallback xmlns="">
            <p:pic>
              <p:nvPicPr>
                <p:cNvPr id="64" name="Ink 63">
                  <a:extLst>
                    <a:ext uri="{FF2B5EF4-FFF2-40B4-BE49-F238E27FC236}">
                      <a16:creationId xmlns:a16="http://schemas.microsoft.com/office/drawing/2014/main" id="{891DADEB-B002-8747-78D8-C39DAB98DD74}"/>
                    </a:ext>
                  </a:extLst>
                </p:cNvPr>
                <p:cNvPicPr/>
                <p:nvPr/>
              </p:nvPicPr>
              <p:blipFill>
                <a:blip r:embed="rId8"/>
                <a:stretch>
                  <a:fillRect/>
                </a:stretch>
              </p:blipFill>
              <p:spPr>
                <a:xfrm>
                  <a:off x="3237105" y="3775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5" name="Ink 64">
                  <a:extLst>
                    <a:ext uri="{FF2B5EF4-FFF2-40B4-BE49-F238E27FC236}">
                      <a16:creationId xmlns:a16="http://schemas.microsoft.com/office/drawing/2014/main" id="{0EAA4170-1D65-6339-3845-3BBA6D570B79}"/>
                    </a:ext>
                  </a:extLst>
                </p14:cNvPr>
                <p14:cNvContentPartPr/>
                <p14:nvPr/>
              </p14:nvContentPartPr>
              <p14:xfrm>
                <a:off x="3255465" y="3790740"/>
                <a:ext cx="360" cy="360"/>
              </p14:xfrm>
            </p:contentPart>
          </mc:Choice>
          <mc:Fallback xmlns="">
            <p:pic>
              <p:nvPicPr>
                <p:cNvPr id="65" name="Ink 64">
                  <a:extLst>
                    <a:ext uri="{FF2B5EF4-FFF2-40B4-BE49-F238E27FC236}">
                      <a16:creationId xmlns:a16="http://schemas.microsoft.com/office/drawing/2014/main" id="{0EAA4170-1D65-6339-3845-3BBA6D570B79}"/>
                    </a:ext>
                  </a:extLst>
                </p:cNvPr>
                <p:cNvPicPr/>
                <p:nvPr/>
              </p:nvPicPr>
              <p:blipFill>
                <a:blip r:embed="rId8"/>
                <a:stretch>
                  <a:fillRect/>
                </a:stretch>
              </p:blipFill>
              <p:spPr>
                <a:xfrm>
                  <a:off x="3246465" y="37817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7" name="Ink 66">
                  <a:extLst>
                    <a:ext uri="{FF2B5EF4-FFF2-40B4-BE49-F238E27FC236}">
                      <a16:creationId xmlns:a16="http://schemas.microsoft.com/office/drawing/2014/main" id="{0D1335A2-F20A-95C2-8EE5-3A54816148DC}"/>
                    </a:ext>
                  </a:extLst>
                </p14:cNvPr>
                <p14:cNvContentPartPr/>
                <p14:nvPr/>
              </p14:nvContentPartPr>
              <p14:xfrm>
                <a:off x="3223065" y="3790740"/>
                <a:ext cx="360" cy="360"/>
              </p14:xfrm>
            </p:contentPart>
          </mc:Choice>
          <mc:Fallback xmlns="">
            <p:pic>
              <p:nvPicPr>
                <p:cNvPr id="67" name="Ink 66">
                  <a:extLst>
                    <a:ext uri="{FF2B5EF4-FFF2-40B4-BE49-F238E27FC236}">
                      <a16:creationId xmlns:a16="http://schemas.microsoft.com/office/drawing/2014/main" id="{0D1335A2-F20A-95C2-8EE5-3A54816148DC}"/>
                    </a:ext>
                  </a:extLst>
                </p:cNvPr>
                <p:cNvPicPr/>
                <p:nvPr/>
              </p:nvPicPr>
              <p:blipFill>
                <a:blip r:embed="rId8"/>
                <a:stretch>
                  <a:fillRect/>
                </a:stretch>
              </p:blipFill>
              <p:spPr>
                <a:xfrm>
                  <a:off x="3214065" y="37817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9" name="Ink 68">
                  <a:extLst>
                    <a:ext uri="{FF2B5EF4-FFF2-40B4-BE49-F238E27FC236}">
                      <a16:creationId xmlns:a16="http://schemas.microsoft.com/office/drawing/2014/main" id="{8F817A1A-45C6-E915-13B6-656C3B38F8AB}"/>
                    </a:ext>
                  </a:extLst>
                </p14:cNvPr>
                <p14:cNvContentPartPr/>
                <p14:nvPr/>
              </p14:nvContentPartPr>
              <p14:xfrm>
                <a:off x="3230625" y="3773820"/>
                <a:ext cx="360" cy="360"/>
              </p14:xfrm>
            </p:contentPart>
          </mc:Choice>
          <mc:Fallback xmlns="">
            <p:pic>
              <p:nvPicPr>
                <p:cNvPr id="69" name="Ink 68">
                  <a:extLst>
                    <a:ext uri="{FF2B5EF4-FFF2-40B4-BE49-F238E27FC236}">
                      <a16:creationId xmlns:a16="http://schemas.microsoft.com/office/drawing/2014/main" id="{8F817A1A-45C6-E915-13B6-656C3B38F8AB}"/>
                    </a:ext>
                  </a:extLst>
                </p:cNvPr>
                <p:cNvPicPr/>
                <p:nvPr/>
              </p:nvPicPr>
              <p:blipFill>
                <a:blip r:embed="rId8"/>
                <a:stretch>
                  <a:fillRect/>
                </a:stretch>
              </p:blipFill>
              <p:spPr>
                <a:xfrm>
                  <a:off x="3221625" y="37648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2" name="Ink 71">
                  <a:extLst>
                    <a:ext uri="{FF2B5EF4-FFF2-40B4-BE49-F238E27FC236}">
                      <a16:creationId xmlns:a16="http://schemas.microsoft.com/office/drawing/2014/main" id="{B2C18540-79EB-FC6C-17FB-E6B3287C8729}"/>
                    </a:ext>
                  </a:extLst>
                </p14:cNvPr>
                <p14:cNvContentPartPr/>
                <p14:nvPr/>
              </p14:nvContentPartPr>
              <p14:xfrm>
                <a:off x="3221265" y="3777420"/>
                <a:ext cx="360" cy="360"/>
              </p14:xfrm>
            </p:contentPart>
          </mc:Choice>
          <mc:Fallback xmlns="">
            <p:pic>
              <p:nvPicPr>
                <p:cNvPr id="72" name="Ink 71">
                  <a:extLst>
                    <a:ext uri="{FF2B5EF4-FFF2-40B4-BE49-F238E27FC236}">
                      <a16:creationId xmlns:a16="http://schemas.microsoft.com/office/drawing/2014/main" id="{B2C18540-79EB-FC6C-17FB-E6B3287C8729}"/>
                    </a:ext>
                  </a:extLst>
                </p:cNvPr>
                <p:cNvPicPr/>
                <p:nvPr/>
              </p:nvPicPr>
              <p:blipFill>
                <a:blip r:embed="rId8"/>
                <a:stretch>
                  <a:fillRect/>
                </a:stretch>
              </p:blipFill>
              <p:spPr>
                <a:xfrm>
                  <a:off x="3212265" y="37684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4" name="Ink 73">
                  <a:extLst>
                    <a:ext uri="{FF2B5EF4-FFF2-40B4-BE49-F238E27FC236}">
                      <a16:creationId xmlns:a16="http://schemas.microsoft.com/office/drawing/2014/main" id="{DAA177CF-C192-ECE6-B185-ADEF146F662A}"/>
                    </a:ext>
                  </a:extLst>
                </p14:cNvPr>
                <p14:cNvContentPartPr/>
                <p14:nvPr/>
              </p14:nvContentPartPr>
              <p14:xfrm>
                <a:off x="3221265" y="3828900"/>
                <a:ext cx="360" cy="360"/>
              </p14:xfrm>
            </p:contentPart>
          </mc:Choice>
          <mc:Fallback xmlns="">
            <p:pic>
              <p:nvPicPr>
                <p:cNvPr id="74" name="Ink 73">
                  <a:extLst>
                    <a:ext uri="{FF2B5EF4-FFF2-40B4-BE49-F238E27FC236}">
                      <a16:creationId xmlns:a16="http://schemas.microsoft.com/office/drawing/2014/main" id="{DAA177CF-C192-ECE6-B185-ADEF146F662A}"/>
                    </a:ext>
                  </a:extLst>
                </p:cNvPr>
                <p:cNvPicPr/>
                <p:nvPr/>
              </p:nvPicPr>
              <p:blipFill>
                <a:blip r:embed="rId8"/>
                <a:stretch>
                  <a:fillRect/>
                </a:stretch>
              </p:blipFill>
              <p:spPr>
                <a:xfrm>
                  <a:off x="3212265" y="38199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6" name="Ink 75">
                  <a:extLst>
                    <a:ext uri="{FF2B5EF4-FFF2-40B4-BE49-F238E27FC236}">
                      <a16:creationId xmlns:a16="http://schemas.microsoft.com/office/drawing/2014/main" id="{5EB16EFC-4464-85B1-ED26-81E11D2C4B2C}"/>
                    </a:ext>
                  </a:extLst>
                </p14:cNvPr>
                <p14:cNvContentPartPr/>
                <p14:nvPr/>
              </p14:nvContentPartPr>
              <p14:xfrm>
                <a:off x="3243945" y="3828900"/>
                <a:ext cx="360" cy="360"/>
              </p14:xfrm>
            </p:contentPart>
          </mc:Choice>
          <mc:Fallback xmlns="">
            <p:pic>
              <p:nvPicPr>
                <p:cNvPr id="76" name="Ink 75">
                  <a:extLst>
                    <a:ext uri="{FF2B5EF4-FFF2-40B4-BE49-F238E27FC236}">
                      <a16:creationId xmlns:a16="http://schemas.microsoft.com/office/drawing/2014/main" id="{5EB16EFC-4464-85B1-ED26-81E11D2C4B2C}"/>
                    </a:ext>
                  </a:extLst>
                </p:cNvPr>
                <p:cNvPicPr/>
                <p:nvPr/>
              </p:nvPicPr>
              <p:blipFill>
                <a:blip r:embed="rId8"/>
                <a:stretch>
                  <a:fillRect/>
                </a:stretch>
              </p:blipFill>
              <p:spPr>
                <a:xfrm>
                  <a:off x="3234945" y="38199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 name="Ink 9">
                  <a:extLst>
                    <a:ext uri="{FF2B5EF4-FFF2-40B4-BE49-F238E27FC236}">
                      <a16:creationId xmlns:a16="http://schemas.microsoft.com/office/drawing/2014/main" id="{41FB801A-C158-8B38-4C82-96A41BC1D18D}"/>
                    </a:ext>
                  </a:extLst>
                </p14:cNvPr>
                <p14:cNvContentPartPr/>
                <p14:nvPr/>
              </p14:nvContentPartPr>
              <p14:xfrm>
                <a:off x="3219105" y="3756540"/>
                <a:ext cx="360" cy="360"/>
              </p14:xfrm>
            </p:contentPart>
          </mc:Choice>
          <mc:Fallback xmlns="">
            <p:pic>
              <p:nvPicPr>
                <p:cNvPr id="10" name="Ink 9">
                  <a:extLst>
                    <a:ext uri="{FF2B5EF4-FFF2-40B4-BE49-F238E27FC236}">
                      <a16:creationId xmlns:a16="http://schemas.microsoft.com/office/drawing/2014/main" id="{41FB801A-C158-8B38-4C82-96A41BC1D18D}"/>
                    </a:ext>
                  </a:extLst>
                </p:cNvPr>
                <p:cNvPicPr/>
                <p:nvPr/>
              </p:nvPicPr>
              <p:blipFill>
                <a:blip r:embed="rId8"/>
                <a:stretch>
                  <a:fillRect/>
                </a:stretch>
              </p:blipFill>
              <p:spPr>
                <a:xfrm>
                  <a:off x="3210105" y="37475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 name="Ink 11">
                  <a:extLst>
                    <a:ext uri="{FF2B5EF4-FFF2-40B4-BE49-F238E27FC236}">
                      <a16:creationId xmlns:a16="http://schemas.microsoft.com/office/drawing/2014/main" id="{7DAE325F-531B-E632-B3B2-420C75AEC3BE}"/>
                    </a:ext>
                  </a:extLst>
                </p14:cNvPr>
                <p14:cNvContentPartPr/>
                <p14:nvPr/>
              </p14:nvContentPartPr>
              <p14:xfrm>
                <a:off x="3223065" y="3739260"/>
                <a:ext cx="360" cy="360"/>
              </p14:xfrm>
            </p:contentPart>
          </mc:Choice>
          <mc:Fallback xmlns="">
            <p:pic>
              <p:nvPicPr>
                <p:cNvPr id="12" name="Ink 11">
                  <a:extLst>
                    <a:ext uri="{FF2B5EF4-FFF2-40B4-BE49-F238E27FC236}">
                      <a16:creationId xmlns:a16="http://schemas.microsoft.com/office/drawing/2014/main" id="{7DAE325F-531B-E632-B3B2-420C75AEC3BE}"/>
                    </a:ext>
                  </a:extLst>
                </p:cNvPr>
                <p:cNvPicPr/>
                <p:nvPr/>
              </p:nvPicPr>
              <p:blipFill>
                <a:blip r:embed="rId8"/>
                <a:stretch>
                  <a:fillRect/>
                </a:stretch>
              </p:blipFill>
              <p:spPr>
                <a:xfrm>
                  <a:off x="3214065" y="37302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5541EC47-A22E-808A-EAED-5F9F13F780AE}"/>
                    </a:ext>
                  </a:extLst>
                </p14:cNvPr>
                <p14:cNvContentPartPr/>
                <p14:nvPr/>
              </p14:nvContentPartPr>
              <p14:xfrm>
                <a:off x="3242145" y="3739260"/>
                <a:ext cx="360" cy="360"/>
              </p14:xfrm>
            </p:contentPart>
          </mc:Choice>
          <mc:Fallback xmlns="">
            <p:pic>
              <p:nvPicPr>
                <p:cNvPr id="15" name="Ink 14">
                  <a:extLst>
                    <a:ext uri="{FF2B5EF4-FFF2-40B4-BE49-F238E27FC236}">
                      <a16:creationId xmlns:a16="http://schemas.microsoft.com/office/drawing/2014/main" id="{5541EC47-A22E-808A-EAED-5F9F13F780AE}"/>
                    </a:ext>
                  </a:extLst>
                </p:cNvPr>
                <p:cNvPicPr/>
                <p:nvPr/>
              </p:nvPicPr>
              <p:blipFill>
                <a:blip r:embed="rId8"/>
                <a:stretch>
                  <a:fillRect/>
                </a:stretch>
              </p:blipFill>
              <p:spPr>
                <a:xfrm>
                  <a:off x="3233145" y="37302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8" name="Ink 77">
                  <a:extLst>
                    <a:ext uri="{FF2B5EF4-FFF2-40B4-BE49-F238E27FC236}">
                      <a16:creationId xmlns:a16="http://schemas.microsoft.com/office/drawing/2014/main" id="{AB88C3F4-9FB9-445C-C047-E8453467A4E8}"/>
                    </a:ext>
                  </a:extLst>
                </p14:cNvPr>
                <p14:cNvContentPartPr/>
                <p14:nvPr/>
              </p14:nvContentPartPr>
              <p14:xfrm>
                <a:off x="3234585" y="3737460"/>
                <a:ext cx="360" cy="360"/>
              </p14:xfrm>
            </p:contentPart>
          </mc:Choice>
          <mc:Fallback xmlns="">
            <p:pic>
              <p:nvPicPr>
                <p:cNvPr id="78" name="Ink 77">
                  <a:extLst>
                    <a:ext uri="{FF2B5EF4-FFF2-40B4-BE49-F238E27FC236}">
                      <a16:creationId xmlns:a16="http://schemas.microsoft.com/office/drawing/2014/main" id="{AB88C3F4-9FB9-445C-C047-E8453467A4E8}"/>
                    </a:ext>
                  </a:extLst>
                </p:cNvPr>
                <p:cNvPicPr/>
                <p:nvPr/>
              </p:nvPicPr>
              <p:blipFill>
                <a:blip r:embed="rId8"/>
                <a:stretch>
                  <a:fillRect/>
                </a:stretch>
              </p:blipFill>
              <p:spPr>
                <a:xfrm>
                  <a:off x="3225585" y="3728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2" name="Ink 81">
                  <a:extLst>
                    <a:ext uri="{FF2B5EF4-FFF2-40B4-BE49-F238E27FC236}">
                      <a16:creationId xmlns:a16="http://schemas.microsoft.com/office/drawing/2014/main" id="{D643C812-C69F-7973-98DB-5C8DACFB153F}"/>
                    </a:ext>
                  </a:extLst>
                </p14:cNvPr>
                <p14:cNvContentPartPr/>
                <p14:nvPr/>
              </p14:nvContentPartPr>
              <p14:xfrm>
                <a:off x="3213705" y="3762300"/>
                <a:ext cx="360" cy="360"/>
              </p14:xfrm>
            </p:contentPart>
          </mc:Choice>
          <mc:Fallback xmlns="">
            <p:pic>
              <p:nvPicPr>
                <p:cNvPr id="82" name="Ink 81">
                  <a:extLst>
                    <a:ext uri="{FF2B5EF4-FFF2-40B4-BE49-F238E27FC236}">
                      <a16:creationId xmlns:a16="http://schemas.microsoft.com/office/drawing/2014/main" id="{D643C812-C69F-7973-98DB-5C8DACFB153F}"/>
                    </a:ext>
                  </a:extLst>
                </p:cNvPr>
                <p:cNvPicPr/>
                <p:nvPr/>
              </p:nvPicPr>
              <p:blipFill>
                <a:blip r:embed="rId8"/>
                <a:stretch>
                  <a:fillRect/>
                </a:stretch>
              </p:blipFill>
              <p:spPr>
                <a:xfrm>
                  <a:off x="3204705" y="3753300"/>
                  <a:ext cx="18000" cy="18000"/>
                </a:xfrm>
                <a:prstGeom prst="rect">
                  <a:avLst/>
                </a:prstGeom>
              </p:spPr>
            </p:pic>
          </mc:Fallback>
        </mc:AlternateContent>
      </p:grpSp>
      <p:sp>
        <p:nvSpPr>
          <p:cNvPr id="4" name="Flowchart: Delay 3">
            <a:extLst>
              <a:ext uri="{FF2B5EF4-FFF2-40B4-BE49-F238E27FC236}">
                <a16:creationId xmlns:a16="http://schemas.microsoft.com/office/drawing/2014/main" id="{DAAAE964-B3DD-09F3-21EF-F82E5FBDBFC7}"/>
              </a:ext>
            </a:extLst>
          </p:cNvPr>
          <p:cNvSpPr/>
          <p:nvPr/>
        </p:nvSpPr>
        <p:spPr>
          <a:xfrm rot="5400000">
            <a:off x="5191526" y="-76102"/>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lowchart: Delay 7">
            <a:extLst>
              <a:ext uri="{FF2B5EF4-FFF2-40B4-BE49-F238E27FC236}">
                <a16:creationId xmlns:a16="http://schemas.microsoft.com/office/drawing/2014/main" id="{830BB261-E820-6107-9BDE-3FB0D634D3C4}"/>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Delay 8">
            <a:extLst>
              <a:ext uri="{FF2B5EF4-FFF2-40B4-BE49-F238E27FC236}">
                <a16:creationId xmlns:a16="http://schemas.microsoft.com/office/drawing/2014/main" id="{34C8F78B-91C7-5FA4-15D5-AFB259BA4B32}"/>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lowchart: Delay 13">
            <a:extLst>
              <a:ext uri="{FF2B5EF4-FFF2-40B4-BE49-F238E27FC236}">
                <a16:creationId xmlns:a16="http://schemas.microsoft.com/office/drawing/2014/main" id="{46C4A58A-5E65-9304-7FBF-0C86C901CBF5}"/>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lowchart: Delay 15">
            <a:extLst>
              <a:ext uri="{FF2B5EF4-FFF2-40B4-BE49-F238E27FC236}">
                <a16:creationId xmlns:a16="http://schemas.microsoft.com/office/drawing/2014/main" id="{E6C60679-9C1A-ED88-188D-B3997CBF9320}"/>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lowchart: Delay 19">
            <a:extLst>
              <a:ext uri="{FF2B5EF4-FFF2-40B4-BE49-F238E27FC236}">
                <a16:creationId xmlns:a16="http://schemas.microsoft.com/office/drawing/2014/main" id="{A27F46F4-5D69-127F-DE0D-BD715F832271}"/>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hlinkClick r:id="rId36" action="ppaction://hlinksldjump"/>
            <a:extLst>
              <a:ext uri="{FF2B5EF4-FFF2-40B4-BE49-F238E27FC236}">
                <a16:creationId xmlns:a16="http://schemas.microsoft.com/office/drawing/2014/main" id="{780BA55E-0749-1510-68D0-4054B9489CA3}"/>
              </a:ext>
            </a:extLst>
          </p:cNvPr>
          <p:cNvSpPr txBox="1"/>
          <p:nvPr/>
        </p:nvSpPr>
        <p:spPr>
          <a:xfrm>
            <a:off x="4621254" y="120502"/>
            <a:ext cx="1327355" cy="584775"/>
          </a:xfrm>
          <a:prstGeom prst="rect">
            <a:avLst/>
          </a:prstGeom>
          <a:noFill/>
        </p:spPr>
        <p:txBody>
          <a:bodyPr wrap="square" rtlCol="0">
            <a:spAutoFit/>
          </a:bodyPr>
          <a:lstStyle/>
          <a:p>
            <a:pPr algn="ctr"/>
            <a:r>
              <a:rPr lang="en-US" sz="1600" b="1"/>
              <a:t>Research Gaps</a:t>
            </a:r>
            <a:endParaRPr lang="en-IN" sz="1600" b="1"/>
          </a:p>
        </p:txBody>
      </p:sp>
      <p:sp>
        <p:nvSpPr>
          <p:cNvPr id="27" name="TextBox 26">
            <a:hlinkClick r:id="rId37" action="ppaction://hlinksldjump"/>
            <a:extLst>
              <a:ext uri="{FF2B5EF4-FFF2-40B4-BE49-F238E27FC236}">
                <a16:creationId xmlns:a16="http://schemas.microsoft.com/office/drawing/2014/main" id="{91D645CD-EDD3-7ED2-49BB-16B8A3967217}"/>
              </a:ext>
            </a:extLst>
          </p:cNvPr>
          <p:cNvSpPr txBox="1"/>
          <p:nvPr/>
        </p:nvSpPr>
        <p:spPr>
          <a:xfrm>
            <a:off x="5706695" y="127177"/>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30" name="TextBox 29">
            <a:hlinkClick r:id="rId38" action="ppaction://hlinksldjump"/>
            <a:extLst>
              <a:ext uri="{FF2B5EF4-FFF2-40B4-BE49-F238E27FC236}">
                <a16:creationId xmlns:a16="http://schemas.microsoft.com/office/drawing/2014/main" id="{912539F9-4475-7C37-FFC5-F35312D18143}"/>
              </a:ext>
            </a:extLst>
          </p:cNvPr>
          <p:cNvSpPr txBox="1"/>
          <p:nvPr/>
        </p:nvSpPr>
        <p:spPr>
          <a:xfrm>
            <a:off x="6906365" y="130022"/>
            <a:ext cx="1602658" cy="584775"/>
          </a:xfrm>
          <a:prstGeom prst="rect">
            <a:avLst/>
          </a:prstGeom>
          <a:noFill/>
        </p:spPr>
        <p:txBody>
          <a:bodyPr wrap="square" rtlCol="0">
            <a:spAutoFit/>
          </a:bodyPr>
          <a:lstStyle/>
          <a:p>
            <a:pPr algn="ctr"/>
            <a:r>
              <a:rPr lang="en-US" sz="1600" b="1"/>
              <a:t>Tomography Data</a:t>
            </a:r>
            <a:endParaRPr lang="en-IN" sz="1600" b="1"/>
          </a:p>
        </p:txBody>
      </p:sp>
      <p:sp>
        <p:nvSpPr>
          <p:cNvPr id="34" name="TextBox 33">
            <a:hlinkClick r:id="rId39" action="ppaction://hlinksldjump"/>
            <a:extLst>
              <a:ext uri="{FF2B5EF4-FFF2-40B4-BE49-F238E27FC236}">
                <a16:creationId xmlns:a16="http://schemas.microsoft.com/office/drawing/2014/main" id="{C8B46D83-4F6A-3029-DDEE-6AB78DF33539}"/>
              </a:ext>
            </a:extLst>
          </p:cNvPr>
          <p:cNvSpPr txBox="1"/>
          <p:nvPr/>
        </p:nvSpPr>
        <p:spPr>
          <a:xfrm>
            <a:off x="8125695" y="143871"/>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35" name="TextBox 34">
            <a:hlinkClick r:id="rId40" action="ppaction://hlinksldjump"/>
            <a:extLst>
              <a:ext uri="{FF2B5EF4-FFF2-40B4-BE49-F238E27FC236}">
                <a16:creationId xmlns:a16="http://schemas.microsoft.com/office/drawing/2014/main" id="{7BD7AFF4-9D6E-1530-88B7-AC3C7DFB2256}"/>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37" name="TextBox 36">
            <a:hlinkClick r:id="rId41" action="ppaction://hlinksldjump"/>
            <a:extLst>
              <a:ext uri="{FF2B5EF4-FFF2-40B4-BE49-F238E27FC236}">
                <a16:creationId xmlns:a16="http://schemas.microsoft.com/office/drawing/2014/main" id="{C6BC1EF4-083B-6C82-5D6B-CB3E87C6E302}"/>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40" name="Slide 2">
            <a:hlinkClick r:id="" action="ppaction://media"/>
            <a:extLst>
              <a:ext uri="{FF2B5EF4-FFF2-40B4-BE49-F238E27FC236}">
                <a16:creationId xmlns:a16="http://schemas.microsoft.com/office/drawing/2014/main" id="{4BF177ED-D159-50C4-B271-E1389C8A29B8}"/>
              </a:ext>
            </a:extLst>
          </p:cNvPr>
          <p:cNvPicPr>
            <a:picLocks noChangeAspect="1"/>
          </p:cNvPicPr>
          <p:nvPr>
            <a:audioFile r:link="rId1"/>
            <p:extLst>
              <p:ext uri="{DAA4B4D4-6D71-4841-9C94-3DE7FCFB9230}">
                <p14:media xmlns:p14="http://schemas.microsoft.com/office/powerpoint/2010/main" r:embed="rId2">
                  <p14:trim end="546.9863"/>
                </p14:media>
              </p:ext>
            </p:extLst>
          </p:nvPr>
        </p:nvPicPr>
        <p:blipFill>
          <a:blip r:embed="rId42"/>
          <a:stretch>
            <a:fillRect/>
          </a:stretch>
        </p:blipFill>
        <p:spPr>
          <a:xfrm>
            <a:off x="11317108" y="1324381"/>
            <a:ext cx="487363" cy="487363"/>
          </a:xfrm>
          <a:prstGeom prst="rect">
            <a:avLst/>
          </a:prstGeom>
        </p:spPr>
      </p:pic>
      <p:sp>
        <p:nvSpPr>
          <p:cNvPr id="42" name="TextBox 41">
            <a:extLst>
              <a:ext uri="{FF2B5EF4-FFF2-40B4-BE49-F238E27FC236}">
                <a16:creationId xmlns:a16="http://schemas.microsoft.com/office/drawing/2014/main" id="{8FC4EFAF-7E48-8F85-A9C2-176A22BBF3FA}"/>
              </a:ext>
            </a:extLst>
          </p:cNvPr>
          <p:cNvSpPr txBox="1"/>
          <p:nvPr/>
        </p:nvSpPr>
        <p:spPr>
          <a:xfrm>
            <a:off x="3257550" y="120502"/>
            <a:ext cx="1363704" cy="369332"/>
          </a:xfrm>
          <a:prstGeom prst="rect">
            <a:avLst/>
          </a:prstGeom>
          <a:noFill/>
        </p:spPr>
        <p:txBody>
          <a:bodyPr wrap="square" rtlCol="0">
            <a:spAutoFit/>
          </a:bodyPr>
          <a:lstStyle/>
          <a:p>
            <a:r>
              <a:rPr lang="en-US" dirty="0"/>
              <a:t>Click here</a:t>
            </a:r>
            <a:endParaRPr lang="en-IN" dirty="0"/>
          </a:p>
        </p:txBody>
      </p:sp>
      <p:cxnSp>
        <p:nvCxnSpPr>
          <p:cNvPr id="44" name="Straight Arrow Connector 43">
            <a:extLst>
              <a:ext uri="{FF2B5EF4-FFF2-40B4-BE49-F238E27FC236}">
                <a16:creationId xmlns:a16="http://schemas.microsoft.com/office/drawing/2014/main" id="{6CD36FC4-28DA-392D-0275-0CDBF51B029C}"/>
              </a:ext>
            </a:extLst>
          </p:cNvPr>
          <p:cNvCxnSpPr/>
          <p:nvPr/>
        </p:nvCxnSpPr>
        <p:spPr>
          <a:xfrm>
            <a:off x="4302919" y="303020"/>
            <a:ext cx="5082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94160"/>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769"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71365A-1033-5E2F-9430-7FFF119334D5}"/>
              </a:ext>
            </a:extLst>
          </p:cNvPr>
          <p:cNvGrpSpPr/>
          <p:nvPr/>
        </p:nvGrpSpPr>
        <p:grpSpPr>
          <a:xfrm>
            <a:off x="3523177" y="952962"/>
            <a:ext cx="4274883" cy="5885374"/>
            <a:chOff x="4073709" y="972626"/>
            <a:chExt cx="4232988" cy="5712611"/>
          </a:xfrm>
        </p:grpSpPr>
        <p:grpSp>
          <p:nvGrpSpPr>
            <p:cNvPr id="41" name="Group 40">
              <a:extLst>
                <a:ext uri="{FF2B5EF4-FFF2-40B4-BE49-F238E27FC236}">
                  <a16:creationId xmlns:a16="http://schemas.microsoft.com/office/drawing/2014/main" id="{E5883ECF-049C-DD18-4D6A-F475FB67114E}"/>
                </a:ext>
              </a:extLst>
            </p:cNvPr>
            <p:cNvGrpSpPr>
              <a:grpSpLocks/>
            </p:cNvGrpSpPr>
            <p:nvPr/>
          </p:nvGrpSpPr>
          <p:grpSpPr>
            <a:xfrm>
              <a:off x="4073709" y="972626"/>
              <a:ext cx="4232988" cy="5315015"/>
              <a:chOff x="2347800" y="150991"/>
              <a:chExt cx="4848993" cy="6305694"/>
            </a:xfrm>
          </p:grpSpPr>
          <p:pic>
            <p:nvPicPr>
              <p:cNvPr id="50" name="Picture 49">
                <a:extLst>
                  <a:ext uri="{FF2B5EF4-FFF2-40B4-BE49-F238E27FC236}">
                    <a16:creationId xmlns:a16="http://schemas.microsoft.com/office/drawing/2014/main" id="{9AD7245E-AACB-BE84-822F-E608222703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328" b="5725"/>
              <a:stretch/>
            </p:blipFill>
            <p:spPr>
              <a:xfrm>
                <a:off x="2347800" y="150991"/>
                <a:ext cx="4848993" cy="6305694"/>
              </a:xfrm>
              <a:prstGeom prst="rect">
                <a:avLst/>
              </a:prstGeom>
            </p:spPr>
          </p:pic>
          <p:sp>
            <p:nvSpPr>
              <p:cNvPr id="51" name="Isosceles Triangle 50">
                <a:extLst>
                  <a:ext uri="{FF2B5EF4-FFF2-40B4-BE49-F238E27FC236}">
                    <a16:creationId xmlns:a16="http://schemas.microsoft.com/office/drawing/2014/main" id="{E23B5229-4E97-659A-FFEF-6EBD79D6C8C7}"/>
                  </a:ext>
                </a:extLst>
              </p:cNvPr>
              <p:cNvSpPr>
                <a:spLocks/>
              </p:cNvSpPr>
              <p:nvPr/>
            </p:nvSpPr>
            <p:spPr>
              <a:xfrm>
                <a:off x="2773372" y="4927500"/>
                <a:ext cx="69850" cy="61595"/>
              </a:xfrm>
              <a:prstGeom prst="triangl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Isosceles Triangle 51">
                <a:extLst>
                  <a:ext uri="{FF2B5EF4-FFF2-40B4-BE49-F238E27FC236}">
                    <a16:creationId xmlns:a16="http://schemas.microsoft.com/office/drawing/2014/main" id="{F9AE9FEF-410A-0039-92CF-88545D8BE4D8}"/>
                  </a:ext>
                </a:extLst>
              </p:cNvPr>
              <p:cNvSpPr>
                <a:spLocks/>
              </p:cNvSpPr>
              <p:nvPr/>
            </p:nvSpPr>
            <p:spPr>
              <a:xfrm>
                <a:off x="3387677" y="4894028"/>
                <a:ext cx="69850" cy="61595"/>
              </a:xfrm>
              <a:prstGeom prst="triangle">
                <a:avLst/>
              </a:prstGeom>
              <a:solidFill>
                <a:srgbClr val="FF7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Isosceles Triangle 52">
                <a:extLst>
                  <a:ext uri="{FF2B5EF4-FFF2-40B4-BE49-F238E27FC236}">
                    <a16:creationId xmlns:a16="http://schemas.microsoft.com/office/drawing/2014/main" id="{7D76F7C6-804B-1499-FCFA-1DF8729AE978}"/>
                  </a:ext>
                </a:extLst>
              </p:cNvPr>
              <p:cNvSpPr>
                <a:spLocks/>
              </p:cNvSpPr>
              <p:nvPr/>
            </p:nvSpPr>
            <p:spPr>
              <a:xfrm>
                <a:off x="4321684" y="5081171"/>
                <a:ext cx="69850" cy="61595"/>
              </a:xfrm>
              <a:prstGeom prst="triangl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Isosceles Triangle 53">
                <a:extLst>
                  <a:ext uri="{FF2B5EF4-FFF2-40B4-BE49-F238E27FC236}">
                    <a16:creationId xmlns:a16="http://schemas.microsoft.com/office/drawing/2014/main" id="{417F3670-4666-548A-8844-1958024474CA}"/>
                  </a:ext>
                </a:extLst>
              </p:cNvPr>
              <p:cNvSpPr>
                <a:spLocks/>
              </p:cNvSpPr>
              <p:nvPr/>
            </p:nvSpPr>
            <p:spPr>
              <a:xfrm>
                <a:off x="3675104" y="3636545"/>
                <a:ext cx="69850" cy="61595"/>
              </a:xfrm>
              <a:prstGeom prst="triangle">
                <a:avLst/>
              </a:prstGeom>
              <a:solidFill>
                <a:srgbClr val="4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Isosceles Triangle 54">
                <a:extLst>
                  <a:ext uri="{FF2B5EF4-FFF2-40B4-BE49-F238E27FC236}">
                    <a16:creationId xmlns:a16="http://schemas.microsoft.com/office/drawing/2014/main" id="{C029DE67-931E-B3AB-586F-39D8A3DCEEDA}"/>
                  </a:ext>
                </a:extLst>
              </p:cNvPr>
              <p:cNvSpPr>
                <a:spLocks/>
              </p:cNvSpPr>
              <p:nvPr/>
            </p:nvSpPr>
            <p:spPr>
              <a:xfrm>
                <a:off x="2771510" y="1192547"/>
                <a:ext cx="69850" cy="61595"/>
              </a:xfrm>
              <a:prstGeom prst="triangle">
                <a:avLst/>
              </a:prstGeom>
              <a:solidFill>
                <a:srgbClr val="4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Isosceles Triangle 55">
                <a:extLst>
                  <a:ext uri="{FF2B5EF4-FFF2-40B4-BE49-F238E27FC236}">
                    <a16:creationId xmlns:a16="http://schemas.microsoft.com/office/drawing/2014/main" id="{F2875011-00FC-39F3-A4B0-28ACB7F684F5}"/>
                  </a:ext>
                </a:extLst>
              </p:cNvPr>
              <p:cNvSpPr>
                <a:spLocks/>
              </p:cNvSpPr>
              <p:nvPr/>
            </p:nvSpPr>
            <p:spPr>
              <a:xfrm>
                <a:off x="2771510" y="1010738"/>
                <a:ext cx="69850" cy="61595"/>
              </a:xfrm>
              <a:prstGeom prst="triangle">
                <a:avLst/>
              </a:prstGeom>
              <a:solidFill>
                <a:srgbClr val="FF7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Isosceles Triangle 56">
                <a:extLst>
                  <a:ext uri="{FF2B5EF4-FFF2-40B4-BE49-F238E27FC236}">
                    <a16:creationId xmlns:a16="http://schemas.microsoft.com/office/drawing/2014/main" id="{B958B85E-EEE7-0D44-BF06-ECBE01E92EBB}"/>
                  </a:ext>
                </a:extLst>
              </p:cNvPr>
              <p:cNvSpPr>
                <a:spLocks/>
              </p:cNvSpPr>
              <p:nvPr/>
            </p:nvSpPr>
            <p:spPr>
              <a:xfrm>
                <a:off x="2771510" y="921822"/>
                <a:ext cx="69850" cy="61595"/>
              </a:xfrm>
              <a:prstGeom prst="triangl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Isosceles Triangle 57">
                <a:extLst>
                  <a:ext uri="{FF2B5EF4-FFF2-40B4-BE49-F238E27FC236}">
                    <a16:creationId xmlns:a16="http://schemas.microsoft.com/office/drawing/2014/main" id="{8C447F99-E105-4F5D-8FB6-2958149EE952}"/>
                  </a:ext>
                </a:extLst>
              </p:cNvPr>
              <p:cNvSpPr>
                <a:spLocks/>
              </p:cNvSpPr>
              <p:nvPr/>
            </p:nvSpPr>
            <p:spPr>
              <a:xfrm>
                <a:off x="2771510" y="1099654"/>
                <a:ext cx="69850" cy="61595"/>
              </a:xfrm>
              <a:prstGeom prst="triangl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5" name="TextBox 44">
              <a:extLst>
                <a:ext uri="{FF2B5EF4-FFF2-40B4-BE49-F238E27FC236}">
                  <a16:creationId xmlns:a16="http://schemas.microsoft.com/office/drawing/2014/main" id="{6E431185-2B96-D866-2A5C-FDF35263ADD9}"/>
                </a:ext>
              </a:extLst>
            </p:cNvPr>
            <p:cNvSpPr txBox="1"/>
            <p:nvPr/>
          </p:nvSpPr>
          <p:spPr>
            <a:xfrm>
              <a:off x="4482748" y="5150869"/>
              <a:ext cx="677694" cy="184666"/>
            </a:xfrm>
            <a:prstGeom prst="rect">
              <a:avLst/>
            </a:prstGeom>
            <a:noFill/>
          </p:spPr>
          <p:txBody>
            <a:bodyPr wrap="square" rtlCol="0">
              <a:spAutoFit/>
            </a:bodyPr>
            <a:lstStyle/>
            <a:p>
              <a:r>
                <a:rPr lang="en-US" sz="600"/>
                <a:t>117 Ma</a:t>
              </a:r>
              <a:endParaRPr lang="en-IN" sz="600"/>
            </a:p>
          </p:txBody>
        </p:sp>
        <p:sp>
          <p:nvSpPr>
            <p:cNvPr id="48" name="TextBox 47">
              <a:extLst>
                <a:ext uri="{FF2B5EF4-FFF2-40B4-BE49-F238E27FC236}">
                  <a16:creationId xmlns:a16="http://schemas.microsoft.com/office/drawing/2014/main" id="{94C24317-7BBE-2FC4-0E77-42E773A7D16B}"/>
                </a:ext>
              </a:extLst>
            </p:cNvPr>
            <p:cNvSpPr txBox="1"/>
            <p:nvPr/>
          </p:nvSpPr>
          <p:spPr>
            <a:xfrm>
              <a:off x="5961751" y="1902463"/>
              <a:ext cx="556118" cy="184666"/>
            </a:xfrm>
            <a:prstGeom prst="rect">
              <a:avLst/>
            </a:prstGeom>
            <a:noFill/>
          </p:spPr>
          <p:txBody>
            <a:bodyPr wrap="square" rtlCol="0">
              <a:spAutoFit/>
            </a:bodyPr>
            <a:lstStyle/>
            <a:p>
              <a:r>
                <a:rPr lang="en-US" sz="600"/>
                <a:t>0 Ma</a:t>
              </a:r>
              <a:endParaRPr lang="en-IN" sz="600"/>
            </a:p>
          </p:txBody>
        </p:sp>
        <p:sp>
          <p:nvSpPr>
            <p:cNvPr id="49" name="TextBox 48">
              <a:extLst>
                <a:ext uri="{FF2B5EF4-FFF2-40B4-BE49-F238E27FC236}">
                  <a16:creationId xmlns:a16="http://schemas.microsoft.com/office/drawing/2014/main" id="{59F0F277-65C0-BABB-C213-8B793788DE82}"/>
                </a:ext>
              </a:extLst>
            </p:cNvPr>
            <p:cNvSpPr txBox="1"/>
            <p:nvPr/>
          </p:nvSpPr>
          <p:spPr>
            <a:xfrm>
              <a:off x="4112796" y="6254350"/>
              <a:ext cx="3990893"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3. Tomography Map of Indian Ocean near to surface with Indian subcontinent at 117 Ma to 0 Ma.  </a:t>
              </a:r>
              <a:endParaRPr lang="en-IN" sz="1100">
                <a:latin typeface="Arial" panose="020B0604020202020204" pitchFamily="34" charset="0"/>
                <a:cs typeface="Arial" panose="020B0604020202020204" pitchFamily="34" charset="0"/>
              </a:endParaRPr>
            </a:p>
          </p:txBody>
        </p:sp>
      </p:grpSp>
      <p:sp>
        <p:nvSpPr>
          <p:cNvPr id="3" name="Content Placeholder 2">
            <a:extLst>
              <a:ext uri="{FF2B5EF4-FFF2-40B4-BE49-F238E27FC236}">
                <a16:creationId xmlns:a16="http://schemas.microsoft.com/office/drawing/2014/main" id="{9F166230-3F21-5E74-A6AA-CE965C74B7CF}"/>
              </a:ext>
            </a:extLst>
          </p:cNvPr>
          <p:cNvSpPr>
            <a:spLocks noGrp="1"/>
          </p:cNvSpPr>
          <p:nvPr>
            <p:ph idx="4294967295"/>
          </p:nvPr>
        </p:nvSpPr>
        <p:spPr>
          <a:xfrm>
            <a:off x="139164" y="1054975"/>
            <a:ext cx="3309196" cy="5620462"/>
          </a:xfrm>
        </p:spPr>
        <p:txBody>
          <a:bodyPr vert="horz" lIns="91440" tIns="45720" rIns="91440" bIns="45720" rtlCol="0" anchor="ctr">
            <a:normAutofit/>
          </a:bodyPr>
          <a:lstStyle/>
          <a:p>
            <a:pPr algn="just"/>
            <a:r>
              <a:rPr lang="en-US" sz="2400" dirty="0">
                <a:latin typeface="Arial" panose="020B0604020202020204" pitchFamily="34" charset="0"/>
                <a:cs typeface="Arial" panose="020B0604020202020204" pitchFamily="34" charset="0"/>
              </a:rPr>
              <a:t>Inconsistency between the paleolatitudes of the Rajmahal trap and Kerguelen hotspot plume.</a:t>
            </a:r>
          </a:p>
          <a:p>
            <a:pPr algn="just"/>
            <a:r>
              <a:rPr lang="en-US" sz="2400" dirty="0">
                <a:latin typeface="Arial" panose="020B0604020202020204" pitchFamily="34" charset="0"/>
                <a:cs typeface="Arial" panose="020B0604020202020204" pitchFamily="34" charset="0"/>
              </a:rPr>
              <a:t>Drastic changes in the velocity magnitude for the Rajmahal trap since cretaceous.</a:t>
            </a:r>
          </a:p>
          <a:p>
            <a:pPr algn="just"/>
            <a:endParaRPr 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F02F985-6907-144B-6A22-C9C10E7E7798}"/>
              </a:ext>
            </a:extLst>
          </p:cNvPr>
          <p:cNvSpPr>
            <a:spLocks noGrp="1"/>
          </p:cNvSpPr>
          <p:nvPr>
            <p:ph type="sldNum" sz="quarter" idx="12"/>
          </p:nvPr>
        </p:nvSpPr>
        <p:spPr/>
        <p:txBody>
          <a:bodyPr/>
          <a:lstStyle/>
          <a:p>
            <a:fld id="{F92DFF2D-2AA8-4886-ADCC-CEC1620A4920}" type="slidenum">
              <a:rPr lang="en-IN" smtClean="0"/>
              <a:t>3</a:t>
            </a:fld>
            <a:endParaRPr lang="en-IN"/>
          </a:p>
        </p:txBody>
      </p:sp>
      <p:sp>
        <p:nvSpPr>
          <p:cNvPr id="15" name="Title 1">
            <a:extLst>
              <a:ext uri="{FF2B5EF4-FFF2-40B4-BE49-F238E27FC236}">
                <a16:creationId xmlns:a16="http://schemas.microsoft.com/office/drawing/2014/main" id="{63244676-6C7F-9209-F690-747B19A4038C}"/>
              </a:ext>
            </a:extLst>
          </p:cNvPr>
          <p:cNvSpPr txBox="1">
            <a:spLocks/>
          </p:cNvSpPr>
          <p:nvPr/>
        </p:nvSpPr>
        <p:spPr>
          <a:xfrm>
            <a:off x="355755" y="972626"/>
            <a:ext cx="11421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N" sz="3600" b="1">
              <a:latin typeface="Arial"/>
              <a:cs typeface="Arial"/>
            </a:endParaRPr>
          </a:p>
        </p:txBody>
      </p:sp>
      <p:sp>
        <p:nvSpPr>
          <p:cNvPr id="16" name="TextBox 15">
            <a:extLst>
              <a:ext uri="{FF2B5EF4-FFF2-40B4-BE49-F238E27FC236}">
                <a16:creationId xmlns:a16="http://schemas.microsoft.com/office/drawing/2014/main" id="{55AF53FD-896C-DC58-F041-99E8AF954494}"/>
              </a:ext>
            </a:extLst>
          </p:cNvPr>
          <p:cNvSpPr txBox="1"/>
          <p:nvPr/>
        </p:nvSpPr>
        <p:spPr>
          <a:xfrm>
            <a:off x="355755" y="98753"/>
            <a:ext cx="6100916" cy="584775"/>
          </a:xfrm>
          <a:prstGeom prst="rect">
            <a:avLst/>
          </a:prstGeom>
          <a:noFill/>
        </p:spPr>
        <p:txBody>
          <a:bodyPr wrap="square">
            <a:spAutoFit/>
          </a:bodyPr>
          <a:lstStyle/>
          <a:p>
            <a:pPr marL="0" indent="0" algn="just">
              <a:buNone/>
            </a:pPr>
            <a:r>
              <a:rPr lang="en-US" sz="3200" b="1">
                <a:latin typeface="Arial"/>
                <a:cs typeface="Arial"/>
              </a:rPr>
              <a:t>Research Gaps</a:t>
            </a:r>
            <a:endParaRPr lang="en-IN" sz="3200" b="1">
              <a:latin typeface="Arial"/>
              <a:cs typeface="Arial"/>
            </a:endParaRPr>
          </a:p>
        </p:txBody>
      </p:sp>
      <p:grpSp>
        <p:nvGrpSpPr>
          <p:cNvPr id="22" name="Group 21">
            <a:extLst>
              <a:ext uri="{FF2B5EF4-FFF2-40B4-BE49-F238E27FC236}">
                <a16:creationId xmlns:a16="http://schemas.microsoft.com/office/drawing/2014/main" id="{479ABDB1-1B48-E5D4-2EAF-0EF24BF34AF6}"/>
              </a:ext>
            </a:extLst>
          </p:cNvPr>
          <p:cNvGrpSpPr/>
          <p:nvPr/>
        </p:nvGrpSpPr>
        <p:grpSpPr>
          <a:xfrm>
            <a:off x="9039337" y="865789"/>
            <a:ext cx="3444452" cy="4472293"/>
            <a:chOff x="6964285" y="-32752"/>
            <a:chExt cx="4001807" cy="5524727"/>
          </a:xfrm>
        </p:grpSpPr>
        <p:sp>
          <p:nvSpPr>
            <p:cNvPr id="24" name="TextBox 23">
              <a:extLst>
                <a:ext uri="{FF2B5EF4-FFF2-40B4-BE49-F238E27FC236}">
                  <a16:creationId xmlns:a16="http://schemas.microsoft.com/office/drawing/2014/main" id="{7CE1B28C-289C-C583-7D34-0BB552F5A824}"/>
                </a:ext>
              </a:extLst>
            </p:cNvPr>
            <p:cNvSpPr txBox="1"/>
            <p:nvPr/>
          </p:nvSpPr>
          <p:spPr>
            <a:xfrm>
              <a:off x="10097213" y="5214976"/>
              <a:ext cx="811764" cy="276999"/>
            </a:xfrm>
            <a:prstGeom prst="rect">
              <a:avLst/>
            </a:prstGeom>
            <a:noFill/>
          </p:spPr>
          <p:txBody>
            <a:bodyPr wrap="square" rtlCol="0">
              <a:spAutoFit/>
            </a:bodyPr>
            <a:lstStyle/>
            <a:p>
              <a:r>
                <a:rPr lang="en-IN" sz="1200" b="1"/>
                <a:t>30° S</a:t>
              </a:r>
            </a:p>
          </p:txBody>
        </p:sp>
        <p:sp>
          <p:nvSpPr>
            <p:cNvPr id="25" name="TextBox 24">
              <a:extLst>
                <a:ext uri="{FF2B5EF4-FFF2-40B4-BE49-F238E27FC236}">
                  <a16:creationId xmlns:a16="http://schemas.microsoft.com/office/drawing/2014/main" id="{CCB810FE-6EBE-D0CF-B9CB-34AB3E3E8422}"/>
                </a:ext>
              </a:extLst>
            </p:cNvPr>
            <p:cNvSpPr txBox="1"/>
            <p:nvPr/>
          </p:nvSpPr>
          <p:spPr>
            <a:xfrm>
              <a:off x="10154328" y="3182472"/>
              <a:ext cx="811764" cy="276999"/>
            </a:xfrm>
            <a:prstGeom prst="rect">
              <a:avLst/>
            </a:prstGeom>
            <a:noFill/>
          </p:spPr>
          <p:txBody>
            <a:bodyPr wrap="square" rtlCol="0">
              <a:spAutoFit/>
            </a:bodyPr>
            <a:lstStyle/>
            <a:p>
              <a:r>
                <a:rPr lang="en-IN" sz="1200" b="1"/>
                <a:t>0°</a:t>
              </a:r>
            </a:p>
          </p:txBody>
        </p:sp>
        <p:sp>
          <p:nvSpPr>
            <p:cNvPr id="26" name="TextBox 25">
              <a:extLst>
                <a:ext uri="{FF2B5EF4-FFF2-40B4-BE49-F238E27FC236}">
                  <a16:creationId xmlns:a16="http://schemas.microsoft.com/office/drawing/2014/main" id="{E33DDFDE-A628-6528-EC44-F008C8DC385C}"/>
                </a:ext>
              </a:extLst>
            </p:cNvPr>
            <p:cNvSpPr txBox="1"/>
            <p:nvPr/>
          </p:nvSpPr>
          <p:spPr>
            <a:xfrm>
              <a:off x="8148759" y="-32752"/>
              <a:ext cx="811764" cy="276999"/>
            </a:xfrm>
            <a:prstGeom prst="rect">
              <a:avLst/>
            </a:prstGeom>
            <a:noFill/>
          </p:spPr>
          <p:txBody>
            <a:bodyPr wrap="square" rtlCol="0">
              <a:spAutoFit/>
            </a:bodyPr>
            <a:lstStyle/>
            <a:p>
              <a:r>
                <a:rPr lang="en-IN" sz="1200" b="1"/>
                <a:t>90° E</a:t>
              </a:r>
            </a:p>
          </p:txBody>
        </p:sp>
        <p:sp>
          <p:nvSpPr>
            <p:cNvPr id="27" name="TextBox 26">
              <a:extLst>
                <a:ext uri="{FF2B5EF4-FFF2-40B4-BE49-F238E27FC236}">
                  <a16:creationId xmlns:a16="http://schemas.microsoft.com/office/drawing/2014/main" id="{0443E78A-174F-0715-53BE-4439D7E1D293}"/>
                </a:ext>
              </a:extLst>
            </p:cNvPr>
            <p:cNvSpPr txBox="1"/>
            <p:nvPr/>
          </p:nvSpPr>
          <p:spPr>
            <a:xfrm>
              <a:off x="6964285" y="-32752"/>
              <a:ext cx="811764" cy="276999"/>
            </a:xfrm>
            <a:prstGeom prst="rect">
              <a:avLst/>
            </a:prstGeom>
            <a:noFill/>
          </p:spPr>
          <p:txBody>
            <a:bodyPr wrap="square" rtlCol="0">
              <a:spAutoFit/>
            </a:bodyPr>
            <a:lstStyle/>
            <a:p>
              <a:r>
                <a:rPr lang="en-IN" sz="1200" b="1"/>
                <a:t>60 ° E</a:t>
              </a:r>
            </a:p>
          </p:txBody>
        </p:sp>
      </p:grpSp>
      <p:pic>
        <p:nvPicPr>
          <p:cNvPr id="23" name="output.1">
            <a:hlinkClick r:id="" action="ppaction://media"/>
            <a:extLst>
              <a:ext uri="{FF2B5EF4-FFF2-40B4-BE49-F238E27FC236}">
                <a16:creationId xmlns:a16="http://schemas.microsoft.com/office/drawing/2014/main" id="{B59C9120-6F5B-7BB4-7633-F7219A8AC4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15860" y="1127434"/>
            <a:ext cx="3961193" cy="5230311"/>
          </a:xfrm>
          <a:prstGeom prst="rect">
            <a:avLst/>
          </a:prstGeom>
          <a:ln w="38100">
            <a:solidFill>
              <a:schemeClr val="tx1"/>
            </a:solidFill>
          </a:ln>
        </p:spPr>
      </p:pic>
      <p:sp>
        <p:nvSpPr>
          <p:cNvPr id="28" name="TextBox 27">
            <a:extLst>
              <a:ext uri="{FF2B5EF4-FFF2-40B4-BE49-F238E27FC236}">
                <a16:creationId xmlns:a16="http://schemas.microsoft.com/office/drawing/2014/main" id="{14171FB8-CFC9-0079-1488-D8B5A8AC877C}"/>
              </a:ext>
            </a:extLst>
          </p:cNvPr>
          <p:cNvSpPr txBox="1"/>
          <p:nvPr/>
        </p:nvSpPr>
        <p:spPr>
          <a:xfrm>
            <a:off x="7771891" y="6395158"/>
            <a:ext cx="4274883"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4.  </a:t>
            </a:r>
            <a:r>
              <a:rPr lang="en-IN" sz="1100">
                <a:latin typeface="Arial" panose="020B0604020202020204" pitchFamily="34" charset="0"/>
                <a:cs typeface="Arial" panose="020B0604020202020204" pitchFamily="34" charset="0"/>
              </a:rPr>
              <a:t>Reconstruction of motion path followed by the Rajmahal Trap using Muller 2016 data in GPlates.</a:t>
            </a:r>
          </a:p>
        </p:txBody>
      </p:sp>
      <p:sp>
        <p:nvSpPr>
          <p:cNvPr id="6" name="Rectangle 5">
            <a:extLst>
              <a:ext uri="{FF2B5EF4-FFF2-40B4-BE49-F238E27FC236}">
                <a16:creationId xmlns:a16="http://schemas.microsoft.com/office/drawing/2014/main" id="{3B1781F5-B9C5-C5BA-D448-404F5C49D1EB}"/>
              </a:ext>
            </a:extLst>
          </p:cNvPr>
          <p:cNvSpPr/>
          <p:nvPr/>
        </p:nvSpPr>
        <p:spPr>
          <a:xfrm>
            <a:off x="6327151" y="40138"/>
            <a:ext cx="5042978" cy="45719"/>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lowchart: Delay 29">
            <a:extLst>
              <a:ext uri="{FF2B5EF4-FFF2-40B4-BE49-F238E27FC236}">
                <a16:creationId xmlns:a16="http://schemas.microsoft.com/office/drawing/2014/main" id="{386F7727-1762-F6D9-20D9-E952CCA33724}"/>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lowchart: Delay 30">
            <a:extLst>
              <a:ext uri="{FF2B5EF4-FFF2-40B4-BE49-F238E27FC236}">
                <a16:creationId xmlns:a16="http://schemas.microsoft.com/office/drawing/2014/main" id="{2412FCC3-513D-70D6-1632-E54FD0259FBD}"/>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lowchart: Delay 31">
            <a:extLst>
              <a:ext uri="{FF2B5EF4-FFF2-40B4-BE49-F238E27FC236}">
                <a16:creationId xmlns:a16="http://schemas.microsoft.com/office/drawing/2014/main" id="{456473EE-9C4D-39F6-E568-99D6C165882F}"/>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lowchart: Delay 32">
            <a:extLst>
              <a:ext uri="{FF2B5EF4-FFF2-40B4-BE49-F238E27FC236}">
                <a16:creationId xmlns:a16="http://schemas.microsoft.com/office/drawing/2014/main" id="{651994F5-6900-43DE-FDD2-857B1A72DCCB}"/>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lowchart: Delay 33">
            <a:extLst>
              <a:ext uri="{FF2B5EF4-FFF2-40B4-BE49-F238E27FC236}">
                <a16:creationId xmlns:a16="http://schemas.microsoft.com/office/drawing/2014/main" id="{9A5C68EC-100E-1ACB-3CFB-2425DCED59EB}"/>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a:hlinkClick r:id="rId8" action="ppaction://hlinksldjump"/>
            <a:extLst>
              <a:ext uri="{FF2B5EF4-FFF2-40B4-BE49-F238E27FC236}">
                <a16:creationId xmlns:a16="http://schemas.microsoft.com/office/drawing/2014/main" id="{74E7F0D4-4F5B-43FB-59C7-E3BCD68BBBAD}"/>
              </a:ext>
            </a:extLst>
          </p:cNvPr>
          <p:cNvSpPr txBox="1"/>
          <p:nvPr/>
        </p:nvSpPr>
        <p:spPr>
          <a:xfrm>
            <a:off x="5706695" y="127177"/>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36" name="TextBox 35">
            <a:hlinkClick r:id="rId9" action="ppaction://hlinksldjump"/>
            <a:extLst>
              <a:ext uri="{FF2B5EF4-FFF2-40B4-BE49-F238E27FC236}">
                <a16:creationId xmlns:a16="http://schemas.microsoft.com/office/drawing/2014/main" id="{C03EA0C2-AEE6-C54D-322D-1B81473BD9F0}"/>
              </a:ext>
            </a:extLst>
          </p:cNvPr>
          <p:cNvSpPr txBox="1"/>
          <p:nvPr/>
        </p:nvSpPr>
        <p:spPr>
          <a:xfrm>
            <a:off x="6906365" y="130022"/>
            <a:ext cx="1602658" cy="584775"/>
          </a:xfrm>
          <a:prstGeom prst="rect">
            <a:avLst/>
          </a:prstGeom>
          <a:noFill/>
        </p:spPr>
        <p:txBody>
          <a:bodyPr wrap="square" rtlCol="0">
            <a:spAutoFit/>
          </a:bodyPr>
          <a:lstStyle/>
          <a:p>
            <a:pPr algn="ctr"/>
            <a:r>
              <a:rPr lang="en-US" sz="1600" b="1"/>
              <a:t>Tomography Data</a:t>
            </a:r>
            <a:endParaRPr lang="en-IN" sz="1600" b="1"/>
          </a:p>
        </p:txBody>
      </p:sp>
      <p:sp>
        <p:nvSpPr>
          <p:cNvPr id="37" name="TextBox 36">
            <a:hlinkClick r:id="rId10" action="ppaction://hlinksldjump"/>
            <a:extLst>
              <a:ext uri="{FF2B5EF4-FFF2-40B4-BE49-F238E27FC236}">
                <a16:creationId xmlns:a16="http://schemas.microsoft.com/office/drawing/2014/main" id="{0992F0BB-ED0C-117A-8601-E9D16280B27A}"/>
              </a:ext>
            </a:extLst>
          </p:cNvPr>
          <p:cNvSpPr txBox="1"/>
          <p:nvPr/>
        </p:nvSpPr>
        <p:spPr>
          <a:xfrm>
            <a:off x="8125695" y="143871"/>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38" name="TextBox 37">
            <a:hlinkClick r:id="rId11" action="ppaction://hlinksldjump"/>
            <a:extLst>
              <a:ext uri="{FF2B5EF4-FFF2-40B4-BE49-F238E27FC236}">
                <a16:creationId xmlns:a16="http://schemas.microsoft.com/office/drawing/2014/main" id="{7CC47C6D-BFC4-3D50-A77D-289665FA8FE8}"/>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39" name="TextBox 38">
            <a:hlinkClick r:id="rId12" action="ppaction://hlinksldjump"/>
            <a:extLst>
              <a:ext uri="{FF2B5EF4-FFF2-40B4-BE49-F238E27FC236}">
                <a16:creationId xmlns:a16="http://schemas.microsoft.com/office/drawing/2014/main" id="{0EBBB835-F025-AD92-837D-EEA15D941395}"/>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sp>
        <p:nvSpPr>
          <p:cNvPr id="40" name="Oval 39">
            <a:extLst>
              <a:ext uri="{FF2B5EF4-FFF2-40B4-BE49-F238E27FC236}">
                <a16:creationId xmlns:a16="http://schemas.microsoft.com/office/drawing/2014/main" id="{64A74A21-8882-8B0C-612B-250E5C07ABBF}"/>
              </a:ext>
            </a:extLst>
          </p:cNvPr>
          <p:cNvSpPr/>
          <p:nvPr/>
        </p:nvSpPr>
        <p:spPr>
          <a:xfrm>
            <a:off x="4735845" y="5051668"/>
            <a:ext cx="720932" cy="376084"/>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A4A0B96D-3BFB-6141-D190-AD50EBB7E901}"/>
              </a:ext>
            </a:extLst>
          </p:cNvPr>
          <p:cNvSpPr/>
          <p:nvPr/>
        </p:nvSpPr>
        <p:spPr>
          <a:xfrm>
            <a:off x="8848640" y="5809597"/>
            <a:ext cx="720932" cy="376084"/>
          </a:xfrm>
          <a:prstGeom prst="ellipse">
            <a:avLst/>
          </a:prstGeom>
          <a:noFill/>
          <a:ln w="28575">
            <a:solidFill>
              <a:srgbClr val="EFF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a:extLst>
              <a:ext uri="{FF2B5EF4-FFF2-40B4-BE49-F238E27FC236}">
                <a16:creationId xmlns:a16="http://schemas.microsoft.com/office/drawing/2014/main" id="{A45B4172-FDD5-105E-0F6D-BC9804E23C14}"/>
              </a:ext>
            </a:extLst>
          </p:cNvPr>
          <p:cNvSpPr txBox="1"/>
          <p:nvPr/>
        </p:nvSpPr>
        <p:spPr>
          <a:xfrm>
            <a:off x="7805325" y="5242495"/>
            <a:ext cx="1551711"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a:solidFill>
                  <a:schemeClr val="bg2">
                    <a:lumMod val="10000"/>
                  </a:schemeClr>
                </a:solidFill>
              </a:rPr>
              <a:t>Rajmahal trap eruption location at 117 Ma</a:t>
            </a:r>
            <a:endParaRPr lang="en-IN" sz="1100" b="1">
              <a:solidFill>
                <a:schemeClr val="bg2">
                  <a:lumMod val="10000"/>
                </a:schemeClr>
              </a:solidFill>
            </a:endParaRPr>
          </a:p>
        </p:txBody>
      </p:sp>
      <p:sp>
        <p:nvSpPr>
          <p:cNvPr id="44" name="TextBox 43">
            <a:extLst>
              <a:ext uri="{FF2B5EF4-FFF2-40B4-BE49-F238E27FC236}">
                <a16:creationId xmlns:a16="http://schemas.microsoft.com/office/drawing/2014/main" id="{E9ACDB71-4169-976E-488F-8F6AEE0E71CF}"/>
              </a:ext>
            </a:extLst>
          </p:cNvPr>
          <p:cNvSpPr txBox="1"/>
          <p:nvPr/>
        </p:nvSpPr>
        <p:spPr>
          <a:xfrm>
            <a:off x="9674735" y="5701735"/>
            <a:ext cx="1282520"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a:solidFill>
                  <a:schemeClr val="bg2">
                    <a:lumMod val="10000"/>
                  </a:schemeClr>
                </a:solidFill>
              </a:rPr>
              <a:t>Present-day location of Kerguelen Hotspot</a:t>
            </a:r>
            <a:endParaRPr lang="en-IN" sz="1100" b="1">
              <a:solidFill>
                <a:schemeClr val="bg2">
                  <a:lumMod val="10000"/>
                </a:schemeClr>
              </a:solidFill>
            </a:endParaRPr>
          </a:p>
        </p:txBody>
      </p:sp>
      <p:cxnSp>
        <p:nvCxnSpPr>
          <p:cNvPr id="46" name="Straight Arrow Connector 45">
            <a:extLst>
              <a:ext uri="{FF2B5EF4-FFF2-40B4-BE49-F238E27FC236}">
                <a16:creationId xmlns:a16="http://schemas.microsoft.com/office/drawing/2014/main" id="{2D91F5AF-4C81-9F3F-7C45-19703BD2EA64}"/>
              </a:ext>
            </a:extLst>
          </p:cNvPr>
          <p:cNvCxnSpPr/>
          <p:nvPr/>
        </p:nvCxnSpPr>
        <p:spPr>
          <a:xfrm>
            <a:off x="8749913" y="5688452"/>
            <a:ext cx="289424" cy="3037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FDC7B6BA-836C-12E5-8323-81F4AD7DE369}"/>
              </a:ext>
            </a:extLst>
          </p:cNvPr>
          <p:cNvCxnSpPr>
            <a:cxnSpLocks/>
            <a:stCxn id="44" idx="1"/>
          </p:cNvCxnSpPr>
          <p:nvPr/>
        </p:nvCxnSpPr>
        <p:spPr>
          <a:xfrm flipH="1">
            <a:off x="9478297" y="6001817"/>
            <a:ext cx="19643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21" name="Slide 3">
            <a:hlinkClick r:id="" action="ppaction://media"/>
            <a:extLst>
              <a:ext uri="{FF2B5EF4-FFF2-40B4-BE49-F238E27FC236}">
                <a16:creationId xmlns:a16="http://schemas.microsoft.com/office/drawing/2014/main" id="{A8FB3947-8002-84CD-C39B-6AB988D0D5A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11313" y="5664883"/>
            <a:ext cx="487363" cy="487363"/>
          </a:xfrm>
          <a:prstGeom prst="rect">
            <a:avLst/>
          </a:prstGeom>
        </p:spPr>
      </p:pic>
    </p:spTree>
    <p:extLst>
      <p:ext uri="{BB962C8B-B14F-4D97-AF65-F5344CB8AC3E}">
        <p14:creationId xmlns:p14="http://schemas.microsoft.com/office/powerpoint/2010/main" val="1185563829"/>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0" fill="hold"/>
                                        <p:tgtEl>
                                          <p:spTgt spid="21"/>
                                        </p:tgtEl>
                                      </p:cBhvr>
                                    </p:cmd>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24733" fill="hold"/>
                                        <p:tgtEl>
                                          <p:spTgt spid="23"/>
                                        </p:tgtEl>
                                      </p:cBhvr>
                                    </p:cmd>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13" fill="hold" display="0">
                  <p:stCondLst>
                    <p:cond delay="indefinite"/>
                  </p:stCondLst>
                </p:cTn>
                <p:tgtEl>
                  <p:spTgt spid="23"/>
                </p:tgtEl>
              </p:cMediaNode>
            </p:vide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1"/>
                </p:tgtEl>
              </p:cMediaNode>
            </p:audio>
          </p:childTnLst>
        </p:cTn>
      </p:par>
    </p:tnLst>
    <p:bldLst>
      <p:bldP spid="40"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6AAFB5-CBAB-B2E8-6ABF-0AC6D36B6C43}"/>
              </a:ext>
            </a:extLst>
          </p:cNvPr>
          <p:cNvSpPr>
            <a:spLocks noGrp="1"/>
          </p:cNvSpPr>
          <p:nvPr>
            <p:ph type="title" idx="4294967295"/>
          </p:nvPr>
        </p:nvSpPr>
        <p:spPr>
          <a:xfrm>
            <a:off x="385286" y="-326938"/>
            <a:ext cx="11421427" cy="1325563"/>
          </a:xfrm>
        </p:spPr>
        <p:txBody>
          <a:bodyPr>
            <a:normAutofit/>
          </a:bodyPr>
          <a:lstStyle/>
          <a:p>
            <a:r>
              <a:rPr lang="en-US" sz="3200" b="1">
                <a:latin typeface="Arial" panose="020B0604020202020204" pitchFamily="34" charset="0"/>
                <a:cs typeface="Arial" panose="020B0604020202020204" pitchFamily="34" charset="0"/>
              </a:rPr>
              <a:t>Results</a:t>
            </a:r>
            <a:endParaRPr lang="en-IN" sz="36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75CB90-2F7C-67E0-8371-C4F857D0E487}"/>
              </a:ext>
            </a:extLst>
          </p:cNvPr>
          <p:cNvSpPr txBox="1"/>
          <p:nvPr/>
        </p:nvSpPr>
        <p:spPr>
          <a:xfrm>
            <a:off x="385286" y="909081"/>
            <a:ext cx="6998740" cy="461665"/>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GPlates Reconstruction: Hotspot Motion Path</a:t>
            </a:r>
            <a:endParaRPr lang="en-IN" sz="2400" b="1">
              <a:solidFill>
                <a:srgbClr val="30ACE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D7FFB97-892F-56FE-B6D7-9635C193EB9C}"/>
              </a:ext>
            </a:extLst>
          </p:cNvPr>
          <p:cNvSpPr txBox="1"/>
          <p:nvPr/>
        </p:nvSpPr>
        <p:spPr>
          <a:xfrm>
            <a:off x="148258" y="1812153"/>
            <a:ext cx="3497351" cy="4154984"/>
          </a:xfrm>
          <a:prstGeom prst="rect">
            <a:avLst/>
          </a:prstGeom>
          <a:noFill/>
          <a:ln>
            <a:noFill/>
          </a:ln>
        </p:spPr>
        <p:txBody>
          <a:bodyPr wrap="square" rtlCol="0">
            <a:spAutoFit/>
          </a:bodyPr>
          <a:lstStyle/>
          <a:p>
            <a:pPr marL="342900" indent="-342900" algn="just">
              <a:buAutoNum type="arabicPeriod"/>
            </a:pPr>
            <a:r>
              <a:rPr lang="en-IN" sz="2400">
                <a:latin typeface="Arial" panose="020B0604020202020204" pitchFamily="34" charset="0"/>
                <a:cs typeface="Arial" panose="020B0604020202020204" pitchFamily="34" charset="0"/>
              </a:rPr>
              <a:t>Orange motion path: path taken by the Rajmahal trap</a:t>
            </a:r>
          </a:p>
          <a:p>
            <a:pPr marL="342900" indent="-342900" algn="just">
              <a:buAutoNum type="arabicPeriod"/>
            </a:pPr>
            <a:r>
              <a:rPr lang="en-IN" sz="2400">
                <a:latin typeface="Arial" panose="020B0604020202020204" pitchFamily="34" charset="0"/>
                <a:cs typeface="Arial" panose="020B0604020202020204" pitchFamily="34" charset="0"/>
              </a:rPr>
              <a:t>Ninety-East ridge following the same path.</a:t>
            </a:r>
          </a:p>
          <a:p>
            <a:pPr marL="342900" indent="-342900" algn="just">
              <a:buAutoNum type="arabicPeriod"/>
            </a:pPr>
            <a:r>
              <a:rPr lang="en-IN" sz="2400">
                <a:latin typeface="Arial" panose="020B0604020202020204" pitchFamily="34" charset="0"/>
                <a:cs typeface="Arial" panose="020B0604020202020204" pitchFamily="34" charset="0"/>
              </a:rPr>
              <a:t>Yellow motion path shows surficial shift from eruption location to present day location.</a:t>
            </a:r>
          </a:p>
        </p:txBody>
      </p:sp>
      <p:sp>
        <p:nvSpPr>
          <p:cNvPr id="20" name="Slide Number Placeholder 5">
            <a:extLst>
              <a:ext uri="{FF2B5EF4-FFF2-40B4-BE49-F238E27FC236}">
                <a16:creationId xmlns:a16="http://schemas.microsoft.com/office/drawing/2014/main" id="{EE06E705-ADFB-5548-AA6B-49F9972727EB}"/>
              </a:ext>
            </a:extLst>
          </p:cNvPr>
          <p:cNvSpPr>
            <a:spLocks noGrp="1"/>
          </p:cNvSpPr>
          <p:nvPr>
            <p:ph type="sldNum" sz="quarter" idx="12"/>
          </p:nvPr>
        </p:nvSpPr>
        <p:spPr>
          <a:xfrm>
            <a:off x="8626929" y="6492875"/>
            <a:ext cx="2743200" cy="365125"/>
          </a:xfrm>
        </p:spPr>
        <p:txBody>
          <a:bodyPr/>
          <a:lstStyle/>
          <a:p>
            <a:fld id="{F92DFF2D-2AA8-4886-ADCC-CEC1620A4920}" type="slidenum">
              <a:rPr lang="en-IN" smtClean="0"/>
              <a:t>4</a:t>
            </a:fld>
            <a:endParaRPr lang="en-IN"/>
          </a:p>
        </p:txBody>
      </p:sp>
      <p:sp>
        <p:nvSpPr>
          <p:cNvPr id="3" name="Rectangle 2">
            <a:extLst>
              <a:ext uri="{FF2B5EF4-FFF2-40B4-BE49-F238E27FC236}">
                <a16:creationId xmlns:a16="http://schemas.microsoft.com/office/drawing/2014/main" id="{64DD19BB-1447-50EF-4E6C-59F6C58274F0}"/>
              </a:ext>
            </a:extLst>
          </p:cNvPr>
          <p:cNvSpPr/>
          <p:nvPr/>
        </p:nvSpPr>
        <p:spPr>
          <a:xfrm>
            <a:off x="6440129" y="40138"/>
            <a:ext cx="4930000" cy="45719"/>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lowchart: Delay 5">
            <a:extLst>
              <a:ext uri="{FF2B5EF4-FFF2-40B4-BE49-F238E27FC236}">
                <a16:creationId xmlns:a16="http://schemas.microsoft.com/office/drawing/2014/main" id="{B1D5145F-77C4-336D-AC80-BA95B8C363DC}"/>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lowchart: Delay 6">
            <a:extLst>
              <a:ext uri="{FF2B5EF4-FFF2-40B4-BE49-F238E27FC236}">
                <a16:creationId xmlns:a16="http://schemas.microsoft.com/office/drawing/2014/main" id="{91F6FC66-4C1D-7D4F-C161-F069034B296D}"/>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lowchart: Delay 7">
            <a:extLst>
              <a:ext uri="{FF2B5EF4-FFF2-40B4-BE49-F238E27FC236}">
                <a16:creationId xmlns:a16="http://schemas.microsoft.com/office/drawing/2014/main" id="{AD92DBC9-EC31-DD0A-FD81-54440A9498EA}"/>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Delay 8">
            <a:extLst>
              <a:ext uri="{FF2B5EF4-FFF2-40B4-BE49-F238E27FC236}">
                <a16:creationId xmlns:a16="http://schemas.microsoft.com/office/drawing/2014/main" id="{F3CE0D53-4D44-C6ED-B68B-9E77CAABF9DA}"/>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lowchart: Delay 11">
            <a:extLst>
              <a:ext uri="{FF2B5EF4-FFF2-40B4-BE49-F238E27FC236}">
                <a16:creationId xmlns:a16="http://schemas.microsoft.com/office/drawing/2014/main" id="{A0B2DD99-4394-F638-D090-97728BDDC1B1}"/>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hlinkClick r:id="rId5" action="ppaction://hlinksldjump"/>
            <a:extLst>
              <a:ext uri="{FF2B5EF4-FFF2-40B4-BE49-F238E27FC236}">
                <a16:creationId xmlns:a16="http://schemas.microsoft.com/office/drawing/2014/main" id="{4B9613C6-9ED7-158E-0941-E6C26B5D6E9E}"/>
              </a:ext>
            </a:extLst>
          </p:cNvPr>
          <p:cNvSpPr txBox="1"/>
          <p:nvPr/>
        </p:nvSpPr>
        <p:spPr>
          <a:xfrm>
            <a:off x="5873804" y="138188"/>
            <a:ext cx="1327355" cy="584775"/>
          </a:xfrm>
          <a:prstGeom prst="rect">
            <a:avLst/>
          </a:prstGeom>
          <a:noFill/>
        </p:spPr>
        <p:txBody>
          <a:bodyPr wrap="square" rtlCol="0">
            <a:spAutoFit/>
          </a:bodyPr>
          <a:lstStyle/>
          <a:p>
            <a:pPr algn="ctr"/>
            <a:r>
              <a:rPr lang="en-US" sz="1600" b="1"/>
              <a:t>Research Gaps</a:t>
            </a:r>
            <a:endParaRPr lang="en-IN" sz="1600" b="1"/>
          </a:p>
        </p:txBody>
      </p:sp>
      <p:sp>
        <p:nvSpPr>
          <p:cNvPr id="21" name="TextBox 20">
            <a:hlinkClick r:id="rId6" action="ppaction://hlinksldjump"/>
            <a:extLst>
              <a:ext uri="{FF2B5EF4-FFF2-40B4-BE49-F238E27FC236}">
                <a16:creationId xmlns:a16="http://schemas.microsoft.com/office/drawing/2014/main" id="{4474F5F9-ECDC-2B03-137C-83AB353BCB95}"/>
              </a:ext>
            </a:extLst>
          </p:cNvPr>
          <p:cNvSpPr txBox="1"/>
          <p:nvPr/>
        </p:nvSpPr>
        <p:spPr>
          <a:xfrm>
            <a:off x="6906365" y="130022"/>
            <a:ext cx="1602658" cy="584775"/>
          </a:xfrm>
          <a:prstGeom prst="rect">
            <a:avLst/>
          </a:prstGeom>
          <a:noFill/>
        </p:spPr>
        <p:txBody>
          <a:bodyPr wrap="square" rtlCol="0">
            <a:spAutoFit/>
          </a:bodyPr>
          <a:lstStyle/>
          <a:p>
            <a:pPr algn="ctr"/>
            <a:r>
              <a:rPr lang="en-US" sz="1600" b="1"/>
              <a:t>Tomography Data</a:t>
            </a:r>
            <a:endParaRPr lang="en-IN" sz="1600" b="1"/>
          </a:p>
        </p:txBody>
      </p:sp>
      <p:sp>
        <p:nvSpPr>
          <p:cNvPr id="22" name="TextBox 21">
            <a:hlinkClick r:id="rId7" action="ppaction://hlinksldjump"/>
            <a:extLst>
              <a:ext uri="{FF2B5EF4-FFF2-40B4-BE49-F238E27FC236}">
                <a16:creationId xmlns:a16="http://schemas.microsoft.com/office/drawing/2014/main" id="{6270CB34-20CB-258E-6FCC-C5FF813239AF}"/>
              </a:ext>
            </a:extLst>
          </p:cNvPr>
          <p:cNvSpPr txBox="1"/>
          <p:nvPr/>
        </p:nvSpPr>
        <p:spPr>
          <a:xfrm>
            <a:off x="8125695" y="143871"/>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23" name="TextBox 22">
            <a:hlinkClick r:id="rId8" action="ppaction://hlinksldjump"/>
            <a:extLst>
              <a:ext uri="{FF2B5EF4-FFF2-40B4-BE49-F238E27FC236}">
                <a16:creationId xmlns:a16="http://schemas.microsoft.com/office/drawing/2014/main" id="{CDE7B88B-50A1-A03B-D513-C75F75E3BC68}"/>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24" name="TextBox 23">
            <a:hlinkClick r:id="rId9" action="ppaction://hlinksldjump"/>
            <a:extLst>
              <a:ext uri="{FF2B5EF4-FFF2-40B4-BE49-F238E27FC236}">
                <a16:creationId xmlns:a16="http://schemas.microsoft.com/office/drawing/2014/main" id="{095D4E20-34CE-88A6-3608-9B4DE9640D41}"/>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14" name="Picture 13" descr="A yellow sign with blue circle and a blue circle with a blue circle and a blue circle with text&#10;&#10;Description automatically generated">
            <a:extLst>
              <a:ext uri="{FF2B5EF4-FFF2-40B4-BE49-F238E27FC236}">
                <a16:creationId xmlns:a16="http://schemas.microsoft.com/office/drawing/2014/main" id="{EBAFA028-E7DE-D9FD-AD4B-31AFBEB80ED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2" y="5889474"/>
            <a:ext cx="678998" cy="969434"/>
          </a:xfrm>
          <a:prstGeom prst="rect">
            <a:avLst/>
          </a:prstGeom>
        </p:spPr>
      </p:pic>
      <p:pic>
        <p:nvPicPr>
          <p:cNvPr id="26" name="Slide 4">
            <a:hlinkClick r:id="" action="ppaction://media"/>
            <a:extLst>
              <a:ext uri="{FF2B5EF4-FFF2-40B4-BE49-F238E27FC236}">
                <a16:creationId xmlns:a16="http://schemas.microsoft.com/office/drawing/2014/main" id="{ADA2E630-7D1B-B65E-8165-EB9A1A0C0A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94848" y="6009999"/>
            <a:ext cx="487363" cy="487363"/>
          </a:xfrm>
          <a:prstGeom prst="rect">
            <a:avLst/>
          </a:prstGeom>
        </p:spPr>
      </p:pic>
      <p:grpSp>
        <p:nvGrpSpPr>
          <p:cNvPr id="5" name="Group 4">
            <a:extLst>
              <a:ext uri="{FF2B5EF4-FFF2-40B4-BE49-F238E27FC236}">
                <a16:creationId xmlns:a16="http://schemas.microsoft.com/office/drawing/2014/main" id="{AF2A5BC0-3B2E-3138-B098-8A47807C0207}"/>
              </a:ext>
            </a:extLst>
          </p:cNvPr>
          <p:cNvGrpSpPr/>
          <p:nvPr/>
        </p:nvGrpSpPr>
        <p:grpSpPr>
          <a:xfrm>
            <a:off x="7741738" y="1504719"/>
            <a:ext cx="4040100" cy="5329925"/>
            <a:chOff x="8424078" y="1337840"/>
            <a:chExt cx="3147532" cy="4053020"/>
          </a:xfrm>
        </p:grpSpPr>
        <p:pic>
          <p:nvPicPr>
            <p:cNvPr id="25" name="Picture 24">
              <a:extLst>
                <a:ext uri="{FF2B5EF4-FFF2-40B4-BE49-F238E27FC236}">
                  <a16:creationId xmlns:a16="http://schemas.microsoft.com/office/drawing/2014/main" id="{E2BF09C2-CCD2-8330-D529-1B282710AC8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701" r="5813" b="17347"/>
            <a:stretch/>
          </p:blipFill>
          <p:spPr>
            <a:xfrm>
              <a:off x="8424078" y="1337840"/>
              <a:ext cx="3147532" cy="3825540"/>
            </a:xfrm>
            <a:prstGeom prst="rect">
              <a:avLst/>
            </a:prstGeom>
          </p:spPr>
        </p:pic>
        <p:sp>
          <p:nvSpPr>
            <p:cNvPr id="27" name="TextBox 26">
              <a:extLst>
                <a:ext uri="{FF2B5EF4-FFF2-40B4-BE49-F238E27FC236}">
                  <a16:creationId xmlns:a16="http://schemas.microsoft.com/office/drawing/2014/main" id="{2ED87404-DBA2-CF74-29D6-C18E2A37B9ED}"/>
                </a:ext>
              </a:extLst>
            </p:cNvPr>
            <p:cNvSpPr txBox="1"/>
            <p:nvPr/>
          </p:nvSpPr>
          <p:spPr>
            <a:xfrm>
              <a:off x="8496427" y="5063202"/>
              <a:ext cx="3002833" cy="327658"/>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6. Hotspot motion path predicted for the Rajmahal Traps from 117 Ma to 0 Ma.</a:t>
              </a:r>
              <a:endParaRPr lang="en-IN" sz="110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75A3A6B4-DB43-65DD-ED3B-5B60D5C85B6E}"/>
              </a:ext>
            </a:extLst>
          </p:cNvPr>
          <p:cNvGrpSpPr/>
          <p:nvPr/>
        </p:nvGrpSpPr>
        <p:grpSpPr>
          <a:xfrm>
            <a:off x="3798893" y="1415576"/>
            <a:ext cx="4040100" cy="5412198"/>
            <a:chOff x="838200" y="2630084"/>
            <a:chExt cx="3368683" cy="4066278"/>
          </a:xfrm>
        </p:grpSpPr>
        <p:pic>
          <p:nvPicPr>
            <p:cNvPr id="29" name="Picture 28">
              <a:extLst>
                <a:ext uri="{FF2B5EF4-FFF2-40B4-BE49-F238E27FC236}">
                  <a16:creationId xmlns:a16="http://schemas.microsoft.com/office/drawing/2014/main" id="{3A623FD0-71B5-6841-A796-A43503F8249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444" t="7697" r="1563" b="11935"/>
            <a:stretch/>
          </p:blipFill>
          <p:spPr>
            <a:xfrm>
              <a:off x="838200" y="2630084"/>
              <a:ext cx="3287591" cy="3812840"/>
            </a:xfrm>
            <a:prstGeom prst="rect">
              <a:avLst/>
            </a:prstGeom>
          </p:spPr>
        </p:pic>
        <p:sp>
          <p:nvSpPr>
            <p:cNvPr id="30" name="TextBox 29">
              <a:extLst>
                <a:ext uri="{FF2B5EF4-FFF2-40B4-BE49-F238E27FC236}">
                  <a16:creationId xmlns:a16="http://schemas.microsoft.com/office/drawing/2014/main" id="{10D652D3-3CBB-4E2E-E6D8-4BDE59F59A72}"/>
                </a:ext>
              </a:extLst>
            </p:cNvPr>
            <p:cNvSpPr txBox="1"/>
            <p:nvPr/>
          </p:nvSpPr>
          <p:spPr>
            <a:xfrm>
              <a:off x="919292" y="6372629"/>
              <a:ext cx="3287591" cy="323733"/>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5. Hotspot motion path predicted for the Kerguelen Hotspot using GPlate.</a:t>
              </a:r>
              <a:endParaRPr lang="en-IN" sz="11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58169352"/>
      </p:ext>
    </p:extLst>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1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EF9D035-C755-00E7-E6DB-A2F70309BA3D}"/>
              </a:ext>
            </a:extLst>
          </p:cNvPr>
          <p:cNvSpPr txBox="1">
            <a:spLocks/>
          </p:cNvSpPr>
          <p:nvPr/>
        </p:nvSpPr>
        <p:spPr>
          <a:xfrm>
            <a:off x="411271" y="930018"/>
            <a:ext cx="3353923" cy="588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30ACEC"/>
                </a:solidFill>
                <a:latin typeface="Arial" panose="020B0604020202020204" pitchFamily="34" charset="0"/>
                <a:cs typeface="Arial" panose="020B0604020202020204" pitchFamily="34" charset="0"/>
              </a:rPr>
              <a:t>P-Wave Tomography</a:t>
            </a:r>
            <a:endParaRPr lang="en-IN" sz="2400" b="1">
              <a:solidFill>
                <a:srgbClr val="30ACEC"/>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0297ED7-E81E-188A-8BEB-5AC58210A7B8}"/>
              </a:ext>
            </a:extLst>
          </p:cNvPr>
          <p:cNvSpPr txBox="1">
            <a:spLocks/>
          </p:cNvSpPr>
          <p:nvPr/>
        </p:nvSpPr>
        <p:spPr>
          <a:xfrm>
            <a:off x="385286" y="-324488"/>
            <a:ext cx="4451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Results</a:t>
            </a:r>
            <a:endParaRPr lang="en-IN" sz="3600" b="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1B75CD4-4F1A-6F21-0C8F-2920780B7A4B}"/>
              </a:ext>
            </a:extLst>
          </p:cNvPr>
          <p:cNvGrpSpPr/>
          <p:nvPr/>
        </p:nvGrpSpPr>
        <p:grpSpPr>
          <a:xfrm>
            <a:off x="1500540" y="1336596"/>
            <a:ext cx="4684086" cy="5238554"/>
            <a:chOff x="1784568" y="1557146"/>
            <a:chExt cx="4154116" cy="4571400"/>
          </a:xfrm>
        </p:grpSpPr>
        <p:grpSp>
          <p:nvGrpSpPr>
            <p:cNvPr id="12" name="Group 11">
              <a:extLst>
                <a:ext uri="{FF2B5EF4-FFF2-40B4-BE49-F238E27FC236}">
                  <a16:creationId xmlns:a16="http://schemas.microsoft.com/office/drawing/2014/main" id="{4334098B-31C4-F3AE-4A44-E64CCD23F2D0}"/>
                </a:ext>
              </a:extLst>
            </p:cNvPr>
            <p:cNvGrpSpPr/>
            <p:nvPr/>
          </p:nvGrpSpPr>
          <p:grpSpPr>
            <a:xfrm>
              <a:off x="1844953" y="1557146"/>
              <a:ext cx="4093731" cy="3981303"/>
              <a:chOff x="3058510" y="105123"/>
              <a:chExt cx="5917324" cy="6556049"/>
            </a:xfrm>
          </p:grpSpPr>
          <p:pic>
            <p:nvPicPr>
              <p:cNvPr id="4" name="Picture 3">
                <a:extLst>
                  <a:ext uri="{FF2B5EF4-FFF2-40B4-BE49-F238E27FC236}">
                    <a16:creationId xmlns:a16="http://schemas.microsoft.com/office/drawing/2014/main" id="{26E6198C-D443-2C73-3670-ADF3FD59BD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8510" y="196828"/>
                <a:ext cx="5917324" cy="6464344"/>
              </a:xfrm>
              <a:prstGeom prst="rect">
                <a:avLst/>
              </a:prstGeom>
            </p:spPr>
          </p:pic>
          <p:sp>
            <p:nvSpPr>
              <p:cNvPr id="5" name="TextBox 4">
                <a:extLst>
                  <a:ext uri="{FF2B5EF4-FFF2-40B4-BE49-F238E27FC236}">
                    <a16:creationId xmlns:a16="http://schemas.microsoft.com/office/drawing/2014/main" id="{E77C2AED-DA87-0D89-5CC3-CF153E02F26A}"/>
                  </a:ext>
                </a:extLst>
              </p:cNvPr>
              <p:cNvSpPr txBox="1"/>
              <p:nvPr/>
            </p:nvSpPr>
            <p:spPr>
              <a:xfrm>
                <a:off x="7436635" y="401025"/>
                <a:ext cx="346841" cy="462849"/>
              </a:xfrm>
              <a:prstGeom prst="rect">
                <a:avLst/>
              </a:prstGeom>
              <a:noFill/>
            </p:spPr>
            <p:txBody>
              <a:bodyPr wrap="square" rtlCol="0">
                <a:spAutoFit/>
              </a:bodyPr>
              <a:lstStyle/>
              <a:p>
                <a:r>
                  <a:rPr lang="en-US" sz="1100"/>
                  <a:t>E</a:t>
                </a:r>
                <a:endParaRPr lang="en-IN" sz="1100"/>
              </a:p>
            </p:txBody>
          </p:sp>
          <p:sp>
            <p:nvSpPr>
              <p:cNvPr id="7" name="TextBox 6">
                <a:extLst>
                  <a:ext uri="{FF2B5EF4-FFF2-40B4-BE49-F238E27FC236}">
                    <a16:creationId xmlns:a16="http://schemas.microsoft.com/office/drawing/2014/main" id="{D34EC5B2-B2A5-5503-98C3-33D47EDC6EAE}"/>
                  </a:ext>
                </a:extLst>
              </p:cNvPr>
              <p:cNvSpPr txBox="1"/>
              <p:nvPr/>
            </p:nvSpPr>
            <p:spPr>
              <a:xfrm>
                <a:off x="3993103" y="401025"/>
                <a:ext cx="367862" cy="462849"/>
              </a:xfrm>
              <a:prstGeom prst="rect">
                <a:avLst/>
              </a:prstGeom>
              <a:noFill/>
            </p:spPr>
            <p:txBody>
              <a:bodyPr wrap="square">
                <a:spAutoFit/>
              </a:bodyPr>
              <a:lstStyle/>
              <a:p>
                <a:r>
                  <a:rPr lang="en-US" sz="1100"/>
                  <a:t>W</a:t>
                </a:r>
                <a:endParaRPr lang="en-IN" sz="1100"/>
              </a:p>
            </p:txBody>
          </p:sp>
          <p:sp>
            <p:nvSpPr>
              <p:cNvPr id="9" name="TextBox 8">
                <a:extLst>
                  <a:ext uri="{FF2B5EF4-FFF2-40B4-BE49-F238E27FC236}">
                    <a16:creationId xmlns:a16="http://schemas.microsoft.com/office/drawing/2014/main" id="{9B093434-CC94-1FDC-838D-8330E48D888A}"/>
                  </a:ext>
                </a:extLst>
              </p:cNvPr>
              <p:cNvSpPr txBox="1"/>
              <p:nvPr/>
            </p:nvSpPr>
            <p:spPr>
              <a:xfrm>
                <a:off x="6550027" y="105123"/>
                <a:ext cx="2338553" cy="435622"/>
              </a:xfrm>
              <a:prstGeom prst="rect">
                <a:avLst/>
              </a:prstGeom>
              <a:noFill/>
            </p:spPr>
            <p:txBody>
              <a:bodyPr wrap="square">
                <a:spAutoFit/>
              </a:bodyPr>
              <a:lstStyle/>
              <a:p>
                <a:r>
                  <a:rPr lang="en-US" sz="1000"/>
                  <a:t>Kerguelen Hotspot</a:t>
                </a:r>
                <a:endParaRPr lang="en-IN" sz="1000"/>
              </a:p>
            </p:txBody>
          </p:sp>
          <p:sp>
            <p:nvSpPr>
              <p:cNvPr id="10" name="TextBox 9">
                <a:extLst>
                  <a:ext uri="{FF2B5EF4-FFF2-40B4-BE49-F238E27FC236}">
                    <a16:creationId xmlns:a16="http://schemas.microsoft.com/office/drawing/2014/main" id="{3F5AD131-D6AD-6E86-1B87-9358BE60729F}"/>
                  </a:ext>
                </a:extLst>
              </p:cNvPr>
              <p:cNvSpPr txBox="1"/>
              <p:nvPr/>
            </p:nvSpPr>
            <p:spPr>
              <a:xfrm>
                <a:off x="5680581" y="5828095"/>
                <a:ext cx="241743" cy="353944"/>
              </a:xfrm>
              <a:prstGeom prst="rect">
                <a:avLst/>
              </a:prstGeom>
              <a:noFill/>
            </p:spPr>
            <p:txBody>
              <a:bodyPr wrap="square">
                <a:spAutoFit/>
              </a:bodyPr>
              <a:lstStyle/>
              <a:p>
                <a:r>
                  <a:rPr lang="en-US" sz="700"/>
                  <a:t>W</a:t>
                </a:r>
                <a:endParaRPr lang="en-IN" sz="700"/>
              </a:p>
            </p:txBody>
          </p:sp>
          <p:sp>
            <p:nvSpPr>
              <p:cNvPr id="11" name="TextBox 10">
                <a:extLst>
                  <a:ext uri="{FF2B5EF4-FFF2-40B4-BE49-F238E27FC236}">
                    <a16:creationId xmlns:a16="http://schemas.microsoft.com/office/drawing/2014/main" id="{2CFD86FE-5323-DAF2-A40F-6634952E0AFA}"/>
                  </a:ext>
                </a:extLst>
              </p:cNvPr>
              <p:cNvSpPr txBox="1"/>
              <p:nvPr/>
            </p:nvSpPr>
            <p:spPr>
              <a:xfrm>
                <a:off x="6752893" y="5828095"/>
                <a:ext cx="241743" cy="353944"/>
              </a:xfrm>
              <a:prstGeom prst="rect">
                <a:avLst/>
              </a:prstGeom>
              <a:noFill/>
            </p:spPr>
            <p:txBody>
              <a:bodyPr wrap="square">
                <a:spAutoFit/>
              </a:bodyPr>
              <a:lstStyle/>
              <a:p>
                <a:r>
                  <a:rPr lang="en-US" sz="700"/>
                  <a:t>E</a:t>
                </a:r>
                <a:endParaRPr lang="en-IN" sz="700"/>
              </a:p>
            </p:txBody>
          </p:sp>
        </p:grpSp>
        <p:sp>
          <p:nvSpPr>
            <p:cNvPr id="23" name="TextBox 22">
              <a:extLst>
                <a:ext uri="{FF2B5EF4-FFF2-40B4-BE49-F238E27FC236}">
                  <a16:creationId xmlns:a16="http://schemas.microsoft.com/office/drawing/2014/main" id="{A3181D36-A2D4-37B8-5D4C-56655A4CF64F}"/>
                </a:ext>
              </a:extLst>
            </p:cNvPr>
            <p:cNvSpPr txBox="1"/>
            <p:nvPr/>
          </p:nvSpPr>
          <p:spPr>
            <a:xfrm>
              <a:off x="1784568" y="5604816"/>
              <a:ext cx="4154116" cy="523730"/>
            </a:xfrm>
            <a:prstGeom prst="rect">
              <a:avLst/>
            </a:prstGeom>
            <a:noFill/>
          </p:spPr>
          <p:txBody>
            <a:bodyPr wrap="square">
              <a:spAutoFit/>
            </a:bodyPr>
            <a:lstStyle/>
            <a:p>
              <a:r>
                <a:rPr lang="en-US" sz="1100" kern="0">
                  <a:effectLst/>
                  <a:latin typeface="Arial" panose="020B0604020202020204" pitchFamily="34" charset="0"/>
                  <a:ea typeface="Calibri" panose="020F0502020204030204" pitchFamily="34" charset="0"/>
                  <a:cs typeface="Arial" panose="020B0604020202020204" pitchFamily="34" charset="0"/>
                </a:rPr>
                <a:t>Fig 7. P-wave tomographic depth-slice of the Indian ocean in the upper mantle across the line , from the open-source toolbox ‘</a:t>
              </a:r>
              <a:r>
                <a:rPr lang="en-US" sz="1100" kern="0" err="1">
                  <a:effectLst/>
                  <a:latin typeface="Arial" panose="020B0604020202020204" pitchFamily="34" charset="0"/>
                  <a:ea typeface="Calibri" panose="020F0502020204030204" pitchFamily="34" charset="0"/>
                  <a:cs typeface="Arial" panose="020B0604020202020204" pitchFamily="34" charset="0"/>
                </a:rPr>
                <a:t>SubMachine</a:t>
              </a:r>
              <a:r>
                <a:rPr lang="en-US" sz="1100" kern="0">
                  <a:effectLst/>
                  <a:latin typeface="Arial" panose="020B0604020202020204" pitchFamily="34" charset="0"/>
                  <a:ea typeface="Calibri" panose="020F0502020204030204" pitchFamily="34" charset="0"/>
                  <a:cs typeface="Arial" panose="020B0604020202020204" pitchFamily="34" charset="0"/>
                </a:rPr>
                <a:t>’ (Hosseini et al., 2018).</a:t>
              </a:r>
              <a:endParaRPr lang="en-IN" sz="1100">
                <a:latin typeface="Arial" panose="020B0604020202020204" pitchFamily="34" charset="0"/>
                <a:cs typeface="Arial" panose="020B0604020202020204" pitchFamily="34" charset="0"/>
              </a:endParaRPr>
            </a:p>
          </p:txBody>
        </p:sp>
      </p:grpSp>
      <p:sp>
        <p:nvSpPr>
          <p:cNvPr id="8" name="Oval 7">
            <a:extLst>
              <a:ext uri="{FF2B5EF4-FFF2-40B4-BE49-F238E27FC236}">
                <a16:creationId xmlns:a16="http://schemas.microsoft.com/office/drawing/2014/main" id="{7898DC3C-651B-78F4-1371-11196BBB5385}"/>
              </a:ext>
            </a:extLst>
          </p:cNvPr>
          <p:cNvSpPr/>
          <p:nvPr/>
        </p:nvSpPr>
        <p:spPr>
          <a:xfrm rot="19646879">
            <a:off x="4364337" y="1375633"/>
            <a:ext cx="512582" cy="125863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a:extLst>
              <a:ext uri="{FF2B5EF4-FFF2-40B4-BE49-F238E27FC236}">
                <a16:creationId xmlns:a16="http://schemas.microsoft.com/office/drawing/2014/main" id="{0B465637-C828-FBA4-C62D-FA5E09FC7A82}"/>
              </a:ext>
            </a:extLst>
          </p:cNvPr>
          <p:cNvGrpSpPr/>
          <p:nvPr/>
        </p:nvGrpSpPr>
        <p:grpSpPr>
          <a:xfrm>
            <a:off x="6551247" y="1155620"/>
            <a:ext cx="4781559" cy="5250020"/>
            <a:chOff x="6053589" y="1429900"/>
            <a:chExt cx="4244770" cy="4487269"/>
          </a:xfrm>
        </p:grpSpPr>
        <p:sp>
          <p:nvSpPr>
            <p:cNvPr id="24" name="TextBox 23">
              <a:extLst>
                <a:ext uri="{FF2B5EF4-FFF2-40B4-BE49-F238E27FC236}">
                  <a16:creationId xmlns:a16="http://schemas.microsoft.com/office/drawing/2014/main" id="{D8BCFE96-4460-0A0E-43D0-1E54BB4B8F14}"/>
                </a:ext>
              </a:extLst>
            </p:cNvPr>
            <p:cNvSpPr txBox="1"/>
            <p:nvPr/>
          </p:nvSpPr>
          <p:spPr>
            <a:xfrm>
              <a:off x="6053590" y="5548884"/>
              <a:ext cx="4053972" cy="368285"/>
            </a:xfrm>
            <a:prstGeom prst="rect">
              <a:avLst/>
            </a:prstGeom>
            <a:noFill/>
          </p:spPr>
          <p:txBody>
            <a:bodyPr wrap="square">
              <a:spAutoFit/>
            </a:bodyPr>
            <a:lstStyle/>
            <a:p>
              <a:r>
                <a:rPr lang="en-US" sz="1100" kern="0">
                  <a:latin typeface="Arial" panose="020B0604020202020204" pitchFamily="34" charset="0"/>
                  <a:ea typeface="Calibri" panose="020F0502020204030204" pitchFamily="34" charset="0"/>
                  <a:cs typeface="Arial" panose="020B0604020202020204" pitchFamily="34" charset="0"/>
                </a:rPr>
                <a:t>Fig 8. </a:t>
              </a:r>
              <a:r>
                <a:rPr lang="en-US" sz="1100" kern="0">
                  <a:effectLst/>
                  <a:latin typeface="Arial" panose="020B0604020202020204" pitchFamily="34" charset="0"/>
                  <a:ea typeface="Calibri" panose="020F0502020204030204" pitchFamily="34" charset="0"/>
                  <a:cs typeface="Arial" panose="020B0604020202020204" pitchFamily="34" charset="0"/>
                </a:rPr>
                <a:t>Georeferenced </a:t>
              </a:r>
              <a:r>
                <a:rPr lang="en-US" sz="1100" kern="0">
                  <a:latin typeface="Arial" panose="020B0604020202020204" pitchFamily="34" charset="0"/>
                  <a:ea typeface="Calibri" panose="020F0502020204030204" pitchFamily="34" charset="0"/>
                  <a:cs typeface="Arial" panose="020B0604020202020204" pitchFamily="34" charset="0"/>
                </a:rPr>
                <a:t>P- Wave Tomography at 400 km depth </a:t>
              </a:r>
              <a:r>
                <a:rPr lang="en-US" sz="1100" kern="0">
                  <a:effectLst/>
                  <a:latin typeface="Arial" panose="020B0604020202020204" pitchFamily="34" charset="0"/>
                  <a:ea typeface="Calibri" panose="020F0502020204030204" pitchFamily="34" charset="0"/>
                  <a:cs typeface="Arial" panose="020B0604020202020204" pitchFamily="34" charset="0"/>
                </a:rPr>
                <a:t>Map view of Indian Subcontinent at 117 Ma. </a:t>
              </a:r>
              <a:endParaRPr lang="en-IN" sz="110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B34FB2-A034-D1C9-E19F-3684685B9D54}"/>
                </a:ext>
              </a:extLst>
            </p:cNvPr>
            <p:cNvGrpSpPr/>
            <p:nvPr/>
          </p:nvGrpSpPr>
          <p:grpSpPr>
            <a:xfrm>
              <a:off x="6053589" y="1429900"/>
              <a:ext cx="4244770" cy="4128194"/>
              <a:chOff x="6053589" y="1429900"/>
              <a:chExt cx="4244770" cy="4128194"/>
            </a:xfrm>
          </p:grpSpPr>
          <p:grpSp>
            <p:nvGrpSpPr>
              <p:cNvPr id="93" name="Group 92">
                <a:extLst>
                  <a:ext uri="{FF2B5EF4-FFF2-40B4-BE49-F238E27FC236}">
                    <a16:creationId xmlns:a16="http://schemas.microsoft.com/office/drawing/2014/main" id="{324DEDEF-3896-AC8A-8CF2-CA9FDEC0A4E4}"/>
                  </a:ext>
                </a:extLst>
              </p:cNvPr>
              <p:cNvGrpSpPr/>
              <p:nvPr/>
            </p:nvGrpSpPr>
            <p:grpSpPr>
              <a:xfrm>
                <a:off x="6053589" y="1429900"/>
                <a:ext cx="4244770" cy="4128194"/>
                <a:chOff x="2196532" y="-128954"/>
                <a:chExt cx="6869410" cy="6858000"/>
              </a:xfrm>
            </p:grpSpPr>
            <p:pic>
              <p:nvPicPr>
                <p:cNvPr id="92" name="Picture 91">
                  <a:extLst>
                    <a:ext uri="{FF2B5EF4-FFF2-40B4-BE49-F238E27FC236}">
                      <a16:creationId xmlns:a16="http://schemas.microsoft.com/office/drawing/2014/main" id="{D96F8AFC-06A4-EA56-0625-2E14AAE5C7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96532" y="-128954"/>
                  <a:ext cx="6869410" cy="6858000"/>
                </a:xfrm>
                <a:prstGeom prst="rect">
                  <a:avLst/>
                </a:prstGeom>
              </p:spPr>
            </p:pic>
            <p:grpSp>
              <p:nvGrpSpPr>
                <p:cNvPr id="75" name="Group 74">
                  <a:extLst>
                    <a:ext uri="{FF2B5EF4-FFF2-40B4-BE49-F238E27FC236}">
                      <a16:creationId xmlns:a16="http://schemas.microsoft.com/office/drawing/2014/main" id="{71F0E965-61DB-2429-DA08-3595528A4A77}"/>
                    </a:ext>
                  </a:extLst>
                </p:cNvPr>
                <p:cNvGrpSpPr/>
                <p:nvPr/>
              </p:nvGrpSpPr>
              <p:grpSpPr>
                <a:xfrm>
                  <a:off x="3083221" y="1037684"/>
                  <a:ext cx="5328691" cy="3659601"/>
                  <a:chOff x="1836286" y="1096970"/>
                  <a:chExt cx="5328691" cy="3659601"/>
                </a:xfrm>
              </p:grpSpPr>
              <p:grpSp>
                <p:nvGrpSpPr>
                  <p:cNvPr id="38" name="Group 37">
                    <a:extLst>
                      <a:ext uri="{FF2B5EF4-FFF2-40B4-BE49-F238E27FC236}">
                        <a16:creationId xmlns:a16="http://schemas.microsoft.com/office/drawing/2014/main" id="{018E7F36-EAFD-B3E5-BC92-022E006B4DAB}"/>
                      </a:ext>
                    </a:extLst>
                  </p:cNvPr>
                  <p:cNvGrpSpPr/>
                  <p:nvPr/>
                </p:nvGrpSpPr>
                <p:grpSpPr>
                  <a:xfrm>
                    <a:off x="1836286" y="1096970"/>
                    <a:ext cx="3921689" cy="3659601"/>
                    <a:chOff x="2607635" y="1057402"/>
                    <a:chExt cx="3921689" cy="3659601"/>
                  </a:xfrm>
                </p:grpSpPr>
                <p:grpSp>
                  <p:nvGrpSpPr>
                    <p:cNvPr id="36" name="Group 35">
                      <a:extLst>
                        <a:ext uri="{FF2B5EF4-FFF2-40B4-BE49-F238E27FC236}">
                          <a16:creationId xmlns:a16="http://schemas.microsoft.com/office/drawing/2014/main" id="{4FB62271-F443-FD34-DE46-03182FAFB7A3}"/>
                        </a:ext>
                      </a:extLst>
                    </p:cNvPr>
                    <p:cNvGrpSpPr/>
                    <p:nvPr/>
                  </p:nvGrpSpPr>
                  <p:grpSpPr>
                    <a:xfrm>
                      <a:off x="2607635" y="1815092"/>
                      <a:ext cx="3105989" cy="2901911"/>
                      <a:chOff x="2811470" y="1967492"/>
                      <a:chExt cx="3105989" cy="2901911"/>
                    </a:xfrm>
                  </p:grpSpPr>
                  <p:sp>
                    <p:nvSpPr>
                      <p:cNvPr id="32" name="Isosceles Triangle 31">
                        <a:extLst>
                          <a:ext uri="{FF2B5EF4-FFF2-40B4-BE49-F238E27FC236}">
                            <a16:creationId xmlns:a16="http://schemas.microsoft.com/office/drawing/2014/main" id="{159579EF-A611-6F55-FFD0-93BBB17DA60B}"/>
                          </a:ext>
                        </a:extLst>
                      </p:cNvPr>
                      <p:cNvSpPr/>
                      <p:nvPr/>
                    </p:nvSpPr>
                    <p:spPr>
                      <a:xfrm>
                        <a:off x="3967749" y="4390733"/>
                        <a:ext cx="102870" cy="93345"/>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id="{44376D81-691B-D110-7C50-0428360CE5F8}"/>
                          </a:ext>
                        </a:extLst>
                      </p:cNvPr>
                      <p:cNvSpPr/>
                      <p:nvPr/>
                    </p:nvSpPr>
                    <p:spPr>
                      <a:xfrm>
                        <a:off x="2811470" y="4486816"/>
                        <a:ext cx="102870" cy="93345"/>
                      </a:xfrm>
                      <a:prstGeom prst="triangle">
                        <a:avLst/>
                      </a:prstGeom>
                      <a:solidFill>
                        <a:srgbClr val="7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id="{BDA9B7CF-6A21-FF68-7455-A2497122BD8D}"/>
                          </a:ext>
                        </a:extLst>
                      </p:cNvPr>
                      <p:cNvSpPr/>
                      <p:nvPr/>
                    </p:nvSpPr>
                    <p:spPr>
                      <a:xfrm>
                        <a:off x="4544375" y="1967492"/>
                        <a:ext cx="102870" cy="87503"/>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id="{05FF9A98-4F6E-79FD-B2AD-9F1ED862F7D2}"/>
                          </a:ext>
                        </a:extLst>
                      </p:cNvPr>
                      <p:cNvSpPr/>
                      <p:nvPr/>
                    </p:nvSpPr>
                    <p:spPr>
                      <a:xfrm>
                        <a:off x="5814589" y="4776058"/>
                        <a:ext cx="102870" cy="93345"/>
                      </a:xfrm>
                      <a:prstGeom prst="triangl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7" name="Group 36">
                      <a:extLst>
                        <a:ext uri="{FF2B5EF4-FFF2-40B4-BE49-F238E27FC236}">
                          <a16:creationId xmlns:a16="http://schemas.microsoft.com/office/drawing/2014/main" id="{FD2E80F1-EE5F-D0AF-6C99-60AF2CD49859}"/>
                        </a:ext>
                      </a:extLst>
                    </p:cNvPr>
                    <p:cNvGrpSpPr/>
                    <p:nvPr/>
                  </p:nvGrpSpPr>
                  <p:grpSpPr>
                    <a:xfrm>
                      <a:off x="6426454" y="1057402"/>
                      <a:ext cx="102870" cy="646938"/>
                      <a:chOff x="6426454" y="1057402"/>
                      <a:chExt cx="102870" cy="646938"/>
                    </a:xfrm>
                  </p:grpSpPr>
                  <p:sp>
                    <p:nvSpPr>
                      <p:cNvPr id="14" name="Isosceles Triangle 13">
                        <a:extLst>
                          <a:ext uri="{FF2B5EF4-FFF2-40B4-BE49-F238E27FC236}">
                            <a16:creationId xmlns:a16="http://schemas.microsoft.com/office/drawing/2014/main" id="{CFDF7216-9BD9-747F-3777-5F3EC4C5D07E}"/>
                          </a:ext>
                        </a:extLst>
                      </p:cNvPr>
                      <p:cNvSpPr/>
                      <p:nvPr/>
                    </p:nvSpPr>
                    <p:spPr>
                      <a:xfrm>
                        <a:off x="6426454" y="1616837"/>
                        <a:ext cx="102870" cy="87503"/>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Isosceles Triangle 14">
                        <a:extLst>
                          <a:ext uri="{FF2B5EF4-FFF2-40B4-BE49-F238E27FC236}">
                            <a16:creationId xmlns:a16="http://schemas.microsoft.com/office/drawing/2014/main" id="{418F0C23-CB28-9AD8-A524-839610D80702}"/>
                          </a:ext>
                        </a:extLst>
                      </p:cNvPr>
                      <p:cNvSpPr/>
                      <p:nvPr/>
                    </p:nvSpPr>
                    <p:spPr>
                      <a:xfrm>
                        <a:off x="6426454" y="1249235"/>
                        <a:ext cx="102870" cy="93345"/>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Isosceles Triangle 15">
                        <a:extLst>
                          <a:ext uri="{FF2B5EF4-FFF2-40B4-BE49-F238E27FC236}">
                            <a16:creationId xmlns:a16="http://schemas.microsoft.com/office/drawing/2014/main" id="{436D87A0-7FCB-9580-B8BF-7127A791BBC7}"/>
                          </a:ext>
                        </a:extLst>
                      </p:cNvPr>
                      <p:cNvSpPr/>
                      <p:nvPr/>
                    </p:nvSpPr>
                    <p:spPr>
                      <a:xfrm>
                        <a:off x="6426454" y="1425004"/>
                        <a:ext cx="102870" cy="93345"/>
                      </a:xfrm>
                      <a:prstGeom prst="triangle">
                        <a:avLst/>
                      </a:prstGeom>
                      <a:solidFill>
                        <a:srgbClr val="7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Isosceles Triangle 17">
                        <a:extLst>
                          <a:ext uri="{FF2B5EF4-FFF2-40B4-BE49-F238E27FC236}">
                            <a16:creationId xmlns:a16="http://schemas.microsoft.com/office/drawing/2014/main" id="{B24DC5A7-DCBF-E1A7-B13C-E0AD00E243E1}"/>
                          </a:ext>
                        </a:extLst>
                      </p:cNvPr>
                      <p:cNvSpPr/>
                      <p:nvPr/>
                    </p:nvSpPr>
                    <p:spPr>
                      <a:xfrm>
                        <a:off x="6426454" y="1057402"/>
                        <a:ext cx="102870" cy="93345"/>
                      </a:xfrm>
                      <a:prstGeom prst="triangl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3" name="TextBox 2">
                    <a:extLst>
                      <a:ext uri="{FF2B5EF4-FFF2-40B4-BE49-F238E27FC236}">
                        <a16:creationId xmlns:a16="http://schemas.microsoft.com/office/drawing/2014/main" id="{E37A39F8-28B4-497F-6EC7-C0EE63BF4894}"/>
                      </a:ext>
                    </a:extLst>
                  </p:cNvPr>
                  <p:cNvSpPr txBox="1"/>
                  <p:nvPr/>
                </p:nvSpPr>
                <p:spPr>
                  <a:xfrm>
                    <a:off x="5655105" y="2135723"/>
                    <a:ext cx="1509872" cy="200055"/>
                  </a:xfrm>
                  <a:prstGeom prst="rect">
                    <a:avLst/>
                  </a:prstGeom>
                  <a:noFill/>
                </p:spPr>
                <p:txBody>
                  <a:bodyPr wrap="square" rtlCol="0">
                    <a:spAutoFit/>
                  </a:bodyPr>
                  <a:lstStyle/>
                  <a:p>
                    <a:endParaRPr lang="en-IN" sz="700" b="1"/>
                  </a:p>
                </p:txBody>
              </p:sp>
            </p:grpSp>
          </p:grpSp>
          <p:sp>
            <p:nvSpPr>
              <p:cNvPr id="13" name="TextBox 12">
                <a:extLst>
                  <a:ext uri="{FF2B5EF4-FFF2-40B4-BE49-F238E27FC236}">
                    <a16:creationId xmlns:a16="http://schemas.microsoft.com/office/drawing/2014/main" id="{E9276316-2B0E-0EC8-B479-49675EAB4737}"/>
                  </a:ext>
                </a:extLst>
              </p:cNvPr>
              <p:cNvSpPr txBox="1"/>
              <p:nvPr/>
            </p:nvSpPr>
            <p:spPr>
              <a:xfrm>
                <a:off x="6832463" y="4234005"/>
                <a:ext cx="684401" cy="190251"/>
              </a:xfrm>
              <a:prstGeom prst="rect">
                <a:avLst/>
              </a:prstGeom>
              <a:noFill/>
            </p:spPr>
            <p:txBody>
              <a:bodyPr wrap="square" rtlCol="0">
                <a:spAutoFit/>
              </a:bodyPr>
              <a:lstStyle/>
              <a:p>
                <a:r>
                  <a:rPr lang="en-US" sz="600"/>
                  <a:t>117 Ma</a:t>
                </a:r>
                <a:endParaRPr lang="en-IN" sz="600"/>
              </a:p>
            </p:txBody>
          </p:sp>
        </p:grpSp>
      </p:grpSp>
      <p:sp>
        <p:nvSpPr>
          <p:cNvPr id="28" name="Slide Number Placeholder 5">
            <a:extLst>
              <a:ext uri="{FF2B5EF4-FFF2-40B4-BE49-F238E27FC236}">
                <a16:creationId xmlns:a16="http://schemas.microsoft.com/office/drawing/2014/main" id="{4BCF7560-1519-09BB-E841-F322C981BF41}"/>
              </a:ext>
            </a:extLst>
          </p:cNvPr>
          <p:cNvSpPr>
            <a:spLocks noGrp="1"/>
          </p:cNvSpPr>
          <p:nvPr>
            <p:ph type="sldNum" sz="quarter" idx="12"/>
          </p:nvPr>
        </p:nvSpPr>
        <p:spPr>
          <a:xfrm>
            <a:off x="8626929" y="6492875"/>
            <a:ext cx="2743200" cy="365125"/>
          </a:xfrm>
        </p:spPr>
        <p:txBody>
          <a:bodyPr/>
          <a:lstStyle/>
          <a:p>
            <a:fld id="{F92DFF2D-2AA8-4886-ADCC-CEC1620A4920}" type="slidenum">
              <a:rPr lang="en-IN" smtClean="0"/>
              <a:t>5</a:t>
            </a:fld>
            <a:endParaRPr lang="en-IN"/>
          </a:p>
        </p:txBody>
      </p:sp>
      <p:cxnSp>
        <p:nvCxnSpPr>
          <p:cNvPr id="41" name="Straight Arrow Connector 40">
            <a:extLst>
              <a:ext uri="{FF2B5EF4-FFF2-40B4-BE49-F238E27FC236}">
                <a16:creationId xmlns:a16="http://schemas.microsoft.com/office/drawing/2014/main" id="{B7E8A4C7-4AD6-B0E2-C7CA-3FE0C784DA67}"/>
              </a:ext>
            </a:extLst>
          </p:cNvPr>
          <p:cNvCxnSpPr>
            <a:cxnSpLocks/>
            <a:stCxn id="8" idx="6"/>
          </p:cNvCxnSpPr>
          <p:nvPr/>
        </p:nvCxnSpPr>
        <p:spPr>
          <a:xfrm>
            <a:off x="4836657" y="1867050"/>
            <a:ext cx="4002543" cy="23504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B8C48B46-1F55-D886-13D9-7BDF7BAA0F50}"/>
              </a:ext>
            </a:extLst>
          </p:cNvPr>
          <p:cNvSpPr/>
          <p:nvPr/>
        </p:nvSpPr>
        <p:spPr>
          <a:xfrm>
            <a:off x="6400799" y="34824"/>
            <a:ext cx="4969329" cy="51034"/>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Delay 24">
            <a:extLst>
              <a:ext uri="{FF2B5EF4-FFF2-40B4-BE49-F238E27FC236}">
                <a16:creationId xmlns:a16="http://schemas.microsoft.com/office/drawing/2014/main" id="{357EFB9C-DAB2-ABFB-0E11-749A569FC113}"/>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lowchart: Delay 25">
            <a:extLst>
              <a:ext uri="{FF2B5EF4-FFF2-40B4-BE49-F238E27FC236}">
                <a16:creationId xmlns:a16="http://schemas.microsoft.com/office/drawing/2014/main" id="{76790030-FED6-541F-B409-FDF464FAA49C}"/>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lowchart: Delay 26">
            <a:extLst>
              <a:ext uri="{FF2B5EF4-FFF2-40B4-BE49-F238E27FC236}">
                <a16:creationId xmlns:a16="http://schemas.microsoft.com/office/drawing/2014/main" id="{7CD06FB2-AFC0-6179-3738-C4586FDF2F54}"/>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lowchart: Delay 28">
            <a:extLst>
              <a:ext uri="{FF2B5EF4-FFF2-40B4-BE49-F238E27FC236}">
                <a16:creationId xmlns:a16="http://schemas.microsoft.com/office/drawing/2014/main" id="{6F4F6382-5EFB-93A7-3E89-EE8C1FD241F5}"/>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lowchart: Delay 29">
            <a:extLst>
              <a:ext uri="{FF2B5EF4-FFF2-40B4-BE49-F238E27FC236}">
                <a16:creationId xmlns:a16="http://schemas.microsoft.com/office/drawing/2014/main" id="{64D69799-417E-2680-8ECB-A1430C0A001F}"/>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hlinkClick r:id="rId6" action="ppaction://hlinksldjump"/>
            <a:extLst>
              <a:ext uri="{FF2B5EF4-FFF2-40B4-BE49-F238E27FC236}">
                <a16:creationId xmlns:a16="http://schemas.microsoft.com/office/drawing/2014/main" id="{FE79C709-786A-C6CE-2C45-C722116727B9}"/>
              </a:ext>
            </a:extLst>
          </p:cNvPr>
          <p:cNvSpPr txBox="1"/>
          <p:nvPr/>
        </p:nvSpPr>
        <p:spPr>
          <a:xfrm>
            <a:off x="5842007" y="122058"/>
            <a:ext cx="1327355" cy="584775"/>
          </a:xfrm>
          <a:prstGeom prst="rect">
            <a:avLst/>
          </a:prstGeom>
          <a:noFill/>
        </p:spPr>
        <p:txBody>
          <a:bodyPr wrap="square" rtlCol="0">
            <a:spAutoFit/>
          </a:bodyPr>
          <a:lstStyle/>
          <a:p>
            <a:pPr algn="ctr"/>
            <a:r>
              <a:rPr lang="en-US" sz="1600" b="1"/>
              <a:t>Research Gaps</a:t>
            </a:r>
            <a:endParaRPr lang="en-IN" sz="1600" b="1"/>
          </a:p>
        </p:txBody>
      </p:sp>
      <p:sp>
        <p:nvSpPr>
          <p:cNvPr id="39" name="TextBox 38">
            <a:hlinkClick r:id="rId7" action="ppaction://hlinksldjump"/>
            <a:extLst>
              <a:ext uri="{FF2B5EF4-FFF2-40B4-BE49-F238E27FC236}">
                <a16:creationId xmlns:a16="http://schemas.microsoft.com/office/drawing/2014/main" id="{25DD2F38-95D3-D907-E8BF-33BB84F10B24}"/>
              </a:ext>
            </a:extLst>
          </p:cNvPr>
          <p:cNvSpPr txBox="1"/>
          <p:nvPr/>
        </p:nvSpPr>
        <p:spPr>
          <a:xfrm>
            <a:off x="6887049" y="155493"/>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42" name="TextBox 41">
            <a:hlinkClick r:id="rId8" action="ppaction://hlinksldjump"/>
            <a:extLst>
              <a:ext uri="{FF2B5EF4-FFF2-40B4-BE49-F238E27FC236}">
                <a16:creationId xmlns:a16="http://schemas.microsoft.com/office/drawing/2014/main" id="{E7F0054D-7281-0234-A0EE-ADEA5D1715B7}"/>
              </a:ext>
            </a:extLst>
          </p:cNvPr>
          <p:cNvSpPr txBox="1"/>
          <p:nvPr/>
        </p:nvSpPr>
        <p:spPr>
          <a:xfrm>
            <a:off x="8125695" y="143871"/>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43" name="TextBox 42">
            <a:hlinkClick r:id="rId9" action="ppaction://hlinksldjump"/>
            <a:extLst>
              <a:ext uri="{FF2B5EF4-FFF2-40B4-BE49-F238E27FC236}">
                <a16:creationId xmlns:a16="http://schemas.microsoft.com/office/drawing/2014/main" id="{85FFF11C-FCE0-718D-0B9B-96C23B109CB0}"/>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44" name="TextBox 43">
            <a:hlinkClick r:id="rId10" action="ppaction://hlinksldjump"/>
            <a:extLst>
              <a:ext uri="{FF2B5EF4-FFF2-40B4-BE49-F238E27FC236}">
                <a16:creationId xmlns:a16="http://schemas.microsoft.com/office/drawing/2014/main" id="{C003EC43-587B-F392-A890-384AE4EFDF92}"/>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45" name="Slide 5">
            <a:hlinkClick r:id="" action="ppaction://media"/>
            <a:extLst>
              <a:ext uri="{FF2B5EF4-FFF2-40B4-BE49-F238E27FC236}">
                <a16:creationId xmlns:a16="http://schemas.microsoft.com/office/drawing/2014/main" id="{C941CB46-C71D-441C-F554-65A48602676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8014" y="3598864"/>
            <a:ext cx="487363" cy="487363"/>
          </a:xfrm>
          <a:prstGeom prst="rect">
            <a:avLst/>
          </a:prstGeom>
        </p:spPr>
      </p:pic>
    </p:spTree>
    <p:extLst>
      <p:ext uri="{BB962C8B-B14F-4D97-AF65-F5344CB8AC3E}">
        <p14:creationId xmlns:p14="http://schemas.microsoft.com/office/powerpoint/2010/main" val="1751993217"/>
      </p:ext>
    </p:extLst>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45"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5AFCFA-B37C-9A6B-AB49-AA10C1829F91}"/>
              </a:ext>
            </a:extLst>
          </p:cNvPr>
          <p:cNvSpPr/>
          <p:nvPr/>
        </p:nvSpPr>
        <p:spPr>
          <a:xfrm>
            <a:off x="6440129" y="40138"/>
            <a:ext cx="4930000" cy="45719"/>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4" name="Chart 13">
            <a:extLst>
              <a:ext uri="{FF2B5EF4-FFF2-40B4-BE49-F238E27FC236}">
                <a16:creationId xmlns:a16="http://schemas.microsoft.com/office/drawing/2014/main" id="{F37BD431-C8C8-D02F-4CC0-806B3FE42B6D}"/>
              </a:ext>
            </a:extLst>
          </p:cNvPr>
          <p:cNvGraphicFramePr>
            <a:graphicFrameLocks/>
          </p:cNvGraphicFramePr>
          <p:nvPr>
            <p:extLst>
              <p:ext uri="{D42A27DB-BD31-4B8C-83A1-F6EECF244321}">
                <p14:modId xmlns:p14="http://schemas.microsoft.com/office/powerpoint/2010/main" val="2477363585"/>
              </p:ext>
            </p:extLst>
          </p:nvPr>
        </p:nvGraphicFramePr>
        <p:xfrm>
          <a:off x="3532814" y="1262650"/>
          <a:ext cx="8254373" cy="4980467"/>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a:extLst>
              <a:ext uri="{FF2B5EF4-FFF2-40B4-BE49-F238E27FC236}">
                <a16:creationId xmlns:a16="http://schemas.microsoft.com/office/drawing/2014/main" id="{CDF6FC6B-02B9-DAA3-D639-AA1F903B4531}"/>
              </a:ext>
            </a:extLst>
          </p:cNvPr>
          <p:cNvSpPr>
            <a:spLocks noGrp="1"/>
          </p:cNvSpPr>
          <p:nvPr>
            <p:ph type="sldNum" sz="quarter" idx="12"/>
          </p:nvPr>
        </p:nvSpPr>
        <p:spPr/>
        <p:txBody>
          <a:bodyPr/>
          <a:lstStyle/>
          <a:p>
            <a:fld id="{F92DFF2D-2AA8-4886-ADCC-CEC1620A4920}" type="slidenum">
              <a:rPr lang="en-IN" smtClean="0"/>
              <a:t>6</a:t>
            </a:fld>
            <a:endParaRPr lang="en-IN"/>
          </a:p>
        </p:txBody>
      </p:sp>
      <p:sp>
        <p:nvSpPr>
          <p:cNvPr id="4" name="TextBox 3">
            <a:extLst>
              <a:ext uri="{FF2B5EF4-FFF2-40B4-BE49-F238E27FC236}">
                <a16:creationId xmlns:a16="http://schemas.microsoft.com/office/drawing/2014/main" id="{E581AAEB-A645-A76E-8A59-BD74549491AB}"/>
              </a:ext>
            </a:extLst>
          </p:cNvPr>
          <p:cNvSpPr txBox="1"/>
          <p:nvPr/>
        </p:nvSpPr>
        <p:spPr>
          <a:xfrm>
            <a:off x="223298" y="1076602"/>
            <a:ext cx="3495834" cy="461665"/>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Kinematic Analysis</a:t>
            </a:r>
            <a:endParaRPr lang="en-IN" sz="2400" b="1">
              <a:solidFill>
                <a:srgbClr val="30ACEC"/>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EF94146-6D46-3C6A-DCA5-6348D3D1294B}"/>
              </a:ext>
            </a:extLst>
          </p:cNvPr>
          <p:cNvSpPr/>
          <p:nvPr/>
        </p:nvSpPr>
        <p:spPr>
          <a:xfrm>
            <a:off x="6219285" y="3766215"/>
            <a:ext cx="865239" cy="8258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099CE520-F5C6-514B-2C3D-60BB1114FAB1}"/>
              </a:ext>
            </a:extLst>
          </p:cNvPr>
          <p:cNvSpPr txBox="1"/>
          <p:nvPr/>
        </p:nvSpPr>
        <p:spPr>
          <a:xfrm>
            <a:off x="223298" y="3160855"/>
            <a:ext cx="3134757" cy="2308324"/>
          </a:xfrm>
          <a:prstGeom prst="rect">
            <a:avLst/>
          </a:prstGeom>
          <a:noFill/>
          <a:ln>
            <a:noFill/>
          </a:ln>
        </p:spPr>
        <p:txBody>
          <a:bodyPr wrap="square" rtlCol="0">
            <a:spAutoFit/>
          </a:bodyPr>
          <a:lstStyle/>
          <a:p>
            <a:pPr marL="342900" indent="-342900">
              <a:buAutoNum type="arabicPeriod"/>
            </a:pPr>
            <a:r>
              <a:rPr lang="en-IN" sz="2400" dirty="0">
                <a:latin typeface="Arial" panose="020B0604020202020204" pitchFamily="34" charset="0"/>
                <a:cs typeface="Arial" panose="020B0604020202020204" pitchFamily="34" charset="0"/>
              </a:rPr>
              <a:t>78 Ma: peak in the velocity</a:t>
            </a:r>
          </a:p>
          <a:p>
            <a:pPr marL="342900" indent="-342900">
              <a:buAutoNum type="arabicPeriod"/>
            </a:pPr>
            <a:r>
              <a:rPr lang="en-IN" sz="2400" dirty="0">
                <a:latin typeface="Arial" panose="020B0604020202020204" pitchFamily="34" charset="0"/>
                <a:cs typeface="Arial" panose="020B0604020202020204" pitchFamily="34" charset="0"/>
              </a:rPr>
              <a:t>62 Ma: maximum velocity achieved.</a:t>
            </a:r>
          </a:p>
          <a:p>
            <a:pPr marL="342900" indent="-342900">
              <a:buAutoNum type="arabicPeriod"/>
            </a:pPr>
            <a:r>
              <a:rPr lang="en-IN" sz="2400" dirty="0">
                <a:latin typeface="Arial" panose="020B0604020202020204" pitchFamily="34" charset="0"/>
                <a:cs typeface="Arial" panose="020B0604020202020204" pitchFamily="34" charset="0"/>
              </a:rPr>
              <a:t>Since 44 Ma: constant velocity.</a:t>
            </a:r>
          </a:p>
        </p:txBody>
      </p:sp>
      <p:sp>
        <p:nvSpPr>
          <p:cNvPr id="10" name="TextBox 9">
            <a:extLst>
              <a:ext uri="{FF2B5EF4-FFF2-40B4-BE49-F238E27FC236}">
                <a16:creationId xmlns:a16="http://schemas.microsoft.com/office/drawing/2014/main" id="{D55AD893-852C-7304-429E-12EB2B6D062C}"/>
              </a:ext>
            </a:extLst>
          </p:cNvPr>
          <p:cNvSpPr txBox="1"/>
          <p:nvPr/>
        </p:nvSpPr>
        <p:spPr>
          <a:xfrm>
            <a:off x="3553950" y="6248398"/>
            <a:ext cx="8233236" cy="261610"/>
          </a:xfrm>
          <a:prstGeom prst="rect">
            <a:avLst/>
          </a:prstGeom>
          <a:noFill/>
        </p:spPr>
        <p:txBody>
          <a:bodyPr wrap="square" rtlCol="0">
            <a:spAutoFit/>
          </a:bodyPr>
          <a:lstStyle/>
          <a:p>
            <a:r>
              <a:rPr lang="en-US" sz="11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Fig 9. Velocity magnitude of the Rajmahal Trap with respect to the geoid.</a:t>
            </a:r>
            <a:endParaRPr lang="en-IN" sz="8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E89DEF4-61D0-D3C2-11F2-ED32652C8A18}"/>
              </a:ext>
            </a:extLst>
          </p:cNvPr>
          <p:cNvSpPr txBox="1"/>
          <p:nvPr/>
        </p:nvSpPr>
        <p:spPr>
          <a:xfrm>
            <a:off x="238363" y="1711987"/>
            <a:ext cx="3495834"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Velocity Magnitude of Rajmahal Trap</a:t>
            </a:r>
            <a:endParaRPr lang="en-IN" sz="2400" b="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114D4D61-0698-587E-6911-57EB99FF97B6}"/>
              </a:ext>
            </a:extLst>
          </p:cNvPr>
          <p:cNvSpPr/>
          <p:nvPr/>
        </p:nvSpPr>
        <p:spPr>
          <a:xfrm>
            <a:off x="6827265" y="2309330"/>
            <a:ext cx="726916" cy="7078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EF1F30DA-9FFA-E046-1E46-2EF12D750C7D}"/>
              </a:ext>
            </a:extLst>
          </p:cNvPr>
          <p:cNvSpPr/>
          <p:nvPr/>
        </p:nvSpPr>
        <p:spPr>
          <a:xfrm>
            <a:off x="7730889" y="1676096"/>
            <a:ext cx="726916" cy="7078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2921A7EE-B6FF-53C2-9916-CA58C3E23A15}"/>
              </a:ext>
            </a:extLst>
          </p:cNvPr>
          <p:cNvSpPr/>
          <p:nvPr/>
        </p:nvSpPr>
        <p:spPr>
          <a:xfrm>
            <a:off x="8491956" y="1997045"/>
            <a:ext cx="726916" cy="7078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Delay 8">
            <a:extLst>
              <a:ext uri="{FF2B5EF4-FFF2-40B4-BE49-F238E27FC236}">
                <a16:creationId xmlns:a16="http://schemas.microsoft.com/office/drawing/2014/main" id="{FDF7458F-1D97-F54C-B1D5-5F04F3FE1319}"/>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AD3CEE71-41E7-2BB8-73D9-3F83D6EEDB5D}"/>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lowchart: Delay 12">
            <a:extLst>
              <a:ext uri="{FF2B5EF4-FFF2-40B4-BE49-F238E27FC236}">
                <a16:creationId xmlns:a16="http://schemas.microsoft.com/office/drawing/2014/main" id="{3D822092-5919-8C47-F59E-A4D74BD8135A}"/>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lowchart: Delay 17">
            <a:extLst>
              <a:ext uri="{FF2B5EF4-FFF2-40B4-BE49-F238E27FC236}">
                <a16:creationId xmlns:a16="http://schemas.microsoft.com/office/drawing/2014/main" id="{C97A8A29-DEF2-8AB4-4F22-A9F286EB552A}"/>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lowchart: Delay 18">
            <a:extLst>
              <a:ext uri="{FF2B5EF4-FFF2-40B4-BE49-F238E27FC236}">
                <a16:creationId xmlns:a16="http://schemas.microsoft.com/office/drawing/2014/main" id="{78530D6C-9127-A8C8-1BB2-55823746C179}"/>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hlinkClick r:id="rId6" action="ppaction://hlinksldjump"/>
            <a:extLst>
              <a:ext uri="{FF2B5EF4-FFF2-40B4-BE49-F238E27FC236}">
                <a16:creationId xmlns:a16="http://schemas.microsoft.com/office/drawing/2014/main" id="{0DD8BF38-B5A2-8013-4E0C-4D1CDAC73BC2}"/>
              </a:ext>
            </a:extLst>
          </p:cNvPr>
          <p:cNvSpPr txBox="1"/>
          <p:nvPr/>
        </p:nvSpPr>
        <p:spPr>
          <a:xfrm>
            <a:off x="5847393" y="144443"/>
            <a:ext cx="1327355" cy="584775"/>
          </a:xfrm>
          <a:prstGeom prst="rect">
            <a:avLst/>
          </a:prstGeom>
          <a:noFill/>
        </p:spPr>
        <p:txBody>
          <a:bodyPr wrap="square" rtlCol="0">
            <a:spAutoFit/>
          </a:bodyPr>
          <a:lstStyle/>
          <a:p>
            <a:pPr algn="ctr"/>
            <a:r>
              <a:rPr lang="en-US" sz="1600" b="1"/>
              <a:t>Research Gaps</a:t>
            </a:r>
            <a:endParaRPr lang="en-IN" sz="1600" b="1"/>
          </a:p>
        </p:txBody>
      </p:sp>
      <p:sp>
        <p:nvSpPr>
          <p:cNvPr id="21" name="TextBox 20">
            <a:hlinkClick r:id="rId7" action="ppaction://hlinksldjump"/>
            <a:extLst>
              <a:ext uri="{FF2B5EF4-FFF2-40B4-BE49-F238E27FC236}">
                <a16:creationId xmlns:a16="http://schemas.microsoft.com/office/drawing/2014/main" id="{2B251AB2-BA0B-BB15-7416-D753714B7099}"/>
              </a:ext>
            </a:extLst>
          </p:cNvPr>
          <p:cNvSpPr txBox="1"/>
          <p:nvPr/>
        </p:nvSpPr>
        <p:spPr>
          <a:xfrm>
            <a:off x="6929560" y="138104"/>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22" name="TextBox 21">
            <a:hlinkClick r:id="rId8" action="ppaction://hlinksldjump"/>
            <a:extLst>
              <a:ext uri="{FF2B5EF4-FFF2-40B4-BE49-F238E27FC236}">
                <a16:creationId xmlns:a16="http://schemas.microsoft.com/office/drawing/2014/main" id="{56DC275E-CBDE-9A24-8330-AC4CDD388D14}"/>
              </a:ext>
            </a:extLst>
          </p:cNvPr>
          <p:cNvSpPr txBox="1"/>
          <p:nvPr/>
        </p:nvSpPr>
        <p:spPr>
          <a:xfrm>
            <a:off x="8129230" y="140949"/>
            <a:ext cx="1602658" cy="584775"/>
          </a:xfrm>
          <a:prstGeom prst="rect">
            <a:avLst/>
          </a:prstGeom>
          <a:noFill/>
        </p:spPr>
        <p:txBody>
          <a:bodyPr wrap="square" rtlCol="0">
            <a:spAutoFit/>
          </a:bodyPr>
          <a:lstStyle/>
          <a:p>
            <a:pPr algn="ctr"/>
            <a:r>
              <a:rPr lang="en-US" sz="1600" b="1"/>
              <a:t>Tomography Data</a:t>
            </a:r>
            <a:endParaRPr lang="en-IN" sz="1600" b="1"/>
          </a:p>
        </p:txBody>
      </p:sp>
      <p:sp>
        <p:nvSpPr>
          <p:cNvPr id="24" name="TextBox 23">
            <a:hlinkClick r:id="rId9" action="ppaction://hlinksldjump"/>
            <a:extLst>
              <a:ext uri="{FF2B5EF4-FFF2-40B4-BE49-F238E27FC236}">
                <a16:creationId xmlns:a16="http://schemas.microsoft.com/office/drawing/2014/main" id="{675B948E-D865-00D9-63F9-5D23E931A627}"/>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25" name="TextBox 24">
            <a:hlinkClick r:id="rId10" action="ppaction://hlinksldjump"/>
            <a:extLst>
              <a:ext uri="{FF2B5EF4-FFF2-40B4-BE49-F238E27FC236}">
                <a16:creationId xmlns:a16="http://schemas.microsoft.com/office/drawing/2014/main" id="{F59D6DBD-2680-0AEE-55D0-E28AF7850550}"/>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sp>
        <p:nvSpPr>
          <p:cNvPr id="27" name="Title 1">
            <a:extLst>
              <a:ext uri="{FF2B5EF4-FFF2-40B4-BE49-F238E27FC236}">
                <a16:creationId xmlns:a16="http://schemas.microsoft.com/office/drawing/2014/main" id="{D7138084-5EC9-468F-5053-E1AD7AF27325}"/>
              </a:ext>
            </a:extLst>
          </p:cNvPr>
          <p:cNvSpPr txBox="1">
            <a:spLocks/>
          </p:cNvSpPr>
          <p:nvPr/>
        </p:nvSpPr>
        <p:spPr>
          <a:xfrm>
            <a:off x="385286" y="-324488"/>
            <a:ext cx="4451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Results</a:t>
            </a:r>
            <a:endParaRPr lang="en-IN" sz="3600" b="1">
              <a:latin typeface="Arial" panose="020B0604020202020204" pitchFamily="34" charset="0"/>
              <a:cs typeface="Arial" panose="020B0604020202020204" pitchFamily="34" charset="0"/>
            </a:endParaRPr>
          </a:p>
        </p:txBody>
      </p:sp>
      <p:pic>
        <p:nvPicPr>
          <p:cNvPr id="3" name="Slide 6">
            <a:hlinkClick r:id="" action="ppaction://media"/>
            <a:extLst>
              <a:ext uri="{FF2B5EF4-FFF2-40B4-BE49-F238E27FC236}">
                <a16:creationId xmlns:a16="http://schemas.microsoft.com/office/drawing/2014/main" id="{5F3135DA-8C74-34B5-CBC1-94A57993CE7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8917" y="6035505"/>
            <a:ext cx="487363" cy="487363"/>
          </a:xfrm>
          <a:prstGeom prst="rect">
            <a:avLst/>
          </a:prstGeom>
        </p:spPr>
      </p:pic>
    </p:spTree>
    <p:extLst>
      <p:ext uri="{BB962C8B-B14F-4D97-AF65-F5344CB8AC3E}">
        <p14:creationId xmlns:p14="http://schemas.microsoft.com/office/powerpoint/2010/main" val="48530362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48B3234-571D-F04E-AF7B-8FE6D1211EDB}"/>
              </a:ext>
            </a:extLst>
          </p:cNvPr>
          <p:cNvGraphicFramePr>
            <a:graphicFrameLocks/>
          </p:cNvGraphicFramePr>
          <p:nvPr>
            <p:extLst>
              <p:ext uri="{D42A27DB-BD31-4B8C-83A1-F6EECF244321}">
                <p14:modId xmlns:p14="http://schemas.microsoft.com/office/powerpoint/2010/main" val="3512265112"/>
              </p:ext>
            </p:extLst>
          </p:nvPr>
        </p:nvGraphicFramePr>
        <p:xfrm>
          <a:off x="3532814" y="1296167"/>
          <a:ext cx="8254373" cy="4980467"/>
        </p:xfrm>
        <a:graphic>
          <a:graphicData uri="http://schemas.openxmlformats.org/drawingml/2006/chart">
            <c:chart xmlns:c="http://schemas.openxmlformats.org/drawingml/2006/chart" xmlns:r="http://schemas.openxmlformats.org/officeDocument/2006/relationships" r:id="rId5"/>
          </a:graphicData>
        </a:graphic>
      </p:graphicFrame>
      <p:sp>
        <p:nvSpPr>
          <p:cNvPr id="5" name="Slide Number Placeholder 7">
            <a:extLst>
              <a:ext uri="{FF2B5EF4-FFF2-40B4-BE49-F238E27FC236}">
                <a16:creationId xmlns:a16="http://schemas.microsoft.com/office/drawing/2014/main" id="{92B28F0C-C4AF-2BF1-70C8-A669934746D5}"/>
              </a:ext>
            </a:extLst>
          </p:cNvPr>
          <p:cNvSpPr txBox="1">
            <a:spLocks/>
          </p:cNvSpPr>
          <p:nvPr/>
        </p:nvSpPr>
        <p:spPr>
          <a:xfrm>
            <a:off x="8610600" y="65115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2DFF2D-2AA8-4886-ADCC-CEC1620A4920}" type="slidenum">
              <a:rPr lang="en-IN" smtClean="0"/>
              <a:pPr/>
              <a:t>7</a:t>
            </a:fld>
            <a:endParaRPr lang="en-IN"/>
          </a:p>
        </p:txBody>
      </p:sp>
      <p:sp>
        <p:nvSpPr>
          <p:cNvPr id="6" name="TextBox 5">
            <a:extLst>
              <a:ext uri="{FF2B5EF4-FFF2-40B4-BE49-F238E27FC236}">
                <a16:creationId xmlns:a16="http://schemas.microsoft.com/office/drawing/2014/main" id="{661136AF-78A2-301F-15A4-724FBEC18123}"/>
              </a:ext>
            </a:extLst>
          </p:cNvPr>
          <p:cNvSpPr txBox="1"/>
          <p:nvPr/>
        </p:nvSpPr>
        <p:spPr>
          <a:xfrm>
            <a:off x="3458828" y="6249927"/>
            <a:ext cx="8254373" cy="261610"/>
          </a:xfrm>
          <a:prstGeom prst="rect">
            <a:avLst/>
          </a:prstGeom>
          <a:noFill/>
        </p:spPr>
        <p:txBody>
          <a:bodyPr wrap="square" rtlCol="0">
            <a:spAutoFit/>
          </a:bodyPr>
          <a:lstStyle>
            <a:defPPr>
              <a:defRPr lang="en-US"/>
            </a:defPPr>
            <a:lvl1pPr>
              <a:defRPr sz="1400">
                <a:solidFill>
                  <a:srgbClr val="000000"/>
                </a:solidFill>
                <a:effectLst/>
                <a:latin typeface="Times New Roman" panose="02020603050405020304" pitchFamily="18" charset="0"/>
                <a:ea typeface="Times New Roman" panose="02020603050405020304" pitchFamily="18" charset="0"/>
                <a:cs typeface="Mangal" panose="02040503050203030202" pitchFamily="18" charset="0"/>
              </a:defRPr>
            </a:lvl1pPr>
          </a:lstStyle>
          <a:p>
            <a:r>
              <a:rPr lang="en-US" sz="1100">
                <a:latin typeface="Arial" panose="020B0604020202020204" pitchFamily="34" charset="0"/>
                <a:cs typeface="Arial" panose="020B0604020202020204" pitchFamily="34" charset="0"/>
              </a:rPr>
              <a:t>Fig 10. Velocity azimuth for the Rajmahal Trap with respect to geoid (blue).</a:t>
            </a:r>
            <a:endParaRPr lang="en-IN" sz="1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B0BA6E5-FE5C-001B-B9BB-699B140FFC8F}"/>
              </a:ext>
            </a:extLst>
          </p:cNvPr>
          <p:cNvSpPr txBox="1"/>
          <p:nvPr/>
        </p:nvSpPr>
        <p:spPr>
          <a:xfrm>
            <a:off x="167826" y="2759160"/>
            <a:ext cx="3364988" cy="3785652"/>
          </a:xfrm>
          <a:prstGeom prst="rect">
            <a:avLst/>
          </a:prstGeom>
          <a:noFill/>
          <a:ln>
            <a:noFill/>
          </a:ln>
        </p:spPr>
        <p:txBody>
          <a:bodyPr wrap="square" rtlCol="0">
            <a:spAutoFit/>
          </a:bodyPr>
          <a:lstStyle/>
          <a:p>
            <a:pPr marL="342900" indent="-342900">
              <a:buAutoNum type="arabicPeriod"/>
            </a:pPr>
            <a:r>
              <a:rPr lang="en-IN" sz="2400" dirty="0">
                <a:latin typeface="Arial" panose="020B0604020202020204" pitchFamily="34" charset="0"/>
                <a:cs typeface="Arial" panose="020B0604020202020204" pitchFamily="34" charset="0"/>
              </a:rPr>
              <a:t>103-102 Ma: Velocity azimuth of 358 degrees.</a:t>
            </a:r>
          </a:p>
          <a:p>
            <a:pPr marL="342900" indent="-342900">
              <a:buAutoNum type="arabicPeriod"/>
            </a:pPr>
            <a:r>
              <a:rPr lang="en-IN" sz="2400" dirty="0">
                <a:latin typeface="Arial" panose="020B0604020202020204" pitchFamily="34" charset="0"/>
                <a:cs typeface="Arial" panose="020B0604020202020204" pitchFamily="34" charset="0"/>
              </a:rPr>
              <a:t>Since 100 Ma: Velocity azimuth between 0-50 degrees, showing the North-eastern motion of the Indian plate.</a:t>
            </a:r>
          </a:p>
        </p:txBody>
      </p:sp>
      <p:pic>
        <p:nvPicPr>
          <p:cNvPr id="13" name="Picture 12" descr="A white grid with blue lines&#10;&#10;Description automatically generated">
            <a:extLst>
              <a:ext uri="{FF2B5EF4-FFF2-40B4-BE49-F238E27FC236}">
                <a16:creationId xmlns:a16="http://schemas.microsoft.com/office/drawing/2014/main" id="{7FF44511-A807-C464-E6AC-0AB52B6D3E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29126" y="1815079"/>
            <a:ext cx="1915599" cy="1915599"/>
          </a:xfrm>
          <a:prstGeom prst="rect">
            <a:avLst/>
          </a:prstGeom>
        </p:spPr>
      </p:pic>
      <p:sp>
        <p:nvSpPr>
          <p:cNvPr id="2" name="TextBox 1">
            <a:extLst>
              <a:ext uri="{FF2B5EF4-FFF2-40B4-BE49-F238E27FC236}">
                <a16:creationId xmlns:a16="http://schemas.microsoft.com/office/drawing/2014/main" id="{0F2FCCCB-75CE-6F2E-17E0-8628562E7F91}"/>
              </a:ext>
            </a:extLst>
          </p:cNvPr>
          <p:cNvSpPr txBox="1"/>
          <p:nvPr/>
        </p:nvSpPr>
        <p:spPr>
          <a:xfrm>
            <a:off x="223298" y="1076602"/>
            <a:ext cx="3495834" cy="461665"/>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Kinematic Analysis</a:t>
            </a:r>
            <a:endParaRPr lang="en-IN" sz="2400" b="1">
              <a:solidFill>
                <a:srgbClr val="30ACEC"/>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9C8865E-1AA7-C406-4781-EEEFA1A924E3}"/>
              </a:ext>
            </a:extLst>
          </p:cNvPr>
          <p:cNvSpPr txBox="1"/>
          <p:nvPr/>
        </p:nvSpPr>
        <p:spPr>
          <a:xfrm>
            <a:off x="238363" y="1711987"/>
            <a:ext cx="3495834"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Velocity Azimuth of Rajmahal Trap</a:t>
            </a:r>
            <a:endParaRPr lang="en-IN" sz="2400"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0B389FA-31AF-BEC9-1AD8-5B5E8A0E35CD}"/>
              </a:ext>
            </a:extLst>
          </p:cNvPr>
          <p:cNvSpPr/>
          <p:nvPr/>
        </p:nvSpPr>
        <p:spPr>
          <a:xfrm>
            <a:off x="6440129" y="40138"/>
            <a:ext cx="4930000" cy="45719"/>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Delay 9">
            <a:extLst>
              <a:ext uri="{FF2B5EF4-FFF2-40B4-BE49-F238E27FC236}">
                <a16:creationId xmlns:a16="http://schemas.microsoft.com/office/drawing/2014/main" id="{615A5941-7213-4851-190D-9CB4C0624FCF}"/>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E3485336-8314-4343-A3C9-AB5DB2046638}"/>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lowchart: Delay 11">
            <a:extLst>
              <a:ext uri="{FF2B5EF4-FFF2-40B4-BE49-F238E27FC236}">
                <a16:creationId xmlns:a16="http://schemas.microsoft.com/office/drawing/2014/main" id="{D265FECC-3D6C-376D-FE4F-D45C49F8165A}"/>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lowchart: Delay 13">
            <a:extLst>
              <a:ext uri="{FF2B5EF4-FFF2-40B4-BE49-F238E27FC236}">
                <a16:creationId xmlns:a16="http://schemas.microsoft.com/office/drawing/2014/main" id="{C3C78B9E-5257-54CE-7358-DE312228B90A}"/>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lowchart: Delay 14">
            <a:extLst>
              <a:ext uri="{FF2B5EF4-FFF2-40B4-BE49-F238E27FC236}">
                <a16:creationId xmlns:a16="http://schemas.microsoft.com/office/drawing/2014/main" id="{CFB07344-4F56-4825-C714-74D76BFECB06}"/>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hlinkClick r:id="rId7" action="ppaction://hlinksldjump"/>
            <a:extLst>
              <a:ext uri="{FF2B5EF4-FFF2-40B4-BE49-F238E27FC236}">
                <a16:creationId xmlns:a16="http://schemas.microsoft.com/office/drawing/2014/main" id="{98633BB1-11DB-119B-6A47-FAD4A977147B}"/>
              </a:ext>
            </a:extLst>
          </p:cNvPr>
          <p:cNvSpPr txBox="1"/>
          <p:nvPr/>
        </p:nvSpPr>
        <p:spPr>
          <a:xfrm>
            <a:off x="5847393" y="144443"/>
            <a:ext cx="1327355" cy="584775"/>
          </a:xfrm>
          <a:prstGeom prst="rect">
            <a:avLst/>
          </a:prstGeom>
          <a:noFill/>
        </p:spPr>
        <p:txBody>
          <a:bodyPr wrap="square" rtlCol="0">
            <a:spAutoFit/>
          </a:bodyPr>
          <a:lstStyle/>
          <a:p>
            <a:pPr algn="ctr"/>
            <a:r>
              <a:rPr lang="en-US" sz="1600" b="1"/>
              <a:t>Research Gaps</a:t>
            </a:r>
            <a:endParaRPr lang="en-IN" sz="1600" b="1"/>
          </a:p>
        </p:txBody>
      </p:sp>
      <p:sp>
        <p:nvSpPr>
          <p:cNvPr id="17" name="TextBox 16">
            <a:hlinkClick r:id="rId8" action="ppaction://hlinksldjump"/>
            <a:extLst>
              <a:ext uri="{FF2B5EF4-FFF2-40B4-BE49-F238E27FC236}">
                <a16:creationId xmlns:a16="http://schemas.microsoft.com/office/drawing/2014/main" id="{8BE4F0A0-81FC-A730-898F-EAB778EE11A5}"/>
              </a:ext>
            </a:extLst>
          </p:cNvPr>
          <p:cNvSpPr txBox="1"/>
          <p:nvPr/>
        </p:nvSpPr>
        <p:spPr>
          <a:xfrm>
            <a:off x="6929560" y="138104"/>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18" name="TextBox 17">
            <a:hlinkClick r:id="rId9" action="ppaction://hlinksldjump"/>
            <a:extLst>
              <a:ext uri="{FF2B5EF4-FFF2-40B4-BE49-F238E27FC236}">
                <a16:creationId xmlns:a16="http://schemas.microsoft.com/office/drawing/2014/main" id="{BCD96C86-977F-F680-91C9-871D8E71F419}"/>
              </a:ext>
            </a:extLst>
          </p:cNvPr>
          <p:cNvSpPr txBox="1"/>
          <p:nvPr/>
        </p:nvSpPr>
        <p:spPr>
          <a:xfrm>
            <a:off x="8129230" y="140949"/>
            <a:ext cx="1602658" cy="584775"/>
          </a:xfrm>
          <a:prstGeom prst="rect">
            <a:avLst/>
          </a:prstGeom>
          <a:noFill/>
        </p:spPr>
        <p:txBody>
          <a:bodyPr wrap="square" rtlCol="0">
            <a:spAutoFit/>
          </a:bodyPr>
          <a:lstStyle/>
          <a:p>
            <a:pPr algn="ctr"/>
            <a:r>
              <a:rPr lang="en-US" sz="1600" b="1"/>
              <a:t>Tomography Data</a:t>
            </a:r>
            <a:endParaRPr lang="en-IN" sz="1600" b="1"/>
          </a:p>
        </p:txBody>
      </p:sp>
      <p:sp>
        <p:nvSpPr>
          <p:cNvPr id="19" name="TextBox 18">
            <a:hlinkClick r:id="rId10" action="ppaction://hlinksldjump"/>
            <a:extLst>
              <a:ext uri="{FF2B5EF4-FFF2-40B4-BE49-F238E27FC236}">
                <a16:creationId xmlns:a16="http://schemas.microsoft.com/office/drawing/2014/main" id="{B558C503-274A-369C-55AD-2C09C95F5C40}"/>
              </a:ext>
            </a:extLst>
          </p:cNvPr>
          <p:cNvSpPr txBox="1"/>
          <p:nvPr/>
        </p:nvSpPr>
        <p:spPr>
          <a:xfrm>
            <a:off x="9371199" y="138759"/>
            <a:ext cx="1602658" cy="584775"/>
          </a:xfrm>
          <a:prstGeom prst="rect">
            <a:avLst/>
          </a:prstGeom>
          <a:noFill/>
        </p:spPr>
        <p:txBody>
          <a:bodyPr wrap="square" rtlCol="0">
            <a:spAutoFit/>
          </a:bodyPr>
          <a:lstStyle/>
          <a:p>
            <a:pPr algn="ctr"/>
            <a:r>
              <a:rPr lang="en-US" sz="1600" b="1"/>
              <a:t>Inference &amp; Tectonic Model</a:t>
            </a:r>
            <a:endParaRPr lang="en-IN" sz="1600" b="1"/>
          </a:p>
        </p:txBody>
      </p:sp>
      <p:sp>
        <p:nvSpPr>
          <p:cNvPr id="20" name="TextBox 19">
            <a:hlinkClick r:id="rId11" action="ppaction://hlinksldjump"/>
            <a:extLst>
              <a:ext uri="{FF2B5EF4-FFF2-40B4-BE49-F238E27FC236}">
                <a16:creationId xmlns:a16="http://schemas.microsoft.com/office/drawing/2014/main" id="{48FC285F-7A78-613F-F3CE-8C8A612068F8}"/>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sp>
        <p:nvSpPr>
          <p:cNvPr id="21" name="Title 1">
            <a:extLst>
              <a:ext uri="{FF2B5EF4-FFF2-40B4-BE49-F238E27FC236}">
                <a16:creationId xmlns:a16="http://schemas.microsoft.com/office/drawing/2014/main" id="{7E1B2586-1EF0-F147-4482-E549116EBF1E}"/>
              </a:ext>
            </a:extLst>
          </p:cNvPr>
          <p:cNvSpPr txBox="1">
            <a:spLocks/>
          </p:cNvSpPr>
          <p:nvPr/>
        </p:nvSpPr>
        <p:spPr>
          <a:xfrm>
            <a:off x="385286" y="-324488"/>
            <a:ext cx="4451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Results</a:t>
            </a:r>
            <a:endParaRPr lang="en-IN" sz="3600" b="1">
              <a:latin typeface="Arial" panose="020B0604020202020204" pitchFamily="34" charset="0"/>
              <a:cs typeface="Arial" panose="020B0604020202020204" pitchFamily="34" charset="0"/>
            </a:endParaRPr>
          </a:p>
        </p:txBody>
      </p:sp>
      <p:pic>
        <p:nvPicPr>
          <p:cNvPr id="23" name="Slide 7">
            <a:hlinkClick r:id="" action="ppaction://media"/>
            <a:extLst>
              <a:ext uri="{FF2B5EF4-FFF2-40B4-BE49-F238E27FC236}">
                <a16:creationId xmlns:a16="http://schemas.microsoft.com/office/drawing/2014/main" id="{003EBBA5-E6E4-6F74-468B-BB90A599F60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838763" y="6137050"/>
            <a:ext cx="487363" cy="487363"/>
          </a:xfrm>
          <a:prstGeom prst="rect">
            <a:avLst/>
          </a:prstGeom>
        </p:spPr>
      </p:pic>
    </p:spTree>
    <p:extLst>
      <p:ext uri="{BB962C8B-B14F-4D97-AF65-F5344CB8AC3E}">
        <p14:creationId xmlns:p14="http://schemas.microsoft.com/office/powerpoint/2010/main" val="188352781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C30D7-42B7-D2C9-7048-4C85DC142238}"/>
              </a:ext>
            </a:extLst>
          </p:cNvPr>
          <p:cNvSpPr>
            <a:spLocks noGrp="1"/>
          </p:cNvSpPr>
          <p:nvPr>
            <p:ph type="sldNum" sz="quarter" idx="12"/>
          </p:nvPr>
        </p:nvSpPr>
        <p:spPr/>
        <p:txBody>
          <a:bodyPr/>
          <a:lstStyle/>
          <a:p>
            <a:fld id="{F92DFF2D-2AA8-4886-ADCC-CEC1620A4920}" type="slidenum">
              <a:rPr lang="en-IN" smtClean="0"/>
              <a:t>8</a:t>
            </a:fld>
            <a:endParaRPr lang="en-IN"/>
          </a:p>
        </p:txBody>
      </p:sp>
      <p:sp>
        <p:nvSpPr>
          <p:cNvPr id="19" name="Title 1">
            <a:extLst>
              <a:ext uri="{FF2B5EF4-FFF2-40B4-BE49-F238E27FC236}">
                <a16:creationId xmlns:a16="http://schemas.microsoft.com/office/drawing/2014/main" id="{9F0F30E0-A66A-9497-36DA-6CD2BE36D6E3}"/>
              </a:ext>
            </a:extLst>
          </p:cNvPr>
          <p:cNvSpPr txBox="1">
            <a:spLocks/>
          </p:cNvSpPr>
          <p:nvPr/>
        </p:nvSpPr>
        <p:spPr>
          <a:xfrm>
            <a:off x="444009" y="-302306"/>
            <a:ext cx="11421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Inference</a:t>
            </a:r>
            <a:endParaRPr lang="en-IN" sz="3600" b="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631F4A7-3688-DBC1-70B6-329E6A38E927}"/>
              </a:ext>
            </a:extLst>
          </p:cNvPr>
          <p:cNvSpPr/>
          <p:nvPr/>
        </p:nvSpPr>
        <p:spPr>
          <a:xfrm>
            <a:off x="6479457" y="39294"/>
            <a:ext cx="4890671" cy="46563"/>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lowchart: Delay 19">
            <a:extLst>
              <a:ext uri="{FF2B5EF4-FFF2-40B4-BE49-F238E27FC236}">
                <a16:creationId xmlns:a16="http://schemas.microsoft.com/office/drawing/2014/main" id="{73E48E23-051C-EAA6-5504-58F81CE7ACEA}"/>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lowchart: Delay 22">
            <a:extLst>
              <a:ext uri="{FF2B5EF4-FFF2-40B4-BE49-F238E27FC236}">
                <a16:creationId xmlns:a16="http://schemas.microsoft.com/office/drawing/2014/main" id="{A0CA6C8F-8073-8F83-7736-58E4D92D4C7D}"/>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lowchart: Delay 23">
            <a:extLst>
              <a:ext uri="{FF2B5EF4-FFF2-40B4-BE49-F238E27FC236}">
                <a16:creationId xmlns:a16="http://schemas.microsoft.com/office/drawing/2014/main" id="{1FF3B307-B346-77CE-F169-5A6935EE9605}"/>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Delay 24">
            <a:extLst>
              <a:ext uri="{FF2B5EF4-FFF2-40B4-BE49-F238E27FC236}">
                <a16:creationId xmlns:a16="http://schemas.microsoft.com/office/drawing/2014/main" id="{9448315C-5EB7-E1B4-B1C9-EB8F4F5CD59E}"/>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lowchart: Delay 27">
            <a:extLst>
              <a:ext uri="{FF2B5EF4-FFF2-40B4-BE49-F238E27FC236}">
                <a16:creationId xmlns:a16="http://schemas.microsoft.com/office/drawing/2014/main" id="{148EE27F-F02E-9395-FF09-C8169DF4CE8C}"/>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a:hlinkClick r:id="rId5" action="ppaction://hlinksldjump"/>
            <a:extLst>
              <a:ext uri="{FF2B5EF4-FFF2-40B4-BE49-F238E27FC236}">
                <a16:creationId xmlns:a16="http://schemas.microsoft.com/office/drawing/2014/main" id="{82C68412-C21F-8FAD-2469-4A98CE2DF8A4}"/>
              </a:ext>
            </a:extLst>
          </p:cNvPr>
          <p:cNvSpPr txBox="1"/>
          <p:nvPr/>
        </p:nvSpPr>
        <p:spPr>
          <a:xfrm>
            <a:off x="5833173" y="110918"/>
            <a:ext cx="1327355" cy="584775"/>
          </a:xfrm>
          <a:prstGeom prst="rect">
            <a:avLst/>
          </a:prstGeom>
          <a:noFill/>
        </p:spPr>
        <p:txBody>
          <a:bodyPr wrap="square" rtlCol="0">
            <a:spAutoFit/>
          </a:bodyPr>
          <a:lstStyle/>
          <a:p>
            <a:pPr algn="ctr"/>
            <a:r>
              <a:rPr lang="en-US" sz="1600" b="1"/>
              <a:t>Research Gaps</a:t>
            </a:r>
            <a:endParaRPr lang="en-IN" sz="1600" b="1"/>
          </a:p>
        </p:txBody>
      </p:sp>
      <p:sp>
        <p:nvSpPr>
          <p:cNvPr id="30" name="TextBox 29">
            <a:hlinkClick r:id="rId6" action="ppaction://hlinksldjump"/>
            <a:extLst>
              <a:ext uri="{FF2B5EF4-FFF2-40B4-BE49-F238E27FC236}">
                <a16:creationId xmlns:a16="http://schemas.microsoft.com/office/drawing/2014/main" id="{3924375D-7E4E-8884-858A-1C7BE406A6E2}"/>
              </a:ext>
            </a:extLst>
          </p:cNvPr>
          <p:cNvSpPr txBox="1"/>
          <p:nvPr/>
        </p:nvSpPr>
        <p:spPr>
          <a:xfrm>
            <a:off x="6918614" y="117593"/>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31" name="TextBox 30">
            <a:hlinkClick r:id="rId7" action="ppaction://hlinksldjump"/>
            <a:extLst>
              <a:ext uri="{FF2B5EF4-FFF2-40B4-BE49-F238E27FC236}">
                <a16:creationId xmlns:a16="http://schemas.microsoft.com/office/drawing/2014/main" id="{9B0D3080-CF89-3133-6B29-A5DFAEB30956}"/>
              </a:ext>
            </a:extLst>
          </p:cNvPr>
          <p:cNvSpPr txBox="1"/>
          <p:nvPr/>
        </p:nvSpPr>
        <p:spPr>
          <a:xfrm>
            <a:off x="8118284" y="120438"/>
            <a:ext cx="1602658" cy="584775"/>
          </a:xfrm>
          <a:prstGeom prst="rect">
            <a:avLst/>
          </a:prstGeom>
          <a:noFill/>
        </p:spPr>
        <p:txBody>
          <a:bodyPr wrap="square" rtlCol="0">
            <a:spAutoFit/>
          </a:bodyPr>
          <a:lstStyle/>
          <a:p>
            <a:pPr algn="ctr"/>
            <a:r>
              <a:rPr lang="en-US" sz="1600" b="1"/>
              <a:t>Tomography Data</a:t>
            </a:r>
            <a:endParaRPr lang="en-IN" sz="1600" b="1"/>
          </a:p>
        </p:txBody>
      </p:sp>
      <p:sp>
        <p:nvSpPr>
          <p:cNvPr id="32" name="TextBox 31">
            <a:hlinkClick r:id="rId8" action="ppaction://hlinksldjump"/>
            <a:extLst>
              <a:ext uri="{FF2B5EF4-FFF2-40B4-BE49-F238E27FC236}">
                <a16:creationId xmlns:a16="http://schemas.microsoft.com/office/drawing/2014/main" id="{66A97F8A-CF0E-D34A-C4B2-410FE32AF6EE}"/>
              </a:ext>
            </a:extLst>
          </p:cNvPr>
          <p:cNvSpPr txBox="1"/>
          <p:nvPr/>
        </p:nvSpPr>
        <p:spPr>
          <a:xfrm>
            <a:off x="9337614" y="134287"/>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34" name="TextBox 33">
            <a:hlinkClick r:id="rId9" action="ppaction://hlinksldjump"/>
            <a:extLst>
              <a:ext uri="{FF2B5EF4-FFF2-40B4-BE49-F238E27FC236}">
                <a16:creationId xmlns:a16="http://schemas.microsoft.com/office/drawing/2014/main" id="{22DD64F4-23A8-E81E-4467-99F7C2024E4F}"/>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33" name="Picture 32" descr="A yellow sign with blue circle and a blue circle with a blue circle and a blue circle with text&#10;&#10;Description automatically generated">
            <a:extLst>
              <a:ext uri="{FF2B5EF4-FFF2-40B4-BE49-F238E27FC236}">
                <a16:creationId xmlns:a16="http://schemas.microsoft.com/office/drawing/2014/main" id="{520D3936-558D-4D5E-714C-15AAA5B6531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2" y="5889474"/>
            <a:ext cx="678998" cy="969434"/>
          </a:xfrm>
          <a:prstGeom prst="rect">
            <a:avLst/>
          </a:prstGeom>
        </p:spPr>
      </p:pic>
      <p:grpSp>
        <p:nvGrpSpPr>
          <p:cNvPr id="27" name="Group 26">
            <a:extLst>
              <a:ext uri="{FF2B5EF4-FFF2-40B4-BE49-F238E27FC236}">
                <a16:creationId xmlns:a16="http://schemas.microsoft.com/office/drawing/2014/main" id="{62136524-FAD1-92A4-ABC3-EB76B207BA1B}"/>
              </a:ext>
            </a:extLst>
          </p:cNvPr>
          <p:cNvGrpSpPr/>
          <p:nvPr/>
        </p:nvGrpSpPr>
        <p:grpSpPr>
          <a:xfrm>
            <a:off x="6197113" y="1712125"/>
            <a:ext cx="5732566" cy="4363982"/>
            <a:chOff x="6197113" y="2135976"/>
            <a:chExt cx="5732566" cy="4363982"/>
          </a:xfrm>
        </p:grpSpPr>
        <p:pic>
          <p:nvPicPr>
            <p:cNvPr id="8" name="Picture 7" descr="A diagram of the lithosphere&#10;&#10;Description automatically generated">
              <a:extLst>
                <a:ext uri="{FF2B5EF4-FFF2-40B4-BE49-F238E27FC236}">
                  <a16:creationId xmlns:a16="http://schemas.microsoft.com/office/drawing/2014/main" id="{AE7BC8DF-12B8-2E60-50D6-072D0D58D0F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248722" y="2135976"/>
              <a:ext cx="5680957" cy="3854796"/>
            </a:xfrm>
            <a:prstGeom prst="rect">
              <a:avLst/>
            </a:prstGeom>
            <a:ln w="12700">
              <a:solidFill>
                <a:schemeClr val="tx1"/>
              </a:solidFill>
            </a:ln>
          </p:spPr>
        </p:pic>
        <p:sp>
          <p:nvSpPr>
            <p:cNvPr id="21" name="TextBox 20">
              <a:extLst>
                <a:ext uri="{FF2B5EF4-FFF2-40B4-BE49-F238E27FC236}">
                  <a16:creationId xmlns:a16="http://schemas.microsoft.com/office/drawing/2014/main" id="{198C5329-4B74-902D-6980-D84C8EC8757A}"/>
                </a:ext>
              </a:extLst>
            </p:cNvPr>
            <p:cNvSpPr txBox="1"/>
            <p:nvPr/>
          </p:nvSpPr>
          <p:spPr>
            <a:xfrm>
              <a:off x="6197113" y="6069071"/>
              <a:ext cx="5727609"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Fig 12. Schematic diagram of the Kerguelen hotspot Plume erupting through a conduit to form Rajmahal Trap.</a:t>
              </a:r>
              <a:endParaRPr lang="en-IN" sz="110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B05EA63F-6B76-8A87-B590-0958E646CD08}"/>
              </a:ext>
            </a:extLst>
          </p:cNvPr>
          <p:cNvGrpSpPr/>
          <p:nvPr/>
        </p:nvGrpSpPr>
        <p:grpSpPr>
          <a:xfrm>
            <a:off x="243559" y="1731747"/>
            <a:ext cx="5912917" cy="4328394"/>
            <a:chOff x="243559" y="2135278"/>
            <a:chExt cx="5912917" cy="4328394"/>
          </a:xfrm>
        </p:grpSpPr>
        <p:pic>
          <p:nvPicPr>
            <p:cNvPr id="6" name="Picture 5" descr="A diagram of the lithosphere&#10;&#10;Description automatically generated">
              <a:extLst>
                <a:ext uri="{FF2B5EF4-FFF2-40B4-BE49-F238E27FC236}">
                  <a16:creationId xmlns:a16="http://schemas.microsoft.com/office/drawing/2014/main" id="{B4692B9F-0C73-909F-A839-1614ACAC35D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43559" y="2135278"/>
              <a:ext cx="5680956" cy="3854795"/>
            </a:xfrm>
            <a:prstGeom prst="rect">
              <a:avLst/>
            </a:prstGeom>
            <a:ln w="12700">
              <a:solidFill>
                <a:schemeClr val="tx1"/>
              </a:solidFill>
            </a:ln>
          </p:spPr>
        </p:pic>
        <p:sp>
          <p:nvSpPr>
            <p:cNvPr id="22" name="TextBox 21">
              <a:extLst>
                <a:ext uri="{FF2B5EF4-FFF2-40B4-BE49-F238E27FC236}">
                  <a16:creationId xmlns:a16="http://schemas.microsoft.com/office/drawing/2014/main" id="{0FF8524E-2720-FE17-8115-7909BCA63C9E}"/>
                </a:ext>
              </a:extLst>
            </p:cNvPr>
            <p:cNvSpPr txBox="1"/>
            <p:nvPr/>
          </p:nvSpPr>
          <p:spPr>
            <a:xfrm>
              <a:off x="653621" y="6032785"/>
              <a:ext cx="5502855"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Fig 11. Schematic diagram of Kerguelen hotspot plume near to the eruption location of Rajmahal Trap.</a:t>
              </a:r>
              <a:endParaRPr lang="en-IN" sz="1100" dirty="0">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335781EF-2E69-A003-89F1-BCE864CD724E}"/>
              </a:ext>
            </a:extLst>
          </p:cNvPr>
          <p:cNvSpPr txBox="1"/>
          <p:nvPr/>
        </p:nvSpPr>
        <p:spPr>
          <a:xfrm>
            <a:off x="262321" y="5197589"/>
            <a:ext cx="2759536" cy="369332"/>
          </a:xfrm>
          <a:prstGeom prst="rect">
            <a:avLst/>
          </a:prstGeom>
          <a:noFill/>
        </p:spPr>
        <p:txBody>
          <a:bodyPr wrap="square" rtlCol="0">
            <a:spAutoFit/>
          </a:bodyPr>
          <a:lstStyle/>
          <a:p>
            <a:r>
              <a:rPr lang="en-US" b="1" dirty="0"/>
              <a:t>Interpretation 1</a:t>
            </a:r>
            <a:endParaRPr lang="en-IN" b="1" dirty="0"/>
          </a:p>
        </p:txBody>
      </p:sp>
      <p:sp>
        <p:nvSpPr>
          <p:cNvPr id="36" name="TextBox 35">
            <a:extLst>
              <a:ext uri="{FF2B5EF4-FFF2-40B4-BE49-F238E27FC236}">
                <a16:creationId xmlns:a16="http://schemas.microsoft.com/office/drawing/2014/main" id="{4677EDCC-5F6E-CAB7-9828-484F7D29E769}"/>
              </a:ext>
            </a:extLst>
          </p:cNvPr>
          <p:cNvSpPr txBox="1"/>
          <p:nvPr/>
        </p:nvSpPr>
        <p:spPr>
          <a:xfrm>
            <a:off x="6197113" y="5156216"/>
            <a:ext cx="2759536" cy="369332"/>
          </a:xfrm>
          <a:prstGeom prst="rect">
            <a:avLst/>
          </a:prstGeom>
          <a:noFill/>
        </p:spPr>
        <p:txBody>
          <a:bodyPr wrap="square" rtlCol="0">
            <a:spAutoFit/>
          </a:bodyPr>
          <a:lstStyle/>
          <a:p>
            <a:r>
              <a:rPr lang="en-US" b="1" dirty="0"/>
              <a:t>Interpretation 2</a:t>
            </a:r>
            <a:endParaRPr lang="en-IN" b="1" dirty="0"/>
          </a:p>
        </p:txBody>
      </p:sp>
      <p:pic>
        <p:nvPicPr>
          <p:cNvPr id="38" name="Slide 8">
            <a:hlinkClick r:id="" action="ppaction://media"/>
            <a:extLst>
              <a:ext uri="{FF2B5EF4-FFF2-40B4-BE49-F238E27FC236}">
                <a16:creationId xmlns:a16="http://schemas.microsoft.com/office/drawing/2014/main" id="{29076DEA-0677-75F4-EBC4-231E98FF05A3}"/>
              </a:ext>
            </a:extLst>
          </p:cNvPr>
          <p:cNvPicPr>
            <a:picLocks noChangeAspect="1"/>
          </p:cNvPicPr>
          <p:nvPr>
            <a:audioFile r:link="rId1"/>
            <p:extLst>
              <p:ext uri="{DAA4B4D4-6D71-4841-9C94-3DE7FCFB9230}">
                <p14:media xmlns:p14="http://schemas.microsoft.com/office/powerpoint/2010/main" r:embed="rId2">
                  <p14:trim end="457.7891"/>
                </p14:media>
              </p:ext>
            </p:extLst>
          </p:nvPr>
        </p:nvPicPr>
        <p:blipFill>
          <a:blip r:embed="rId13"/>
          <a:stretch>
            <a:fillRect/>
          </a:stretch>
        </p:blipFill>
        <p:spPr>
          <a:xfrm>
            <a:off x="444009" y="973468"/>
            <a:ext cx="487363" cy="487363"/>
          </a:xfrm>
          <a:prstGeom prst="rect">
            <a:avLst/>
          </a:prstGeom>
        </p:spPr>
      </p:pic>
    </p:spTree>
    <p:extLst>
      <p:ext uri="{BB962C8B-B14F-4D97-AF65-F5344CB8AC3E}">
        <p14:creationId xmlns:p14="http://schemas.microsoft.com/office/powerpoint/2010/main" val="1128101573"/>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C6F3F-70BA-B4D9-88EC-97FCF0A5309C}"/>
              </a:ext>
            </a:extLst>
          </p:cNvPr>
          <p:cNvSpPr>
            <a:spLocks noGrp="1"/>
          </p:cNvSpPr>
          <p:nvPr>
            <p:ph type="sldNum" sz="quarter" idx="12"/>
          </p:nvPr>
        </p:nvSpPr>
        <p:spPr/>
        <p:txBody>
          <a:bodyPr/>
          <a:lstStyle/>
          <a:p>
            <a:fld id="{F92DFF2D-2AA8-4886-ADCC-CEC1620A4920}" type="slidenum">
              <a:rPr lang="en-IN" smtClean="0"/>
              <a:t>9</a:t>
            </a:fld>
            <a:endParaRPr lang="en-IN"/>
          </a:p>
        </p:txBody>
      </p:sp>
      <p:pic>
        <p:nvPicPr>
          <p:cNvPr id="5" name="Picture 4" descr="Chart&#10;&#10;Description automatically generated">
            <a:extLst>
              <a:ext uri="{FF2B5EF4-FFF2-40B4-BE49-F238E27FC236}">
                <a16:creationId xmlns:a16="http://schemas.microsoft.com/office/drawing/2014/main" id="{1EC2723E-4C21-97A6-0AEE-DAD3DA009A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63700" y="1023257"/>
            <a:ext cx="3001736" cy="1540330"/>
          </a:xfrm>
          <a:prstGeom prst="rect">
            <a:avLst/>
          </a:prstGeom>
          <a:ln w="12700">
            <a:solidFill>
              <a:schemeClr val="tx1"/>
            </a:solidFill>
          </a:ln>
        </p:spPr>
      </p:pic>
      <p:sp>
        <p:nvSpPr>
          <p:cNvPr id="6" name="Title 1">
            <a:extLst>
              <a:ext uri="{FF2B5EF4-FFF2-40B4-BE49-F238E27FC236}">
                <a16:creationId xmlns:a16="http://schemas.microsoft.com/office/drawing/2014/main" id="{DF76ADAD-00C1-1D75-4872-5428784223EE}"/>
              </a:ext>
            </a:extLst>
          </p:cNvPr>
          <p:cNvSpPr txBox="1">
            <a:spLocks/>
          </p:cNvSpPr>
          <p:nvPr/>
        </p:nvSpPr>
        <p:spPr>
          <a:xfrm>
            <a:off x="444009" y="-302306"/>
            <a:ext cx="11421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Inference</a:t>
            </a:r>
            <a:endParaRPr lang="en-IN" sz="36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523793-F025-1D23-B7A1-7CC20260856F}"/>
              </a:ext>
            </a:extLst>
          </p:cNvPr>
          <p:cNvSpPr txBox="1"/>
          <p:nvPr/>
        </p:nvSpPr>
        <p:spPr>
          <a:xfrm>
            <a:off x="444009" y="1364984"/>
            <a:ext cx="8279308" cy="830997"/>
          </a:xfrm>
          <a:prstGeom prst="rect">
            <a:avLst/>
          </a:prstGeom>
          <a:noFill/>
        </p:spPr>
        <p:txBody>
          <a:bodyPr wrap="square" rtlCol="0">
            <a:spAutoFit/>
          </a:bodyPr>
          <a:lstStyle/>
          <a:p>
            <a:r>
              <a:rPr lang="en-US" sz="2400" b="1">
                <a:solidFill>
                  <a:srgbClr val="30ACEC"/>
                </a:solidFill>
                <a:latin typeface="Arial" panose="020B0604020202020204" pitchFamily="34" charset="0"/>
                <a:cs typeface="Arial" panose="020B0604020202020204" pitchFamily="34" charset="0"/>
              </a:rPr>
              <a:t>Tectonic Model for the Indian subcontinent drift since Cretaceous  (117 Ma) to present day</a:t>
            </a:r>
            <a:endParaRPr lang="en-IN" sz="2400" b="1">
              <a:solidFill>
                <a:srgbClr val="30ACEC"/>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C78BB90-28DD-B2EB-1345-E4EC1CE5794B}"/>
              </a:ext>
            </a:extLst>
          </p:cNvPr>
          <p:cNvSpPr/>
          <p:nvPr/>
        </p:nvSpPr>
        <p:spPr>
          <a:xfrm>
            <a:off x="6479457" y="39294"/>
            <a:ext cx="4890671" cy="46563"/>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Delay 9">
            <a:extLst>
              <a:ext uri="{FF2B5EF4-FFF2-40B4-BE49-F238E27FC236}">
                <a16:creationId xmlns:a16="http://schemas.microsoft.com/office/drawing/2014/main" id="{9AEFFF81-398B-69A3-0941-8E235C0EA21C}"/>
              </a:ext>
            </a:extLst>
          </p:cNvPr>
          <p:cNvSpPr/>
          <p:nvPr/>
        </p:nvSpPr>
        <p:spPr>
          <a:xfrm rot="5400000">
            <a:off x="63812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FAE7B22A-EE90-36E9-D5CA-DA8AEDF29D43}"/>
              </a:ext>
            </a:extLst>
          </p:cNvPr>
          <p:cNvSpPr/>
          <p:nvPr/>
        </p:nvSpPr>
        <p:spPr>
          <a:xfrm rot="5400000">
            <a:off x="7614288" y="-71953"/>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lowchart: Delay 11">
            <a:extLst>
              <a:ext uri="{FF2B5EF4-FFF2-40B4-BE49-F238E27FC236}">
                <a16:creationId xmlns:a16="http://schemas.microsoft.com/office/drawing/2014/main" id="{A5A7B1DE-68EA-718B-6FF9-F6D2CA941498}"/>
              </a:ext>
            </a:extLst>
          </p:cNvPr>
          <p:cNvSpPr/>
          <p:nvPr/>
        </p:nvSpPr>
        <p:spPr>
          <a:xfrm rot="5400000">
            <a:off x="8803991" y="-54077"/>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lowchart: Delay 12">
            <a:extLst>
              <a:ext uri="{FF2B5EF4-FFF2-40B4-BE49-F238E27FC236}">
                <a16:creationId xmlns:a16="http://schemas.microsoft.com/office/drawing/2014/main" id="{7F91506B-62F8-E194-5B22-F6938C262079}"/>
              </a:ext>
            </a:extLst>
          </p:cNvPr>
          <p:cNvSpPr/>
          <p:nvPr/>
        </p:nvSpPr>
        <p:spPr>
          <a:xfrm rot="5400000">
            <a:off x="10020129" y="-59405"/>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lowchart: Delay 13">
            <a:extLst>
              <a:ext uri="{FF2B5EF4-FFF2-40B4-BE49-F238E27FC236}">
                <a16:creationId xmlns:a16="http://schemas.microsoft.com/office/drawing/2014/main" id="{4E6A933A-AF60-917A-37B7-40EE28E11C8C}"/>
              </a:ext>
            </a:extLst>
          </p:cNvPr>
          <p:cNvSpPr/>
          <p:nvPr/>
        </p:nvSpPr>
        <p:spPr>
          <a:xfrm rot="5400000">
            <a:off x="11236267" y="-55259"/>
            <a:ext cx="186813" cy="294968"/>
          </a:xfrm>
          <a:prstGeom prst="flowChartDelay">
            <a:avLst/>
          </a:prstGeom>
          <a:solidFill>
            <a:srgbClr val="30A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hlinkClick r:id="rId5" action="ppaction://hlinksldjump"/>
            <a:extLst>
              <a:ext uri="{FF2B5EF4-FFF2-40B4-BE49-F238E27FC236}">
                <a16:creationId xmlns:a16="http://schemas.microsoft.com/office/drawing/2014/main" id="{0ED891D5-B361-5EA9-C002-5E51188F906E}"/>
              </a:ext>
            </a:extLst>
          </p:cNvPr>
          <p:cNvSpPr txBox="1"/>
          <p:nvPr/>
        </p:nvSpPr>
        <p:spPr>
          <a:xfrm>
            <a:off x="5833173" y="110918"/>
            <a:ext cx="1327355" cy="584775"/>
          </a:xfrm>
          <a:prstGeom prst="rect">
            <a:avLst/>
          </a:prstGeom>
          <a:noFill/>
        </p:spPr>
        <p:txBody>
          <a:bodyPr wrap="square" rtlCol="0">
            <a:spAutoFit/>
          </a:bodyPr>
          <a:lstStyle/>
          <a:p>
            <a:pPr algn="ctr"/>
            <a:r>
              <a:rPr lang="en-US" sz="1600" b="1"/>
              <a:t>Research Gaps</a:t>
            </a:r>
            <a:endParaRPr lang="en-IN" sz="1600" b="1"/>
          </a:p>
        </p:txBody>
      </p:sp>
      <p:sp>
        <p:nvSpPr>
          <p:cNvPr id="16" name="TextBox 15">
            <a:hlinkClick r:id="rId6" action="ppaction://hlinksldjump"/>
            <a:extLst>
              <a:ext uri="{FF2B5EF4-FFF2-40B4-BE49-F238E27FC236}">
                <a16:creationId xmlns:a16="http://schemas.microsoft.com/office/drawing/2014/main" id="{3A374E7A-482F-9E59-D241-FFB6C7B4E3E7}"/>
              </a:ext>
            </a:extLst>
          </p:cNvPr>
          <p:cNvSpPr txBox="1"/>
          <p:nvPr/>
        </p:nvSpPr>
        <p:spPr>
          <a:xfrm>
            <a:off x="6918614" y="117593"/>
            <a:ext cx="1602658" cy="584775"/>
          </a:xfrm>
          <a:prstGeom prst="rect">
            <a:avLst/>
          </a:prstGeom>
          <a:noFill/>
        </p:spPr>
        <p:txBody>
          <a:bodyPr wrap="square" rtlCol="0">
            <a:spAutoFit/>
          </a:bodyPr>
          <a:lstStyle/>
          <a:p>
            <a:pPr algn="ctr"/>
            <a:r>
              <a:rPr lang="en-US" sz="1600" b="1"/>
              <a:t>GPlates Reconstructions</a:t>
            </a:r>
            <a:endParaRPr lang="en-IN" sz="1600" b="1"/>
          </a:p>
        </p:txBody>
      </p:sp>
      <p:sp>
        <p:nvSpPr>
          <p:cNvPr id="17" name="TextBox 16">
            <a:hlinkClick r:id="rId7" action="ppaction://hlinksldjump"/>
            <a:extLst>
              <a:ext uri="{FF2B5EF4-FFF2-40B4-BE49-F238E27FC236}">
                <a16:creationId xmlns:a16="http://schemas.microsoft.com/office/drawing/2014/main" id="{C75E355A-0C23-2014-3339-8BC9F9848D13}"/>
              </a:ext>
            </a:extLst>
          </p:cNvPr>
          <p:cNvSpPr txBox="1"/>
          <p:nvPr/>
        </p:nvSpPr>
        <p:spPr>
          <a:xfrm>
            <a:off x="8118284" y="120438"/>
            <a:ext cx="1602658" cy="584775"/>
          </a:xfrm>
          <a:prstGeom prst="rect">
            <a:avLst/>
          </a:prstGeom>
          <a:noFill/>
        </p:spPr>
        <p:txBody>
          <a:bodyPr wrap="square" rtlCol="0">
            <a:spAutoFit/>
          </a:bodyPr>
          <a:lstStyle/>
          <a:p>
            <a:pPr algn="ctr"/>
            <a:r>
              <a:rPr lang="en-US" sz="1600" b="1"/>
              <a:t>Tomography Data</a:t>
            </a:r>
            <a:endParaRPr lang="en-IN" sz="1600" b="1"/>
          </a:p>
        </p:txBody>
      </p:sp>
      <p:sp>
        <p:nvSpPr>
          <p:cNvPr id="18" name="TextBox 17">
            <a:hlinkClick r:id="rId8" action="ppaction://hlinksldjump"/>
            <a:extLst>
              <a:ext uri="{FF2B5EF4-FFF2-40B4-BE49-F238E27FC236}">
                <a16:creationId xmlns:a16="http://schemas.microsoft.com/office/drawing/2014/main" id="{8D622281-9216-EADE-FDAE-3EBAB01B2F37}"/>
              </a:ext>
            </a:extLst>
          </p:cNvPr>
          <p:cNvSpPr txBox="1"/>
          <p:nvPr/>
        </p:nvSpPr>
        <p:spPr>
          <a:xfrm>
            <a:off x="9337614" y="134287"/>
            <a:ext cx="1602658" cy="584775"/>
          </a:xfrm>
          <a:prstGeom prst="rect">
            <a:avLst/>
          </a:prstGeom>
          <a:noFill/>
        </p:spPr>
        <p:txBody>
          <a:bodyPr wrap="square" rtlCol="0">
            <a:spAutoFit/>
          </a:bodyPr>
          <a:lstStyle/>
          <a:p>
            <a:pPr algn="ctr"/>
            <a:r>
              <a:rPr lang="en-US" sz="1600" b="1"/>
              <a:t>Kinematic Analysis</a:t>
            </a:r>
            <a:endParaRPr lang="en-IN" sz="1600" b="1"/>
          </a:p>
        </p:txBody>
      </p:sp>
      <p:sp>
        <p:nvSpPr>
          <p:cNvPr id="19" name="TextBox 18">
            <a:hlinkClick r:id="rId9" action="ppaction://hlinksldjump"/>
            <a:extLst>
              <a:ext uri="{FF2B5EF4-FFF2-40B4-BE49-F238E27FC236}">
                <a16:creationId xmlns:a16="http://schemas.microsoft.com/office/drawing/2014/main" id="{53FAC222-9CBB-751D-85F7-93E2DAB8E317}"/>
              </a:ext>
            </a:extLst>
          </p:cNvPr>
          <p:cNvSpPr txBox="1"/>
          <p:nvPr/>
        </p:nvSpPr>
        <p:spPr>
          <a:xfrm>
            <a:off x="10661776" y="143871"/>
            <a:ext cx="1602658" cy="338554"/>
          </a:xfrm>
          <a:prstGeom prst="rect">
            <a:avLst/>
          </a:prstGeom>
          <a:noFill/>
        </p:spPr>
        <p:txBody>
          <a:bodyPr wrap="square" rtlCol="0">
            <a:spAutoFit/>
          </a:bodyPr>
          <a:lstStyle/>
          <a:p>
            <a:pPr algn="ctr"/>
            <a:r>
              <a:rPr lang="en-US" sz="1600" b="1"/>
              <a:t>Conclusion</a:t>
            </a:r>
            <a:endParaRPr lang="en-IN" sz="1600" b="1"/>
          </a:p>
        </p:txBody>
      </p:sp>
      <p:pic>
        <p:nvPicPr>
          <p:cNvPr id="21" name="Picture 20" descr="A yellow sign with blue circle and a blue circle with a blue circle and a blue circle with text&#10;&#10;Description automatically generated">
            <a:extLst>
              <a:ext uri="{FF2B5EF4-FFF2-40B4-BE49-F238E27FC236}">
                <a16:creationId xmlns:a16="http://schemas.microsoft.com/office/drawing/2014/main" id="{42837442-199A-D7D8-4822-D63685717A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2" y="5889474"/>
            <a:ext cx="678998" cy="969434"/>
          </a:xfrm>
          <a:prstGeom prst="rect">
            <a:avLst/>
          </a:prstGeom>
        </p:spPr>
      </p:pic>
      <p:pic>
        <p:nvPicPr>
          <p:cNvPr id="20" name="Slide 9">
            <a:hlinkClick r:id="" action="ppaction://media"/>
            <a:extLst>
              <a:ext uri="{FF2B5EF4-FFF2-40B4-BE49-F238E27FC236}">
                <a16:creationId xmlns:a16="http://schemas.microsoft.com/office/drawing/2014/main" id="{7C6437EE-9D91-432E-A2A5-D9308B2169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16528" y="1924831"/>
            <a:ext cx="487363" cy="487363"/>
          </a:xfrm>
          <a:prstGeom prst="rect">
            <a:avLst/>
          </a:prstGeom>
        </p:spPr>
      </p:pic>
      <p:grpSp>
        <p:nvGrpSpPr>
          <p:cNvPr id="32" name="Group 31">
            <a:extLst>
              <a:ext uri="{FF2B5EF4-FFF2-40B4-BE49-F238E27FC236}">
                <a16:creationId xmlns:a16="http://schemas.microsoft.com/office/drawing/2014/main" id="{27D4A0EE-BCDE-F19E-D202-DC78A7E8B884}"/>
              </a:ext>
            </a:extLst>
          </p:cNvPr>
          <p:cNvGrpSpPr/>
          <p:nvPr/>
        </p:nvGrpSpPr>
        <p:grpSpPr>
          <a:xfrm>
            <a:off x="444008" y="2659371"/>
            <a:ext cx="11421428" cy="3879541"/>
            <a:chOff x="444008" y="2659371"/>
            <a:chExt cx="11421428" cy="3879541"/>
          </a:xfrm>
        </p:grpSpPr>
        <p:pic>
          <p:nvPicPr>
            <p:cNvPr id="3" name="Picture 2" descr="A screenshot of a diagram&#10;&#10;Description automatically generated with low confidence">
              <a:extLst>
                <a:ext uri="{FF2B5EF4-FFF2-40B4-BE49-F238E27FC236}">
                  <a16:creationId xmlns:a16="http://schemas.microsoft.com/office/drawing/2014/main" id="{FC413570-5DC7-9A73-AEA5-28A724DEACD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44009" y="2659371"/>
              <a:ext cx="5435044" cy="2956264"/>
            </a:xfrm>
            <a:prstGeom prst="rect">
              <a:avLst/>
            </a:prstGeom>
            <a:ln w="12700">
              <a:solidFill>
                <a:schemeClr val="tx1"/>
              </a:solidFill>
            </a:ln>
          </p:spPr>
        </p:pic>
        <p:pic>
          <p:nvPicPr>
            <p:cNvPr id="4" name="Picture 3" descr="A screenshot of a diagram&#10;&#10;Description automatically generated with low confidence">
              <a:extLst>
                <a:ext uri="{FF2B5EF4-FFF2-40B4-BE49-F238E27FC236}">
                  <a16:creationId xmlns:a16="http://schemas.microsoft.com/office/drawing/2014/main" id="{847DBD44-2215-983C-3576-FFBEB045E9B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041138" y="2659371"/>
              <a:ext cx="5824298" cy="3879541"/>
            </a:xfrm>
            <a:prstGeom prst="rect">
              <a:avLst/>
            </a:prstGeom>
            <a:ln w="12700">
              <a:solidFill>
                <a:schemeClr val="tx1"/>
              </a:solidFill>
            </a:ln>
          </p:spPr>
        </p:pic>
        <p:sp>
          <p:nvSpPr>
            <p:cNvPr id="9" name="TextBox 8">
              <a:extLst>
                <a:ext uri="{FF2B5EF4-FFF2-40B4-BE49-F238E27FC236}">
                  <a16:creationId xmlns:a16="http://schemas.microsoft.com/office/drawing/2014/main" id="{9A4C2669-EFB0-CDB3-898D-3EA3B73C06BC}"/>
                </a:ext>
              </a:extLst>
            </p:cNvPr>
            <p:cNvSpPr txBox="1"/>
            <p:nvPr/>
          </p:nvSpPr>
          <p:spPr>
            <a:xfrm>
              <a:off x="675571" y="5615635"/>
              <a:ext cx="5213824" cy="769441"/>
            </a:xfrm>
            <a:prstGeom prst="rect">
              <a:avLst/>
            </a:prstGeom>
            <a:noFill/>
          </p:spPr>
          <p:txBody>
            <a:bodyPr wrap="square">
              <a:spAutoFit/>
            </a:bodyPr>
            <a:lstStyle/>
            <a:p>
              <a:r>
                <a:rPr lang="en-US" sz="1100" kern="0">
                  <a:latin typeface="Arial" panose="020B0604020202020204" pitchFamily="34" charset="0"/>
                  <a:cs typeface="Arial" panose="020B0604020202020204" pitchFamily="34" charset="0"/>
                </a:rPr>
                <a:t>Fig, 13. </a:t>
              </a:r>
              <a:r>
                <a:rPr lang="en-US" sz="11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Schematic diagram showing significant stages in Indian plate movement since the emplacement of the Rajmahal trap i.e., 117 Ma. The movement is shown from 90 Ma till the present day (modified after </a:t>
              </a:r>
              <a:r>
                <a:rPr lang="en-US" sz="1100" kern="12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Pusog</a:t>
              </a:r>
              <a:r>
                <a:rPr lang="en-US" sz="11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Stegman, 2020).</a:t>
              </a:r>
              <a:endParaRPr lang="en-IN" sz="1100">
                <a:effectLst/>
                <a:latin typeface="Arial" panose="020B0604020202020204" pitchFamily="34" charset="0"/>
                <a:ea typeface="Times New Roman" panose="02020603050405020304" pitchFamily="18" charset="0"/>
                <a:cs typeface="Arial" panose="020B0604020202020204" pitchFamily="34" charset="0"/>
              </a:endParaRPr>
            </a:p>
            <a:p>
              <a:endParaRPr lang="en-IN" sz="11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EA0D8D9-D3C5-55B0-B5BB-06F768ECAAEC}"/>
                </a:ext>
              </a:extLst>
            </p:cNvPr>
            <p:cNvSpPr txBox="1"/>
            <p:nvPr/>
          </p:nvSpPr>
          <p:spPr>
            <a:xfrm>
              <a:off x="3161531" y="2659371"/>
              <a:ext cx="892309" cy="276999"/>
            </a:xfrm>
            <a:prstGeom prst="rect">
              <a:avLst/>
            </a:prstGeom>
            <a:noFill/>
          </p:spPr>
          <p:txBody>
            <a:bodyPr wrap="square" rtlCol="0">
              <a:spAutoFit/>
            </a:bodyPr>
            <a:lstStyle/>
            <a:p>
              <a:r>
                <a:rPr lang="en-IN" sz="1200" b="1" dirty="0"/>
                <a:t>~5 cm/</a:t>
              </a:r>
              <a:r>
                <a:rPr lang="en-IN" sz="1200" b="1" dirty="0" err="1"/>
                <a:t>yr</a:t>
              </a:r>
              <a:endParaRPr lang="en-IN" sz="1200" b="1" dirty="0"/>
            </a:p>
          </p:txBody>
        </p:sp>
        <p:sp>
          <p:nvSpPr>
            <p:cNvPr id="23" name="TextBox 22">
              <a:extLst>
                <a:ext uri="{FF2B5EF4-FFF2-40B4-BE49-F238E27FC236}">
                  <a16:creationId xmlns:a16="http://schemas.microsoft.com/office/drawing/2014/main" id="{48D14381-600F-783D-C833-125CFD98EFC0}"/>
                </a:ext>
              </a:extLst>
            </p:cNvPr>
            <p:cNvSpPr txBox="1"/>
            <p:nvPr/>
          </p:nvSpPr>
          <p:spPr>
            <a:xfrm>
              <a:off x="4110340" y="4190510"/>
              <a:ext cx="1801629" cy="276999"/>
            </a:xfrm>
            <a:prstGeom prst="rect">
              <a:avLst/>
            </a:prstGeom>
            <a:noFill/>
          </p:spPr>
          <p:txBody>
            <a:bodyPr wrap="square" rtlCol="0">
              <a:spAutoFit/>
            </a:bodyPr>
            <a:lstStyle/>
            <a:p>
              <a:r>
                <a:rPr lang="en-IN" sz="1200" b="1" dirty="0"/>
                <a:t>~3.7 cm/</a:t>
              </a:r>
              <a:r>
                <a:rPr lang="en-IN" sz="1200" b="1" dirty="0" err="1"/>
                <a:t>yr</a:t>
              </a:r>
              <a:r>
                <a:rPr lang="en-IN" sz="1200" b="1" dirty="0"/>
                <a:t> to 5.8 cm/</a:t>
              </a:r>
              <a:r>
                <a:rPr lang="en-IN" sz="1200" b="1" dirty="0" err="1"/>
                <a:t>yr</a:t>
              </a:r>
              <a:endParaRPr lang="en-IN" sz="1200" b="1" dirty="0"/>
            </a:p>
          </p:txBody>
        </p:sp>
        <p:sp>
          <p:nvSpPr>
            <p:cNvPr id="24" name="TextBox 23">
              <a:extLst>
                <a:ext uri="{FF2B5EF4-FFF2-40B4-BE49-F238E27FC236}">
                  <a16:creationId xmlns:a16="http://schemas.microsoft.com/office/drawing/2014/main" id="{8255D188-A584-0412-B517-3982C94AF3D5}"/>
                </a:ext>
              </a:extLst>
            </p:cNvPr>
            <p:cNvSpPr txBox="1"/>
            <p:nvPr/>
          </p:nvSpPr>
          <p:spPr>
            <a:xfrm>
              <a:off x="444008" y="2659371"/>
              <a:ext cx="36371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IN" sz="1600" b="1" dirty="0">
                  <a:solidFill>
                    <a:srgbClr val="D6CB4F"/>
                  </a:solidFill>
                </a:rPr>
                <a:t>1.</a:t>
              </a:r>
            </a:p>
          </p:txBody>
        </p:sp>
        <p:sp>
          <p:nvSpPr>
            <p:cNvPr id="25" name="TextBox 24">
              <a:extLst>
                <a:ext uri="{FF2B5EF4-FFF2-40B4-BE49-F238E27FC236}">
                  <a16:creationId xmlns:a16="http://schemas.microsoft.com/office/drawing/2014/main" id="{F9C10123-0B0D-DFCD-DBB6-4D824C0931BC}"/>
                </a:ext>
              </a:extLst>
            </p:cNvPr>
            <p:cNvSpPr txBox="1"/>
            <p:nvPr/>
          </p:nvSpPr>
          <p:spPr>
            <a:xfrm>
              <a:off x="444008" y="4106726"/>
              <a:ext cx="36371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IN" sz="1600" b="1" dirty="0">
                  <a:solidFill>
                    <a:srgbClr val="578E90"/>
                  </a:solidFill>
                </a:rPr>
                <a:t>2.</a:t>
              </a:r>
            </a:p>
          </p:txBody>
        </p:sp>
        <p:sp>
          <p:nvSpPr>
            <p:cNvPr id="26" name="TextBox 25">
              <a:extLst>
                <a:ext uri="{FF2B5EF4-FFF2-40B4-BE49-F238E27FC236}">
                  <a16:creationId xmlns:a16="http://schemas.microsoft.com/office/drawing/2014/main" id="{641C52CF-1FD4-DB2B-7262-6A37D6944F33}"/>
                </a:ext>
              </a:extLst>
            </p:cNvPr>
            <p:cNvSpPr txBox="1"/>
            <p:nvPr/>
          </p:nvSpPr>
          <p:spPr>
            <a:xfrm>
              <a:off x="6096000" y="2693435"/>
              <a:ext cx="36371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IN" sz="1600" b="1" dirty="0">
                  <a:solidFill>
                    <a:srgbClr val="C9ED68"/>
                  </a:solidFill>
                </a:rPr>
                <a:t>3.</a:t>
              </a:r>
            </a:p>
          </p:txBody>
        </p:sp>
        <p:sp>
          <p:nvSpPr>
            <p:cNvPr id="27" name="TextBox 26">
              <a:extLst>
                <a:ext uri="{FF2B5EF4-FFF2-40B4-BE49-F238E27FC236}">
                  <a16:creationId xmlns:a16="http://schemas.microsoft.com/office/drawing/2014/main" id="{C73DCFE9-FB5F-710A-4B36-12D33E30CBF5}"/>
                </a:ext>
              </a:extLst>
            </p:cNvPr>
            <p:cNvSpPr txBox="1"/>
            <p:nvPr/>
          </p:nvSpPr>
          <p:spPr>
            <a:xfrm>
              <a:off x="6096000" y="3867998"/>
              <a:ext cx="36371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IN" sz="1600" b="1" dirty="0">
                  <a:solidFill>
                    <a:srgbClr val="DEAB79"/>
                  </a:solidFill>
                </a:rPr>
                <a:t>4.</a:t>
              </a:r>
            </a:p>
          </p:txBody>
        </p:sp>
        <p:sp>
          <p:nvSpPr>
            <p:cNvPr id="28" name="TextBox 27">
              <a:extLst>
                <a:ext uri="{FF2B5EF4-FFF2-40B4-BE49-F238E27FC236}">
                  <a16:creationId xmlns:a16="http://schemas.microsoft.com/office/drawing/2014/main" id="{8B527DE1-3CD1-0474-10EE-7B00F8BF5F4D}"/>
                </a:ext>
              </a:extLst>
            </p:cNvPr>
            <p:cNvSpPr txBox="1"/>
            <p:nvPr/>
          </p:nvSpPr>
          <p:spPr>
            <a:xfrm>
              <a:off x="6107938" y="5203455"/>
              <a:ext cx="36371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IN" sz="1600" b="1" dirty="0">
                  <a:solidFill>
                    <a:srgbClr val="5F58CD"/>
                  </a:solidFill>
                </a:rPr>
                <a:t>5.</a:t>
              </a:r>
            </a:p>
          </p:txBody>
        </p:sp>
        <p:sp>
          <p:nvSpPr>
            <p:cNvPr id="29" name="TextBox 28">
              <a:extLst>
                <a:ext uri="{FF2B5EF4-FFF2-40B4-BE49-F238E27FC236}">
                  <a16:creationId xmlns:a16="http://schemas.microsoft.com/office/drawing/2014/main" id="{B31F4E8D-441E-3B18-6C0F-7B39DF05225B}"/>
                </a:ext>
              </a:extLst>
            </p:cNvPr>
            <p:cNvSpPr txBox="1"/>
            <p:nvPr/>
          </p:nvSpPr>
          <p:spPr>
            <a:xfrm>
              <a:off x="9736984" y="2672264"/>
              <a:ext cx="1801629" cy="276999"/>
            </a:xfrm>
            <a:prstGeom prst="rect">
              <a:avLst/>
            </a:prstGeom>
            <a:noFill/>
          </p:spPr>
          <p:txBody>
            <a:bodyPr wrap="square" rtlCol="0">
              <a:spAutoFit/>
            </a:bodyPr>
            <a:lstStyle/>
            <a:p>
              <a:r>
                <a:rPr lang="en-IN" sz="1200" b="1" dirty="0"/>
                <a:t>~5.8cm/</a:t>
              </a:r>
              <a:r>
                <a:rPr lang="en-IN" sz="1200" b="1" dirty="0" err="1"/>
                <a:t>yr</a:t>
              </a:r>
              <a:endParaRPr lang="en-IN" sz="1200" b="1" dirty="0"/>
            </a:p>
          </p:txBody>
        </p:sp>
        <p:sp>
          <p:nvSpPr>
            <p:cNvPr id="30" name="TextBox 29">
              <a:extLst>
                <a:ext uri="{FF2B5EF4-FFF2-40B4-BE49-F238E27FC236}">
                  <a16:creationId xmlns:a16="http://schemas.microsoft.com/office/drawing/2014/main" id="{DA089A17-2AC3-4CA2-3F06-07E10D428845}"/>
                </a:ext>
              </a:extLst>
            </p:cNvPr>
            <p:cNvSpPr txBox="1"/>
            <p:nvPr/>
          </p:nvSpPr>
          <p:spPr>
            <a:xfrm>
              <a:off x="9584586" y="3883442"/>
              <a:ext cx="1801629" cy="276999"/>
            </a:xfrm>
            <a:prstGeom prst="rect">
              <a:avLst/>
            </a:prstGeom>
            <a:noFill/>
          </p:spPr>
          <p:txBody>
            <a:bodyPr wrap="square" rtlCol="0">
              <a:spAutoFit/>
            </a:bodyPr>
            <a:lstStyle/>
            <a:p>
              <a:r>
                <a:rPr lang="en-IN" sz="1200" b="1" dirty="0"/>
                <a:t>~5.8cm/yr-13.3 cm/</a:t>
              </a:r>
              <a:r>
                <a:rPr lang="en-IN" sz="1200" b="1" dirty="0" err="1"/>
                <a:t>yr</a:t>
              </a:r>
              <a:endParaRPr lang="en-IN" sz="1200" b="1" dirty="0"/>
            </a:p>
          </p:txBody>
        </p:sp>
        <p:sp>
          <p:nvSpPr>
            <p:cNvPr id="31" name="TextBox 30">
              <a:extLst>
                <a:ext uri="{FF2B5EF4-FFF2-40B4-BE49-F238E27FC236}">
                  <a16:creationId xmlns:a16="http://schemas.microsoft.com/office/drawing/2014/main" id="{57ED3D56-6EE0-E36E-4CC9-AFF0AA5EFA2D}"/>
                </a:ext>
              </a:extLst>
            </p:cNvPr>
            <p:cNvSpPr txBox="1"/>
            <p:nvPr/>
          </p:nvSpPr>
          <p:spPr>
            <a:xfrm>
              <a:off x="6659394" y="5493016"/>
              <a:ext cx="1801629" cy="276999"/>
            </a:xfrm>
            <a:prstGeom prst="rect">
              <a:avLst/>
            </a:prstGeom>
            <a:noFill/>
          </p:spPr>
          <p:txBody>
            <a:bodyPr wrap="square" rtlCol="0">
              <a:spAutoFit/>
            </a:bodyPr>
            <a:lstStyle/>
            <a:p>
              <a:r>
                <a:rPr lang="en-IN" sz="1200" b="1" dirty="0"/>
                <a:t>~13.3cm/yr-9.7 cm/</a:t>
              </a:r>
              <a:r>
                <a:rPr lang="en-IN" sz="1200" b="1" dirty="0" err="1"/>
                <a:t>yr</a:t>
              </a:r>
              <a:endParaRPr lang="en-IN" sz="1200" b="1" dirty="0"/>
            </a:p>
          </p:txBody>
        </p:sp>
      </p:grpSp>
    </p:spTree>
    <p:extLst>
      <p:ext uri="{BB962C8B-B14F-4D97-AF65-F5344CB8AC3E}">
        <p14:creationId xmlns:p14="http://schemas.microsoft.com/office/powerpoint/2010/main" val="4174973303"/>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TotalTime>
  <Words>1249</Words>
  <Application>Microsoft Office PowerPoint</Application>
  <PresentationFormat>Widescreen</PresentationFormat>
  <Paragraphs>178</Paragraphs>
  <Slides>13</Slides>
  <Notes>4</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Calibri</vt:lpstr>
      <vt:lpstr>Calibri Light</vt:lpstr>
      <vt:lpstr>Times New Roman</vt:lpstr>
      <vt:lpstr>Office Theme</vt:lpstr>
      <vt:lpstr>Office 2013 - 2022 Theme</vt:lpstr>
      <vt:lpstr>PowerPoint Presentation</vt:lpstr>
      <vt:lpstr>Introduction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SIMRAN GULERIYA</dc:creator>
  <cp:lastModifiedBy>SIMRAN GULERIYA</cp:lastModifiedBy>
  <cp:revision>1</cp:revision>
  <dcterms:created xsi:type="dcterms:W3CDTF">2023-07-23T17:10:34Z</dcterms:created>
  <dcterms:modified xsi:type="dcterms:W3CDTF">2024-04-15T12:43:59Z</dcterms:modified>
</cp:coreProperties>
</file>