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57" r:id="rId4"/>
    <p:sldId id="263" r:id="rId5"/>
    <p:sldId id="271" r:id="rId6"/>
    <p:sldId id="258" r:id="rId7"/>
    <p:sldId id="265" r:id="rId8"/>
    <p:sldId id="266" r:id="rId9"/>
    <p:sldId id="259" r:id="rId10"/>
    <p:sldId id="267" r:id="rId11"/>
    <p:sldId id="273" r:id="rId12"/>
    <p:sldId id="274" r:id="rId13"/>
    <p:sldId id="275" r:id="rId14"/>
    <p:sldId id="276" r:id="rId15"/>
    <p:sldId id="268" r:id="rId16"/>
    <p:sldId id="279" r:id="rId17"/>
    <p:sldId id="278" r:id="rId18"/>
    <p:sldId id="277" r:id="rId19"/>
    <p:sldId id="261" r:id="rId20"/>
    <p:sldId id="281" r:id="rId21"/>
    <p:sldId id="26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A9A5"/>
    <a:srgbClr val="8ABFDA"/>
    <a:srgbClr val="9FB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FF5D9-C73B-44DA-B944-0E19EE2A85A6}" v="1183" dt="2024-04-14T13:59:17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RJANA ADHIKARI" userId="011630e2-0e11-4b64-9920-2520de6d5c82" providerId="ADAL" clId="{1D5FF5D9-C73B-44DA-B944-0E19EE2A85A6}"/>
    <pc:docChg chg="undo custSel addSld delSld modSld sldOrd">
      <pc:chgData name="SIRJANA ADHIKARI" userId="011630e2-0e11-4b64-9920-2520de6d5c82" providerId="ADAL" clId="{1D5FF5D9-C73B-44DA-B944-0E19EE2A85A6}" dt="2024-04-14T14:00:15.650" v="7404" actId="27636"/>
      <pc:docMkLst>
        <pc:docMk/>
      </pc:docMkLst>
      <pc:sldChg chg="modSp new mod">
        <pc:chgData name="SIRJANA ADHIKARI" userId="011630e2-0e11-4b64-9920-2520de6d5c82" providerId="ADAL" clId="{1D5FF5D9-C73B-44DA-B944-0E19EE2A85A6}" dt="2024-03-03T01:01:01.971" v="6639" actId="14100"/>
        <pc:sldMkLst>
          <pc:docMk/>
          <pc:sldMk cId="129611478" sldId="256"/>
        </pc:sldMkLst>
        <pc:spChg chg="mod">
          <ac:chgData name="SIRJANA ADHIKARI" userId="011630e2-0e11-4b64-9920-2520de6d5c82" providerId="ADAL" clId="{1D5FF5D9-C73B-44DA-B944-0E19EE2A85A6}" dt="2024-03-03T01:00:23.774" v="6633" actId="6549"/>
          <ac:spMkLst>
            <pc:docMk/>
            <pc:sldMk cId="129611478" sldId="256"/>
            <ac:spMk id="2" creationId="{7BA40F7F-011A-41CE-5BC5-07F326AE57E3}"/>
          </ac:spMkLst>
        </pc:spChg>
        <pc:spChg chg="mod">
          <ac:chgData name="SIRJANA ADHIKARI" userId="011630e2-0e11-4b64-9920-2520de6d5c82" providerId="ADAL" clId="{1D5FF5D9-C73B-44DA-B944-0E19EE2A85A6}" dt="2024-03-03T01:01:01.971" v="6639" actId="14100"/>
          <ac:spMkLst>
            <pc:docMk/>
            <pc:sldMk cId="129611478" sldId="256"/>
            <ac:spMk id="3" creationId="{1C7E6997-D108-9D71-2DEE-A7146C500293}"/>
          </ac:spMkLst>
        </pc:spChg>
      </pc:sldChg>
      <pc:sldChg chg="addSp delSp modSp new mod ord">
        <pc:chgData name="SIRJANA ADHIKARI" userId="011630e2-0e11-4b64-9920-2520de6d5c82" providerId="ADAL" clId="{1D5FF5D9-C73B-44DA-B944-0E19EE2A85A6}" dt="2024-03-02T22:00:26.571" v="2167"/>
        <pc:sldMkLst>
          <pc:docMk/>
          <pc:sldMk cId="3496712139" sldId="257"/>
        </pc:sldMkLst>
        <pc:spChg chg="del">
          <ac:chgData name="SIRJANA ADHIKARI" userId="011630e2-0e11-4b64-9920-2520de6d5c82" providerId="ADAL" clId="{1D5FF5D9-C73B-44DA-B944-0E19EE2A85A6}" dt="2024-02-02T00:31:51.338" v="3" actId="478"/>
          <ac:spMkLst>
            <pc:docMk/>
            <pc:sldMk cId="3496712139" sldId="257"/>
            <ac:spMk id="2" creationId="{2F31BB1E-C061-707E-D564-5D4A93D5E92C}"/>
          </ac:spMkLst>
        </pc:spChg>
        <pc:spChg chg="del">
          <ac:chgData name="SIRJANA ADHIKARI" userId="011630e2-0e11-4b64-9920-2520de6d5c82" providerId="ADAL" clId="{1D5FF5D9-C73B-44DA-B944-0E19EE2A85A6}" dt="2024-02-02T00:31:49.352" v="2" actId="22"/>
          <ac:spMkLst>
            <pc:docMk/>
            <pc:sldMk cId="3496712139" sldId="257"/>
            <ac:spMk id="3" creationId="{02DE39EE-26AB-7881-0F2E-CC1661B73087}"/>
          </ac:spMkLst>
        </pc:spChg>
        <pc:spChg chg="add mod">
          <ac:chgData name="SIRJANA ADHIKARI" userId="011630e2-0e11-4b64-9920-2520de6d5c82" providerId="ADAL" clId="{1D5FF5D9-C73B-44DA-B944-0E19EE2A85A6}" dt="2024-02-02T00:37:22.413" v="244" actId="20577"/>
          <ac:spMkLst>
            <pc:docMk/>
            <pc:sldMk cId="3496712139" sldId="257"/>
            <ac:spMk id="6" creationId="{887CC45B-D638-710B-C09A-001B03E50930}"/>
          </ac:spMkLst>
        </pc:spChg>
        <pc:spChg chg="add mod">
          <ac:chgData name="SIRJANA ADHIKARI" userId="011630e2-0e11-4b64-9920-2520de6d5c82" providerId="ADAL" clId="{1D5FF5D9-C73B-44DA-B944-0E19EE2A85A6}" dt="2024-02-02T00:33:31.907" v="232" actId="1076"/>
          <ac:spMkLst>
            <pc:docMk/>
            <pc:sldMk cId="3496712139" sldId="257"/>
            <ac:spMk id="7" creationId="{13F9C9BC-7768-BEE5-B2EC-0F7360CFDD20}"/>
          </ac:spMkLst>
        </pc:spChg>
        <pc:picChg chg="add mod ord">
          <ac:chgData name="SIRJANA ADHIKARI" userId="011630e2-0e11-4b64-9920-2520de6d5c82" providerId="ADAL" clId="{1D5FF5D9-C73B-44DA-B944-0E19EE2A85A6}" dt="2024-02-02T00:32:20.234" v="57" actId="1076"/>
          <ac:picMkLst>
            <pc:docMk/>
            <pc:sldMk cId="3496712139" sldId="257"/>
            <ac:picMk id="5" creationId="{47BAA403-BC2B-9ED2-D963-1902AFDFD1E6}"/>
          </ac:picMkLst>
        </pc:picChg>
      </pc:sldChg>
      <pc:sldChg chg="modSp new mod ord">
        <pc:chgData name="SIRJANA ADHIKARI" userId="011630e2-0e11-4b64-9920-2520de6d5c82" providerId="ADAL" clId="{1D5FF5D9-C73B-44DA-B944-0E19EE2A85A6}" dt="2024-03-02T22:51:37.189" v="2516"/>
        <pc:sldMkLst>
          <pc:docMk/>
          <pc:sldMk cId="847594657" sldId="258"/>
        </pc:sldMkLst>
        <pc:spChg chg="mod">
          <ac:chgData name="SIRJANA ADHIKARI" userId="011630e2-0e11-4b64-9920-2520de6d5c82" providerId="ADAL" clId="{1D5FF5D9-C73B-44DA-B944-0E19EE2A85A6}" dt="2024-03-02T22:07:33.728" v="2446" actId="6549"/>
          <ac:spMkLst>
            <pc:docMk/>
            <pc:sldMk cId="847594657" sldId="258"/>
            <ac:spMk id="2" creationId="{415343F1-F6D3-DAFA-BD8A-8931D5A80353}"/>
          </ac:spMkLst>
        </pc:spChg>
        <pc:spChg chg="mod">
          <ac:chgData name="SIRJANA ADHIKARI" userId="011630e2-0e11-4b64-9920-2520de6d5c82" providerId="ADAL" clId="{1D5FF5D9-C73B-44DA-B944-0E19EE2A85A6}" dt="2024-03-02T22:51:37.189" v="2516"/>
          <ac:spMkLst>
            <pc:docMk/>
            <pc:sldMk cId="847594657" sldId="258"/>
            <ac:spMk id="3" creationId="{8F9297D9-F423-24BF-7210-E155BA514ADA}"/>
          </ac:spMkLst>
        </pc:spChg>
      </pc:sldChg>
      <pc:sldChg chg="addSp delSp modSp new mod ord">
        <pc:chgData name="SIRJANA ADHIKARI" userId="011630e2-0e11-4b64-9920-2520de6d5c82" providerId="ADAL" clId="{1D5FF5D9-C73B-44DA-B944-0E19EE2A85A6}" dt="2024-03-02T23:13:15.509" v="3144" actId="1076"/>
        <pc:sldMkLst>
          <pc:docMk/>
          <pc:sldMk cId="2489695634" sldId="259"/>
        </pc:sldMkLst>
        <pc:spChg chg="mod">
          <ac:chgData name="SIRJANA ADHIKARI" userId="011630e2-0e11-4b64-9920-2520de6d5c82" providerId="ADAL" clId="{1D5FF5D9-C73B-44DA-B944-0E19EE2A85A6}" dt="2024-03-02T23:13:12.130" v="3142" actId="14100"/>
          <ac:spMkLst>
            <pc:docMk/>
            <pc:sldMk cId="2489695634" sldId="259"/>
            <ac:spMk id="2" creationId="{5956FACE-5648-BBF1-FE8D-308C47A70B3D}"/>
          </ac:spMkLst>
        </pc:spChg>
        <pc:spChg chg="del mod">
          <ac:chgData name="SIRJANA ADHIKARI" userId="011630e2-0e11-4b64-9920-2520de6d5c82" providerId="ADAL" clId="{1D5FF5D9-C73B-44DA-B944-0E19EE2A85A6}" dt="2024-03-02T22:54:28.794" v="2568"/>
          <ac:spMkLst>
            <pc:docMk/>
            <pc:sldMk cId="2489695634" sldId="259"/>
            <ac:spMk id="3" creationId="{8FD77970-5DFF-26F8-86D0-F47F002B8966}"/>
          </ac:spMkLst>
        </pc:spChg>
        <pc:spChg chg="add mod">
          <ac:chgData name="SIRJANA ADHIKARI" userId="011630e2-0e11-4b64-9920-2520de6d5c82" providerId="ADAL" clId="{1D5FF5D9-C73B-44DA-B944-0E19EE2A85A6}" dt="2024-03-02T23:13:00.466" v="3138" actId="1076"/>
          <ac:spMkLst>
            <pc:docMk/>
            <pc:sldMk cId="2489695634" sldId="259"/>
            <ac:spMk id="6" creationId="{12E67118-62F0-6969-B685-BD14F07DC9FB}"/>
          </ac:spMkLst>
        </pc:spChg>
        <pc:spChg chg="add mod">
          <ac:chgData name="SIRJANA ADHIKARI" userId="011630e2-0e11-4b64-9920-2520de6d5c82" providerId="ADAL" clId="{1D5FF5D9-C73B-44DA-B944-0E19EE2A85A6}" dt="2024-03-02T23:13:15.509" v="3144" actId="1076"/>
          <ac:spMkLst>
            <pc:docMk/>
            <pc:sldMk cId="2489695634" sldId="259"/>
            <ac:spMk id="7" creationId="{FA19A062-1C12-0249-0E76-E7BF70A46034}"/>
          </ac:spMkLst>
        </pc:spChg>
        <pc:picChg chg="add mod">
          <ac:chgData name="SIRJANA ADHIKARI" userId="011630e2-0e11-4b64-9920-2520de6d5c82" providerId="ADAL" clId="{1D5FF5D9-C73B-44DA-B944-0E19EE2A85A6}" dt="2024-03-02T23:13:04.718" v="3139" actId="14100"/>
          <ac:picMkLst>
            <pc:docMk/>
            <pc:sldMk cId="2489695634" sldId="259"/>
            <ac:picMk id="4" creationId="{7CAC21CE-53DC-D384-7338-165B4D37C524}"/>
          </ac:picMkLst>
        </pc:picChg>
      </pc:sldChg>
      <pc:sldChg chg="new del">
        <pc:chgData name="SIRJANA ADHIKARI" userId="011630e2-0e11-4b64-9920-2520de6d5c82" providerId="ADAL" clId="{1D5FF5D9-C73B-44DA-B944-0E19EE2A85A6}" dt="2024-03-03T00:25:27.372" v="5330" actId="47"/>
        <pc:sldMkLst>
          <pc:docMk/>
          <pc:sldMk cId="1337464462" sldId="260"/>
        </pc:sldMkLst>
      </pc:sldChg>
      <pc:sldChg chg="addSp delSp modSp new mod ord delAnim modAnim">
        <pc:chgData name="SIRJANA ADHIKARI" userId="011630e2-0e11-4b64-9920-2520de6d5c82" providerId="ADAL" clId="{1D5FF5D9-C73B-44DA-B944-0E19EE2A85A6}" dt="2024-04-14T13:59:17.207" v="7390" actId="20577"/>
        <pc:sldMkLst>
          <pc:docMk/>
          <pc:sldMk cId="1816771681" sldId="261"/>
        </pc:sldMkLst>
        <pc:spChg chg="mod">
          <ac:chgData name="SIRJANA ADHIKARI" userId="011630e2-0e11-4b64-9920-2520de6d5c82" providerId="ADAL" clId="{1D5FF5D9-C73B-44DA-B944-0E19EE2A85A6}" dt="2024-04-14T13:59:17.207" v="7390" actId="20577"/>
          <ac:spMkLst>
            <pc:docMk/>
            <pc:sldMk cId="1816771681" sldId="261"/>
            <ac:spMk id="2" creationId="{9378D165-71E6-B903-F9EC-F653C32E275E}"/>
          </ac:spMkLst>
        </pc:spChg>
        <pc:spChg chg="del mod">
          <ac:chgData name="SIRJANA ADHIKARI" userId="011630e2-0e11-4b64-9920-2520de6d5c82" providerId="ADAL" clId="{1D5FF5D9-C73B-44DA-B944-0E19EE2A85A6}" dt="2024-04-14T13:56:23.313" v="7333" actId="21"/>
          <ac:spMkLst>
            <pc:docMk/>
            <pc:sldMk cId="1816771681" sldId="261"/>
            <ac:spMk id="3" creationId="{E9C50563-2A9C-E489-6A49-E6E6093FFAF3}"/>
          </ac:spMkLst>
        </pc:spChg>
        <pc:spChg chg="add mod">
          <ac:chgData name="SIRJANA ADHIKARI" userId="011630e2-0e11-4b64-9920-2520de6d5c82" providerId="ADAL" clId="{1D5FF5D9-C73B-44DA-B944-0E19EE2A85A6}" dt="2024-04-14T13:56:23.313" v="7333" actId="21"/>
          <ac:spMkLst>
            <pc:docMk/>
            <pc:sldMk cId="1816771681" sldId="261"/>
            <ac:spMk id="6" creationId="{57BB3BC3-4A71-4A9B-9351-30AA4E92CBD6}"/>
          </ac:spMkLst>
        </pc:spChg>
        <pc:picChg chg="add mod ord modCrop">
          <ac:chgData name="SIRJANA ADHIKARI" userId="011630e2-0e11-4b64-9920-2520de6d5c82" providerId="ADAL" clId="{1D5FF5D9-C73B-44DA-B944-0E19EE2A85A6}" dt="2024-04-14T13:56:16.622" v="7332" actId="1076"/>
          <ac:picMkLst>
            <pc:docMk/>
            <pc:sldMk cId="1816771681" sldId="261"/>
            <ac:picMk id="5" creationId="{45F573BD-7EB9-6537-E5B2-8BC8F7B91A45}"/>
          </ac:picMkLst>
        </pc:picChg>
        <pc:picChg chg="add mod ord modCrop">
          <ac:chgData name="SIRJANA ADHIKARI" userId="011630e2-0e11-4b64-9920-2520de6d5c82" providerId="ADAL" clId="{1D5FF5D9-C73B-44DA-B944-0E19EE2A85A6}" dt="2024-04-14T13:55:20.599" v="7326" actId="1076"/>
          <ac:picMkLst>
            <pc:docMk/>
            <pc:sldMk cId="1816771681" sldId="261"/>
            <ac:picMk id="7" creationId="{EEB8D57A-A30F-C95C-E5C0-25CB1B9B2C35}"/>
          </ac:picMkLst>
        </pc:picChg>
        <pc:picChg chg="add mod modCrop">
          <ac:chgData name="SIRJANA ADHIKARI" userId="011630e2-0e11-4b64-9920-2520de6d5c82" providerId="ADAL" clId="{1D5FF5D9-C73B-44DA-B944-0E19EE2A85A6}" dt="2024-04-14T13:55:04.104" v="7323" actId="1076"/>
          <ac:picMkLst>
            <pc:docMk/>
            <pc:sldMk cId="1816771681" sldId="261"/>
            <ac:picMk id="9" creationId="{28AAD742-5340-A2CB-5A97-B1E1C9874B00}"/>
          </ac:picMkLst>
        </pc:picChg>
        <pc:picChg chg="add mod modCrop">
          <ac:chgData name="SIRJANA ADHIKARI" userId="011630e2-0e11-4b64-9920-2520de6d5c82" providerId="ADAL" clId="{1D5FF5D9-C73B-44DA-B944-0E19EE2A85A6}" dt="2024-04-14T13:55:34.070" v="7328" actId="1076"/>
          <ac:picMkLst>
            <pc:docMk/>
            <pc:sldMk cId="1816771681" sldId="261"/>
            <ac:picMk id="11" creationId="{749D86F8-C3B5-6733-27A6-6EAA1D602D9B}"/>
          </ac:picMkLst>
        </pc:picChg>
      </pc:sldChg>
      <pc:sldChg chg="addSp delSp modSp new del mod ord">
        <pc:chgData name="SIRJANA ADHIKARI" userId="011630e2-0e11-4b64-9920-2520de6d5c82" providerId="ADAL" clId="{1D5FF5D9-C73B-44DA-B944-0E19EE2A85A6}" dt="2024-03-02T21:52:39.935" v="1683" actId="47"/>
        <pc:sldMkLst>
          <pc:docMk/>
          <pc:sldMk cId="132117124" sldId="262"/>
        </pc:sldMkLst>
        <pc:spChg chg="del">
          <ac:chgData name="SIRJANA ADHIKARI" userId="011630e2-0e11-4b64-9920-2520de6d5c82" providerId="ADAL" clId="{1D5FF5D9-C73B-44DA-B944-0E19EE2A85A6}" dt="2024-03-01T00:27:53.964" v="778" actId="478"/>
          <ac:spMkLst>
            <pc:docMk/>
            <pc:sldMk cId="132117124" sldId="262"/>
            <ac:spMk id="2" creationId="{649D0715-678B-39BD-D3AD-A86C5DA1FBC7}"/>
          </ac:spMkLst>
        </pc:spChg>
        <pc:spChg chg="del">
          <ac:chgData name="SIRJANA ADHIKARI" userId="011630e2-0e11-4b64-9920-2520de6d5c82" providerId="ADAL" clId="{1D5FF5D9-C73B-44DA-B944-0E19EE2A85A6}" dt="2024-03-01T00:27:01.665" v="671" actId="1032"/>
          <ac:spMkLst>
            <pc:docMk/>
            <pc:sldMk cId="132117124" sldId="262"/>
            <ac:spMk id="3" creationId="{AA4DA5B2-72A5-C4CD-64E7-CC49720B9948}"/>
          </ac:spMkLst>
        </pc:spChg>
        <pc:graphicFrameChg chg="add mod modGraphic">
          <ac:chgData name="SIRJANA ADHIKARI" userId="011630e2-0e11-4b64-9920-2520de6d5c82" providerId="ADAL" clId="{1D5FF5D9-C73B-44DA-B944-0E19EE2A85A6}" dt="2024-03-01T00:30:09.259" v="847" actId="20577"/>
          <ac:graphicFrameMkLst>
            <pc:docMk/>
            <pc:sldMk cId="132117124" sldId="262"/>
            <ac:graphicFrameMk id="6" creationId="{A065DFD5-AD25-A5F6-5F5C-18ED5EA71847}"/>
          </ac:graphicFrameMkLst>
        </pc:graphicFrameChg>
      </pc:sldChg>
      <pc:sldChg chg="addSp modSp new mod">
        <pc:chgData name="SIRJANA ADHIKARI" userId="011630e2-0e11-4b64-9920-2520de6d5c82" providerId="ADAL" clId="{1D5FF5D9-C73B-44DA-B944-0E19EE2A85A6}" dt="2024-03-13T00:16:20.721" v="6649" actId="20577"/>
        <pc:sldMkLst>
          <pc:docMk/>
          <pc:sldMk cId="4064635027" sldId="263"/>
        </pc:sldMkLst>
        <pc:spChg chg="mod">
          <ac:chgData name="SIRJANA ADHIKARI" userId="011630e2-0e11-4b64-9920-2520de6d5c82" providerId="ADAL" clId="{1D5FF5D9-C73B-44DA-B944-0E19EE2A85A6}" dt="2024-03-02T22:06:54.914" v="2432" actId="27636"/>
          <ac:spMkLst>
            <pc:docMk/>
            <pc:sldMk cId="4064635027" sldId="263"/>
            <ac:spMk id="2" creationId="{BBB67E1D-DEAB-6436-65CE-84E79842531E}"/>
          </ac:spMkLst>
        </pc:spChg>
        <pc:spChg chg="mod">
          <ac:chgData name="SIRJANA ADHIKARI" userId="011630e2-0e11-4b64-9920-2520de6d5c82" providerId="ADAL" clId="{1D5FF5D9-C73B-44DA-B944-0E19EE2A85A6}" dt="2024-03-13T00:16:20.721" v="6649" actId="20577"/>
          <ac:spMkLst>
            <pc:docMk/>
            <pc:sldMk cId="4064635027" sldId="263"/>
            <ac:spMk id="3" creationId="{63B3D84E-165B-0569-5048-6424EEBB7E8D}"/>
          </ac:spMkLst>
        </pc:spChg>
        <pc:spChg chg="add mod">
          <ac:chgData name="SIRJANA ADHIKARI" userId="011630e2-0e11-4b64-9920-2520de6d5c82" providerId="ADAL" clId="{1D5FF5D9-C73B-44DA-B944-0E19EE2A85A6}" dt="2024-03-02T22:53:27.486" v="2557" actId="1076"/>
          <ac:spMkLst>
            <pc:docMk/>
            <pc:sldMk cId="4064635027" sldId="263"/>
            <ac:spMk id="6" creationId="{B1C8E45B-DAF5-13B8-781B-90D914494E82}"/>
          </ac:spMkLst>
        </pc:spChg>
        <pc:picChg chg="add mod">
          <ac:chgData name="SIRJANA ADHIKARI" userId="011630e2-0e11-4b64-9920-2520de6d5c82" providerId="ADAL" clId="{1D5FF5D9-C73B-44DA-B944-0E19EE2A85A6}" dt="2024-03-02T22:53:16.822" v="2555" actId="1076"/>
          <ac:picMkLst>
            <pc:docMk/>
            <pc:sldMk cId="4064635027" sldId="263"/>
            <ac:picMk id="4" creationId="{2BA3B5BC-B930-14ED-F006-92DAF9549772}"/>
          </ac:picMkLst>
        </pc:picChg>
      </pc:sldChg>
      <pc:sldChg chg="modSp new del mod">
        <pc:chgData name="SIRJANA ADHIKARI" userId="011630e2-0e11-4b64-9920-2520de6d5c82" providerId="ADAL" clId="{1D5FF5D9-C73B-44DA-B944-0E19EE2A85A6}" dt="2024-03-02T21:38:35.406" v="1483" actId="47"/>
        <pc:sldMkLst>
          <pc:docMk/>
          <pc:sldMk cId="2395293224" sldId="264"/>
        </pc:sldMkLst>
        <pc:spChg chg="mod">
          <ac:chgData name="SIRJANA ADHIKARI" userId="011630e2-0e11-4b64-9920-2520de6d5c82" providerId="ADAL" clId="{1D5FF5D9-C73B-44DA-B944-0E19EE2A85A6}" dt="2024-03-02T21:18:41.670" v="970" actId="5793"/>
          <ac:spMkLst>
            <pc:docMk/>
            <pc:sldMk cId="2395293224" sldId="264"/>
            <ac:spMk id="2" creationId="{1D26F5DA-CBED-9CDB-0010-73BB577097B8}"/>
          </ac:spMkLst>
        </pc:spChg>
      </pc:sldChg>
      <pc:sldChg chg="addSp modSp new mod">
        <pc:chgData name="SIRJANA ADHIKARI" userId="011630e2-0e11-4b64-9920-2520de6d5c82" providerId="ADAL" clId="{1D5FF5D9-C73B-44DA-B944-0E19EE2A85A6}" dt="2024-03-02T23:11:26.745" v="3077" actId="20577"/>
        <pc:sldMkLst>
          <pc:docMk/>
          <pc:sldMk cId="3194731090" sldId="265"/>
        </pc:sldMkLst>
        <pc:spChg chg="mod">
          <ac:chgData name="SIRJANA ADHIKARI" userId="011630e2-0e11-4b64-9920-2520de6d5c82" providerId="ADAL" clId="{1D5FF5D9-C73B-44DA-B944-0E19EE2A85A6}" dt="2024-03-02T21:18:48.262" v="982" actId="20577"/>
          <ac:spMkLst>
            <pc:docMk/>
            <pc:sldMk cId="3194731090" sldId="265"/>
            <ac:spMk id="2" creationId="{F97AE044-28FC-302B-99AB-F3616B0F51AB}"/>
          </ac:spMkLst>
        </pc:spChg>
        <pc:spChg chg="mod">
          <ac:chgData name="SIRJANA ADHIKARI" userId="011630e2-0e11-4b64-9920-2520de6d5c82" providerId="ADAL" clId="{1D5FF5D9-C73B-44DA-B944-0E19EE2A85A6}" dt="2024-03-02T23:11:26.745" v="3077" actId="20577"/>
          <ac:spMkLst>
            <pc:docMk/>
            <pc:sldMk cId="3194731090" sldId="265"/>
            <ac:spMk id="3" creationId="{5A8AE4C4-FC8D-0A2C-0F14-88C21AA98FE0}"/>
          </ac:spMkLst>
        </pc:spChg>
        <pc:spChg chg="add">
          <ac:chgData name="SIRJANA ADHIKARI" userId="011630e2-0e11-4b64-9920-2520de6d5c82" providerId="ADAL" clId="{1D5FF5D9-C73B-44DA-B944-0E19EE2A85A6}" dt="2024-03-02T22:01:19.250" v="2169"/>
          <ac:spMkLst>
            <pc:docMk/>
            <pc:sldMk cId="3194731090" sldId="265"/>
            <ac:spMk id="4" creationId="{C2BEBF51-1248-3895-4C1C-A68E489A68FB}"/>
          </ac:spMkLst>
        </pc:spChg>
        <pc:spChg chg="add">
          <ac:chgData name="SIRJANA ADHIKARI" userId="011630e2-0e11-4b64-9920-2520de6d5c82" providerId="ADAL" clId="{1D5FF5D9-C73B-44DA-B944-0E19EE2A85A6}" dt="2024-03-02T22:01:19.250" v="2169"/>
          <ac:spMkLst>
            <pc:docMk/>
            <pc:sldMk cId="3194731090" sldId="265"/>
            <ac:spMk id="5" creationId="{0F7D01CE-91C8-D3F7-3696-1528B1CD75A9}"/>
          </ac:spMkLst>
        </pc:spChg>
        <pc:spChg chg="add">
          <ac:chgData name="SIRJANA ADHIKARI" userId="011630e2-0e11-4b64-9920-2520de6d5c82" providerId="ADAL" clId="{1D5FF5D9-C73B-44DA-B944-0E19EE2A85A6}" dt="2024-03-02T22:01:19.250" v="2169"/>
          <ac:spMkLst>
            <pc:docMk/>
            <pc:sldMk cId="3194731090" sldId="265"/>
            <ac:spMk id="6" creationId="{8E8DC0F0-E4A9-13F3-6A6D-D2965AF7BE22}"/>
          </ac:spMkLst>
        </pc:spChg>
      </pc:sldChg>
      <pc:sldChg chg="modSp new mod">
        <pc:chgData name="SIRJANA ADHIKARI" userId="011630e2-0e11-4b64-9920-2520de6d5c82" providerId="ADAL" clId="{1D5FF5D9-C73B-44DA-B944-0E19EE2A85A6}" dt="2024-03-02T22:52:23.608" v="2550" actId="12"/>
        <pc:sldMkLst>
          <pc:docMk/>
          <pc:sldMk cId="3699324487" sldId="266"/>
        </pc:sldMkLst>
        <pc:spChg chg="mod">
          <ac:chgData name="SIRJANA ADHIKARI" userId="011630e2-0e11-4b64-9920-2520de6d5c82" providerId="ADAL" clId="{1D5FF5D9-C73B-44DA-B944-0E19EE2A85A6}" dt="2024-03-02T22:07:59.169" v="2450" actId="27636"/>
          <ac:spMkLst>
            <pc:docMk/>
            <pc:sldMk cId="3699324487" sldId="266"/>
            <ac:spMk id="2" creationId="{10DAD4E7-15D0-E993-AEE8-E513E550E1C2}"/>
          </ac:spMkLst>
        </pc:spChg>
        <pc:spChg chg="mod">
          <ac:chgData name="SIRJANA ADHIKARI" userId="011630e2-0e11-4b64-9920-2520de6d5c82" providerId="ADAL" clId="{1D5FF5D9-C73B-44DA-B944-0E19EE2A85A6}" dt="2024-03-02T22:52:23.608" v="2550" actId="12"/>
          <ac:spMkLst>
            <pc:docMk/>
            <pc:sldMk cId="3699324487" sldId="266"/>
            <ac:spMk id="3" creationId="{BF092592-6C8D-5442-595B-2677FFFB5717}"/>
          </ac:spMkLst>
        </pc:spChg>
      </pc:sldChg>
      <pc:sldChg chg="addSp delSp modSp new mod">
        <pc:chgData name="SIRJANA ADHIKARI" userId="011630e2-0e11-4b64-9920-2520de6d5c82" providerId="ADAL" clId="{1D5FF5D9-C73B-44DA-B944-0E19EE2A85A6}" dt="2024-03-02T23:12:18.683" v="3098" actId="20577"/>
        <pc:sldMkLst>
          <pc:docMk/>
          <pc:sldMk cId="2671787040" sldId="267"/>
        </pc:sldMkLst>
        <pc:spChg chg="mod">
          <ac:chgData name="SIRJANA ADHIKARI" userId="011630e2-0e11-4b64-9920-2520de6d5c82" providerId="ADAL" clId="{1D5FF5D9-C73B-44DA-B944-0E19EE2A85A6}" dt="2024-03-02T23:12:18.683" v="3098" actId="20577"/>
          <ac:spMkLst>
            <pc:docMk/>
            <pc:sldMk cId="2671787040" sldId="267"/>
            <ac:spMk id="2" creationId="{1ACBC357-8C6E-270D-9C1C-ECF06AE76706}"/>
          </ac:spMkLst>
        </pc:spChg>
        <pc:spChg chg="del">
          <ac:chgData name="SIRJANA ADHIKARI" userId="011630e2-0e11-4b64-9920-2520de6d5c82" providerId="ADAL" clId="{1D5FF5D9-C73B-44DA-B944-0E19EE2A85A6}" dt="2024-03-02T22:57:25.813" v="2722" actId="1032"/>
          <ac:spMkLst>
            <pc:docMk/>
            <pc:sldMk cId="2671787040" sldId="267"/>
            <ac:spMk id="3" creationId="{1E4B364D-7CA3-BFDE-BACF-7727B09E3FAE}"/>
          </ac:spMkLst>
        </pc:spChg>
        <pc:graphicFrameChg chg="add mod modGraphic">
          <ac:chgData name="SIRJANA ADHIKARI" userId="011630e2-0e11-4b64-9920-2520de6d5c82" providerId="ADAL" clId="{1D5FF5D9-C73B-44DA-B944-0E19EE2A85A6}" dt="2024-03-02T23:00:34.820" v="3074" actId="20577"/>
          <ac:graphicFrameMkLst>
            <pc:docMk/>
            <pc:sldMk cId="2671787040" sldId="267"/>
            <ac:graphicFrameMk id="4" creationId="{EDCB0E28-499F-C7E2-9E09-2E62C29EB5AE}"/>
          </ac:graphicFrameMkLst>
        </pc:graphicFrameChg>
      </pc:sldChg>
      <pc:sldChg chg="addSp delSp modSp new mod">
        <pc:chgData name="SIRJANA ADHIKARI" userId="011630e2-0e11-4b64-9920-2520de6d5c82" providerId="ADAL" clId="{1D5FF5D9-C73B-44DA-B944-0E19EE2A85A6}" dt="2024-03-13T06:37:08.635" v="6797" actId="20577"/>
        <pc:sldMkLst>
          <pc:docMk/>
          <pc:sldMk cId="1601050047" sldId="268"/>
        </pc:sldMkLst>
        <pc:spChg chg="mod">
          <ac:chgData name="SIRJANA ADHIKARI" userId="011630e2-0e11-4b64-9920-2520de6d5c82" providerId="ADAL" clId="{1D5FF5D9-C73B-44DA-B944-0E19EE2A85A6}" dt="2024-03-03T00:12:06.160" v="4600" actId="1076"/>
          <ac:spMkLst>
            <pc:docMk/>
            <pc:sldMk cId="1601050047" sldId="268"/>
            <ac:spMk id="2" creationId="{529B7DB3-2858-F746-3BF8-E7E44234310F}"/>
          </ac:spMkLst>
        </pc:spChg>
        <pc:spChg chg="add del mod">
          <ac:chgData name="SIRJANA ADHIKARI" userId="011630e2-0e11-4b64-9920-2520de6d5c82" providerId="ADAL" clId="{1D5FF5D9-C73B-44DA-B944-0E19EE2A85A6}" dt="2024-03-02T23:50:29.884" v="3906"/>
          <ac:spMkLst>
            <pc:docMk/>
            <pc:sldMk cId="1601050047" sldId="268"/>
            <ac:spMk id="3" creationId="{A7EF0A7F-5C61-66D1-ED75-34966DCB7293}"/>
          </ac:spMkLst>
        </pc:spChg>
        <pc:spChg chg="add del mod">
          <ac:chgData name="SIRJANA ADHIKARI" userId="011630e2-0e11-4b64-9920-2520de6d5c82" providerId="ADAL" clId="{1D5FF5D9-C73B-44DA-B944-0E19EE2A85A6}" dt="2024-03-02T23:54:01.101" v="4139"/>
          <ac:spMkLst>
            <pc:docMk/>
            <pc:sldMk cId="1601050047" sldId="268"/>
            <ac:spMk id="11" creationId="{192F83B0-77EE-AC93-B5AB-75BDACC32217}"/>
          </ac:spMkLst>
        </pc:spChg>
        <pc:spChg chg="add mod">
          <ac:chgData name="SIRJANA ADHIKARI" userId="011630e2-0e11-4b64-9920-2520de6d5c82" providerId="ADAL" clId="{1D5FF5D9-C73B-44DA-B944-0E19EE2A85A6}" dt="2024-03-03T00:12:03.437" v="4599" actId="1076"/>
          <ac:spMkLst>
            <pc:docMk/>
            <pc:sldMk cId="1601050047" sldId="268"/>
            <ac:spMk id="13" creationId="{18BC6E5A-1B45-A5C5-2B6A-CF6219A1DA5A}"/>
          </ac:spMkLst>
        </pc:spChg>
        <pc:graphicFrameChg chg="add mod modGraphic">
          <ac:chgData name="SIRJANA ADHIKARI" userId="011630e2-0e11-4b64-9920-2520de6d5c82" providerId="ADAL" clId="{1D5FF5D9-C73B-44DA-B944-0E19EE2A85A6}" dt="2024-03-02T23:48:49.948" v="3888"/>
          <ac:graphicFrameMkLst>
            <pc:docMk/>
            <pc:sldMk cId="1601050047" sldId="268"/>
            <ac:graphicFrameMk id="4" creationId="{27E47E04-6ADC-90C8-9282-98FA21DA797E}"/>
          </ac:graphicFrameMkLst>
        </pc:graphicFrameChg>
        <pc:graphicFrameChg chg="add mod modGraphic">
          <ac:chgData name="SIRJANA ADHIKARI" userId="011630e2-0e11-4b64-9920-2520de6d5c82" providerId="ADAL" clId="{1D5FF5D9-C73B-44DA-B944-0E19EE2A85A6}" dt="2024-03-02T23:49:13.709" v="3896"/>
          <ac:graphicFrameMkLst>
            <pc:docMk/>
            <pc:sldMk cId="1601050047" sldId="268"/>
            <ac:graphicFrameMk id="5" creationId="{F19CD58D-CE78-6558-8728-F5191D3D3853}"/>
          </ac:graphicFrameMkLst>
        </pc:graphicFrameChg>
        <pc:graphicFrameChg chg="add mod modGraphic">
          <ac:chgData name="SIRJANA ADHIKARI" userId="011630e2-0e11-4b64-9920-2520de6d5c82" providerId="ADAL" clId="{1D5FF5D9-C73B-44DA-B944-0E19EE2A85A6}" dt="2024-03-02T23:49:25.975" v="3900"/>
          <ac:graphicFrameMkLst>
            <pc:docMk/>
            <pc:sldMk cId="1601050047" sldId="268"/>
            <ac:graphicFrameMk id="6" creationId="{BF058BFA-CCEF-ED61-C90A-6F68A1AA3AED}"/>
          </ac:graphicFrameMkLst>
        </pc:graphicFrameChg>
        <pc:graphicFrameChg chg="add mod">
          <ac:chgData name="SIRJANA ADHIKARI" userId="011630e2-0e11-4b64-9920-2520de6d5c82" providerId="ADAL" clId="{1D5FF5D9-C73B-44DA-B944-0E19EE2A85A6}" dt="2024-03-02T23:49:30.213" v="3902"/>
          <ac:graphicFrameMkLst>
            <pc:docMk/>
            <pc:sldMk cId="1601050047" sldId="268"/>
            <ac:graphicFrameMk id="7" creationId="{53742A12-87A3-AFB7-3E08-A81F54A4B7CA}"/>
          </ac:graphicFrameMkLst>
        </pc:graphicFrameChg>
        <pc:graphicFrameChg chg="add mod">
          <ac:chgData name="SIRJANA ADHIKARI" userId="011630e2-0e11-4b64-9920-2520de6d5c82" providerId="ADAL" clId="{1D5FF5D9-C73B-44DA-B944-0E19EE2A85A6}" dt="2024-03-02T23:49:47.176" v="3905"/>
          <ac:graphicFrameMkLst>
            <pc:docMk/>
            <pc:sldMk cId="1601050047" sldId="268"/>
            <ac:graphicFrameMk id="8" creationId="{26DF45AF-51DA-B2A0-A996-3C2DF745F3D5}"/>
          </ac:graphicFrameMkLst>
        </pc:graphicFrameChg>
        <pc:graphicFrameChg chg="add del mod modGraphic">
          <ac:chgData name="SIRJANA ADHIKARI" userId="011630e2-0e11-4b64-9920-2520de6d5c82" providerId="ADAL" clId="{1D5FF5D9-C73B-44DA-B944-0E19EE2A85A6}" dt="2024-03-02T23:53:38.384" v="4136" actId="478"/>
          <ac:graphicFrameMkLst>
            <pc:docMk/>
            <pc:sldMk cId="1601050047" sldId="268"/>
            <ac:graphicFrameMk id="9" creationId="{96831070-0C3C-927A-B893-DC0F64EC155A}"/>
          </ac:graphicFrameMkLst>
        </pc:graphicFrameChg>
        <pc:graphicFrameChg chg="add mod modGraphic">
          <ac:chgData name="SIRJANA ADHIKARI" userId="011630e2-0e11-4b64-9920-2520de6d5c82" providerId="ADAL" clId="{1D5FF5D9-C73B-44DA-B944-0E19EE2A85A6}" dt="2024-03-13T06:37:08.635" v="6797" actId="20577"/>
          <ac:graphicFrameMkLst>
            <pc:docMk/>
            <pc:sldMk cId="1601050047" sldId="268"/>
            <ac:graphicFrameMk id="12" creationId="{A2B651D4-2BDF-D2D7-3515-5B8BFADB2F85}"/>
          </ac:graphicFrameMkLst>
        </pc:graphicFrameChg>
      </pc:sldChg>
      <pc:sldChg chg="modSp new mod">
        <pc:chgData name="SIRJANA ADHIKARI" userId="011630e2-0e11-4b64-9920-2520de6d5c82" providerId="ADAL" clId="{1D5FF5D9-C73B-44DA-B944-0E19EE2A85A6}" dt="2024-03-03T00:35:36.629" v="6176" actId="20577"/>
        <pc:sldMkLst>
          <pc:docMk/>
          <pc:sldMk cId="3796245020" sldId="269"/>
        </pc:sldMkLst>
        <pc:spChg chg="mod">
          <ac:chgData name="SIRJANA ADHIKARI" userId="011630e2-0e11-4b64-9920-2520de6d5c82" providerId="ADAL" clId="{1D5FF5D9-C73B-44DA-B944-0E19EE2A85A6}" dt="2024-03-02T21:19:29.046" v="1037" actId="20577"/>
          <ac:spMkLst>
            <pc:docMk/>
            <pc:sldMk cId="3796245020" sldId="269"/>
            <ac:spMk id="2" creationId="{EBF3FCD3-9022-5AF3-9480-2DF38F91C38F}"/>
          </ac:spMkLst>
        </pc:spChg>
        <pc:spChg chg="mod">
          <ac:chgData name="SIRJANA ADHIKARI" userId="011630e2-0e11-4b64-9920-2520de6d5c82" providerId="ADAL" clId="{1D5FF5D9-C73B-44DA-B944-0E19EE2A85A6}" dt="2024-03-03T00:35:36.629" v="6176" actId="20577"/>
          <ac:spMkLst>
            <pc:docMk/>
            <pc:sldMk cId="3796245020" sldId="269"/>
            <ac:spMk id="3" creationId="{BF142C38-C9A7-0D27-552E-B31375B86F82}"/>
          </ac:spMkLst>
        </pc:spChg>
      </pc:sldChg>
      <pc:sldChg chg="modSp new del mod">
        <pc:chgData name="SIRJANA ADHIKARI" userId="011630e2-0e11-4b64-9920-2520de6d5c82" providerId="ADAL" clId="{1D5FF5D9-C73B-44DA-B944-0E19EE2A85A6}" dt="2024-03-03T00:25:24.907" v="5329" actId="47"/>
        <pc:sldMkLst>
          <pc:docMk/>
          <pc:sldMk cId="2901572041" sldId="270"/>
        </pc:sldMkLst>
        <pc:spChg chg="mod">
          <ac:chgData name="SIRJANA ADHIKARI" userId="011630e2-0e11-4b64-9920-2520de6d5c82" providerId="ADAL" clId="{1D5FF5D9-C73B-44DA-B944-0E19EE2A85A6}" dt="2024-03-02T21:19:45.989" v="1059" actId="20577"/>
          <ac:spMkLst>
            <pc:docMk/>
            <pc:sldMk cId="2901572041" sldId="270"/>
            <ac:spMk id="2" creationId="{215661DC-F61B-D343-E283-C4F608D141D8}"/>
          </ac:spMkLst>
        </pc:spChg>
      </pc:sldChg>
      <pc:sldChg chg="addSp modSp new mod">
        <pc:chgData name="SIRJANA ADHIKARI" userId="011630e2-0e11-4b64-9920-2520de6d5c82" providerId="ADAL" clId="{1D5FF5D9-C73B-44DA-B944-0E19EE2A85A6}" dt="2024-03-02T23:10:32.506" v="3075"/>
        <pc:sldMkLst>
          <pc:docMk/>
          <pc:sldMk cId="1167223048" sldId="271"/>
        </pc:sldMkLst>
        <pc:spChg chg="mod">
          <ac:chgData name="SIRJANA ADHIKARI" userId="011630e2-0e11-4b64-9920-2520de6d5c82" providerId="ADAL" clId="{1D5FF5D9-C73B-44DA-B944-0E19EE2A85A6}" dt="2024-03-02T22:07:14.818" v="2440" actId="27636"/>
          <ac:spMkLst>
            <pc:docMk/>
            <pc:sldMk cId="1167223048" sldId="271"/>
            <ac:spMk id="2" creationId="{FB8BDCD7-D16C-9CA4-ED10-61C5C5428029}"/>
          </ac:spMkLst>
        </pc:spChg>
        <pc:spChg chg="mod">
          <ac:chgData name="SIRJANA ADHIKARI" userId="011630e2-0e11-4b64-9920-2520de6d5c82" providerId="ADAL" clId="{1D5FF5D9-C73B-44DA-B944-0E19EE2A85A6}" dt="2024-03-02T23:10:32.506" v="3075"/>
          <ac:spMkLst>
            <pc:docMk/>
            <pc:sldMk cId="1167223048" sldId="271"/>
            <ac:spMk id="3" creationId="{7FA1AA1A-6F0F-8B76-4C3B-EBA95A669CE1}"/>
          </ac:spMkLst>
        </pc:spChg>
        <pc:spChg chg="add mod">
          <ac:chgData name="SIRJANA ADHIKARI" userId="011630e2-0e11-4b64-9920-2520de6d5c82" providerId="ADAL" clId="{1D5FF5D9-C73B-44DA-B944-0E19EE2A85A6}" dt="2024-03-02T22:54:07.439" v="2567" actId="14100"/>
          <ac:spMkLst>
            <pc:docMk/>
            <pc:sldMk cId="1167223048" sldId="271"/>
            <ac:spMk id="6" creationId="{299D6F84-E8C9-B9F7-E9C9-D21806C630DA}"/>
          </ac:spMkLst>
        </pc:spChg>
        <pc:picChg chg="add mod">
          <ac:chgData name="SIRJANA ADHIKARI" userId="011630e2-0e11-4b64-9920-2520de6d5c82" providerId="ADAL" clId="{1D5FF5D9-C73B-44DA-B944-0E19EE2A85A6}" dt="2024-03-02T22:53:56.970" v="2564" actId="1076"/>
          <ac:picMkLst>
            <pc:docMk/>
            <pc:sldMk cId="1167223048" sldId="271"/>
            <ac:picMk id="4" creationId="{5B963CBC-2BF9-A5D8-BE08-4E87DF387023}"/>
          </ac:picMkLst>
        </pc:picChg>
      </pc:sldChg>
      <pc:sldChg chg="modSp new mod">
        <pc:chgData name="SIRJANA ADHIKARI" userId="011630e2-0e11-4b64-9920-2520de6d5c82" providerId="ADAL" clId="{1D5FF5D9-C73B-44DA-B944-0E19EE2A85A6}" dt="2024-03-03T00:54:29.012" v="6504" actId="27636"/>
        <pc:sldMkLst>
          <pc:docMk/>
          <pc:sldMk cId="790318124" sldId="272"/>
        </pc:sldMkLst>
        <pc:spChg chg="mod">
          <ac:chgData name="SIRJANA ADHIKARI" userId="011630e2-0e11-4b64-9920-2520de6d5c82" providerId="ADAL" clId="{1D5FF5D9-C73B-44DA-B944-0E19EE2A85A6}" dt="2024-03-03T00:54:25.972" v="6502" actId="14100"/>
          <ac:spMkLst>
            <pc:docMk/>
            <pc:sldMk cId="790318124" sldId="272"/>
            <ac:spMk id="2" creationId="{ADDB45F0-17E9-3381-60BF-442436579E2D}"/>
          </ac:spMkLst>
        </pc:spChg>
        <pc:spChg chg="mod">
          <ac:chgData name="SIRJANA ADHIKARI" userId="011630e2-0e11-4b64-9920-2520de6d5c82" providerId="ADAL" clId="{1D5FF5D9-C73B-44DA-B944-0E19EE2A85A6}" dt="2024-03-03T00:54:29.012" v="6504" actId="27636"/>
          <ac:spMkLst>
            <pc:docMk/>
            <pc:sldMk cId="790318124" sldId="272"/>
            <ac:spMk id="3" creationId="{581EE1A3-D150-15A8-9CD3-8AFCCD045199}"/>
          </ac:spMkLst>
        </pc:spChg>
      </pc:sldChg>
      <pc:sldChg chg="modSp new mod">
        <pc:chgData name="SIRJANA ADHIKARI" userId="011630e2-0e11-4b64-9920-2520de6d5c82" providerId="ADAL" clId="{1D5FF5D9-C73B-44DA-B944-0E19EE2A85A6}" dt="2024-03-02T23:14:25.843" v="3168" actId="20577"/>
        <pc:sldMkLst>
          <pc:docMk/>
          <pc:sldMk cId="3296314249" sldId="273"/>
        </pc:sldMkLst>
        <pc:spChg chg="mod">
          <ac:chgData name="SIRJANA ADHIKARI" userId="011630e2-0e11-4b64-9920-2520de6d5c82" providerId="ADAL" clId="{1D5FF5D9-C73B-44DA-B944-0E19EE2A85A6}" dt="2024-03-02T23:13:44.481" v="3163" actId="27636"/>
          <ac:spMkLst>
            <pc:docMk/>
            <pc:sldMk cId="3296314249" sldId="273"/>
            <ac:spMk id="2" creationId="{FD0B88B5-1B10-212E-B69B-27A41EEA43A3}"/>
          </ac:spMkLst>
        </pc:spChg>
        <pc:spChg chg="mod">
          <ac:chgData name="SIRJANA ADHIKARI" userId="011630e2-0e11-4b64-9920-2520de6d5c82" providerId="ADAL" clId="{1D5FF5D9-C73B-44DA-B944-0E19EE2A85A6}" dt="2024-03-02T23:14:25.843" v="3168" actId="20577"/>
          <ac:spMkLst>
            <pc:docMk/>
            <pc:sldMk cId="3296314249" sldId="273"/>
            <ac:spMk id="3" creationId="{6EAF0026-BB34-962B-E86D-23C570E2D693}"/>
          </ac:spMkLst>
        </pc:spChg>
      </pc:sldChg>
      <pc:sldChg chg="addSp delSp modSp new mod">
        <pc:chgData name="SIRJANA ADHIKARI" userId="011630e2-0e11-4b64-9920-2520de6d5c82" providerId="ADAL" clId="{1D5FF5D9-C73B-44DA-B944-0E19EE2A85A6}" dt="2024-03-02T23:33:43.317" v="3653" actId="14100"/>
        <pc:sldMkLst>
          <pc:docMk/>
          <pc:sldMk cId="356932861" sldId="274"/>
        </pc:sldMkLst>
        <pc:spChg chg="mod">
          <ac:chgData name="SIRJANA ADHIKARI" userId="011630e2-0e11-4b64-9920-2520de6d5c82" providerId="ADAL" clId="{1D5FF5D9-C73B-44DA-B944-0E19EE2A85A6}" dt="2024-03-02T23:33:43.317" v="3653" actId="14100"/>
          <ac:spMkLst>
            <pc:docMk/>
            <pc:sldMk cId="356932861" sldId="274"/>
            <ac:spMk id="2" creationId="{F15D94FA-D497-4775-8BAF-977D783B1D62}"/>
          </ac:spMkLst>
        </pc:spChg>
        <pc:spChg chg="del">
          <ac:chgData name="SIRJANA ADHIKARI" userId="011630e2-0e11-4b64-9920-2520de6d5c82" providerId="ADAL" clId="{1D5FF5D9-C73B-44DA-B944-0E19EE2A85A6}" dt="2024-03-02T23:15:37.449" v="3245" actId="478"/>
          <ac:spMkLst>
            <pc:docMk/>
            <pc:sldMk cId="356932861" sldId="274"/>
            <ac:spMk id="3" creationId="{E87AC2E8-BFBF-C09E-AA75-914726E1F11C}"/>
          </ac:spMkLst>
        </pc:spChg>
        <pc:spChg chg="add del">
          <ac:chgData name="SIRJANA ADHIKARI" userId="011630e2-0e11-4b64-9920-2520de6d5c82" providerId="ADAL" clId="{1D5FF5D9-C73B-44DA-B944-0E19EE2A85A6}" dt="2024-03-02T23:33:01.938" v="3635" actId="22"/>
          <ac:spMkLst>
            <pc:docMk/>
            <pc:sldMk cId="356932861" sldId="274"/>
            <ac:spMk id="6" creationId="{73C56FF3-FC52-6F01-CC66-807C9946FF01}"/>
          </ac:spMkLst>
        </pc:spChg>
        <pc:spChg chg="add mod">
          <ac:chgData name="SIRJANA ADHIKARI" userId="011630e2-0e11-4b64-9920-2520de6d5c82" providerId="ADAL" clId="{1D5FF5D9-C73B-44DA-B944-0E19EE2A85A6}" dt="2024-03-02T23:33:39.983" v="3651" actId="1076"/>
          <ac:spMkLst>
            <pc:docMk/>
            <pc:sldMk cId="356932861" sldId="274"/>
            <ac:spMk id="7" creationId="{22187F37-844A-6954-571C-C22B47228D3B}"/>
          </ac:spMkLst>
        </pc:spChg>
        <pc:graphicFrameChg chg="add mod modGraphic">
          <ac:chgData name="SIRJANA ADHIKARI" userId="011630e2-0e11-4b64-9920-2520de6d5c82" providerId="ADAL" clId="{1D5FF5D9-C73B-44DA-B944-0E19EE2A85A6}" dt="2024-03-02T23:32:58.137" v="3632" actId="1076"/>
          <ac:graphicFrameMkLst>
            <pc:docMk/>
            <pc:sldMk cId="356932861" sldId="274"/>
            <ac:graphicFrameMk id="4" creationId="{6A841545-3243-DA8F-8788-38E68D07F2F1}"/>
          </ac:graphicFrameMkLst>
        </pc:graphicFrameChg>
      </pc:sldChg>
      <pc:sldChg chg="addSp modSp new mod">
        <pc:chgData name="SIRJANA ADHIKARI" userId="011630e2-0e11-4b64-9920-2520de6d5c82" providerId="ADAL" clId="{1D5FF5D9-C73B-44DA-B944-0E19EE2A85A6}" dt="2024-03-02T23:44:15.260" v="3708" actId="403"/>
        <pc:sldMkLst>
          <pc:docMk/>
          <pc:sldMk cId="1894672575" sldId="275"/>
        </pc:sldMkLst>
        <pc:spChg chg="mod">
          <ac:chgData name="SIRJANA ADHIKARI" userId="011630e2-0e11-4b64-9920-2520de6d5c82" providerId="ADAL" clId="{1D5FF5D9-C73B-44DA-B944-0E19EE2A85A6}" dt="2024-03-02T23:42:56.727" v="3693" actId="1076"/>
          <ac:spMkLst>
            <pc:docMk/>
            <pc:sldMk cId="1894672575" sldId="275"/>
            <ac:spMk id="2" creationId="{F86B9422-EDA7-BF2F-1ABE-238EC189D214}"/>
          </ac:spMkLst>
        </pc:spChg>
        <pc:spChg chg="mod">
          <ac:chgData name="SIRJANA ADHIKARI" userId="011630e2-0e11-4b64-9920-2520de6d5c82" providerId="ADAL" clId="{1D5FF5D9-C73B-44DA-B944-0E19EE2A85A6}" dt="2024-03-02T23:44:15.260" v="3708" actId="403"/>
          <ac:spMkLst>
            <pc:docMk/>
            <pc:sldMk cId="1894672575" sldId="275"/>
            <ac:spMk id="3" creationId="{276C04EF-40FA-6FC1-7524-041ACD387C18}"/>
          </ac:spMkLst>
        </pc:spChg>
        <pc:picChg chg="add mod">
          <ac:chgData name="SIRJANA ADHIKARI" userId="011630e2-0e11-4b64-9920-2520de6d5c82" providerId="ADAL" clId="{1D5FF5D9-C73B-44DA-B944-0E19EE2A85A6}" dt="2024-03-02T23:43:00.534" v="3694" actId="1076"/>
          <ac:picMkLst>
            <pc:docMk/>
            <pc:sldMk cId="1894672575" sldId="275"/>
            <ac:picMk id="4" creationId="{3D01A430-B981-F3C4-9BC1-534DE164ADFB}"/>
          </ac:picMkLst>
        </pc:picChg>
      </pc:sldChg>
      <pc:sldChg chg="addSp modSp new mod">
        <pc:chgData name="SIRJANA ADHIKARI" userId="011630e2-0e11-4b64-9920-2520de6d5c82" providerId="ADAL" clId="{1D5FF5D9-C73B-44DA-B944-0E19EE2A85A6}" dt="2024-03-02T23:46:35.339" v="3880" actId="14100"/>
        <pc:sldMkLst>
          <pc:docMk/>
          <pc:sldMk cId="1344508141" sldId="276"/>
        </pc:sldMkLst>
        <pc:spChg chg="mod">
          <ac:chgData name="SIRJANA ADHIKARI" userId="011630e2-0e11-4b64-9920-2520de6d5c82" providerId="ADAL" clId="{1D5FF5D9-C73B-44DA-B944-0E19EE2A85A6}" dt="2024-03-02T23:45:31.693" v="3758" actId="20577"/>
          <ac:spMkLst>
            <pc:docMk/>
            <pc:sldMk cId="1344508141" sldId="276"/>
            <ac:spMk id="2" creationId="{87EB8519-9523-2B49-D698-94B001487BEC}"/>
          </ac:spMkLst>
        </pc:spChg>
        <pc:spChg chg="mod">
          <ac:chgData name="SIRJANA ADHIKARI" userId="011630e2-0e11-4b64-9920-2520de6d5c82" providerId="ADAL" clId="{1D5FF5D9-C73B-44DA-B944-0E19EE2A85A6}" dt="2024-03-02T23:46:32.091" v="3879" actId="1076"/>
          <ac:spMkLst>
            <pc:docMk/>
            <pc:sldMk cId="1344508141" sldId="276"/>
            <ac:spMk id="3" creationId="{37254BD9-E88A-6053-0CA8-F12EC61B50F7}"/>
          </ac:spMkLst>
        </pc:spChg>
        <pc:picChg chg="add mod">
          <ac:chgData name="SIRJANA ADHIKARI" userId="011630e2-0e11-4b64-9920-2520de6d5c82" providerId="ADAL" clId="{1D5FF5D9-C73B-44DA-B944-0E19EE2A85A6}" dt="2024-03-02T23:46:35.339" v="3880" actId="14100"/>
          <ac:picMkLst>
            <pc:docMk/>
            <pc:sldMk cId="1344508141" sldId="276"/>
            <ac:picMk id="4" creationId="{0EF1AE42-889E-2C0F-1658-AD73B157E9FB}"/>
          </ac:picMkLst>
        </pc:picChg>
      </pc:sldChg>
      <pc:sldChg chg="addSp delSp modSp new mod modNotesTx">
        <pc:chgData name="SIRJANA ADHIKARI" userId="011630e2-0e11-4b64-9920-2520de6d5c82" providerId="ADAL" clId="{1D5FF5D9-C73B-44DA-B944-0E19EE2A85A6}" dt="2024-04-14T13:52:47.910" v="7306" actId="1076"/>
        <pc:sldMkLst>
          <pc:docMk/>
          <pc:sldMk cId="629433219" sldId="277"/>
        </pc:sldMkLst>
        <pc:spChg chg="mod">
          <ac:chgData name="SIRJANA ADHIKARI" userId="011630e2-0e11-4b64-9920-2520de6d5c82" providerId="ADAL" clId="{1D5FF5D9-C73B-44DA-B944-0E19EE2A85A6}" dt="2024-03-03T00:23:08.001" v="5213" actId="1076"/>
          <ac:spMkLst>
            <pc:docMk/>
            <pc:sldMk cId="629433219" sldId="277"/>
            <ac:spMk id="2" creationId="{9E08D75D-9F42-1A7B-4AC8-F6F1FCBC993C}"/>
          </ac:spMkLst>
        </pc:spChg>
        <pc:spChg chg="mod">
          <ac:chgData name="SIRJANA ADHIKARI" userId="011630e2-0e11-4b64-9920-2520de6d5c82" providerId="ADAL" clId="{1D5FF5D9-C73B-44DA-B944-0E19EE2A85A6}" dt="2024-03-03T00:24:08.761" v="5231" actId="20577"/>
          <ac:spMkLst>
            <pc:docMk/>
            <pc:sldMk cId="629433219" sldId="277"/>
            <ac:spMk id="3" creationId="{8D9007DB-0370-BAD0-EBEB-D71DA9903C08}"/>
          </ac:spMkLst>
        </pc:spChg>
        <pc:spChg chg="add mod">
          <ac:chgData name="SIRJANA ADHIKARI" userId="011630e2-0e11-4b64-9920-2520de6d5c82" providerId="ADAL" clId="{1D5FF5D9-C73B-44DA-B944-0E19EE2A85A6}" dt="2024-03-13T06:31:08.789" v="6771" actId="164"/>
          <ac:spMkLst>
            <pc:docMk/>
            <pc:sldMk cId="629433219" sldId="277"/>
            <ac:spMk id="4" creationId="{0E4F70D1-B39B-644B-033C-A35CF403F21C}"/>
          </ac:spMkLst>
        </pc:spChg>
        <pc:spChg chg="add mod">
          <ac:chgData name="SIRJANA ADHIKARI" userId="011630e2-0e11-4b64-9920-2520de6d5c82" providerId="ADAL" clId="{1D5FF5D9-C73B-44DA-B944-0E19EE2A85A6}" dt="2024-03-13T06:31:08.789" v="6771" actId="164"/>
          <ac:spMkLst>
            <pc:docMk/>
            <pc:sldMk cId="629433219" sldId="277"/>
            <ac:spMk id="5" creationId="{7ABA421D-F0F7-A204-7804-83A1E5743E5E}"/>
          </ac:spMkLst>
        </pc:spChg>
        <pc:spChg chg="add mod">
          <ac:chgData name="SIRJANA ADHIKARI" userId="011630e2-0e11-4b64-9920-2520de6d5c82" providerId="ADAL" clId="{1D5FF5D9-C73B-44DA-B944-0E19EE2A85A6}" dt="2024-03-13T06:31:08.789" v="6771" actId="164"/>
          <ac:spMkLst>
            <pc:docMk/>
            <pc:sldMk cId="629433219" sldId="277"/>
            <ac:spMk id="7" creationId="{5174CB73-936C-B667-57B0-435E9528A911}"/>
          </ac:spMkLst>
        </pc:spChg>
        <pc:spChg chg="add del mod">
          <ac:chgData name="SIRJANA ADHIKARI" userId="011630e2-0e11-4b64-9920-2520de6d5c82" providerId="ADAL" clId="{1D5FF5D9-C73B-44DA-B944-0E19EE2A85A6}" dt="2024-03-03T00:23:47.892" v="5230"/>
          <ac:spMkLst>
            <pc:docMk/>
            <pc:sldMk cId="629433219" sldId="277"/>
            <ac:spMk id="8" creationId="{CE5696D1-E722-DC5F-D8E6-7F5E8A861D5D}"/>
          </ac:spMkLst>
        </pc:spChg>
        <pc:grpChg chg="add mod">
          <ac:chgData name="SIRJANA ADHIKARI" userId="011630e2-0e11-4b64-9920-2520de6d5c82" providerId="ADAL" clId="{1D5FF5D9-C73B-44DA-B944-0E19EE2A85A6}" dt="2024-03-13T06:31:13.970" v="6772" actId="164"/>
          <ac:grpSpMkLst>
            <pc:docMk/>
            <pc:sldMk cId="629433219" sldId="277"/>
            <ac:grpSpMk id="8" creationId="{0F2D8144-E218-DBF1-458B-345059EAF5D7}"/>
          </ac:grpSpMkLst>
        </pc:grpChg>
        <pc:grpChg chg="add mod">
          <ac:chgData name="SIRJANA ADHIKARI" userId="011630e2-0e11-4b64-9920-2520de6d5c82" providerId="ADAL" clId="{1D5FF5D9-C73B-44DA-B944-0E19EE2A85A6}" dt="2024-04-14T13:52:47.910" v="7306" actId="1076"/>
          <ac:grpSpMkLst>
            <pc:docMk/>
            <pc:sldMk cId="629433219" sldId="277"/>
            <ac:grpSpMk id="9" creationId="{9C3FEDF9-291B-75BF-B130-650630866C28}"/>
          </ac:grpSpMkLst>
        </pc:grpChg>
        <pc:graphicFrameChg chg="add mod modGraphic">
          <ac:chgData name="SIRJANA ADHIKARI" userId="011630e2-0e11-4b64-9920-2520de6d5c82" providerId="ADAL" clId="{1D5FF5D9-C73B-44DA-B944-0E19EE2A85A6}" dt="2024-04-14T13:52:15.409" v="7305" actId="14100"/>
          <ac:graphicFrameMkLst>
            <pc:docMk/>
            <pc:sldMk cId="629433219" sldId="277"/>
            <ac:graphicFrameMk id="6" creationId="{1F6A76AE-781A-0CA7-D841-D10879C0A40E}"/>
          </ac:graphicFrameMkLst>
        </pc:graphicFrameChg>
      </pc:sldChg>
      <pc:sldChg chg="add del">
        <pc:chgData name="SIRJANA ADHIKARI" userId="011630e2-0e11-4b64-9920-2520de6d5c82" providerId="ADAL" clId="{1D5FF5D9-C73B-44DA-B944-0E19EE2A85A6}" dt="2024-03-03T00:13:43.747" v="4601" actId="2696"/>
        <pc:sldMkLst>
          <pc:docMk/>
          <pc:sldMk cId="2236365858" sldId="277"/>
        </pc:sldMkLst>
      </pc:sldChg>
      <pc:sldChg chg="add">
        <pc:chgData name="SIRJANA ADHIKARI" userId="011630e2-0e11-4b64-9920-2520de6d5c82" providerId="ADAL" clId="{1D5FF5D9-C73B-44DA-B944-0E19EE2A85A6}" dt="2024-03-13T06:33:34.572" v="6773" actId="2890"/>
        <pc:sldMkLst>
          <pc:docMk/>
          <pc:sldMk cId="412876848" sldId="278"/>
        </pc:sldMkLst>
      </pc:sldChg>
      <pc:sldChg chg="addSp delSp modSp add mod">
        <pc:chgData name="SIRJANA ADHIKARI" userId="011630e2-0e11-4b64-9920-2520de6d5c82" providerId="ADAL" clId="{1D5FF5D9-C73B-44DA-B944-0E19EE2A85A6}" dt="2024-03-20T00:20:05.071" v="7299" actId="5736"/>
        <pc:sldMkLst>
          <pc:docMk/>
          <pc:sldMk cId="2671165508" sldId="279"/>
        </pc:sldMkLst>
        <pc:spChg chg="add del mod">
          <ac:chgData name="SIRJANA ADHIKARI" userId="011630e2-0e11-4b64-9920-2520de6d5c82" providerId="ADAL" clId="{1D5FF5D9-C73B-44DA-B944-0E19EE2A85A6}" dt="2024-03-13T06:38:23.881" v="6808" actId="478"/>
          <ac:spMkLst>
            <pc:docMk/>
            <pc:sldMk cId="2671165508" sldId="279"/>
            <ac:spMk id="4" creationId="{A3FF18BC-15B2-2331-76C0-4638D7730543}"/>
          </ac:spMkLst>
        </pc:spChg>
        <pc:spChg chg="add del mod">
          <ac:chgData name="SIRJANA ADHIKARI" userId="011630e2-0e11-4b64-9920-2520de6d5c82" providerId="ADAL" clId="{1D5FF5D9-C73B-44DA-B944-0E19EE2A85A6}" dt="2024-03-13T06:38:30.740" v="6810" actId="478"/>
          <ac:spMkLst>
            <pc:docMk/>
            <pc:sldMk cId="2671165508" sldId="279"/>
            <ac:spMk id="6" creationId="{AA21B033-B581-F65E-1AC9-FC8E667563FA}"/>
          </ac:spMkLst>
        </pc:spChg>
        <pc:graphicFrameChg chg="add del mod modGraphic">
          <ac:chgData name="SIRJANA ADHIKARI" userId="011630e2-0e11-4b64-9920-2520de6d5c82" providerId="ADAL" clId="{1D5FF5D9-C73B-44DA-B944-0E19EE2A85A6}" dt="2024-03-20T00:20:05.071" v="7299" actId="5736"/>
          <ac:graphicFrameMkLst>
            <pc:docMk/>
            <pc:sldMk cId="2671165508" sldId="279"/>
            <ac:graphicFrameMk id="12" creationId="{EF3452E8-1C8C-F56D-D96D-758C5DDC4A4F}"/>
          </ac:graphicFrameMkLst>
        </pc:graphicFrameChg>
      </pc:sldChg>
      <pc:sldChg chg="modSp new mod">
        <pc:chgData name="SIRJANA ADHIKARI" userId="011630e2-0e11-4b64-9920-2520de6d5c82" providerId="ADAL" clId="{1D5FF5D9-C73B-44DA-B944-0E19EE2A85A6}" dt="2024-04-14T14:00:15.650" v="7404" actId="27636"/>
        <pc:sldMkLst>
          <pc:docMk/>
          <pc:sldMk cId="828019972" sldId="280"/>
        </pc:sldMkLst>
        <pc:spChg chg="mod">
          <ac:chgData name="SIRJANA ADHIKARI" userId="011630e2-0e11-4b64-9920-2520de6d5c82" providerId="ADAL" clId="{1D5FF5D9-C73B-44DA-B944-0E19EE2A85A6}" dt="2024-04-14T13:59:46.818" v="7402" actId="313"/>
          <ac:spMkLst>
            <pc:docMk/>
            <pc:sldMk cId="828019972" sldId="280"/>
            <ac:spMk id="2" creationId="{DEC487E8-403E-8BC2-8D60-D485BFB15838}"/>
          </ac:spMkLst>
        </pc:spChg>
        <pc:spChg chg="mod">
          <ac:chgData name="SIRJANA ADHIKARI" userId="011630e2-0e11-4b64-9920-2520de6d5c82" providerId="ADAL" clId="{1D5FF5D9-C73B-44DA-B944-0E19EE2A85A6}" dt="2024-04-14T14:00:15.650" v="7404" actId="27636"/>
          <ac:spMkLst>
            <pc:docMk/>
            <pc:sldMk cId="828019972" sldId="280"/>
            <ac:spMk id="3" creationId="{BB052326-6B8A-81A5-1711-252E8C21AA9A}"/>
          </ac:spMkLst>
        </pc:spChg>
      </pc:sldChg>
      <pc:sldChg chg="addSp delSp modSp new mod modAnim">
        <pc:chgData name="SIRJANA ADHIKARI" userId="011630e2-0e11-4b64-9920-2520de6d5c82" providerId="ADAL" clId="{1D5FF5D9-C73B-44DA-B944-0E19EE2A85A6}" dt="2024-04-14T13:59:07.305" v="7371"/>
        <pc:sldMkLst>
          <pc:docMk/>
          <pc:sldMk cId="2058941981" sldId="281"/>
        </pc:sldMkLst>
        <pc:spChg chg="mod">
          <ac:chgData name="SIRJANA ADHIKARI" userId="011630e2-0e11-4b64-9920-2520de6d5c82" providerId="ADAL" clId="{1D5FF5D9-C73B-44DA-B944-0E19EE2A85A6}" dt="2024-04-14T13:59:07.305" v="7371"/>
          <ac:spMkLst>
            <pc:docMk/>
            <pc:sldMk cId="2058941981" sldId="281"/>
            <ac:spMk id="2" creationId="{1FE0BE33-F84D-D263-F3E7-16307752BE4F}"/>
          </ac:spMkLst>
        </pc:spChg>
        <pc:spChg chg="del">
          <ac:chgData name="SIRJANA ADHIKARI" userId="011630e2-0e11-4b64-9920-2520de6d5c82" providerId="ADAL" clId="{1D5FF5D9-C73B-44DA-B944-0E19EE2A85A6}" dt="2024-04-14T13:56:30.727" v="7335"/>
          <ac:spMkLst>
            <pc:docMk/>
            <pc:sldMk cId="2058941981" sldId="281"/>
            <ac:spMk id="3" creationId="{641C4F48-64B3-F412-6649-ED87CB18B961}"/>
          </ac:spMkLst>
        </pc:spChg>
        <pc:spChg chg="add mod">
          <ac:chgData name="SIRJANA ADHIKARI" userId="011630e2-0e11-4b64-9920-2520de6d5c82" providerId="ADAL" clId="{1D5FF5D9-C73B-44DA-B944-0E19EE2A85A6}" dt="2024-04-14T13:56:30.727" v="7335"/>
          <ac:spMkLst>
            <pc:docMk/>
            <pc:sldMk cId="2058941981" sldId="281"/>
            <ac:spMk id="6" creationId="{E9C50563-2A9C-E489-6A49-E6E6093FFAF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590A00-78AF-4A13-BBFD-A3AF66C93F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120F72D-C6A8-49AD-BA24-2C0F57F324C8}">
      <dgm:prSet phldrT="[Text]" custT="1"/>
      <dgm:spPr/>
      <dgm:t>
        <a:bodyPr/>
        <a:lstStyle/>
        <a:p>
          <a:r>
            <a:rPr lang="en-AU" sz="2800" dirty="0"/>
            <a:t>Data collection</a:t>
          </a:r>
        </a:p>
      </dgm:t>
    </dgm:pt>
    <dgm:pt modelId="{BE0CBB00-3392-485E-A094-0EA14BFBD3BB}" type="parTrans" cxnId="{14DD8A7C-F00C-46D5-B44F-8DE2B6E5C4B9}">
      <dgm:prSet/>
      <dgm:spPr/>
      <dgm:t>
        <a:bodyPr/>
        <a:lstStyle/>
        <a:p>
          <a:endParaRPr lang="en-AU" sz="1800"/>
        </a:p>
      </dgm:t>
    </dgm:pt>
    <dgm:pt modelId="{BC4E52D6-AAD0-43E7-A424-27EC57EBB42D}" type="sibTrans" cxnId="{14DD8A7C-F00C-46D5-B44F-8DE2B6E5C4B9}">
      <dgm:prSet/>
      <dgm:spPr/>
      <dgm:t>
        <a:bodyPr/>
        <a:lstStyle/>
        <a:p>
          <a:endParaRPr lang="en-AU" sz="1800"/>
        </a:p>
      </dgm:t>
    </dgm:pt>
    <dgm:pt modelId="{EE0E7911-B37E-45F8-BBEE-116DBF96A32C}">
      <dgm:prSet phldrT="[Text]" custT="1"/>
      <dgm:spPr/>
      <dgm:t>
        <a:bodyPr/>
        <a:lstStyle/>
        <a:p>
          <a:r>
            <a:rPr lang="en-AU" sz="1600" dirty="0"/>
            <a:t>Interviews, focused discussions with industry </a:t>
          </a:r>
        </a:p>
      </dgm:t>
    </dgm:pt>
    <dgm:pt modelId="{9EFE2B68-D3E1-43BB-93ED-49EA85A59F11}" type="parTrans" cxnId="{6C06553C-B079-4654-9070-FBDA437A45ED}">
      <dgm:prSet/>
      <dgm:spPr/>
      <dgm:t>
        <a:bodyPr/>
        <a:lstStyle/>
        <a:p>
          <a:endParaRPr lang="en-AU" sz="1800"/>
        </a:p>
      </dgm:t>
    </dgm:pt>
    <dgm:pt modelId="{3F6B6B8E-C292-4304-83E3-C381CAAAD6FC}" type="sibTrans" cxnId="{6C06553C-B079-4654-9070-FBDA437A45ED}">
      <dgm:prSet/>
      <dgm:spPr/>
      <dgm:t>
        <a:bodyPr/>
        <a:lstStyle/>
        <a:p>
          <a:endParaRPr lang="en-AU" sz="1800"/>
        </a:p>
      </dgm:t>
    </dgm:pt>
    <dgm:pt modelId="{260E48A8-D8E7-4A60-85D6-C5FD18FAE8B0}">
      <dgm:prSet phldrT="[Text]" custT="1"/>
      <dgm:spPr/>
      <dgm:t>
        <a:bodyPr/>
        <a:lstStyle/>
        <a:p>
          <a:r>
            <a:rPr lang="en-AU" sz="1600" dirty="0"/>
            <a:t>Site visit to the composting site, and regional pyrolysis facility</a:t>
          </a:r>
        </a:p>
      </dgm:t>
    </dgm:pt>
    <dgm:pt modelId="{41ECA030-7AD3-4098-A354-5D82A633E7E0}" type="parTrans" cxnId="{3499B188-EC5A-432C-9D72-9B2596A140DB}">
      <dgm:prSet/>
      <dgm:spPr/>
      <dgm:t>
        <a:bodyPr/>
        <a:lstStyle/>
        <a:p>
          <a:endParaRPr lang="en-AU" sz="1800"/>
        </a:p>
      </dgm:t>
    </dgm:pt>
    <dgm:pt modelId="{A171C85D-3150-48E2-B840-5E1DB7D99B9F}" type="sibTrans" cxnId="{3499B188-EC5A-432C-9D72-9B2596A140DB}">
      <dgm:prSet/>
      <dgm:spPr/>
      <dgm:t>
        <a:bodyPr/>
        <a:lstStyle/>
        <a:p>
          <a:endParaRPr lang="en-AU" sz="1800"/>
        </a:p>
      </dgm:t>
    </dgm:pt>
    <dgm:pt modelId="{6313BB4D-9316-4E30-9C3A-961753CC0AB9}">
      <dgm:prSet phldrT="[Text]" custT="1"/>
      <dgm:spPr/>
      <dgm:t>
        <a:bodyPr/>
        <a:lstStyle/>
        <a:p>
          <a:r>
            <a:rPr lang="en-AU" sz="2800" dirty="0"/>
            <a:t>LCA analysis</a:t>
          </a:r>
        </a:p>
      </dgm:t>
    </dgm:pt>
    <dgm:pt modelId="{A7E60B03-584A-43D0-BB52-88276ADCFD0A}" type="parTrans" cxnId="{CAE15661-5F67-48A9-A370-8BE11943BFDC}">
      <dgm:prSet/>
      <dgm:spPr/>
      <dgm:t>
        <a:bodyPr/>
        <a:lstStyle/>
        <a:p>
          <a:endParaRPr lang="en-AU" sz="1800"/>
        </a:p>
      </dgm:t>
    </dgm:pt>
    <dgm:pt modelId="{24D1E272-E8D3-423B-A7D6-AC52A359F626}" type="sibTrans" cxnId="{CAE15661-5F67-48A9-A370-8BE11943BFDC}">
      <dgm:prSet/>
      <dgm:spPr/>
      <dgm:t>
        <a:bodyPr/>
        <a:lstStyle/>
        <a:p>
          <a:endParaRPr lang="en-AU" sz="1800"/>
        </a:p>
      </dgm:t>
    </dgm:pt>
    <dgm:pt modelId="{3B3605E9-E157-4B65-B1AC-E13C4D008A30}">
      <dgm:prSet phldrT="[Text]" custT="1"/>
      <dgm:spPr/>
      <dgm:t>
        <a:bodyPr/>
        <a:lstStyle/>
        <a:p>
          <a:r>
            <a:rPr lang="en-AU" sz="1600" dirty="0"/>
            <a:t>Open LCA 1.10</a:t>
          </a:r>
        </a:p>
        <a:p>
          <a:r>
            <a:rPr lang="en-AU" sz="1600" dirty="0"/>
            <a:t>Ecoinvent database, reports and previous literatures</a:t>
          </a:r>
        </a:p>
      </dgm:t>
    </dgm:pt>
    <dgm:pt modelId="{7F3FA249-7665-4718-A1D0-859F03F0F632}" type="parTrans" cxnId="{5BEEDCF2-98B7-4840-B732-A43D0DB4C600}">
      <dgm:prSet/>
      <dgm:spPr/>
      <dgm:t>
        <a:bodyPr/>
        <a:lstStyle/>
        <a:p>
          <a:endParaRPr lang="en-AU" sz="1800"/>
        </a:p>
      </dgm:t>
    </dgm:pt>
    <dgm:pt modelId="{98F391B8-3F87-41BE-8D9D-F32136940332}" type="sibTrans" cxnId="{5BEEDCF2-98B7-4840-B732-A43D0DB4C600}">
      <dgm:prSet/>
      <dgm:spPr/>
      <dgm:t>
        <a:bodyPr/>
        <a:lstStyle/>
        <a:p>
          <a:endParaRPr lang="en-AU" sz="1800"/>
        </a:p>
      </dgm:t>
    </dgm:pt>
    <dgm:pt modelId="{36391953-103A-4F0D-AA1B-1D7028119546}">
      <dgm:prSet phldrT="[Text]" custT="1"/>
      <dgm:spPr/>
      <dgm:t>
        <a:bodyPr/>
        <a:lstStyle/>
        <a:p>
          <a:r>
            <a:rPr lang="en-AU" sz="1600" dirty="0" err="1"/>
            <a:t>ReCipe</a:t>
          </a:r>
          <a:r>
            <a:rPr lang="en-AU" sz="1600" dirty="0"/>
            <a:t> 2016 midpoint impact assessment method and sensitivity to transport distance</a:t>
          </a:r>
        </a:p>
      </dgm:t>
    </dgm:pt>
    <dgm:pt modelId="{87860515-0A80-40F1-B5D5-C61FF7F512C5}" type="parTrans" cxnId="{4C06055F-DDCE-4A14-880A-017D68219783}">
      <dgm:prSet/>
      <dgm:spPr/>
      <dgm:t>
        <a:bodyPr/>
        <a:lstStyle/>
        <a:p>
          <a:endParaRPr lang="en-AU" sz="1800"/>
        </a:p>
      </dgm:t>
    </dgm:pt>
    <dgm:pt modelId="{6C1A05DB-A524-41E0-8C0B-5C5766AB04AC}" type="sibTrans" cxnId="{4C06055F-DDCE-4A14-880A-017D68219783}">
      <dgm:prSet/>
      <dgm:spPr/>
      <dgm:t>
        <a:bodyPr/>
        <a:lstStyle/>
        <a:p>
          <a:endParaRPr lang="en-AU" sz="1800"/>
        </a:p>
      </dgm:t>
    </dgm:pt>
    <dgm:pt modelId="{64FA1E81-4F3E-4D18-AEEC-2A8594722484}" type="pres">
      <dgm:prSet presAssocID="{6D590A00-78AF-4A13-BBFD-A3AF66C93F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FD83E2-4358-4CF4-8BAD-676E9615575D}" type="pres">
      <dgm:prSet presAssocID="{6120F72D-C6A8-49AD-BA24-2C0F57F324C8}" presName="root" presStyleCnt="0"/>
      <dgm:spPr/>
    </dgm:pt>
    <dgm:pt modelId="{EB937B1E-F8D5-4236-BA8F-2A0017EAB49E}" type="pres">
      <dgm:prSet presAssocID="{6120F72D-C6A8-49AD-BA24-2C0F57F324C8}" presName="rootComposite" presStyleCnt="0"/>
      <dgm:spPr/>
    </dgm:pt>
    <dgm:pt modelId="{DA61923F-735F-42AF-9D8D-4CCB8FAFF3CF}" type="pres">
      <dgm:prSet presAssocID="{6120F72D-C6A8-49AD-BA24-2C0F57F324C8}" presName="rootText" presStyleLbl="node1" presStyleIdx="0" presStyleCnt="2"/>
      <dgm:spPr/>
    </dgm:pt>
    <dgm:pt modelId="{C4BFE0FE-D2B1-4E62-AF74-39B3FD166304}" type="pres">
      <dgm:prSet presAssocID="{6120F72D-C6A8-49AD-BA24-2C0F57F324C8}" presName="rootConnector" presStyleLbl="node1" presStyleIdx="0" presStyleCnt="2"/>
      <dgm:spPr/>
    </dgm:pt>
    <dgm:pt modelId="{96D689E2-0E4A-46A7-B775-0087F3BC2B2F}" type="pres">
      <dgm:prSet presAssocID="{6120F72D-C6A8-49AD-BA24-2C0F57F324C8}" presName="childShape" presStyleCnt="0"/>
      <dgm:spPr/>
    </dgm:pt>
    <dgm:pt modelId="{6D4D6983-8B71-4DFE-8839-4836B88B204B}" type="pres">
      <dgm:prSet presAssocID="{9EFE2B68-D3E1-43BB-93ED-49EA85A59F11}" presName="Name13" presStyleLbl="parChTrans1D2" presStyleIdx="0" presStyleCnt="4"/>
      <dgm:spPr/>
    </dgm:pt>
    <dgm:pt modelId="{4A74628A-439F-4598-81DD-CF43EEA62D0F}" type="pres">
      <dgm:prSet presAssocID="{EE0E7911-B37E-45F8-BBEE-116DBF96A32C}" presName="childText" presStyleLbl="bgAcc1" presStyleIdx="0" presStyleCnt="4">
        <dgm:presLayoutVars>
          <dgm:bulletEnabled val="1"/>
        </dgm:presLayoutVars>
      </dgm:prSet>
      <dgm:spPr/>
    </dgm:pt>
    <dgm:pt modelId="{428EA920-7680-48EE-9EE4-463A353F3050}" type="pres">
      <dgm:prSet presAssocID="{41ECA030-7AD3-4098-A354-5D82A633E7E0}" presName="Name13" presStyleLbl="parChTrans1D2" presStyleIdx="1" presStyleCnt="4"/>
      <dgm:spPr/>
    </dgm:pt>
    <dgm:pt modelId="{1FDFFDF5-756F-434E-BBDB-04A10D07508A}" type="pres">
      <dgm:prSet presAssocID="{260E48A8-D8E7-4A60-85D6-C5FD18FAE8B0}" presName="childText" presStyleLbl="bgAcc1" presStyleIdx="1" presStyleCnt="4">
        <dgm:presLayoutVars>
          <dgm:bulletEnabled val="1"/>
        </dgm:presLayoutVars>
      </dgm:prSet>
      <dgm:spPr/>
    </dgm:pt>
    <dgm:pt modelId="{33B3A8FC-ACED-437B-B225-290009EB46D0}" type="pres">
      <dgm:prSet presAssocID="{6313BB4D-9316-4E30-9C3A-961753CC0AB9}" presName="root" presStyleCnt="0"/>
      <dgm:spPr/>
    </dgm:pt>
    <dgm:pt modelId="{4268EC9A-4A43-4EA4-B8A6-106C0CECF952}" type="pres">
      <dgm:prSet presAssocID="{6313BB4D-9316-4E30-9C3A-961753CC0AB9}" presName="rootComposite" presStyleCnt="0"/>
      <dgm:spPr/>
    </dgm:pt>
    <dgm:pt modelId="{B2E1A93F-DF6A-4B87-B7C0-8DF337FF0D71}" type="pres">
      <dgm:prSet presAssocID="{6313BB4D-9316-4E30-9C3A-961753CC0AB9}" presName="rootText" presStyleLbl="node1" presStyleIdx="1" presStyleCnt="2"/>
      <dgm:spPr/>
    </dgm:pt>
    <dgm:pt modelId="{4E7450B6-E2E2-4E5B-88E3-FB726ACB9D1B}" type="pres">
      <dgm:prSet presAssocID="{6313BB4D-9316-4E30-9C3A-961753CC0AB9}" presName="rootConnector" presStyleLbl="node1" presStyleIdx="1" presStyleCnt="2"/>
      <dgm:spPr/>
    </dgm:pt>
    <dgm:pt modelId="{C61C4427-CEE1-42D2-9C69-9E3457357D02}" type="pres">
      <dgm:prSet presAssocID="{6313BB4D-9316-4E30-9C3A-961753CC0AB9}" presName="childShape" presStyleCnt="0"/>
      <dgm:spPr/>
    </dgm:pt>
    <dgm:pt modelId="{5F7E9AF2-6BD8-492E-94BD-83D8BA58BF20}" type="pres">
      <dgm:prSet presAssocID="{7F3FA249-7665-4718-A1D0-859F03F0F632}" presName="Name13" presStyleLbl="parChTrans1D2" presStyleIdx="2" presStyleCnt="4"/>
      <dgm:spPr/>
    </dgm:pt>
    <dgm:pt modelId="{6C104ACB-2DC0-453F-9D61-C77D046D25EC}" type="pres">
      <dgm:prSet presAssocID="{3B3605E9-E157-4B65-B1AC-E13C4D008A30}" presName="childText" presStyleLbl="bgAcc1" presStyleIdx="2" presStyleCnt="4">
        <dgm:presLayoutVars>
          <dgm:bulletEnabled val="1"/>
        </dgm:presLayoutVars>
      </dgm:prSet>
      <dgm:spPr/>
    </dgm:pt>
    <dgm:pt modelId="{11A11A9D-9DE6-4C82-ABBC-C9A5D94265D4}" type="pres">
      <dgm:prSet presAssocID="{87860515-0A80-40F1-B5D5-C61FF7F512C5}" presName="Name13" presStyleLbl="parChTrans1D2" presStyleIdx="3" presStyleCnt="4"/>
      <dgm:spPr/>
    </dgm:pt>
    <dgm:pt modelId="{8BF989E1-910F-4871-B204-89EAF449D643}" type="pres">
      <dgm:prSet presAssocID="{36391953-103A-4F0D-AA1B-1D7028119546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17F0F01B-ADF0-407C-8E76-A598FD201F0D}" type="presOf" srcId="{41ECA030-7AD3-4098-A354-5D82A633E7E0}" destId="{428EA920-7680-48EE-9EE4-463A353F3050}" srcOrd="0" destOrd="0" presId="urn:microsoft.com/office/officeart/2005/8/layout/hierarchy3"/>
    <dgm:cxn modelId="{053DA421-5D3E-45F4-9456-5F0D460581B9}" type="presOf" srcId="{9EFE2B68-D3E1-43BB-93ED-49EA85A59F11}" destId="{6D4D6983-8B71-4DFE-8839-4836B88B204B}" srcOrd="0" destOrd="0" presId="urn:microsoft.com/office/officeart/2005/8/layout/hierarchy3"/>
    <dgm:cxn modelId="{69809528-7195-4D2A-A765-0CA5A58E604F}" type="presOf" srcId="{87860515-0A80-40F1-B5D5-C61FF7F512C5}" destId="{11A11A9D-9DE6-4C82-ABBC-C9A5D94265D4}" srcOrd="0" destOrd="0" presId="urn:microsoft.com/office/officeart/2005/8/layout/hierarchy3"/>
    <dgm:cxn modelId="{6C06553C-B079-4654-9070-FBDA437A45ED}" srcId="{6120F72D-C6A8-49AD-BA24-2C0F57F324C8}" destId="{EE0E7911-B37E-45F8-BBEE-116DBF96A32C}" srcOrd="0" destOrd="0" parTransId="{9EFE2B68-D3E1-43BB-93ED-49EA85A59F11}" sibTransId="{3F6B6B8E-C292-4304-83E3-C381CAAAD6FC}"/>
    <dgm:cxn modelId="{4C06055F-DDCE-4A14-880A-017D68219783}" srcId="{6313BB4D-9316-4E30-9C3A-961753CC0AB9}" destId="{36391953-103A-4F0D-AA1B-1D7028119546}" srcOrd="1" destOrd="0" parTransId="{87860515-0A80-40F1-B5D5-C61FF7F512C5}" sibTransId="{6C1A05DB-A524-41E0-8C0B-5C5766AB04AC}"/>
    <dgm:cxn modelId="{72970661-C114-4D2D-9288-D94678979BFE}" type="presOf" srcId="{260E48A8-D8E7-4A60-85D6-C5FD18FAE8B0}" destId="{1FDFFDF5-756F-434E-BBDB-04A10D07508A}" srcOrd="0" destOrd="0" presId="urn:microsoft.com/office/officeart/2005/8/layout/hierarchy3"/>
    <dgm:cxn modelId="{CAE15661-5F67-48A9-A370-8BE11943BFDC}" srcId="{6D590A00-78AF-4A13-BBFD-A3AF66C93F6C}" destId="{6313BB4D-9316-4E30-9C3A-961753CC0AB9}" srcOrd="1" destOrd="0" parTransId="{A7E60B03-584A-43D0-BB52-88276ADCFD0A}" sibTransId="{24D1E272-E8D3-423B-A7D6-AC52A359F626}"/>
    <dgm:cxn modelId="{8B806663-C5A0-409B-BF5A-D4DBB91540B2}" type="presOf" srcId="{7F3FA249-7665-4718-A1D0-859F03F0F632}" destId="{5F7E9AF2-6BD8-492E-94BD-83D8BA58BF20}" srcOrd="0" destOrd="0" presId="urn:microsoft.com/office/officeart/2005/8/layout/hierarchy3"/>
    <dgm:cxn modelId="{4992B243-790D-4ACC-8D87-A21C2AD4D431}" type="presOf" srcId="{6120F72D-C6A8-49AD-BA24-2C0F57F324C8}" destId="{DA61923F-735F-42AF-9D8D-4CCB8FAFF3CF}" srcOrd="0" destOrd="0" presId="urn:microsoft.com/office/officeart/2005/8/layout/hierarchy3"/>
    <dgm:cxn modelId="{CC114C71-FB02-409F-A617-F1B3971B2DB3}" type="presOf" srcId="{6313BB4D-9316-4E30-9C3A-961753CC0AB9}" destId="{B2E1A93F-DF6A-4B87-B7C0-8DF337FF0D71}" srcOrd="0" destOrd="0" presId="urn:microsoft.com/office/officeart/2005/8/layout/hierarchy3"/>
    <dgm:cxn modelId="{14DD8A7C-F00C-46D5-B44F-8DE2B6E5C4B9}" srcId="{6D590A00-78AF-4A13-BBFD-A3AF66C93F6C}" destId="{6120F72D-C6A8-49AD-BA24-2C0F57F324C8}" srcOrd="0" destOrd="0" parTransId="{BE0CBB00-3392-485E-A094-0EA14BFBD3BB}" sibTransId="{BC4E52D6-AAD0-43E7-A424-27EC57EBB42D}"/>
    <dgm:cxn modelId="{1B177287-7F22-4585-BD71-EE570DE506BD}" type="presOf" srcId="{6313BB4D-9316-4E30-9C3A-961753CC0AB9}" destId="{4E7450B6-E2E2-4E5B-88E3-FB726ACB9D1B}" srcOrd="1" destOrd="0" presId="urn:microsoft.com/office/officeart/2005/8/layout/hierarchy3"/>
    <dgm:cxn modelId="{3499B188-EC5A-432C-9D72-9B2596A140DB}" srcId="{6120F72D-C6A8-49AD-BA24-2C0F57F324C8}" destId="{260E48A8-D8E7-4A60-85D6-C5FD18FAE8B0}" srcOrd="1" destOrd="0" parTransId="{41ECA030-7AD3-4098-A354-5D82A633E7E0}" sibTransId="{A171C85D-3150-48E2-B840-5E1DB7D99B9F}"/>
    <dgm:cxn modelId="{ACB3198E-A776-45F2-9F8E-45A2F6F710DA}" type="presOf" srcId="{3B3605E9-E157-4B65-B1AC-E13C4D008A30}" destId="{6C104ACB-2DC0-453F-9D61-C77D046D25EC}" srcOrd="0" destOrd="0" presId="urn:microsoft.com/office/officeart/2005/8/layout/hierarchy3"/>
    <dgm:cxn modelId="{9AA7A7A4-371D-47F8-A077-FCDCD28F4C68}" type="presOf" srcId="{6D590A00-78AF-4A13-BBFD-A3AF66C93F6C}" destId="{64FA1E81-4F3E-4D18-AEEC-2A8594722484}" srcOrd="0" destOrd="0" presId="urn:microsoft.com/office/officeart/2005/8/layout/hierarchy3"/>
    <dgm:cxn modelId="{7A5E32C1-3EBD-430A-981E-4519333A5220}" type="presOf" srcId="{6120F72D-C6A8-49AD-BA24-2C0F57F324C8}" destId="{C4BFE0FE-D2B1-4E62-AF74-39B3FD166304}" srcOrd="1" destOrd="0" presId="urn:microsoft.com/office/officeart/2005/8/layout/hierarchy3"/>
    <dgm:cxn modelId="{BF0E3DE1-6525-42DB-BE39-139727B1A14A}" type="presOf" srcId="{36391953-103A-4F0D-AA1B-1D7028119546}" destId="{8BF989E1-910F-4871-B204-89EAF449D643}" srcOrd="0" destOrd="0" presId="urn:microsoft.com/office/officeart/2005/8/layout/hierarchy3"/>
    <dgm:cxn modelId="{15730EEB-A372-4FEE-B4FE-7AC732AF93C3}" type="presOf" srcId="{EE0E7911-B37E-45F8-BBEE-116DBF96A32C}" destId="{4A74628A-439F-4598-81DD-CF43EEA62D0F}" srcOrd="0" destOrd="0" presId="urn:microsoft.com/office/officeart/2005/8/layout/hierarchy3"/>
    <dgm:cxn modelId="{5BEEDCF2-98B7-4840-B732-A43D0DB4C600}" srcId="{6313BB4D-9316-4E30-9C3A-961753CC0AB9}" destId="{3B3605E9-E157-4B65-B1AC-E13C4D008A30}" srcOrd="0" destOrd="0" parTransId="{7F3FA249-7665-4718-A1D0-859F03F0F632}" sibTransId="{98F391B8-3F87-41BE-8D9D-F32136940332}"/>
    <dgm:cxn modelId="{9A49FFE3-37BC-4869-B77E-FFB90DA69D0F}" type="presParOf" srcId="{64FA1E81-4F3E-4D18-AEEC-2A8594722484}" destId="{7EFD83E2-4358-4CF4-8BAD-676E9615575D}" srcOrd="0" destOrd="0" presId="urn:microsoft.com/office/officeart/2005/8/layout/hierarchy3"/>
    <dgm:cxn modelId="{822F041A-CA60-438A-A208-3625087614E4}" type="presParOf" srcId="{7EFD83E2-4358-4CF4-8BAD-676E9615575D}" destId="{EB937B1E-F8D5-4236-BA8F-2A0017EAB49E}" srcOrd="0" destOrd="0" presId="urn:microsoft.com/office/officeart/2005/8/layout/hierarchy3"/>
    <dgm:cxn modelId="{0C91E0A7-19B2-4665-B857-FFB668CF0618}" type="presParOf" srcId="{EB937B1E-F8D5-4236-BA8F-2A0017EAB49E}" destId="{DA61923F-735F-42AF-9D8D-4CCB8FAFF3CF}" srcOrd="0" destOrd="0" presId="urn:microsoft.com/office/officeart/2005/8/layout/hierarchy3"/>
    <dgm:cxn modelId="{D02EDE20-950A-463A-804D-DF0E2B31E715}" type="presParOf" srcId="{EB937B1E-F8D5-4236-BA8F-2A0017EAB49E}" destId="{C4BFE0FE-D2B1-4E62-AF74-39B3FD166304}" srcOrd="1" destOrd="0" presId="urn:microsoft.com/office/officeart/2005/8/layout/hierarchy3"/>
    <dgm:cxn modelId="{D5A14315-5F5D-4EB6-8553-32180B937314}" type="presParOf" srcId="{7EFD83E2-4358-4CF4-8BAD-676E9615575D}" destId="{96D689E2-0E4A-46A7-B775-0087F3BC2B2F}" srcOrd="1" destOrd="0" presId="urn:microsoft.com/office/officeart/2005/8/layout/hierarchy3"/>
    <dgm:cxn modelId="{5054DBC1-5BE8-406C-B0A0-BF9BB8099AC2}" type="presParOf" srcId="{96D689E2-0E4A-46A7-B775-0087F3BC2B2F}" destId="{6D4D6983-8B71-4DFE-8839-4836B88B204B}" srcOrd="0" destOrd="0" presId="urn:microsoft.com/office/officeart/2005/8/layout/hierarchy3"/>
    <dgm:cxn modelId="{477B82E4-7F7A-4FDA-90A2-F30F6D341030}" type="presParOf" srcId="{96D689E2-0E4A-46A7-B775-0087F3BC2B2F}" destId="{4A74628A-439F-4598-81DD-CF43EEA62D0F}" srcOrd="1" destOrd="0" presId="urn:microsoft.com/office/officeart/2005/8/layout/hierarchy3"/>
    <dgm:cxn modelId="{C660A08C-C8D9-4138-AB62-CD80D7403297}" type="presParOf" srcId="{96D689E2-0E4A-46A7-B775-0087F3BC2B2F}" destId="{428EA920-7680-48EE-9EE4-463A353F3050}" srcOrd="2" destOrd="0" presId="urn:microsoft.com/office/officeart/2005/8/layout/hierarchy3"/>
    <dgm:cxn modelId="{D84870B9-6D5B-40A7-AE6A-6950AAF5A6F2}" type="presParOf" srcId="{96D689E2-0E4A-46A7-B775-0087F3BC2B2F}" destId="{1FDFFDF5-756F-434E-BBDB-04A10D07508A}" srcOrd="3" destOrd="0" presId="urn:microsoft.com/office/officeart/2005/8/layout/hierarchy3"/>
    <dgm:cxn modelId="{5399F39B-50A6-4ADE-844F-6F13E106D8B5}" type="presParOf" srcId="{64FA1E81-4F3E-4D18-AEEC-2A8594722484}" destId="{33B3A8FC-ACED-437B-B225-290009EB46D0}" srcOrd="1" destOrd="0" presId="urn:microsoft.com/office/officeart/2005/8/layout/hierarchy3"/>
    <dgm:cxn modelId="{D022EA62-38F9-4A9A-9A28-0AB0896B3F07}" type="presParOf" srcId="{33B3A8FC-ACED-437B-B225-290009EB46D0}" destId="{4268EC9A-4A43-4EA4-B8A6-106C0CECF952}" srcOrd="0" destOrd="0" presId="urn:microsoft.com/office/officeart/2005/8/layout/hierarchy3"/>
    <dgm:cxn modelId="{362944A0-F239-44A9-95F6-B26F8D47B189}" type="presParOf" srcId="{4268EC9A-4A43-4EA4-B8A6-106C0CECF952}" destId="{B2E1A93F-DF6A-4B87-B7C0-8DF337FF0D71}" srcOrd="0" destOrd="0" presId="urn:microsoft.com/office/officeart/2005/8/layout/hierarchy3"/>
    <dgm:cxn modelId="{0A825CB1-E603-436A-9E43-F10A4480359A}" type="presParOf" srcId="{4268EC9A-4A43-4EA4-B8A6-106C0CECF952}" destId="{4E7450B6-E2E2-4E5B-88E3-FB726ACB9D1B}" srcOrd="1" destOrd="0" presId="urn:microsoft.com/office/officeart/2005/8/layout/hierarchy3"/>
    <dgm:cxn modelId="{4CFCE87E-0DCF-496A-A08B-6035DEF1F09A}" type="presParOf" srcId="{33B3A8FC-ACED-437B-B225-290009EB46D0}" destId="{C61C4427-CEE1-42D2-9C69-9E3457357D02}" srcOrd="1" destOrd="0" presId="urn:microsoft.com/office/officeart/2005/8/layout/hierarchy3"/>
    <dgm:cxn modelId="{36A86C71-C988-4355-BA2B-856432B59321}" type="presParOf" srcId="{C61C4427-CEE1-42D2-9C69-9E3457357D02}" destId="{5F7E9AF2-6BD8-492E-94BD-83D8BA58BF20}" srcOrd="0" destOrd="0" presId="urn:microsoft.com/office/officeart/2005/8/layout/hierarchy3"/>
    <dgm:cxn modelId="{434E2806-51DB-4CAF-81D2-02B730E5F32A}" type="presParOf" srcId="{C61C4427-CEE1-42D2-9C69-9E3457357D02}" destId="{6C104ACB-2DC0-453F-9D61-C77D046D25EC}" srcOrd="1" destOrd="0" presId="urn:microsoft.com/office/officeart/2005/8/layout/hierarchy3"/>
    <dgm:cxn modelId="{886D8283-0797-42C0-A254-A4F6D9DE689B}" type="presParOf" srcId="{C61C4427-CEE1-42D2-9C69-9E3457357D02}" destId="{11A11A9D-9DE6-4C82-ABBC-C9A5D94265D4}" srcOrd="2" destOrd="0" presId="urn:microsoft.com/office/officeart/2005/8/layout/hierarchy3"/>
    <dgm:cxn modelId="{55821DF6-3E4B-4661-B69D-53C8301EB112}" type="presParOf" srcId="{C61C4427-CEE1-42D2-9C69-9E3457357D02}" destId="{8BF989E1-910F-4871-B204-89EAF449D64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71F686-FDCE-45BE-A4AD-7C3A1B8C90C8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769AC2D-B00F-4CF9-9C9B-CFC9D6DAC164}">
      <dgm:prSet phldrT="[Text]" custT="1"/>
      <dgm:spPr/>
      <dgm:t>
        <a:bodyPr/>
        <a:lstStyle/>
        <a:p>
          <a:pPr algn="ctr"/>
          <a:r>
            <a:rPr lang="en-AU" sz="3000" dirty="0">
              <a:latin typeface="Calibri" panose="020F0502020204030204" pitchFamily="34" charset="0"/>
              <a:cs typeface="Calibri" panose="020F0502020204030204" pitchFamily="34" charset="0"/>
            </a:rPr>
            <a:t>Soil organic carbon by 25% in 8 year @ 10t/ha</a:t>
          </a:r>
        </a:p>
      </dgm:t>
    </dgm:pt>
    <dgm:pt modelId="{B05A3F37-CBBE-44FE-BC7C-2A407B915636}" type="parTrans" cxnId="{EEB9D138-B885-4BDD-B5DC-525372547D2B}">
      <dgm:prSet/>
      <dgm:spPr/>
      <dgm:t>
        <a:bodyPr/>
        <a:lstStyle/>
        <a:p>
          <a:endParaRPr lang="en-AU"/>
        </a:p>
      </dgm:t>
    </dgm:pt>
    <dgm:pt modelId="{7AE4CB13-592D-4E18-9B7D-5D94AED106E0}" type="sibTrans" cxnId="{EEB9D138-B885-4BDD-B5DC-525372547D2B}">
      <dgm:prSet/>
      <dgm:spPr/>
      <dgm:t>
        <a:bodyPr/>
        <a:lstStyle/>
        <a:p>
          <a:endParaRPr lang="en-AU"/>
        </a:p>
      </dgm:t>
    </dgm:pt>
    <dgm:pt modelId="{DA86F72E-F282-4151-B143-F6636473DCB2}">
      <dgm:prSet phldrT="[Text]" custT="1"/>
      <dgm:spPr/>
      <dgm:t>
        <a:bodyPr/>
        <a:lstStyle/>
        <a:p>
          <a:pPr algn="ctr"/>
          <a:r>
            <a:rPr lang="en-AU" sz="3000" dirty="0">
              <a:latin typeface="Calibri" panose="020F0502020204030204" pitchFamily="34" charset="0"/>
              <a:cs typeface="Calibri" panose="020F0502020204030204" pitchFamily="34" charset="0"/>
            </a:rPr>
            <a:t>Soil carbon mineralisation by 18%</a:t>
          </a:r>
        </a:p>
      </dgm:t>
    </dgm:pt>
    <dgm:pt modelId="{7B0C53A4-1624-44E0-B514-01A4F2C08A23}" type="parTrans" cxnId="{1C3AAA12-6F9C-43F8-8C4B-39644D251606}">
      <dgm:prSet/>
      <dgm:spPr/>
      <dgm:t>
        <a:bodyPr/>
        <a:lstStyle/>
        <a:p>
          <a:endParaRPr lang="en-AU"/>
        </a:p>
      </dgm:t>
    </dgm:pt>
    <dgm:pt modelId="{CD4664B5-C2DE-47FF-B428-40A782689697}" type="sibTrans" cxnId="{1C3AAA12-6F9C-43F8-8C4B-39644D251606}">
      <dgm:prSet/>
      <dgm:spPr/>
      <dgm:t>
        <a:bodyPr/>
        <a:lstStyle/>
        <a:p>
          <a:endParaRPr lang="en-AU"/>
        </a:p>
      </dgm:t>
    </dgm:pt>
    <dgm:pt modelId="{A8361881-7938-4D23-8A59-F7B2D0B2E63F}">
      <dgm:prSet phldrT="[Text]" custT="1"/>
      <dgm:spPr/>
      <dgm:t>
        <a:bodyPr/>
        <a:lstStyle/>
        <a:p>
          <a:pPr algn="ctr"/>
          <a:r>
            <a:rPr lang="en-AU" sz="3000" dirty="0">
              <a:latin typeface="Calibri" panose="020F0502020204030204" pitchFamily="34" charset="0"/>
              <a:cs typeface="Calibri" panose="020F0502020204030204" pitchFamily="34" charset="0"/>
            </a:rPr>
            <a:t>&gt;50% of biochar carbon (&gt;100 years)</a:t>
          </a:r>
        </a:p>
      </dgm:t>
    </dgm:pt>
    <dgm:pt modelId="{8B083300-FB41-48CF-B4C6-20DDB764E16C}" type="parTrans" cxnId="{568DCBE8-1090-4711-90D8-A8C31C6A87F5}">
      <dgm:prSet/>
      <dgm:spPr/>
      <dgm:t>
        <a:bodyPr/>
        <a:lstStyle/>
        <a:p>
          <a:endParaRPr lang="en-AU"/>
        </a:p>
      </dgm:t>
    </dgm:pt>
    <dgm:pt modelId="{D8484E4A-CEA2-4F89-B484-2084C13DFE86}" type="sibTrans" cxnId="{568DCBE8-1090-4711-90D8-A8C31C6A87F5}">
      <dgm:prSet/>
      <dgm:spPr/>
      <dgm:t>
        <a:bodyPr/>
        <a:lstStyle/>
        <a:p>
          <a:endParaRPr lang="en-AU"/>
        </a:p>
      </dgm:t>
    </dgm:pt>
    <dgm:pt modelId="{85E8F5BE-5F64-4275-B7E0-122C94E37C6D}" type="pres">
      <dgm:prSet presAssocID="{0B71F686-FDCE-45BE-A4AD-7C3A1B8C90C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3E262835-4296-4322-AB08-A22A69E65281}" type="pres">
      <dgm:prSet presAssocID="{A8361881-7938-4D23-8A59-F7B2D0B2E63F}" presName="Accent3" presStyleCnt="0"/>
      <dgm:spPr/>
    </dgm:pt>
    <dgm:pt modelId="{A9E1D6C9-D29F-4A15-8C90-94DA709CC121}" type="pres">
      <dgm:prSet presAssocID="{A8361881-7938-4D23-8A59-F7B2D0B2E63F}" presName="Accent" presStyleLbl="node1" presStyleIdx="0" presStyleCnt="3"/>
      <dgm:spPr/>
    </dgm:pt>
    <dgm:pt modelId="{AC5DB82D-6216-4EAE-B795-A8016673B54F}" type="pres">
      <dgm:prSet presAssocID="{A8361881-7938-4D23-8A59-F7B2D0B2E63F}" presName="ParentBackground3" presStyleCnt="0"/>
      <dgm:spPr/>
    </dgm:pt>
    <dgm:pt modelId="{462DDCA8-9267-4D73-8811-158DA7DFD3F0}" type="pres">
      <dgm:prSet presAssocID="{A8361881-7938-4D23-8A59-F7B2D0B2E63F}" presName="ParentBackground" presStyleLbl="fgAcc1" presStyleIdx="0" presStyleCnt="3" custLinFactNeighborX="-858"/>
      <dgm:spPr/>
    </dgm:pt>
    <dgm:pt modelId="{2A405A80-3FCB-410E-B9A9-C2286545C122}" type="pres">
      <dgm:prSet presAssocID="{A8361881-7938-4D23-8A59-F7B2D0B2E63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EEFFD91-0396-492A-9462-DA05B2AABD6A}" type="pres">
      <dgm:prSet presAssocID="{DA86F72E-F282-4151-B143-F6636473DCB2}" presName="Accent2" presStyleCnt="0"/>
      <dgm:spPr/>
    </dgm:pt>
    <dgm:pt modelId="{C0DCFC82-0843-4E3E-932E-159D519463F8}" type="pres">
      <dgm:prSet presAssocID="{DA86F72E-F282-4151-B143-F6636473DCB2}" presName="Accent" presStyleLbl="node1" presStyleIdx="1" presStyleCnt="3"/>
      <dgm:spPr/>
    </dgm:pt>
    <dgm:pt modelId="{5C4BD611-142C-425D-9A4D-5771D3DB615C}" type="pres">
      <dgm:prSet presAssocID="{DA86F72E-F282-4151-B143-F6636473DCB2}" presName="ParentBackground2" presStyleCnt="0"/>
      <dgm:spPr/>
    </dgm:pt>
    <dgm:pt modelId="{4841D0A0-B21B-49C8-9CA1-A3C6ED597162}" type="pres">
      <dgm:prSet presAssocID="{DA86F72E-F282-4151-B143-F6636473DCB2}" presName="ParentBackground" presStyleLbl="fgAcc1" presStyleIdx="1" presStyleCnt="3"/>
      <dgm:spPr/>
    </dgm:pt>
    <dgm:pt modelId="{AF737292-C555-48D3-983F-6C1E0FF65EC0}" type="pres">
      <dgm:prSet presAssocID="{DA86F72E-F282-4151-B143-F6636473DCB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5714E13-A193-4312-9F6F-AAF7B1F0A041}" type="pres">
      <dgm:prSet presAssocID="{5769AC2D-B00F-4CF9-9C9B-CFC9D6DAC164}" presName="Accent1" presStyleCnt="0"/>
      <dgm:spPr/>
    </dgm:pt>
    <dgm:pt modelId="{0B1C8661-5AE8-4E4C-9AD1-4E6B34ADB071}" type="pres">
      <dgm:prSet presAssocID="{5769AC2D-B00F-4CF9-9C9B-CFC9D6DAC164}" presName="Accent" presStyleLbl="node1" presStyleIdx="2" presStyleCnt="3"/>
      <dgm:spPr/>
    </dgm:pt>
    <dgm:pt modelId="{3D99ECA1-EA06-42AE-822F-F562D9E11744}" type="pres">
      <dgm:prSet presAssocID="{5769AC2D-B00F-4CF9-9C9B-CFC9D6DAC164}" presName="ParentBackground1" presStyleCnt="0"/>
      <dgm:spPr/>
    </dgm:pt>
    <dgm:pt modelId="{E9F74E7D-6872-496E-A88C-44F8CD757157}" type="pres">
      <dgm:prSet presAssocID="{5769AC2D-B00F-4CF9-9C9B-CFC9D6DAC164}" presName="ParentBackground" presStyleLbl="fgAcc1" presStyleIdx="2" presStyleCnt="3"/>
      <dgm:spPr/>
    </dgm:pt>
    <dgm:pt modelId="{5A7C87A6-C17D-482E-B7AF-1FD11E66FE3A}" type="pres">
      <dgm:prSet presAssocID="{5769AC2D-B00F-4CF9-9C9B-CFC9D6DAC16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C3AAA12-6F9C-43F8-8C4B-39644D251606}" srcId="{0B71F686-FDCE-45BE-A4AD-7C3A1B8C90C8}" destId="{DA86F72E-F282-4151-B143-F6636473DCB2}" srcOrd="1" destOrd="0" parTransId="{7B0C53A4-1624-44E0-B514-01A4F2C08A23}" sibTransId="{CD4664B5-C2DE-47FF-B428-40A782689697}"/>
    <dgm:cxn modelId="{4DF42F2B-14EC-43AB-AA38-4281AE304523}" type="presOf" srcId="{5769AC2D-B00F-4CF9-9C9B-CFC9D6DAC164}" destId="{E9F74E7D-6872-496E-A88C-44F8CD757157}" srcOrd="0" destOrd="0" presId="urn:microsoft.com/office/officeart/2011/layout/CircleProcess"/>
    <dgm:cxn modelId="{5F0E502F-5EB4-4770-A576-2C6363C2FCBD}" type="presOf" srcId="{0B71F686-FDCE-45BE-A4AD-7C3A1B8C90C8}" destId="{85E8F5BE-5F64-4275-B7E0-122C94E37C6D}" srcOrd="0" destOrd="0" presId="urn:microsoft.com/office/officeart/2011/layout/CircleProcess"/>
    <dgm:cxn modelId="{EEB9D138-B885-4BDD-B5DC-525372547D2B}" srcId="{0B71F686-FDCE-45BE-A4AD-7C3A1B8C90C8}" destId="{5769AC2D-B00F-4CF9-9C9B-CFC9D6DAC164}" srcOrd="0" destOrd="0" parTransId="{B05A3F37-CBBE-44FE-BC7C-2A407B915636}" sibTransId="{7AE4CB13-592D-4E18-9B7D-5D94AED106E0}"/>
    <dgm:cxn modelId="{5DCF7150-7CC6-4310-8D9B-D18165DCF093}" type="presOf" srcId="{DA86F72E-F282-4151-B143-F6636473DCB2}" destId="{4841D0A0-B21B-49C8-9CA1-A3C6ED597162}" srcOrd="0" destOrd="0" presId="urn:microsoft.com/office/officeart/2011/layout/CircleProcess"/>
    <dgm:cxn modelId="{9E410477-0C13-4D88-94E5-635FCDCAB42E}" type="presOf" srcId="{5769AC2D-B00F-4CF9-9C9B-CFC9D6DAC164}" destId="{5A7C87A6-C17D-482E-B7AF-1FD11E66FE3A}" srcOrd="1" destOrd="0" presId="urn:microsoft.com/office/officeart/2011/layout/CircleProcess"/>
    <dgm:cxn modelId="{CA598B77-9BDF-49DE-82F5-5F9BB3AAD8EB}" type="presOf" srcId="{A8361881-7938-4D23-8A59-F7B2D0B2E63F}" destId="{2A405A80-3FCB-410E-B9A9-C2286545C122}" srcOrd="1" destOrd="0" presId="urn:microsoft.com/office/officeart/2011/layout/CircleProcess"/>
    <dgm:cxn modelId="{7337ACD1-E7B9-4B29-81D2-05EB756326D9}" type="presOf" srcId="{DA86F72E-F282-4151-B143-F6636473DCB2}" destId="{AF737292-C555-48D3-983F-6C1E0FF65EC0}" srcOrd="1" destOrd="0" presId="urn:microsoft.com/office/officeart/2011/layout/CircleProcess"/>
    <dgm:cxn modelId="{568DCBE8-1090-4711-90D8-A8C31C6A87F5}" srcId="{0B71F686-FDCE-45BE-A4AD-7C3A1B8C90C8}" destId="{A8361881-7938-4D23-8A59-F7B2D0B2E63F}" srcOrd="2" destOrd="0" parTransId="{8B083300-FB41-48CF-B4C6-20DDB764E16C}" sibTransId="{D8484E4A-CEA2-4F89-B484-2084C13DFE86}"/>
    <dgm:cxn modelId="{21890AF0-2820-4BCD-A19C-871A1BEB81BA}" type="presOf" srcId="{A8361881-7938-4D23-8A59-F7B2D0B2E63F}" destId="{462DDCA8-9267-4D73-8811-158DA7DFD3F0}" srcOrd="0" destOrd="0" presId="urn:microsoft.com/office/officeart/2011/layout/CircleProcess"/>
    <dgm:cxn modelId="{84479550-AD4F-4145-B179-D3E61E5A64B0}" type="presParOf" srcId="{85E8F5BE-5F64-4275-B7E0-122C94E37C6D}" destId="{3E262835-4296-4322-AB08-A22A69E65281}" srcOrd="0" destOrd="0" presId="urn:microsoft.com/office/officeart/2011/layout/CircleProcess"/>
    <dgm:cxn modelId="{8BA3FB41-9D53-4754-80E1-D0779D44BF79}" type="presParOf" srcId="{3E262835-4296-4322-AB08-A22A69E65281}" destId="{A9E1D6C9-D29F-4A15-8C90-94DA709CC121}" srcOrd="0" destOrd="0" presId="urn:microsoft.com/office/officeart/2011/layout/CircleProcess"/>
    <dgm:cxn modelId="{8ED5EAC9-C7C3-48B8-90AF-FC8B9FDE88BF}" type="presParOf" srcId="{85E8F5BE-5F64-4275-B7E0-122C94E37C6D}" destId="{AC5DB82D-6216-4EAE-B795-A8016673B54F}" srcOrd="1" destOrd="0" presId="urn:microsoft.com/office/officeart/2011/layout/CircleProcess"/>
    <dgm:cxn modelId="{043340E7-25B9-4410-AEA3-5BC354007E42}" type="presParOf" srcId="{AC5DB82D-6216-4EAE-B795-A8016673B54F}" destId="{462DDCA8-9267-4D73-8811-158DA7DFD3F0}" srcOrd="0" destOrd="0" presId="urn:microsoft.com/office/officeart/2011/layout/CircleProcess"/>
    <dgm:cxn modelId="{3F8FA21C-8790-4EAE-AD69-0148A44F929A}" type="presParOf" srcId="{85E8F5BE-5F64-4275-B7E0-122C94E37C6D}" destId="{2A405A80-3FCB-410E-B9A9-C2286545C122}" srcOrd="2" destOrd="0" presId="urn:microsoft.com/office/officeart/2011/layout/CircleProcess"/>
    <dgm:cxn modelId="{7B1FF89D-DAB7-478F-8B8E-7808A27E7761}" type="presParOf" srcId="{85E8F5BE-5F64-4275-B7E0-122C94E37C6D}" destId="{8EEFFD91-0396-492A-9462-DA05B2AABD6A}" srcOrd="3" destOrd="0" presId="urn:microsoft.com/office/officeart/2011/layout/CircleProcess"/>
    <dgm:cxn modelId="{1E65F29B-1053-4733-941C-4BFD91E5DD19}" type="presParOf" srcId="{8EEFFD91-0396-492A-9462-DA05B2AABD6A}" destId="{C0DCFC82-0843-4E3E-932E-159D519463F8}" srcOrd="0" destOrd="0" presId="urn:microsoft.com/office/officeart/2011/layout/CircleProcess"/>
    <dgm:cxn modelId="{2A79B9ED-E5D7-4AAE-BDDC-056A0708D6C9}" type="presParOf" srcId="{85E8F5BE-5F64-4275-B7E0-122C94E37C6D}" destId="{5C4BD611-142C-425D-9A4D-5771D3DB615C}" srcOrd="4" destOrd="0" presId="urn:microsoft.com/office/officeart/2011/layout/CircleProcess"/>
    <dgm:cxn modelId="{586D0BA0-4634-4A7C-B761-C064DF662941}" type="presParOf" srcId="{5C4BD611-142C-425D-9A4D-5771D3DB615C}" destId="{4841D0A0-B21B-49C8-9CA1-A3C6ED597162}" srcOrd="0" destOrd="0" presId="urn:microsoft.com/office/officeart/2011/layout/CircleProcess"/>
    <dgm:cxn modelId="{D8D9971C-905A-48A2-983F-AF9F4B4A24E0}" type="presParOf" srcId="{85E8F5BE-5F64-4275-B7E0-122C94E37C6D}" destId="{AF737292-C555-48D3-983F-6C1E0FF65EC0}" srcOrd="5" destOrd="0" presId="urn:microsoft.com/office/officeart/2011/layout/CircleProcess"/>
    <dgm:cxn modelId="{79E4D00C-64D8-4292-B5BE-17946F3CFF30}" type="presParOf" srcId="{85E8F5BE-5F64-4275-B7E0-122C94E37C6D}" destId="{95714E13-A193-4312-9F6F-AAF7B1F0A041}" srcOrd="6" destOrd="0" presId="urn:microsoft.com/office/officeart/2011/layout/CircleProcess"/>
    <dgm:cxn modelId="{255CFA53-4638-427D-9B9A-CF272C452B7E}" type="presParOf" srcId="{95714E13-A193-4312-9F6F-AAF7B1F0A041}" destId="{0B1C8661-5AE8-4E4C-9AD1-4E6B34ADB071}" srcOrd="0" destOrd="0" presId="urn:microsoft.com/office/officeart/2011/layout/CircleProcess"/>
    <dgm:cxn modelId="{169372C0-85B9-453B-AB1F-AEA69A6A847F}" type="presParOf" srcId="{85E8F5BE-5F64-4275-B7E0-122C94E37C6D}" destId="{3D99ECA1-EA06-42AE-822F-F562D9E11744}" srcOrd="7" destOrd="0" presId="urn:microsoft.com/office/officeart/2011/layout/CircleProcess"/>
    <dgm:cxn modelId="{EBA62E81-265F-4014-8274-986ACD146A8D}" type="presParOf" srcId="{3D99ECA1-EA06-42AE-822F-F562D9E11744}" destId="{E9F74E7D-6872-496E-A88C-44F8CD757157}" srcOrd="0" destOrd="0" presId="urn:microsoft.com/office/officeart/2011/layout/CircleProcess"/>
    <dgm:cxn modelId="{FED9AE1D-D2CD-4B82-9D3D-9CAF5BE7E5E5}" type="presParOf" srcId="{85E8F5BE-5F64-4275-B7E0-122C94E37C6D}" destId="{5A7C87A6-C17D-482E-B7AF-1FD11E66FE3A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1923F-735F-42AF-9D8D-4CCB8FAFF3CF}">
      <dsp:nvSpPr>
        <dsp:cNvPr id="0" name=""/>
        <dsp:cNvSpPr/>
      </dsp:nvSpPr>
      <dsp:spPr>
        <a:xfrm>
          <a:off x="2462026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Data collection</a:t>
          </a:r>
        </a:p>
      </dsp:txBody>
      <dsp:txXfrm>
        <a:off x="2498420" y="37572"/>
        <a:ext cx="2412344" cy="1169778"/>
      </dsp:txXfrm>
    </dsp:sp>
    <dsp:sp modelId="{6D4D6983-8B71-4DFE-8839-4836B88B204B}">
      <dsp:nvSpPr>
        <dsp:cNvPr id="0" name=""/>
        <dsp:cNvSpPr/>
      </dsp:nvSpPr>
      <dsp:spPr>
        <a:xfrm>
          <a:off x="2710539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4628A-439F-4598-81DD-CF43EEA62D0F}">
      <dsp:nvSpPr>
        <dsp:cNvPr id="0" name=""/>
        <dsp:cNvSpPr/>
      </dsp:nvSpPr>
      <dsp:spPr>
        <a:xfrm>
          <a:off x="2959052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Interviews, focused discussions with industry </a:t>
          </a:r>
        </a:p>
      </dsp:txBody>
      <dsp:txXfrm>
        <a:off x="2995446" y="1590779"/>
        <a:ext cx="1915317" cy="1169778"/>
      </dsp:txXfrm>
    </dsp:sp>
    <dsp:sp modelId="{428EA920-7680-48EE-9EE4-463A353F3050}">
      <dsp:nvSpPr>
        <dsp:cNvPr id="0" name=""/>
        <dsp:cNvSpPr/>
      </dsp:nvSpPr>
      <dsp:spPr>
        <a:xfrm>
          <a:off x="2710539" y="1243744"/>
          <a:ext cx="248513" cy="24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32"/>
              </a:lnTo>
              <a:lnTo>
                <a:pt x="248513" y="248513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FFDF5-756F-434E-BBDB-04A10D07508A}">
      <dsp:nvSpPr>
        <dsp:cNvPr id="0" name=""/>
        <dsp:cNvSpPr/>
      </dsp:nvSpPr>
      <dsp:spPr>
        <a:xfrm>
          <a:off x="2959052" y="3107593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Site visit to the composting site, and regional pyrolysis facility</a:t>
          </a:r>
        </a:p>
      </dsp:txBody>
      <dsp:txXfrm>
        <a:off x="2995446" y="3143987"/>
        <a:ext cx="1915317" cy="1169778"/>
      </dsp:txXfrm>
    </dsp:sp>
    <dsp:sp modelId="{B2E1A93F-DF6A-4B87-B7C0-8DF337FF0D71}">
      <dsp:nvSpPr>
        <dsp:cNvPr id="0" name=""/>
        <dsp:cNvSpPr/>
      </dsp:nvSpPr>
      <dsp:spPr>
        <a:xfrm>
          <a:off x="5568441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LCA analysis</a:t>
          </a:r>
        </a:p>
      </dsp:txBody>
      <dsp:txXfrm>
        <a:off x="5604835" y="37572"/>
        <a:ext cx="2412344" cy="1169778"/>
      </dsp:txXfrm>
    </dsp:sp>
    <dsp:sp modelId="{5F7E9AF2-6BD8-492E-94BD-83D8BA58BF20}">
      <dsp:nvSpPr>
        <dsp:cNvPr id="0" name=""/>
        <dsp:cNvSpPr/>
      </dsp:nvSpPr>
      <dsp:spPr>
        <a:xfrm>
          <a:off x="5816954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04ACB-2DC0-453F-9D61-C77D046D25EC}">
      <dsp:nvSpPr>
        <dsp:cNvPr id="0" name=""/>
        <dsp:cNvSpPr/>
      </dsp:nvSpPr>
      <dsp:spPr>
        <a:xfrm>
          <a:off x="6065467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Open LCA 1.10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Ecoinvent database, reports and previous literatures</a:t>
          </a:r>
        </a:p>
      </dsp:txBody>
      <dsp:txXfrm>
        <a:off x="6101861" y="1590779"/>
        <a:ext cx="1915317" cy="1169778"/>
      </dsp:txXfrm>
    </dsp:sp>
    <dsp:sp modelId="{11A11A9D-9DE6-4C82-ABBC-C9A5D94265D4}">
      <dsp:nvSpPr>
        <dsp:cNvPr id="0" name=""/>
        <dsp:cNvSpPr/>
      </dsp:nvSpPr>
      <dsp:spPr>
        <a:xfrm>
          <a:off x="5816954" y="1243744"/>
          <a:ext cx="248513" cy="24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32"/>
              </a:lnTo>
              <a:lnTo>
                <a:pt x="248513" y="248513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989E1-910F-4871-B204-89EAF449D643}">
      <dsp:nvSpPr>
        <dsp:cNvPr id="0" name=""/>
        <dsp:cNvSpPr/>
      </dsp:nvSpPr>
      <dsp:spPr>
        <a:xfrm>
          <a:off x="6065467" y="3107593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 err="1"/>
            <a:t>ReCipe</a:t>
          </a:r>
          <a:r>
            <a:rPr lang="en-AU" sz="1600" kern="1200" dirty="0"/>
            <a:t> 2016 midpoint impact assessment method and sensitivity to transport distance</a:t>
          </a:r>
        </a:p>
      </dsp:txBody>
      <dsp:txXfrm>
        <a:off x="6101861" y="3143987"/>
        <a:ext cx="1915317" cy="1169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1D6C9-D29F-4A15-8C90-94DA709CC121}">
      <dsp:nvSpPr>
        <dsp:cNvPr id="0" name=""/>
        <dsp:cNvSpPr/>
      </dsp:nvSpPr>
      <dsp:spPr>
        <a:xfrm>
          <a:off x="7930886" y="2120820"/>
          <a:ext cx="3459592" cy="3460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DDCA8-9267-4D73-8811-158DA7DFD3F0}">
      <dsp:nvSpPr>
        <dsp:cNvPr id="0" name=""/>
        <dsp:cNvSpPr/>
      </dsp:nvSpPr>
      <dsp:spPr>
        <a:xfrm>
          <a:off x="8018043" y="2236182"/>
          <a:ext cx="3229853" cy="322951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 dirty="0">
              <a:latin typeface="Calibri" panose="020F0502020204030204" pitchFamily="34" charset="0"/>
              <a:cs typeface="Calibri" panose="020F0502020204030204" pitchFamily="34" charset="0"/>
            </a:rPr>
            <a:t>&gt;50% of biochar carbon (&gt;100 years)</a:t>
          </a:r>
        </a:p>
      </dsp:txBody>
      <dsp:txXfrm>
        <a:off x="8479773" y="2697627"/>
        <a:ext cx="2306395" cy="2306619"/>
      </dsp:txXfrm>
    </dsp:sp>
    <dsp:sp modelId="{C0DCFC82-0843-4E3E-932E-159D519463F8}">
      <dsp:nvSpPr>
        <dsp:cNvPr id="0" name=""/>
        <dsp:cNvSpPr/>
      </dsp:nvSpPr>
      <dsp:spPr>
        <a:xfrm rot="2700000">
          <a:off x="4359465" y="2125003"/>
          <a:ext cx="3451259" cy="34512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1D0A0-B21B-49C8-9CA1-A3C6ED597162}">
      <dsp:nvSpPr>
        <dsp:cNvPr id="0" name=""/>
        <dsp:cNvSpPr/>
      </dsp:nvSpPr>
      <dsp:spPr>
        <a:xfrm>
          <a:off x="4470167" y="2236182"/>
          <a:ext cx="3229853" cy="322951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 dirty="0">
              <a:latin typeface="Calibri" panose="020F0502020204030204" pitchFamily="34" charset="0"/>
              <a:cs typeface="Calibri" panose="020F0502020204030204" pitchFamily="34" charset="0"/>
            </a:rPr>
            <a:t>Soil carbon mineralisation by 18%</a:t>
          </a:r>
        </a:p>
      </dsp:txBody>
      <dsp:txXfrm>
        <a:off x="4931897" y="2697627"/>
        <a:ext cx="2306395" cy="2306619"/>
      </dsp:txXfrm>
    </dsp:sp>
    <dsp:sp modelId="{0B1C8661-5AE8-4E4C-9AD1-4E6B34ADB071}">
      <dsp:nvSpPr>
        <dsp:cNvPr id="0" name=""/>
        <dsp:cNvSpPr/>
      </dsp:nvSpPr>
      <dsp:spPr>
        <a:xfrm rot="2700000">
          <a:off x="783877" y="2125003"/>
          <a:ext cx="3451259" cy="34512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74E7D-6872-496E-A88C-44F8CD757157}">
      <dsp:nvSpPr>
        <dsp:cNvPr id="0" name=""/>
        <dsp:cNvSpPr/>
      </dsp:nvSpPr>
      <dsp:spPr>
        <a:xfrm>
          <a:off x="894579" y="2236182"/>
          <a:ext cx="3229853" cy="322951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 dirty="0">
              <a:latin typeface="Calibri" panose="020F0502020204030204" pitchFamily="34" charset="0"/>
              <a:cs typeface="Calibri" panose="020F0502020204030204" pitchFamily="34" charset="0"/>
            </a:rPr>
            <a:t>Soil organic carbon by 25% in 8 year @ 10t/ha</a:t>
          </a:r>
        </a:p>
      </dsp:txBody>
      <dsp:txXfrm>
        <a:off x="1356309" y="2697627"/>
        <a:ext cx="2306395" cy="2306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F0CF8-106C-477A-AC96-95E128B668D6}" type="datetimeFigureOut">
              <a:rPr lang="en-AU" smtClean="0"/>
              <a:t>14/04/2024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2C549-0E5C-4DF9-A7A0-BC4A548D5B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149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(Weng et al., 2022) (Weng et al., 2022; Joseph et al., 2021)</a:t>
            </a: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2C549-0E5C-4DF9-A7A0-BC4A548D5B58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47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E0C9B-4B92-7940-A605-655103E89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F455D-E447-1B1C-353F-F7E314FEE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EC036-A67F-75DF-8A4F-7FED5993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561-4886-4685-8715-7C1D9D7B7845}" type="datetime1">
              <a:rPr lang="en-AU" smtClean="0"/>
              <a:t>14/04/2024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B47F7-C515-54E8-5EA9-BE5B2EA6F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6D4F6-9A93-6BB3-CC98-5FEB12A7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77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B7FCE-5094-0143-4607-21F2343AB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03421-EF6E-CC74-5744-490934AB6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21636-71E9-1027-104F-B959DD4B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57D3-FBA4-4F72-A14B-BE3226396074}" type="datetime1">
              <a:rPr lang="en-AU" smtClean="0"/>
              <a:t>14/04/2024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A604-1127-373A-9868-9271DF7C6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4F753-BF15-A5CF-6CA5-31E43AF4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547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4CA6C-920A-E713-A474-F735BC468F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D4B3D-AD36-0843-4E8E-46F128128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F36BA-CFE3-7669-426C-1A47EF06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3B63-B2B8-40F4-ADAE-A08DCBCF8C23}" type="datetime1">
              <a:rPr lang="en-AU" smtClean="0"/>
              <a:t>14/04/2024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4372C-8EB8-9170-8FDD-E2DD7C37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CCD03-7C75-CFA9-3CEA-C3EB7838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115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7597-8CD1-A84B-0D8D-C4637197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71F78-8EE2-8572-6275-B60A1E3F3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ADDCE-8548-BAD3-C235-1E038B94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B894-CFA3-4C96-B5DB-4D1530B33153}" type="datetime1">
              <a:rPr lang="en-AU" smtClean="0"/>
              <a:t>14/04/2024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19D6A-0004-2D04-3C00-67ADFDF1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8F211-8932-EB44-F8C4-DD1D90A59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300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C521F-F730-E2B8-B3A8-3D300117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A65EC-7550-82B1-4982-2FEF7A1F3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E2A28-09B9-D5EC-32CC-060D2942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8A3E-95CA-4B28-A063-E26E61100D4E}" type="datetime1">
              <a:rPr lang="en-AU" smtClean="0"/>
              <a:t>14/04/2024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0AEFB-7121-B11D-2617-E1564127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3403B-21EA-0340-3FB0-259959BF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149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5631-6BE7-C71B-2190-A541EDB0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5F0AF-E0E0-6EAB-2990-13B9F55CE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3A1A8-3533-7DC8-D0C6-9E6AAE863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48BC6-A4EA-BE7E-2D71-62A0F122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05C8-D9CF-446C-92C6-8B15E5F12268}" type="datetime1">
              <a:rPr lang="en-AU" smtClean="0"/>
              <a:t>14/04/2024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5090C-4436-7737-1056-CC756EAC6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3346B-5E9B-1162-BA70-9C8FB91D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191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C5ED0-3E1B-645E-0C03-8680A43F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D73A9-67DB-02C7-4F71-6746AE369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AFA32-C556-0898-99EC-C6630F323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7EAA89-4C33-5BD7-FA08-A0938A82A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D429D-5151-B57C-6E06-BB6B7D7F3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0B3D04-6B33-5EBC-09B2-4747AD97C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E2BF-D633-4E2D-A4E0-53BB28B4A41F}" type="datetime1">
              <a:rPr lang="en-AU" smtClean="0"/>
              <a:t>14/04/2024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6D432-99F8-6E06-7D1E-81344919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0738D-2A0E-7348-BD1B-B1040FA0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196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AD94D-7F1E-B359-B892-E8C9D92E8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01964D-EF86-CA71-9715-5EDD1DCD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B4B-8378-49C1-918D-AE88DBA6757A}" type="datetime1">
              <a:rPr lang="en-AU" smtClean="0"/>
              <a:t>14/04/2024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C1451-9B5A-9F8B-BCF1-D3B642F26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F3F4F-559C-4208-29BE-76E4C9482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213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405E9-2BBA-5BD7-287E-BCDD79A66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2E4C-FD6A-4EBD-923F-66955108D83E}" type="datetime1">
              <a:rPr lang="en-AU" smtClean="0"/>
              <a:t>14/04/2024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C7DF1-2595-CB5E-E5B5-CAD3A4B9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C88B1-3F15-8720-AF26-9BCE9B2A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804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4A12-F391-D543-CA16-846143C4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8E8D5-2AC2-5CCC-4914-53AD42473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B2D14-AE0D-D476-D144-6520306BE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FAD6A-D497-8E53-BC28-8F954B66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BB85-19E4-42C0-8EC9-263C091AC806}" type="datetime1">
              <a:rPr lang="en-AU" smtClean="0"/>
              <a:t>14/04/2024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EE193-EB05-B722-6AD3-C341D179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BAF21-7380-6C07-7815-6F9119C6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06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A054-5F4D-E924-B6F0-B381403D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0C1B0-95D0-CA56-11DE-DCE67A693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6028F-7D3C-B20A-885F-7C3642158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14D28-5AFA-070D-BE64-3BCD35583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A817-A69C-4943-B5F0-34E326CC43CD}" type="datetime1">
              <a:rPr lang="en-AU" smtClean="0"/>
              <a:t>14/04/2024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4A82B-370A-EF85-BC8D-32F2DFC84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3AB74-E4DA-DCFD-1B0E-3B7EF2B5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711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F099CB-3A0E-9672-27F3-32FF75CB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C152-EF14-021E-1601-A1609FE8C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CF4EF-8959-EF4C-CFF8-AC700C55A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3AC8E6-9541-4439-861C-8A98880BFCC7}" type="datetime1">
              <a:rPr lang="en-AU" smtClean="0"/>
              <a:t>14/04/2024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87FC4-A059-A3AA-D81F-2D4E620EC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AU"/>
              <a:t>Presenting to EGU 2024 session SSS5.2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D40A8-C95A-C62D-8970-71B100682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9ECB4E-AE17-42CD-8E78-6029C7A14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90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40F7F-011A-41CE-5BC5-07F326AE5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83" y="350981"/>
            <a:ext cx="11610109" cy="41285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AU" sz="2800" b="1" dirty="0">
                <a:effectLst/>
                <a:latin typeface="+mn-lt"/>
                <a:ea typeface="Yu Gothic Light" panose="020B0300000000000000" pitchFamily="34" charset="-128"/>
                <a:cs typeface="Segoe UI" panose="020B0502040204020203" pitchFamily="34" charset="0"/>
              </a:rPr>
              <a:t>Assessing the environmental benefits of biochar application in agriculture: Insights from lifecycle assessment</a:t>
            </a:r>
            <a:br>
              <a:rPr lang="en-AU" sz="2400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AU" sz="24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n-AU" sz="240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Sirjana Adhikari, M A Parvez Mahmud, Ellen Moon,</a:t>
            </a:r>
            <a:r>
              <a:rPr lang="en-AU" sz="2400" baseline="3000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U" sz="240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Wendy Timms</a:t>
            </a:r>
            <a:br>
              <a:rPr lang="en-AU" sz="240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AU" sz="240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Deakin University, Geelong, Australia</a:t>
            </a:r>
            <a:br>
              <a:rPr lang="en-AU" sz="240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en-AU" sz="240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AU" sz="240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EGU 2024</a:t>
            </a:r>
            <a:br>
              <a:rPr lang="en-AU" sz="240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AU" sz="240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Session SSS5.2</a:t>
            </a:r>
            <a:br>
              <a:rPr lang="en-AU" sz="240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AU" sz="2400" dirty="0"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Carbon sequestration in soils: organic and inorganic mechanisms of increasing soil carbon stocks as a pathway to net zero and improved soil functioning</a:t>
            </a:r>
            <a:endParaRPr lang="en-AU" sz="24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E6997-D108-9D71-2DEE-A7146C500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7635"/>
            <a:ext cx="9144000" cy="20412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000" dirty="0"/>
              <a:t>Presented by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800" b="1" dirty="0"/>
              <a:t>Sirjana Adhikari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sz="2000" dirty="0">
                <a:effectLst/>
                <a:ea typeface="Times New Roman" panose="02020603050405020304" pitchFamily="18" charset="0"/>
              </a:rPr>
              <a:t>BSc, MSc Environmental Science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sz="2000" dirty="0">
                <a:effectLst/>
                <a:ea typeface="Times New Roman" panose="02020603050405020304" pitchFamily="18" charset="0"/>
              </a:rPr>
              <a:t>MEng Environmental Engineering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000" dirty="0"/>
              <a:t>Current PhD Scholar at Deakin University, Geelong, Australia</a:t>
            </a:r>
          </a:p>
        </p:txBody>
      </p:sp>
    </p:spTree>
    <p:extLst>
      <p:ext uri="{BB962C8B-B14F-4D97-AF65-F5344CB8AC3E}">
        <p14:creationId xmlns:p14="http://schemas.microsoft.com/office/powerpoint/2010/main" val="12961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C357-8C6E-270D-9C1C-ECF06AE76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46546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Life cycle Inventory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CB0E28-499F-C7E2-9E09-2E62C29EB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759607"/>
              </p:ext>
            </p:extLst>
          </p:nvPr>
        </p:nvGraphicFramePr>
        <p:xfrm>
          <a:off x="12446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EE71C-9314-DCA0-EB0C-F09DB1BB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F9E72-E9FB-84AB-F89D-5D14FC7D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787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B88B5-1B10-212E-B69B-27A41EEA4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975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System Boundary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F0026-BB34-962B-E86D-23C570E2D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200000"/>
              </a:lnSpc>
              <a:spcAft>
                <a:spcPts val="800"/>
              </a:spcAft>
              <a:buNone/>
            </a:pPr>
            <a:r>
              <a:rPr lang="en-A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system boundary is cradle to gate. </a:t>
            </a:r>
          </a:p>
          <a:p>
            <a:pPr indent="0" algn="just">
              <a:lnSpc>
                <a:spcPct val="200000"/>
              </a:lnSpc>
              <a:spcAft>
                <a:spcPts val="800"/>
              </a:spcAft>
              <a:buNone/>
            </a:pPr>
            <a:r>
              <a:rPr lang="en-A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However, the study is comprehensive because further evaluation of environmental benefits using alternative practices has also been discussed along with the results from LCA.   </a:t>
            </a:r>
          </a:p>
          <a:p>
            <a:pPr algn="just">
              <a:spcAft>
                <a:spcPts val="800"/>
              </a:spcAft>
            </a:pPr>
            <a:r>
              <a:rPr lang="en-A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functional unit applied in this research is the preparation of 1 tonne of biochar.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27F5E-E3E1-F363-7609-8A9E8409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61832-5860-661E-8F8A-AB6BF4806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6314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D94FA-D497-4775-8BAF-977D783B1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0026"/>
            <a:ext cx="10515600" cy="55245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Life cycle impact assessment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841545-3243-DA8F-8788-38E68D07F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169767"/>
              </p:ext>
            </p:extLst>
          </p:nvPr>
        </p:nvGraphicFramePr>
        <p:xfrm>
          <a:off x="1237013" y="1795673"/>
          <a:ext cx="9413174" cy="4745817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12150">
                  <a:extLst>
                    <a:ext uri="{9D8B030D-6E8A-4147-A177-3AD203B41FA5}">
                      <a16:colId xmlns:a16="http://schemas.microsoft.com/office/drawing/2014/main" val="2825707790"/>
                    </a:ext>
                  </a:extLst>
                </a:gridCol>
                <a:gridCol w="3895725">
                  <a:extLst>
                    <a:ext uri="{9D8B030D-6E8A-4147-A177-3AD203B41FA5}">
                      <a16:colId xmlns:a16="http://schemas.microsoft.com/office/drawing/2014/main" val="4242180678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325182178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15543676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1332295898"/>
                    </a:ext>
                  </a:extLst>
                </a:gridCol>
                <a:gridCol w="1019174">
                  <a:extLst>
                    <a:ext uri="{9D8B030D-6E8A-4147-A177-3AD203B41FA5}">
                      <a16:colId xmlns:a16="http://schemas.microsoft.com/office/drawing/2014/main" val="1245185429"/>
                    </a:ext>
                  </a:extLst>
                </a:gridCol>
              </a:tblGrid>
              <a:tr h="4053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Impact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</a:rPr>
                        <a:t>Impact indicators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Unit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CBP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AP (I)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AP (II)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extLst>
                  <a:ext uri="{0D108BD9-81ED-4DB2-BD59-A6C34878D82A}">
                    <a16:rowId xmlns:a16="http://schemas.microsoft.com/office/drawing/2014/main" val="2752031810"/>
                  </a:ext>
                </a:extLst>
              </a:tr>
              <a:tr h="4053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Emission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</a:rPr>
                        <a:t>Fine particulate matter formation (FPMF)</a:t>
                      </a:r>
                      <a:endParaRPr lang="en-AU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kg PM</a:t>
                      </a:r>
                      <a:r>
                        <a:rPr lang="en-AU" sz="1800" baseline="-250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2.5 </a:t>
                      </a:r>
                      <a:r>
                        <a:rPr lang="en-AU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eq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1.3</a:t>
                      </a:r>
                      <a:endParaRPr lang="en-AU" sz="18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1.6</a:t>
                      </a:r>
                      <a:endParaRPr lang="en-AU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chemeClr val="accent6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0.8</a:t>
                      </a:r>
                      <a:endParaRPr lang="en-AU" sz="180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extLst>
                  <a:ext uri="{0D108BD9-81ED-4DB2-BD59-A6C34878D82A}">
                    <a16:rowId xmlns:a16="http://schemas.microsoft.com/office/drawing/2014/main" val="2400691889"/>
                  </a:ext>
                </a:extLst>
              </a:tr>
              <a:tr h="405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AU" sz="18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8693" marR="48693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Global warming (GW)</a:t>
                      </a:r>
                      <a:endParaRPr lang="en-A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kg CO</a:t>
                      </a:r>
                      <a:r>
                        <a:rPr lang="en-AU" sz="18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eq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675.4</a:t>
                      </a:r>
                      <a:endParaRPr lang="en-AU" sz="18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1017.9</a:t>
                      </a:r>
                      <a:endParaRPr lang="en-AU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chemeClr val="accent6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427.4</a:t>
                      </a:r>
                      <a:endParaRPr lang="en-AU" sz="180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extLst>
                  <a:ext uri="{0D108BD9-81ED-4DB2-BD59-A6C34878D82A}">
                    <a16:rowId xmlns:a16="http://schemas.microsoft.com/office/drawing/2014/main" val="3247287465"/>
                  </a:ext>
                </a:extLst>
              </a:tr>
              <a:tr h="544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AU" sz="18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8693" marR="48693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</a:rPr>
                        <a:t>Ozone formation, Terrestrial ecosystems (OFTE)</a:t>
                      </a:r>
                      <a:endParaRPr lang="en-AU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kg NOx eq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8.2</a:t>
                      </a:r>
                      <a:endParaRPr lang="en-AU" sz="18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16.4</a:t>
                      </a:r>
                      <a:endParaRPr lang="en-AU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chemeClr val="accent6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5.2</a:t>
                      </a:r>
                      <a:endParaRPr lang="en-AU" sz="180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extLst>
                  <a:ext uri="{0D108BD9-81ED-4DB2-BD59-A6C34878D82A}">
                    <a16:rowId xmlns:a16="http://schemas.microsoft.com/office/drawing/2014/main" val="891111548"/>
                  </a:ext>
                </a:extLst>
              </a:tr>
              <a:tr h="4053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Water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</a:rPr>
                        <a:t>Freshwater ecotoxicity (FE)</a:t>
                      </a:r>
                      <a:endParaRPr lang="en-AU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kg 1,4-DCB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1.1</a:t>
                      </a:r>
                      <a:endParaRPr lang="en-AU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-3.4</a:t>
                      </a:r>
                      <a:endParaRPr lang="en-AU" sz="18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0.6</a:t>
                      </a:r>
                      <a:endParaRPr lang="en-AU" sz="18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extLst>
                  <a:ext uri="{0D108BD9-81ED-4DB2-BD59-A6C34878D82A}">
                    <a16:rowId xmlns:a16="http://schemas.microsoft.com/office/drawing/2014/main" val="4234592163"/>
                  </a:ext>
                </a:extLst>
              </a:tr>
              <a:tr h="405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AU" sz="18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8693" marR="48693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</a:rPr>
                        <a:t>Marine ecotoxicity (ME)</a:t>
                      </a:r>
                      <a:endParaRPr lang="en-AU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effectLst/>
                          <a:latin typeface="+mn-lt"/>
                          <a:cs typeface="Calibri" panose="020F0502020204030204" pitchFamily="34" charset="0"/>
                        </a:rPr>
                        <a:t>kg 1,4-DCB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2.1</a:t>
                      </a:r>
                      <a:endParaRPr lang="en-AU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-3.1</a:t>
                      </a:r>
                      <a:endParaRPr lang="en-AU" sz="18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1.3</a:t>
                      </a:r>
                      <a:endParaRPr lang="en-AU" sz="18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extLst>
                  <a:ext uri="{0D108BD9-81ED-4DB2-BD59-A6C34878D82A}">
                    <a16:rowId xmlns:a16="http://schemas.microsoft.com/office/drawing/2014/main" val="3538107958"/>
                  </a:ext>
                </a:extLst>
              </a:tr>
              <a:tr h="405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AU" sz="18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8693" marR="48693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</a:rPr>
                        <a:t>Freshwater eutrophication (FEu)</a:t>
                      </a:r>
                      <a:endParaRPr lang="en-AU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kg P eq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0.01</a:t>
                      </a:r>
                      <a:endParaRPr lang="en-AU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-0.04</a:t>
                      </a:r>
                      <a:endParaRPr lang="en-AU" sz="18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0.007</a:t>
                      </a:r>
                      <a:endParaRPr lang="en-AU" sz="18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extLst>
                  <a:ext uri="{0D108BD9-81ED-4DB2-BD59-A6C34878D82A}">
                    <a16:rowId xmlns:a16="http://schemas.microsoft.com/office/drawing/2014/main" val="2406986807"/>
                  </a:ext>
                </a:extLst>
              </a:tr>
              <a:tr h="405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AU" sz="18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8693" marR="48693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</a:rPr>
                        <a:t>Water consumption(WC)</a:t>
                      </a:r>
                      <a:endParaRPr lang="en-AU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AU" sz="1800" baseline="300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  <a:endParaRPr lang="en-AU" sz="1800" baseline="300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-1478</a:t>
                      </a:r>
                      <a:endParaRPr lang="en-AU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-4352</a:t>
                      </a:r>
                      <a:endParaRPr lang="en-AU" sz="18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-2322</a:t>
                      </a:r>
                      <a:endParaRPr lang="en-AU" sz="18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extLst>
                  <a:ext uri="{0D108BD9-81ED-4DB2-BD59-A6C34878D82A}">
                    <a16:rowId xmlns:a16="http://schemas.microsoft.com/office/drawing/2014/main" val="3465862166"/>
                  </a:ext>
                </a:extLst>
              </a:tr>
              <a:tr h="4053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effectLst/>
                          <a:latin typeface="+mn-lt"/>
                          <a:cs typeface="Calibri" panose="020F0502020204030204" pitchFamily="34" charset="0"/>
                        </a:rPr>
                        <a:t>Land</a:t>
                      </a:r>
                      <a:endParaRPr lang="en-AU" sz="18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</a:rPr>
                        <a:t>Terrestrial acidification (TA)</a:t>
                      </a:r>
                      <a:endParaRPr lang="en-AU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kg SO</a:t>
                      </a:r>
                      <a:r>
                        <a:rPr lang="en-AU" sz="1800" baseline="-250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AU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eq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3.7</a:t>
                      </a:r>
                      <a:endParaRPr lang="en-AU" sz="18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5.9</a:t>
                      </a:r>
                      <a:endParaRPr lang="en-AU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chemeClr val="accent6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2.4</a:t>
                      </a:r>
                      <a:endParaRPr lang="en-AU" sz="180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extLst>
                  <a:ext uri="{0D108BD9-81ED-4DB2-BD59-A6C34878D82A}">
                    <a16:rowId xmlns:a16="http://schemas.microsoft.com/office/drawing/2014/main" val="4286912370"/>
                  </a:ext>
                </a:extLst>
              </a:tr>
              <a:tr h="405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AU" sz="18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8693" marR="48693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</a:rPr>
                        <a:t>Land use (LU)</a:t>
                      </a:r>
                      <a:endParaRPr lang="en-AU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AU" sz="1800" baseline="300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AU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a crop eq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13.2</a:t>
                      </a:r>
                      <a:endParaRPr lang="en-AU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chemeClr val="accent3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-3.0</a:t>
                      </a:r>
                      <a:endParaRPr lang="en-AU" sz="18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3.2</a:t>
                      </a:r>
                      <a:endParaRPr lang="en-AU" sz="18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extLst>
                  <a:ext uri="{0D108BD9-81ED-4DB2-BD59-A6C34878D82A}">
                    <a16:rowId xmlns:a16="http://schemas.microsoft.com/office/drawing/2014/main" val="4007807813"/>
                  </a:ext>
                </a:extLst>
              </a:tr>
              <a:tr h="405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AU" sz="18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48693" marR="48693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effectLst/>
                          <a:latin typeface="+mn-lt"/>
                        </a:rPr>
                        <a:t>Terrestrial ecotoxicity (TE)</a:t>
                      </a:r>
                      <a:endParaRPr lang="en-AU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  <a:latin typeface="+mn-lt"/>
                        </a:rPr>
                        <a:t>kg 1,4-DCB</a:t>
                      </a:r>
                      <a:endParaRPr lang="en-AU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834</a:t>
                      </a:r>
                      <a:endParaRPr lang="en-AU" sz="18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1839</a:t>
                      </a:r>
                      <a:endParaRPr lang="en-AU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431</a:t>
                      </a:r>
                      <a:endParaRPr lang="en-AU" sz="180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93" marR="48693" marT="0" marB="0" anchor="ctr"/>
                </a:tc>
                <a:extLst>
                  <a:ext uri="{0D108BD9-81ED-4DB2-BD59-A6C34878D82A}">
                    <a16:rowId xmlns:a16="http://schemas.microsoft.com/office/drawing/2014/main" val="19114116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187F37-844A-6954-571C-C22B47228D3B}"/>
              </a:ext>
            </a:extLst>
          </p:cNvPr>
          <p:cNvSpPr txBox="1"/>
          <p:nvPr/>
        </p:nvSpPr>
        <p:spPr>
          <a:xfrm>
            <a:off x="685800" y="872343"/>
            <a:ext cx="10839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Table 1: Environmental impacts for 3 different scenarios grouped according to impact to varying categories. CBP: current best practice, AP(I): Oversized screening of composting to biochar, and AP(II): organic waste to biochar.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AD47AD8-3BC5-28B3-54BC-552719D0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CEE73A-7506-41FE-4633-739D7FA2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932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B9422-EDA7-BF2F-1ABE-238EC189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350" y="-48158"/>
            <a:ext cx="5934075" cy="657922"/>
          </a:xfrm>
        </p:spPr>
        <p:txBody>
          <a:bodyPr>
            <a:normAutofit fontScale="90000"/>
          </a:bodyPr>
          <a:lstStyle/>
          <a:p>
            <a:r>
              <a:rPr lang="en-AU" dirty="0"/>
              <a:t>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C04EF-40FA-6FC1-7524-041ACD387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011" y="5898941"/>
            <a:ext cx="11163300" cy="81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: % change in impacts in each scenario shown by different impact indicators from LCIA; where (a) emissions, (b) water, (c) land and (d) other impacts to resources and human health. </a:t>
            </a:r>
            <a:endParaRPr lang="en-A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1A430-B981-F3C4-9BC1-534DE164A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423" y="540927"/>
            <a:ext cx="6928927" cy="542685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80B64-B6D5-8B48-3897-CA49A5AB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2EFE4-1889-95BC-F8F4-397F90A4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672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B8519-9523-2B49-D698-94B00148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1"/>
            <a:ext cx="10515600" cy="509588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54BD9-E88A-6053-0CA8-F12EC61B5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81736"/>
            <a:ext cx="10515600" cy="4048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/>
              <a:t>Figure : Sensitivity to transport distance for AP(II) with impact indicators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1AE42-889E-2C0F-1658-AD73B157E9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00" y="681038"/>
            <a:ext cx="10372649" cy="54708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1C1B8-F7D4-8055-760D-E36BB295C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1E7AE-6CE5-78CE-68E2-11B352900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4508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B7DB3-2858-F746-3BF8-E7E442343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34249"/>
            <a:ext cx="10515600" cy="581892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Interpretation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2B651D4-2BDF-D2D7-3515-5B8BFADB2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852079"/>
              </p:ext>
            </p:extLst>
          </p:nvPr>
        </p:nvGraphicFramePr>
        <p:xfrm>
          <a:off x="714375" y="1394691"/>
          <a:ext cx="10763250" cy="36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352">
                  <a:extLst>
                    <a:ext uri="{9D8B030D-6E8A-4147-A177-3AD203B41FA5}">
                      <a16:colId xmlns:a16="http://schemas.microsoft.com/office/drawing/2014/main" val="2213329730"/>
                    </a:ext>
                  </a:extLst>
                </a:gridCol>
                <a:gridCol w="3906982">
                  <a:extLst>
                    <a:ext uri="{9D8B030D-6E8A-4147-A177-3AD203B41FA5}">
                      <a16:colId xmlns:a16="http://schemas.microsoft.com/office/drawing/2014/main" val="4294848193"/>
                    </a:ext>
                  </a:extLst>
                </a:gridCol>
                <a:gridCol w="1044587">
                  <a:extLst>
                    <a:ext uri="{9D8B030D-6E8A-4147-A177-3AD203B41FA5}">
                      <a16:colId xmlns:a16="http://schemas.microsoft.com/office/drawing/2014/main" val="2173040334"/>
                    </a:ext>
                  </a:extLst>
                </a:gridCol>
                <a:gridCol w="542516">
                  <a:extLst>
                    <a:ext uri="{9D8B030D-6E8A-4147-A177-3AD203B41FA5}">
                      <a16:colId xmlns:a16="http://schemas.microsoft.com/office/drawing/2014/main" val="2082148515"/>
                    </a:ext>
                  </a:extLst>
                </a:gridCol>
                <a:gridCol w="634638">
                  <a:extLst>
                    <a:ext uri="{9D8B030D-6E8A-4147-A177-3AD203B41FA5}">
                      <a16:colId xmlns:a16="http://schemas.microsoft.com/office/drawing/2014/main" val="2901310759"/>
                    </a:ext>
                  </a:extLst>
                </a:gridCol>
                <a:gridCol w="637196">
                  <a:extLst>
                    <a:ext uri="{9D8B030D-6E8A-4147-A177-3AD203B41FA5}">
                      <a16:colId xmlns:a16="http://schemas.microsoft.com/office/drawing/2014/main" val="1319064794"/>
                    </a:ext>
                  </a:extLst>
                </a:gridCol>
                <a:gridCol w="583458">
                  <a:extLst>
                    <a:ext uri="{9D8B030D-6E8A-4147-A177-3AD203B41FA5}">
                      <a16:colId xmlns:a16="http://schemas.microsoft.com/office/drawing/2014/main" val="3675675151"/>
                    </a:ext>
                  </a:extLst>
                </a:gridCol>
                <a:gridCol w="583458">
                  <a:extLst>
                    <a:ext uri="{9D8B030D-6E8A-4147-A177-3AD203B41FA5}">
                      <a16:colId xmlns:a16="http://schemas.microsoft.com/office/drawing/2014/main" val="881582494"/>
                    </a:ext>
                  </a:extLst>
                </a:gridCol>
                <a:gridCol w="614163">
                  <a:extLst>
                    <a:ext uri="{9D8B030D-6E8A-4147-A177-3AD203B41FA5}">
                      <a16:colId xmlns:a16="http://schemas.microsoft.com/office/drawing/2014/main" val="1489175644"/>
                    </a:ext>
                  </a:extLst>
                </a:gridCol>
                <a:gridCol w="614163">
                  <a:extLst>
                    <a:ext uri="{9D8B030D-6E8A-4147-A177-3AD203B41FA5}">
                      <a16:colId xmlns:a16="http://schemas.microsoft.com/office/drawing/2014/main" val="1115348629"/>
                    </a:ext>
                  </a:extLst>
                </a:gridCol>
                <a:gridCol w="583458">
                  <a:extLst>
                    <a:ext uri="{9D8B030D-6E8A-4147-A177-3AD203B41FA5}">
                      <a16:colId xmlns:a16="http://schemas.microsoft.com/office/drawing/2014/main" val="3883060576"/>
                    </a:ext>
                  </a:extLst>
                </a:gridCol>
                <a:gridCol w="532279">
                  <a:extLst>
                    <a:ext uri="{9D8B030D-6E8A-4147-A177-3AD203B41FA5}">
                      <a16:colId xmlns:a16="http://schemas.microsoft.com/office/drawing/2014/main" val="2721046948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S.N.</a:t>
                      </a:r>
                    </a:p>
                  </a:txBody>
                  <a:tcPr marL="988" marR="988" marT="988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Impact Indicators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</a:t>
                      </a: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 distance (km)</a:t>
                      </a:r>
                    </a:p>
                  </a:txBody>
                  <a:tcPr marL="988" marR="988" marT="98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extLst>
                  <a:ext uri="{0D108BD9-81ED-4DB2-BD59-A6C34878D82A}">
                    <a16:rowId xmlns:a16="http://schemas.microsoft.com/office/drawing/2014/main" val="71402520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88" marR="988" marT="988" marB="0" anchor="b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88" marR="988" marT="988" marB="0" anchor="b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</a:rPr>
                        <a:t>CBP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</a:rPr>
                        <a:t>100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</a:rPr>
                        <a:t>300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</a:rPr>
                        <a:t>500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</a:rPr>
                        <a:t>700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</a:rPr>
                        <a:t>900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</a:rPr>
                        <a:t>1200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</a:rPr>
                        <a:t>1400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</a:rPr>
                        <a:t>1600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extLst>
                  <a:ext uri="{0D108BD9-81ED-4DB2-BD59-A6C34878D82A}">
                    <a16:rowId xmlns:a16="http://schemas.microsoft.com/office/drawing/2014/main" val="1139267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Global warming (GW)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kg CO2 eq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extLst>
                  <a:ext uri="{0D108BD9-81ED-4DB2-BD59-A6C34878D82A}">
                    <a16:rowId xmlns:a16="http://schemas.microsoft.com/office/drawing/2014/main" val="33436426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Freshwater ecotoxicity (FE)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kg 1,4-DCB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extLst>
                  <a:ext uri="{0D108BD9-81ED-4DB2-BD59-A6C34878D82A}">
                    <a16:rowId xmlns:a16="http://schemas.microsoft.com/office/drawing/2014/main" val="1942507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Marine ecotoxicity (ME)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kg 1,4-DCB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extLst>
                  <a:ext uri="{0D108BD9-81ED-4DB2-BD59-A6C34878D82A}">
                    <a16:rowId xmlns:a16="http://schemas.microsoft.com/office/drawing/2014/main" val="13929516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Freshwater eutrophication (FEu)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kg P eq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extLst>
                  <a:ext uri="{0D108BD9-81ED-4DB2-BD59-A6C34878D82A}">
                    <a16:rowId xmlns:a16="http://schemas.microsoft.com/office/drawing/2014/main" val="95784608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Land use (LU)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m2a crop eq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extLst>
                  <a:ext uri="{0D108BD9-81ED-4DB2-BD59-A6C34878D82A}">
                    <a16:rowId xmlns:a16="http://schemas.microsoft.com/office/drawing/2014/main" val="4496011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Terrestrial ecotoxicity (TE)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kg 1,4-DCB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extLst>
                  <a:ext uri="{0D108BD9-81ED-4DB2-BD59-A6C34878D82A}">
                    <a16:rowId xmlns:a16="http://schemas.microsoft.com/office/drawing/2014/main" val="326629975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Fossil resource scarcity (FRS)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kg oil eq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extLst>
                  <a:ext uri="{0D108BD9-81ED-4DB2-BD59-A6C34878D82A}">
                    <a16:rowId xmlns:a16="http://schemas.microsoft.com/office/drawing/2014/main" val="36104605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Human carcinogenic toxicity (HCT)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kg 1,4-DCB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extLst>
                  <a:ext uri="{0D108BD9-81ED-4DB2-BD59-A6C34878D82A}">
                    <a16:rowId xmlns:a16="http://schemas.microsoft.com/office/drawing/2014/main" val="88070329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8BC6E5A-1B45-A5C5-2B6A-CF6219A1DA5A}"/>
              </a:ext>
            </a:extLst>
          </p:cNvPr>
          <p:cNvSpPr txBox="1"/>
          <p:nvPr/>
        </p:nvSpPr>
        <p:spPr>
          <a:xfrm>
            <a:off x="838200" y="748360"/>
            <a:ext cx="1051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i="0" dirty="0">
                <a:solidFill>
                  <a:srgbClr val="0E284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Table : schematic table showing how much transport distance can be leveraged to have same or less emissions compared to CBP after pyrolysis of the waste biomass</a:t>
            </a:r>
            <a:endParaRPr lang="en-AU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5F1355E-1F1D-5DA4-A137-76C5234E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1E6D669-71E7-DA36-8DE1-064684D2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1050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F35A8-359C-1AD9-74C5-D16F4303C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9EE1-5140-D361-8B14-C885821C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34249"/>
            <a:ext cx="10515600" cy="581892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Interpretation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F3452E8-1C8C-F56D-D96D-758C5DDC4A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737670"/>
              </p:ext>
            </p:extLst>
          </p:nvPr>
        </p:nvGraphicFramePr>
        <p:xfrm>
          <a:off x="609600" y="1767270"/>
          <a:ext cx="9596582" cy="4155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7997">
                  <a:extLst>
                    <a:ext uri="{9D8B030D-6E8A-4147-A177-3AD203B41FA5}">
                      <a16:colId xmlns:a16="http://schemas.microsoft.com/office/drawing/2014/main" val="4294848193"/>
                    </a:ext>
                  </a:extLst>
                </a:gridCol>
                <a:gridCol w="646659">
                  <a:extLst>
                    <a:ext uri="{9D8B030D-6E8A-4147-A177-3AD203B41FA5}">
                      <a16:colId xmlns:a16="http://schemas.microsoft.com/office/drawing/2014/main" val="2901310759"/>
                    </a:ext>
                  </a:extLst>
                </a:gridCol>
                <a:gridCol w="766618">
                  <a:extLst>
                    <a:ext uri="{9D8B030D-6E8A-4147-A177-3AD203B41FA5}">
                      <a16:colId xmlns:a16="http://schemas.microsoft.com/office/drawing/2014/main" val="1319064794"/>
                    </a:ext>
                  </a:extLst>
                </a:gridCol>
                <a:gridCol w="729673">
                  <a:extLst>
                    <a:ext uri="{9D8B030D-6E8A-4147-A177-3AD203B41FA5}">
                      <a16:colId xmlns:a16="http://schemas.microsoft.com/office/drawing/2014/main" val="3675675151"/>
                    </a:ext>
                  </a:extLst>
                </a:gridCol>
                <a:gridCol w="665018">
                  <a:extLst>
                    <a:ext uri="{9D8B030D-6E8A-4147-A177-3AD203B41FA5}">
                      <a16:colId xmlns:a16="http://schemas.microsoft.com/office/drawing/2014/main" val="881582494"/>
                    </a:ext>
                  </a:extLst>
                </a:gridCol>
                <a:gridCol w="766618">
                  <a:extLst>
                    <a:ext uri="{9D8B030D-6E8A-4147-A177-3AD203B41FA5}">
                      <a16:colId xmlns:a16="http://schemas.microsoft.com/office/drawing/2014/main" val="1489175644"/>
                    </a:ext>
                  </a:extLst>
                </a:gridCol>
                <a:gridCol w="766618">
                  <a:extLst>
                    <a:ext uri="{9D8B030D-6E8A-4147-A177-3AD203B41FA5}">
                      <a16:colId xmlns:a16="http://schemas.microsoft.com/office/drawing/2014/main" val="1115348629"/>
                    </a:ext>
                  </a:extLst>
                </a:gridCol>
                <a:gridCol w="757381">
                  <a:extLst>
                    <a:ext uri="{9D8B030D-6E8A-4147-A177-3AD203B41FA5}">
                      <a16:colId xmlns:a16="http://schemas.microsoft.com/office/drawing/2014/main" val="388306057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AU" sz="2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Impact Indicators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Optimised transport distance(km)</a:t>
                      </a: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9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B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BF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B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25206"/>
                  </a:ext>
                </a:extLst>
              </a:tr>
              <a:tr h="36541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9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9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9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700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9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9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1200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9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1400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26742"/>
                  </a:ext>
                </a:extLst>
              </a:tr>
              <a:tr h="161227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Global warming (GW)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64269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Freshwater ecotoxicity (FE) 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5072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Marine ecotoxicity (Me)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95169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Freshwater eutrophication(FEu)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84608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Land use (LU)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60114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Terrestrial ecotoxicity (TE)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29975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Fossil resource scarcity (FRS)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46052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Human carcinogenic toxicity (HCT)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2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8" marR="988" marT="98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70329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B07162A-95D5-C06C-ACF9-9D65EBD4046D}"/>
              </a:ext>
            </a:extLst>
          </p:cNvPr>
          <p:cNvSpPr txBox="1"/>
          <p:nvPr/>
        </p:nvSpPr>
        <p:spPr>
          <a:xfrm>
            <a:off x="838200" y="748360"/>
            <a:ext cx="1051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i="0" dirty="0">
                <a:solidFill>
                  <a:srgbClr val="0E284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Table : schematic table showing how much transport distance can be leveraged to have same or less emissions compared to CBP after pyrolysis of the waste biomass</a:t>
            </a:r>
            <a:endParaRPr lang="en-AU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B0E55845-64BA-8C22-A464-7BCB1CB9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764AF0C-0115-0F91-A914-247B5A68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165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63F5F-0E5C-FAC8-CCD8-E8206CC66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2C595-4056-4BED-01B5-4119012F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34249"/>
            <a:ext cx="10515600" cy="581892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Interpretation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A320B27-BFBB-178B-131E-D62491C49C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4375" y="1394691"/>
          <a:ext cx="10763250" cy="50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352">
                  <a:extLst>
                    <a:ext uri="{9D8B030D-6E8A-4147-A177-3AD203B41FA5}">
                      <a16:colId xmlns:a16="http://schemas.microsoft.com/office/drawing/2014/main" val="2213329730"/>
                    </a:ext>
                  </a:extLst>
                </a:gridCol>
                <a:gridCol w="3906982">
                  <a:extLst>
                    <a:ext uri="{9D8B030D-6E8A-4147-A177-3AD203B41FA5}">
                      <a16:colId xmlns:a16="http://schemas.microsoft.com/office/drawing/2014/main" val="4294848193"/>
                    </a:ext>
                  </a:extLst>
                </a:gridCol>
                <a:gridCol w="1044587">
                  <a:extLst>
                    <a:ext uri="{9D8B030D-6E8A-4147-A177-3AD203B41FA5}">
                      <a16:colId xmlns:a16="http://schemas.microsoft.com/office/drawing/2014/main" val="2173040334"/>
                    </a:ext>
                  </a:extLst>
                </a:gridCol>
                <a:gridCol w="542516">
                  <a:extLst>
                    <a:ext uri="{9D8B030D-6E8A-4147-A177-3AD203B41FA5}">
                      <a16:colId xmlns:a16="http://schemas.microsoft.com/office/drawing/2014/main" val="2082148515"/>
                    </a:ext>
                  </a:extLst>
                </a:gridCol>
                <a:gridCol w="634638">
                  <a:extLst>
                    <a:ext uri="{9D8B030D-6E8A-4147-A177-3AD203B41FA5}">
                      <a16:colId xmlns:a16="http://schemas.microsoft.com/office/drawing/2014/main" val="2901310759"/>
                    </a:ext>
                  </a:extLst>
                </a:gridCol>
                <a:gridCol w="637196">
                  <a:extLst>
                    <a:ext uri="{9D8B030D-6E8A-4147-A177-3AD203B41FA5}">
                      <a16:colId xmlns:a16="http://schemas.microsoft.com/office/drawing/2014/main" val="1319064794"/>
                    </a:ext>
                  </a:extLst>
                </a:gridCol>
                <a:gridCol w="583458">
                  <a:extLst>
                    <a:ext uri="{9D8B030D-6E8A-4147-A177-3AD203B41FA5}">
                      <a16:colId xmlns:a16="http://schemas.microsoft.com/office/drawing/2014/main" val="3675675151"/>
                    </a:ext>
                  </a:extLst>
                </a:gridCol>
                <a:gridCol w="583458">
                  <a:extLst>
                    <a:ext uri="{9D8B030D-6E8A-4147-A177-3AD203B41FA5}">
                      <a16:colId xmlns:a16="http://schemas.microsoft.com/office/drawing/2014/main" val="881582494"/>
                    </a:ext>
                  </a:extLst>
                </a:gridCol>
                <a:gridCol w="614163">
                  <a:extLst>
                    <a:ext uri="{9D8B030D-6E8A-4147-A177-3AD203B41FA5}">
                      <a16:colId xmlns:a16="http://schemas.microsoft.com/office/drawing/2014/main" val="1489175644"/>
                    </a:ext>
                  </a:extLst>
                </a:gridCol>
                <a:gridCol w="614163">
                  <a:extLst>
                    <a:ext uri="{9D8B030D-6E8A-4147-A177-3AD203B41FA5}">
                      <a16:colId xmlns:a16="http://schemas.microsoft.com/office/drawing/2014/main" val="1115348629"/>
                    </a:ext>
                  </a:extLst>
                </a:gridCol>
                <a:gridCol w="583458">
                  <a:extLst>
                    <a:ext uri="{9D8B030D-6E8A-4147-A177-3AD203B41FA5}">
                      <a16:colId xmlns:a16="http://schemas.microsoft.com/office/drawing/2014/main" val="3883060576"/>
                    </a:ext>
                  </a:extLst>
                </a:gridCol>
                <a:gridCol w="532279">
                  <a:extLst>
                    <a:ext uri="{9D8B030D-6E8A-4147-A177-3AD203B41FA5}">
                      <a16:colId xmlns:a16="http://schemas.microsoft.com/office/drawing/2014/main" val="2721046948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S.N.</a:t>
                      </a:r>
                    </a:p>
                  </a:txBody>
                  <a:tcPr marL="988" marR="988" marT="988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Impact Indicators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</a:t>
                      </a: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 distance (km)</a:t>
                      </a:r>
                    </a:p>
                  </a:txBody>
                  <a:tcPr marL="988" marR="988" marT="98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extLst>
                  <a:ext uri="{0D108BD9-81ED-4DB2-BD59-A6C34878D82A}">
                    <a16:rowId xmlns:a16="http://schemas.microsoft.com/office/drawing/2014/main" val="71402520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88" marR="988" marT="988" marB="0" anchor="b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88" marR="988" marT="988" marB="0" anchor="b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</a:rPr>
                        <a:t>CBP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</a:rPr>
                        <a:t>100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</a:rPr>
                        <a:t>300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</a:rPr>
                        <a:t>500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</a:rPr>
                        <a:t>700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</a:rPr>
                        <a:t>900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</a:rPr>
                        <a:t>1200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</a:rPr>
                        <a:t>1400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dirty="0">
                          <a:effectLst/>
                        </a:rPr>
                        <a:t>1600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extLst>
                  <a:ext uri="{0D108BD9-81ED-4DB2-BD59-A6C34878D82A}">
                    <a16:rowId xmlns:a16="http://schemas.microsoft.com/office/drawing/2014/main" val="1139267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Fine particulate matter formation (FPMF)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kg PM2.5 eq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466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Global warming (GW)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kg CO2 eq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extLst>
                  <a:ext uri="{0D108BD9-81ED-4DB2-BD59-A6C34878D82A}">
                    <a16:rowId xmlns:a16="http://schemas.microsoft.com/office/drawing/2014/main" val="33436426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Ozone formation, Terrestrial ecosystems (OFTE)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kg NOx eq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94405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Freshwater ecotoxicity (FE)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kg 1,4-DCB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extLst>
                  <a:ext uri="{0D108BD9-81ED-4DB2-BD59-A6C34878D82A}">
                    <a16:rowId xmlns:a16="http://schemas.microsoft.com/office/drawing/2014/main" val="1942507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Marine ecotoxicity (ME)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kg 1,4-DCB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extLst>
                  <a:ext uri="{0D108BD9-81ED-4DB2-BD59-A6C34878D82A}">
                    <a16:rowId xmlns:a16="http://schemas.microsoft.com/office/drawing/2014/main" val="13929516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Freshwater eutrophication (FEu)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kg P eq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extLst>
                  <a:ext uri="{0D108BD9-81ED-4DB2-BD59-A6C34878D82A}">
                    <a16:rowId xmlns:a16="http://schemas.microsoft.com/office/drawing/2014/main" val="95784608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Marine eutrophication (MEu)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kg N eq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extLst>
                  <a:ext uri="{0D108BD9-81ED-4DB2-BD59-A6C34878D82A}">
                    <a16:rowId xmlns:a16="http://schemas.microsoft.com/office/drawing/2014/main" val="60073123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Land use (LU)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m2a crop eq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extLst>
                  <a:ext uri="{0D108BD9-81ED-4DB2-BD59-A6C34878D82A}">
                    <a16:rowId xmlns:a16="http://schemas.microsoft.com/office/drawing/2014/main" val="4496011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Terrestrial ecotoxicity (TE)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kg 1,4-DCB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extLst>
                  <a:ext uri="{0D108BD9-81ED-4DB2-BD59-A6C34878D82A}">
                    <a16:rowId xmlns:a16="http://schemas.microsoft.com/office/drawing/2014/main" val="326629975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Fossil resource scarcity (FRS)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kg oil eq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extLst>
                  <a:ext uri="{0D108BD9-81ED-4DB2-BD59-A6C34878D82A}">
                    <a16:rowId xmlns:a16="http://schemas.microsoft.com/office/drawing/2014/main" val="36104605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Human carcinogenic toxicity (HCT)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kg 1,4-DCB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extLst>
                  <a:ext uri="{0D108BD9-81ED-4DB2-BD59-A6C34878D82A}">
                    <a16:rowId xmlns:a16="http://schemas.microsoft.com/office/drawing/2014/main" val="88070329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effectLst/>
                        </a:rPr>
                        <a:t>Ozone formation, Human health (OFHH)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kg NOx eq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8" marR="988" marT="9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04741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9DDA934-4660-7B8B-239E-17B2DF399CEF}"/>
              </a:ext>
            </a:extLst>
          </p:cNvPr>
          <p:cNvSpPr txBox="1"/>
          <p:nvPr/>
        </p:nvSpPr>
        <p:spPr>
          <a:xfrm>
            <a:off x="838200" y="748360"/>
            <a:ext cx="1051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i="0" dirty="0">
                <a:solidFill>
                  <a:srgbClr val="0E284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Table : schematic table showing how much transport distance can be leveraged to have same or less emissions compared to CBP after pyrolysis of the waste biomass</a:t>
            </a:r>
            <a:endParaRPr lang="en-AU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8EF1738-07C0-8A18-4546-660F90310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7D1A37A-80A5-5197-0F1A-F95DA9ED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876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8D75D-9F42-1A7B-4AC8-F6F1FCBC9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106"/>
            <a:ext cx="10515600" cy="579436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007DB-0370-BAD0-EBEB-D71DA9903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55" y="4305804"/>
            <a:ext cx="10515600" cy="2104232"/>
          </a:xfrm>
        </p:spPr>
        <p:txBody>
          <a:bodyPr>
            <a:normAutofit/>
          </a:bodyPr>
          <a:lstStyle/>
          <a:p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Biochar carbon is proven to be resistant to thermal and microbial degradation providing opportunities for large scale carbon sequestration.</a:t>
            </a:r>
          </a:p>
          <a:p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Addition of biochar to soil provides opportunity of genuine transfer of carbon to the soil, reducing its emission to the atmosphere.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7CE60D8-1314-034D-D036-E53AE459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6C56B1A-3EDE-7DCD-48A3-EBD58BDE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18</a:t>
            </a:fld>
            <a:endParaRPr lang="en-AU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C3FEDF9-291B-75BF-B130-650630866C28}"/>
              </a:ext>
            </a:extLst>
          </p:cNvPr>
          <p:cNvGrpSpPr/>
          <p:nvPr/>
        </p:nvGrpSpPr>
        <p:grpSpPr>
          <a:xfrm>
            <a:off x="-244322" y="-1344917"/>
            <a:ext cx="11459577" cy="7701267"/>
            <a:chOff x="-311285" y="-700391"/>
            <a:chExt cx="11459577" cy="7701267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1F6A76AE-781A-0CA7-D841-D10879C0A40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27882580"/>
                </p:ext>
              </p:extLst>
            </p:nvPr>
          </p:nvGraphicFramePr>
          <p:xfrm>
            <a:off x="-311285" y="-700391"/>
            <a:ext cx="11459577" cy="77012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F2D8144-E218-DBF1-458B-345059EAF5D7}"/>
                </a:ext>
              </a:extLst>
            </p:cNvPr>
            <p:cNvGrpSpPr/>
            <p:nvPr/>
          </p:nvGrpSpPr>
          <p:grpSpPr>
            <a:xfrm>
              <a:off x="1947825" y="1800223"/>
              <a:ext cx="7684859" cy="638551"/>
              <a:chOff x="1947825" y="1800223"/>
              <a:chExt cx="7684859" cy="638551"/>
            </a:xfrm>
          </p:grpSpPr>
          <p:sp>
            <p:nvSpPr>
              <p:cNvPr id="4" name="Arrow: Up 3">
                <a:extLst>
                  <a:ext uri="{FF2B5EF4-FFF2-40B4-BE49-F238E27FC236}">
                    <a16:creationId xmlns:a16="http://schemas.microsoft.com/office/drawing/2014/main" id="{0E4F70D1-B39B-644B-033C-A35CF403F21C}"/>
                  </a:ext>
                </a:extLst>
              </p:cNvPr>
              <p:cNvSpPr/>
              <p:nvPr/>
            </p:nvSpPr>
            <p:spPr>
              <a:xfrm flipH="1">
                <a:off x="1947825" y="1800223"/>
                <a:ext cx="457201" cy="495697"/>
              </a:xfrm>
              <a:prstGeom prst="up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" name="Arrow: Down 4">
                <a:extLst>
                  <a:ext uri="{FF2B5EF4-FFF2-40B4-BE49-F238E27FC236}">
                    <a16:creationId xmlns:a16="http://schemas.microsoft.com/office/drawing/2014/main" id="{7ABA421D-F0F7-A204-7804-83A1E5743E5E}"/>
                  </a:ext>
                </a:extLst>
              </p:cNvPr>
              <p:cNvSpPr/>
              <p:nvPr/>
            </p:nvSpPr>
            <p:spPr>
              <a:xfrm>
                <a:off x="5500255" y="1859338"/>
                <a:ext cx="457200" cy="57943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" name="Plus Sign 6">
                <a:extLst>
                  <a:ext uri="{FF2B5EF4-FFF2-40B4-BE49-F238E27FC236}">
                    <a16:creationId xmlns:a16="http://schemas.microsoft.com/office/drawing/2014/main" id="{5174CB73-936C-B667-57B0-435E9528A911}"/>
                  </a:ext>
                </a:extLst>
              </p:cNvPr>
              <p:cNvSpPr/>
              <p:nvPr/>
            </p:nvSpPr>
            <p:spPr>
              <a:xfrm>
                <a:off x="9052684" y="1800223"/>
                <a:ext cx="580000" cy="556193"/>
              </a:xfrm>
              <a:prstGeom prst="mathPlus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9433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F573BD-7EB9-6537-E5B2-8BC8F7B91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875"/>
          <a:stretch/>
        </p:blipFill>
        <p:spPr>
          <a:xfrm>
            <a:off x="165931" y="3652209"/>
            <a:ext cx="6761443" cy="2643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8D165-71E6-B903-F9EC-F653C32E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511"/>
          </a:xfrm>
        </p:spPr>
        <p:txBody>
          <a:bodyPr>
            <a:normAutofit fontScale="90000"/>
          </a:bodyPr>
          <a:lstStyle/>
          <a:p>
            <a:r>
              <a:rPr lang="en-AU" dirty="0"/>
              <a:t>Recent publications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AAD742-5340-A2CB-5A97-B1E1C9874B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942"/>
          <a:stretch/>
        </p:blipFill>
        <p:spPr>
          <a:xfrm>
            <a:off x="5839557" y="3567480"/>
            <a:ext cx="6308771" cy="2986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9D86F8-C3B5-6733-27A6-6EAA1D602D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7581"/>
          <a:stretch/>
        </p:blipFill>
        <p:spPr>
          <a:xfrm>
            <a:off x="254422" y="838122"/>
            <a:ext cx="5940034" cy="2643844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D54368D-B87E-A204-113C-F76E923A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3B7295A-FBAC-C7C5-D713-5E3C6FCB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19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8D57A-A30F-C95C-E5C0-25CB1B9B2C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3562"/>
          <a:stretch/>
        </p:blipFill>
        <p:spPr>
          <a:xfrm>
            <a:off x="5264626" y="752607"/>
            <a:ext cx="6761443" cy="292934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BB3BC3-4A71-4A9B-9351-30AA4E92C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77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45F0-17E9-3381-60BF-44243657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727"/>
            <a:ext cx="10515600" cy="738910"/>
          </a:xfrm>
        </p:spPr>
        <p:txBody>
          <a:bodyPr>
            <a:normAutofit/>
          </a:bodyPr>
          <a:lstStyle/>
          <a:p>
            <a:r>
              <a:rPr lang="en-AU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EE1A3-D150-15A8-9CD3-8AFCCD045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909"/>
            <a:ext cx="10515600" cy="4930054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Introduction</a:t>
            </a:r>
          </a:p>
          <a:p>
            <a:r>
              <a:rPr lang="en-AU" dirty="0"/>
              <a:t>Motivation</a:t>
            </a:r>
          </a:p>
          <a:p>
            <a:r>
              <a:rPr lang="en-AU" dirty="0"/>
              <a:t>Objectives</a:t>
            </a:r>
          </a:p>
          <a:p>
            <a:r>
              <a:rPr lang="en-AU" dirty="0"/>
              <a:t>Goal and Scope definition</a:t>
            </a:r>
          </a:p>
          <a:p>
            <a:r>
              <a:rPr lang="en-AU" dirty="0"/>
              <a:t>Life cycle Inventory</a:t>
            </a:r>
          </a:p>
          <a:p>
            <a:r>
              <a:rPr lang="en-AU" dirty="0"/>
              <a:t>System Boundary</a:t>
            </a:r>
          </a:p>
          <a:p>
            <a:r>
              <a:rPr lang="en-AU" dirty="0"/>
              <a:t>Life cycle Impact Assessment</a:t>
            </a:r>
          </a:p>
          <a:p>
            <a:r>
              <a:rPr lang="en-AU" dirty="0"/>
              <a:t>Interpretation</a:t>
            </a:r>
          </a:p>
          <a:p>
            <a:r>
              <a:rPr lang="en-AU" dirty="0"/>
              <a:t>Perspective</a:t>
            </a:r>
          </a:p>
          <a:p>
            <a:r>
              <a:rPr lang="en-AU" dirty="0"/>
              <a:t>Further agricultural benefits</a:t>
            </a:r>
          </a:p>
          <a:p>
            <a:r>
              <a:rPr lang="en-AU" dirty="0"/>
              <a:t>Conclusion</a:t>
            </a:r>
          </a:p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F0F25-81CE-6ADC-82D2-E094B6DA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BDD4F-463E-49FB-6053-0C19CE06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0318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BE33-F84D-D263-F3E7-16307752B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Further agricultural benefits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CB5AB-2EB3-78AF-28FE-F85CAA23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10963-3872-9C44-2276-F734AA36F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20</a:t>
            </a:fld>
            <a:endParaRPr lang="en-AU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C50563-2A9C-E489-6A49-E6E6093FF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Help improve soil quality and increase productivity.</a:t>
            </a:r>
          </a:p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The results are always case specific and depend on the scope and system boundary as well as the life cycle inventory. </a:t>
            </a:r>
          </a:p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However, this can be increased to a large scale and applied to the overall composting industry or waste management scenarios. </a:t>
            </a:r>
          </a:p>
        </p:txBody>
      </p:sp>
    </p:spTree>
    <p:extLst>
      <p:ext uri="{BB962C8B-B14F-4D97-AF65-F5344CB8AC3E}">
        <p14:creationId xmlns:p14="http://schemas.microsoft.com/office/powerpoint/2010/main" val="2058941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FCD3-9022-5AF3-9480-2DF38F91C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42C38-C9A7-0D27-552E-B31375B86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8" y="1446933"/>
            <a:ext cx="11002818" cy="5045941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Biochar application in agriculture is beneficial in every stage for GHG removal, reduction and avoidance</a:t>
            </a:r>
          </a:p>
          <a:p>
            <a:pPr algn="just">
              <a:spcAft>
                <a:spcPts val="800"/>
              </a:spcAft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provides additional benefits to agricultural soil such as enhanced water holding and cation exchange capacity</a:t>
            </a:r>
          </a:p>
          <a:p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igh availability of the oversized compost screening and lack of market for this makes this waste a great candidate for pyrolysis</a:t>
            </a:r>
          </a:p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Converting the garden organics directly to biochar has least </a:t>
            </a: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potential environmental impacts compared to other alternatives studied</a:t>
            </a:r>
          </a:p>
          <a:p>
            <a:pPr algn="just">
              <a:spcAft>
                <a:spcPts val="800"/>
              </a:spcAft>
            </a:pP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pyrolysis plant can be placed up to 1200km away from the organic waste collection site and will still produce less emissions compared to the current scenario.  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AD845-EC66-B208-310B-D7B25E62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79660-AEB0-B491-3B7A-83B206F0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6245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87E8-403E-8BC2-8D60-D485BFB1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52326-6B8A-81A5-1711-252E8C21A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/>
              <a:t>Adhikari</a:t>
            </a:r>
            <a:r>
              <a:rPr lang="it-IT" dirty="0"/>
              <a:t>, S., Gasco, G., Mendez, A., Surapaneni, A., Jegatheesan, V., Shah, K., &amp; Paz-Ferreiro, J. (2019). Influence of pyrolysis parameters on phosphorus fractions of biosolids derived biochar. </a:t>
            </a:r>
            <a:r>
              <a:rPr lang="en-AU" i="1" dirty="0"/>
              <a:t>Science of the Total Environment</a:t>
            </a:r>
            <a:r>
              <a:rPr lang="en-AU" dirty="0"/>
              <a:t>,</a:t>
            </a:r>
            <a:r>
              <a:rPr lang="en-AU" i="1" dirty="0"/>
              <a:t> 695</a:t>
            </a:r>
            <a:r>
              <a:rPr lang="en-AU" dirty="0"/>
              <a:t>, 133846. https://doi.org/10.1016/j.scitotenv.2019.133846 </a:t>
            </a:r>
          </a:p>
          <a:p>
            <a:r>
              <a:rPr lang="en-AU" dirty="0"/>
              <a:t>Adhikari, S., Mahmud, M. A. P., Nguyen, M. D., &amp; Timms, W. (2023). Evaluating fundamental biochar properties in relation to water holding capacity. </a:t>
            </a:r>
            <a:r>
              <a:rPr lang="en-AU" i="1" dirty="0"/>
              <a:t>Chemosphere</a:t>
            </a:r>
            <a:r>
              <a:rPr lang="en-AU" dirty="0"/>
              <a:t>,</a:t>
            </a:r>
            <a:r>
              <a:rPr lang="en-AU" i="1" dirty="0"/>
              <a:t> 328</a:t>
            </a:r>
            <a:r>
              <a:rPr lang="en-AU" dirty="0"/>
              <a:t>, 138620. https://doi.org/https://doi.org/10.1016/j.chemosphere.2023.138620 </a:t>
            </a:r>
          </a:p>
          <a:p>
            <a:r>
              <a:rPr lang="en-AU" dirty="0"/>
              <a:t>Adhikari, S., Moon, E., Paz-Ferreiro, J., &amp; Timms, W. (2023a). Comparative analysis of biochar carbon stability methods and implications for carbon credits. </a:t>
            </a:r>
            <a:r>
              <a:rPr lang="en-AU" i="1" dirty="0"/>
              <a:t>Science of The Total Environment</a:t>
            </a:r>
            <a:r>
              <a:rPr lang="en-AU" dirty="0"/>
              <a:t>, 169607. https://doi.org/https://doi.org/10.1016/j.scitotenv.2023.169607 </a:t>
            </a:r>
          </a:p>
          <a:p>
            <a:r>
              <a:rPr lang="en-AU" dirty="0"/>
              <a:t>Adhikari, S., Timms, W., &amp; Mahmud, M. A. P. (2022). Optimising water holding capacity and hydrophobicity of biochar for soil amendment - A review. </a:t>
            </a:r>
            <a:r>
              <a:rPr lang="en-AU" i="1" dirty="0"/>
              <a:t>Sci Total Environ</a:t>
            </a:r>
            <a:r>
              <a:rPr lang="en-AU" dirty="0"/>
              <a:t>,</a:t>
            </a:r>
            <a:r>
              <a:rPr lang="en-AU" i="1" dirty="0"/>
              <a:t> 851</a:t>
            </a:r>
            <a:r>
              <a:rPr lang="en-AU" dirty="0"/>
              <a:t>(Pt 1), 158043. https://doi.org/10.1016/j.scitotenv.2022.158043 </a:t>
            </a:r>
          </a:p>
          <a:p>
            <a:r>
              <a:rPr lang="it-IT" dirty="0"/>
              <a:t>et al., 2</a:t>
            </a:r>
          </a:p>
          <a:p>
            <a:r>
              <a:rPr lang="en-AU" dirty="0"/>
              <a:t>Joseph, S., Cowie, A. L., Van </a:t>
            </a:r>
            <a:r>
              <a:rPr lang="en-AU" dirty="0" err="1"/>
              <a:t>Zwieten</a:t>
            </a:r>
            <a:r>
              <a:rPr lang="en-AU" dirty="0"/>
              <a:t>, L., Bolan, N., </a:t>
            </a:r>
            <a:r>
              <a:rPr lang="en-AU" dirty="0" err="1"/>
              <a:t>Budai</a:t>
            </a:r>
            <a:r>
              <a:rPr lang="en-AU" dirty="0"/>
              <a:t>, A., Buss, W., . . . Lehmann, J. (2021). How biochar works, and when it doesn't: A review of mechanisms controlling soil and plant responses to biochar. </a:t>
            </a:r>
            <a:r>
              <a:rPr lang="en-AU" i="1" dirty="0"/>
              <a:t>GCB Bioenergy</a:t>
            </a:r>
            <a:r>
              <a:rPr lang="en-AU" dirty="0"/>
              <a:t>. https://doi.org/10.1111/gcbb.12885 </a:t>
            </a:r>
          </a:p>
          <a:p>
            <a:r>
              <a:rPr lang="en-AU" dirty="0"/>
              <a:t>Weng, Z., Van </a:t>
            </a:r>
            <a:r>
              <a:rPr lang="en-AU" dirty="0" err="1"/>
              <a:t>Zwieten</a:t>
            </a:r>
            <a:r>
              <a:rPr lang="en-AU" dirty="0"/>
              <a:t>, L., </a:t>
            </a:r>
            <a:r>
              <a:rPr lang="en-AU" dirty="0" err="1"/>
              <a:t>Tavakkoli</a:t>
            </a:r>
            <a:r>
              <a:rPr lang="en-AU" dirty="0"/>
              <a:t>, E., Rose, M. T., Singh, B. P., Joseph, S., . . . Cowie, A. (2022). </a:t>
            </a:r>
            <a:r>
              <a:rPr lang="en-AU" dirty="0" err="1"/>
              <a:t>Microspectroscopic</a:t>
            </a:r>
            <a:r>
              <a:rPr lang="en-AU" dirty="0"/>
              <a:t> visualization of how biochar lifts the soil organic carbon ceiling. </a:t>
            </a:r>
            <a:r>
              <a:rPr lang="en-AU" i="1" dirty="0"/>
              <a:t>Nature Communications</a:t>
            </a:r>
            <a:r>
              <a:rPr lang="en-AU" dirty="0"/>
              <a:t>,</a:t>
            </a:r>
            <a:r>
              <a:rPr lang="en-AU" i="1" dirty="0"/>
              <a:t> 13</a:t>
            </a:r>
            <a:r>
              <a:rPr lang="en-AU" dirty="0"/>
              <a:t>(1), 5177. https://doi.org/10.1038/s41467-022-32819-7 </a:t>
            </a:r>
          </a:p>
          <a:p>
            <a:endParaRPr lang="en-AU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2366D-CCB9-FBD4-E2E8-16386168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277ED-4305-5A6D-EB9A-3CFF34934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801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BAA403-BC2B-9ED2-D963-1902AFDFD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045" y="932133"/>
            <a:ext cx="9024370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7CC45B-D638-710B-C09A-001B03E50930}"/>
              </a:ext>
            </a:extLst>
          </p:cNvPr>
          <p:cNvSpPr txBox="1"/>
          <p:nvPr/>
        </p:nvSpPr>
        <p:spPr>
          <a:xfrm>
            <a:off x="692665" y="322044"/>
            <a:ext cx="1017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u="sng" dirty="0"/>
              <a:t>Land is a carbon sink, but now turned to Carbon source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9C9BC-7768-BEE5-B2EC-0F7360CFDD20}"/>
              </a:ext>
            </a:extLst>
          </p:cNvPr>
          <p:cNvSpPr txBox="1"/>
          <p:nvPr/>
        </p:nvSpPr>
        <p:spPr>
          <a:xfrm>
            <a:off x="692665" y="5602701"/>
            <a:ext cx="1080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Impact of the combined effect of land system change and climate change boundary states on terrestrial carbon stocks and global climate change (Richardson et al., 2023)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D8EDAC-C32F-302F-007E-E170F672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2AD57-6157-697A-35F4-A36DCD84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6712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67E1D-DEAB-6436-65CE-84E79842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0"/>
            <a:ext cx="10515600" cy="775856"/>
          </a:xfrm>
        </p:spPr>
        <p:txBody>
          <a:bodyPr>
            <a:normAutofit/>
          </a:bodyPr>
          <a:lstStyle/>
          <a:p>
            <a:r>
              <a:rPr lang="en-AU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3D84E-165B-0569-5048-6424EEBB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9056"/>
            <a:ext cx="5682673" cy="5197907"/>
          </a:xfrm>
        </p:spPr>
        <p:txBody>
          <a:bodyPr>
            <a:noAutofit/>
          </a:bodyPr>
          <a:lstStyle/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Around 1.4 billion tonnes of organic waste is generated  globally (</a:t>
            </a:r>
            <a:r>
              <a:rPr lang="en-A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Kaza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2018) and o</a:t>
            </a: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 that 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million tonnes is generated in Australia per year (DELWP, 2023)</a:t>
            </a:r>
          </a:p>
          <a:p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One of the commonly used method is composting</a:t>
            </a:r>
          </a:p>
          <a:p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Larger particles (&gt; 20) mm cannot be composted and are regarded as waste</a:t>
            </a:r>
          </a:p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More than 97% of the emission are released to the atmosphere (Steiner et al., 2014) </a:t>
            </a:r>
          </a:p>
          <a:p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pproximately half of the carbon pollutants present in the leachate and sludge during composting process are released In the environment through water and soil (Wen et al., 2019).</a:t>
            </a:r>
          </a:p>
          <a:p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For every 1000kg of garden waste composted the emission released ranges from 67 to 150 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kg CO</a:t>
            </a:r>
            <a:r>
              <a:rPr lang="en-AU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eq (Lu et al., 2020; Oviedo-</a:t>
            </a:r>
            <a:r>
              <a:rPr lang="en-A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Ocana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2023; ten </a:t>
            </a:r>
            <a:r>
              <a:rPr lang="en-A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Hoeve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2019)</a:t>
            </a:r>
            <a:endParaRPr lang="en-A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3B5BC-B930-14ED-F006-92DAF9549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873" y="1384505"/>
            <a:ext cx="5752381" cy="3276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C8E45B-DAF5-13B8-781B-90D914494E82}"/>
              </a:ext>
            </a:extLst>
          </p:cNvPr>
          <p:cNvSpPr txBox="1"/>
          <p:nvPr/>
        </p:nvSpPr>
        <p:spPr>
          <a:xfrm>
            <a:off x="6327632" y="4660695"/>
            <a:ext cx="6138862" cy="56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1: Process of making compost and oversized screening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56FE6-DA8C-6768-AF28-3A3989A7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CD738B-AA94-6302-018F-F245298C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463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BDCD7-D16C-9CA4-ED10-61C5C542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091"/>
            <a:ext cx="10515600" cy="711201"/>
          </a:xfrm>
        </p:spPr>
        <p:txBody>
          <a:bodyPr>
            <a:normAutofit/>
          </a:bodyPr>
          <a:lstStyle/>
          <a:p>
            <a:r>
              <a:rPr lang="en-AU" dirty="0"/>
              <a:t>Biochar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1AA1A-6F0F-8B76-4C3B-EBA95A669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3018"/>
            <a:ext cx="6301509" cy="5003945"/>
          </a:xfrm>
        </p:spPr>
        <p:txBody>
          <a:bodyPr>
            <a:normAutofit/>
          </a:bodyPr>
          <a:lstStyle/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 of thermal treatment of waste biomass that has multiple co-benefits to soil, water, and environment</a:t>
            </a:r>
          </a:p>
          <a:p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considered as a negative emission technology (IPCC, 2018)</a:t>
            </a:r>
          </a:p>
          <a:p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Provides opportunities to reduce, remove and avoid greenhouse gas emissions 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(Joseph et al., 2021)</a:t>
            </a: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Biochar typically has high pH, carbon content, cation exchange capacity (CEC) (Adhikari et al., 2023), and nutrient availability with high surface area and porosity (Adhikari, Mahmud, et al., 2023). </a:t>
            </a:r>
          </a:p>
          <a:p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Depending on the future socioeconomic scenarios and temperature targets considered, biochar can provide from 10 to 35% of the required CDR deployment rate in 2050 (</a:t>
            </a:r>
            <a:r>
              <a:rPr lang="en-A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Tisserant</a:t>
            </a: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 and Cherubini, 2019). </a:t>
            </a:r>
          </a:p>
          <a:p>
            <a:r>
              <a:rPr lang="en-AU" sz="1800" dirty="0"/>
              <a:t>The global biochar market size is estimated to reach $3.1 billion by 2025</a:t>
            </a:r>
          </a:p>
          <a:p>
            <a:endParaRPr lang="en-A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video game screen with arrows and a black background&#10;&#10;Description automatically generated">
            <a:extLst>
              <a:ext uri="{FF2B5EF4-FFF2-40B4-BE49-F238E27FC236}">
                <a16:creationId xmlns:a16="http://schemas.microsoft.com/office/drawing/2014/main" id="{5B963CBC-2BF9-A5D8-BE08-4E87DF387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73" y="1173018"/>
            <a:ext cx="5186045" cy="3326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9D6F84-E8C9-B9F7-E9C9-D21806C630DA}"/>
              </a:ext>
            </a:extLst>
          </p:cNvPr>
          <p:cNvSpPr txBox="1"/>
          <p:nvPr/>
        </p:nvSpPr>
        <p:spPr>
          <a:xfrm>
            <a:off x="7155758" y="4463674"/>
            <a:ext cx="4629842" cy="111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2: Biochar production process using a flaming pyrolysis technology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C74592-E0AC-BBCC-FA0B-8EFE00805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DF6724-06DF-3163-F5B7-3391313D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722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43F1-F6D3-DAFA-BD8A-8931D5A8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257"/>
          </a:xfrm>
        </p:spPr>
        <p:txBody>
          <a:bodyPr/>
          <a:lstStyle/>
          <a:p>
            <a:r>
              <a:rPr lang="en-AU" dirty="0"/>
              <a:t>Life cycle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297D9-F423-24BF-7210-E155BA514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382"/>
            <a:ext cx="10515600" cy="4911581"/>
          </a:xfrm>
        </p:spPr>
        <p:txBody>
          <a:bodyPr>
            <a:normAutofit/>
          </a:bodyPr>
          <a:lstStyle/>
          <a:p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technique to analyse and explore the potential environmental impacts (positive or negative) of any product. </a:t>
            </a:r>
          </a:p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Soil application of biochar produced from organic waste has the potential to reduce emissions equivalent to around -2 to -8 tonnes CO2 eq ha-1 yr-1 (</a:t>
            </a:r>
            <a:r>
              <a:rPr lang="en-A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Tisserant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 et al., 2022)</a:t>
            </a:r>
          </a:p>
          <a:p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96445-8656-3E49-01C0-E4DA31F6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57855-E7EE-1F4C-0C83-0CCC9E6C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59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E044-28FC-302B-99AB-F3616B0F5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Motivation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AE4C4-FC8D-0A2C-0F14-88C21AA98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964"/>
            <a:ext cx="10515600" cy="4966999"/>
          </a:xfrm>
        </p:spPr>
        <p:txBody>
          <a:bodyPr>
            <a:normAutofit/>
          </a:bodyPr>
          <a:lstStyle/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High feedstock availability, well developed thermal treatment process, academic evidence that it works</a:t>
            </a:r>
          </a:p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Not enough work to compare different alternatives such as conversion of compost oversized screenings (otherwise considered waste) to biochar or garden waste to biochar</a:t>
            </a:r>
          </a:p>
          <a:p>
            <a:r>
              <a:rPr lang="en-AU" sz="2400" dirty="0"/>
              <a:t>Technical and economic aspects of biochar production are extensively researched but lacking environmental effects of application and stability of biochar carbon 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(Lee et al., 2020; Luo et al., 2023; </a:t>
            </a:r>
            <a:r>
              <a:rPr lang="en-A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Matuštík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 et al., 2020). </a:t>
            </a:r>
          </a:p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Indicates need of management and </a:t>
            </a:r>
            <a:r>
              <a:rPr lang="en-A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valorization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 of this waste </a:t>
            </a:r>
          </a:p>
          <a:p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 and control emissions related to composting (Wen et al., 2019).</a:t>
            </a:r>
          </a:p>
          <a:p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 to integrate LCA results with holistic understanding of environmental impacts at national and global scale. </a:t>
            </a:r>
            <a:endParaRPr lang="en-A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0989E-2A39-4B6A-64B5-3A176337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907086-D6B9-E6EC-F10C-B0E5DF128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4731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AD4E7-15D0-E993-AEE8-E513E550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964"/>
            <a:ext cx="10515600" cy="840510"/>
          </a:xfrm>
        </p:spPr>
        <p:txBody>
          <a:bodyPr>
            <a:normAutofit/>
          </a:bodyPr>
          <a:lstStyle/>
          <a:p>
            <a:r>
              <a:rPr lang="en-AU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2592-6C8D-5442-595B-2677FFFB5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Assessed  climate change mitigation potential and environmental sustainability of different waste management technology, using a </a:t>
            </a:r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comprehensive evaluation: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evaluate the potential environmental impacts of the composting process as a current best practice (CBP) and conversion of OS to biochar (AP I) or garden waste to biochar (AP II) as an alternative best practice,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explore the influence of onsite production and use of biochar or production and transport at variable distances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account for the holistic benefits of soil application of organic waste derived biochar. 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49141-C3C5-C628-DF12-53AEF894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362A2-6018-7370-32CF-5856856D3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9324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FACE-5648-BBF1-FE8D-308C47A70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85"/>
            <a:ext cx="10515600" cy="46994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Goal and scope definition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AC21CE-53DC-D384-7338-165B4D37C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1" y="637508"/>
            <a:ext cx="7141729" cy="54889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E67118-62F0-6969-B685-BD14F07DC9FB}"/>
              </a:ext>
            </a:extLst>
          </p:cNvPr>
          <p:cNvSpPr txBox="1"/>
          <p:nvPr/>
        </p:nvSpPr>
        <p:spPr>
          <a:xfrm>
            <a:off x="611620" y="6138017"/>
            <a:ext cx="11580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3: Schematic diagram for evaluation of potential environmental impacts in different scenarios with distinct system boundary for 3 scenarios with input, output, and functional unit.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9A062-1C12-0249-0E76-E7BF70A46034}"/>
              </a:ext>
            </a:extLst>
          </p:cNvPr>
          <p:cNvSpPr txBox="1"/>
          <p:nvPr/>
        </p:nvSpPr>
        <p:spPr>
          <a:xfrm>
            <a:off x="504826" y="2798041"/>
            <a:ext cx="2152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Current Best Practice = CBP</a:t>
            </a:r>
          </a:p>
          <a:p>
            <a:endParaRPr lang="en-AU" dirty="0"/>
          </a:p>
          <a:p>
            <a:r>
              <a:rPr lang="en-AU" dirty="0"/>
              <a:t>Alternative practice (I) = AP(I)</a:t>
            </a:r>
          </a:p>
          <a:p>
            <a:endParaRPr lang="en-AU" dirty="0"/>
          </a:p>
          <a:p>
            <a:r>
              <a:rPr lang="en-AU" dirty="0"/>
              <a:t>Alternative Practice (II) = AP(II)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F8C53FB-54F5-2D3F-678E-BF104E36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Presenting to EGU 2024 session SSS5.2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FB13DE1-02A2-9A7F-BCD2-EB58DA1C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CB4E-AE17-42CD-8E78-6029C7A14CF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9695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2289</Words>
  <Application>Microsoft Office PowerPoint</Application>
  <PresentationFormat>Widescreen</PresentationFormat>
  <Paragraphs>313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Times New Roman</vt:lpstr>
      <vt:lpstr>Office Theme</vt:lpstr>
      <vt:lpstr>Assessing the environmental benefits of biochar application in agriculture: Insights from lifecycle assessment  Sirjana Adhikari, M A Parvez Mahmud, Ellen Moon, Wendy Timms Deakin University, Geelong, Australia  EGU 2024 Session SSS5.2 Carbon sequestration in soils: organic and inorganic mechanisms of increasing soil carbon stocks as a pathway to net zero and improved soil functioning</vt:lpstr>
      <vt:lpstr>Contents</vt:lpstr>
      <vt:lpstr>PowerPoint Presentation</vt:lpstr>
      <vt:lpstr>Introduction</vt:lpstr>
      <vt:lpstr>Biochar</vt:lpstr>
      <vt:lpstr>Life cycle assessment</vt:lpstr>
      <vt:lpstr>Motivation </vt:lpstr>
      <vt:lpstr>Objectives</vt:lpstr>
      <vt:lpstr>Goal and scope definition</vt:lpstr>
      <vt:lpstr>Life cycle Inventory</vt:lpstr>
      <vt:lpstr>System Boundary</vt:lpstr>
      <vt:lpstr>Life cycle impact assessment</vt:lpstr>
      <vt:lpstr>Interpretation</vt:lpstr>
      <vt:lpstr>Interpretation</vt:lpstr>
      <vt:lpstr>Interpretation</vt:lpstr>
      <vt:lpstr>Interpretation</vt:lpstr>
      <vt:lpstr>Interpretation</vt:lpstr>
      <vt:lpstr>Perspective</vt:lpstr>
      <vt:lpstr>Recent publications</vt:lpstr>
      <vt:lpstr>Further agricultural benefits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SIRJANA ADHIKARI</dc:creator>
  <cp:lastModifiedBy>SIRJANA ADHIKARI</cp:lastModifiedBy>
  <cp:revision>1</cp:revision>
  <dcterms:created xsi:type="dcterms:W3CDTF">2024-02-02T00:31:41Z</dcterms:created>
  <dcterms:modified xsi:type="dcterms:W3CDTF">2024-04-14T14:00:19Z</dcterms:modified>
</cp:coreProperties>
</file>