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766" r:id="rId2"/>
    <p:sldId id="765" r:id="rId3"/>
    <p:sldId id="767" r:id="rId4"/>
    <p:sldId id="768" r:id="rId5"/>
    <p:sldId id="769" r:id="rId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271BB"/>
    <a:srgbClr val="FF7F00"/>
    <a:srgbClr val="2AA9E0"/>
    <a:srgbClr val="377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01" autoAdjust="0"/>
  </p:normalViewPr>
  <p:slideViewPr>
    <p:cSldViewPr snapToGrid="0">
      <p:cViewPr varScale="1">
        <p:scale>
          <a:sx n="120" d="100"/>
          <a:sy n="120" d="100"/>
        </p:scale>
        <p:origin x="40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4E7C4-BC5C-477A-A27B-B74A6C5BFEF8}" type="datetimeFigureOut">
              <a:rPr lang="en-DE" smtClean="0"/>
              <a:t>10/04/2024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78287-F01B-4ADC-BF48-689CB0B6A40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5676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431A-DFCF-EA96-7126-86D8205B9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23825-E611-2251-644C-BF9AD5803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3AD6C-A026-2B34-E066-7A6075F3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899F-5985-487A-BABA-739040BE0556}" type="datetimeFigureOut">
              <a:rPr lang="en-DE" smtClean="0"/>
              <a:t>10/04/2024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A2A35-09D0-3AAC-2EB0-F11290528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3C10E-A8A4-80C0-C081-3A0DD187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A00E-F60A-4FBC-8E31-BC6D0DF12CD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2866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A586-B3D6-3820-846D-BFC501E6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37618-77EC-7E44-ED7C-2B31ACD94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A5B55-D3B3-25A7-F2F4-E8FD684BC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899F-5985-487A-BABA-739040BE0556}" type="datetimeFigureOut">
              <a:rPr lang="en-DE" smtClean="0"/>
              <a:t>10/04/2024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E21EC-3B0D-D11B-EA44-6AF9E6E23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BB8E5-8DA2-B725-7788-EEA6C1ED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A00E-F60A-4FBC-8E31-BC6D0DF12CD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1603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38BA6A-132A-4D50-75DD-FE6EA7B88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6C0AB-66D2-3626-251C-E3EE7FB81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AEAEA-7C19-1AC0-9B30-C3358972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899F-5985-487A-BABA-739040BE0556}" type="datetimeFigureOut">
              <a:rPr lang="en-DE" smtClean="0"/>
              <a:t>10/04/2024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7909C-DA5D-47A3-7533-B53D2003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05548-A8F8-39CF-57FE-593B0DAD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A00E-F60A-4FBC-8E31-BC6D0DF12CD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3523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(mit schmal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52670"/>
            <a:ext cx="6624307" cy="767788"/>
          </a:xfrm>
        </p:spPr>
        <p:txBody>
          <a:bodyPr l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09184"/>
            <a:ext cx="6144253" cy="3937000"/>
          </a:xfrm>
        </p:spPr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59869" y="0"/>
            <a:ext cx="4642577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36C21B6C-1199-7410-D70C-DF13D6B43E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61870" y="6562470"/>
            <a:ext cx="936072" cy="29553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338EC3EA-D4DA-303C-806E-472FC6B32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9AAC19B7-37FD-AA89-39AA-F7DF9419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4BFEEC7F-37CA-96F1-CC3A-8A300A1C2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56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096C-B02E-045F-7297-971E4F29F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5BCDC-250A-10B5-9750-F49A149AF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3B169-1947-C6C1-22BB-929464C9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899F-5985-487A-BABA-739040BE0556}" type="datetimeFigureOut">
              <a:rPr lang="en-DE" smtClean="0"/>
              <a:t>10/04/2024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9444D-FB2F-D1BF-1604-A444256D6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44D1C-F8A3-DA60-A2D9-3FCD2143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A00E-F60A-4FBC-8E31-BC6D0DF12CD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2238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87189-EAE8-0E52-66E7-4DDC8B578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4A0AA-4F4B-6281-C17B-4C18C62E9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1B198-C13B-E722-7BCF-BC85B1A0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899F-5985-487A-BABA-739040BE0556}" type="datetimeFigureOut">
              <a:rPr lang="en-DE" smtClean="0"/>
              <a:t>10/04/2024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0DF27-787E-EA0A-D662-3213C942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5BE49-F4D7-E471-B8EF-46177080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A00E-F60A-4FBC-8E31-BC6D0DF12CD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1176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937F7-5E72-AF53-9FA0-536D1B75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F8077-0656-D6DD-C63E-9EB17A5F9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583DF-54F3-3D3A-DFE2-C94FBC7FC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85AD1-27B9-7724-E61A-D205A1F4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899F-5985-487A-BABA-739040BE0556}" type="datetimeFigureOut">
              <a:rPr lang="en-DE" smtClean="0"/>
              <a:t>10/04/2024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64C9B-191E-9B55-A3A1-CAF34211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F9364-3615-A748-69F2-284BB363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A00E-F60A-4FBC-8E31-BC6D0DF12CD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3303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35D4C-9B70-4BFB-0B74-19096175E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DE9AC-BE52-9FF5-FDDC-20277B0E8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AE5FB-5F3D-CE2F-B346-C6676612F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14CC46-77DE-D182-F52C-6032CE4BB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E222F-0DA3-45FA-EC7C-10F27524F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574BA4-39CA-3231-6A39-F7BEC221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899F-5985-487A-BABA-739040BE0556}" type="datetimeFigureOut">
              <a:rPr lang="en-DE" smtClean="0"/>
              <a:t>10/04/2024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44165-7393-0680-90DD-C46BCC47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E8FA54-F89D-55A7-4B8C-1BBEF9078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A00E-F60A-4FBC-8E31-BC6D0DF12CD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3463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B799-F5B6-1CED-CE05-D4416F45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F50C7-B77F-2852-6E3B-EF31AB36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899F-5985-487A-BABA-739040BE0556}" type="datetimeFigureOut">
              <a:rPr lang="en-DE" smtClean="0"/>
              <a:t>10/04/2024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26BB3-E671-9D64-0E5F-C17DE2E4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77973-6870-BCD8-BFDC-FE746759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A00E-F60A-4FBC-8E31-BC6D0DF12CD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1569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7A479-9F44-1835-5F99-1DA633DD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899F-5985-487A-BABA-739040BE0556}" type="datetimeFigureOut">
              <a:rPr lang="en-DE" smtClean="0"/>
              <a:t>10/04/2024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F798F4-EBF3-7BC8-452A-C92B3F51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FE5FA-2B2B-15A5-5C33-CC209C2A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A00E-F60A-4FBC-8E31-BC6D0DF12CD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3668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82C5D-ED86-04BA-4A84-11870778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4FDE-7877-71EE-1F1A-311FBF55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A5927-3105-4B54-A974-34F21F48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0DC97-CAF9-499E-D3CD-C5FD2DBB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899F-5985-487A-BABA-739040BE0556}" type="datetimeFigureOut">
              <a:rPr lang="en-DE" smtClean="0"/>
              <a:t>10/04/2024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CA52A-3FDA-9304-DF79-9F679BA4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01AFF-4C05-32B0-A26D-D523D900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A00E-F60A-4FBC-8E31-BC6D0DF12CD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8730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4A08-08AE-EBD4-5DE4-E81DA562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4AED29-65CD-4D01-43C7-747E7AF77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1F945-0CB0-141F-C8FF-2D0FB79C5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41D87-9B2A-A006-0462-79B38669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899F-5985-487A-BABA-739040BE0556}" type="datetimeFigureOut">
              <a:rPr lang="en-DE" smtClean="0"/>
              <a:t>10/04/2024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120C6-26D5-D3EA-D061-CEA213BF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C56C6-DA96-91B2-3893-BB0D6D31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A00E-F60A-4FBC-8E31-BC6D0DF12CD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1872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70D9FF-1BD4-38C8-ED6B-FAC84C460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926D4-3D7C-FFB8-8A33-6B3387A39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2A4E0-03E1-4853-0DE2-C60BCAE49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C899F-5985-487A-BABA-739040BE0556}" type="datetimeFigureOut">
              <a:rPr lang="en-DE" smtClean="0"/>
              <a:t>10/04/2024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B328E-34BE-D7FE-F9B0-CC3F377E5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AE70-B5D8-4B86-E904-1CFC63B13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FA00E-F60A-4FBC-8E31-BC6D0DF12CD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6012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ewspaper&#10;&#10;Description automatically generated">
            <a:extLst>
              <a:ext uri="{FF2B5EF4-FFF2-40B4-BE49-F238E27FC236}">
                <a16:creationId xmlns:a16="http://schemas.microsoft.com/office/drawing/2014/main" id="{6FD5FCB5-38DF-D388-DC55-ACCBA1A06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2" y="0"/>
            <a:ext cx="9767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0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F2C15E07-101A-7BEE-49CC-DD6A9684B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utput">
            <a:hlinkClick r:id="" action="ppaction://media"/>
            <a:extLst>
              <a:ext uri="{FF2B5EF4-FFF2-40B4-BE49-F238E27FC236}">
                <a16:creationId xmlns:a16="http://schemas.microsoft.com/office/drawing/2014/main" id="{64BEEB96-497E-59AB-D10A-354EC05160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0703" y="850788"/>
            <a:ext cx="6669045" cy="41302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18F9E3-8941-8554-F941-A9978A0D9056}"/>
              </a:ext>
            </a:extLst>
          </p:cNvPr>
          <p:cNvSpPr/>
          <p:nvPr/>
        </p:nvSpPr>
        <p:spPr>
          <a:xfrm>
            <a:off x="1932167" y="4981049"/>
            <a:ext cx="7354956" cy="10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5209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problem wi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57A61624-1CC6-C363-E1E2-C895E068A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wave&#10;&#10;Description automatically generated with medium confidence">
            <a:extLst>
              <a:ext uri="{FF2B5EF4-FFF2-40B4-BE49-F238E27FC236}">
                <a16:creationId xmlns:a16="http://schemas.microsoft.com/office/drawing/2014/main" id="{97772C05-A45B-1EAB-4348-40CE8670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2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2F295F0D-4088-C035-9999-131D91D3B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0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Excitation of Kelvin waves by subtropical Rossby wave-mean flow interactions</dc:title>
  <dc:creator>Katharina Holube</dc:creator>
  <cp:lastModifiedBy>Katharina Holube</cp:lastModifiedBy>
  <cp:revision>188</cp:revision>
  <dcterms:created xsi:type="dcterms:W3CDTF">2023-09-16T14:45:39Z</dcterms:created>
  <dcterms:modified xsi:type="dcterms:W3CDTF">2024-04-10T14:58:29Z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