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6"/>
  </p:notesMasterIdLst>
  <p:sldIdLst>
    <p:sldId id="279" r:id="rId2"/>
    <p:sldId id="717" r:id="rId3"/>
    <p:sldId id="713" r:id="rId4"/>
    <p:sldId id="71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C91"/>
    <a:srgbClr val="053A93"/>
    <a:srgbClr val="233641"/>
    <a:srgbClr val="638EA9"/>
    <a:srgbClr val="F99735"/>
    <a:srgbClr val="F88008"/>
    <a:srgbClr val="314A59"/>
    <a:srgbClr val="EE66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CF84E5-F137-3866-F16F-68904BCAD280}" v="107" dt="2024-04-16T09:32:36.155"/>
    <p1510:client id="{79425133-D52E-BAC8-5FCF-75A34217141F}" v="10" dt="2024-04-16T04:41:46.1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0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gha P" userId="S::cez208288@iitd.ac.in::9c15fda7-e57f-4a88-b0bc-0e31c63c65b1" providerId="AD" clId="Web-{79425133-D52E-BAC8-5FCF-75A34217141F}"/>
    <pc:docChg chg="modSld">
      <pc:chgData name="Anagha P" userId="S::cez208288@iitd.ac.in::9c15fda7-e57f-4a88-b0bc-0e31c63c65b1" providerId="AD" clId="Web-{79425133-D52E-BAC8-5FCF-75A34217141F}" dt="2024-04-16T04:41:46.185" v="8" actId="20577"/>
      <pc:docMkLst>
        <pc:docMk/>
      </pc:docMkLst>
      <pc:sldChg chg="modSp">
        <pc:chgData name="Anagha P" userId="S::cez208288@iitd.ac.in::9c15fda7-e57f-4a88-b0bc-0e31c63c65b1" providerId="AD" clId="Web-{79425133-D52E-BAC8-5FCF-75A34217141F}" dt="2024-04-16T04:41:46.185" v="8" actId="20577"/>
        <pc:sldMkLst>
          <pc:docMk/>
          <pc:sldMk cId="4070888476" sldId="717"/>
        </pc:sldMkLst>
        <pc:spChg chg="mod">
          <ac:chgData name="Anagha P" userId="S::cez208288@iitd.ac.in::9c15fda7-e57f-4a88-b0bc-0e31c63c65b1" providerId="AD" clId="Web-{79425133-D52E-BAC8-5FCF-75A34217141F}" dt="2024-04-16T04:41:39.966" v="7" actId="14100"/>
          <ac:spMkLst>
            <pc:docMk/>
            <pc:sldMk cId="4070888476" sldId="717"/>
            <ac:spMk id="4" creationId="{4EAE3461-5806-832B-82EB-627A594F0504}"/>
          </ac:spMkLst>
        </pc:spChg>
        <pc:spChg chg="mod">
          <ac:chgData name="Anagha P" userId="S::cez208288@iitd.ac.in::9c15fda7-e57f-4a88-b0bc-0e31c63c65b1" providerId="AD" clId="Web-{79425133-D52E-BAC8-5FCF-75A34217141F}" dt="2024-04-16T04:41:32.779" v="6" actId="14100"/>
          <ac:spMkLst>
            <pc:docMk/>
            <pc:sldMk cId="4070888476" sldId="717"/>
            <ac:spMk id="5" creationId="{E069D933-D938-1379-DD10-C1695722233E}"/>
          </ac:spMkLst>
        </pc:spChg>
        <pc:spChg chg="mod">
          <ac:chgData name="Anagha P" userId="S::cez208288@iitd.ac.in::9c15fda7-e57f-4a88-b0bc-0e31c63c65b1" providerId="AD" clId="Web-{79425133-D52E-BAC8-5FCF-75A34217141F}" dt="2024-04-16T04:41:46.185" v="8" actId="20577"/>
          <ac:spMkLst>
            <pc:docMk/>
            <pc:sldMk cId="4070888476" sldId="717"/>
            <ac:spMk id="6" creationId="{09A7FDA6-6BF5-0818-50DE-638B2B256115}"/>
          </ac:spMkLst>
        </pc:spChg>
        <pc:spChg chg="mod">
          <ac:chgData name="Anagha P" userId="S::cez208288@iitd.ac.in::9c15fda7-e57f-4a88-b0bc-0e31c63c65b1" providerId="AD" clId="Web-{79425133-D52E-BAC8-5FCF-75A34217141F}" dt="2024-04-16T04:40:46.107" v="1" actId="1076"/>
          <ac:spMkLst>
            <pc:docMk/>
            <pc:sldMk cId="4070888476" sldId="717"/>
            <ac:spMk id="12" creationId="{4BAF35DF-BC50-E3F9-F191-3FF118235F98}"/>
          </ac:spMkLst>
        </pc:spChg>
      </pc:sldChg>
    </pc:docChg>
  </pc:docChgLst>
  <pc:docChgLst>
    <pc:chgData name="Anagha P" userId="9c15fda7-e57f-4a88-b0bc-0e31c63c65b1" providerId="ADAL" clId="{E78DCB58-7DD6-441F-8938-CC11C175C36D}"/>
    <pc:docChg chg="custSel modSld">
      <pc:chgData name="Anagha P" userId="9c15fda7-e57f-4a88-b0bc-0e31c63c65b1" providerId="ADAL" clId="{E78DCB58-7DD6-441F-8938-CC11C175C36D}" dt="2024-04-16T09:33:20.018" v="0" actId="478"/>
      <pc:docMkLst>
        <pc:docMk/>
      </pc:docMkLst>
      <pc:sldChg chg="delSp mod">
        <pc:chgData name="Anagha P" userId="9c15fda7-e57f-4a88-b0bc-0e31c63c65b1" providerId="ADAL" clId="{E78DCB58-7DD6-441F-8938-CC11C175C36D}" dt="2024-04-16T09:33:20.018" v="0" actId="478"/>
        <pc:sldMkLst>
          <pc:docMk/>
          <pc:sldMk cId="3815175623" sldId="718"/>
        </pc:sldMkLst>
        <pc:spChg chg="del">
          <ac:chgData name="Anagha P" userId="9c15fda7-e57f-4a88-b0bc-0e31c63c65b1" providerId="ADAL" clId="{E78DCB58-7DD6-441F-8938-CC11C175C36D}" dt="2024-04-16T09:33:20.018" v="0" actId="478"/>
          <ac:spMkLst>
            <pc:docMk/>
            <pc:sldMk cId="3815175623" sldId="718"/>
            <ac:spMk id="22" creationId="{8CFE3973-5D2D-BBCC-F5A0-8901D63FE461}"/>
          </ac:spMkLst>
        </pc:spChg>
      </pc:sldChg>
    </pc:docChg>
  </pc:docChgLst>
  <pc:docChgLst>
    <pc:chgData name="Anagha P" userId="S::cez208288@iitd.ac.in::9c15fda7-e57f-4a88-b0bc-0e31c63c65b1" providerId="AD" clId="Web-{0ACF84E5-F137-3866-F16F-68904BCAD280}"/>
    <pc:docChg chg="addSld delSld modSld">
      <pc:chgData name="Anagha P" userId="S::cez208288@iitd.ac.in::9c15fda7-e57f-4a88-b0bc-0e31c63c65b1" providerId="AD" clId="Web-{0ACF84E5-F137-3866-F16F-68904BCAD280}" dt="2024-04-16T09:32:36.155" v="78"/>
      <pc:docMkLst>
        <pc:docMk/>
      </pc:docMkLst>
      <pc:sldChg chg="new del">
        <pc:chgData name="Anagha P" userId="S::cez208288@iitd.ac.in::9c15fda7-e57f-4a88-b0bc-0e31c63c65b1" providerId="AD" clId="Web-{0ACF84E5-F137-3866-F16F-68904BCAD280}" dt="2024-04-16T09:21:43.823" v="1"/>
        <pc:sldMkLst>
          <pc:docMk/>
          <pc:sldMk cId="1485178723" sldId="718"/>
        </pc:sldMkLst>
      </pc:sldChg>
      <pc:sldChg chg="addSp delSp modSp add replId">
        <pc:chgData name="Anagha P" userId="S::cez208288@iitd.ac.in::9c15fda7-e57f-4a88-b0bc-0e31c63c65b1" providerId="AD" clId="Web-{0ACF84E5-F137-3866-F16F-68904BCAD280}" dt="2024-04-16T09:32:36.155" v="78"/>
        <pc:sldMkLst>
          <pc:docMk/>
          <pc:sldMk cId="3815175623" sldId="718"/>
        </pc:sldMkLst>
        <pc:spChg chg="mod">
          <ac:chgData name="Anagha P" userId="S::cez208288@iitd.ac.in::9c15fda7-e57f-4a88-b0bc-0e31c63c65b1" providerId="AD" clId="Web-{0ACF84E5-F137-3866-F16F-68904BCAD280}" dt="2024-04-16T09:22:29.823" v="31" actId="1076"/>
          <ac:spMkLst>
            <pc:docMk/>
            <pc:sldMk cId="3815175623" sldId="718"/>
            <ac:spMk id="2" creationId="{7378B5EE-255C-DB49-3495-B0BC169440E8}"/>
          </ac:spMkLst>
        </pc:spChg>
        <pc:spChg chg="del">
          <ac:chgData name="Anagha P" userId="S::cez208288@iitd.ac.in::9c15fda7-e57f-4a88-b0bc-0e31c63c65b1" providerId="AD" clId="Web-{0ACF84E5-F137-3866-F16F-68904BCAD280}" dt="2024-04-16T09:22:08.838" v="14"/>
          <ac:spMkLst>
            <pc:docMk/>
            <pc:sldMk cId="3815175623" sldId="718"/>
            <ac:spMk id="3" creationId="{9941798D-B6BF-5A8F-BEEE-602D4E8CD8AA}"/>
          </ac:spMkLst>
        </pc:spChg>
        <pc:spChg chg="del mod">
          <ac:chgData name="Anagha P" userId="S::cez208288@iitd.ac.in::9c15fda7-e57f-4a88-b0bc-0e31c63c65b1" providerId="AD" clId="Web-{0ACF84E5-F137-3866-F16F-68904BCAD280}" dt="2024-04-16T09:22:14.213" v="16"/>
          <ac:spMkLst>
            <pc:docMk/>
            <pc:sldMk cId="3815175623" sldId="718"/>
            <ac:spMk id="9" creationId="{D2EA03AE-7CA1-2918-D3AF-26563CB30946}"/>
          </ac:spMkLst>
        </pc:spChg>
        <pc:spChg chg="del mod">
          <ac:chgData name="Anagha P" userId="S::cez208288@iitd.ac.in::9c15fda7-e57f-4a88-b0bc-0e31c63c65b1" providerId="AD" clId="Web-{0ACF84E5-F137-3866-F16F-68904BCAD280}" dt="2024-04-16T09:21:55.541" v="5"/>
          <ac:spMkLst>
            <pc:docMk/>
            <pc:sldMk cId="3815175623" sldId="718"/>
            <ac:spMk id="16" creationId="{C9BF68F3-2BE6-079F-F5D1-14DD361041AB}"/>
          </ac:spMkLst>
        </pc:spChg>
        <pc:spChg chg="del">
          <ac:chgData name="Anagha P" userId="S::cez208288@iitd.ac.in::9c15fda7-e57f-4a88-b0bc-0e31c63c65b1" providerId="AD" clId="Web-{0ACF84E5-F137-3866-F16F-68904BCAD280}" dt="2024-04-16T09:22:06.198" v="12"/>
          <ac:spMkLst>
            <pc:docMk/>
            <pc:sldMk cId="3815175623" sldId="718"/>
            <ac:spMk id="17" creationId="{77C57728-1892-CC9D-A272-F2588F7417B8}"/>
          </ac:spMkLst>
        </pc:spChg>
        <pc:spChg chg="del">
          <ac:chgData name="Anagha P" userId="S::cez208288@iitd.ac.in::9c15fda7-e57f-4a88-b0bc-0e31c63c65b1" providerId="AD" clId="Web-{0ACF84E5-F137-3866-F16F-68904BCAD280}" dt="2024-04-16T09:22:06.198" v="11"/>
          <ac:spMkLst>
            <pc:docMk/>
            <pc:sldMk cId="3815175623" sldId="718"/>
            <ac:spMk id="18" creationId="{2EA7F291-9E69-E3E1-9DD7-7694424F29E1}"/>
          </ac:spMkLst>
        </pc:spChg>
        <pc:spChg chg="add mod">
          <ac:chgData name="Anagha P" userId="S::cez208288@iitd.ac.in::9c15fda7-e57f-4a88-b0bc-0e31c63c65b1" providerId="AD" clId="Web-{0ACF84E5-F137-3866-F16F-68904BCAD280}" dt="2024-04-16T09:27:06.840" v="58" actId="1076"/>
          <ac:spMkLst>
            <pc:docMk/>
            <pc:sldMk cId="3815175623" sldId="718"/>
            <ac:spMk id="19" creationId="{318F46C1-0551-861B-7072-C02421BC303B}"/>
          </ac:spMkLst>
        </pc:spChg>
        <pc:spChg chg="del">
          <ac:chgData name="Anagha P" userId="S::cez208288@iitd.ac.in::9c15fda7-e57f-4a88-b0bc-0e31c63c65b1" providerId="AD" clId="Web-{0ACF84E5-F137-3866-F16F-68904BCAD280}" dt="2024-04-16T09:22:06.198" v="10"/>
          <ac:spMkLst>
            <pc:docMk/>
            <pc:sldMk cId="3815175623" sldId="718"/>
            <ac:spMk id="20" creationId="{52A5D362-3C11-CE6D-324E-8CA54ECEE2BF}"/>
          </ac:spMkLst>
        </pc:spChg>
        <pc:spChg chg="del">
          <ac:chgData name="Anagha P" userId="S::cez208288@iitd.ac.in::9c15fda7-e57f-4a88-b0bc-0e31c63c65b1" providerId="AD" clId="Web-{0ACF84E5-F137-3866-F16F-68904BCAD280}" dt="2024-04-16T09:22:06.198" v="9"/>
          <ac:spMkLst>
            <pc:docMk/>
            <pc:sldMk cId="3815175623" sldId="718"/>
            <ac:spMk id="21" creationId="{75E97202-D643-1E96-4998-F5349556A89C}"/>
          </ac:spMkLst>
        </pc:spChg>
        <pc:spChg chg="add mod">
          <ac:chgData name="Anagha P" userId="S::cez208288@iitd.ac.in::9c15fda7-e57f-4a88-b0bc-0e31c63c65b1" providerId="AD" clId="Web-{0ACF84E5-F137-3866-F16F-68904BCAD280}" dt="2024-04-16T09:31:00.857" v="77" actId="20577"/>
          <ac:spMkLst>
            <pc:docMk/>
            <pc:sldMk cId="3815175623" sldId="718"/>
            <ac:spMk id="22" creationId="{8CFE3973-5D2D-BBCC-F5A0-8901D63FE461}"/>
          </ac:spMkLst>
        </pc:spChg>
        <pc:spChg chg="add del mod">
          <ac:chgData name="Anagha P" userId="S::cez208288@iitd.ac.in::9c15fda7-e57f-4a88-b0bc-0e31c63c65b1" providerId="AD" clId="Web-{0ACF84E5-F137-3866-F16F-68904BCAD280}" dt="2024-04-16T09:32:36.155" v="78"/>
          <ac:spMkLst>
            <pc:docMk/>
            <pc:sldMk cId="3815175623" sldId="718"/>
            <ac:spMk id="23" creationId="{2E8DD4FF-EF21-E117-20FC-63F60517B740}"/>
          </ac:spMkLst>
        </pc:spChg>
        <pc:grpChg chg="mod">
          <ac:chgData name="Anagha P" userId="S::cez208288@iitd.ac.in::9c15fda7-e57f-4a88-b0bc-0e31c63c65b1" providerId="AD" clId="Web-{0ACF84E5-F137-3866-F16F-68904BCAD280}" dt="2024-04-16T09:29:13.013" v="67" actId="1076"/>
          <ac:grpSpMkLst>
            <pc:docMk/>
            <pc:sldMk cId="3815175623" sldId="718"/>
            <ac:grpSpMk id="10" creationId="{F98EFB6B-489F-4FBC-70A9-22B4E4D4B6FF}"/>
          </ac:grpSpMkLst>
        </pc:grpChg>
        <pc:picChg chg="add del mod">
          <ac:chgData name="Anagha P" userId="S::cez208288@iitd.ac.in::9c15fda7-e57f-4a88-b0bc-0e31c63c65b1" providerId="AD" clId="Web-{0ACF84E5-F137-3866-F16F-68904BCAD280}" dt="2024-04-16T09:24:58.214" v="36"/>
          <ac:picMkLst>
            <pc:docMk/>
            <pc:sldMk cId="3815175623" sldId="718"/>
            <ac:picMk id="4" creationId="{98D9F46B-F7C4-F2CE-115C-2446FDB5D59B}"/>
          </ac:picMkLst>
        </pc:picChg>
        <pc:picChg chg="add del mod">
          <ac:chgData name="Anagha P" userId="S::cez208288@iitd.ac.in::9c15fda7-e57f-4a88-b0bc-0e31c63c65b1" providerId="AD" clId="Web-{0ACF84E5-F137-3866-F16F-68904BCAD280}" dt="2024-04-16T09:24:55.277" v="35"/>
          <ac:picMkLst>
            <pc:docMk/>
            <pc:sldMk cId="3815175623" sldId="718"/>
            <ac:picMk id="5" creationId="{5FBDF418-86C6-C875-271F-E8F17CF7EB0D}"/>
          </ac:picMkLst>
        </pc:picChg>
        <pc:picChg chg="del">
          <ac:chgData name="Anagha P" userId="S::cez208288@iitd.ac.in::9c15fda7-e57f-4a88-b0bc-0e31c63c65b1" providerId="AD" clId="Web-{0ACF84E5-F137-3866-F16F-68904BCAD280}" dt="2024-04-16T09:22:06.198" v="13"/>
          <ac:picMkLst>
            <pc:docMk/>
            <pc:sldMk cId="3815175623" sldId="718"/>
            <ac:picMk id="6" creationId="{E84B6DC8-6CE1-F0E6-B81E-E238457E7802}"/>
          </ac:picMkLst>
        </pc:picChg>
        <pc:picChg chg="del">
          <ac:chgData name="Anagha P" userId="S::cez208288@iitd.ac.in::9c15fda7-e57f-4a88-b0bc-0e31c63c65b1" providerId="AD" clId="Web-{0ACF84E5-F137-3866-F16F-68904BCAD280}" dt="2024-04-16T09:21:50.151" v="3"/>
          <ac:picMkLst>
            <pc:docMk/>
            <pc:sldMk cId="3815175623" sldId="718"/>
            <ac:picMk id="7" creationId="{6ABDC5EA-6E53-73A5-A0E4-20BA9083DE10}"/>
          </ac:picMkLst>
        </pc:picChg>
        <pc:picChg chg="add del mod">
          <ac:chgData name="Anagha P" userId="S::cez208288@iitd.ac.in::9c15fda7-e57f-4a88-b0bc-0e31c63c65b1" providerId="AD" clId="Web-{0ACF84E5-F137-3866-F16F-68904BCAD280}" dt="2024-04-16T09:25:13.590" v="39"/>
          <ac:picMkLst>
            <pc:docMk/>
            <pc:sldMk cId="3815175623" sldId="718"/>
            <ac:picMk id="8" creationId="{2A3064B5-2DED-7498-6145-78076039B505}"/>
          </ac:picMkLst>
        </pc:picChg>
        <pc:picChg chg="del">
          <ac:chgData name="Anagha P" userId="S::cez208288@iitd.ac.in::9c15fda7-e57f-4a88-b0bc-0e31c63c65b1" providerId="AD" clId="Web-{0ACF84E5-F137-3866-F16F-68904BCAD280}" dt="2024-04-16T09:22:15.963" v="17"/>
          <ac:picMkLst>
            <pc:docMk/>
            <pc:sldMk cId="3815175623" sldId="718"/>
            <ac:picMk id="47" creationId="{BBD4D1A5-8765-066F-4AC9-8F4E1C3E340E}"/>
          </ac:picMkLst>
        </pc:picChg>
        <pc:cxnChg chg="del">
          <ac:chgData name="Anagha P" userId="S::cez208288@iitd.ac.in::9c15fda7-e57f-4a88-b0bc-0e31c63c65b1" providerId="AD" clId="Web-{0ACF84E5-F137-3866-F16F-68904BCAD280}" dt="2024-04-16T09:22:06.198" v="8"/>
          <ac:cxnSpMkLst>
            <pc:docMk/>
            <pc:sldMk cId="3815175623" sldId="718"/>
            <ac:cxnSpMk id="41" creationId="{30F71270-45B5-70D0-4704-64F74E6DF68F}"/>
          </ac:cxnSpMkLst>
        </pc:cxnChg>
        <pc:cxnChg chg="del">
          <ac:chgData name="Anagha P" userId="S::cez208288@iitd.ac.in::9c15fda7-e57f-4a88-b0bc-0e31c63c65b1" providerId="AD" clId="Web-{0ACF84E5-F137-3866-F16F-68904BCAD280}" dt="2024-04-16T09:22:06.198" v="7"/>
          <ac:cxnSpMkLst>
            <pc:docMk/>
            <pc:sldMk cId="3815175623" sldId="718"/>
            <ac:cxnSpMk id="43" creationId="{3986B0D3-E8B4-0BC0-F521-D394D4A9CC2F}"/>
          </ac:cxnSpMkLst>
        </pc:cxnChg>
        <pc:cxnChg chg="del">
          <ac:chgData name="Anagha P" userId="S::cez208288@iitd.ac.in::9c15fda7-e57f-4a88-b0bc-0e31c63c65b1" providerId="AD" clId="Web-{0ACF84E5-F137-3866-F16F-68904BCAD280}" dt="2024-04-16T09:22:06.198" v="6"/>
          <ac:cxnSpMkLst>
            <pc:docMk/>
            <pc:sldMk cId="3815175623" sldId="718"/>
            <ac:cxnSpMk id="45" creationId="{82C35360-CE03-79F1-3431-9B7836FEE831}"/>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6EA543-6DAE-2245-A6A9-DC3AE98B7933}" type="datetimeFigureOut">
              <a:rPr lang="en-US" smtClean="0"/>
              <a:t>4/16/2024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AE5173-0479-004E-835F-49360574F34D}" type="slidenum">
              <a:rPr lang="en-US" smtClean="0"/>
              <a:t>‹#›</a:t>
            </a:fld>
            <a:endParaRPr lang="en-US"/>
          </a:p>
        </p:txBody>
      </p:sp>
    </p:spTree>
    <p:extLst>
      <p:ext uri="{BB962C8B-B14F-4D97-AF65-F5344CB8AC3E}">
        <p14:creationId xmlns:p14="http://schemas.microsoft.com/office/powerpoint/2010/main" val="1954737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AE5173-0479-004E-835F-49360574F34D}" type="slidenum">
              <a:rPr lang="en-US" smtClean="0"/>
              <a:t>1</a:t>
            </a:fld>
            <a:endParaRPr lang="en-US"/>
          </a:p>
        </p:txBody>
      </p:sp>
    </p:spTree>
    <p:extLst>
      <p:ext uri="{BB962C8B-B14F-4D97-AF65-F5344CB8AC3E}">
        <p14:creationId xmlns:p14="http://schemas.microsoft.com/office/powerpoint/2010/main" val="446003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AE5173-0479-004E-835F-49360574F3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740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AE5173-0479-004E-835F-49360574F34D}" type="slidenum">
              <a:rPr lang="en-US" smtClean="0"/>
              <a:t>3</a:t>
            </a:fld>
            <a:endParaRPr lang="en-US"/>
          </a:p>
        </p:txBody>
      </p:sp>
    </p:spTree>
    <p:extLst>
      <p:ext uri="{BB962C8B-B14F-4D97-AF65-F5344CB8AC3E}">
        <p14:creationId xmlns:p14="http://schemas.microsoft.com/office/powerpoint/2010/main" val="2559093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AE5173-0479-004E-835F-49360574F34D}" type="slidenum">
              <a:rPr lang="en-US" smtClean="0"/>
              <a:t>4</a:t>
            </a:fld>
            <a:endParaRPr lang="en-US"/>
          </a:p>
        </p:txBody>
      </p:sp>
    </p:spTree>
    <p:extLst>
      <p:ext uri="{BB962C8B-B14F-4D97-AF65-F5344CB8AC3E}">
        <p14:creationId xmlns:p14="http://schemas.microsoft.com/office/powerpoint/2010/main" val="3440002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ab Footer">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AD24154-691F-B64D-B6C7-236BB2569036}"/>
              </a:ext>
            </a:extLst>
          </p:cNvPr>
          <p:cNvSpPr>
            <a:spLocks noGrp="1"/>
          </p:cNvSpPr>
          <p:nvPr>
            <p:ph type="ftr" sz="quarter" idx="11"/>
          </p:nvPr>
        </p:nvSpPr>
        <p:spPr/>
        <p:txBody>
          <a:bodyPr/>
          <a:lstStyle/>
          <a:p>
            <a:r>
              <a:rPr lang="en-US"/>
              <a:t>HydroSense\</a:t>
            </a:r>
          </a:p>
        </p:txBody>
      </p:sp>
    </p:spTree>
    <p:extLst>
      <p:ext uri="{BB962C8B-B14F-4D97-AF65-F5344CB8AC3E}">
        <p14:creationId xmlns:p14="http://schemas.microsoft.com/office/powerpoint/2010/main" val="549635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825E9-510D-9A43-ABA7-60CD858FF57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D8683B1-AF24-484B-99E8-9A0E9A54A2B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9AAEC10-C19E-7C42-9424-2B52187C9612}"/>
              </a:ext>
            </a:extLst>
          </p:cNvPr>
          <p:cNvSpPr>
            <a:spLocks noGrp="1"/>
          </p:cNvSpPr>
          <p:nvPr>
            <p:ph type="dt" sz="half" idx="10"/>
          </p:nvPr>
        </p:nvSpPr>
        <p:spPr/>
        <p:txBody>
          <a:bodyPr/>
          <a:lstStyle/>
          <a:p>
            <a:fld id="{27FD614A-3D0C-DF48-94DF-EE3ABBD72146}" type="datetime1">
              <a:rPr lang="en-IN" smtClean="0"/>
              <a:t>16-04-2024</a:t>
            </a:fld>
            <a:endParaRPr lang="en-US"/>
          </a:p>
        </p:txBody>
      </p:sp>
      <p:sp>
        <p:nvSpPr>
          <p:cNvPr id="5" name="Footer Placeholder 4">
            <a:extLst>
              <a:ext uri="{FF2B5EF4-FFF2-40B4-BE49-F238E27FC236}">
                <a16:creationId xmlns:a16="http://schemas.microsoft.com/office/drawing/2014/main" id="{7965AC96-82C6-6847-AAB8-9656430D4C4A}"/>
              </a:ext>
            </a:extLst>
          </p:cNvPr>
          <p:cNvSpPr>
            <a:spLocks noGrp="1"/>
          </p:cNvSpPr>
          <p:nvPr>
            <p:ph type="ftr" sz="quarter" idx="11"/>
          </p:nvPr>
        </p:nvSpPr>
        <p:spPr/>
        <p:txBody>
          <a:bodyPr/>
          <a:lstStyle/>
          <a:p>
            <a:r>
              <a:rPr lang="en-US"/>
              <a:t>HydroSense\</a:t>
            </a:r>
          </a:p>
        </p:txBody>
      </p:sp>
      <p:sp>
        <p:nvSpPr>
          <p:cNvPr id="6" name="Slide Number Placeholder 5">
            <a:extLst>
              <a:ext uri="{FF2B5EF4-FFF2-40B4-BE49-F238E27FC236}">
                <a16:creationId xmlns:a16="http://schemas.microsoft.com/office/drawing/2014/main" id="{A6D7D3EE-9370-0948-BD79-3CB6C35B4AB3}"/>
              </a:ext>
            </a:extLst>
          </p:cNvPr>
          <p:cNvSpPr>
            <a:spLocks noGrp="1"/>
          </p:cNvSpPr>
          <p:nvPr>
            <p:ph type="sldNum" sz="quarter" idx="12"/>
          </p:nvPr>
        </p:nvSpPr>
        <p:spPr/>
        <p:txBody>
          <a:bodyPr/>
          <a:lstStyle/>
          <a:p>
            <a:fld id="{1EF9052F-D4DD-D145-84E4-8EC3C66C4C00}" type="slidenum">
              <a:rPr lang="en-US" smtClean="0"/>
              <a:t>‹#›</a:t>
            </a:fld>
            <a:endParaRPr lang="en-US"/>
          </a:p>
        </p:txBody>
      </p:sp>
    </p:spTree>
    <p:extLst>
      <p:ext uri="{BB962C8B-B14F-4D97-AF65-F5344CB8AC3E}">
        <p14:creationId xmlns:p14="http://schemas.microsoft.com/office/powerpoint/2010/main" val="3964215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725DCB-DD86-1040-A850-8CE06749AE2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088E176-1C2D-DE42-82FB-93DE9F74C6F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A8DFBEE-DE4C-144F-A827-BBEB57B93D1C}"/>
              </a:ext>
            </a:extLst>
          </p:cNvPr>
          <p:cNvSpPr>
            <a:spLocks noGrp="1"/>
          </p:cNvSpPr>
          <p:nvPr>
            <p:ph type="dt" sz="half" idx="10"/>
          </p:nvPr>
        </p:nvSpPr>
        <p:spPr/>
        <p:txBody>
          <a:bodyPr/>
          <a:lstStyle/>
          <a:p>
            <a:fld id="{A1E64A8E-5847-804B-A33F-AB478EEFBBE9}" type="datetime1">
              <a:rPr lang="en-IN" smtClean="0"/>
              <a:t>16-04-2024</a:t>
            </a:fld>
            <a:endParaRPr lang="en-US"/>
          </a:p>
        </p:txBody>
      </p:sp>
      <p:sp>
        <p:nvSpPr>
          <p:cNvPr id="5" name="Footer Placeholder 4">
            <a:extLst>
              <a:ext uri="{FF2B5EF4-FFF2-40B4-BE49-F238E27FC236}">
                <a16:creationId xmlns:a16="http://schemas.microsoft.com/office/drawing/2014/main" id="{AB19D34F-E497-3B46-8580-65EC5412C361}"/>
              </a:ext>
            </a:extLst>
          </p:cNvPr>
          <p:cNvSpPr>
            <a:spLocks noGrp="1"/>
          </p:cNvSpPr>
          <p:nvPr>
            <p:ph type="ftr" sz="quarter" idx="11"/>
          </p:nvPr>
        </p:nvSpPr>
        <p:spPr/>
        <p:txBody>
          <a:bodyPr/>
          <a:lstStyle/>
          <a:p>
            <a:r>
              <a:rPr lang="en-US"/>
              <a:t>HydroSense\</a:t>
            </a:r>
          </a:p>
        </p:txBody>
      </p:sp>
      <p:sp>
        <p:nvSpPr>
          <p:cNvPr id="6" name="Slide Number Placeholder 5">
            <a:extLst>
              <a:ext uri="{FF2B5EF4-FFF2-40B4-BE49-F238E27FC236}">
                <a16:creationId xmlns:a16="http://schemas.microsoft.com/office/drawing/2014/main" id="{A218FB9A-3085-274A-A897-EBB8141DA71A}"/>
              </a:ext>
            </a:extLst>
          </p:cNvPr>
          <p:cNvSpPr>
            <a:spLocks noGrp="1"/>
          </p:cNvSpPr>
          <p:nvPr>
            <p:ph type="sldNum" sz="quarter" idx="12"/>
          </p:nvPr>
        </p:nvSpPr>
        <p:spPr/>
        <p:txBody>
          <a:bodyPr/>
          <a:lstStyle/>
          <a:p>
            <a:fld id="{1EF9052F-D4DD-D145-84E4-8EC3C66C4C00}" type="slidenum">
              <a:rPr lang="en-US" smtClean="0"/>
              <a:t>‹#›</a:t>
            </a:fld>
            <a:endParaRPr lang="en-US"/>
          </a:p>
        </p:txBody>
      </p:sp>
    </p:spTree>
    <p:extLst>
      <p:ext uri="{BB962C8B-B14F-4D97-AF65-F5344CB8AC3E}">
        <p14:creationId xmlns:p14="http://schemas.microsoft.com/office/powerpoint/2010/main" val="1635620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E647C-39C0-BD46-93CB-452FA8D0B97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3B86EDF-2363-E944-B3B2-153764AB11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F6FC3E0-E18F-1649-9D86-F483A269CA04}"/>
              </a:ext>
            </a:extLst>
          </p:cNvPr>
          <p:cNvSpPr>
            <a:spLocks noGrp="1"/>
          </p:cNvSpPr>
          <p:nvPr>
            <p:ph type="dt" sz="half" idx="10"/>
          </p:nvPr>
        </p:nvSpPr>
        <p:spPr/>
        <p:txBody>
          <a:bodyPr/>
          <a:lstStyle/>
          <a:p>
            <a:fld id="{227ED38A-88C3-8340-A4AF-92A3A56ACE09}" type="datetime1">
              <a:rPr lang="en-IN" smtClean="0"/>
              <a:t>16-04-2024</a:t>
            </a:fld>
            <a:endParaRPr lang="en-US"/>
          </a:p>
        </p:txBody>
      </p:sp>
      <p:sp>
        <p:nvSpPr>
          <p:cNvPr id="5" name="Footer Placeholder 4">
            <a:extLst>
              <a:ext uri="{FF2B5EF4-FFF2-40B4-BE49-F238E27FC236}">
                <a16:creationId xmlns:a16="http://schemas.microsoft.com/office/drawing/2014/main" id="{771E4F87-2B31-1A4A-9E0C-21BA50D8FCDE}"/>
              </a:ext>
            </a:extLst>
          </p:cNvPr>
          <p:cNvSpPr>
            <a:spLocks noGrp="1"/>
          </p:cNvSpPr>
          <p:nvPr>
            <p:ph type="ftr" sz="quarter" idx="11"/>
          </p:nvPr>
        </p:nvSpPr>
        <p:spPr/>
        <p:txBody>
          <a:bodyPr/>
          <a:lstStyle/>
          <a:p>
            <a:r>
              <a:rPr lang="en-US"/>
              <a:t>HydroSense\</a:t>
            </a:r>
          </a:p>
        </p:txBody>
      </p:sp>
      <p:sp>
        <p:nvSpPr>
          <p:cNvPr id="6" name="Slide Number Placeholder 5">
            <a:extLst>
              <a:ext uri="{FF2B5EF4-FFF2-40B4-BE49-F238E27FC236}">
                <a16:creationId xmlns:a16="http://schemas.microsoft.com/office/drawing/2014/main" id="{485E12B7-A36C-6845-9FC4-033703E8ECC8}"/>
              </a:ext>
            </a:extLst>
          </p:cNvPr>
          <p:cNvSpPr>
            <a:spLocks noGrp="1"/>
          </p:cNvSpPr>
          <p:nvPr>
            <p:ph type="sldNum" sz="quarter" idx="12"/>
          </p:nvPr>
        </p:nvSpPr>
        <p:spPr/>
        <p:txBody>
          <a:bodyPr/>
          <a:lstStyle/>
          <a:p>
            <a:fld id="{1EF9052F-D4DD-D145-84E4-8EC3C66C4C00}" type="slidenum">
              <a:rPr lang="en-US" smtClean="0"/>
              <a:t>‹#›</a:t>
            </a:fld>
            <a:endParaRPr lang="en-US"/>
          </a:p>
        </p:txBody>
      </p:sp>
    </p:spTree>
    <p:extLst>
      <p:ext uri="{BB962C8B-B14F-4D97-AF65-F5344CB8AC3E}">
        <p14:creationId xmlns:p14="http://schemas.microsoft.com/office/powerpoint/2010/main" val="92490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BD19-3BE0-114A-BBE2-2CD6FFA05D2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882C92B-9938-1843-872D-45B3B00B94D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5569AC-E521-E040-A2FC-D439EA31EF21}"/>
              </a:ext>
            </a:extLst>
          </p:cNvPr>
          <p:cNvSpPr>
            <a:spLocks noGrp="1"/>
          </p:cNvSpPr>
          <p:nvPr>
            <p:ph type="dt" sz="half" idx="10"/>
          </p:nvPr>
        </p:nvSpPr>
        <p:spPr/>
        <p:txBody>
          <a:bodyPr/>
          <a:lstStyle/>
          <a:p>
            <a:fld id="{F34390AB-836D-4842-9F34-C76CA12A932C}" type="datetime1">
              <a:rPr lang="en-IN" smtClean="0"/>
              <a:t>16-04-2024</a:t>
            </a:fld>
            <a:endParaRPr lang="en-US"/>
          </a:p>
        </p:txBody>
      </p:sp>
      <p:sp>
        <p:nvSpPr>
          <p:cNvPr id="5" name="Footer Placeholder 4">
            <a:extLst>
              <a:ext uri="{FF2B5EF4-FFF2-40B4-BE49-F238E27FC236}">
                <a16:creationId xmlns:a16="http://schemas.microsoft.com/office/drawing/2014/main" id="{0B0BEFBA-5CDD-284B-85A2-03FB5F7A03F2}"/>
              </a:ext>
            </a:extLst>
          </p:cNvPr>
          <p:cNvSpPr>
            <a:spLocks noGrp="1"/>
          </p:cNvSpPr>
          <p:nvPr>
            <p:ph type="ftr" sz="quarter" idx="11"/>
          </p:nvPr>
        </p:nvSpPr>
        <p:spPr/>
        <p:txBody>
          <a:bodyPr/>
          <a:lstStyle/>
          <a:p>
            <a:r>
              <a:rPr lang="en-US"/>
              <a:t>HydroSense\</a:t>
            </a:r>
          </a:p>
        </p:txBody>
      </p:sp>
      <p:sp>
        <p:nvSpPr>
          <p:cNvPr id="6" name="Slide Number Placeholder 5">
            <a:extLst>
              <a:ext uri="{FF2B5EF4-FFF2-40B4-BE49-F238E27FC236}">
                <a16:creationId xmlns:a16="http://schemas.microsoft.com/office/drawing/2014/main" id="{96EFA37B-ED1E-0A4B-A109-2EA5A86975FC}"/>
              </a:ext>
            </a:extLst>
          </p:cNvPr>
          <p:cNvSpPr>
            <a:spLocks noGrp="1"/>
          </p:cNvSpPr>
          <p:nvPr>
            <p:ph type="sldNum" sz="quarter" idx="12"/>
          </p:nvPr>
        </p:nvSpPr>
        <p:spPr/>
        <p:txBody>
          <a:bodyPr/>
          <a:lstStyle/>
          <a:p>
            <a:fld id="{1EF9052F-D4DD-D145-84E4-8EC3C66C4C00}" type="slidenum">
              <a:rPr lang="en-US" smtClean="0"/>
              <a:t>‹#›</a:t>
            </a:fld>
            <a:endParaRPr lang="en-US"/>
          </a:p>
        </p:txBody>
      </p:sp>
    </p:spTree>
    <p:extLst>
      <p:ext uri="{BB962C8B-B14F-4D97-AF65-F5344CB8AC3E}">
        <p14:creationId xmlns:p14="http://schemas.microsoft.com/office/powerpoint/2010/main" val="2299119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5AFB1-4B6A-C74B-A59F-7621A22856D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143D270-4EA4-C64B-A2E6-333EF8EDE5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FE71234-DDB8-9042-890A-799239B37531}"/>
              </a:ext>
            </a:extLst>
          </p:cNvPr>
          <p:cNvSpPr>
            <a:spLocks noGrp="1"/>
          </p:cNvSpPr>
          <p:nvPr>
            <p:ph type="dt" sz="half" idx="10"/>
          </p:nvPr>
        </p:nvSpPr>
        <p:spPr/>
        <p:txBody>
          <a:bodyPr/>
          <a:lstStyle/>
          <a:p>
            <a:fld id="{1BAD1EF1-EE1F-2748-8CA2-F2316B8D4C76}" type="datetime1">
              <a:rPr lang="en-IN" smtClean="0"/>
              <a:t>16-04-2024</a:t>
            </a:fld>
            <a:endParaRPr lang="en-US"/>
          </a:p>
        </p:txBody>
      </p:sp>
      <p:sp>
        <p:nvSpPr>
          <p:cNvPr id="5" name="Footer Placeholder 4">
            <a:extLst>
              <a:ext uri="{FF2B5EF4-FFF2-40B4-BE49-F238E27FC236}">
                <a16:creationId xmlns:a16="http://schemas.microsoft.com/office/drawing/2014/main" id="{50E41153-1329-914D-9EA7-F12344E1C693}"/>
              </a:ext>
            </a:extLst>
          </p:cNvPr>
          <p:cNvSpPr>
            <a:spLocks noGrp="1"/>
          </p:cNvSpPr>
          <p:nvPr>
            <p:ph type="ftr" sz="quarter" idx="11"/>
          </p:nvPr>
        </p:nvSpPr>
        <p:spPr/>
        <p:txBody>
          <a:bodyPr/>
          <a:lstStyle/>
          <a:p>
            <a:r>
              <a:rPr lang="en-US"/>
              <a:t>HydroSense\</a:t>
            </a:r>
          </a:p>
        </p:txBody>
      </p:sp>
      <p:sp>
        <p:nvSpPr>
          <p:cNvPr id="6" name="Slide Number Placeholder 5">
            <a:extLst>
              <a:ext uri="{FF2B5EF4-FFF2-40B4-BE49-F238E27FC236}">
                <a16:creationId xmlns:a16="http://schemas.microsoft.com/office/drawing/2014/main" id="{5CFCA90D-1C1D-0641-B522-945EDA625AFC}"/>
              </a:ext>
            </a:extLst>
          </p:cNvPr>
          <p:cNvSpPr>
            <a:spLocks noGrp="1"/>
          </p:cNvSpPr>
          <p:nvPr>
            <p:ph type="sldNum" sz="quarter" idx="12"/>
          </p:nvPr>
        </p:nvSpPr>
        <p:spPr/>
        <p:txBody>
          <a:bodyPr/>
          <a:lstStyle/>
          <a:p>
            <a:fld id="{1EF9052F-D4DD-D145-84E4-8EC3C66C4C00}" type="slidenum">
              <a:rPr lang="en-US" smtClean="0"/>
              <a:t>‹#›</a:t>
            </a:fld>
            <a:endParaRPr lang="en-US"/>
          </a:p>
        </p:txBody>
      </p:sp>
    </p:spTree>
    <p:extLst>
      <p:ext uri="{BB962C8B-B14F-4D97-AF65-F5344CB8AC3E}">
        <p14:creationId xmlns:p14="http://schemas.microsoft.com/office/powerpoint/2010/main" val="312162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FBE97-EF5D-2949-A6EC-3D597ED5E9B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82A8154-C7B4-5949-9C55-2A576070794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867AE5-1A6A-864F-B1D5-548430F4453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DA45A08-5862-6E4D-A50D-D57639121E9F}"/>
              </a:ext>
            </a:extLst>
          </p:cNvPr>
          <p:cNvSpPr>
            <a:spLocks noGrp="1"/>
          </p:cNvSpPr>
          <p:nvPr>
            <p:ph type="dt" sz="half" idx="10"/>
          </p:nvPr>
        </p:nvSpPr>
        <p:spPr/>
        <p:txBody>
          <a:bodyPr/>
          <a:lstStyle/>
          <a:p>
            <a:fld id="{890272B0-6A54-4546-A8F8-46B527FFCA55}" type="datetime1">
              <a:rPr lang="en-IN" smtClean="0"/>
              <a:t>16-04-2024</a:t>
            </a:fld>
            <a:endParaRPr lang="en-US"/>
          </a:p>
        </p:txBody>
      </p:sp>
      <p:sp>
        <p:nvSpPr>
          <p:cNvPr id="6" name="Footer Placeholder 5">
            <a:extLst>
              <a:ext uri="{FF2B5EF4-FFF2-40B4-BE49-F238E27FC236}">
                <a16:creationId xmlns:a16="http://schemas.microsoft.com/office/drawing/2014/main" id="{753C3DC2-17F6-F842-9530-12702D772149}"/>
              </a:ext>
            </a:extLst>
          </p:cNvPr>
          <p:cNvSpPr>
            <a:spLocks noGrp="1"/>
          </p:cNvSpPr>
          <p:nvPr>
            <p:ph type="ftr" sz="quarter" idx="11"/>
          </p:nvPr>
        </p:nvSpPr>
        <p:spPr/>
        <p:txBody>
          <a:bodyPr/>
          <a:lstStyle/>
          <a:p>
            <a:r>
              <a:rPr lang="en-US"/>
              <a:t>HydroSense\</a:t>
            </a:r>
          </a:p>
        </p:txBody>
      </p:sp>
      <p:sp>
        <p:nvSpPr>
          <p:cNvPr id="7" name="Slide Number Placeholder 6">
            <a:extLst>
              <a:ext uri="{FF2B5EF4-FFF2-40B4-BE49-F238E27FC236}">
                <a16:creationId xmlns:a16="http://schemas.microsoft.com/office/drawing/2014/main" id="{4ABEDD41-7F6B-B54A-B8BE-1C4786D6A6A1}"/>
              </a:ext>
            </a:extLst>
          </p:cNvPr>
          <p:cNvSpPr>
            <a:spLocks noGrp="1"/>
          </p:cNvSpPr>
          <p:nvPr>
            <p:ph type="sldNum" sz="quarter" idx="12"/>
          </p:nvPr>
        </p:nvSpPr>
        <p:spPr/>
        <p:txBody>
          <a:bodyPr/>
          <a:lstStyle/>
          <a:p>
            <a:fld id="{1EF9052F-D4DD-D145-84E4-8EC3C66C4C00}" type="slidenum">
              <a:rPr lang="en-US" smtClean="0"/>
              <a:t>‹#›</a:t>
            </a:fld>
            <a:endParaRPr lang="en-US"/>
          </a:p>
        </p:txBody>
      </p:sp>
    </p:spTree>
    <p:extLst>
      <p:ext uri="{BB962C8B-B14F-4D97-AF65-F5344CB8AC3E}">
        <p14:creationId xmlns:p14="http://schemas.microsoft.com/office/powerpoint/2010/main" val="1848709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C4E3D-F535-9D4D-A47A-A733F65A50D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7724B22-2C40-314E-82A0-C1A3E7575B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D33B5E9-D616-AC44-B7AF-0FC64401385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BFE65D9-E4FF-9A48-9669-5B7F7949FD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C96EA46-6E3C-BD43-B30C-CEF27466DDC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FC1A53B-FA6F-7D4D-8A09-16FC248E5B4D}"/>
              </a:ext>
            </a:extLst>
          </p:cNvPr>
          <p:cNvSpPr>
            <a:spLocks noGrp="1"/>
          </p:cNvSpPr>
          <p:nvPr>
            <p:ph type="dt" sz="half" idx="10"/>
          </p:nvPr>
        </p:nvSpPr>
        <p:spPr/>
        <p:txBody>
          <a:bodyPr/>
          <a:lstStyle/>
          <a:p>
            <a:fld id="{87810B28-F3AD-DD4C-B9DA-D124D0F78906}" type="datetime1">
              <a:rPr lang="en-IN" smtClean="0"/>
              <a:t>16-04-2024</a:t>
            </a:fld>
            <a:endParaRPr lang="en-US"/>
          </a:p>
        </p:txBody>
      </p:sp>
      <p:sp>
        <p:nvSpPr>
          <p:cNvPr id="8" name="Footer Placeholder 7">
            <a:extLst>
              <a:ext uri="{FF2B5EF4-FFF2-40B4-BE49-F238E27FC236}">
                <a16:creationId xmlns:a16="http://schemas.microsoft.com/office/drawing/2014/main" id="{2F05A650-442B-2947-B04A-300D8BBF4EC0}"/>
              </a:ext>
            </a:extLst>
          </p:cNvPr>
          <p:cNvSpPr>
            <a:spLocks noGrp="1"/>
          </p:cNvSpPr>
          <p:nvPr>
            <p:ph type="ftr" sz="quarter" idx="11"/>
          </p:nvPr>
        </p:nvSpPr>
        <p:spPr/>
        <p:txBody>
          <a:bodyPr/>
          <a:lstStyle/>
          <a:p>
            <a:r>
              <a:rPr lang="en-US"/>
              <a:t>HydroSense\</a:t>
            </a:r>
          </a:p>
        </p:txBody>
      </p:sp>
      <p:sp>
        <p:nvSpPr>
          <p:cNvPr id="9" name="Slide Number Placeholder 8">
            <a:extLst>
              <a:ext uri="{FF2B5EF4-FFF2-40B4-BE49-F238E27FC236}">
                <a16:creationId xmlns:a16="http://schemas.microsoft.com/office/drawing/2014/main" id="{70DA8CCE-195A-C64F-B041-FC38D772F64E}"/>
              </a:ext>
            </a:extLst>
          </p:cNvPr>
          <p:cNvSpPr>
            <a:spLocks noGrp="1"/>
          </p:cNvSpPr>
          <p:nvPr>
            <p:ph type="sldNum" sz="quarter" idx="12"/>
          </p:nvPr>
        </p:nvSpPr>
        <p:spPr/>
        <p:txBody>
          <a:bodyPr/>
          <a:lstStyle/>
          <a:p>
            <a:fld id="{1EF9052F-D4DD-D145-84E4-8EC3C66C4C00}" type="slidenum">
              <a:rPr lang="en-US" smtClean="0"/>
              <a:t>‹#›</a:t>
            </a:fld>
            <a:endParaRPr lang="en-US"/>
          </a:p>
        </p:txBody>
      </p:sp>
    </p:spTree>
    <p:extLst>
      <p:ext uri="{BB962C8B-B14F-4D97-AF65-F5344CB8AC3E}">
        <p14:creationId xmlns:p14="http://schemas.microsoft.com/office/powerpoint/2010/main" val="2315485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3B1B8-64CF-CF48-958E-E7EEC14AA34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565028C-7BFE-6540-8976-2744E8510504}"/>
              </a:ext>
            </a:extLst>
          </p:cNvPr>
          <p:cNvSpPr>
            <a:spLocks noGrp="1"/>
          </p:cNvSpPr>
          <p:nvPr>
            <p:ph type="dt" sz="half" idx="10"/>
          </p:nvPr>
        </p:nvSpPr>
        <p:spPr/>
        <p:txBody>
          <a:bodyPr/>
          <a:lstStyle/>
          <a:p>
            <a:fld id="{86950EEE-4AC3-CC4B-AF44-8DEF20A242B8}" type="datetime1">
              <a:rPr lang="en-IN" smtClean="0"/>
              <a:t>16-04-2024</a:t>
            </a:fld>
            <a:endParaRPr lang="en-US"/>
          </a:p>
        </p:txBody>
      </p:sp>
      <p:sp>
        <p:nvSpPr>
          <p:cNvPr id="4" name="Footer Placeholder 3">
            <a:extLst>
              <a:ext uri="{FF2B5EF4-FFF2-40B4-BE49-F238E27FC236}">
                <a16:creationId xmlns:a16="http://schemas.microsoft.com/office/drawing/2014/main" id="{39895AB0-8B15-6047-945C-87FED39B3379}"/>
              </a:ext>
            </a:extLst>
          </p:cNvPr>
          <p:cNvSpPr>
            <a:spLocks noGrp="1"/>
          </p:cNvSpPr>
          <p:nvPr>
            <p:ph type="ftr" sz="quarter" idx="11"/>
          </p:nvPr>
        </p:nvSpPr>
        <p:spPr/>
        <p:txBody>
          <a:bodyPr/>
          <a:lstStyle/>
          <a:p>
            <a:r>
              <a:rPr lang="en-US"/>
              <a:t>HydroSense\</a:t>
            </a:r>
          </a:p>
        </p:txBody>
      </p:sp>
      <p:sp>
        <p:nvSpPr>
          <p:cNvPr id="5" name="Slide Number Placeholder 4">
            <a:extLst>
              <a:ext uri="{FF2B5EF4-FFF2-40B4-BE49-F238E27FC236}">
                <a16:creationId xmlns:a16="http://schemas.microsoft.com/office/drawing/2014/main" id="{B1F779F5-8F07-B648-8721-A6B3B253FC5B}"/>
              </a:ext>
            </a:extLst>
          </p:cNvPr>
          <p:cNvSpPr>
            <a:spLocks noGrp="1"/>
          </p:cNvSpPr>
          <p:nvPr>
            <p:ph type="sldNum" sz="quarter" idx="12"/>
          </p:nvPr>
        </p:nvSpPr>
        <p:spPr/>
        <p:txBody>
          <a:bodyPr/>
          <a:lstStyle/>
          <a:p>
            <a:fld id="{1EF9052F-D4DD-D145-84E4-8EC3C66C4C00}" type="slidenum">
              <a:rPr lang="en-US" smtClean="0"/>
              <a:t>‹#›</a:t>
            </a:fld>
            <a:endParaRPr lang="en-US"/>
          </a:p>
        </p:txBody>
      </p:sp>
    </p:spTree>
    <p:extLst>
      <p:ext uri="{BB962C8B-B14F-4D97-AF65-F5344CB8AC3E}">
        <p14:creationId xmlns:p14="http://schemas.microsoft.com/office/powerpoint/2010/main" val="3556731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8F244-6F40-F74B-AB09-83F9BC3E79A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5BB886D-0945-EC4B-AA19-5ACF7F7E70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34D42F9-15EB-6B4C-B133-E81CEC9C23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F7712FE-7657-7C4A-B662-91F57FA157F7}"/>
              </a:ext>
            </a:extLst>
          </p:cNvPr>
          <p:cNvSpPr>
            <a:spLocks noGrp="1"/>
          </p:cNvSpPr>
          <p:nvPr>
            <p:ph type="dt" sz="half" idx="10"/>
          </p:nvPr>
        </p:nvSpPr>
        <p:spPr/>
        <p:txBody>
          <a:bodyPr/>
          <a:lstStyle/>
          <a:p>
            <a:fld id="{95B58DAB-D5F5-0945-956C-6FE5875383B9}" type="datetime1">
              <a:rPr lang="en-IN" smtClean="0"/>
              <a:t>16-04-2024</a:t>
            </a:fld>
            <a:endParaRPr lang="en-US"/>
          </a:p>
        </p:txBody>
      </p:sp>
      <p:sp>
        <p:nvSpPr>
          <p:cNvPr id="6" name="Footer Placeholder 5">
            <a:extLst>
              <a:ext uri="{FF2B5EF4-FFF2-40B4-BE49-F238E27FC236}">
                <a16:creationId xmlns:a16="http://schemas.microsoft.com/office/drawing/2014/main" id="{F8DF9812-0B0E-8B4E-B974-AED246831EED}"/>
              </a:ext>
            </a:extLst>
          </p:cNvPr>
          <p:cNvSpPr>
            <a:spLocks noGrp="1"/>
          </p:cNvSpPr>
          <p:nvPr>
            <p:ph type="ftr" sz="quarter" idx="11"/>
          </p:nvPr>
        </p:nvSpPr>
        <p:spPr/>
        <p:txBody>
          <a:bodyPr/>
          <a:lstStyle/>
          <a:p>
            <a:r>
              <a:rPr lang="en-US"/>
              <a:t>HydroSense\</a:t>
            </a:r>
          </a:p>
        </p:txBody>
      </p:sp>
      <p:sp>
        <p:nvSpPr>
          <p:cNvPr id="7" name="Slide Number Placeholder 6">
            <a:extLst>
              <a:ext uri="{FF2B5EF4-FFF2-40B4-BE49-F238E27FC236}">
                <a16:creationId xmlns:a16="http://schemas.microsoft.com/office/drawing/2014/main" id="{BF2DD631-5A00-6741-95DE-47493F50E365}"/>
              </a:ext>
            </a:extLst>
          </p:cNvPr>
          <p:cNvSpPr>
            <a:spLocks noGrp="1"/>
          </p:cNvSpPr>
          <p:nvPr>
            <p:ph type="sldNum" sz="quarter" idx="12"/>
          </p:nvPr>
        </p:nvSpPr>
        <p:spPr/>
        <p:txBody>
          <a:bodyPr/>
          <a:lstStyle/>
          <a:p>
            <a:fld id="{1EF9052F-D4DD-D145-84E4-8EC3C66C4C00}" type="slidenum">
              <a:rPr lang="en-US" smtClean="0"/>
              <a:t>‹#›</a:t>
            </a:fld>
            <a:endParaRPr lang="en-US"/>
          </a:p>
        </p:txBody>
      </p:sp>
    </p:spTree>
    <p:extLst>
      <p:ext uri="{BB962C8B-B14F-4D97-AF65-F5344CB8AC3E}">
        <p14:creationId xmlns:p14="http://schemas.microsoft.com/office/powerpoint/2010/main" val="352846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C338A-7485-C14F-8029-B22475D31DC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E2F5063-BC7F-F54D-AD65-65F1B441FF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286DC7-65E1-144A-B7D1-CB15C503F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BC3682B-03EA-BF46-A546-DEB20FE4327D}"/>
              </a:ext>
            </a:extLst>
          </p:cNvPr>
          <p:cNvSpPr>
            <a:spLocks noGrp="1"/>
          </p:cNvSpPr>
          <p:nvPr>
            <p:ph type="dt" sz="half" idx="10"/>
          </p:nvPr>
        </p:nvSpPr>
        <p:spPr/>
        <p:txBody>
          <a:bodyPr/>
          <a:lstStyle/>
          <a:p>
            <a:fld id="{07081668-63BF-9646-AE99-4276AA0E4CC8}" type="datetime1">
              <a:rPr lang="en-IN" smtClean="0"/>
              <a:t>16-04-2024</a:t>
            </a:fld>
            <a:endParaRPr lang="en-US"/>
          </a:p>
        </p:txBody>
      </p:sp>
      <p:sp>
        <p:nvSpPr>
          <p:cNvPr id="6" name="Footer Placeholder 5">
            <a:extLst>
              <a:ext uri="{FF2B5EF4-FFF2-40B4-BE49-F238E27FC236}">
                <a16:creationId xmlns:a16="http://schemas.microsoft.com/office/drawing/2014/main" id="{40F12F05-B6D2-0442-BC50-B76046EBF2F5}"/>
              </a:ext>
            </a:extLst>
          </p:cNvPr>
          <p:cNvSpPr>
            <a:spLocks noGrp="1"/>
          </p:cNvSpPr>
          <p:nvPr>
            <p:ph type="ftr" sz="quarter" idx="11"/>
          </p:nvPr>
        </p:nvSpPr>
        <p:spPr/>
        <p:txBody>
          <a:bodyPr/>
          <a:lstStyle/>
          <a:p>
            <a:r>
              <a:rPr lang="en-US"/>
              <a:t>HydroSense\</a:t>
            </a:r>
          </a:p>
        </p:txBody>
      </p:sp>
      <p:sp>
        <p:nvSpPr>
          <p:cNvPr id="7" name="Slide Number Placeholder 6">
            <a:extLst>
              <a:ext uri="{FF2B5EF4-FFF2-40B4-BE49-F238E27FC236}">
                <a16:creationId xmlns:a16="http://schemas.microsoft.com/office/drawing/2014/main" id="{D457EEA1-EE6E-5641-BC9D-32F77ED4FCD2}"/>
              </a:ext>
            </a:extLst>
          </p:cNvPr>
          <p:cNvSpPr>
            <a:spLocks noGrp="1"/>
          </p:cNvSpPr>
          <p:nvPr>
            <p:ph type="sldNum" sz="quarter" idx="12"/>
          </p:nvPr>
        </p:nvSpPr>
        <p:spPr/>
        <p:txBody>
          <a:bodyPr/>
          <a:lstStyle/>
          <a:p>
            <a:fld id="{1EF9052F-D4DD-D145-84E4-8EC3C66C4C00}" type="slidenum">
              <a:rPr lang="en-US" smtClean="0"/>
              <a:t>‹#›</a:t>
            </a:fld>
            <a:endParaRPr lang="en-US"/>
          </a:p>
        </p:txBody>
      </p:sp>
    </p:spTree>
    <p:extLst>
      <p:ext uri="{BB962C8B-B14F-4D97-AF65-F5344CB8AC3E}">
        <p14:creationId xmlns:p14="http://schemas.microsoft.com/office/powerpoint/2010/main" val="1282481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CD30F0-8065-CF46-8C34-7633B07932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6404BAB-EEB7-2F41-A1EA-2D5AB5CCE1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4924CCB-3E7C-9D4F-9AAE-024F39AD57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988168-E396-CB41-89CC-7EF6A20D5541}" type="datetime1">
              <a:rPr lang="en-IN" smtClean="0"/>
              <a:t>16-04-2024</a:t>
            </a:fld>
            <a:endParaRPr lang="en-US"/>
          </a:p>
        </p:txBody>
      </p:sp>
      <p:sp>
        <p:nvSpPr>
          <p:cNvPr id="5" name="Footer Placeholder 4">
            <a:extLst>
              <a:ext uri="{FF2B5EF4-FFF2-40B4-BE49-F238E27FC236}">
                <a16:creationId xmlns:a16="http://schemas.microsoft.com/office/drawing/2014/main" id="{E412962B-3F82-C740-BB6F-5609167289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HydroSense\</a:t>
            </a:r>
          </a:p>
        </p:txBody>
      </p:sp>
      <p:sp>
        <p:nvSpPr>
          <p:cNvPr id="6" name="Slide Number Placeholder 5">
            <a:extLst>
              <a:ext uri="{FF2B5EF4-FFF2-40B4-BE49-F238E27FC236}">
                <a16:creationId xmlns:a16="http://schemas.microsoft.com/office/drawing/2014/main" id="{4D85D511-91F4-934A-8FCB-D48B797507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9052F-D4DD-D145-84E4-8EC3C66C4C00}" type="slidenum">
              <a:rPr lang="en-US" smtClean="0"/>
              <a:t>‹#›</a:t>
            </a:fld>
            <a:endParaRPr lang="en-US"/>
          </a:p>
        </p:txBody>
      </p:sp>
    </p:spTree>
    <p:extLst>
      <p:ext uri="{BB962C8B-B14F-4D97-AF65-F5344CB8AC3E}">
        <p14:creationId xmlns:p14="http://schemas.microsoft.com/office/powerpoint/2010/main" val="434619331"/>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2" r:id="rId3"/>
    <p:sldLayoutId id="2147483663" r:id="rId4"/>
    <p:sldLayoutId id="2147483664" r:id="rId5"/>
    <p:sldLayoutId id="2147483665" r:id="rId6"/>
    <p:sldLayoutId id="2147483666"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175/JHM-D-19-0287.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doi.org/10.1002/joc.8055" TargetMode="External"/><Relationship Id="rId5" Type="http://schemas.openxmlformats.org/officeDocument/2006/relationships/hyperlink" Target="https://doi.org/10.1016/j.ijdrr.2021.102744" TargetMode="External"/><Relationship Id="rId4" Type="http://schemas.openxmlformats.org/officeDocument/2006/relationships/hyperlink" Target="https://doi.org/10.1175/JHM-D-18-0113.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DCFB13-08A7-DF42-B2AA-B071CB16DF18}"/>
              </a:ext>
            </a:extLst>
          </p:cNvPr>
          <p:cNvSpPr/>
          <p:nvPr/>
        </p:nvSpPr>
        <p:spPr>
          <a:xfrm>
            <a:off x="304800" y="420414"/>
            <a:ext cx="11582400" cy="5127770"/>
          </a:xfrm>
          <a:prstGeom prst="rect">
            <a:avLst/>
          </a:prstGeom>
          <a:solidFill>
            <a:srgbClr val="0B3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7" name="TextBox 46">
            <a:extLst>
              <a:ext uri="{FF2B5EF4-FFF2-40B4-BE49-F238E27FC236}">
                <a16:creationId xmlns:a16="http://schemas.microsoft.com/office/drawing/2014/main" id="{1372613C-803D-EA4A-8A3F-09FE4BCB567A}"/>
              </a:ext>
            </a:extLst>
          </p:cNvPr>
          <p:cNvSpPr txBox="1"/>
          <p:nvPr/>
        </p:nvSpPr>
        <p:spPr>
          <a:xfrm>
            <a:off x="-327991" y="509597"/>
            <a:ext cx="12215191" cy="2554545"/>
          </a:xfrm>
          <a:prstGeom prst="rect">
            <a:avLst/>
          </a:prstGeom>
          <a:noFill/>
        </p:spPr>
        <p:txBody>
          <a:bodyPr wrap="square" rtlCol="0">
            <a:spAutoFit/>
          </a:bodyPr>
          <a:lstStyle/>
          <a:p>
            <a:pPr algn="ctr"/>
            <a:r>
              <a:rPr lang="en-US" sz="4000" b="1" spc="-1" dirty="0">
                <a:solidFill>
                  <a:srgbClr val="FFFFFF"/>
                </a:solidFill>
                <a:latin typeface="Helvetica Neue"/>
              </a:rPr>
              <a:t>Assessment of the Indian Meteorological Ensemble Dataset (IMED) Performance in Identifying Cloudbursts Events Over the Northwest Himalayas (NWH)</a:t>
            </a:r>
            <a:endParaRPr lang="en-IN" sz="4000" b="1" spc="-1" dirty="0">
              <a:solidFill>
                <a:srgbClr val="FFFFFF"/>
              </a:solidFill>
              <a:latin typeface="Helvetica Neue"/>
            </a:endParaRPr>
          </a:p>
        </p:txBody>
      </p:sp>
      <p:sp>
        <p:nvSpPr>
          <p:cNvPr id="48" name="TextBox 47">
            <a:extLst>
              <a:ext uri="{FF2B5EF4-FFF2-40B4-BE49-F238E27FC236}">
                <a16:creationId xmlns:a16="http://schemas.microsoft.com/office/drawing/2014/main" id="{ED5E67E0-F8DC-8F44-A6D3-FAD01628E617}"/>
              </a:ext>
            </a:extLst>
          </p:cNvPr>
          <p:cNvSpPr txBox="1"/>
          <p:nvPr/>
        </p:nvSpPr>
        <p:spPr>
          <a:xfrm>
            <a:off x="1093304" y="3429000"/>
            <a:ext cx="9114183" cy="1384995"/>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Anagha Peringiyil</a:t>
            </a:r>
            <a:r>
              <a:rPr lang="en-US" baseline="30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r>
              <a:rPr lang="en-US"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Manabendra</a:t>
            </a: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Saharia</a:t>
            </a:r>
            <a:r>
              <a:rPr lang="en-US" baseline="30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1,2</a:t>
            </a: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Sreejith OP</a:t>
            </a:r>
            <a:r>
              <a:rPr lang="en-US" baseline="30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a:p>
            <a:pPr algn="ctr"/>
            <a:endParaRPr lang="en-US" baseline="30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algn="ctr"/>
            <a:r>
              <a:rPr lang="en-US" sz="1400" baseline="30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r>
              <a:rPr lang="en-US"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Department of Civil Engineering, IIT Delhi, India</a:t>
            </a:r>
            <a:endParaRPr lang="en-US" sz="1400" baseline="30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algn="ctr"/>
            <a:r>
              <a:rPr lang="en-US" sz="1400" baseline="30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r>
              <a:rPr lang="en-IN" sz="1400" dirty="0">
                <a:solidFill>
                  <a:schemeClr val="bg1"/>
                </a:solidFill>
                <a:latin typeface="Helvetica Neue" panose="02000503000000020004" pitchFamily="2" charset="0"/>
              </a:rPr>
              <a:t>Yardi School of Artificial Intelligence, IIT Delhi, India</a:t>
            </a:r>
            <a:endParaRPr lang="en-US" sz="1400" baseline="30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algn="ctr"/>
            <a:r>
              <a:rPr lang="en-US" sz="1400" baseline="30000" dirty="0">
                <a:solidFill>
                  <a:schemeClr val="bg1"/>
                </a:solidFill>
                <a:latin typeface="Helvetica Neue" panose="02000503000000020004" pitchFamily="2" charset="0"/>
              </a:rPr>
              <a:t>3</a:t>
            </a:r>
            <a:r>
              <a:rPr lang="en-US" sz="1400" dirty="0">
                <a:solidFill>
                  <a:schemeClr val="bg1"/>
                </a:solidFill>
                <a:latin typeface="Helvetica Neue" panose="02000503000000020004" pitchFamily="2" charset="0"/>
              </a:rPr>
              <a:t>Climate Research and Services, India Meteorological Department, Pune, India</a:t>
            </a:r>
          </a:p>
          <a:p>
            <a:pPr algn="ctr"/>
            <a:endParaRPr lang="en-US" baseline="30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3" name="Picture 12" descr="A picture containing room, drawing&#10;&#10;Description automatically generated">
            <a:extLst>
              <a:ext uri="{FF2B5EF4-FFF2-40B4-BE49-F238E27FC236}">
                <a16:creationId xmlns:a16="http://schemas.microsoft.com/office/drawing/2014/main" id="{B9B8466B-2E67-384D-96F5-16491AC7C1E1}"/>
              </a:ext>
            </a:extLst>
          </p:cNvPr>
          <p:cNvPicPr>
            <a:picLocks noChangeAspect="1"/>
          </p:cNvPicPr>
          <p:nvPr/>
        </p:nvPicPr>
        <p:blipFill>
          <a:blip r:embed="rId3"/>
          <a:stretch>
            <a:fillRect/>
          </a:stretch>
        </p:blipFill>
        <p:spPr>
          <a:xfrm>
            <a:off x="6075470" y="5612471"/>
            <a:ext cx="1133510" cy="1133510"/>
          </a:xfrm>
          <a:prstGeom prst="rect">
            <a:avLst/>
          </a:prstGeom>
        </p:spPr>
      </p:pic>
      <p:pic>
        <p:nvPicPr>
          <p:cNvPr id="14" name="Picture 13">
            <a:extLst>
              <a:ext uri="{FF2B5EF4-FFF2-40B4-BE49-F238E27FC236}">
                <a16:creationId xmlns:a16="http://schemas.microsoft.com/office/drawing/2014/main" id="{B5BBFC3E-B37B-E24D-8FA9-B6625FCB4439}"/>
              </a:ext>
            </a:extLst>
          </p:cNvPr>
          <p:cNvPicPr>
            <a:picLocks noChangeAspect="1"/>
          </p:cNvPicPr>
          <p:nvPr/>
        </p:nvPicPr>
        <p:blipFill>
          <a:blip r:embed="rId4"/>
          <a:srcRect/>
          <a:stretch/>
        </p:blipFill>
        <p:spPr>
          <a:xfrm>
            <a:off x="4864089" y="5623342"/>
            <a:ext cx="1133510" cy="1122637"/>
          </a:xfrm>
          <a:prstGeom prst="rect">
            <a:avLst/>
          </a:prstGeom>
        </p:spPr>
      </p:pic>
      <p:pic>
        <p:nvPicPr>
          <p:cNvPr id="3" name="Picture 2">
            <a:extLst>
              <a:ext uri="{FF2B5EF4-FFF2-40B4-BE49-F238E27FC236}">
                <a16:creationId xmlns:a16="http://schemas.microsoft.com/office/drawing/2014/main" id="{31A7697B-A908-3E8D-CBEC-143B02B99708}"/>
              </a:ext>
            </a:extLst>
          </p:cNvPr>
          <p:cNvPicPr>
            <a:picLocks noChangeAspect="1"/>
          </p:cNvPicPr>
          <p:nvPr/>
        </p:nvPicPr>
        <p:blipFill>
          <a:blip r:embed="rId5"/>
          <a:stretch>
            <a:fillRect/>
          </a:stretch>
        </p:blipFill>
        <p:spPr>
          <a:xfrm>
            <a:off x="10329324" y="3913519"/>
            <a:ext cx="1333333" cy="1333333"/>
          </a:xfrm>
          <a:prstGeom prst="rect">
            <a:avLst/>
          </a:prstGeom>
        </p:spPr>
      </p:pic>
      <p:pic>
        <p:nvPicPr>
          <p:cNvPr id="1026" name="Picture 2">
            <a:extLst>
              <a:ext uri="{FF2B5EF4-FFF2-40B4-BE49-F238E27FC236}">
                <a16:creationId xmlns:a16="http://schemas.microsoft.com/office/drawing/2014/main" id="{0BE5B22F-88C4-3C76-C668-5F86FF3084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081" y="3587027"/>
            <a:ext cx="1196354" cy="1593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842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3E33B0-29A3-1543-A896-6C1543B6ACAB}"/>
              </a:ext>
            </a:extLst>
          </p:cNvPr>
          <p:cNvSpPr txBox="1"/>
          <p:nvPr/>
        </p:nvSpPr>
        <p:spPr>
          <a:xfrm>
            <a:off x="94590" y="260056"/>
            <a:ext cx="118872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Indian Meteorological Ensemble Dataset (IMED)</a:t>
            </a:r>
          </a:p>
        </p:txBody>
      </p:sp>
      <p:grpSp>
        <p:nvGrpSpPr>
          <p:cNvPr id="16" name="Group 15">
            <a:extLst>
              <a:ext uri="{FF2B5EF4-FFF2-40B4-BE49-F238E27FC236}">
                <a16:creationId xmlns:a16="http://schemas.microsoft.com/office/drawing/2014/main" id="{24649871-F423-E046-91F5-FCBA870D1E6A}"/>
              </a:ext>
            </a:extLst>
          </p:cNvPr>
          <p:cNvGrpSpPr/>
          <p:nvPr/>
        </p:nvGrpSpPr>
        <p:grpSpPr>
          <a:xfrm>
            <a:off x="304800" y="6499842"/>
            <a:ext cx="11582400" cy="205757"/>
            <a:chOff x="304800" y="6499842"/>
            <a:chExt cx="11582400" cy="205757"/>
          </a:xfrm>
        </p:grpSpPr>
        <p:cxnSp>
          <p:nvCxnSpPr>
            <p:cNvPr id="17" name="Straight Connector 16">
              <a:extLst>
                <a:ext uri="{FF2B5EF4-FFF2-40B4-BE49-F238E27FC236}">
                  <a16:creationId xmlns:a16="http://schemas.microsoft.com/office/drawing/2014/main" id="{4A25D8F8-67C1-F04A-B8EE-B7910F20A186}"/>
                </a:ext>
              </a:extLst>
            </p:cNvPr>
            <p:cNvCxnSpPr>
              <a:cxnSpLocks/>
            </p:cNvCxnSpPr>
            <p:nvPr/>
          </p:nvCxnSpPr>
          <p:spPr>
            <a:xfrm>
              <a:off x="304800" y="6705597"/>
              <a:ext cx="8849710" cy="0"/>
            </a:xfrm>
            <a:prstGeom prst="line">
              <a:avLst/>
            </a:prstGeom>
            <a:ln w="12700">
              <a:solidFill>
                <a:srgbClr val="0B3C9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A223AD1-0649-F24F-BE35-25B2551F291F}"/>
                </a:ext>
              </a:extLst>
            </p:cNvPr>
            <p:cNvCxnSpPr>
              <a:cxnSpLocks/>
            </p:cNvCxnSpPr>
            <p:nvPr/>
          </p:nvCxnSpPr>
          <p:spPr>
            <a:xfrm flipV="1">
              <a:off x="9154510" y="6499842"/>
              <a:ext cx="242708" cy="205757"/>
            </a:xfrm>
            <a:prstGeom prst="line">
              <a:avLst/>
            </a:prstGeom>
            <a:ln w="12700">
              <a:solidFill>
                <a:srgbClr val="0B3C9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4A0E7BC-19A2-BE40-BCC7-DCCBA2C59385}"/>
                </a:ext>
              </a:extLst>
            </p:cNvPr>
            <p:cNvCxnSpPr>
              <a:cxnSpLocks/>
            </p:cNvCxnSpPr>
            <p:nvPr/>
          </p:nvCxnSpPr>
          <p:spPr>
            <a:xfrm>
              <a:off x="9397218" y="6499842"/>
              <a:ext cx="2489982" cy="0"/>
            </a:xfrm>
            <a:prstGeom prst="line">
              <a:avLst/>
            </a:prstGeom>
            <a:ln w="12700">
              <a:solidFill>
                <a:srgbClr val="0B3C91"/>
              </a:solidFill>
            </a:ln>
          </p:spPr>
          <p:style>
            <a:lnRef idx="1">
              <a:schemeClr val="accent1"/>
            </a:lnRef>
            <a:fillRef idx="0">
              <a:schemeClr val="accent1"/>
            </a:fillRef>
            <a:effectRef idx="0">
              <a:schemeClr val="accent1"/>
            </a:effectRef>
            <a:fontRef idx="minor">
              <a:schemeClr val="tx1"/>
            </a:fontRef>
          </p:style>
        </p:cxnSp>
      </p:grpSp>
      <p:sp>
        <p:nvSpPr>
          <p:cNvPr id="21" name="Slide Number Placeholder 3">
            <a:extLst>
              <a:ext uri="{FF2B5EF4-FFF2-40B4-BE49-F238E27FC236}">
                <a16:creationId xmlns:a16="http://schemas.microsoft.com/office/drawing/2014/main" id="{696A722F-6881-EA4F-90A1-B17532480A15}"/>
              </a:ext>
            </a:extLst>
          </p:cNvPr>
          <p:cNvSpPr>
            <a:spLocks noGrp="1"/>
          </p:cNvSpPr>
          <p:nvPr>
            <p:ph type="sldNum" sz="quarter" idx="12"/>
          </p:nvPr>
        </p:nvSpPr>
        <p:spPr>
          <a:xfrm>
            <a:off x="11628581" y="6523037"/>
            <a:ext cx="353209" cy="23511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F9052F-D4DD-D145-84E4-8EC3C66C4C00}" type="slidenum">
              <a:rPr kumimoji="0" lang="en-US" sz="1200" b="0" i="0" u="none" strike="noStrike" kern="1200" cap="none" spc="0" normalizeH="0" baseline="0" noProof="0" smtClean="0">
                <a:ln>
                  <a:noFill/>
                </a:ln>
                <a:solidFill>
                  <a:srgbClr val="0B3C91"/>
                </a:solidFill>
                <a:effectLst/>
                <a:uLnTx/>
                <a:uFillTx/>
                <a:latin typeface="Helvetica Neue" panose="02000503000000020004" pitchFamily="2" charset="0"/>
                <a:ea typeface="Helvetica Neue" panose="02000503000000020004" pitchFamily="2" charset="0"/>
                <a:cs typeface="Helvetica Neue" panose="02000503000000020004"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B3C9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TextBox 8">
            <a:extLst>
              <a:ext uri="{FF2B5EF4-FFF2-40B4-BE49-F238E27FC236}">
                <a16:creationId xmlns:a16="http://schemas.microsoft.com/office/drawing/2014/main" id="{1AE229B6-DCF7-9349-AA07-AB31960E5D2C}"/>
              </a:ext>
            </a:extLst>
          </p:cNvPr>
          <p:cNvSpPr txBox="1"/>
          <p:nvPr/>
        </p:nvSpPr>
        <p:spPr>
          <a:xfrm>
            <a:off x="9312649" y="6523037"/>
            <a:ext cx="1914307"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B3C91"/>
                </a:solidFill>
                <a:effectLst/>
                <a:uLnTx/>
                <a:uFillTx/>
                <a:latin typeface="Helvetica Neue" panose="02000503000000020004" pitchFamily="2" charset="0"/>
                <a:ea typeface="Helvetica Neue" panose="02000503000000020004" pitchFamily="2" charset="0"/>
                <a:cs typeface="Helvetica Neue" panose="02000503000000020004" pitchFamily="2" charset="0"/>
              </a:rPr>
              <a:t>Anagha </a:t>
            </a:r>
            <a:r>
              <a:rPr kumimoji="0" lang="en-US" sz="1050" b="1" i="0" u="none" strike="noStrike" kern="1200" cap="none" spc="0" normalizeH="0" baseline="0" noProof="0" dirty="0" err="1">
                <a:ln>
                  <a:noFill/>
                </a:ln>
                <a:solidFill>
                  <a:srgbClr val="0B3C91"/>
                </a:solidFill>
                <a:effectLst/>
                <a:uLnTx/>
                <a:uFillTx/>
                <a:latin typeface="Helvetica Neue" panose="02000503000000020004" pitchFamily="2" charset="0"/>
                <a:ea typeface="Helvetica Neue" panose="02000503000000020004" pitchFamily="2" charset="0"/>
                <a:cs typeface="Helvetica Neue" panose="02000503000000020004" pitchFamily="2" charset="0"/>
              </a:rPr>
              <a:t>Peringiyil</a:t>
            </a:r>
            <a:r>
              <a:rPr kumimoji="0" lang="en-US" sz="1050" b="1" i="0" u="none" strike="noStrike" kern="1200" cap="none" spc="0" normalizeH="0" baseline="0" noProof="0" dirty="0">
                <a:ln>
                  <a:noFill/>
                </a:ln>
                <a:solidFill>
                  <a:srgbClr val="0B3C91"/>
                </a:solidFill>
                <a:effectLst/>
                <a:uLnTx/>
                <a:uFillTx/>
                <a:latin typeface="Helvetica Neue" panose="02000503000000020004" pitchFamily="2" charset="0"/>
                <a:ea typeface="Helvetica Neue" panose="02000503000000020004" pitchFamily="2" charset="0"/>
                <a:cs typeface="Helvetica Neue" panose="02000503000000020004" pitchFamily="2" charset="0"/>
              </a:rPr>
              <a:t>, IIT Delhi</a:t>
            </a:r>
          </a:p>
        </p:txBody>
      </p:sp>
      <p:sp>
        <p:nvSpPr>
          <p:cNvPr id="8" name="Rectangle 7">
            <a:extLst>
              <a:ext uri="{FF2B5EF4-FFF2-40B4-BE49-F238E27FC236}">
                <a16:creationId xmlns:a16="http://schemas.microsoft.com/office/drawing/2014/main" id="{1155553D-0F0E-53D4-DBC1-14FFAD27DD72}"/>
              </a:ext>
            </a:extLst>
          </p:cNvPr>
          <p:cNvSpPr/>
          <p:nvPr/>
        </p:nvSpPr>
        <p:spPr>
          <a:xfrm>
            <a:off x="115410" y="3512060"/>
            <a:ext cx="1915476" cy="546649"/>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dirty="0">
                <a:solidFill>
                  <a:srgbClr val="0B3C91"/>
                </a:solidFill>
                <a:latin typeface="Helvetica Neue" panose="02000503000000020004"/>
              </a:rPr>
              <a:t>30 years (1991 -2020)</a:t>
            </a:r>
          </a:p>
        </p:txBody>
      </p:sp>
      <p:sp>
        <p:nvSpPr>
          <p:cNvPr id="10" name="Rectangle 9">
            <a:extLst>
              <a:ext uri="{FF2B5EF4-FFF2-40B4-BE49-F238E27FC236}">
                <a16:creationId xmlns:a16="http://schemas.microsoft.com/office/drawing/2014/main" id="{C69B05A6-50E7-351B-EC99-364830A9FCEE}"/>
              </a:ext>
            </a:extLst>
          </p:cNvPr>
          <p:cNvSpPr/>
          <p:nvPr/>
        </p:nvSpPr>
        <p:spPr>
          <a:xfrm>
            <a:off x="2126309" y="3512060"/>
            <a:ext cx="1830447" cy="55843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dirty="0">
                <a:solidFill>
                  <a:srgbClr val="0B3C91"/>
                </a:solidFill>
                <a:latin typeface="Helvetica Neue" panose="02000503000000020004"/>
              </a:rPr>
              <a:t>30 Ensembles per day</a:t>
            </a:r>
          </a:p>
        </p:txBody>
      </p:sp>
      <p:sp>
        <p:nvSpPr>
          <p:cNvPr id="11" name="Rectangle 10">
            <a:extLst>
              <a:ext uri="{FF2B5EF4-FFF2-40B4-BE49-F238E27FC236}">
                <a16:creationId xmlns:a16="http://schemas.microsoft.com/office/drawing/2014/main" id="{C4F9B9B6-E9A2-9AF4-84BE-B4813666F53E}"/>
              </a:ext>
            </a:extLst>
          </p:cNvPr>
          <p:cNvSpPr/>
          <p:nvPr/>
        </p:nvSpPr>
        <p:spPr>
          <a:xfrm>
            <a:off x="4075177" y="3521065"/>
            <a:ext cx="1995705" cy="5663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dirty="0">
                <a:solidFill>
                  <a:srgbClr val="0B3C91"/>
                </a:solidFill>
                <a:latin typeface="Helvetica Neue" panose="02000503000000020004"/>
              </a:rPr>
              <a:t>Resolution- 0.25</a:t>
            </a:r>
            <a:r>
              <a:rPr lang="en-IN" sz="1600" baseline="30000" dirty="0">
                <a:solidFill>
                  <a:srgbClr val="0B3C91"/>
                </a:solidFill>
                <a:latin typeface="Helvetica Neue" panose="02000503000000020004"/>
              </a:rPr>
              <a:t>0</a:t>
            </a:r>
          </a:p>
        </p:txBody>
      </p:sp>
      <p:sp>
        <p:nvSpPr>
          <p:cNvPr id="30" name="Rectangle 29">
            <a:extLst>
              <a:ext uri="{FF2B5EF4-FFF2-40B4-BE49-F238E27FC236}">
                <a16:creationId xmlns:a16="http://schemas.microsoft.com/office/drawing/2014/main" id="{B2B10D36-0230-4244-E4AC-6EF0CC9C6F30}"/>
              </a:ext>
            </a:extLst>
          </p:cNvPr>
          <p:cNvSpPr/>
          <p:nvPr/>
        </p:nvSpPr>
        <p:spPr>
          <a:xfrm>
            <a:off x="1875914" y="6201964"/>
            <a:ext cx="2333415" cy="26451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dirty="0">
                <a:solidFill>
                  <a:srgbClr val="0B3C91"/>
                </a:solidFill>
                <a:latin typeface="Helvetica Neue" panose="02000503000000020004"/>
              </a:rPr>
              <a:t>Methodology Diagram</a:t>
            </a:r>
          </a:p>
        </p:txBody>
      </p:sp>
      <p:sp>
        <p:nvSpPr>
          <p:cNvPr id="4" name="Rectangle 3">
            <a:extLst>
              <a:ext uri="{FF2B5EF4-FFF2-40B4-BE49-F238E27FC236}">
                <a16:creationId xmlns:a16="http://schemas.microsoft.com/office/drawing/2014/main" id="{4EAE3461-5806-832B-82EB-627A594F0504}"/>
              </a:ext>
            </a:extLst>
          </p:cNvPr>
          <p:cNvSpPr/>
          <p:nvPr/>
        </p:nvSpPr>
        <p:spPr>
          <a:xfrm>
            <a:off x="120289" y="1443244"/>
            <a:ext cx="11755188" cy="7267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rtl="0">
              <a:spcBef>
                <a:spcPts val="0"/>
              </a:spcBef>
              <a:buClr>
                <a:schemeClr val="dk1"/>
              </a:buClr>
            </a:pPr>
            <a:r>
              <a:rPr lang="en-US" sz="1600" b="1" strike="noStrike" spc="-1" dirty="0">
                <a:solidFill>
                  <a:schemeClr val="bg1"/>
                </a:solidFill>
                <a:latin typeface="Helvetica Neue"/>
                <a:ea typeface="Helvetica Neue"/>
              </a:rPr>
              <a:t>To </a:t>
            </a:r>
            <a:r>
              <a:rPr lang="en-US" sz="1600" b="1" spc="-1" dirty="0">
                <a:solidFill>
                  <a:schemeClr val="bg1"/>
                </a:solidFill>
                <a:latin typeface="Helvetica Neue"/>
                <a:ea typeface="Helvetica Neue"/>
              </a:rPr>
              <a:t>E</a:t>
            </a:r>
            <a:r>
              <a:rPr lang="en-US" sz="1600" b="1" strike="noStrike" spc="-1" dirty="0">
                <a:solidFill>
                  <a:schemeClr val="bg1"/>
                </a:solidFill>
                <a:latin typeface="Helvetica Neue"/>
                <a:ea typeface="Helvetica Neue"/>
              </a:rPr>
              <a:t>valuate the Performance of  developed Ensemble Precipitation Product for Detecting Cloudburst over NWH</a:t>
            </a:r>
            <a:endParaRPr lang="en-US" sz="1600" dirty="0">
              <a:solidFill>
                <a:schemeClr val="bg1"/>
              </a:solidFill>
              <a:latin typeface="Helvetica Neue" panose="02000503000000020004" pitchFamily="2" charset="0"/>
            </a:endParaRPr>
          </a:p>
        </p:txBody>
      </p:sp>
      <p:sp>
        <p:nvSpPr>
          <p:cNvPr id="5" name="Rectangle 4">
            <a:extLst>
              <a:ext uri="{FF2B5EF4-FFF2-40B4-BE49-F238E27FC236}">
                <a16:creationId xmlns:a16="http://schemas.microsoft.com/office/drawing/2014/main" id="{E069D933-D938-1379-DD10-C1695722233E}"/>
              </a:ext>
            </a:extLst>
          </p:cNvPr>
          <p:cNvSpPr/>
          <p:nvPr/>
        </p:nvSpPr>
        <p:spPr>
          <a:xfrm>
            <a:off x="132012" y="2180709"/>
            <a:ext cx="11743465" cy="124941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Clr>
                <a:schemeClr val="dk1"/>
              </a:buClr>
            </a:pPr>
            <a:r>
              <a:rPr lang="en-US" sz="1600" dirty="0">
                <a:solidFill>
                  <a:schemeClr val="tx1"/>
                </a:solidFill>
                <a:latin typeface="Helvetica Neue" panose="02000503000000020004" pitchFamily="2" charset="0"/>
              </a:rPr>
              <a:t>The precipitation dataset is essential for its vital role in numerous applications, including flood research, extreme event analysis, irrigation planning, and water requirement assessment. </a:t>
            </a:r>
          </a:p>
          <a:p>
            <a:pPr marL="342900" lvl="0" indent="-342900" rtl="0">
              <a:spcBef>
                <a:spcPts val="0"/>
              </a:spcBef>
              <a:buClr>
                <a:schemeClr val="dk1"/>
              </a:buClr>
              <a:buFont typeface="+mj-lt"/>
              <a:buAutoNum type="arabicPeriod"/>
            </a:pPr>
            <a:r>
              <a:rPr lang="en-US" sz="1600" dirty="0">
                <a:solidFill>
                  <a:schemeClr val="tx1"/>
                </a:solidFill>
                <a:latin typeface="Helvetica Neue" panose="02000503000000020004" pitchFamily="2" charset="0"/>
              </a:rPr>
              <a:t>The IMED ensemble meteorological dataset allows the estimation of precipitation uncertainty.</a:t>
            </a:r>
          </a:p>
          <a:p>
            <a:pPr marL="342900" lvl="0" indent="-342900" rtl="0">
              <a:spcBef>
                <a:spcPts val="0"/>
              </a:spcBef>
              <a:buClr>
                <a:schemeClr val="dk1"/>
              </a:buClr>
              <a:buFont typeface="+mj-lt"/>
              <a:buAutoNum type="arabicPeriod"/>
            </a:pPr>
            <a:r>
              <a:rPr lang="en-US" sz="1600" dirty="0">
                <a:solidFill>
                  <a:schemeClr val="tx1"/>
                </a:solidFill>
                <a:latin typeface="Helvetica Neue" panose="02000503000000020004" pitchFamily="2" charset="0"/>
              </a:rPr>
              <a:t>Probabilistic datasets are useful for determining uncertainty and capturing extremes.</a:t>
            </a:r>
            <a:endParaRPr lang="en-IN" sz="1600" dirty="0">
              <a:solidFill>
                <a:schemeClr val="tx1"/>
              </a:solidFill>
              <a:latin typeface="Helvetica Neue" panose="02000503000000020004"/>
            </a:endParaRPr>
          </a:p>
        </p:txBody>
      </p:sp>
      <p:sp>
        <p:nvSpPr>
          <p:cNvPr id="6" name="Rectangle 5">
            <a:extLst>
              <a:ext uri="{FF2B5EF4-FFF2-40B4-BE49-F238E27FC236}">
                <a16:creationId xmlns:a16="http://schemas.microsoft.com/office/drawing/2014/main" id="{09A7FDA6-6BF5-0818-50DE-638B2B256115}"/>
              </a:ext>
            </a:extLst>
          </p:cNvPr>
          <p:cNvSpPr/>
          <p:nvPr/>
        </p:nvSpPr>
        <p:spPr>
          <a:xfrm>
            <a:off x="94590" y="1279327"/>
            <a:ext cx="1545368" cy="322514"/>
          </a:xfrm>
          <a:prstGeom prst="rect">
            <a:avLst/>
          </a:prstGeom>
          <a:solidFill>
            <a:schemeClr val="accent4">
              <a:lumMod val="40000"/>
              <a:lumOff val="60000"/>
            </a:schemeClr>
          </a:solidFill>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IN" b="1" dirty="0">
                <a:solidFill>
                  <a:srgbClr val="C00000"/>
                </a:solidFill>
              </a:rPr>
              <a:t>Objective</a:t>
            </a:r>
          </a:p>
        </p:txBody>
      </p:sp>
      <p:sp>
        <p:nvSpPr>
          <p:cNvPr id="2" name="Rectangle 1">
            <a:extLst>
              <a:ext uri="{FF2B5EF4-FFF2-40B4-BE49-F238E27FC236}">
                <a16:creationId xmlns:a16="http://schemas.microsoft.com/office/drawing/2014/main" id="{776B991E-E559-BE7E-B30C-9971FF48FED0}"/>
              </a:ext>
            </a:extLst>
          </p:cNvPr>
          <p:cNvSpPr/>
          <p:nvPr/>
        </p:nvSpPr>
        <p:spPr>
          <a:xfrm>
            <a:off x="6390861" y="3647660"/>
            <a:ext cx="5496339" cy="278081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a:extLst>
              <a:ext uri="{FF2B5EF4-FFF2-40B4-BE49-F238E27FC236}">
                <a16:creationId xmlns:a16="http://schemas.microsoft.com/office/drawing/2014/main" id="{4BAF35DF-BC50-E3F9-F191-3FF118235F98}"/>
              </a:ext>
            </a:extLst>
          </p:cNvPr>
          <p:cNvSpPr txBox="1"/>
          <p:nvPr/>
        </p:nvSpPr>
        <p:spPr>
          <a:xfrm>
            <a:off x="6390861" y="3889917"/>
            <a:ext cx="5387009" cy="2308324"/>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1600" dirty="0">
                <a:latin typeface="Helvetica Neue" panose="02000503000000020004" pitchFamily="2" charset="0"/>
              </a:rPr>
              <a:t>Existing datasets are deterministic in nature and do not incorporate any error information. These errors propagate into any application that may utilize data.</a:t>
            </a:r>
          </a:p>
          <a:p>
            <a:pPr marL="285750" indent="-285750">
              <a:buFont typeface="Arial" panose="020B0604020202020204" pitchFamily="34" charset="0"/>
              <a:buChar char="•"/>
            </a:pPr>
            <a:r>
              <a:rPr lang="en-US" sz="1600" dirty="0">
                <a:latin typeface="Helvetica Neue" panose="02000503000000020004" pitchFamily="2" charset="0"/>
              </a:rPr>
              <a:t>In recent years, cloudbursts happened more frequently over the NWH. The uncertainty of available gridded data due to the sparse station network over NWH encouraged us to use IMED data, which is an ensemble-based dataset well known for capturing extreme precipitation.</a:t>
            </a:r>
            <a:endParaRPr lang="en-IN" sz="1600" dirty="0">
              <a:latin typeface="Helvetica Neue" panose="02000503000000020004" pitchFamily="2" charset="0"/>
            </a:endParaRPr>
          </a:p>
        </p:txBody>
      </p:sp>
      <p:pic>
        <p:nvPicPr>
          <p:cNvPr id="15" name="Picture 14">
            <a:extLst>
              <a:ext uri="{FF2B5EF4-FFF2-40B4-BE49-F238E27FC236}">
                <a16:creationId xmlns:a16="http://schemas.microsoft.com/office/drawing/2014/main" id="{108C79FC-CF2A-B003-5184-14AB31F6D11F}"/>
              </a:ext>
            </a:extLst>
          </p:cNvPr>
          <p:cNvPicPr>
            <a:picLocks noChangeAspect="1"/>
          </p:cNvPicPr>
          <p:nvPr/>
        </p:nvPicPr>
        <p:blipFill>
          <a:blip r:embed="rId3"/>
          <a:stretch>
            <a:fillRect/>
          </a:stretch>
        </p:blipFill>
        <p:spPr>
          <a:xfrm>
            <a:off x="37907" y="4056749"/>
            <a:ext cx="6194815" cy="2701402"/>
          </a:xfrm>
          <a:prstGeom prst="rect">
            <a:avLst/>
          </a:prstGeom>
        </p:spPr>
      </p:pic>
    </p:spTree>
    <p:extLst>
      <p:ext uri="{BB962C8B-B14F-4D97-AF65-F5344CB8AC3E}">
        <p14:creationId xmlns:p14="http://schemas.microsoft.com/office/powerpoint/2010/main" val="4070888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BBD4D1A5-8765-066F-4AC9-8F4E1C3E340E}"/>
              </a:ext>
            </a:extLst>
          </p:cNvPr>
          <p:cNvPicPr>
            <a:picLocks noChangeAspect="1"/>
          </p:cNvPicPr>
          <p:nvPr/>
        </p:nvPicPr>
        <p:blipFill>
          <a:blip r:embed="rId3"/>
          <a:stretch>
            <a:fillRect/>
          </a:stretch>
        </p:blipFill>
        <p:spPr>
          <a:xfrm>
            <a:off x="483623" y="3944776"/>
            <a:ext cx="10904020" cy="2603457"/>
          </a:xfrm>
          <a:prstGeom prst="rect">
            <a:avLst/>
          </a:prstGeom>
        </p:spPr>
      </p:pic>
      <p:pic>
        <p:nvPicPr>
          <p:cNvPr id="7" name="Picture 6">
            <a:extLst>
              <a:ext uri="{FF2B5EF4-FFF2-40B4-BE49-F238E27FC236}">
                <a16:creationId xmlns:a16="http://schemas.microsoft.com/office/drawing/2014/main" id="{6ABDC5EA-6E53-73A5-A0E4-20BA9083DE10}"/>
              </a:ext>
            </a:extLst>
          </p:cNvPr>
          <p:cNvPicPr>
            <a:picLocks noChangeAspect="1"/>
          </p:cNvPicPr>
          <p:nvPr/>
        </p:nvPicPr>
        <p:blipFill>
          <a:blip r:embed="rId4"/>
          <a:stretch>
            <a:fillRect/>
          </a:stretch>
        </p:blipFill>
        <p:spPr>
          <a:xfrm>
            <a:off x="894841" y="1094630"/>
            <a:ext cx="5183233" cy="2335721"/>
          </a:xfrm>
          <a:prstGeom prst="rect">
            <a:avLst/>
          </a:prstGeom>
        </p:spPr>
      </p:pic>
      <p:grpSp>
        <p:nvGrpSpPr>
          <p:cNvPr id="10" name="Group 9">
            <a:extLst>
              <a:ext uri="{FF2B5EF4-FFF2-40B4-BE49-F238E27FC236}">
                <a16:creationId xmlns:a16="http://schemas.microsoft.com/office/drawing/2014/main" id="{F98EFB6B-489F-4FBC-70A9-22B4E4D4B6FF}"/>
              </a:ext>
            </a:extLst>
          </p:cNvPr>
          <p:cNvGrpSpPr/>
          <p:nvPr/>
        </p:nvGrpSpPr>
        <p:grpSpPr>
          <a:xfrm>
            <a:off x="304800" y="6499842"/>
            <a:ext cx="11582400" cy="205757"/>
            <a:chOff x="304800" y="6499842"/>
            <a:chExt cx="11582400" cy="205757"/>
          </a:xfrm>
        </p:grpSpPr>
        <p:cxnSp>
          <p:nvCxnSpPr>
            <p:cNvPr id="11" name="Straight Connector 10">
              <a:extLst>
                <a:ext uri="{FF2B5EF4-FFF2-40B4-BE49-F238E27FC236}">
                  <a16:creationId xmlns:a16="http://schemas.microsoft.com/office/drawing/2014/main" id="{10FA47D5-3740-B42F-F7AE-E95F7E8E1987}"/>
                </a:ext>
              </a:extLst>
            </p:cNvPr>
            <p:cNvCxnSpPr>
              <a:cxnSpLocks/>
            </p:cNvCxnSpPr>
            <p:nvPr/>
          </p:nvCxnSpPr>
          <p:spPr>
            <a:xfrm>
              <a:off x="304800" y="6705597"/>
              <a:ext cx="8849710" cy="0"/>
            </a:xfrm>
            <a:prstGeom prst="line">
              <a:avLst/>
            </a:prstGeom>
            <a:ln w="12700">
              <a:solidFill>
                <a:srgbClr val="0B3C9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E7C1DAB-C279-4EF8-AC47-1F99AFB43C85}"/>
                </a:ext>
              </a:extLst>
            </p:cNvPr>
            <p:cNvCxnSpPr>
              <a:cxnSpLocks/>
            </p:cNvCxnSpPr>
            <p:nvPr/>
          </p:nvCxnSpPr>
          <p:spPr>
            <a:xfrm flipV="1">
              <a:off x="9154510" y="6499842"/>
              <a:ext cx="242708" cy="205757"/>
            </a:xfrm>
            <a:prstGeom prst="line">
              <a:avLst/>
            </a:prstGeom>
            <a:ln w="12700">
              <a:solidFill>
                <a:srgbClr val="0B3C9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1677EB9-9A9D-EFD4-0A4F-7BF4BFEA9B62}"/>
                </a:ext>
              </a:extLst>
            </p:cNvPr>
            <p:cNvCxnSpPr>
              <a:cxnSpLocks/>
            </p:cNvCxnSpPr>
            <p:nvPr/>
          </p:nvCxnSpPr>
          <p:spPr>
            <a:xfrm>
              <a:off x="9397218" y="6499842"/>
              <a:ext cx="2489982" cy="0"/>
            </a:xfrm>
            <a:prstGeom prst="line">
              <a:avLst/>
            </a:prstGeom>
            <a:ln w="12700">
              <a:solidFill>
                <a:srgbClr val="0B3C91"/>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091FB6DB-5CFE-7EAB-0529-A82BCAB1089B}"/>
              </a:ext>
            </a:extLst>
          </p:cNvPr>
          <p:cNvSpPr txBox="1"/>
          <p:nvPr/>
        </p:nvSpPr>
        <p:spPr>
          <a:xfrm>
            <a:off x="9312649" y="6523037"/>
            <a:ext cx="1914307"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rgbClr val="0B3C91"/>
                </a:solidFill>
                <a:latin typeface="Helvetica Neue" panose="02000503000000020004" pitchFamily="2" charset="0"/>
                <a:ea typeface="Helvetica Neue" panose="02000503000000020004" pitchFamily="2" charset="0"/>
                <a:cs typeface="Helvetica Neue" panose="02000503000000020004" pitchFamily="2" charset="0"/>
              </a:rPr>
              <a:t>Anagha </a:t>
            </a:r>
            <a:r>
              <a:rPr lang="en-US" sz="1050" b="1" dirty="0" err="1">
                <a:solidFill>
                  <a:srgbClr val="0B3C91"/>
                </a:solidFill>
                <a:latin typeface="Helvetica Neue" panose="02000503000000020004" pitchFamily="2" charset="0"/>
                <a:ea typeface="Helvetica Neue" panose="02000503000000020004" pitchFamily="2" charset="0"/>
                <a:cs typeface="Helvetica Neue" panose="02000503000000020004" pitchFamily="2" charset="0"/>
              </a:rPr>
              <a:t>Peringiyil</a:t>
            </a:r>
            <a:r>
              <a:rPr lang="en-US" sz="1050" b="1" dirty="0">
                <a:solidFill>
                  <a:srgbClr val="0B3C91"/>
                </a:solidFill>
                <a:latin typeface="Helvetica Neue" panose="02000503000000020004" pitchFamily="2" charset="0"/>
                <a:ea typeface="Helvetica Neue" panose="02000503000000020004" pitchFamily="2" charset="0"/>
                <a:cs typeface="Helvetica Neue" panose="02000503000000020004" pitchFamily="2" charset="0"/>
              </a:rPr>
              <a:t>,</a:t>
            </a:r>
            <a:r>
              <a:rPr kumimoji="0" lang="en-US" sz="1050" b="1" i="0" u="none" strike="noStrike" kern="1200" cap="none" spc="0" normalizeH="0" baseline="0" noProof="0" dirty="0">
                <a:ln>
                  <a:noFill/>
                </a:ln>
                <a:solidFill>
                  <a:srgbClr val="0B3C91"/>
                </a:solidFill>
                <a:effectLst/>
                <a:uLnTx/>
                <a:uFillTx/>
                <a:latin typeface="Helvetica Neue" panose="02000503000000020004" pitchFamily="2" charset="0"/>
                <a:ea typeface="Helvetica Neue" panose="02000503000000020004" pitchFamily="2" charset="0"/>
                <a:cs typeface="Helvetica Neue" panose="02000503000000020004" pitchFamily="2" charset="0"/>
              </a:rPr>
              <a:t> IIT Delhi</a:t>
            </a:r>
          </a:p>
        </p:txBody>
      </p:sp>
      <p:sp>
        <p:nvSpPr>
          <p:cNvPr id="15" name="Slide Number Placeholder 3">
            <a:extLst>
              <a:ext uri="{FF2B5EF4-FFF2-40B4-BE49-F238E27FC236}">
                <a16:creationId xmlns:a16="http://schemas.microsoft.com/office/drawing/2014/main" id="{30CEF0EC-17AA-652F-B2A5-07A155271197}"/>
              </a:ext>
            </a:extLst>
          </p:cNvPr>
          <p:cNvSpPr txBox="1">
            <a:spLocks/>
          </p:cNvSpPr>
          <p:nvPr/>
        </p:nvSpPr>
        <p:spPr>
          <a:xfrm>
            <a:off x="11628581" y="6523037"/>
            <a:ext cx="353209" cy="23511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F9052F-D4DD-D145-84E4-8EC3C66C4C00}" type="slidenum">
              <a:rPr lang="en-US" smtClean="0">
                <a:solidFill>
                  <a:srgbClr val="0B3C91"/>
                </a:solidFill>
                <a:latin typeface="Helvetica Neue" panose="02000503000000020004" pitchFamily="2" charset="0"/>
                <a:ea typeface="Helvetica Neue" panose="02000503000000020004" pitchFamily="2" charset="0"/>
                <a:cs typeface="Helvetica Neue" panose="02000503000000020004" pitchFamily="2" charset="0"/>
              </a:rPr>
              <a:pPr/>
              <a:t>3</a:t>
            </a:fld>
            <a:endParaRPr lang="en-US">
              <a:solidFill>
                <a:srgbClr val="0B3C9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TextBox 1">
            <a:extLst>
              <a:ext uri="{FF2B5EF4-FFF2-40B4-BE49-F238E27FC236}">
                <a16:creationId xmlns:a16="http://schemas.microsoft.com/office/drawing/2014/main" id="{7378B5EE-255C-DB49-3495-B0BC169440E8}"/>
              </a:ext>
            </a:extLst>
          </p:cNvPr>
          <p:cNvSpPr txBox="1"/>
          <p:nvPr/>
        </p:nvSpPr>
        <p:spPr>
          <a:xfrm>
            <a:off x="240874" y="89383"/>
            <a:ext cx="11951126" cy="954107"/>
          </a:xfrm>
          <a:prstGeom prst="rect">
            <a:avLst/>
          </a:prstGeom>
          <a:noFill/>
        </p:spPr>
        <p:txBody>
          <a:bodyPr wrap="square" lIns="91440" tIns="45720" rIns="91440" bIns="45720" rtlCol="0" anchor="t">
            <a:spAutoFit/>
          </a:bodyPr>
          <a:lstStyle/>
          <a:p>
            <a:pPr>
              <a:defRPr/>
            </a:pPr>
            <a:r>
              <a:rPr lang="en-US" sz="2800" b="1" dirty="0">
                <a:solidFill>
                  <a:srgbClr val="C00000"/>
                </a:solidFill>
                <a:latin typeface="Helvetica Neue"/>
                <a:ea typeface="Helvetica Neue" panose="02000503000000020004" pitchFamily="2" charset="0"/>
                <a:cs typeface="Helvetica Neue" panose="02000503000000020004" pitchFamily="2" charset="0"/>
              </a:rPr>
              <a:t>IMED can better identify Extreme Events between 2014 and 2016 over Northwest Himalayan Region </a:t>
            </a:r>
            <a:endParaRPr lang="en-US" sz="2800" b="1" dirty="0">
              <a:solidFill>
                <a:srgbClr val="C00000"/>
              </a:solidFill>
              <a:latin typeface="Helvetica Neue"/>
            </a:endParaRPr>
          </a:p>
        </p:txBody>
      </p:sp>
      <p:pic>
        <p:nvPicPr>
          <p:cNvPr id="6" name="Picture 5">
            <a:extLst>
              <a:ext uri="{FF2B5EF4-FFF2-40B4-BE49-F238E27FC236}">
                <a16:creationId xmlns:a16="http://schemas.microsoft.com/office/drawing/2014/main" id="{E84B6DC8-6CE1-F0E6-B81E-E238457E7802}"/>
              </a:ext>
            </a:extLst>
          </p:cNvPr>
          <p:cNvPicPr>
            <a:picLocks noChangeAspect="1"/>
          </p:cNvPicPr>
          <p:nvPr/>
        </p:nvPicPr>
        <p:blipFill>
          <a:blip r:embed="rId5"/>
          <a:stretch>
            <a:fillRect/>
          </a:stretch>
        </p:blipFill>
        <p:spPr>
          <a:xfrm>
            <a:off x="7976295" y="1411699"/>
            <a:ext cx="4101413" cy="1736110"/>
          </a:xfrm>
          <a:prstGeom prst="rect">
            <a:avLst/>
          </a:prstGeom>
        </p:spPr>
      </p:pic>
      <p:sp>
        <p:nvSpPr>
          <p:cNvPr id="9" name="TextBox 1">
            <a:extLst>
              <a:ext uri="{FF2B5EF4-FFF2-40B4-BE49-F238E27FC236}">
                <a16:creationId xmlns:a16="http://schemas.microsoft.com/office/drawing/2014/main" id="{D2EA03AE-7CA1-2918-D3AF-26563CB30946}"/>
              </a:ext>
            </a:extLst>
          </p:cNvPr>
          <p:cNvSpPr txBox="1"/>
          <p:nvPr/>
        </p:nvSpPr>
        <p:spPr>
          <a:xfrm>
            <a:off x="114291" y="3590172"/>
            <a:ext cx="11963417" cy="338554"/>
          </a:xfrm>
          <a:prstGeom prst="rect">
            <a:avLst/>
          </a:prstGeom>
          <a:solidFill>
            <a:srgbClr val="0B3C91"/>
          </a:solid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a:solidFill>
                  <a:schemeClr val="bg1"/>
                </a:solidFill>
                <a:latin typeface="Helvetica Neue"/>
                <a:ea typeface="+mn-lt"/>
                <a:cs typeface="+mn-lt"/>
              </a:rPr>
              <a:t>Cloudburst event [05 Sep 2014]</a:t>
            </a:r>
            <a:r>
              <a:rPr lang="en-GB" sz="1600" b="1" dirty="0">
                <a:solidFill>
                  <a:schemeClr val="bg1"/>
                </a:solidFill>
                <a:latin typeface="Helvetica Neue"/>
                <a:ea typeface="+mn-lt"/>
                <a:cs typeface="Calibri" panose="020F0502020204030204"/>
              </a:rPr>
              <a:t>. </a:t>
            </a:r>
            <a:r>
              <a:rPr lang="en-GB" sz="1600" b="1" dirty="0">
                <a:solidFill>
                  <a:schemeClr val="bg1"/>
                </a:solidFill>
                <a:latin typeface="Helvetica Neue"/>
                <a:ea typeface="+mn-lt"/>
                <a:cs typeface="+mn-lt"/>
              </a:rPr>
              <a:t>Maximum Rainfall Over Srinagar, J&amp;K (Event no. 4). </a:t>
            </a:r>
            <a:endParaRPr lang="en-GB" sz="1600" b="1" dirty="0">
              <a:solidFill>
                <a:schemeClr val="bg1"/>
              </a:solidFill>
              <a:latin typeface="Helvetica Neue"/>
              <a:cs typeface="Calibri" panose="020F0502020204030204"/>
            </a:endParaRPr>
          </a:p>
        </p:txBody>
      </p:sp>
      <p:sp>
        <p:nvSpPr>
          <p:cNvPr id="16" name="TextBox 1">
            <a:extLst>
              <a:ext uri="{FF2B5EF4-FFF2-40B4-BE49-F238E27FC236}">
                <a16:creationId xmlns:a16="http://schemas.microsoft.com/office/drawing/2014/main" id="{C9BF68F3-2BE6-079F-F5D1-14DD361041AB}"/>
              </a:ext>
            </a:extLst>
          </p:cNvPr>
          <p:cNvSpPr txBox="1"/>
          <p:nvPr/>
        </p:nvSpPr>
        <p:spPr>
          <a:xfrm rot="16200000">
            <a:off x="-620501" y="1955545"/>
            <a:ext cx="2208250" cy="738664"/>
          </a:xfrm>
          <a:prstGeom prst="rect">
            <a:avLst/>
          </a:prstGeom>
          <a:solidFill>
            <a:srgbClr val="0B3C91"/>
          </a:solid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a:solidFill>
                  <a:schemeClr val="bg1"/>
                </a:solidFill>
                <a:latin typeface="Helvetica Neue"/>
                <a:ea typeface="+mn-lt"/>
                <a:cs typeface="+mn-lt"/>
              </a:rPr>
              <a:t>Maximum rainfall during the cloudburst event period</a:t>
            </a:r>
            <a:endParaRPr lang="en-GB" sz="1400" b="1">
              <a:solidFill>
                <a:schemeClr val="bg1"/>
              </a:solidFill>
              <a:latin typeface="Helvetica Neue"/>
              <a:cs typeface="Calibri" panose="020F0502020204030204"/>
            </a:endParaRPr>
          </a:p>
        </p:txBody>
      </p:sp>
      <p:sp>
        <p:nvSpPr>
          <p:cNvPr id="17" name="TextBox 1">
            <a:extLst>
              <a:ext uri="{FF2B5EF4-FFF2-40B4-BE49-F238E27FC236}">
                <a16:creationId xmlns:a16="http://schemas.microsoft.com/office/drawing/2014/main" id="{77C57728-1892-CC9D-A272-F2588F7417B8}"/>
              </a:ext>
            </a:extLst>
          </p:cNvPr>
          <p:cNvSpPr txBox="1"/>
          <p:nvPr/>
        </p:nvSpPr>
        <p:spPr>
          <a:xfrm>
            <a:off x="7956040" y="1097474"/>
            <a:ext cx="4121669" cy="307777"/>
          </a:xfrm>
          <a:prstGeom prst="rect">
            <a:avLst/>
          </a:prstGeom>
          <a:solidFill>
            <a:srgbClr val="0B3C91"/>
          </a:solid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a:solidFill>
                  <a:schemeClr val="bg1"/>
                </a:solidFill>
                <a:latin typeface="Helvetica Neue"/>
                <a:ea typeface="+mn-lt"/>
                <a:cs typeface="+mn-lt"/>
              </a:rPr>
              <a:t>Location of Cloudburst events</a:t>
            </a:r>
            <a:endParaRPr lang="en-GB" sz="1400" b="1">
              <a:solidFill>
                <a:schemeClr val="bg1"/>
              </a:solidFill>
              <a:latin typeface="Helvetica Neue"/>
              <a:cs typeface="Calibri" panose="020F0502020204030204"/>
            </a:endParaRPr>
          </a:p>
        </p:txBody>
      </p:sp>
      <p:sp>
        <p:nvSpPr>
          <p:cNvPr id="18" name="TextBox 1">
            <a:extLst>
              <a:ext uri="{FF2B5EF4-FFF2-40B4-BE49-F238E27FC236}">
                <a16:creationId xmlns:a16="http://schemas.microsoft.com/office/drawing/2014/main" id="{2EA7F291-9E69-E3E1-9DD7-7694424F29E1}"/>
              </a:ext>
            </a:extLst>
          </p:cNvPr>
          <p:cNvSpPr txBox="1"/>
          <p:nvPr/>
        </p:nvSpPr>
        <p:spPr>
          <a:xfrm>
            <a:off x="6151110" y="1183582"/>
            <a:ext cx="1710264" cy="2246769"/>
          </a:xfrm>
          <a:prstGeom prst="rect">
            <a:avLst/>
          </a:prstGeom>
          <a:no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2000" b="1" dirty="0">
              <a:solidFill>
                <a:srgbClr val="0B3C91"/>
              </a:solidFill>
              <a:latin typeface="Helvetica Neue"/>
              <a:ea typeface="+mn-lt"/>
              <a:cs typeface="+mn-lt"/>
            </a:endParaRPr>
          </a:p>
          <a:p>
            <a:pPr algn="ctr"/>
            <a:r>
              <a:rPr lang="en-GB" sz="2000" b="1" dirty="0">
                <a:solidFill>
                  <a:srgbClr val="0B3C91"/>
                </a:solidFill>
                <a:ea typeface="+mn-lt"/>
                <a:cs typeface="+mn-lt"/>
              </a:rPr>
              <a:t>IMED can represent higher values than the near by observed station data</a:t>
            </a:r>
            <a:r>
              <a:rPr lang="en-GB" sz="2000" b="1" dirty="0">
                <a:solidFill>
                  <a:srgbClr val="0B3C91"/>
                </a:solidFill>
                <a:latin typeface="Helvetica Neue"/>
                <a:ea typeface="+mn-lt"/>
                <a:cs typeface="+mn-lt"/>
              </a:rPr>
              <a:t>.</a:t>
            </a:r>
          </a:p>
        </p:txBody>
      </p:sp>
      <p:sp>
        <p:nvSpPr>
          <p:cNvPr id="20" name="TextBox 19">
            <a:extLst>
              <a:ext uri="{FF2B5EF4-FFF2-40B4-BE49-F238E27FC236}">
                <a16:creationId xmlns:a16="http://schemas.microsoft.com/office/drawing/2014/main" id="{52A5D362-3C11-CE6D-324E-8CA54ECEE2BF}"/>
              </a:ext>
            </a:extLst>
          </p:cNvPr>
          <p:cNvSpPr txBox="1"/>
          <p:nvPr/>
        </p:nvSpPr>
        <p:spPr>
          <a:xfrm>
            <a:off x="6372496" y="1079623"/>
            <a:ext cx="1124778" cy="338554"/>
          </a:xfrm>
          <a:prstGeom prst="rect">
            <a:avLst/>
          </a:prstGeom>
          <a:solidFill>
            <a:srgbClr val="FFC000"/>
          </a:solidFill>
          <a:effectLst>
            <a:outerShdw blurRad="50800" dist="38100" dir="2700000" algn="tl" rotWithShape="0">
              <a:prstClr val="black">
                <a:alpha val="40000"/>
              </a:prstClr>
            </a:outerShdw>
          </a:effectLst>
        </p:spPr>
        <p:txBody>
          <a:bodyPr wrap="square" lIns="91440" tIns="45720" rIns="91440" bIns="45720" rtlCol="0" anchor="t">
            <a:spAutoFit/>
          </a:bodyPr>
          <a:lstStyle/>
          <a:p>
            <a:r>
              <a:rPr lang="en-US" sz="1600">
                <a:latin typeface="Helvetica Neue"/>
              </a:rPr>
              <a:t>Highlight</a:t>
            </a:r>
          </a:p>
        </p:txBody>
      </p:sp>
      <p:sp>
        <p:nvSpPr>
          <p:cNvPr id="21" name="TextBox 20">
            <a:extLst>
              <a:ext uri="{FF2B5EF4-FFF2-40B4-BE49-F238E27FC236}">
                <a16:creationId xmlns:a16="http://schemas.microsoft.com/office/drawing/2014/main" id="{75E97202-D643-1E96-4998-F5349556A89C}"/>
              </a:ext>
            </a:extLst>
          </p:cNvPr>
          <p:cNvSpPr txBox="1"/>
          <p:nvPr/>
        </p:nvSpPr>
        <p:spPr>
          <a:xfrm>
            <a:off x="7903259" y="3057742"/>
            <a:ext cx="4391445" cy="461665"/>
          </a:xfrm>
          <a:prstGeom prst="rect">
            <a:avLst/>
          </a:prstGeom>
          <a:noFill/>
        </p:spPr>
        <p:txBody>
          <a:bodyPr wrap="square" lIns="91440" tIns="45720" rIns="91440" bIns="45720" rtlCol="0" anchor="t">
            <a:spAutoFit/>
          </a:bodyPr>
          <a:lstStyle/>
          <a:p>
            <a:r>
              <a:rPr lang="en-US" sz="800" b="1">
                <a:latin typeface="Helvetica Neue" panose="02000503000000020004"/>
                <a:ea typeface="+mn-lt"/>
                <a:cs typeface="+mn-lt"/>
              </a:rPr>
              <a:t>Source</a:t>
            </a:r>
            <a:r>
              <a:rPr lang="en-US" sz="800">
                <a:latin typeface="Helvetica Neue" panose="02000503000000020004"/>
              </a:rPr>
              <a:t>:</a:t>
            </a:r>
            <a:r>
              <a:rPr lang="en-IN" sz="800" b="0" i="0">
                <a:effectLst/>
                <a:latin typeface="Helvetica Neue" panose="02000503000000020004"/>
              </a:rPr>
              <a:t>Jena, P., Garg, S., &amp; Azad, S. (2020). Performance analysis of IMD high-resolution gridded rainfall (0.25°× 0.25°) and satellite estimates for detecting cloudburst events over the northwest Himalayas. </a:t>
            </a:r>
            <a:r>
              <a:rPr lang="en-IN" sz="800" b="0" i="1">
                <a:effectLst/>
                <a:latin typeface="Helvetica Neue" panose="02000503000000020004"/>
              </a:rPr>
              <a:t>Journal of Hydrometeorology</a:t>
            </a:r>
            <a:r>
              <a:rPr lang="en-IN" sz="800" b="0" i="0">
                <a:effectLst/>
                <a:latin typeface="Helvetica Neue" panose="02000503000000020004"/>
              </a:rPr>
              <a:t>, </a:t>
            </a:r>
            <a:r>
              <a:rPr lang="en-IN" sz="800" b="0" i="1">
                <a:effectLst/>
                <a:latin typeface="Helvetica Neue" panose="02000503000000020004"/>
              </a:rPr>
              <a:t>21</a:t>
            </a:r>
            <a:r>
              <a:rPr lang="en-IN" sz="800" b="0" i="0">
                <a:effectLst/>
                <a:latin typeface="Helvetica Neue" panose="02000503000000020004"/>
              </a:rPr>
              <a:t>(7), 1549-1569.</a:t>
            </a:r>
            <a:r>
              <a:rPr lang="en-US" sz="800">
                <a:latin typeface="Helvetica Neue" panose="02000503000000020004"/>
              </a:rPr>
              <a:t> </a:t>
            </a:r>
            <a:endParaRPr lang="en-IN" sz="800">
              <a:latin typeface="Helvetica Neue" panose="02000503000000020004"/>
            </a:endParaRPr>
          </a:p>
        </p:txBody>
      </p:sp>
      <p:sp>
        <p:nvSpPr>
          <p:cNvPr id="3" name="Arrow: Down 2">
            <a:extLst>
              <a:ext uri="{FF2B5EF4-FFF2-40B4-BE49-F238E27FC236}">
                <a16:creationId xmlns:a16="http://schemas.microsoft.com/office/drawing/2014/main" id="{9941798D-B6BF-5A8F-BEEE-602D4E8CD8AA}"/>
              </a:ext>
            </a:extLst>
          </p:cNvPr>
          <p:cNvSpPr/>
          <p:nvPr/>
        </p:nvSpPr>
        <p:spPr>
          <a:xfrm>
            <a:off x="2226365" y="3321795"/>
            <a:ext cx="149087" cy="176550"/>
          </a:xfrm>
          <a:prstGeom prst="downArrow">
            <a:avLst/>
          </a:prstGeom>
          <a:solidFill>
            <a:srgbClr val="0B3C9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41" name="Straight Connector 40">
            <a:extLst>
              <a:ext uri="{FF2B5EF4-FFF2-40B4-BE49-F238E27FC236}">
                <a16:creationId xmlns:a16="http://schemas.microsoft.com/office/drawing/2014/main" id="{30F71270-45B5-70D0-4704-64F74E6DF68F}"/>
              </a:ext>
            </a:extLst>
          </p:cNvPr>
          <p:cNvCxnSpPr/>
          <p:nvPr/>
        </p:nvCxnSpPr>
        <p:spPr>
          <a:xfrm>
            <a:off x="1252330" y="3057742"/>
            <a:ext cx="7454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986B0D3-E8B4-0BC0-F521-D394D4A9CC2F}"/>
              </a:ext>
            </a:extLst>
          </p:cNvPr>
          <p:cNvCxnSpPr/>
          <p:nvPr/>
        </p:nvCxnSpPr>
        <p:spPr>
          <a:xfrm>
            <a:off x="1997765" y="2981739"/>
            <a:ext cx="24847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2C35360-CE03-79F1-3431-9B7836FEE831}"/>
              </a:ext>
            </a:extLst>
          </p:cNvPr>
          <p:cNvCxnSpPr>
            <a:cxnSpLocks/>
          </p:cNvCxnSpPr>
          <p:nvPr/>
        </p:nvCxnSpPr>
        <p:spPr>
          <a:xfrm>
            <a:off x="4482548" y="2743200"/>
            <a:ext cx="12324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4650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98EFB6B-489F-4FBC-70A9-22B4E4D4B6FF}"/>
              </a:ext>
            </a:extLst>
          </p:cNvPr>
          <p:cNvGrpSpPr/>
          <p:nvPr/>
        </p:nvGrpSpPr>
        <p:grpSpPr>
          <a:xfrm>
            <a:off x="229849" y="6574793"/>
            <a:ext cx="11582400" cy="205757"/>
            <a:chOff x="304800" y="6499842"/>
            <a:chExt cx="11582400" cy="205757"/>
          </a:xfrm>
        </p:grpSpPr>
        <p:cxnSp>
          <p:nvCxnSpPr>
            <p:cNvPr id="11" name="Straight Connector 10">
              <a:extLst>
                <a:ext uri="{FF2B5EF4-FFF2-40B4-BE49-F238E27FC236}">
                  <a16:creationId xmlns:a16="http://schemas.microsoft.com/office/drawing/2014/main" id="{10FA47D5-3740-B42F-F7AE-E95F7E8E1987}"/>
                </a:ext>
              </a:extLst>
            </p:cNvPr>
            <p:cNvCxnSpPr>
              <a:cxnSpLocks/>
            </p:cNvCxnSpPr>
            <p:nvPr/>
          </p:nvCxnSpPr>
          <p:spPr>
            <a:xfrm>
              <a:off x="304800" y="6705597"/>
              <a:ext cx="8849710" cy="0"/>
            </a:xfrm>
            <a:prstGeom prst="line">
              <a:avLst/>
            </a:prstGeom>
            <a:ln w="12700">
              <a:solidFill>
                <a:srgbClr val="0B3C9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E7C1DAB-C279-4EF8-AC47-1F99AFB43C85}"/>
                </a:ext>
              </a:extLst>
            </p:cNvPr>
            <p:cNvCxnSpPr>
              <a:cxnSpLocks/>
            </p:cNvCxnSpPr>
            <p:nvPr/>
          </p:nvCxnSpPr>
          <p:spPr>
            <a:xfrm flipV="1">
              <a:off x="9154510" y="6499842"/>
              <a:ext cx="242708" cy="205757"/>
            </a:xfrm>
            <a:prstGeom prst="line">
              <a:avLst/>
            </a:prstGeom>
            <a:ln w="12700">
              <a:solidFill>
                <a:srgbClr val="0B3C9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1677EB9-9A9D-EFD4-0A4F-7BF4BFEA9B62}"/>
                </a:ext>
              </a:extLst>
            </p:cNvPr>
            <p:cNvCxnSpPr>
              <a:cxnSpLocks/>
            </p:cNvCxnSpPr>
            <p:nvPr/>
          </p:nvCxnSpPr>
          <p:spPr>
            <a:xfrm>
              <a:off x="9397218" y="6499842"/>
              <a:ext cx="2489982" cy="0"/>
            </a:xfrm>
            <a:prstGeom prst="line">
              <a:avLst/>
            </a:prstGeom>
            <a:ln w="12700">
              <a:solidFill>
                <a:srgbClr val="0B3C91"/>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091FB6DB-5CFE-7EAB-0529-A82BCAB1089B}"/>
              </a:ext>
            </a:extLst>
          </p:cNvPr>
          <p:cNvSpPr txBox="1"/>
          <p:nvPr/>
        </p:nvSpPr>
        <p:spPr>
          <a:xfrm>
            <a:off x="9312649" y="6523037"/>
            <a:ext cx="1914307"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rgbClr val="0B3C91"/>
                </a:solidFill>
                <a:latin typeface="Helvetica Neue" panose="02000503000000020004" pitchFamily="2" charset="0"/>
                <a:ea typeface="Helvetica Neue" panose="02000503000000020004" pitchFamily="2" charset="0"/>
                <a:cs typeface="Helvetica Neue" panose="02000503000000020004" pitchFamily="2" charset="0"/>
              </a:rPr>
              <a:t>Anagha </a:t>
            </a:r>
            <a:r>
              <a:rPr lang="en-US" sz="1050" b="1" dirty="0" err="1">
                <a:solidFill>
                  <a:srgbClr val="0B3C91"/>
                </a:solidFill>
                <a:latin typeface="Helvetica Neue" panose="02000503000000020004" pitchFamily="2" charset="0"/>
                <a:ea typeface="Helvetica Neue" panose="02000503000000020004" pitchFamily="2" charset="0"/>
                <a:cs typeface="Helvetica Neue" panose="02000503000000020004" pitchFamily="2" charset="0"/>
              </a:rPr>
              <a:t>Peringiyil</a:t>
            </a:r>
            <a:r>
              <a:rPr lang="en-US" sz="1050" b="1" dirty="0">
                <a:solidFill>
                  <a:srgbClr val="0B3C91"/>
                </a:solidFill>
                <a:latin typeface="Helvetica Neue" panose="02000503000000020004" pitchFamily="2" charset="0"/>
                <a:ea typeface="Helvetica Neue" panose="02000503000000020004" pitchFamily="2" charset="0"/>
                <a:cs typeface="Helvetica Neue" panose="02000503000000020004" pitchFamily="2" charset="0"/>
              </a:rPr>
              <a:t>,</a:t>
            </a:r>
            <a:r>
              <a:rPr kumimoji="0" lang="en-US" sz="1050" b="1" i="0" u="none" strike="noStrike" kern="1200" cap="none" spc="0" normalizeH="0" baseline="0" noProof="0" dirty="0">
                <a:ln>
                  <a:noFill/>
                </a:ln>
                <a:solidFill>
                  <a:srgbClr val="0B3C91"/>
                </a:solidFill>
                <a:effectLst/>
                <a:uLnTx/>
                <a:uFillTx/>
                <a:latin typeface="Helvetica Neue" panose="02000503000000020004" pitchFamily="2" charset="0"/>
                <a:ea typeface="Helvetica Neue" panose="02000503000000020004" pitchFamily="2" charset="0"/>
                <a:cs typeface="Helvetica Neue" panose="02000503000000020004" pitchFamily="2" charset="0"/>
              </a:rPr>
              <a:t> IIT Delhi</a:t>
            </a:r>
          </a:p>
        </p:txBody>
      </p:sp>
      <p:sp>
        <p:nvSpPr>
          <p:cNvPr id="15" name="Slide Number Placeholder 3">
            <a:extLst>
              <a:ext uri="{FF2B5EF4-FFF2-40B4-BE49-F238E27FC236}">
                <a16:creationId xmlns:a16="http://schemas.microsoft.com/office/drawing/2014/main" id="{30CEF0EC-17AA-652F-B2A5-07A155271197}"/>
              </a:ext>
            </a:extLst>
          </p:cNvPr>
          <p:cNvSpPr txBox="1">
            <a:spLocks/>
          </p:cNvSpPr>
          <p:nvPr/>
        </p:nvSpPr>
        <p:spPr>
          <a:xfrm>
            <a:off x="11628581" y="6523037"/>
            <a:ext cx="353209" cy="23511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F9052F-D4DD-D145-84E4-8EC3C66C4C00}" type="slidenum">
              <a:rPr lang="en-US" smtClean="0">
                <a:solidFill>
                  <a:srgbClr val="0B3C91"/>
                </a:solidFill>
                <a:latin typeface="Helvetica Neue" panose="02000503000000020004" pitchFamily="2" charset="0"/>
                <a:ea typeface="Helvetica Neue" panose="02000503000000020004" pitchFamily="2" charset="0"/>
                <a:cs typeface="Helvetica Neue" panose="02000503000000020004" pitchFamily="2" charset="0"/>
              </a:rPr>
              <a:pPr/>
              <a:t>4</a:t>
            </a:fld>
            <a:endParaRPr lang="en-US">
              <a:solidFill>
                <a:srgbClr val="0B3C9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TextBox 1">
            <a:extLst>
              <a:ext uri="{FF2B5EF4-FFF2-40B4-BE49-F238E27FC236}">
                <a16:creationId xmlns:a16="http://schemas.microsoft.com/office/drawing/2014/main" id="{7378B5EE-255C-DB49-3495-B0BC169440E8}"/>
              </a:ext>
            </a:extLst>
          </p:cNvPr>
          <p:cNvSpPr txBox="1"/>
          <p:nvPr/>
        </p:nvSpPr>
        <p:spPr>
          <a:xfrm>
            <a:off x="128448" y="176826"/>
            <a:ext cx="11951126" cy="523220"/>
          </a:xfrm>
          <a:prstGeom prst="rect">
            <a:avLst/>
          </a:prstGeom>
          <a:noFill/>
        </p:spPr>
        <p:txBody>
          <a:bodyPr wrap="square" lIns="91440" tIns="45720" rIns="91440" bIns="45720" rtlCol="0" anchor="t">
            <a:spAutoFit/>
          </a:bodyPr>
          <a:lstStyle/>
          <a:p>
            <a:pPr>
              <a:defRPr/>
            </a:pPr>
            <a:r>
              <a:rPr lang="en-US" sz="2800" b="1" dirty="0">
                <a:solidFill>
                  <a:srgbClr val="C00000"/>
                </a:solidFill>
                <a:latin typeface="Helvetica Neue"/>
              </a:rPr>
              <a:t>REFERNCES</a:t>
            </a:r>
          </a:p>
        </p:txBody>
      </p:sp>
      <p:sp>
        <p:nvSpPr>
          <p:cNvPr id="19" name="TextBox 18">
            <a:extLst>
              <a:ext uri="{FF2B5EF4-FFF2-40B4-BE49-F238E27FC236}">
                <a16:creationId xmlns:a16="http://schemas.microsoft.com/office/drawing/2014/main" id="{318F46C1-0551-861B-7072-C02421BC303B}"/>
              </a:ext>
            </a:extLst>
          </p:cNvPr>
          <p:cNvSpPr txBox="1"/>
          <p:nvPr/>
        </p:nvSpPr>
        <p:spPr>
          <a:xfrm>
            <a:off x="214859" y="876926"/>
            <a:ext cx="1100028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7345" indent="-347345">
              <a:buAutoNum type="arabicPeriod"/>
            </a:pPr>
            <a:r>
              <a:rPr lang="en-IN" dirty="0">
                <a:latin typeface="Helvetica Neue"/>
                <a:cs typeface="Arial"/>
              </a:rPr>
              <a:t>Jena, P., Garg, S., Azad, S., 2020. Performance Analysis of IMD High-Resolution Gridded Rainfall (0.25° × 0.25°) and Satellite Estimates for Detecting Cloudburst Events over the Northwest Himalayas. Journal of Hydrometeorology 21, 1549–1569. </a:t>
            </a:r>
            <a:r>
              <a:rPr lang="en-IN" dirty="0">
                <a:latin typeface="Helvetica Neue"/>
                <a:cs typeface="Arial"/>
                <a:hlinkClick r:id="rId3"/>
              </a:rPr>
              <a:t>https://doi.org/10.1175/JHM-D-19-0287.1</a:t>
            </a:r>
            <a:endParaRPr lang="en-IN" dirty="0">
              <a:latin typeface="Helvetica Neue"/>
              <a:cs typeface="Arial"/>
            </a:endParaRPr>
          </a:p>
          <a:p>
            <a:pPr marL="347345" indent="-347345">
              <a:buAutoNum type="arabicPeriod"/>
            </a:pPr>
            <a:r>
              <a:rPr lang="en-IN" dirty="0">
                <a:latin typeface="Helvetica Neue"/>
                <a:cs typeface="Arial"/>
              </a:rPr>
              <a:t>Newman, A.J., Clark, M.P., Longman, R.J., Gilleland, E., Giambelluca, T.W., Arnold, J.R., 2019. Use of Daily Station Observations to Produce High-Resolution Gridded Probabilistic Precipitation and Temperature Time Series for the Hawaiian Islands. Journal of Hydrometeorology 20, 509–529. </a:t>
            </a:r>
            <a:r>
              <a:rPr lang="en-IN" dirty="0">
                <a:latin typeface="Helvetica Neue"/>
                <a:cs typeface="Arial"/>
                <a:hlinkClick r:id="rId4"/>
              </a:rPr>
              <a:t>https://doi.org/10.1175/JHM-D-18-0113.1</a:t>
            </a:r>
            <a:endParaRPr lang="en-IN" dirty="0">
              <a:latin typeface="Helvetica Neue"/>
              <a:cs typeface="Arial"/>
            </a:endParaRPr>
          </a:p>
          <a:p>
            <a:pPr marL="347345" indent="-347345">
              <a:buAutoNum type="arabicPeriod"/>
            </a:pPr>
            <a:r>
              <a:rPr lang="en-IN" dirty="0">
                <a:latin typeface="Helvetica Neue"/>
                <a:cs typeface="Arial"/>
              </a:rPr>
              <a:t>Mishra, P.K., </a:t>
            </a:r>
            <a:r>
              <a:rPr lang="en-IN" err="1">
                <a:latin typeface="Helvetica Neue"/>
                <a:cs typeface="Arial"/>
              </a:rPr>
              <a:t>Thayyen</a:t>
            </a:r>
            <a:r>
              <a:rPr lang="en-IN" dirty="0">
                <a:latin typeface="Helvetica Neue"/>
                <a:cs typeface="Arial"/>
              </a:rPr>
              <a:t>, R.J., Singh, H., Das, S., Nema, M.K., Kumar, P., 2022. Assessment of cloudbursts, extreme rainfall and vulnerable regions in the Upper Ganga basin, Uttarakhand, India. International Journal of Disaster Risk Reduction 69, 102744. </a:t>
            </a:r>
            <a:r>
              <a:rPr lang="en-IN" dirty="0">
                <a:latin typeface="Helvetica Neue"/>
                <a:cs typeface="Arial"/>
                <a:hlinkClick r:id="rId5"/>
              </a:rPr>
              <a:t>https://doi.org/10.1016/j.ijdrr.2021.102744</a:t>
            </a:r>
            <a:endParaRPr lang="en-IN" dirty="0">
              <a:latin typeface="Helvetica Neue"/>
              <a:cs typeface="Arial"/>
            </a:endParaRPr>
          </a:p>
          <a:p>
            <a:pPr marL="347345" indent="-347345">
              <a:buAutoNum type="arabicPeriod"/>
            </a:pPr>
            <a:r>
              <a:rPr lang="en-US">
                <a:latin typeface="Helvetica Neue"/>
                <a:cs typeface="Arial"/>
              </a:rPr>
              <a:t>Garg, S., Jena, P., Devi, U., Azad, S., 2023. Performance evaluation of high‐resolution IMDAA and IMERG for detecting cloudburst events over the Northwest Himalayas. Intl Journal of Climatology 43, 3730–3748. </a:t>
            </a:r>
            <a:r>
              <a:rPr lang="en-US" dirty="0">
                <a:latin typeface="Helvetica Neue"/>
                <a:cs typeface="Arial"/>
                <a:hlinkClick r:id="rId6"/>
              </a:rPr>
              <a:t>https://doi.org/10.1002/joc.8055</a:t>
            </a:r>
            <a:r>
              <a:rPr lang="en-US" dirty="0">
                <a:latin typeface="Helvetica Neue"/>
                <a:cs typeface="Arial"/>
              </a:rPr>
              <a:t>.</a:t>
            </a:r>
          </a:p>
          <a:p>
            <a:pPr marL="347345" indent="-347345">
              <a:buAutoNum type="arabicPeriod"/>
            </a:pPr>
            <a:r>
              <a:rPr lang="en-US" dirty="0">
                <a:latin typeface="Helvetica Neue"/>
                <a:cs typeface="Arial"/>
              </a:rPr>
              <a:t>Garg, S., Jena, P., Devi, U., &amp; Azad, S. (2023). Performance evaluation of high‐resolution IMDAA and IMERG for detecting cloudburst events over the Northwest </a:t>
            </a:r>
            <a:r>
              <a:rPr lang="en-US" dirty="0" err="1">
                <a:latin typeface="Helvetica Neue"/>
                <a:cs typeface="Arial"/>
              </a:rPr>
              <a:t>Himalayas.International</a:t>
            </a:r>
            <a:r>
              <a:rPr lang="en-US" dirty="0">
                <a:latin typeface="Helvetica Neue"/>
                <a:cs typeface="Arial"/>
              </a:rPr>
              <a:t> Journal of Climatology,43(8), 3730-3748.</a:t>
            </a:r>
          </a:p>
        </p:txBody>
      </p:sp>
    </p:spTree>
    <p:extLst>
      <p:ext uri="{BB962C8B-B14F-4D97-AF65-F5344CB8AC3E}">
        <p14:creationId xmlns:p14="http://schemas.microsoft.com/office/powerpoint/2010/main" val="3815175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TotalTime>
  <Words>658</Words>
  <Application>Microsoft Office PowerPoint</Application>
  <PresentationFormat>Widescreen</PresentationFormat>
  <Paragraphs>42</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Helvetica Neue</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Manabendra Saharia</dc:creator>
  <cp:lastModifiedBy>Anagha P</cp:lastModifiedBy>
  <cp:revision>189</cp:revision>
  <dcterms:created xsi:type="dcterms:W3CDTF">2020-11-12T15:24:24Z</dcterms:created>
  <dcterms:modified xsi:type="dcterms:W3CDTF">2024-04-16T09:33:20Z</dcterms:modified>
</cp:coreProperties>
</file>