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62DAA-9597-250F-C2BA-DFEBD4748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F50359-8553-B12F-D1E2-EFFDAE665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C5708A-6794-3935-6D00-50E7306C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6A682B-3FA2-A7F7-4AC0-F2605BEB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22F9A-6554-1F37-C4AC-F15E412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1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A9C10-4AC0-45AB-AEAC-0820D067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F20B919-0F7D-A217-575E-A2D786E7B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C92B3E-0A7D-DE72-F892-183A5353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354C34-CF5E-3490-7B42-42C00D24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81DB8C-1351-0D08-CCB6-E3158BA3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92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789A5F1-B053-346F-678C-45E89B74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D5DBB6-94B1-C2B4-FE71-E8F4322C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52F72F-D5CC-A3D8-2993-7E5DCBBD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BC7D56-622D-4A60-B6A1-0C37332A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45E60B-ECEB-C88B-4F79-11696C36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92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E264F-640C-8518-DC92-319C68EA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9C49B7-0C38-C23F-AA47-A33C0CD58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A4966-B9E5-4DFB-5BE3-6438F462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B80AA9-C23D-0BF0-0E43-FA0ED166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2705F4-EE62-CCD5-BD13-B9A146C5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3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D7CCD-463C-5D2C-B789-ABC39BD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707056-5D36-C111-11AF-D4C9FF724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6CFA7A-74A6-E0E5-0EAA-34FD5B2F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662270-3206-C839-377A-48DC6117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8E5B88-C28A-E83C-701A-AAE4DEE2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7892E-B98A-C967-18F2-D10D33A5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50C250-C969-991F-A8BB-1C5284DA8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A77BA8-B903-F4E1-1D42-69B745D49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319F50-C958-5164-203F-45E69F92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B621E6-DF27-AA41-F735-7B9D2B37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F2E760-9DB4-6C11-508A-97DDC54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77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A90D9-D844-461D-AABA-6F0F94BC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44491F-B4F8-94A5-7372-8014204FB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6ACE1B-6D19-2061-FF4D-915122859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689DC4-B03E-39AE-115F-BA899D417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C76937-7B51-F319-B501-515C8DD6B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90F99A-0A8B-7C22-EB00-F732E43B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19CBF33-8F1B-52CF-387F-74BCF7BE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144471-C1D6-BC46-45D4-5EE4E6FD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2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0A0F3-F62E-79BB-23A9-0B5302C7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F0C0DA-4FE1-14F8-6572-905AE630B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54037E-EA55-97D0-8D8F-E277419C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4F7608-B477-A15A-B31B-CBF51C8A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61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F80F7C-0E75-3696-1498-EB5580D2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E16CBE-FBB0-5A9A-C351-08077676D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65C2D-CD7F-BA19-7EA1-7B019F3D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E9FE2-8669-EB85-A991-10E0D7A2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CBE811-3526-A91A-F549-E9B5904A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121130-6433-130E-1DB6-523C201F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B76810-C950-A234-D423-58751A84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56B36A-6CB2-B7AC-8A28-4ED76848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2593F1-260B-C2D4-E2F2-A6F9184F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45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12976-3229-9761-1194-3D757D4D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7C971F-6FBA-F5D1-4DD9-7884500E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A410C6-5DF5-E9A3-EA25-CD938F63A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BB2093-F486-E14B-E696-F9D3FF54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D254E9-847E-21A7-513D-73284EB3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2A83EB-D73B-1625-96FF-38C2ACC7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74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0923600-8B44-B535-EF7E-3066B3AAD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C0B345-972D-1FBA-BBA6-66FBDB18A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EA6FAB-4E04-3D15-0DB1-5855D64E0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BF64B-6A47-474B-96DF-1E233AEA635C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9FD42A-1401-AA7D-46EF-214A62741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8CE207-A265-7A1A-6F1E-DAC8C744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7C05D-EE64-4DD5-9B54-943C5BB6DD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1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7345" y="66072"/>
            <a:ext cx="8081820" cy="1402510"/>
          </a:xfrm>
        </p:spPr>
        <p:txBody>
          <a:bodyPr>
            <a:normAutofit/>
          </a:bodyPr>
          <a:lstStyle/>
          <a:p>
            <a:r>
              <a:rPr lang="de-AT" sz="4000" dirty="0" err="1"/>
              <a:t>Vertical</a:t>
            </a:r>
            <a:r>
              <a:rPr lang="de-AT" sz="4000" dirty="0"/>
              <a:t> 2D </a:t>
            </a:r>
            <a:r>
              <a:rPr lang="de-AT" sz="4000" dirty="0" err="1"/>
              <a:t>slices</a:t>
            </a:r>
            <a:r>
              <a:rPr lang="de-AT" sz="4000" dirty="0"/>
              <a:t> </a:t>
            </a:r>
            <a:r>
              <a:rPr lang="de-AT" sz="4000" dirty="0" err="1"/>
              <a:t>of</a:t>
            </a:r>
            <a:r>
              <a:rPr lang="de-AT" sz="4000" dirty="0"/>
              <a:t> </a:t>
            </a:r>
            <a:r>
              <a:rPr lang="de-AT" sz="4000" dirty="0" err="1"/>
              <a:t>the</a:t>
            </a:r>
            <a:r>
              <a:rPr lang="de-AT" sz="4000" dirty="0"/>
              <a:t> 3D inverse </a:t>
            </a:r>
            <a:r>
              <a:rPr lang="de-AT" sz="4000" dirty="0" err="1"/>
              <a:t>model</a:t>
            </a:r>
            <a:r>
              <a:rPr lang="de-AT" sz="4000" dirty="0"/>
              <a:t>: Wels</a:t>
            </a:r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580FF923-EFF1-DEAC-011C-46C3497EC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19623" r="25272" b="17658"/>
          <a:stretch/>
        </p:blipFill>
        <p:spPr>
          <a:xfrm>
            <a:off x="388906" y="2081561"/>
            <a:ext cx="5292000" cy="3545378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E1182C30-602C-43A6-177E-0D00307BE07A}"/>
              </a:ext>
            </a:extLst>
          </p:cNvPr>
          <p:cNvSpPr txBox="1"/>
          <p:nvPr/>
        </p:nvSpPr>
        <p:spPr>
          <a:xfrm>
            <a:off x="3105913" y="2015108"/>
            <a:ext cx="1922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spc="100" dirty="0" err="1"/>
              <a:t>Tree</a:t>
            </a:r>
            <a:r>
              <a:rPr lang="de-DE" sz="1600" i="1" spc="100" dirty="0"/>
              <a:t> </a:t>
            </a:r>
            <a:r>
              <a:rPr lang="de-DE" sz="1600" i="1" spc="100" dirty="0" err="1"/>
              <a:t>position</a:t>
            </a:r>
            <a:endParaRPr lang="de-AT" sz="1600" i="1" spc="100" dirty="0"/>
          </a:p>
        </p:txBody>
      </p:sp>
      <p:cxnSp>
        <p:nvCxnSpPr>
          <p:cNvPr id="8" name="Gerader Verbinder 6">
            <a:extLst>
              <a:ext uri="{FF2B5EF4-FFF2-40B4-BE49-F238E27FC236}">
                <a16:creationId xmlns:a16="http://schemas.microsoft.com/office/drawing/2014/main" id="{3618E9D6-DFE0-EB09-D10D-5DA5FF01AC5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798486" y="2353662"/>
            <a:ext cx="1268732" cy="929980"/>
          </a:xfrm>
          <a:prstGeom prst="line">
            <a:avLst/>
          </a:prstGeom>
          <a:ln w="19050">
            <a:solidFill>
              <a:srgbClr val="9D9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4">
            <a:extLst>
              <a:ext uri="{FF2B5EF4-FFF2-40B4-BE49-F238E27FC236}">
                <a16:creationId xmlns:a16="http://schemas.microsoft.com/office/drawing/2014/main" id="{6FFA873B-BC71-6100-7FE0-0465B1636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0" r="48748" b="56488"/>
          <a:stretch/>
        </p:blipFill>
        <p:spPr>
          <a:xfrm>
            <a:off x="5028523" y="2677159"/>
            <a:ext cx="693684" cy="1871892"/>
          </a:xfrm>
          <a:prstGeom prst="rect">
            <a:avLst/>
          </a:prstGeom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580FF923-EFF1-DEAC-011C-46C3497EC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20700" r="27675" b="15351"/>
          <a:stretch/>
        </p:blipFill>
        <p:spPr>
          <a:xfrm>
            <a:off x="6337418" y="2081561"/>
            <a:ext cx="5040000" cy="3708535"/>
          </a:xfrm>
          <a:prstGeom prst="rect">
            <a:avLst/>
          </a:prstGeom>
        </p:spPr>
      </p:pic>
      <p:sp>
        <p:nvSpPr>
          <p:cNvPr id="12" name="Textfeld 3">
            <a:extLst>
              <a:ext uri="{FF2B5EF4-FFF2-40B4-BE49-F238E27FC236}">
                <a16:creationId xmlns:a16="http://schemas.microsoft.com/office/drawing/2014/main" id="{BB03DA07-147D-C484-3C75-A540CF5F4634}"/>
              </a:ext>
            </a:extLst>
          </p:cNvPr>
          <p:cNvSpPr txBox="1"/>
          <p:nvPr/>
        </p:nvSpPr>
        <p:spPr>
          <a:xfrm>
            <a:off x="8836677" y="1857454"/>
            <a:ext cx="1552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spc="100" dirty="0" err="1"/>
              <a:t>Tree</a:t>
            </a:r>
            <a:r>
              <a:rPr lang="de-DE" sz="1600" i="1" spc="100" dirty="0"/>
              <a:t> </a:t>
            </a:r>
            <a:r>
              <a:rPr lang="de-DE" sz="1600" i="1" spc="100" dirty="0" err="1"/>
              <a:t>position</a:t>
            </a:r>
            <a:endParaRPr lang="de-AT" sz="1600" i="1" spc="100" dirty="0"/>
          </a:p>
        </p:txBody>
      </p:sp>
      <p:cxnSp>
        <p:nvCxnSpPr>
          <p:cNvPr id="13" name="Gerader Verbinder 6">
            <a:extLst>
              <a:ext uri="{FF2B5EF4-FFF2-40B4-BE49-F238E27FC236}">
                <a16:creationId xmlns:a16="http://schemas.microsoft.com/office/drawing/2014/main" id="{2F60E8C1-92CB-48DB-DE85-94246864ABB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646177" y="2196008"/>
            <a:ext cx="966788" cy="1031141"/>
          </a:xfrm>
          <a:prstGeom prst="line">
            <a:avLst/>
          </a:prstGeom>
          <a:ln w="19050">
            <a:solidFill>
              <a:srgbClr val="9D9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4">
            <a:extLst>
              <a:ext uri="{FF2B5EF4-FFF2-40B4-BE49-F238E27FC236}">
                <a16:creationId xmlns:a16="http://schemas.microsoft.com/office/drawing/2014/main" id="{6FFA873B-BC71-6100-7FE0-0465B16366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9" r="48591" b="55389"/>
          <a:stretch/>
        </p:blipFill>
        <p:spPr>
          <a:xfrm>
            <a:off x="11069990" y="2629862"/>
            <a:ext cx="614855" cy="191918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7A360ED-13DF-9B3D-0A6A-543D8A404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73"/>
            <a:ext cx="1790985" cy="17436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Breitbild</PresentationFormat>
  <Paragraphs>3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</vt:lpstr>
      <vt:lpstr>Vertical 2D slices of the 3D inverse model: Wels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inverse model: Wels</dc:title>
  <dc:creator>Keller, Sophia</dc:creator>
  <cp:lastModifiedBy>Keller, Sophia</cp:lastModifiedBy>
  <cp:revision>2</cp:revision>
  <dcterms:created xsi:type="dcterms:W3CDTF">2024-04-15T11:16:20Z</dcterms:created>
  <dcterms:modified xsi:type="dcterms:W3CDTF">2024-04-15T11:46:00Z</dcterms:modified>
</cp:coreProperties>
</file>