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67" r:id="rId2"/>
    <p:sldId id="257" r:id="rId3"/>
    <p:sldId id="258" r:id="rId4"/>
    <p:sldId id="281" r:id="rId5"/>
    <p:sldId id="259" r:id="rId6"/>
    <p:sldId id="261" r:id="rId7"/>
    <p:sldId id="260" r:id="rId8"/>
    <p:sldId id="270" r:id="rId9"/>
    <p:sldId id="262" r:id="rId10"/>
    <p:sldId id="266" r:id="rId11"/>
    <p:sldId id="271" r:id="rId12"/>
    <p:sldId id="274" r:id="rId13"/>
    <p:sldId id="272" r:id="rId14"/>
  </p:sldIdLst>
  <p:sldSz cx="12192000" cy="6858000"/>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79" userDrawn="1">
          <p15:clr>
            <a:srgbClr val="A4A3A4"/>
          </p15:clr>
        </p15:guide>
        <p15:guide id="2" pos="5155" userDrawn="1">
          <p15:clr>
            <a:srgbClr val="A4A3A4"/>
          </p15:clr>
        </p15:guide>
        <p15:guide id="3" orient="horz" pos="157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266" autoAdjust="0"/>
    <p:restoredTop sz="96327"/>
  </p:normalViewPr>
  <p:slideViewPr>
    <p:cSldViewPr snapToGrid="0" showGuides="1">
      <p:cViewPr varScale="1">
        <p:scale>
          <a:sx n="69" d="100"/>
          <a:sy n="69" d="100"/>
        </p:scale>
        <p:origin x="510" y="66"/>
      </p:cViewPr>
      <p:guideLst>
        <p:guide pos="279"/>
        <p:guide pos="5155"/>
        <p:guide orient="horz" pos="157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ra Shehu" userId="603a111e65ecabf4" providerId="LiveId" clId="{5AC4827A-00A7-174F-9220-58022E1FCAAF}"/>
    <pc:docChg chg="undo custSel addSld modSld sldOrd">
      <pc:chgData name="Bora Shehu" userId="603a111e65ecabf4" providerId="LiveId" clId="{5AC4827A-00A7-174F-9220-58022E1FCAAF}" dt="2024-03-09T21:21:56.022" v="559" actId="20577"/>
      <pc:docMkLst>
        <pc:docMk/>
      </pc:docMkLst>
      <pc:sldChg chg="modSp">
        <pc:chgData name="Bora Shehu" userId="603a111e65ecabf4" providerId="LiveId" clId="{5AC4827A-00A7-174F-9220-58022E1FCAAF}" dt="2024-03-09T20:32:43.413" v="48" actId="20577"/>
        <pc:sldMkLst>
          <pc:docMk/>
          <pc:sldMk cId="1946212979" sldId="257"/>
        </pc:sldMkLst>
        <pc:spChg chg="mod">
          <ac:chgData name="Bora Shehu" userId="603a111e65ecabf4" providerId="LiveId" clId="{5AC4827A-00A7-174F-9220-58022E1FCAAF}" dt="2024-03-09T20:30:04.911" v="16" actId="20577"/>
          <ac:spMkLst>
            <pc:docMk/>
            <pc:sldMk cId="1946212979" sldId="257"/>
            <ac:spMk id="2" creationId="{00000000-0000-0000-0000-000000000000}"/>
          </ac:spMkLst>
        </pc:spChg>
        <pc:spChg chg="mod">
          <ac:chgData name="Bora Shehu" userId="603a111e65ecabf4" providerId="LiveId" clId="{5AC4827A-00A7-174F-9220-58022E1FCAAF}" dt="2024-03-09T20:32:43.413" v="48" actId="20577"/>
          <ac:spMkLst>
            <pc:docMk/>
            <pc:sldMk cId="1946212979" sldId="257"/>
            <ac:spMk id="9" creationId="{00000000-0000-0000-0000-000000000000}"/>
          </ac:spMkLst>
        </pc:spChg>
      </pc:sldChg>
      <pc:sldChg chg="modSp">
        <pc:chgData name="Bora Shehu" userId="603a111e65ecabf4" providerId="LiveId" clId="{5AC4827A-00A7-174F-9220-58022E1FCAAF}" dt="2024-03-09T20:36:20.497" v="98" actId="12"/>
        <pc:sldMkLst>
          <pc:docMk/>
          <pc:sldMk cId="150725377" sldId="258"/>
        </pc:sldMkLst>
        <pc:spChg chg="mod">
          <ac:chgData name="Bora Shehu" userId="603a111e65ecabf4" providerId="LiveId" clId="{5AC4827A-00A7-174F-9220-58022E1FCAAF}" dt="2024-03-09T20:33:54.139" v="78" actId="1076"/>
          <ac:spMkLst>
            <pc:docMk/>
            <pc:sldMk cId="150725377" sldId="258"/>
            <ac:spMk id="2" creationId="{00000000-0000-0000-0000-000000000000}"/>
          </ac:spMkLst>
        </pc:spChg>
        <pc:spChg chg="mod">
          <ac:chgData name="Bora Shehu" userId="603a111e65ecabf4" providerId="LiveId" clId="{5AC4827A-00A7-174F-9220-58022E1FCAAF}" dt="2024-03-09T20:36:20.497" v="98" actId="12"/>
          <ac:spMkLst>
            <pc:docMk/>
            <pc:sldMk cId="150725377" sldId="258"/>
            <ac:spMk id="5" creationId="{00000000-0000-0000-0000-000000000000}"/>
          </ac:spMkLst>
        </pc:spChg>
      </pc:sldChg>
      <pc:sldChg chg="modSp">
        <pc:chgData name="Bora Shehu" userId="603a111e65ecabf4" providerId="LiveId" clId="{5AC4827A-00A7-174F-9220-58022E1FCAAF}" dt="2024-03-09T20:35:53.669" v="94" actId="255"/>
        <pc:sldMkLst>
          <pc:docMk/>
          <pc:sldMk cId="3507958064" sldId="259"/>
        </pc:sldMkLst>
        <pc:spChg chg="mod">
          <ac:chgData name="Bora Shehu" userId="603a111e65ecabf4" providerId="LiveId" clId="{5AC4827A-00A7-174F-9220-58022E1FCAAF}" dt="2024-03-09T20:35:53.669" v="94" actId="255"/>
          <ac:spMkLst>
            <pc:docMk/>
            <pc:sldMk cId="3507958064" sldId="259"/>
            <ac:spMk id="8" creationId="{00000000-0000-0000-0000-000000000000}"/>
          </ac:spMkLst>
        </pc:spChg>
      </pc:sldChg>
      <pc:sldChg chg="modSp">
        <pc:chgData name="Bora Shehu" userId="603a111e65ecabf4" providerId="LiveId" clId="{5AC4827A-00A7-174F-9220-58022E1FCAAF}" dt="2024-03-09T20:39:50.703" v="124" actId="20577"/>
        <pc:sldMkLst>
          <pc:docMk/>
          <pc:sldMk cId="2431921337" sldId="260"/>
        </pc:sldMkLst>
        <pc:spChg chg="mod">
          <ac:chgData name="Bora Shehu" userId="603a111e65ecabf4" providerId="LiveId" clId="{5AC4827A-00A7-174F-9220-58022E1FCAAF}" dt="2024-03-09T20:39:50.703" v="124" actId="20577"/>
          <ac:spMkLst>
            <pc:docMk/>
            <pc:sldMk cId="2431921337" sldId="260"/>
            <ac:spMk id="6" creationId="{00000000-0000-0000-0000-000000000000}"/>
          </ac:spMkLst>
        </pc:spChg>
      </pc:sldChg>
      <pc:sldChg chg="modSp">
        <pc:chgData name="Bora Shehu" userId="603a111e65ecabf4" providerId="LiveId" clId="{5AC4827A-00A7-174F-9220-58022E1FCAAF}" dt="2024-03-09T20:39:42.353" v="121" actId="20577"/>
        <pc:sldMkLst>
          <pc:docMk/>
          <pc:sldMk cId="3628586740" sldId="261"/>
        </pc:sldMkLst>
        <pc:spChg chg="mod">
          <ac:chgData name="Bora Shehu" userId="603a111e65ecabf4" providerId="LiveId" clId="{5AC4827A-00A7-174F-9220-58022E1FCAAF}" dt="2024-03-09T20:39:42.353" v="121" actId="20577"/>
          <ac:spMkLst>
            <pc:docMk/>
            <pc:sldMk cId="3628586740" sldId="261"/>
            <ac:spMk id="6" creationId="{00000000-0000-0000-0000-000000000000}"/>
          </ac:spMkLst>
        </pc:spChg>
      </pc:sldChg>
      <pc:sldChg chg="modSp">
        <pc:chgData name="Bora Shehu" userId="603a111e65ecabf4" providerId="LiveId" clId="{5AC4827A-00A7-174F-9220-58022E1FCAAF}" dt="2024-03-09T21:21:48.907" v="555" actId="20577"/>
        <pc:sldMkLst>
          <pc:docMk/>
          <pc:sldMk cId="968674402" sldId="262"/>
        </pc:sldMkLst>
        <pc:spChg chg="mod">
          <ac:chgData name="Bora Shehu" userId="603a111e65ecabf4" providerId="LiveId" clId="{5AC4827A-00A7-174F-9220-58022E1FCAAF}" dt="2024-03-09T21:21:48.907" v="555" actId="20577"/>
          <ac:spMkLst>
            <pc:docMk/>
            <pc:sldMk cId="968674402" sldId="262"/>
            <ac:spMk id="6" creationId="{00000000-0000-0000-0000-000000000000}"/>
          </ac:spMkLst>
        </pc:spChg>
      </pc:sldChg>
      <pc:sldChg chg="modSp">
        <pc:chgData name="Bora Shehu" userId="603a111e65ecabf4" providerId="LiveId" clId="{5AC4827A-00A7-174F-9220-58022E1FCAAF}" dt="2024-03-09T21:16:46.730" v="549" actId="20577"/>
        <pc:sldMkLst>
          <pc:docMk/>
          <pc:sldMk cId="3880842803" sldId="264"/>
        </pc:sldMkLst>
        <pc:spChg chg="mod">
          <ac:chgData name="Bora Shehu" userId="603a111e65ecabf4" providerId="LiveId" clId="{5AC4827A-00A7-174F-9220-58022E1FCAAF}" dt="2024-03-09T21:16:46.730" v="549" actId="20577"/>
          <ac:spMkLst>
            <pc:docMk/>
            <pc:sldMk cId="3880842803" sldId="264"/>
            <ac:spMk id="9" creationId="{00000000-0000-0000-0000-000000000000}"/>
          </ac:spMkLst>
        </pc:spChg>
      </pc:sldChg>
      <pc:sldChg chg="modSp">
        <pc:chgData name="Bora Shehu" userId="603a111e65ecabf4" providerId="LiveId" clId="{5AC4827A-00A7-174F-9220-58022E1FCAAF}" dt="2024-03-09T21:21:56.022" v="559" actId="20577"/>
        <pc:sldMkLst>
          <pc:docMk/>
          <pc:sldMk cId="1394827660" sldId="266"/>
        </pc:sldMkLst>
        <pc:spChg chg="mod">
          <ac:chgData name="Bora Shehu" userId="603a111e65ecabf4" providerId="LiveId" clId="{5AC4827A-00A7-174F-9220-58022E1FCAAF}" dt="2024-03-09T21:21:56.022" v="559" actId="20577"/>
          <ac:spMkLst>
            <pc:docMk/>
            <pc:sldMk cId="1394827660" sldId="266"/>
            <ac:spMk id="5" creationId="{00000000-0000-0000-0000-000000000000}"/>
          </ac:spMkLst>
        </pc:spChg>
      </pc:sldChg>
      <pc:sldChg chg="addSp modSp">
        <pc:chgData name="Bora Shehu" userId="603a111e65ecabf4" providerId="LiveId" clId="{5AC4827A-00A7-174F-9220-58022E1FCAAF}" dt="2024-03-09T21:06:18.933" v="476" actId="20577"/>
        <pc:sldMkLst>
          <pc:docMk/>
          <pc:sldMk cId="4270967626" sldId="267"/>
        </pc:sldMkLst>
        <pc:spChg chg="mod">
          <ac:chgData name="Bora Shehu" userId="603a111e65ecabf4" providerId="LiveId" clId="{5AC4827A-00A7-174F-9220-58022E1FCAAF}" dt="2024-03-09T21:06:18.933" v="476" actId="20577"/>
          <ac:spMkLst>
            <pc:docMk/>
            <pc:sldMk cId="4270967626" sldId="267"/>
            <ac:spMk id="5" creationId="{7AD3E9CA-0414-8609-AE0F-56E877373779}"/>
          </ac:spMkLst>
        </pc:spChg>
        <pc:cxnChg chg="add mod">
          <ac:chgData name="Bora Shehu" userId="603a111e65ecabf4" providerId="LiveId" clId="{5AC4827A-00A7-174F-9220-58022E1FCAAF}" dt="2024-03-09T20:29:40.480" v="6" actId="1582"/>
          <ac:cxnSpMkLst>
            <pc:docMk/>
            <pc:sldMk cId="4270967626" sldId="267"/>
            <ac:cxnSpMk id="2" creationId="{2BF79EC9-5111-CACB-1D05-6AE8E9304881}"/>
          </ac:cxnSpMkLst>
        </pc:cxnChg>
      </pc:sldChg>
      <pc:sldChg chg="modSp ord">
        <pc:chgData name="Bora Shehu" userId="603a111e65ecabf4" providerId="LiveId" clId="{5AC4827A-00A7-174F-9220-58022E1FCAAF}" dt="2024-03-09T21:21:42.557" v="553" actId="20577"/>
        <pc:sldMkLst>
          <pc:docMk/>
          <pc:sldMk cId="2808761954" sldId="268"/>
        </pc:sldMkLst>
        <pc:spChg chg="mod">
          <ac:chgData name="Bora Shehu" userId="603a111e65ecabf4" providerId="LiveId" clId="{5AC4827A-00A7-174F-9220-58022E1FCAAF}" dt="2024-03-09T21:21:42.557" v="553" actId="20577"/>
          <ac:spMkLst>
            <pc:docMk/>
            <pc:sldMk cId="2808761954" sldId="268"/>
            <ac:spMk id="3" creationId="{00000000-0000-0000-0000-000000000000}"/>
          </ac:spMkLst>
        </pc:spChg>
        <pc:spChg chg="mod">
          <ac:chgData name="Bora Shehu" userId="603a111e65ecabf4" providerId="LiveId" clId="{5AC4827A-00A7-174F-9220-58022E1FCAAF}" dt="2024-03-09T20:41:10.581" v="175" actId="20577"/>
          <ac:spMkLst>
            <pc:docMk/>
            <pc:sldMk cId="2808761954" sldId="268"/>
            <ac:spMk id="7" creationId="{00000000-0000-0000-0000-000000000000}"/>
          </ac:spMkLst>
        </pc:spChg>
      </pc:sldChg>
      <pc:sldChg chg="modSp">
        <pc:chgData name="Bora Shehu" userId="603a111e65ecabf4" providerId="LiveId" clId="{5AC4827A-00A7-174F-9220-58022E1FCAAF}" dt="2024-03-09T21:08:57.292" v="481" actId="20577"/>
        <pc:sldMkLst>
          <pc:docMk/>
          <pc:sldMk cId="305880638" sldId="269"/>
        </pc:sldMkLst>
        <pc:spChg chg="mod">
          <ac:chgData name="Bora Shehu" userId="603a111e65ecabf4" providerId="LiveId" clId="{5AC4827A-00A7-174F-9220-58022E1FCAAF}" dt="2024-03-09T21:08:39.556" v="479" actId="20577"/>
          <ac:spMkLst>
            <pc:docMk/>
            <pc:sldMk cId="305880638" sldId="269"/>
            <ac:spMk id="5" creationId="{00000000-0000-0000-0000-000000000000}"/>
          </ac:spMkLst>
        </pc:spChg>
        <pc:spChg chg="mod">
          <ac:chgData name="Bora Shehu" userId="603a111e65ecabf4" providerId="LiveId" clId="{5AC4827A-00A7-174F-9220-58022E1FCAAF}" dt="2024-03-09T20:36:49.820" v="101" actId="20577"/>
          <ac:spMkLst>
            <pc:docMk/>
            <pc:sldMk cId="305880638" sldId="269"/>
            <ac:spMk id="6" creationId="{00000000-0000-0000-0000-000000000000}"/>
          </ac:spMkLst>
        </pc:spChg>
        <pc:spChg chg="mod">
          <ac:chgData name="Bora Shehu" userId="603a111e65ecabf4" providerId="LiveId" clId="{5AC4827A-00A7-174F-9220-58022E1FCAAF}" dt="2024-03-09T21:08:57.292" v="481" actId="20577"/>
          <ac:spMkLst>
            <pc:docMk/>
            <pc:sldMk cId="305880638" sldId="269"/>
            <ac:spMk id="9" creationId="{00000000-0000-0000-0000-000000000000}"/>
          </ac:spMkLst>
        </pc:spChg>
      </pc:sldChg>
      <pc:sldChg chg="modSp">
        <pc:chgData name="Bora Shehu" userId="603a111e65ecabf4" providerId="LiveId" clId="{5AC4827A-00A7-174F-9220-58022E1FCAAF}" dt="2024-03-09T21:13:06.599" v="548" actId="20577"/>
        <pc:sldMkLst>
          <pc:docMk/>
          <pc:sldMk cId="3195557306" sldId="270"/>
        </pc:sldMkLst>
        <pc:spChg chg="mod">
          <ac:chgData name="Bora Shehu" userId="603a111e65ecabf4" providerId="LiveId" clId="{5AC4827A-00A7-174F-9220-58022E1FCAAF}" dt="2024-03-09T20:40:00.596" v="127" actId="20577"/>
          <ac:spMkLst>
            <pc:docMk/>
            <pc:sldMk cId="3195557306" sldId="270"/>
            <ac:spMk id="6" creationId="{00000000-0000-0000-0000-000000000000}"/>
          </ac:spMkLst>
        </pc:spChg>
        <pc:spChg chg="mod">
          <ac:chgData name="Bora Shehu" userId="603a111e65ecabf4" providerId="LiveId" clId="{5AC4827A-00A7-174F-9220-58022E1FCAAF}" dt="2024-03-09T21:13:06.599" v="548" actId="20577"/>
          <ac:spMkLst>
            <pc:docMk/>
            <pc:sldMk cId="3195557306" sldId="270"/>
            <ac:spMk id="16" creationId="{00000000-0000-0000-0000-000000000000}"/>
          </ac:spMkLst>
        </pc:spChg>
      </pc:sldChg>
      <pc:sldChg chg="modSp">
        <pc:chgData name="Bora Shehu" userId="603a111e65ecabf4" providerId="LiveId" clId="{5AC4827A-00A7-174F-9220-58022E1FCAAF}" dt="2024-03-09T21:17:00.436" v="550" actId="20577"/>
        <pc:sldMkLst>
          <pc:docMk/>
          <pc:sldMk cId="4177137629" sldId="271"/>
        </pc:sldMkLst>
        <pc:spChg chg="mod">
          <ac:chgData name="Bora Shehu" userId="603a111e65ecabf4" providerId="LiveId" clId="{5AC4827A-00A7-174F-9220-58022E1FCAAF}" dt="2024-03-09T20:47:05.581" v="189" actId="20577"/>
          <ac:spMkLst>
            <pc:docMk/>
            <pc:sldMk cId="4177137629" sldId="271"/>
            <ac:spMk id="2" creationId="{00000000-0000-0000-0000-000000000000}"/>
          </ac:spMkLst>
        </pc:spChg>
        <pc:spChg chg="mod">
          <ac:chgData name="Bora Shehu" userId="603a111e65ecabf4" providerId="LiveId" clId="{5AC4827A-00A7-174F-9220-58022E1FCAAF}" dt="2024-03-09T21:17:00.436" v="550" actId="20577"/>
          <ac:spMkLst>
            <pc:docMk/>
            <pc:sldMk cId="4177137629" sldId="271"/>
            <ac:spMk id="8" creationId="{00000000-0000-0000-0000-000000000000}"/>
          </ac:spMkLst>
        </pc:spChg>
      </pc:sldChg>
      <pc:sldChg chg="delSp modSp add">
        <pc:chgData name="Bora Shehu" userId="603a111e65ecabf4" providerId="LiveId" clId="{5AC4827A-00A7-174F-9220-58022E1FCAAF}" dt="2024-03-09T21:05:34.827" v="472" actId="14100"/>
        <pc:sldMkLst>
          <pc:docMk/>
          <pc:sldMk cId="2738501600" sldId="272"/>
        </pc:sldMkLst>
        <pc:spChg chg="del mod">
          <ac:chgData name="Bora Shehu" userId="603a111e65ecabf4" providerId="LiveId" clId="{5AC4827A-00A7-174F-9220-58022E1FCAAF}" dt="2024-03-09T21:05:26.980" v="471" actId="478"/>
          <ac:spMkLst>
            <pc:docMk/>
            <pc:sldMk cId="2738501600" sldId="272"/>
            <ac:spMk id="2" creationId="{00000000-0000-0000-0000-000000000000}"/>
          </ac:spMkLst>
        </pc:spChg>
        <pc:spChg chg="mod">
          <ac:chgData name="Bora Shehu" userId="603a111e65ecabf4" providerId="LiveId" clId="{5AC4827A-00A7-174F-9220-58022E1FCAAF}" dt="2024-03-09T21:05:34.827" v="472" actId="14100"/>
          <ac:spMkLst>
            <pc:docMk/>
            <pc:sldMk cId="2738501600" sldId="272"/>
            <ac:spMk id="8" creationId="{00000000-0000-0000-0000-000000000000}"/>
          </ac:spMkLst>
        </pc:spChg>
      </pc:sldChg>
    </pc:docChg>
  </pc:docChgLst>
  <pc:docChgLst>
    <pc:chgData name="Bora Shehu" userId="603a111e65ecabf4" providerId="LiveId" clId="{2EE387A8-5B21-0447-A3C6-2BA8576B42C8}"/>
    <pc:docChg chg="delSld">
      <pc:chgData name="Bora Shehu" userId="603a111e65ecabf4" providerId="LiveId" clId="{2EE387A8-5B21-0447-A3C6-2BA8576B42C8}" dt="2024-03-17T21:59:18.539" v="1" actId="2696"/>
      <pc:docMkLst>
        <pc:docMk/>
      </pc:docMkLst>
      <pc:sldChg chg="del">
        <pc:chgData name="Bora Shehu" userId="603a111e65ecabf4" providerId="LiveId" clId="{2EE387A8-5B21-0447-A3C6-2BA8576B42C8}" dt="2024-03-17T21:59:01.991" v="0" actId="2696"/>
        <pc:sldMkLst>
          <pc:docMk/>
          <pc:sldMk cId="2808761954" sldId="268"/>
        </pc:sldMkLst>
      </pc:sldChg>
      <pc:sldChg chg="del">
        <pc:chgData name="Bora Shehu" userId="603a111e65ecabf4" providerId="LiveId" clId="{2EE387A8-5B21-0447-A3C6-2BA8576B42C8}" dt="2024-03-17T21:59:18.539" v="1" actId="2696"/>
        <pc:sldMkLst>
          <pc:docMk/>
          <pc:sldMk cId="305880638" sldId="269"/>
        </pc:sldMkLst>
      </pc:sldChg>
    </pc:docChg>
  </pc:docChgLst>
  <pc:docChgLst>
    <pc:chgData name="Bora Shehu" userId="603a111e65ecabf4" providerId="LiveId" clId="{DE15934A-7284-8F44-8CE4-AA0E9B45A1E7}"/>
    <pc:docChg chg="custSel addSld modSld sldOrd">
      <pc:chgData name="Bora Shehu" userId="603a111e65ecabf4" providerId="LiveId" clId="{DE15934A-7284-8F44-8CE4-AA0E9B45A1E7}" dt="2024-03-19T21:37:59.846" v="573" actId="114"/>
      <pc:docMkLst>
        <pc:docMk/>
      </pc:docMkLst>
      <pc:sldChg chg="modSp mod">
        <pc:chgData name="Bora Shehu" userId="603a111e65ecabf4" providerId="LiveId" clId="{DE15934A-7284-8F44-8CE4-AA0E9B45A1E7}" dt="2024-03-19T21:16:08.167" v="274" actId="20577"/>
        <pc:sldMkLst>
          <pc:docMk/>
          <pc:sldMk cId="150725377" sldId="258"/>
        </pc:sldMkLst>
        <pc:spChg chg="mod">
          <ac:chgData name="Bora Shehu" userId="603a111e65ecabf4" providerId="LiveId" clId="{DE15934A-7284-8F44-8CE4-AA0E9B45A1E7}" dt="2024-03-19T21:15:55.790" v="266" actId="57"/>
          <ac:spMkLst>
            <pc:docMk/>
            <pc:sldMk cId="150725377" sldId="258"/>
            <ac:spMk id="2" creationId="{00000000-0000-0000-0000-000000000000}"/>
          </ac:spMkLst>
        </pc:spChg>
        <pc:spChg chg="mod">
          <ac:chgData name="Bora Shehu" userId="603a111e65ecabf4" providerId="LiveId" clId="{DE15934A-7284-8F44-8CE4-AA0E9B45A1E7}" dt="2024-03-19T21:16:08.167" v="274" actId="20577"/>
          <ac:spMkLst>
            <pc:docMk/>
            <pc:sldMk cId="150725377" sldId="258"/>
            <ac:spMk id="5" creationId="{00000000-0000-0000-0000-000000000000}"/>
          </ac:spMkLst>
        </pc:spChg>
      </pc:sldChg>
      <pc:sldChg chg="modSp mod">
        <pc:chgData name="Bora Shehu" userId="603a111e65ecabf4" providerId="LiveId" clId="{DE15934A-7284-8F44-8CE4-AA0E9B45A1E7}" dt="2024-03-19T21:12:26.656" v="252" actId="20577"/>
        <pc:sldMkLst>
          <pc:docMk/>
          <pc:sldMk cId="2431921337" sldId="260"/>
        </pc:sldMkLst>
        <pc:spChg chg="mod">
          <ac:chgData name="Bora Shehu" userId="603a111e65ecabf4" providerId="LiveId" clId="{DE15934A-7284-8F44-8CE4-AA0E9B45A1E7}" dt="2024-03-19T21:12:26.656" v="252" actId="20577"/>
          <ac:spMkLst>
            <pc:docMk/>
            <pc:sldMk cId="2431921337" sldId="260"/>
            <ac:spMk id="5" creationId="{00000000-0000-0000-0000-000000000000}"/>
          </ac:spMkLst>
        </pc:spChg>
      </pc:sldChg>
      <pc:sldChg chg="modSp mod">
        <pc:chgData name="Bora Shehu" userId="603a111e65ecabf4" providerId="LiveId" clId="{DE15934A-7284-8F44-8CE4-AA0E9B45A1E7}" dt="2024-03-19T20:55:19.215" v="34" actId="20577"/>
        <pc:sldMkLst>
          <pc:docMk/>
          <pc:sldMk cId="3628586740" sldId="261"/>
        </pc:sldMkLst>
        <pc:spChg chg="mod">
          <ac:chgData name="Bora Shehu" userId="603a111e65ecabf4" providerId="LiveId" clId="{DE15934A-7284-8F44-8CE4-AA0E9B45A1E7}" dt="2024-03-19T20:55:19.215" v="34" actId="20577"/>
          <ac:spMkLst>
            <pc:docMk/>
            <pc:sldMk cId="3628586740" sldId="261"/>
            <ac:spMk id="7" creationId="{00000000-0000-0000-0000-000000000000}"/>
          </ac:spMkLst>
        </pc:spChg>
      </pc:sldChg>
      <pc:sldChg chg="modSp mod">
        <pc:chgData name="Bora Shehu" userId="603a111e65ecabf4" providerId="LiveId" clId="{DE15934A-7284-8F44-8CE4-AA0E9B45A1E7}" dt="2024-03-19T21:32:19.606" v="570" actId="20577"/>
        <pc:sldMkLst>
          <pc:docMk/>
          <pc:sldMk cId="968674402" sldId="262"/>
        </pc:sldMkLst>
        <pc:spChg chg="mod">
          <ac:chgData name="Bora Shehu" userId="603a111e65ecabf4" providerId="LiveId" clId="{DE15934A-7284-8F44-8CE4-AA0E9B45A1E7}" dt="2024-03-19T21:32:19.606" v="570" actId="20577"/>
          <ac:spMkLst>
            <pc:docMk/>
            <pc:sldMk cId="968674402" sldId="262"/>
            <ac:spMk id="6" creationId="{00000000-0000-0000-0000-000000000000}"/>
          </ac:spMkLst>
        </pc:spChg>
      </pc:sldChg>
      <pc:sldChg chg="addSp modSp mod">
        <pc:chgData name="Bora Shehu" userId="603a111e65ecabf4" providerId="LiveId" clId="{DE15934A-7284-8F44-8CE4-AA0E9B45A1E7}" dt="2024-03-19T21:30:06.708" v="556" actId="14100"/>
        <pc:sldMkLst>
          <pc:docMk/>
          <pc:sldMk cId="1394827660" sldId="266"/>
        </pc:sldMkLst>
        <pc:spChg chg="mod">
          <ac:chgData name="Bora Shehu" userId="603a111e65ecabf4" providerId="LiveId" clId="{DE15934A-7284-8F44-8CE4-AA0E9B45A1E7}" dt="2024-03-19T21:17:05.747" v="300" actId="20577"/>
          <ac:spMkLst>
            <pc:docMk/>
            <pc:sldMk cId="1394827660" sldId="266"/>
            <ac:spMk id="5" creationId="{00000000-0000-0000-0000-000000000000}"/>
          </ac:spMkLst>
        </pc:spChg>
        <pc:spChg chg="add mod">
          <ac:chgData name="Bora Shehu" userId="603a111e65ecabf4" providerId="LiveId" clId="{DE15934A-7284-8F44-8CE4-AA0E9B45A1E7}" dt="2024-03-19T21:29:43.856" v="535" actId="1076"/>
          <ac:spMkLst>
            <pc:docMk/>
            <pc:sldMk cId="1394827660" sldId="266"/>
            <ac:spMk id="8" creationId="{F284343E-D528-8C68-DE8B-3DAD6A85D225}"/>
          </ac:spMkLst>
        </pc:spChg>
        <pc:spChg chg="add mod">
          <ac:chgData name="Bora Shehu" userId="603a111e65ecabf4" providerId="LiveId" clId="{DE15934A-7284-8F44-8CE4-AA0E9B45A1E7}" dt="2024-03-19T21:29:53.554" v="541" actId="1038"/>
          <ac:spMkLst>
            <pc:docMk/>
            <pc:sldMk cId="1394827660" sldId="266"/>
            <ac:spMk id="9" creationId="{843E78B1-5B0B-5AFA-06A8-F366821B53DF}"/>
          </ac:spMkLst>
        </pc:spChg>
        <pc:spChg chg="add mod">
          <ac:chgData name="Bora Shehu" userId="603a111e65ecabf4" providerId="LiveId" clId="{DE15934A-7284-8F44-8CE4-AA0E9B45A1E7}" dt="2024-03-19T21:30:06.708" v="556" actId="14100"/>
          <ac:spMkLst>
            <pc:docMk/>
            <pc:sldMk cId="1394827660" sldId="266"/>
            <ac:spMk id="10" creationId="{38973F50-272C-E3A4-E70A-8B5377A0CABE}"/>
          </ac:spMkLst>
        </pc:spChg>
      </pc:sldChg>
      <pc:sldChg chg="modSp mod">
        <pc:chgData name="Bora Shehu" userId="603a111e65ecabf4" providerId="LiveId" clId="{DE15934A-7284-8F44-8CE4-AA0E9B45A1E7}" dt="2024-03-19T20:56:27.884" v="49"/>
        <pc:sldMkLst>
          <pc:docMk/>
          <pc:sldMk cId="3195557306" sldId="270"/>
        </pc:sldMkLst>
        <pc:spChg chg="mod">
          <ac:chgData name="Bora Shehu" userId="603a111e65ecabf4" providerId="LiveId" clId="{DE15934A-7284-8F44-8CE4-AA0E9B45A1E7}" dt="2024-03-19T20:56:27.884" v="49"/>
          <ac:spMkLst>
            <pc:docMk/>
            <pc:sldMk cId="3195557306" sldId="270"/>
            <ac:spMk id="17" creationId="{00000000-0000-0000-0000-000000000000}"/>
          </ac:spMkLst>
        </pc:spChg>
      </pc:sldChg>
      <pc:sldChg chg="modSp mod">
        <pc:chgData name="Bora Shehu" userId="603a111e65ecabf4" providerId="LiveId" clId="{DE15934A-7284-8F44-8CE4-AA0E9B45A1E7}" dt="2024-03-19T21:31:42.505" v="565" actId="20577"/>
        <pc:sldMkLst>
          <pc:docMk/>
          <pc:sldMk cId="4177137629" sldId="271"/>
        </pc:sldMkLst>
        <pc:spChg chg="mod">
          <ac:chgData name="Bora Shehu" userId="603a111e65ecabf4" providerId="LiveId" clId="{DE15934A-7284-8F44-8CE4-AA0E9B45A1E7}" dt="2024-03-19T21:31:42.505" v="565" actId="20577"/>
          <ac:spMkLst>
            <pc:docMk/>
            <pc:sldMk cId="4177137629" sldId="271"/>
            <ac:spMk id="8" creationId="{00000000-0000-0000-0000-000000000000}"/>
          </ac:spMkLst>
        </pc:spChg>
      </pc:sldChg>
      <pc:sldChg chg="addSp delSp modSp mod">
        <pc:chgData name="Bora Shehu" userId="603a111e65ecabf4" providerId="LiveId" clId="{DE15934A-7284-8F44-8CE4-AA0E9B45A1E7}" dt="2024-03-19T21:28:59.802" v="529" actId="20577"/>
        <pc:sldMkLst>
          <pc:docMk/>
          <pc:sldMk cId="2738501600" sldId="272"/>
        </pc:sldMkLst>
        <pc:spChg chg="add mod">
          <ac:chgData name="Bora Shehu" userId="603a111e65ecabf4" providerId="LiveId" clId="{DE15934A-7284-8F44-8CE4-AA0E9B45A1E7}" dt="2024-03-19T20:58:27.758" v="76" actId="790"/>
          <ac:spMkLst>
            <pc:docMk/>
            <pc:sldMk cId="2738501600" sldId="272"/>
            <ac:spMk id="2" creationId="{8D5B67C7-50CB-045E-5B46-5F39B33FFCFF}"/>
          </ac:spMkLst>
        </pc:spChg>
        <pc:spChg chg="mod">
          <ac:chgData name="Bora Shehu" userId="603a111e65ecabf4" providerId="LiveId" clId="{DE15934A-7284-8F44-8CE4-AA0E9B45A1E7}" dt="2024-03-19T21:28:59.802" v="529" actId="20577"/>
          <ac:spMkLst>
            <pc:docMk/>
            <pc:sldMk cId="2738501600" sldId="272"/>
            <ac:spMk id="5" creationId="{00000000-0000-0000-0000-000000000000}"/>
          </ac:spMkLst>
        </pc:spChg>
        <pc:spChg chg="add del mod">
          <ac:chgData name="Bora Shehu" userId="603a111e65ecabf4" providerId="LiveId" clId="{DE15934A-7284-8F44-8CE4-AA0E9B45A1E7}" dt="2024-03-19T20:58:34.737" v="78" actId="478"/>
          <ac:spMkLst>
            <pc:docMk/>
            <pc:sldMk cId="2738501600" sldId="272"/>
            <ac:spMk id="6" creationId="{54E320AF-5DF1-D614-012D-50E11B3883B5}"/>
          </ac:spMkLst>
        </pc:spChg>
        <pc:spChg chg="del mod">
          <ac:chgData name="Bora Shehu" userId="603a111e65ecabf4" providerId="LiveId" clId="{DE15934A-7284-8F44-8CE4-AA0E9B45A1E7}" dt="2024-03-19T20:58:32.086" v="77" actId="478"/>
          <ac:spMkLst>
            <pc:docMk/>
            <pc:sldMk cId="2738501600" sldId="272"/>
            <ac:spMk id="8" creationId="{00000000-0000-0000-0000-000000000000}"/>
          </ac:spMkLst>
        </pc:spChg>
      </pc:sldChg>
      <pc:sldChg chg="delSp modSp mod">
        <pc:chgData name="Bora Shehu" userId="603a111e65ecabf4" providerId="LiveId" clId="{DE15934A-7284-8F44-8CE4-AA0E9B45A1E7}" dt="2024-03-19T21:37:59.846" v="573" actId="114"/>
        <pc:sldMkLst>
          <pc:docMk/>
          <pc:sldMk cId="1586353290" sldId="273"/>
        </pc:sldMkLst>
        <pc:spChg chg="mod">
          <ac:chgData name="Bora Shehu" userId="603a111e65ecabf4" providerId="LiveId" clId="{DE15934A-7284-8F44-8CE4-AA0E9B45A1E7}" dt="2024-03-19T21:37:59.846" v="573" actId="114"/>
          <ac:spMkLst>
            <pc:docMk/>
            <pc:sldMk cId="1586353290" sldId="273"/>
            <ac:spMk id="9" creationId="{00000000-0000-0000-0000-000000000000}"/>
          </ac:spMkLst>
        </pc:spChg>
        <pc:inkChg chg="del">
          <ac:chgData name="Bora Shehu" userId="603a111e65ecabf4" providerId="LiveId" clId="{DE15934A-7284-8F44-8CE4-AA0E9B45A1E7}" dt="2024-03-19T20:54:21.984" v="20" actId="478"/>
          <ac:inkMkLst>
            <pc:docMk/>
            <pc:sldMk cId="1586353290" sldId="273"/>
            <ac:inkMk id="11" creationId="{9F2098EA-DFE7-59E5-DB35-7F68AB923176}"/>
          </ac:inkMkLst>
        </pc:inkChg>
        <pc:inkChg chg="del mod">
          <ac:chgData name="Bora Shehu" userId="603a111e65ecabf4" providerId="LiveId" clId="{DE15934A-7284-8F44-8CE4-AA0E9B45A1E7}" dt="2024-03-19T20:54:20.486" v="19" actId="478"/>
          <ac:inkMkLst>
            <pc:docMk/>
            <pc:sldMk cId="1586353290" sldId="273"/>
            <ac:inkMk id="12" creationId="{9F2098EA-DFE7-59E5-DB35-7F68AB923176}"/>
          </ac:inkMkLst>
        </pc:inkChg>
      </pc:sldChg>
      <pc:sldChg chg="add ord">
        <pc:chgData name="Bora Shehu" userId="603a111e65ecabf4" providerId="LiveId" clId="{DE15934A-7284-8F44-8CE4-AA0E9B45A1E7}" dt="2024-03-19T20:58:04.821" v="62" actId="20578"/>
        <pc:sldMkLst>
          <pc:docMk/>
          <pc:sldMk cId="1013594421" sldId="274"/>
        </pc:sldMkLst>
      </pc:sldChg>
    </pc:docChg>
  </pc:docChgLst>
  <pc:docChgLst>
    <pc:chgData name="Bora Shehu" userId="603a111e65ecabf4" providerId="LiveId" clId="{3C9004DE-86DB-5444-A104-DAAA889567E6}"/>
    <pc:docChg chg="custSel modSld">
      <pc:chgData name="Bora Shehu" userId="603a111e65ecabf4" providerId="LiveId" clId="{3C9004DE-86DB-5444-A104-DAAA889567E6}" dt="2024-04-03T22:20:33.490" v="1091" actId="20577"/>
      <pc:docMkLst>
        <pc:docMk/>
      </pc:docMkLst>
      <pc:sldChg chg="modSp mod">
        <pc:chgData name="Bora Shehu" userId="603a111e65ecabf4" providerId="LiveId" clId="{3C9004DE-86DB-5444-A104-DAAA889567E6}" dt="2024-04-03T22:15:02.968" v="581" actId="790"/>
        <pc:sldMkLst>
          <pc:docMk/>
          <pc:sldMk cId="1946212979" sldId="257"/>
        </pc:sldMkLst>
        <pc:spChg chg="mod">
          <ac:chgData name="Bora Shehu" userId="603a111e65ecabf4" providerId="LiveId" clId="{3C9004DE-86DB-5444-A104-DAAA889567E6}" dt="2024-04-03T22:15:02.968" v="581" actId="790"/>
          <ac:spMkLst>
            <pc:docMk/>
            <pc:sldMk cId="1946212979" sldId="257"/>
            <ac:spMk id="2" creationId="{00000000-0000-0000-0000-000000000000}"/>
          </ac:spMkLst>
        </pc:spChg>
        <pc:spChg chg="mod">
          <ac:chgData name="Bora Shehu" userId="603a111e65ecabf4" providerId="LiveId" clId="{3C9004DE-86DB-5444-A104-DAAA889567E6}" dt="2024-04-03T22:14:46.943" v="579" actId="790"/>
          <ac:spMkLst>
            <pc:docMk/>
            <pc:sldMk cId="1946212979" sldId="257"/>
            <ac:spMk id="8" creationId="{00000000-0000-0000-0000-000000000000}"/>
          </ac:spMkLst>
        </pc:spChg>
        <pc:spChg chg="mod">
          <ac:chgData name="Bora Shehu" userId="603a111e65ecabf4" providerId="LiveId" clId="{3C9004DE-86DB-5444-A104-DAAA889567E6}" dt="2024-04-03T22:14:55.929" v="580" actId="790"/>
          <ac:spMkLst>
            <pc:docMk/>
            <pc:sldMk cId="1946212979" sldId="257"/>
            <ac:spMk id="9" creationId="{00000000-0000-0000-0000-000000000000}"/>
          </ac:spMkLst>
        </pc:spChg>
      </pc:sldChg>
      <pc:sldChg chg="modSp mod">
        <pc:chgData name="Bora Shehu" userId="603a111e65ecabf4" providerId="LiveId" clId="{3C9004DE-86DB-5444-A104-DAAA889567E6}" dt="2024-04-03T22:18:32.881" v="910" actId="790"/>
        <pc:sldMkLst>
          <pc:docMk/>
          <pc:sldMk cId="150725377" sldId="258"/>
        </pc:sldMkLst>
        <pc:spChg chg="mod">
          <ac:chgData name="Bora Shehu" userId="603a111e65ecabf4" providerId="LiveId" clId="{3C9004DE-86DB-5444-A104-DAAA889567E6}" dt="2024-04-03T22:18:04.550" v="890" actId="123"/>
          <ac:spMkLst>
            <pc:docMk/>
            <pc:sldMk cId="150725377" sldId="258"/>
            <ac:spMk id="2" creationId="{00000000-0000-0000-0000-000000000000}"/>
          </ac:spMkLst>
        </pc:spChg>
        <pc:spChg chg="mod">
          <ac:chgData name="Bora Shehu" userId="603a111e65ecabf4" providerId="LiveId" clId="{3C9004DE-86DB-5444-A104-DAAA889567E6}" dt="2024-04-03T22:18:25.274" v="909" actId="790"/>
          <ac:spMkLst>
            <pc:docMk/>
            <pc:sldMk cId="150725377" sldId="258"/>
            <ac:spMk id="5" creationId="{00000000-0000-0000-0000-000000000000}"/>
          </ac:spMkLst>
        </pc:spChg>
        <pc:spChg chg="mod">
          <ac:chgData name="Bora Shehu" userId="603a111e65ecabf4" providerId="LiveId" clId="{3C9004DE-86DB-5444-A104-DAAA889567E6}" dt="2024-04-03T22:18:32.881" v="910" actId="790"/>
          <ac:spMkLst>
            <pc:docMk/>
            <pc:sldMk cId="150725377" sldId="258"/>
            <ac:spMk id="6" creationId="{00000000-0000-0000-0000-000000000000}"/>
          </ac:spMkLst>
        </pc:spChg>
      </pc:sldChg>
      <pc:sldChg chg="modSp mod">
        <pc:chgData name="Bora Shehu" userId="603a111e65ecabf4" providerId="LiveId" clId="{3C9004DE-86DB-5444-A104-DAAA889567E6}" dt="2024-04-03T22:20:33.490" v="1091" actId="20577"/>
        <pc:sldMkLst>
          <pc:docMk/>
          <pc:sldMk cId="3507958064" sldId="259"/>
        </pc:sldMkLst>
        <pc:spChg chg="mod">
          <ac:chgData name="Bora Shehu" userId="603a111e65ecabf4" providerId="LiveId" clId="{3C9004DE-86DB-5444-A104-DAAA889567E6}" dt="2024-04-03T22:20:33.490" v="1091" actId="20577"/>
          <ac:spMkLst>
            <pc:docMk/>
            <pc:sldMk cId="3507958064" sldId="259"/>
            <ac:spMk id="5" creationId="{00000000-0000-0000-0000-000000000000}"/>
          </ac:spMkLst>
        </pc:spChg>
        <pc:spChg chg="mod">
          <ac:chgData name="Bora Shehu" userId="603a111e65ecabf4" providerId="LiveId" clId="{3C9004DE-86DB-5444-A104-DAAA889567E6}" dt="2024-04-03T22:19:11.196" v="943" actId="20577"/>
          <ac:spMkLst>
            <pc:docMk/>
            <pc:sldMk cId="3507958064" sldId="259"/>
            <ac:spMk id="6" creationId="{00000000-0000-0000-0000-000000000000}"/>
          </ac:spMkLst>
        </pc:spChg>
      </pc:sldChg>
      <pc:sldChg chg="modSp mod">
        <pc:chgData name="Bora Shehu" userId="603a111e65ecabf4" providerId="LiveId" clId="{3C9004DE-86DB-5444-A104-DAAA889567E6}" dt="2024-04-03T22:12:04.763" v="64" actId="20577"/>
        <pc:sldMkLst>
          <pc:docMk/>
          <pc:sldMk cId="4270967626" sldId="267"/>
        </pc:sldMkLst>
        <pc:spChg chg="mod">
          <ac:chgData name="Bora Shehu" userId="603a111e65ecabf4" providerId="LiveId" clId="{3C9004DE-86DB-5444-A104-DAAA889567E6}" dt="2024-04-03T22:12:04.763" v="64" actId="20577"/>
          <ac:spMkLst>
            <pc:docMk/>
            <pc:sldMk cId="4270967626" sldId="267"/>
            <ac:spMk id="5" creationId="{7AD3E9CA-0414-8609-AE0F-56E877373779}"/>
          </ac:spMkLst>
        </pc:spChg>
      </pc:sldChg>
      <pc:sldChg chg="mod modShow">
        <pc:chgData name="Bora Shehu" userId="603a111e65ecabf4" providerId="LiveId" clId="{3C9004DE-86DB-5444-A104-DAAA889567E6}" dt="2024-04-03T22:18:42.573" v="911" actId="729"/>
        <pc:sldMkLst>
          <pc:docMk/>
          <pc:sldMk cId="1586353290" sldId="27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90665" cy="498008"/>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sz="quarter" idx="1"/>
          </p:nvPr>
        </p:nvSpPr>
        <p:spPr>
          <a:xfrm>
            <a:off x="3776866" y="0"/>
            <a:ext cx="2890665" cy="498008"/>
          </a:xfrm>
          <a:prstGeom prst="rect">
            <a:avLst/>
          </a:prstGeom>
        </p:spPr>
        <p:txBody>
          <a:bodyPr vert="horz" lIns="91440" tIns="45720" rIns="91440" bIns="45720" rtlCol="0"/>
          <a:lstStyle>
            <a:lvl1pPr algn="r">
              <a:defRPr sz="1200"/>
            </a:lvl1pPr>
          </a:lstStyle>
          <a:p>
            <a:fld id="{D30E2A60-B905-4837-A774-B10358773457}" type="datetimeFigureOut">
              <a:rPr lang="en-GB" smtClean="0"/>
              <a:t>17/04/2024</a:t>
            </a:fld>
            <a:endParaRPr lang="en-GB"/>
          </a:p>
        </p:txBody>
      </p:sp>
      <p:sp>
        <p:nvSpPr>
          <p:cNvPr id="4" name="Fußzeilenplatzhalter 3"/>
          <p:cNvSpPr>
            <a:spLocks noGrp="1"/>
          </p:cNvSpPr>
          <p:nvPr>
            <p:ph type="ftr" sz="quarter" idx="2"/>
          </p:nvPr>
        </p:nvSpPr>
        <p:spPr>
          <a:xfrm>
            <a:off x="0" y="9428630"/>
            <a:ext cx="2890665" cy="498008"/>
          </a:xfrm>
          <a:prstGeom prst="rect">
            <a:avLst/>
          </a:prstGeom>
        </p:spPr>
        <p:txBody>
          <a:bodyPr vert="horz" lIns="91440" tIns="45720" rIns="91440" bIns="45720" rtlCol="0" anchor="b"/>
          <a:lstStyle>
            <a:lvl1pPr algn="l">
              <a:defRPr sz="1200"/>
            </a:lvl1pPr>
          </a:lstStyle>
          <a:p>
            <a:endParaRPr lang="en-GB"/>
          </a:p>
        </p:txBody>
      </p:sp>
      <p:sp>
        <p:nvSpPr>
          <p:cNvPr id="5" name="Foliennummernplatzhalter 4"/>
          <p:cNvSpPr>
            <a:spLocks noGrp="1"/>
          </p:cNvSpPr>
          <p:nvPr>
            <p:ph type="sldNum" sz="quarter" idx="3"/>
          </p:nvPr>
        </p:nvSpPr>
        <p:spPr>
          <a:xfrm>
            <a:off x="3776866" y="9428630"/>
            <a:ext cx="2890665" cy="498008"/>
          </a:xfrm>
          <a:prstGeom prst="rect">
            <a:avLst/>
          </a:prstGeom>
        </p:spPr>
        <p:txBody>
          <a:bodyPr vert="horz" lIns="91440" tIns="45720" rIns="91440" bIns="45720" rtlCol="0" anchor="b"/>
          <a:lstStyle>
            <a:lvl1pPr algn="r">
              <a:defRPr sz="1200"/>
            </a:lvl1pPr>
          </a:lstStyle>
          <a:p>
            <a:fld id="{EDA8A1BC-F13C-4914-B222-E3B2D39FFA45}" type="slidenum">
              <a:rPr lang="en-GB" smtClean="0"/>
              <a:t>‹Nr.›</a:t>
            </a:fld>
            <a:endParaRPr lang="en-GB"/>
          </a:p>
        </p:txBody>
      </p:sp>
    </p:spTree>
    <p:extLst>
      <p:ext uri="{BB962C8B-B14F-4D97-AF65-F5344CB8AC3E}">
        <p14:creationId xmlns:p14="http://schemas.microsoft.com/office/powerpoint/2010/main" val="34252780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90665" cy="498008"/>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idx="1"/>
          </p:nvPr>
        </p:nvSpPr>
        <p:spPr>
          <a:xfrm>
            <a:off x="3776866" y="0"/>
            <a:ext cx="2890665" cy="498008"/>
          </a:xfrm>
          <a:prstGeom prst="rect">
            <a:avLst/>
          </a:prstGeom>
        </p:spPr>
        <p:txBody>
          <a:bodyPr vert="horz" lIns="91440" tIns="45720" rIns="91440" bIns="45720" rtlCol="0"/>
          <a:lstStyle>
            <a:lvl1pPr algn="r">
              <a:defRPr sz="1200"/>
            </a:lvl1pPr>
          </a:lstStyle>
          <a:p>
            <a:fld id="{9CA264D8-A872-49C5-9026-810C25010FEA}" type="datetimeFigureOut">
              <a:rPr lang="en-GB" smtClean="0"/>
              <a:t>17/04/2024</a:t>
            </a:fld>
            <a:endParaRPr lang="en-GB"/>
          </a:p>
        </p:txBody>
      </p:sp>
      <p:sp>
        <p:nvSpPr>
          <p:cNvPr id="4" name="Folienbildplatzhalter 3"/>
          <p:cNvSpPr>
            <a:spLocks noGrp="1" noRot="1" noChangeAspect="1"/>
          </p:cNvSpPr>
          <p:nvPr>
            <p:ph type="sldImg" idx="2"/>
          </p:nvPr>
        </p:nvSpPr>
        <p:spPr>
          <a:xfrm>
            <a:off x="357188" y="1239838"/>
            <a:ext cx="5954712" cy="3351212"/>
          </a:xfrm>
          <a:prstGeom prst="rect">
            <a:avLst/>
          </a:prstGeom>
          <a:noFill/>
          <a:ln w="12700">
            <a:solidFill>
              <a:prstClr val="black"/>
            </a:solidFill>
          </a:ln>
        </p:spPr>
        <p:txBody>
          <a:bodyPr vert="horz" lIns="91440" tIns="45720" rIns="91440" bIns="45720" rtlCol="0" anchor="ctr"/>
          <a:lstStyle/>
          <a:p>
            <a:endParaRPr lang="en-GB"/>
          </a:p>
        </p:txBody>
      </p:sp>
      <p:sp>
        <p:nvSpPr>
          <p:cNvPr id="5" name="Notizenplatzhalter 4"/>
          <p:cNvSpPr>
            <a:spLocks noGrp="1"/>
          </p:cNvSpPr>
          <p:nvPr>
            <p:ph type="body" sz="quarter" idx="3"/>
          </p:nvPr>
        </p:nvSpPr>
        <p:spPr>
          <a:xfrm>
            <a:off x="666598" y="4777365"/>
            <a:ext cx="5335893" cy="3909042"/>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5"/>
          <p:cNvSpPr>
            <a:spLocks noGrp="1"/>
          </p:cNvSpPr>
          <p:nvPr>
            <p:ph type="ftr" sz="quarter" idx="4"/>
          </p:nvPr>
        </p:nvSpPr>
        <p:spPr>
          <a:xfrm>
            <a:off x="0" y="9428630"/>
            <a:ext cx="2890665" cy="498008"/>
          </a:xfrm>
          <a:prstGeom prst="rect">
            <a:avLst/>
          </a:prstGeom>
        </p:spPr>
        <p:txBody>
          <a:bodyPr vert="horz" lIns="91440" tIns="45720" rIns="91440" bIns="45720" rtlCol="0" anchor="b"/>
          <a:lstStyle>
            <a:lvl1pPr algn="l">
              <a:defRPr sz="1200"/>
            </a:lvl1pPr>
          </a:lstStyle>
          <a:p>
            <a:endParaRPr lang="en-GB"/>
          </a:p>
        </p:txBody>
      </p:sp>
      <p:sp>
        <p:nvSpPr>
          <p:cNvPr id="7" name="Foliennummernplatzhalter 6"/>
          <p:cNvSpPr>
            <a:spLocks noGrp="1"/>
          </p:cNvSpPr>
          <p:nvPr>
            <p:ph type="sldNum" sz="quarter" idx="5"/>
          </p:nvPr>
        </p:nvSpPr>
        <p:spPr>
          <a:xfrm>
            <a:off x="3776866" y="9428630"/>
            <a:ext cx="2890665" cy="498008"/>
          </a:xfrm>
          <a:prstGeom prst="rect">
            <a:avLst/>
          </a:prstGeom>
        </p:spPr>
        <p:txBody>
          <a:bodyPr vert="horz" lIns="91440" tIns="45720" rIns="91440" bIns="45720" rtlCol="0" anchor="b"/>
          <a:lstStyle>
            <a:lvl1pPr algn="r">
              <a:defRPr sz="1200"/>
            </a:lvl1pPr>
          </a:lstStyle>
          <a:p>
            <a:fld id="{329E5F4C-9711-400E-A7DF-863A10D6C19A}" type="slidenum">
              <a:rPr lang="en-GB" smtClean="0"/>
              <a:t>‹Nr.›</a:t>
            </a:fld>
            <a:endParaRPr lang="en-GB"/>
          </a:p>
        </p:txBody>
      </p:sp>
    </p:spTree>
    <p:extLst>
      <p:ext uri="{BB962C8B-B14F-4D97-AF65-F5344CB8AC3E}">
        <p14:creationId xmlns:p14="http://schemas.microsoft.com/office/powerpoint/2010/main" val="2534787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29E5F4C-9711-400E-A7DF-863A10D6C19A}" type="slidenum">
              <a:rPr lang="en-GB" smtClean="0"/>
              <a:t>1</a:t>
            </a:fld>
            <a:endParaRPr lang="en-GB"/>
          </a:p>
        </p:txBody>
      </p:sp>
    </p:spTree>
    <p:extLst>
      <p:ext uri="{BB962C8B-B14F-4D97-AF65-F5344CB8AC3E}">
        <p14:creationId xmlns:p14="http://schemas.microsoft.com/office/powerpoint/2010/main" val="1581765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29E5F4C-9711-400E-A7DF-863A10D6C19A}" type="slidenum">
              <a:rPr lang="en-GB" smtClean="0"/>
              <a:t>3</a:t>
            </a:fld>
            <a:endParaRPr lang="en-GB"/>
          </a:p>
        </p:txBody>
      </p:sp>
    </p:spTree>
    <p:extLst>
      <p:ext uri="{BB962C8B-B14F-4D97-AF65-F5344CB8AC3E}">
        <p14:creationId xmlns:p14="http://schemas.microsoft.com/office/powerpoint/2010/main" val="3842732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29E5F4C-9711-400E-A7DF-863A10D6C19A}" type="slidenum">
              <a:rPr lang="en-GB" smtClean="0"/>
              <a:t>4</a:t>
            </a:fld>
            <a:endParaRPr lang="en-GB"/>
          </a:p>
        </p:txBody>
      </p:sp>
    </p:spTree>
    <p:extLst>
      <p:ext uri="{BB962C8B-B14F-4D97-AF65-F5344CB8AC3E}">
        <p14:creationId xmlns:p14="http://schemas.microsoft.com/office/powerpoint/2010/main" val="992797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29E5F4C-9711-400E-A7DF-863A10D6C19A}" type="slidenum">
              <a:rPr lang="en-GB" smtClean="0"/>
              <a:t>10</a:t>
            </a:fld>
            <a:endParaRPr lang="en-GB"/>
          </a:p>
        </p:txBody>
      </p:sp>
    </p:spTree>
    <p:extLst>
      <p:ext uri="{BB962C8B-B14F-4D97-AF65-F5344CB8AC3E}">
        <p14:creationId xmlns:p14="http://schemas.microsoft.com/office/powerpoint/2010/main" val="1468759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endParaRPr lang="en-GB"/>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GB"/>
          </a:p>
        </p:txBody>
      </p:sp>
      <p:sp>
        <p:nvSpPr>
          <p:cNvPr id="4" name="Datumsplatzhalter 3"/>
          <p:cNvSpPr>
            <a:spLocks noGrp="1"/>
          </p:cNvSpPr>
          <p:nvPr>
            <p:ph type="dt" sz="half" idx="10"/>
          </p:nvPr>
        </p:nvSpPr>
        <p:spPr/>
        <p:txBody>
          <a:bodyPr/>
          <a:lstStyle/>
          <a:p>
            <a:fld id="{7DA00DBF-5940-457D-B7F9-1583AB4E6D10}" type="datetime1">
              <a:rPr lang="en-GB" smtClean="0"/>
              <a:t>17/04/2024</a:t>
            </a:fld>
            <a:endParaRPr lang="en-GB"/>
          </a:p>
        </p:txBody>
      </p:sp>
      <p:sp>
        <p:nvSpPr>
          <p:cNvPr id="5" name="Fußzeilenplatzhalter 4"/>
          <p:cNvSpPr>
            <a:spLocks noGrp="1"/>
          </p:cNvSpPr>
          <p:nvPr>
            <p:ph type="ftr" sz="quarter" idx="11"/>
          </p:nvPr>
        </p:nvSpPr>
        <p:spPr/>
        <p:txBody>
          <a:bodyPr/>
          <a:lstStyle/>
          <a:p>
            <a:endParaRPr lang="en-GB"/>
          </a:p>
        </p:txBody>
      </p:sp>
      <p:sp>
        <p:nvSpPr>
          <p:cNvPr id="6" name="Foliennummernplatzhalter 5"/>
          <p:cNvSpPr>
            <a:spLocks noGrp="1"/>
          </p:cNvSpPr>
          <p:nvPr>
            <p:ph type="sldNum" sz="quarter" idx="12"/>
          </p:nvPr>
        </p:nvSpPr>
        <p:spPr/>
        <p:txBody>
          <a:bodyPr/>
          <a:lstStyle/>
          <a:p>
            <a:fld id="{0016CE4C-3876-4DBB-AA58-906BC8D54749}" type="slidenum">
              <a:rPr lang="en-GB" smtClean="0"/>
              <a:t>‹Nr.›</a:t>
            </a:fld>
            <a:endParaRPr lang="en-GB"/>
          </a:p>
        </p:txBody>
      </p:sp>
    </p:spTree>
    <p:extLst>
      <p:ext uri="{BB962C8B-B14F-4D97-AF65-F5344CB8AC3E}">
        <p14:creationId xmlns:p14="http://schemas.microsoft.com/office/powerpoint/2010/main" val="3896098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GB"/>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umsplatzhalter 3"/>
          <p:cNvSpPr>
            <a:spLocks noGrp="1"/>
          </p:cNvSpPr>
          <p:nvPr>
            <p:ph type="dt" sz="half" idx="10"/>
          </p:nvPr>
        </p:nvSpPr>
        <p:spPr/>
        <p:txBody>
          <a:bodyPr/>
          <a:lstStyle/>
          <a:p>
            <a:fld id="{2B8340EF-5C86-4D00-9B0D-ACFBD7ACCA19}" type="datetime1">
              <a:rPr lang="en-GB" smtClean="0"/>
              <a:t>17/04/2024</a:t>
            </a:fld>
            <a:endParaRPr lang="en-GB"/>
          </a:p>
        </p:txBody>
      </p:sp>
      <p:sp>
        <p:nvSpPr>
          <p:cNvPr id="5" name="Fußzeilenplatzhalter 4"/>
          <p:cNvSpPr>
            <a:spLocks noGrp="1"/>
          </p:cNvSpPr>
          <p:nvPr>
            <p:ph type="ftr" sz="quarter" idx="11"/>
          </p:nvPr>
        </p:nvSpPr>
        <p:spPr/>
        <p:txBody>
          <a:bodyPr/>
          <a:lstStyle/>
          <a:p>
            <a:endParaRPr lang="en-GB"/>
          </a:p>
        </p:txBody>
      </p:sp>
      <p:sp>
        <p:nvSpPr>
          <p:cNvPr id="6" name="Foliennummernplatzhalter 5"/>
          <p:cNvSpPr>
            <a:spLocks noGrp="1"/>
          </p:cNvSpPr>
          <p:nvPr>
            <p:ph type="sldNum" sz="quarter" idx="12"/>
          </p:nvPr>
        </p:nvSpPr>
        <p:spPr/>
        <p:txBody>
          <a:bodyPr/>
          <a:lstStyle/>
          <a:p>
            <a:fld id="{0016CE4C-3876-4DBB-AA58-906BC8D54749}" type="slidenum">
              <a:rPr lang="en-GB" smtClean="0"/>
              <a:t>‹Nr.›</a:t>
            </a:fld>
            <a:endParaRPr lang="en-GB"/>
          </a:p>
        </p:txBody>
      </p:sp>
    </p:spTree>
    <p:extLst>
      <p:ext uri="{BB962C8B-B14F-4D97-AF65-F5344CB8AC3E}">
        <p14:creationId xmlns:p14="http://schemas.microsoft.com/office/powerpoint/2010/main" val="4178185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endParaRPr lang="en-GB"/>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umsplatzhalter 3"/>
          <p:cNvSpPr>
            <a:spLocks noGrp="1"/>
          </p:cNvSpPr>
          <p:nvPr>
            <p:ph type="dt" sz="half" idx="10"/>
          </p:nvPr>
        </p:nvSpPr>
        <p:spPr/>
        <p:txBody>
          <a:bodyPr/>
          <a:lstStyle/>
          <a:p>
            <a:fld id="{939AE684-D385-425B-AEFA-79646494E55A}" type="datetime1">
              <a:rPr lang="en-GB" smtClean="0"/>
              <a:t>17/04/2024</a:t>
            </a:fld>
            <a:endParaRPr lang="en-GB"/>
          </a:p>
        </p:txBody>
      </p:sp>
      <p:sp>
        <p:nvSpPr>
          <p:cNvPr id="5" name="Fußzeilenplatzhalter 4"/>
          <p:cNvSpPr>
            <a:spLocks noGrp="1"/>
          </p:cNvSpPr>
          <p:nvPr>
            <p:ph type="ftr" sz="quarter" idx="11"/>
          </p:nvPr>
        </p:nvSpPr>
        <p:spPr/>
        <p:txBody>
          <a:bodyPr/>
          <a:lstStyle/>
          <a:p>
            <a:endParaRPr lang="en-GB"/>
          </a:p>
        </p:txBody>
      </p:sp>
      <p:sp>
        <p:nvSpPr>
          <p:cNvPr id="6" name="Foliennummernplatzhalter 5"/>
          <p:cNvSpPr>
            <a:spLocks noGrp="1"/>
          </p:cNvSpPr>
          <p:nvPr>
            <p:ph type="sldNum" sz="quarter" idx="12"/>
          </p:nvPr>
        </p:nvSpPr>
        <p:spPr/>
        <p:txBody>
          <a:bodyPr/>
          <a:lstStyle/>
          <a:p>
            <a:fld id="{0016CE4C-3876-4DBB-AA58-906BC8D54749}" type="slidenum">
              <a:rPr lang="en-GB" smtClean="0"/>
              <a:t>‹Nr.›</a:t>
            </a:fld>
            <a:endParaRPr lang="en-GB"/>
          </a:p>
        </p:txBody>
      </p:sp>
    </p:spTree>
    <p:extLst>
      <p:ext uri="{BB962C8B-B14F-4D97-AF65-F5344CB8AC3E}">
        <p14:creationId xmlns:p14="http://schemas.microsoft.com/office/powerpoint/2010/main" val="1378394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GB"/>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umsplatzhalter 3"/>
          <p:cNvSpPr>
            <a:spLocks noGrp="1"/>
          </p:cNvSpPr>
          <p:nvPr>
            <p:ph type="dt" sz="half" idx="10"/>
          </p:nvPr>
        </p:nvSpPr>
        <p:spPr/>
        <p:txBody>
          <a:bodyPr/>
          <a:lstStyle/>
          <a:p>
            <a:fld id="{EB3D28A5-B377-487E-8EFD-60336630D2C2}" type="datetime1">
              <a:rPr lang="en-GB" smtClean="0"/>
              <a:t>17/04/2024</a:t>
            </a:fld>
            <a:endParaRPr lang="en-GB"/>
          </a:p>
        </p:txBody>
      </p:sp>
      <p:sp>
        <p:nvSpPr>
          <p:cNvPr id="5" name="Fußzeilenplatzhalter 4"/>
          <p:cNvSpPr>
            <a:spLocks noGrp="1"/>
          </p:cNvSpPr>
          <p:nvPr>
            <p:ph type="ftr" sz="quarter" idx="11"/>
          </p:nvPr>
        </p:nvSpPr>
        <p:spPr/>
        <p:txBody>
          <a:bodyPr/>
          <a:lstStyle/>
          <a:p>
            <a:endParaRPr lang="en-GB"/>
          </a:p>
        </p:txBody>
      </p:sp>
      <p:sp>
        <p:nvSpPr>
          <p:cNvPr id="6" name="Foliennummernplatzhalter 5"/>
          <p:cNvSpPr>
            <a:spLocks noGrp="1"/>
          </p:cNvSpPr>
          <p:nvPr>
            <p:ph type="sldNum" sz="quarter" idx="12"/>
          </p:nvPr>
        </p:nvSpPr>
        <p:spPr/>
        <p:txBody>
          <a:bodyPr/>
          <a:lstStyle/>
          <a:p>
            <a:fld id="{0016CE4C-3876-4DBB-AA58-906BC8D54749}" type="slidenum">
              <a:rPr lang="en-GB" smtClean="0"/>
              <a:t>‹Nr.›</a:t>
            </a:fld>
            <a:endParaRPr lang="en-GB"/>
          </a:p>
        </p:txBody>
      </p:sp>
    </p:spTree>
    <p:extLst>
      <p:ext uri="{BB962C8B-B14F-4D97-AF65-F5344CB8AC3E}">
        <p14:creationId xmlns:p14="http://schemas.microsoft.com/office/powerpoint/2010/main" val="2689477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endParaRPr lang="en-GB"/>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4B16352C-DAB3-48ED-856F-68EC62CB1E5F}" type="datetime1">
              <a:rPr lang="en-GB" smtClean="0"/>
              <a:t>17/04/2024</a:t>
            </a:fld>
            <a:endParaRPr lang="en-GB"/>
          </a:p>
        </p:txBody>
      </p:sp>
      <p:sp>
        <p:nvSpPr>
          <p:cNvPr id="5" name="Fußzeilenplatzhalter 4"/>
          <p:cNvSpPr>
            <a:spLocks noGrp="1"/>
          </p:cNvSpPr>
          <p:nvPr>
            <p:ph type="ftr" sz="quarter" idx="11"/>
          </p:nvPr>
        </p:nvSpPr>
        <p:spPr/>
        <p:txBody>
          <a:bodyPr/>
          <a:lstStyle/>
          <a:p>
            <a:endParaRPr lang="en-GB"/>
          </a:p>
        </p:txBody>
      </p:sp>
      <p:sp>
        <p:nvSpPr>
          <p:cNvPr id="6" name="Foliennummernplatzhalter 5"/>
          <p:cNvSpPr>
            <a:spLocks noGrp="1"/>
          </p:cNvSpPr>
          <p:nvPr>
            <p:ph type="sldNum" sz="quarter" idx="12"/>
          </p:nvPr>
        </p:nvSpPr>
        <p:spPr/>
        <p:txBody>
          <a:bodyPr/>
          <a:lstStyle/>
          <a:p>
            <a:fld id="{0016CE4C-3876-4DBB-AA58-906BC8D54749}" type="slidenum">
              <a:rPr lang="en-GB" smtClean="0"/>
              <a:t>‹Nr.›</a:t>
            </a:fld>
            <a:endParaRPr lang="en-GB"/>
          </a:p>
        </p:txBody>
      </p:sp>
    </p:spTree>
    <p:extLst>
      <p:ext uri="{BB962C8B-B14F-4D97-AF65-F5344CB8AC3E}">
        <p14:creationId xmlns:p14="http://schemas.microsoft.com/office/powerpoint/2010/main" val="2557356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GB"/>
          </a:p>
        </p:txBody>
      </p:sp>
      <p:sp>
        <p:nvSpPr>
          <p:cNvPr id="3" name="Inhaltsplatzhalt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Inhaltsplatzhalt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Datumsplatzhalter 4"/>
          <p:cNvSpPr>
            <a:spLocks noGrp="1"/>
          </p:cNvSpPr>
          <p:nvPr>
            <p:ph type="dt" sz="half" idx="10"/>
          </p:nvPr>
        </p:nvSpPr>
        <p:spPr/>
        <p:txBody>
          <a:bodyPr/>
          <a:lstStyle/>
          <a:p>
            <a:fld id="{05C45DBC-4BD0-48DC-87E1-F897B5E714F5}" type="datetime1">
              <a:rPr lang="en-GB" smtClean="0"/>
              <a:t>17/04/2024</a:t>
            </a:fld>
            <a:endParaRPr lang="en-GB"/>
          </a:p>
        </p:txBody>
      </p:sp>
      <p:sp>
        <p:nvSpPr>
          <p:cNvPr id="6" name="Fußzeilenplatzhalter 5"/>
          <p:cNvSpPr>
            <a:spLocks noGrp="1"/>
          </p:cNvSpPr>
          <p:nvPr>
            <p:ph type="ftr" sz="quarter" idx="11"/>
          </p:nvPr>
        </p:nvSpPr>
        <p:spPr/>
        <p:txBody>
          <a:bodyPr/>
          <a:lstStyle/>
          <a:p>
            <a:endParaRPr lang="en-GB"/>
          </a:p>
        </p:txBody>
      </p:sp>
      <p:sp>
        <p:nvSpPr>
          <p:cNvPr id="7" name="Foliennummernplatzhalter 6"/>
          <p:cNvSpPr>
            <a:spLocks noGrp="1"/>
          </p:cNvSpPr>
          <p:nvPr>
            <p:ph type="sldNum" sz="quarter" idx="12"/>
          </p:nvPr>
        </p:nvSpPr>
        <p:spPr/>
        <p:txBody>
          <a:bodyPr/>
          <a:lstStyle/>
          <a:p>
            <a:fld id="{0016CE4C-3876-4DBB-AA58-906BC8D54749}" type="slidenum">
              <a:rPr lang="en-GB" smtClean="0"/>
              <a:t>‹Nr.›</a:t>
            </a:fld>
            <a:endParaRPr lang="en-GB"/>
          </a:p>
        </p:txBody>
      </p:sp>
    </p:spTree>
    <p:extLst>
      <p:ext uri="{BB962C8B-B14F-4D97-AF65-F5344CB8AC3E}">
        <p14:creationId xmlns:p14="http://schemas.microsoft.com/office/powerpoint/2010/main" val="449383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endParaRPr lang="en-GB"/>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7" name="Datumsplatzhalter 6"/>
          <p:cNvSpPr>
            <a:spLocks noGrp="1"/>
          </p:cNvSpPr>
          <p:nvPr>
            <p:ph type="dt" sz="half" idx="10"/>
          </p:nvPr>
        </p:nvSpPr>
        <p:spPr/>
        <p:txBody>
          <a:bodyPr/>
          <a:lstStyle/>
          <a:p>
            <a:fld id="{C9C97569-F31E-4EB4-B12E-78044FD8EDE1}" type="datetime1">
              <a:rPr lang="en-GB" smtClean="0"/>
              <a:t>17/04/2024</a:t>
            </a:fld>
            <a:endParaRPr lang="en-GB"/>
          </a:p>
        </p:txBody>
      </p:sp>
      <p:sp>
        <p:nvSpPr>
          <p:cNvPr id="8" name="Fußzeilenplatzhalter 7"/>
          <p:cNvSpPr>
            <a:spLocks noGrp="1"/>
          </p:cNvSpPr>
          <p:nvPr>
            <p:ph type="ftr" sz="quarter" idx="11"/>
          </p:nvPr>
        </p:nvSpPr>
        <p:spPr/>
        <p:txBody>
          <a:bodyPr/>
          <a:lstStyle/>
          <a:p>
            <a:endParaRPr lang="en-GB"/>
          </a:p>
        </p:txBody>
      </p:sp>
      <p:sp>
        <p:nvSpPr>
          <p:cNvPr id="9" name="Foliennummernplatzhalter 8"/>
          <p:cNvSpPr>
            <a:spLocks noGrp="1"/>
          </p:cNvSpPr>
          <p:nvPr>
            <p:ph type="sldNum" sz="quarter" idx="12"/>
          </p:nvPr>
        </p:nvSpPr>
        <p:spPr/>
        <p:txBody>
          <a:bodyPr/>
          <a:lstStyle/>
          <a:p>
            <a:fld id="{0016CE4C-3876-4DBB-AA58-906BC8D54749}" type="slidenum">
              <a:rPr lang="en-GB" smtClean="0"/>
              <a:t>‹Nr.›</a:t>
            </a:fld>
            <a:endParaRPr lang="en-GB"/>
          </a:p>
        </p:txBody>
      </p:sp>
    </p:spTree>
    <p:extLst>
      <p:ext uri="{BB962C8B-B14F-4D97-AF65-F5344CB8AC3E}">
        <p14:creationId xmlns:p14="http://schemas.microsoft.com/office/powerpoint/2010/main" val="1424926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GB"/>
          </a:p>
        </p:txBody>
      </p:sp>
      <p:sp>
        <p:nvSpPr>
          <p:cNvPr id="3" name="Datumsplatzhalter 2"/>
          <p:cNvSpPr>
            <a:spLocks noGrp="1"/>
          </p:cNvSpPr>
          <p:nvPr>
            <p:ph type="dt" sz="half" idx="10"/>
          </p:nvPr>
        </p:nvSpPr>
        <p:spPr/>
        <p:txBody>
          <a:bodyPr/>
          <a:lstStyle/>
          <a:p>
            <a:fld id="{81A51D58-14E7-4676-83B9-EFC842B25D3A}" type="datetime1">
              <a:rPr lang="en-GB" smtClean="0"/>
              <a:t>17/04/2024</a:t>
            </a:fld>
            <a:endParaRPr lang="en-GB"/>
          </a:p>
        </p:txBody>
      </p:sp>
      <p:sp>
        <p:nvSpPr>
          <p:cNvPr id="4" name="Fußzeilenplatzhalter 3"/>
          <p:cNvSpPr>
            <a:spLocks noGrp="1"/>
          </p:cNvSpPr>
          <p:nvPr>
            <p:ph type="ftr" sz="quarter" idx="11"/>
          </p:nvPr>
        </p:nvSpPr>
        <p:spPr/>
        <p:txBody>
          <a:bodyPr/>
          <a:lstStyle/>
          <a:p>
            <a:endParaRPr lang="en-GB"/>
          </a:p>
        </p:txBody>
      </p:sp>
      <p:sp>
        <p:nvSpPr>
          <p:cNvPr id="5" name="Foliennummernplatzhalter 4"/>
          <p:cNvSpPr>
            <a:spLocks noGrp="1"/>
          </p:cNvSpPr>
          <p:nvPr>
            <p:ph type="sldNum" sz="quarter" idx="12"/>
          </p:nvPr>
        </p:nvSpPr>
        <p:spPr/>
        <p:txBody>
          <a:bodyPr/>
          <a:lstStyle/>
          <a:p>
            <a:fld id="{0016CE4C-3876-4DBB-AA58-906BC8D54749}" type="slidenum">
              <a:rPr lang="en-GB" smtClean="0"/>
              <a:t>‹Nr.›</a:t>
            </a:fld>
            <a:endParaRPr lang="en-GB"/>
          </a:p>
        </p:txBody>
      </p:sp>
    </p:spTree>
    <p:extLst>
      <p:ext uri="{BB962C8B-B14F-4D97-AF65-F5344CB8AC3E}">
        <p14:creationId xmlns:p14="http://schemas.microsoft.com/office/powerpoint/2010/main" val="3960150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4528FC9E-D655-4805-BB5B-28D0C6CD4D08}" type="datetime1">
              <a:rPr lang="en-GB" smtClean="0"/>
              <a:t>17/04/2024</a:t>
            </a:fld>
            <a:endParaRPr lang="en-GB"/>
          </a:p>
        </p:txBody>
      </p:sp>
      <p:sp>
        <p:nvSpPr>
          <p:cNvPr id="3" name="Fußzeilenplatzhalter 2"/>
          <p:cNvSpPr>
            <a:spLocks noGrp="1"/>
          </p:cNvSpPr>
          <p:nvPr>
            <p:ph type="ftr" sz="quarter" idx="11"/>
          </p:nvPr>
        </p:nvSpPr>
        <p:spPr/>
        <p:txBody>
          <a:bodyPr/>
          <a:lstStyle/>
          <a:p>
            <a:endParaRPr lang="en-GB"/>
          </a:p>
        </p:txBody>
      </p:sp>
      <p:sp>
        <p:nvSpPr>
          <p:cNvPr id="4" name="Foliennummernplatzhalter 3"/>
          <p:cNvSpPr>
            <a:spLocks noGrp="1"/>
          </p:cNvSpPr>
          <p:nvPr>
            <p:ph type="sldNum" sz="quarter" idx="12"/>
          </p:nvPr>
        </p:nvSpPr>
        <p:spPr/>
        <p:txBody>
          <a:bodyPr/>
          <a:lstStyle/>
          <a:p>
            <a:fld id="{0016CE4C-3876-4DBB-AA58-906BC8D54749}" type="slidenum">
              <a:rPr lang="en-GB" smtClean="0"/>
              <a:t>‹Nr.›</a:t>
            </a:fld>
            <a:endParaRPr lang="en-GB"/>
          </a:p>
        </p:txBody>
      </p:sp>
    </p:spTree>
    <p:extLst>
      <p:ext uri="{BB962C8B-B14F-4D97-AF65-F5344CB8AC3E}">
        <p14:creationId xmlns:p14="http://schemas.microsoft.com/office/powerpoint/2010/main" val="699467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endParaRPr lang="en-GB"/>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0829BDF1-85A2-4F92-861F-9835BC9CD1A0}" type="datetime1">
              <a:rPr lang="en-GB" smtClean="0"/>
              <a:t>17/04/2024</a:t>
            </a:fld>
            <a:endParaRPr lang="en-GB"/>
          </a:p>
        </p:txBody>
      </p:sp>
      <p:sp>
        <p:nvSpPr>
          <p:cNvPr id="6" name="Fußzeilenplatzhalter 5"/>
          <p:cNvSpPr>
            <a:spLocks noGrp="1"/>
          </p:cNvSpPr>
          <p:nvPr>
            <p:ph type="ftr" sz="quarter" idx="11"/>
          </p:nvPr>
        </p:nvSpPr>
        <p:spPr/>
        <p:txBody>
          <a:bodyPr/>
          <a:lstStyle/>
          <a:p>
            <a:endParaRPr lang="en-GB"/>
          </a:p>
        </p:txBody>
      </p:sp>
      <p:sp>
        <p:nvSpPr>
          <p:cNvPr id="7" name="Foliennummernplatzhalter 6"/>
          <p:cNvSpPr>
            <a:spLocks noGrp="1"/>
          </p:cNvSpPr>
          <p:nvPr>
            <p:ph type="sldNum" sz="quarter" idx="12"/>
          </p:nvPr>
        </p:nvSpPr>
        <p:spPr/>
        <p:txBody>
          <a:bodyPr/>
          <a:lstStyle/>
          <a:p>
            <a:fld id="{0016CE4C-3876-4DBB-AA58-906BC8D54749}" type="slidenum">
              <a:rPr lang="en-GB" smtClean="0"/>
              <a:t>‹Nr.›</a:t>
            </a:fld>
            <a:endParaRPr lang="en-GB"/>
          </a:p>
        </p:txBody>
      </p:sp>
    </p:spTree>
    <p:extLst>
      <p:ext uri="{BB962C8B-B14F-4D97-AF65-F5344CB8AC3E}">
        <p14:creationId xmlns:p14="http://schemas.microsoft.com/office/powerpoint/2010/main" val="1271598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endParaRPr lang="en-GB"/>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5427796B-4A09-4F9A-BCE8-BFD2B447ECBF}" type="datetime1">
              <a:rPr lang="en-GB" smtClean="0"/>
              <a:t>17/04/2024</a:t>
            </a:fld>
            <a:endParaRPr lang="en-GB"/>
          </a:p>
        </p:txBody>
      </p:sp>
      <p:sp>
        <p:nvSpPr>
          <p:cNvPr id="6" name="Fußzeilenplatzhalter 5"/>
          <p:cNvSpPr>
            <a:spLocks noGrp="1"/>
          </p:cNvSpPr>
          <p:nvPr>
            <p:ph type="ftr" sz="quarter" idx="11"/>
          </p:nvPr>
        </p:nvSpPr>
        <p:spPr/>
        <p:txBody>
          <a:bodyPr/>
          <a:lstStyle/>
          <a:p>
            <a:endParaRPr lang="en-GB"/>
          </a:p>
        </p:txBody>
      </p:sp>
      <p:sp>
        <p:nvSpPr>
          <p:cNvPr id="7" name="Foliennummernplatzhalter 6"/>
          <p:cNvSpPr>
            <a:spLocks noGrp="1"/>
          </p:cNvSpPr>
          <p:nvPr>
            <p:ph type="sldNum" sz="quarter" idx="12"/>
          </p:nvPr>
        </p:nvSpPr>
        <p:spPr/>
        <p:txBody>
          <a:bodyPr/>
          <a:lstStyle/>
          <a:p>
            <a:fld id="{0016CE4C-3876-4DBB-AA58-906BC8D54749}" type="slidenum">
              <a:rPr lang="en-GB" smtClean="0"/>
              <a:t>‹Nr.›</a:t>
            </a:fld>
            <a:endParaRPr lang="en-GB"/>
          </a:p>
        </p:txBody>
      </p:sp>
    </p:spTree>
    <p:extLst>
      <p:ext uri="{BB962C8B-B14F-4D97-AF65-F5344CB8AC3E}">
        <p14:creationId xmlns:p14="http://schemas.microsoft.com/office/powerpoint/2010/main" val="3614751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endParaRPr lang="en-GB"/>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4BEEFF-5BBD-4179-BAD8-A70F1DF5B695}" type="datetime1">
              <a:rPr lang="en-GB" smtClean="0"/>
              <a:t>17/04/2024</a:t>
            </a:fld>
            <a:endParaRPr lang="en-GB"/>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16CE4C-3876-4DBB-AA58-906BC8D54749}" type="slidenum">
              <a:rPr lang="en-GB" smtClean="0"/>
              <a:t>‹Nr.›</a:t>
            </a:fld>
            <a:endParaRPr lang="en-GB"/>
          </a:p>
        </p:txBody>
      </p:sp>
    </p:spTree>
    <p:extLst>
      <p:ext uri="{BB962C8B-B14F-4D97-AF65-F5344CB8AC3E}">
        <p14:creationId xmlns:p14="http://schemas.microsoft.com/office/powerpoint/2010/main" val="12360353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doi.org/10.5194/hess-17-5197-2013" TargetMode="External"/><Relationship Id="rId2" Type="http://schemas.openxmlformats.org/officeDocument/2006/relationships/hyperlink" Target="https://doi.org/10.1175/JHM-D-22-0111.1" TargetMode="External"/><Relationship Id="rId1" Type="http://schemas.openxmlformats.org/officeDocument/2006/relationships/slideLayout" Target="../slideLayouts/slideLayout2.xml"/><Relationship Id="rId4" Type="http://schemas.openxmlformats.org/officeDocument/2006/relationships/hyperlink" Target="https://doi.org/10.1016/j.scitotenv.2018.02.241"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0" y="1746623"/>
            <a:ext cx="12192000" cy="306427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oliennummernplatzhalter 3"/>
          <p:cNvSpPr>
            <a:spLocks noGrp="1"/>
          </p:cNvSpPr>
          <p:nvPr>
            <p:ph type="sldNum" sz="quarter" idx="12"/>
          </p:nvPr>
        </p:nvSpPr>
        <p:spPr/>
        <p:txBody>
          <a:bodyPr/>
          <a:lstStyle/>
          <a:p>
            <a:fld id="{0016CE4C-3876-4DBB-AA58-906BC8D54749}" type="slidenum">
              <a:rPr lang="en-GB" smtClean="0"/>
              <a:t>1</a:t>
            </a:fld>
            <a:endParaRPr lang="en-GB" dirty="0"/>
          </a:p>
        </p:txBody>
      </p:sp>
      <p:sp>
        <p:nvSpPr>
          <p:cNvPr id="5" name="Title 1">
            <a:extLst>
              <a:ext uri="{FF2B5EF4-FFF2-40B4-BE49-F238E27FC236}">
                <a16:creationId xmlns:a16="http://schemas.microsoft.com/office/drawing/2014/main" id="{7AD3E9CA-0414-8609-AE0F-56E877373779}"/>
              </a:ext>
            </a:extLst>
          </p:cNvPr>
          <p:cNvSpPr txBox="1">
            <a:spLocks/>
          </p:cNvSpPr>
          <p:nvPr/>
        </p:nvSpPr>
        <p:spPr>
          <a:xfrm>
            <a:off x="543107" y="1746623"/>
            <a:ext cx="10009563" cy="177093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500" dirty="0" smtClean="0">
                <a:solidFill>
                  <a:schemeClr val="accent1">
                    <a:lumMod val="50000"/>
                  </a:schemeClr>
                </a:solidFill>
                <a:latin typeface="+mn-lt"/>
                <a:ea typeface="+mn-ea"/>
                <a:cs typeface="+mn-cs"/>
              </a:rPr>
              <a:t>Challenges </a:t>
            </a:r>
            <a:r>
              <a:rPr lang="en-GB" sz="3500" dirty="0">
                <a:solidFill>
                  <a:schemeClr val="accent1">
                    <a:lumMod val="50000"/>
                  </a:schemeClr>
                </a:solidFill>
                <a:latin typeface="+mn-lt"/>
                <a:ea typeface="+mn-ea"/>
                <a:cs typeface="+mn-cs"/>
              </a:rPr>
              <a:t>in analysing and modelling extreme floods: The case study of Ahr </a:t>
            </a:r>
            <a:r>
              <a:rPr lang="en-GB" sz="3500" dirty="0" smtClean="0">
                <a:solidFill>
                  <a:schemeClr val="accent1">
                    <a:lumMod val="50000"/>
                  </a:schemeClr>
                </a:solidFill>
                <a:latin typeface="+mn-lt"/>
                <a:ea typeface="+mn-ea"/>
                <a:cs typeface="+mn-cs"/>
              </a:rPr>
              <a:t>catchment</a:t>
            </a:r>
            <a:endParaRPr lang="en-GB" sz="3500" dirty="0">
              <a:solidFill>
                <a:schemeClr val="accent1">
                  <a:lumMod val="50000"/>
                </a:schemeClr>
              </a:solidFill>
              <a:latin typeface="+mn-lt"/>
              <a:ea typeface="+mn-ea"/>
              <a:cs typeface="+mn-cs"/>
            </a:endParaRPr>
          </a:p>
        </p:txBody>
      </p:sp>
      <p:sp>
        <p:nvSpPr>
          <p:cNvPr id="6" name="Subtitle 2">
            <a:extLst>
              <a:ext uri="{FF2B5EF4-FFF2-40B4-BE49-F238E27FC236}">
                <a16:creationId xmlns:a16="http://schemas.microsoft.com/office/drawing/2014/main" id="{D31C0560-BBAC-E243-B771-D23820F4C153}"/>
              </a:ext>
            </a:extLst>
          </p:cNvPr>
          <p:cNvSpPr txBox="1">
            <a:spLocks/>
          </p:cNvSpPr>
          <p:nvPr/>
        </p:nvSpPr>
        <p:spPr>
          <a:xfrm>
            <a:off x="543107" y="3583853"/>
            <a:ext cx="9144000" cy="7869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2000" dirty="0">
                <a:solidFill>
                  <a:schemeClr val="accent1">
                    <a:lumMod val="50000"/>
                  </a:schemeClr>
                </a:solidFill>
              </a:rPr>
              <a:t>Bora Shehu, Axel </a:t>
            </a:r>
            <a:r>
              <a:rPr lang="de-DE" sz="2000" dirty="0" err="1">
                <a:solidFill>
                  <a:schemeClr val="accent1">
                    <a:lumMod val="50000"/>
                  </a:schemeClr>
                </a:solidFill>
              </a:rPr>
              <a:t>Bronstert</a:t>
            </a:r>
            <a:endParaRPr lang="de-DE" sz="2000" baseline="30000" dirty="0">
              <a:solidFill>
                <a:schemeClr val="accent1">
                  <a:lumMod val="50000"/>
                </a:schemeClr>
              </a:solidFill>
            </a:endParaRPr>
          </a:p>
          <a:p>
            <a:pPr marL="0" indent="0">
              <a:spcBef>
                <a:spcPts val="0"/>
              </a:spcBef>
              <a:buNone/>
            </a:pPr>
            <a:r>
              <a:rPr lang="en-US" sz="1400" dirty="0" smtClean="0">
                <a:solidFill>
                  <a:schemeClr val="accent1">
                    <a:lumMod val="50000"/>
                  </a:schemeClr>
                </a:solidFill>
              </a:rPr>
              <a:t>University of Potsdam, Institute for Environmental Sciences and Geography</a:t>
            </a:r>
            <a:endParaRPr lang="en-US" sz="1400" dirty="0">
              <a:solidFill>
                <a:schemeClr val="accent1">
                  <a:lumMod val="50000"/>
                </a:schemeClr>
              </a:solidFill>
            </a:endParaRPr>
          </a:p>
        </p:txBody>
      </p:sp>
      <p:cxnSp>
        <p:nvCxnSpPr>
          <p:cNvPr id="2" name="Straight Arrow Connector 1">
            <a:extLst>
              <a:ext uri="{FF2B5EF4-FFF2-40B4-BE49-F238E27FC236}">
                <a16:creationId xmlns:a16="http://schemas.microsoft.com/office/drawing/2014/main" id="{2BF79EC9-5111-CACB-1D05-6AE8E9304881}"/>
              </a:ext>
            </a:extLst>
          </p:cNvPr>
          <p:cNvCxnSpPr>
            <a:cxnSpLocks/>
          </p:cNvCxnSpPr>
          <p:nvPr/>
        </p:nvCxnSpPr>
        <p:spPr>
          <a:xfrm>
            <a:off x="679010" y="3274147"/>
            <a:ext cx="4136931" cy="0"/>
          </a:xfrm>
          <a:prstGeom prst="straightConnector1">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28" name="Picture 4" descr="https://www.uni-potsdam.de/fileadmin/projects/zim/images/logos/06_Matjpg.jpg"/>
          <p:cNvPicPr>
            <a:picLocks noChangeAspect="1" noChangeArrowheads="1"/>
          </p:cNvPicPr>
          <p:nvPr/>
        </p:nvPicPr>
        <p:blipFill>
          <a:blip r:embed="rId3" cstate="print">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10491894" y="2184599"/>
            <a:ext cx="1375718" cy="1484668"/>
          </a:xfrm>
          <a:prstGeom prst="rect">
            <a:avLst/>
          </a:prstGeom>
          <a:noFill/>
          <a:extLst>
            <a:ext uri="{909E8E84-426E-40DD-AFC4-6F175D3DCCD1}">
              <a14:hiddenFill xmlns:a14="http://schemas.microsoft.com/office/drawing/2010/main">
                <a:solidFill>
                  <a:srgbClr val="FFFFFF"/>
                </a:solidFill>
              </a14:hiddenFill>
            </a:ext>
          </a:extLst>
        </p:spPr>
      </p:pic>
      <p:pic>
        <p:nvPicPr>
          <p:cNvPr id="3" name="Grafik 2"/>
          <p:cNvPicPr>
            <a:picLocks noChangeAspect="1"/>
          </p:cNvPicPr>
          <p:nvPr/>
        </p:nvPicPr>
        <p:blipFill>
          <a:blip r:embed="rId4">
            <a:clrChange>
              <a:clrFrom>
                <a:srgbClr val="EDEDED"/>
              </a:clrFrom>
              <a:clrTo>
                <a:srgbClr val="EDEDED">
                  <a:alpha val="0"/>
                </a:srgbClr>
              </a:clrTo>
            </a:clrChange>
          </a:blip>
          <a:stretch>
            <a:fillRect/>
          </a:stretch>
        </p:blipFill>
        <p:spPr>
          <a:xfrm>
            <a:off x="10270115" y="3840441"/>
            <a:ext cx="1819275" cy="742950"/>
          </a:xfrm>
          <a:prstGeom prst="rect">
            <a:avLst/>
          </a:prstGeom>
        </p:spPr>
      </p:pic>
      <p:pic>
        <p:nvPicPr>
          <p:cNvPr id="1026" name="Picture 2" descr="EGU 2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52223" y="5190048"/>
            <a:ext cx="3600000" cy="1015963"/>
          </a:xfrm>
          <a:prstGeom prst="rect">
            <a:avLst/>
          </a:prstGeom>
          <a:noFill/>
          <a:extLst>
            <a:ext uri="{909E8E84-426E-40DD-AFC4-6F175D3DCCD1}">
              <a14:hiddenFill xmlns:a14="http://schemas.microsoft.com/office/drawing/2010/main">
                <a:solidFill>
                  <a:srgbClr val="FFFFFF"/>
                </a:solidFill>
              </a14:hiddenFill>
            </a:ext>
          </a:extLst>
        </p:spPr>
      </p:pic>
      <p:sp>
        <p:nvSpPr>
          <p:cNvPr id="10" name="Subtitle 2">
            <a:extLst>
              <a:ext uri="{FF2B5EF4-FFF2-40B4-BE49-F238E27FC236}">
                <a16:creationId xmlns:a16="http://schemas.microsoft.com/office/drawing/2014/main" id="{D31C0560-BBAC-E243-B771-D23820F4C153}"/>
              </a:ext>
            </a:extLst>
          </p:cNvPr>
          <p:cNvSpPr txBox="1">
            <a:spLocks/>
          </p:cNvSpPr>
          <p:nvPr/>
        </p:nvSpPr>
        <p:spPr>
          <a:xfrm>
            <a:off x="7052223" y="5341858"/>
            <a:ext cx="4613912" cy="7869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de-DE" sz="2000" dirty="0" smtClean="0">
                <a:solidFill>
                  <a:schemeClr val="accent1">
                    <a:lumMod val="75000"/>
                  </a:schemeClr>
                </a:solidFill>
              </a:rPr>
              <a:t>14-19 April 2024</a:t>
            </a:r>
          </a:p>
          <a:p>
            <a:pPr marL="0" indent="0">
              <a:lnSpc>
                <a:spcPct val="100000"/>
              </a:lnSpc>
              <a:spcBef>
                <a:spcPts val="0"/>
              </a:spcBef>
              <a:buNone/>
            </a:pPr>
            <a:r>
              <a:rPr lang="de-DE" sz="2000" dirty="0" smtClean="0">
                <a:solidFill>
                  <a:schemeClr val="accent1">
                    <a:lumMod val="75000"/>
                  </a:schemeClr>
                </a:solidFill>
              </a:rPr>
              <a:t>Vienna, Austria</a:t>
            </a:r>
            <a:endParaRPr lang="en-US" sz="1400" dirty="0">
              <a:solidFill>
                <a:schemeClr val="accent1">
                  <a:lumMod val="75000"/>
                </a:schemeClr>
              </a:solidFill>
            </a:endParaRPr>
          </a:p>
        </p:txBody>
      </p:sp>
    </p:spTree>
    <p:extLst>
      <p:ext uri="{BB962C8B-B14F-4D97-AF65-F5344CB8AC3E}">
        <p14:creationId xmlns:p14="http://schemas.microsoft.com/office/powerpoint/2010/main" val="42709676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0" y="358824"/>
            <a:ext cx="12192000" cy="96928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Grafik 3"/>
          <p:cNvPicPr>
            <a:picLocks noChangeAspect="1"/>
          </p:cNvPicPr>
          <p:nvPr/>
        </p:nvPicPr>
        <p:blipFill rotWithShape="1">
          <a:blip r:embed="rId3"/>
          <a:srcRect t="3189"/>
          <a:stretch/>
        </p:blipFill>
        <p:spPr>
          <a:xfrm>
            <a:off x="4347411" y="1364775"/>
            <a:ext cx="7844589" cy="5356699"/>
          </a:xfrm>
          <a:prstGeom prst="rect">
            <a:avLst/>
          </a:prstGeom>
        </p:spPr>
      </p:pic>
      <p:sp>
        <p:nvSpPr>
          <p:cNvPr id="5" name="Rechteck 4"/>
          <p:cNvSpPr/>
          <p:nvPr/>
        </p:nvSpPr>
        <p:spPr>
          <a:xfrm>
            <a:off x="162587" y="2151727"/>
            <a:ext cx="4184824" cy="2554545"/>
          </a:xfrm>
          <a:prstGeom prst="rect">
            <a:avLst/>
          </a:prstGeom>
        </p:spPr>
        <p:txBody>
          <a:bodyPr wrap="square">
            <a:spAutoFit/>
          </a:bodyPr>
          <a:lstStyle/>
          <a:p>
            <a:r>
              <a:rPr lang="en-GB" sz="1600" b="1" dirty="0"/>
              <a:t>Fig. </a:t>
            </a:r>
            <a:r>
              <a:rPr lang="en-GB" sz="1600" b="1" dirty="0" smtClean="0"/>
              <a:t>9: </a:t>
            </a:r>
            <a:r>
              <a:rPr lang="en-GB" sz="1600" dirty="0"/>
              <a:t>Runoff coefficient vs. precipitation amount for various flood events </a:t>
            </a:r>
            <a:r>
              <a:rPr lang="en-GB" sz="1600" dirty="0" smtClean="0"/>
              <a:t>in Europe</a:t>
            </a:r>
            <a:r>
              <a:rPr lang="en-GB" sz="1600" baseline="30000" dirty="0" smtClean="0"/>
              <a:t>7</a:t>
            </a:r>
            <a:r>
              <a:rPr lang="en-GB" sz="1600" dirty="0" smtClean="0"/>
              <a:t> </a:t>
            </a:r>
            <a:r>
              <a:rPr lang="en-GB" sz="1600" dirty="0"/>
              <a:t>(taken from </a:t>
            </a:r>
            <a:r>
              <a:rPr lang="en-GB" sz="1600" dirty="0" err="1"/>
              <a:t>Marchi</a:t>
            </a:r>
            <a:r>
              <a:rPr lang="en-GB" sz="1600" dirty="0"/>
              <a:t> et al. 2010), and the Ahr floods of 2016 and 2021.</a:t>
            </a:r>
            <a:br>
              <a:rPr lang="en-GB" sz="1600" dirty="0"/>
            </a:br>
            <a:endParaRPr lang="en-GB" sz="1600" dirty="0"/>
          </a:p>
          <a:p>
            <a:r>
              <a:rPr lang="en-GB" sz="1600" dirty="0"/>
              <a:t>The red </a:t>
            </a:r>
            <a:r>
              <a:rPr lang="en-GB" sz="1600" dirty="0" smtClean="0"/>
              <a:t>colour </a:t>
            </a:r>
            <a:r>
              <a:rPr lang="en-GB" sz="1600" dirty="0"/>
              <a:t>shows the uncertainty range of the calculated runoff coefficients for the Ahr flood 2021, and the grey </a:t>
            </a:r>
            <a:r>
              <a:rPr lang="en-GB" sz="1600" dirty="0" smtClean="0"/>
              <a:t>colour </a:t>
            </a:r>
            <a:r>
              <a:rPr lang="en-GB" sz="1600" dirty="0"/>
              <a:t>shows the expected runoff coefficients on wet soils according to </a:t>
            </a:r>
            <a:r>
              <a:rPr lang="en-GB" sz="1600" dirty="0" err="1"/>
              <a:t>Marchi</a:t>
            </a:r>
            <a:r>
              <a:rPr lang="en-GB" sz="1600" dirty="0"/>
              <a:t> et al. 2010.</a:t>
            </a:r>
          </a:p>
        </p:txBody>
      </p:sp>
      <p:sp>
        <p:nvSpPr>
          <p:cNvPr id="6" name="Textfeld 5"/>
          <p:cNvSpPr txBox="1"/>
          <p:nvPr/>
        </p:nvSpPr>
        <p:spPr>
          <a:xfrm>
            <a:off x="337749" y="556763"/>
            <a:ext cx="11500024" cy="523220"/>
          </a:xfrm>
          <a:prstGeom prst="rect">
            <a:avLst/>
          </a:prstGeom>
          <a:noFill/>
        </p:spPr>
        <p:txBody>
          <a:bodyPr wrap="square" rtlCol="0">
            <a:spAutoFit/>
          </a:bodyPr>
          <a:lstStyle/>
          <a:p>
            <a:r>
              <a:rPr lang="de-DE" sz="2800" dirty="0">
                <a:solidFill>
                  <a:schemeClr val="accent1">
                    <a:lumMod val="50000"/>
                  </a:schemeClr>
                </a:solidFill>
              </a:rPr>
              <a:t>4</a:t>
            </a:r>
            <a:r>
              <a:rPr lang="de-DE" sz="2800" dirty="0" smtClean="0">
                <a:solidFill>
                  <a:schemeClr val="accent1">
                    <a:lumMod val="50000"/>
                  </a:schemeClr>
                </a:solidFill>
              </a:rPr>
              <a:t>. </a:t>
            </a:r>
            <a:r>
              <a:rPr lang="en-US" sz="2800" dirty="0" smtClean="0">
                <a:solidFill>
                  <a:schemeClr val="accent1">
                    <a:lumMod val="50000"/>
                  </a:schemeClr>
                </a:solidFill>
              </a:rPr>
              <a:t>Runoff coefficients: comparison with other events in Europe</a:t>
            </a:r>
            <a:endParaRPr lang="en-US" sz="2800" dirty="0">
              <a:solidFill>
                <a:schemeClr val="accent1">
                  <a:lumMod val="50000"/>
                </a:schemeClr>
              </a:solidFill>
            </a:endParaRPr>
          </a:p>
        </p:txBody>
      </p:sp>
      <p:sp>
        <p:nvSpPr>
          <p:cNvPr id="2" name="Foliennummernplatzhalter 1"/>
          <p:cNvSpPr>
            <a:spLocks noGrp="1"/>
          </p:cNvSpPr>
          <p:nvPr>
            <p:ph type="sldNum" sz="quarter" idx="12"/>
          </p:nvPr>
        </p:nvSpPr>
        <p:spPr/>
        <p:txBody>
          <a:bodyPr/>
          <a:lstStyle/>
          <a:p>
            <a:fld id="{0016CE4C-3876-4DBB-AA58-906BC8D54749}" type="slidenum">
              <a:rPr lang="en-GB" smtClean="0"/>
              <a:t>10</a:t>
            </a:fld>
            <a:endParaRPr lang="en-GB"/>
          </a:p>
        </p:txBody>
      </p:sp>
      <p:sp>
        <p:nvSpPr>
          <p:cNvPr id="8" name="Textfeld 7">
            <a:extLst>
              <a:ext uri="{FF2B5EF4-FFF2-40B4-BE49-F238E27FC236}">
                <a16:creationId xmlns:a16="http://schemas.microsoft.com/office/drawing/2014/main" id="{F284343E-D528-8C68-DE8B-3DAD6A85D225}"/>
              </a:ext>
            </a:extLst>
          </p:cNvPr>
          <p:cNvSpPr txBox="1"/>
          <p:nvPr/>
        </p:nvSpPr>
        <p:spPr>
          <a:xfrm>
            <a:off x="11353800" y="2290402"/>
            <a:ext cx="209693" cy="276999"/>
          </a:xfrm>
          <a:prstGeom prst="rect">
            <a:avLst/>
          </a:prstGeom>
          <a:noFill/>
        </p:spPr>
        <p:txBody>
          <a:bodyPr wrap="square">
            <a:spAutoFit/>
          </a:bodyPr>
          <a:lstStyle/>
          <a:p>
            <a:r>
              <a:rPr lang="de-DE" sz="1200" baseline="30000" dirty="0"/>
              <a:t>8</a:t>
            </a:r>
            <a:endParaRPr lang="de-DE" sz="1200" dirty="0"/>
          </a:p>
        </p:txBody>
      </p:sp>
      <p:sp>
        <p:nvSpPr>
          <p:cNvPr id="9" name="Textfeld 8">
            <a:extLst>
              <a:ext uri="{FF2B5EF4-FFF2-40B4-BE49-F238E27FC236}">
                <a16:creationId xmlns:a16="http://schemas.microsoft.com/office/drawing/2014/main" id="{843E78B1-5B0B-5AFA-06A8-F366821B53DF}"/>
              </a:ext>
            </a:extLst>
          </p:cNvPr>
          <p:cNvSpPr txBox="1"/>
          <p:nvPr/>
        </p:nvSpPr>
        <p:spPr>
          <a:xfrm>
            <a:off x="11526825" y="2442802"/>
            <a:ext cx="209693" cy="276999"/>
          </a:xfrm>
          <a:prstGeom prst="rect">
            <a:avLst/>
          </a:prstGeom>
          <a:noFill/>
        </p:spPr>
        <p:txBody>
          <a:bodyPr wrap="square">
            <a:spAutoFit/>
          </a:bodyPr>
          <a:lstStyle/>
          <a:p>
            <a:r>
              <a:rPr lang="de-DE" sz="1200" baseline="30000" dirty="0"/>
              <a:t>9</a:t>
            </a:r>
            <a:endParaRPr lang="de-DE" sz="1200" dirty="0"/>
          </a:p>
        </p:txBody>
      </p:sp>
      <p:sp>
        <p:nvSpPr>
          <p:cNvPr id="10" name="Textfeld 9">
            <a:extLst>
              <a:ext uri="{FF2B5EF4-FFF2-40B4-BE49-F238E27FC236}">
                <a16:creationId xmlns:a16="http://schemas.microsoft.com/office/drawing/2014/main" id="{38973F50-272C-E3A4-E70A-8B5377A0CABE}"/>
              </a:ext>
            </a:extLst>
          </p:cNvPr>
          <p:cNvSpPr txBox="1"/>
          <p:nvPr/>
        </p:nvSpPr>
        <p:spPr>
          <a:xfrm>
            <a:off x="11761725" y="2595202"/>
            <a:ext cx="317980" cy="276999"/>
          </a:xfrm>
          <a:prstGeom prst="rect">
            <a:avLst/>
          </a:prstGeom>
          <a:noFill/>
        </p:spPr>
        <p:txBody>
          <a:bodyPr wrap="square">
            <a:spAutoFit/>
          </a:bodyPr>
          <a:lstStyle/>
          <a:p>
            <a:r>
              <a:rPr lang="de-DE" sz="1200" baseline="30000" dirty="0"/>
              <a:t>10</a:t>
            </a:r>
            <a:endParaRPr lang="de-DE" sz="1200" dirty="0"/>
          </a:p>
        </p:txBody>
      </p:sp>
    </p:spTree>
    <p:extLst>
      <p:ext uri="{BB962C8B-B14F-4D97-AF65-F5344CB8AC3E}">
        <p14:creationId xmlns:p14="http://schemas.microsoft.com/office/powerpoint/2010/main" val="13948276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720436" y="4142509"/>
            <a:ext cx="10404764" cy="205047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hteck 6"/>
          <p:cNvSpPr/>
          <p:nvPr/>
        </p:nvSpPr>
        <p:spPr>
          <a:xfrm>
            <a:off x="0" y="358824"/>
            <a:ext cx="12192000" cy="96928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feld 1"/>
          <p:cNvSpPr txBox="1"/>
          <p:nvPr/>
        </p:nvSpPr>
        <p:spPr>
          <a:xfrm>
            <a:off x="337751" y="556763"/>
            <a:ext cx="7998940" cy="523220"/>
          </a:xfrm>
          <a:prstGeom prst="rect">
            <a:avLst/>
          </a:prstGeom>
          <a:noFill/>
        </p:spPr>
        <p:txBody>
          <a:bodyPr wrap="square" rtlCol="0">
            <a:spAutoFit/>
          </a:bodyPr>
          <a:lstStyle/>
          <a:p>
            <a:r>
              <a:rPr lang="de-DE" sz="2800" dirty="0">
                <a:solidFill>
                  <a:schemeClr val="accent1">
                    <a:lumMod val="50000"/>
                  </a:schemeClr>
                </a:solidFill>
              </a:rPr>
              <a:t>5</a:t>
            </a:r>
            <a:r>
              <a:rPr lang="de-DE" sz="2800" dirty="0" smtClean="0">
                <a:solidFill>
                  <a:schemeClr val="accent1">
                    <a:lumMod val="50000"/>
                  </a:schemeClr>
                </a:solidFill>
              </a:rPr>
              <a:t>. </a:t>
            </a:r>
            <a:r>
              <a:rPr lang="en-US" sz="2800" dirty="0" smtClean="0">
                <a:solidFill>
                  <a:schemeClr val="accent1">
                    <a:lumMod val="50000"/>
                  </a:schemeClr>
                </a:solidFill>
              </a:rPr>
              <a:t>Closing remarks</a:t>
            </a:r>
            <a:endParaRPr lang="en-US" sz="2800" dirty="0">
              <a:solidFill>
                <a:schemeClr val="accent1">
                  <a:lumMod val="50000"/>
                </a:schemeClr>
              </a:solidFill>
            </a:endParaRPr>
          </a:p>
        </p:txBody>
      </p:sp>
      <p:sp>
        <p:nvSpPr>
          <p:cNvPr id="3" name="Foliennummernplatzhalter 2"/>
          <p:cNvSpPr>
            <a:spLocks noGrp="1"/>
          </p:cNvSpPr>
          <p:nvPr>
            <p:ph type="sldNum" sz="quarter" idx="12"/>
          </p:nvPr>
        </p:nvSpPr>
        <p:spPr/>
        <p:txBody>
          <a:bodyPr/>
          <a:lstStyle/>
          <a:p>
            <a:fld id="{0016CE4C-3876-4DBB-AA58-906BC8D54749}" type="slidenum">
              <a:rPr lang="en-GB" smtClean="0"/>
              <a:t>11</a:t>
            </a:fld>
            <a:endParaRPr lang="en-GB"/>
          </a:p>
        </p:txBody>
      </p:sp>
      <p:sp>
        <p:nvSpPr>
          <p:cNvPr id="8" name="Inhaltsplatzhalter 2"/>
          <p:cNvSpPr>
            <a:spLocks noGrp="1"/>
          </p:cNvSpPr>
          <p:nvPr>
            <p:ph idx="1"/>
          </p:nvPr>
        </p:nvSpPr>
        <p:spPr>
          <a:xfrm>
            <a:off x="442913" y="1557338"/>
            <a:ext cx="11153341" cy="2817235"/>
          </a:xfrm>
        </p:spPr>
        <p:txBody>
          <a:bodyPr>
            <a:normAutofit/>
          </a:bodyPr>
          <a:lstStyle/>
          <a:p>
            <a:pPr marL="285750" indent="-285750"/>
            <a:r>
              <a:rPr lang="en-GB" sz="2000" dirty="0" smtClean="0"/>
              <a:t>Due </a:t>
            </a:r>
            <a:r>
              <a:rPr lang="en-GB" sz="2000" dirty="0"/>
              <a:t>to the uncertainties in precipitation and runoff, estimating the runoff coefficient for the 2021 event is </a:t>
            </a:r>
            <a:r>
              <a:rPr lang="en-GB" sz="2000" dirty="0" smtClean="0"/>
              <a:t>difficult.</a:t>
            </a:r>
          </a:p>
          <a:p>
            <a:pPr marL="285750" indent="-285750"/>
            <a:r>
              <a:rPr lang="en-GB" sz="2000" dirty="0" smtClean="0"/>
              <a:t>The </a:t>
            </a:r>
            <a:r>
              <a:rPr lang="en-GB" sz="2000" dirty="0"/>
              <a:t>runoff coefficients for the Ahr flood in July 2021 are estimated to be between 0.4 and 0.8, which is higher than the flood in June 2016 and the average values for European </a:t>
            </a:r>
            <a:r>
              <a:rPr lang="en-GB" sz="2000" dirty="0" smtClean="0"/>
              <a:t>floods.</a:t>
            </a:r>
          </a:p>
          <a:p>
            <a:pPr marL="285750" indent="-285750"/>
            <a:r>
              <a:rPr lang="en-GB" sz="2000" dirty="0" smtClean="0"/>
              <a:t>Was </a:t>
            </a:r>
            <a:r>
              <a:rPr lang="en-GB" sz="2000" dirty="0"/>
              <a:t>there actually more precipitation or should we consider further changes in the </a:t>
            </a:r>
            <a:r>
              <a:rPr lang="en-GB" sz="2000" dirty="0" smtClean="0"/>
              <a:t>model or should we consider to reduce the reconstructed discharge data?</a:t>
            </a:r>
            <a:endParaRPr lang="de-DE" sz="2000" dirty="0"/>
          </a:p>
        </p:txBody>
      </p:sp>
      <p:pic>
        <p:nvPicPr>
          <p:cNvPr id="4" name="Grafik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99348" y="4510073"/>
            <a:ext cx="5715294" cy="1466925"/>
          </a:xfrm>
          <a:prstGeom prst="rect">
            <a:avLst/>
          </a:prstGeom>
        </p:spPr>
      </p:pic>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4642" y="4480297"/>
            <a:ext cx="1333333" cy="1333333"/>
          </a:xfrm>
          <a:prstGeom prst="rect">
            <a:avLst/>
          </a:prstGeom>
        </p:spPr>
      </p:pic>
      <p:sp>
        <p:nvSpPr>
          <p:cNvPr id="9" name="Rechteck 8"/>
          <p:cNvSpPr/>
          <p:nvPr/>
        </p:nvSpPr>
        <p:spPr>
          <a:xfrm>
            <a:off x="983452" y="4480297"/>
            <a:ext cx="1577676" cy="1200329"/>
          </a:xfrm>
          <a:prstGeom prst="rect">
            <a:avLst/>
          </a:prstGeom>
        </p:spPr>
        <p:txBody>
          <a:bodyPr wrap="none">
            <a:spAutoFit/>
          </a:bodyPr>
          <a:lstStyle/>
          <a:p>
            <a:pPr algn="ctr"/>
            <a:r>
              <a:rPr lang="en-US" sz="2400" b="1" dirty="0" smtClean="0">
                <a:solidFill>
                  <a:schemeClr val="accent1">
                    <a:lumMod val="50000"/>
                  </a:schemeClr>
                </a:solidFill>
              </a:rPr>
              <a:t>Another</a:t>
            </a:r>
          </a:p>
          <a:p>
            <a:pPr algn="ctr"/>
            <a:r>
              <a:rPr lang="en-US" sz="2400" b="1" dirty="0" smtClean="0">
                <a:solidFill>
                  <a:schemeClr val="accent1">
                    <a:lumMod val="50000"/>
                  </a:schemeClr>
                </a:solidFill>
              </a:rPr>
              <a:t>Ahr Flood</a:t>
            </a:r>
          </a:p>
          <a:p>
            <a:pPr algn="ctr"/>
            <a:r>
              <a:rPr lang="en-US" sz="2400" b="1" dirty="0" smtClean="0">
                <a:solidFill>
                  <a:schemeClr val="accent1">
                    <a:lumMod val="50000"/>
                  </a:schemeClr>
                </a:solidFill>
              </a:rPr>
              <a:t>Case Study</a:t>
            </a:r>
            <a:endParaRPr lang="en-GB" sz="2400" b="1" dirty="0"/>
          </a:p>
        </p:txBody>
      </p:sp>
      <p:sp>
        <p:nvSpPr>
          <p:cNvPr id="10" name="Pfeil nach rechts 9"/>
          <p:cNvSpPr/>
          <p:nvPr/>
        </p:nvSpPr>
        <p:spPr>
          <a:xfrm>
            <a:off x="2681992" y="4846880"/>
            <a:ext cx="417599" cy="6001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771376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0" y="358824"/>
            <a:ext cx="12192000" cy="96928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oliennummernplatzhalter 2"/>
          <p:cNvSpPr>
            <a:spLocks noGrp="1"/>
          </p:cNvSpPr>
          <p:nvPr>
            <p:ph type="sldNum" sz="quarter" idx="12"/>
          </p:nvPr>
        </p:nvSpPr>
        <p:spPr/>
        <p:txBody>
          <a:bodyPr/>
          <a:lstStyle/>
          <a:p>
            <a:fld id="{0016CE4C-3876-4DBB-AA58-906BC8D54749}" type="slidenum">
              <a:rPr lang="en-GB" smtClean="0"/>
              <a:t>12</a:t>
            </a:fld>
            <a:endParaRPr lang="en-GB"/>
          </a:p>
        </p:txBody>
      </p:sp>
      <p:sp>
        <p:nvSpPr>
          <p:cNvPr id="8" name="Inhaltsplatzhalter 2"/>
          <p:cNvSpPr>
            <a:spLocks noGrp="1"/>
          </p:cNvSpPr>
          <p:nvPr>
            <p:ph idx="1"/>
          </p:nvPr>
        </p:nvSpPr>
        <p:spPr>
          <a:xfrm>
            <a:off x="442913" y="1598915"/>
            <a:ext cx="11159707" cy="1424372"/>
          </a:xfrm>
        </p:spPr>
        <p:txBody>
          <a:bodyPr>
            <a:normAutofit/>
          </a:bodyPr>
          <a:lstStyle/>
          <a:p>
            <a:pPr marL="0" indent="0" algn="ctr">
              <a:buNone/>
            </a:pPr>
            <a:r>
              <a:rPr lang="de-DE" sz="4000" b="1" dirty="0" err="1" smtClean="0">
                <a:solidFill>
                  <a:schemeClr val="tx2"/>
                </a:solidFill>
                <a:latin typeface="+mj-lt"/>
              </a:rPr>
              <a:t>Thank</a:t>
            </a:r>
            <a:r>
              <a:rPr lang="de-DE" sz="4000" b="1" dirty="0" smtClean="0">
                <a:solidFill>
                  <a:schemeClr val="tx2"/>
                </a:solidFill>
                <a:latin typeface="+mj-lt"/>
              </a:rPr>
              <a:t> </a:t>
            </a:r>
            <a:r>
              <a:rPr lang="de-DE" sz="4000" b="1" dirty="0" err="1" smtClean="0">
                <a:solidFill>
                  <a:schemeClr val="tx2"/>
                </a:solidFill>
                <a:latin typeface="+mj-lt"/>
              </a:rPr>
              <a:t>you</a:t>
            </a:r>
            <a:r>
              <a:rPr lang="de-DE" sz="4000" b="1" dirty="0" smtClean="0">
                <a:solidFill>
                  <a:schemeClr val="tx2"/>
                </a:solidFill>
                <a:latin typeface="+mj-lt"/>
              </a:rPr>
              <a:t>!</a:t>
            </a:r>
            <a:endParaRPr lang="de-DE" sz="4000" b="1" dirty="0">
              <a:solidFill>
                <a:schemeClr val="tx2"/>
              </a:solidFill>
              <a:latin typeface="+mj-lt"/>
            </a:endParaRPr>
          </a:p>
          <a:p>
            <a:pPr marL="0" indent="0" algn="ctr">
              <a:buNone/>
            </a:pPr>
            <a:r>
              <a:rPr lang="de-DE" sz="4000" b="1" dirty="0" err="1">
                <a:solidFill>
                  <a:schemeClr val="tx2"/>
                </a:solidFill>
                <a:latin typeface="+mj-lt"/>
              </a:rPr>
              <a:t>A</a:t>
            </a:r>
            <a:r>
              <a:rPr lang="de-DE" sz="4000" b="1" dirty="0" err="1" smtClean="0">
                <a:solidFill>
                  <a:schemeClr val="tx2"/>
                </a:solidFill>
                <a:latin typeface="+mj-lt"/>
              </a:rPr>
              <a:t>ny</a:t>
            </a:r>
            <a:r>
              <a:rPr lang="de-DE" sz="4000" b="1" dirty="0" smtClean="0">
                <a:solidFill>
                  <a:schemeClr val="tx2"/>
                </a:solidFill>
                <a:latin typeface="+mj-lt"/>
              </a:rPr>
              <a:t> </a:t>
            </a:r>
            <a:r>
              <a:rPr lang="de-DE" sz="4000" b="1" dirty="0" err="1" smtClean="0">
                <a:solidFill>
                  <a:schemeClr val="tx2"/>
                </a:solidFill>
                <a:latin typeface="+mj-lt"/>
              </a:rPr>
              <a:t>questions</a:t>
            </a:r>
            <a:r>
              <a:rPr lang="de-DE" sz="4000" b="1" dirty="0" smtClean="0">
                <a:solidFill>
                  <a:schemeClr val="tx2"/>
                </a:solidFill>
                <a:latin typeface="+mj-lt"/>
              </a:rPr>
              <a:t> </a:t>
            </a:r>
            <a:r>
              <a:rPr lang="de-DE" sz="4000" b="1" dirty="0" err="1" smtClean="0">
                <a:solidFill>
                  <a:schemeClr val="tx2"/>
                </a:solidFill>
                <a:latin typeface="+mj-lt"/>
              </a:rPr>
              <a:t>or</a:t>
            </a:r>
            <a:r>
              <a:rPr lang="de-DE" sz="4000" b="1" dirty="0" smtClean="0">
                <a:solidFill>
                  <a:schemeClr val="tx2"/>
                </a:solidFill>
                <a:latin typeface="+mj-lt"/>
              </a:rPr>
              <a:t> </a:t>
            </a:r>
            <a:r>
              <a:rPr lang="de-DE" sz="4000" b="1" dirty="0" err="1" smtClean="0">
                <a:solidFill>
                  <a:schemeClr val="tx2"/>
                </a:solidFill>
                <a:latin typeface="+mj-lt"/>
              </a:rPr>
              <a:t>comments</a:t>
            </a:r>
            <a:r>
              <a:rPr lang="de-DE" sz="4000" b="1" dirty="0" smtClean="0">
                <a:solidFill>
                  <a:schemeClr val="tx2"/>
                </a:solidFill>
                <a:latin typeface="+mj-lt"/>
              </a:rPr>
              <a:t>?</a:t>
            </a:r>
            <a:endParaRPr lang="en-US" sz="2000" dirty="0"/>
          </a:p>
          <a:p>
            <a:pPr marL="285750" indent="-285750">
              <a:buFont typeface="Arial" panose="020B0604020202020204" pitchFamily="34" charset="0"/>
              <a:buChar char="•"/>
            </a:pPr>
            <a:endParaRPr lang="de-DE" sz="2000" dirty="0"/>
          </a:p>
          <a:p>
            <a:pPr marL="285750" indent="-285750">
              <a:buFont typeface="Arial" panose="020B0604020202020204" pitchFamily="34" charset="0"/>
              <a:buChar char="•"/>
            </a:pPr>
            <a:endParaRPr lang="en-GB" sz="2000" dirty="0"/>
          </a:p>
        </p:txBody>
      </p:sp>
      <p:sp>
        <p:nvSpPr>
          <p:cNvPr id="5" name="Inhaltsplatzhalter 2"/>
          <p:cNvSpPr txBox="1">
            <a:spLocks/>
          </p:cNvSpPr>
          <p:nvPr/>
        </p:nvSpPr>
        <p:spPr>
          <a:xfrm>
            <a:off x="707949" y="3825178"/>
            <a:ext cx="10645851" cy="23696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smtClean="0">
                <a:solidFill>
                  <a:srgbClr val="002060"/>
                </a:solidFill>
              </a:rPr>
              <a:t>We acknowledge the help from:</a:t>
            </a:r>
          </a:p>
          <a:p>
            <a:r>
              <a:rPr lang="en-US" sz="2000" dirty="0" smtClean="0">
                <a:solidFill>
                  <a:srgbClr val="002060"/>
                </a:solidFill>
              </a:rPr>
              <a:t>Norbert Demuth, Sven van der </a:t>
            </a:r>
            <a:r>
              <a:rPr lang="en-US" sz="2000" dirty="0" err="1" smtClean="0">
                <a:solidFill>
                  <a:srgbClr val="002060"/>
                </a:solidFill>
              </a:rPr>
              <a:t>Heijden</a:t>
            </a:r>
            <a:r>
              <a:rPr lang="en-US" sz="2000" dirty="0" smtClean="0">
                <a:solidFill>
                  <a:srgbClr val="002060"/>
                </a:solidFill>
              </a:rPr>
              <a:t> and Michael </a:t>
            </a:r>
            <a:r>
              <a:rPr lang="en-US" sz="2000" dirty="0" err="1" smtClean="0">
                <a:solidFill>
                  <a:srgbClr val="002060"/>
                </a:solidFill>
              </a:rPr>
              <a:t>Göller</a:t>
            </a:r>
            <a:r>
              <a:rPr lang="en-US" sz="2000" dirty="0" smtClean="0">
                <a:solidFill>
                  <a:srgbClr val="002060"/>
                </a:solidFill>
              </a:rPr>
              <a:t> from </a:t>
            </a:r>
            <a:r>
              <a:rPr lang="en-US" sz="2000" dirty="0" err="1" smtClean="0">
                <a:solidFill>
                  <a:srgbClr val="002060"/>
                </a:solidFill>
              </a:rPr>
              <a:t>Landesamt</a:t>
            </a:r>
            <a:r>
              <a:rPr lang="en-US" sz="2000" dirty="0" smtClean="0">
                <a:solidFill>
                  <a:srgbClr val="002060"/>
                </a:solidFill>
              </a:rPr>
              <a:t> </a:t>
            </a:r>
            <a:r>
              <a:rPr lang="en-US" sz="2000" dirty="0" err="1" smtClean="0">
                <a:solidFill>
                  <a:srgbClr val="002060"/>
                </a:solidFill>
              </a:rPr>
              <a:t>für</a:t>
            </a:r>
            <a:r>
              <a:rPr lang="en-US" sz="2000" dirty="0" smtClean="0">
                <a:solidFill>
                  <a:srgbClr val="002060"/>
                </a:solidFill>
              </a:rPr>
              <a:t> Umwelt, </a:t>
            </a:r>
            <a:r>
              <a:rPr lang="en-US" sz="2000" dirty="0" err="1" smtClean="0">
                <a:solidFill>
                  <a:srgbClr val="002060"/>
                </a:solidFill>
              </a:rPr>
              <a:t>Rheinland</a:t>
            </a:r>
            <a:r>
              <a:rPr lang="en-US" sz="2000" dirty="0" smtClean="0">
                <a:solidFill>
                  <a:srgbClr val="002060"/>
                </a:solidFill>
              </a:rPr>
              <a:t>-Pfalz, for supplying the measured and reconstructed discharge data, as well as the rainfall products and catchment characteristics. </a:t>
            </a:r>
          </a:p>
          <a:p>
            <a:r>
              <a:rPr lang="en-US" sz="2000" dirty="0" smtClean="0">
                <a:solidFill>
                  <a:srgbClr val="002060"/>
                </a:solidFill>
              </a:rPr>
              <a:t>Kai </a:t>
            </a:r>
            <a:r>
              <a:rPr lang="en-US" sz="2000" dirty="0" err="1" smtClean="0">
                <a:solidFill>
                  <a:srgbClr val="002060"/>
                </a:solidFill>
              </a:rPr>
              <a:t>Gerlinger</a:t>
            </a:r>
            <a:r>
              <a:rPr lang="en-US" sz="2000" dirty="0" smtClean="0">
                <a:solidFill>
                  <a:srgbClr val="002060"/>
                </a:solidFill>
              </a:rPr>
              <a:t> from </a:t>
            </a:r>
            <a:r>
              <a:rPr lang="en-US" sz="2000" dirty="0" err="1" smtClean="0">
                <a:solidFill>
                  <a:srgbClr val="002060"/>
                </a:solidFill>
              </a:rPr>
              <a:t>Hydron</a:t>
            </a:r>
            <a:r>
              <a:rPr lang="en-US" sz="2000" dirty="0" smtClean="0">
                <a:solidFill>
                  <a:srgbClr val="002060"/>
                </a:solidFill>
              </a:rPr>
              <a:t> GmbH who provided to use the Larsim model and the calibrated parameter set specifically for the 2021 event.</a:t>
            </a:r>
            <a:endParaRPr lang="en-US" sz="2000" dirty="0">
              <a:solidFill>
                <a:srgbClr val="002060"/>
              </a:solidFill>
            </a:endParaRPr>
          </a:p>
        </p:txBody>
      </p:sp>
    </p:spTree>
    <p:extLst>
      <p:ext uri="{BB962C8B-B14F-4D97-AF65-F5344CB8AC3E}">
        <p14:creationId xmlns:p14="http://schemas.microsoft.com/office/powerpoint/2010/main" val="10135944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0" y="358824"/>
            <a:ext cx="12192000" cy="96928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oliennummernplatzhalter 2"/>
          <p:cNvSpPr>
            <a:spLocks noGrp="1"/>
          </p:cNvSpPr>
          <p:nvPr>
            <p:ph type="sldNum" sz="quarter" idx="12"/>
          </p:nvPr>
        </p:nvSpPr>
        <p:spPr/>
        <p:txBody>
          <a:bodyPr/>
          <a:lstStyle/>
          <a:p>
            <a:fld id="{0016CE4C-3876-4DBB-AA58-906BC8D54749}" type="slidenum">
              <a:rPr lang="en-GB" smtClean="0"/>
              <a:t>13</a:t>
            </a:fld>
            <a:endParaRPr lang="en-GB"/>
          </a:p>
        </p:txBody>
      </p:sp>
      <p:sp>
        <p:nvSpPr>
          <p:cNvPr id="5" name="Inhaltsplatzhalter 2"/>
          <p:cNvSpPr txBox="1">
            <a:spLocks/>
          </p:cNvSpPr>
          <p:nvPr/>
        </p:nvSpPr>
        <p:spPr>
          <a:xfrm>
            <a:off x="337751" y="1526044"/>
            <a:ext cx="11445277" cy="49160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1200" baseline="30000" dirty="0">
                <a:solidFill>
                  <a:srgbClr val="002060"/>
                </a:solidFill>
              </a:rPr>
              <a:t>1</a:t>
            </a:r>
            <a:r>
              <a:rPr lang="de-DE" sz="1200" dirty="0">
                <a:solidFill>
                  <a:srgbClr val="002060"/>
                </a:solidFill>
              </a:rPr>
              <a:t>Haberlandt, U., Shehu, B., Thiele, L., Willems, W., </a:t>
            </a:r>
            <a:r>
              <a:rPr lang="de-DE" sz="1200" dirty="0" err="1">
                <a:solidFill>
                  <a:srgbClr val="002060"/>
                </a:solidFill>
              </a:rPr>
              <a:t>Stockel</a:t>
            </a:r>
            <a:r>
              <a:rPr lang="de-DE" sz="1200" dirty="0">
                <a:solidFill>
                  <a:srgbClr val="002060"/>
                </a:solidFill>
              </a:rPr>
              <a:t>, H., Deutschländer, T., Junghänel, T., Ostermöller, J. (2023): Methodische Untersuchungen für eine Neufassung der regionalisierten Starkregenstatistik KOSTRA-DWD. Hydrologie &amp; Wasserbewirtschaftung, 67, (3), 138-150. DOI: 10.5675/HyWa_2023.3_1</a:t>
            </a:r>
          </a:p>
          <a:p>
            <a:pPr marL="0" indent="0">
              <a:buNone/>
            </a:pPr>
            <a:r>
              <a:rPr lang="de-DE" sz="1200" baseline="30000" dirty="0">
                <a:solidFill>
                  <a:srgbClr val="002060"/>
                </a:solidFill>
              </a:rPr>
              <a:t>2</a:t>
            </a:r>
            <a:r>
              <a:rPr lang="de-DE" sz="1200" dirty="0">
                <a:solidFill>
                  <a:srgbClr val="002060"/>
                </a:solidFill>
              </a:rPr>
              <a:t>DWD (2020): RADOLAN Kurzbeschreibung – Radargestützte Analysen stündlicher Niederschlagshöhen im Echtzeitbetrieb für Deutschland (RADOLAN) und Mitteleuropa (RADOLAN-ME), Deutscher Wetterdienst, Offenbach am Main.</a:t>
            </a:r>
          </a:p>
          <a:p>
            <a:pPr marL="0" indent="0">
              <a:buNone/>
            </a:pPr>
            <a:r>
              <a:rPr lang="de-DE" sz="1200" baseline="30000" dirty="0">
                <a:solidFill>
                  <a:srgbClr val="002060"/>
                </a:solidFill>
              </a:rPr>
              <a:t>3</a:t>
            </a:r>
            <a:r>
              <a:rPr lang="de-DE" sz="1200" dirty="0">
                <a:solidFill>
                  <a:srgbClr val="002060"/>
                </a:solidFill>
              </a:rPr>
              <a:t>Hinterding, Angela; Kühne, Sven; </a:t>
            </a:r>
            <a:r>
              <a:rPr lang="de-DE" sz="1200" dirty="0" err="1">
                <a:solidFill>
                  <a:srgbClr val="002060"/>
                </a:solidFill>
              </a:rPr>
              <a:t>Slptsov</a:t>
            </a:r>
            <a:r>
              <a:rPr lang="de-DE" sz="1200" dirty="0">
                <a:solidFill>
                  <a:srgbClr val="002060"/>
                </a:solidFill>
              </a:rPr>
              <a:t>, Boris (2000).: Integration wissensbasierter Methoden und geostatistischer Verfahren zur räumlichen Interpolation. In: Wasser und Boden, 52. Jg. (2000), H. 3, S. 18-21.</a:t>
            </a:r>
          </a:p>
          <a:p>
            <a:pPr marL="0" indent="0">
              <a:buNone/>
            </a:pPr>
            <a:r>
              <a:rPr lang="de-DE" sz="1200" baseline="30000" dirty="0">
                <a:solidFill>
                  <a:srgbClr val="002060"/>
                </a:solidFill>
              </a:rPr>
              <a:t>4</a:t>
            </a:r>
            <a:r>
              <a:rPr lang="de-DE" sz="1200" dirty="0">
                <a:solidFill>
                  <a:srgbClr val="002060"/>
                </a:solidFill>
              </a:rPr>
              <a:t>Bárdossy A. et. al. (2022): Projektbericht – Verbesserung der Abschätzung von Gebietsniederschlägen mittels opportunistischer Niederschlagsmessungen am Beispiel des Ahr-Hochwassers im Juli 2021. Hydrologie und Wasserbewirtschaftung 66 Jg. Heft 4, 208-214.</a:t>
            </a:r>
          </a:p>
          <a:p>
            <a:pPr marL="0" indent="0">
              <a:buNone/>
            </a:pPr>
            <a:r>
              <a:rPr lang="de-DE" sz="1200" baseline="30000" dirty="0">
                <a:solidFill>
                  <a:srgbClr val="002060"/>
                </a:solidFill>
              </a:rPr>
              <a:t>5</a:t>
            </a:r>
            <a:r>
              <a:rPr lang="de-DE" sz="1200" dirty="0">
                <a:solidFill>
                  <a:srgbClr val="002060"/>
                </a:solidFill>
              </a:rPr>
              <a:t>Chen, J., R. </a:t>
            </a:r>
            <a:r>
              <a:rPr lang="de-DE" sz="1200" dirty="0" err="1">
                <a:solidFill>
                  <a:srgbClr val="002060"/>
                </a:solidFill>
              </a:rPr>
              <a:t>Reinoso-Rondinel</a:t>
            </a:r>
            <a:r>
              <a:rPr lang="de-DE" sz="1200" dirty="0">
                <a:solidFill>
                  <a:srgbClr val="002060"/>
                </a:solidFill>
              </a:rPr>
              <a:t>, S. Trömel, C. Simmer, and A. </a:t>
            </a:r>
            <a:r>
              <a:rPr lang="de-DE" sz="1200" dirty="0" err="1">
                <a:solidFill>
                  <a:srgbClr val="002060"/>
                </a:solidFill>
              </a:rPr>
              <a:t>Ryzhkov</a:t>
            </a:r>
            <a:r>
              <a:rPr lang="de-DE" sz="1200" dirty="0">
                <a:solidFill>
                  <a:srgbClr val="002060"/>
                </a:solidFill>
              </a:rPr>
              <a:t>, 2023: A Radar-</a:t>
            </a:r>
            <a:r>
              <a:rPr lang="de-DE" sz="1200" dirty="0" err="1">
                <a:solidFill>
                  <a:srgbClr val="002060"/>
                </a:solidFill>
              </a:rPr>
              <a:t>Based</a:t>
            </a:r>
            <a:r>
              <a:rPr lang="de-DE" sz="1200" dirty="0">
                <a:solidFill>
                  <a:srgbClr val="002060"/>
                </a:solidFill>
              </a:rPr>
              <a:t> Quantitative </a:t>
            </a:r>
            <a:r>
              <a:rPr lang="de-DE" sz="1200" dirty="0" err="1">
                <a:solidFill>
                  <a:srgbClr val="002060"/>
                </a:solidFill>
              </a:rPr>
              <a:t>Precipitation</a:t>
            </a:r>
            <a:r>
              <a:rPr lang="de-DE" sz="1200" dirty="0">
                <a:solidFill>
                  <a:srgbClr val="002060"/>
                </a:solidFill>
              </a:rPr>
              <a:t> </a:t>
            </a:r>
            <a:r>
              <a:rPr lang="de-DE" sz="1200" dirty="0" err="1">
                <a:solidFill>
                  <a:srgbClr val="002060"/>
                </a:solidFill>
              </a:rPr>
              <a:t>Estimation</a:t>
            </a:r>
            <a:r>
              <a:rPr lang="de-DE" sz="1200" dirty="0">
                <a:solidFill>
                  <a:srgbClr val="002060"/>
                </a:solidFill>
              </a:rPr>
              <a:t> </a:t>
            </a:r>
            <a:r>
              <a:rPr lang="de-DE" sz="1200" dirty="0" err="1">
                <a:solidFill>
                  <a:srgbClr val="002060"/>
                </a:solidFill>
              </a:rPr>
              <a:t>Algorithm</a:t>
            </a:r>
            <a:r>
              <a:rPr lang="de-DE" sz="1200" dirty="0">
                <a:solidFill>
                  <a:srgbClr val="002060"/>
                </a:solidFill>
              </a:rPr>
              <a:t> </a:t>
            </a:r>
            <a:r>
              <a:rPr lang="de-DE" sz="1200" dirty="0" err="1">
                <a:solidFill>
                  <a:srgbClr val="002060"/>
                </a:solidFill>
              </a:rPr>
              <a:t>to</a:t>
            </a:r>
            <a:r>
              <a:rPr lang="de-DE" sz="1200" dirty="0">
                <a:solidFill>
                  <a:srgbClr val="002060"/>
                </a:solidFill>
              </a:rPr>
              <a:t> </a:t>
            </a:r>
            <a:r>
              <a:rPr lang="de-DE" sz="1200" dirty="0" err="1">
                <a:solidFill>
                  <a:srgbClr val="002060"/>
                </a:solidFill>
              </a:rPr>
              <a:t>Overcome</a:t>
            </a:r>
            <a:r>
              <a:rPr lang="de-DE" sz="1200" dirty="0">
                <a:solidFill>
                  <a:srgbClr val="002060"/>
                </a:solidFill>
              </a:rPr>
              <a:t> the Impact of </a:t>
            </a:r>
            <a:r>
              <a:rPr lang="de-DE" sz="1200" dirty="0" err="1">
                <a:solidFill>
                  <a:srgbClr val="002060"/>
                </a:solidFill>
              </a:rPr>
              <a:t>Vertical</a:t>
            </a:r>
            <a:r>
              <a:rPr lang="de-DE" sz="1200" dirty="0">
                <a:solidFill>
                  <a:srgbClr val="002060"/>
                </a:solidFill>
              </a:rPr>
              <a:t> </a:t>
            </a:r>
            <a:r>
              <a:rPr lang="de-DE" sz="1200" dirty="0" err="1">
                <a:solidFill>
                  <a:srgbClr val="002060"/>
                </a:solidFill>
              </a:rPr>
              <a:t>Gradients</a:t>
            </a:r>
            <a:r>
              <a:rPr lang="de-DE" sz="1200" dirty="0">
                <a:solidFill>
                  <a:srgbClr val="002060"/>
                </a:solidFill>
              </a:rPr>
              <a:t> of Warm-Rain </a:t>
            </a:r>
            <a:r>
              <a:rPr lang="de-DE" sz="1200" dirty="0" err="1">
                <a:solidFill>
                  <a:srgbClr val="002060"/>
                </a:solidFill>
              </a:rPr>
              <a:t>Precipitation</a:t>
            </a:r>
            <a:r>
              <a:rPr lang="de-DE" sz="1200" dirty="0">
                <a:solidFill>
                  <a:srgbClr val="002060"/>
                </a:solidFill>
              </a:rPr>
              <a:t>: The Flood in Western Germany on 14 </a:t>
            </a:r>
            <a:r>
              <a:rPr lang="de-DE" sz="1200" dirty="0" err="1">
                <a:solidFill>
                  <a:srgbClr val="002060"/>
                </a:solidFill>
              </a:rPr>
              <a:t>July</a:t>
            </a:r>
            <a:r>
              <a:rPr lang="de-DE" sz="1200" dirty="0">
                <a:solidFill>
                  <a:srgbClr val="002060"/>
                </a:solidFill>
              </a:rPr>
              <a:t> 2021. J. Hydrometeor.,  24, 521–536, </a:t>
            </a:r>
            <a:r>
              <a:rPr lang="de-DE" sz="1200" dirty="0">
                <a:solidFill>
                  <a:srgbClr val="002060"/>
                </a:solidFill>
                <a:hlinkClick r:id="rId2">
                  <a:extLst>
                    <a:ext uri="{A12FA001-AC4F-418D-AE19-62706E023703}">
                      <ahyp:hlinkClr xmlns:ahyp="http://schemas.microsoft.com/office/drawing/2018/hyperlinkcolor" xmlns="" val="tx"/>
                    </a:ext>
                  </a:extLst>
                </a:hlinkClick>
              </a:rPr>
              <a:t>https://doi.org/10.1175/JHM-D-22-0111.1</a:t>
            </a:r>
            <a:r>
              <a:rPr lang="de-DE" sz="1200" dirty="0">
                <a:solidFill>
                  <a:srgbClr val="002060"/>
                </a:solidFill>
              </a:rPr>
              <a:t>.</a:t>
            </a:r>
          </a:p>
          <a:p>
            <a:pPr marL="0" indent="0">
              <a:buNone/>
            </a:pPr>
            <a:r>
              <a:rPr lang="de-DE" sz="1200" baseline="30000" dirty="0">
                <a:solidFill>
                  <a:srgbClr val="002060"/>
                </a:solidFill>
              </a:rPr>
              <a:t>6</a:t>
            </a:r>
            <a:r>
              <a:rPr lang="de-DE" sz="1200" dirty="0">
                <a:solidFill>
                  <a:srgbClr val="002060"/>
                </a:solidFill>
              </a:rPr>
              <a:t>Pebesma, E. J. and Wesseling, C. G.: </a:t>
            </a:r>
            <a:r>
              <a:rPr lang="de-DE" sz="1200" dirty="0" err="1">
                <a:solidFill>
                  <a:srgbClr val="002060"/>
                </a:solidFill>
              </a:rPr>
              <a:t>Gstat</a:t>
            </a:r>
            <a:r>
              <a:rPr lang="de-DE" sz="1200" dirty="0">
                <a:solidFill>
                  <a:srgbClr val="002060"/>
                </a:solidFill>
              </a:rPr>
              <a:t>: A </a:t>
            </a:r>
            <a:r>
              <a:rPr lang="de-DE" sz="1200" dirty="0" err="1">
                <a:solidFill>
                  <a:srgbClr val="002060"/>
                </a:solidFill>
              </a:rPr>
              <a:t>program</a:t>
            </a:r>
            <a:r>
              <a:rPr lang="de-DE" sz="1200" dirty="0">
                <a:solidFill>
                  <a:srgbClr val="002060"/>
                </a:solidFill>
              </a:rPr>
              <a:t> </a:t>
            </a:r>
            <a:r>
              <a:rPr lang="de-DE" sz="1200" dirty="0" err="1">
                <a:solidFill>
                  <a:srgbClr val="002060"/>
                </a:solidFill>
              </a:rPr>
              <a:t>for</a:t>
            </a:r>
            <a:r>
              <a:rPr lang="de-DE" sz="1200" dirty="0">
                <a:solidFill>
                  <a:srgbClr val="002060"/>
                </a:solidFill>
              </a:rPr>
              <a:t> </a:t>
            </a:r>
            <a:r>
              <a:rPr lang="de-DE" sz="1200" dirty="0" err="1">
                <a:solidFill>
                  <a:srgbClr val="002060"/>
                </a:solidFill>
              </a:rPr>
              <a:t>geostatistical</a:t>
            </a:r>
            <a:r>
              <a:rPr lang="de-DE" sz="1200" dirty="0">
                <a:solidFill>
                  <a:srgbClr val="002060"/>
                </a:solidFill>
              </a:rPr>
              <a:t> </a:t>
            </a:r>
            <a:r>
              <a:rPr lang="de-DE" sz="1200" dirty="0" err="1">
                <a:solidFill>
                  <a:srgbClr val="002060"/>
                </a:solidFill>
              </a:rPr>
              <a:t>modelling</a:t>
            </a:r>
            <a:r>
              <a:rPr lang="de-DE" sz="1200" dirty="0">
                <a:solidFill>
                  <a:srgbClr val="002060"/>
                </a:solidFill>
              </a:rPr>
              <a:t>, </a:t>
            </a:r>
            <a:r>
              <a:rPr lang="de-DE" sz="1200" dirty="0" err="1">
                <a:solidFill>
                  <a:srgbClr val="002060"/>
                </a:solidFill>
              </a:rPr>
              <a:t>prediction</a:t>
            </a:r>
            <a:r>
              <a:rPr lang="de-DE" sz="1200" dirty="0">
                <a:solidFill>
                  <a:srgbClr val="002060"/>
                </a:solidFill>
              </a:rPr>
              <a:t> and </a:t>
            </a:r>
            <a:r>
              <a:rPr lang="de-DE" sz="1200" dirty="0" err="1">
                <a:solidFill>
                  <a:srgbClr val="002060"/>
                </a:solidFill>
              </a:rPr>
              <a:t>simulation</a:t>
            </a:r>
            <a:r>
              <a:rPr lang="de-DE" sz="1200" dirty="0">
                <a:solidFill>
                  <a:srgbClr val="002060"/>
                </a:solidFill>
              </a:rPr>
              <a:t>, </a:t>
            </a:r>
            <a:r>
              <a:rPr lang="de-DE" sz="1200" dirty="0" err="1">
                <a:solidFill>
                  <a:srgbClr val="002060"/>
                </a:solidFill>
              </a:rPr>
              <a:t>Comput</a:t>
            </a:r>
            <a:r>
              <a:rPr lang="de-DE" sz="1200" dirty="0">
                <a:solidFill>
                  <a:srgbClr val="002060"/>
                </a:solidFill>
              </a:rPr>
              <a:t>. </a:t>
            </a:r>
            <a:r>
              <a:rPr lang="de-DE" sz="1200" dirty="0" err="1">
                <a:solidFill>
                  <a:srgbClr val="002060"/>
                </a:solidFill>
              </a:rPr>
              <a:t>Geosci</a:t>
            </a:r>
            <a:r>
              <a:rPr lang="de-DE" sz="1200" dirty="0">
                <a:solidFill>
                  <a:srgbClr val="002060"/>
                </a:solidFill>
              </a:rPr>
              <a:t>., 24, 17–31, https://</a:t>
            </a:r>
            <a:r>
              <a:rPr lang="de-DE" sz="1200" dirty="0" err="1">
                <a:solidFill>
                  <a:srgbClr val="002060"/>
                </a:solidFill>
              </a:rPr>
              <a:t>doi.org</a:t>
            </a:r>
            <a:r>
              <a:rPr lang="de-DE" sz="1200" dirty="0">
                <a:solidFill>
                  <a:srgbClr val="002060"/>
                </a:solidFill>
              </a:rPr>
              <a:t>/10.1016/S0098-3004(97)00082-4, 1998. </a:t>
            </a:r>
          </a:p>
          <a:p>
            <a:pPr marL="0" indent="0">
              <a:buNone/>
            </a:pPr>
            <a:r>
              <a:rPr lang="en-GB" sz="1200" baseline="30000" dirty="0">
                <a:solidFill>
                  <a:srgbClr val="002060"/>
                </a:solidFill>
              </a:rPr>
              <a:t>7</a:t>
            </a:r>
            <a:r>
              <a:rPr lang="en-GB" sz="1200" dirty="0">
                <a:solidFill>
                  <a:srgbClr val="002060"/>
                </a:solidFill>
              </a:rPr>
              <a:t>Marchi, L., </a:t>
            </a:r>
            <a:r>
              <a:rPr lang="en-GB" sz="1200" dirty="0" err="1">
                <a:solidFill>
                  <a:srgbClr val="002060"/>
                </a:solidFill>
              </a:rPr>
              <a:t>Borga</a:t>
            </a:r>
            <a:r>
              <a:rPr lang="en-GB" sz="1200" dirty="0">
                <a:solidFill>
                  <a:srgbClr val="002060"/>
                </a:solidFill>
              </a:rPr>
              <a:t>, M., </a:t>
            </a:r>
            <a:r>
              <a:rPr lang="en-GB" sz="1200" dirty="0" err="1">
                <a:solidFill>
                  <a:srgbClr val="002060"/>
                </a:solidFill>
              </a:rPr>
              <a:t>Preciso</a:t>
            </a:r>
            <a:r>
              <a:rPr lang="en-GB" sz="1200" dirty="0">
                <a:solidFill>
                  <a:srgbClr val="002060"/>
                </a:solidFill>
              </a:rPr>
              <a:t>, E., </a:t>
            </a:r>
            <a:r>
              <a:rPr lang="en-GB" sz="1200" dirty="0" err="1">
                <a:solidFill>
                  <a:srgbClr val="002060"/>
                </a:solidFill>
              </a:rPr>
              <a:t>Gaume</a:t>
            </a:r>
            <a:r>
              <a:rPr lang="en-GB" sz="1200" dirty="0">
                <a:solidFill>
                  <a:srgbClr val="002060"/>
                </a:solidFill>
              </a:rPr>
              <a:t>, E. (2010). Characterisation of selected extreme flash floods in Europe and implications for flood risk management, Journal of Hydrology, 394 (1–2), 118-133, </a:t>
            </a:r>
            <a:r>
              <a:rPr lang="en-GB" sz="1200" dirty="0" err="1">
                <a:solidFill>
                  <a:srgbClr val="002060"/>
                </a:solidFill>
              </a:rPr>
              <a:t>doi</a:t>
            </a:r>
            <a:r>
              <a:rPr lang="en-GB" sz="1200" dirty="0">
                <a:solidFill>
                  <a:srgbClr val="002060"/>
                </a:solidFill>
              </a:rPr>
              <a:t>: j.jhydrol.2010.07.017.</a:t>
            </a:r>
          </a:p>
          <a:p>
            <a:pPr marL="0" indent="0">
              <a:buNone/>
            </a:pPr>
            <a:r>
              <a:rPr lang="en-GB" sz="1200" baseline="30000" dirty="0">
                <a:solidFill>
                  <a:srgbClr val="002060"/>
                </a:solidFill>
              </a:rPr>
              <a:t>8</a:t>
            </a:r>
            <a:r>
              <a:rPr lang="en-GB" sz="1200" dirty="0">
                <a:solidFill>
                  <a:srgbClr val="002060"/>
                </a:solidFill>
              </a:rPr>
              <a:t>Blöschl, G., Nester, T., </a:t>
            </a:r>
            <a:r>
              <a:rPr lang="en-GB" sz="1200" dirty="0" err="1">
                <a:solidFill>
                  <a:srgbClr val="002060"/>
                </a:solidFill>
              </a:rPr>
              <a:t>Komma</a:t>
            </a:r>
            <a:r>
              <a:rPr lang="en-GB" sz="1200" dirty="0">
                <a:solidFill>
                  <a:srgbClr val="002060"/>
                </a:solidFill>
              </a:rPr>
              <a:t>, J., </a:t>
            </a:r>
            <a:r>
              <a:rPr lang="en-GB" sz="1200" dirty="0" err="1">
                <a:solidFill>
                  <a:srgbClr val="002060"/>
                </a:solidFill>
              </a:rPr>
              <a:t>Parajka</a:t>
            </a:r>
            <a:r>
              <a:rPr lang="en-GB" sz="1200" dirty="0">
                <a:solidFill>
                  <a:srgbClr val="002060"/>
                </a:solidFill>
              </a:rPr>
              <a:t>, J., and </a:t>
            </a:r>
            <a:r>
              <a:rPr lang="en-GB" sz="1200" dirty="0" err="1">
                <a:solidFill>
                  <a:srgbClr val="002060"/>
                </a:solidFill>
              </a:rPr>
              <a:t>Perdigão</a:t>
            </a:r>
            <a:r>
              <a:rPr lang="en-GB" sz="1200" dirty="0">
                <a:solidFill>
                  <a:srgbClr val="002060"/>
                </a:solidFill>
              </a:rPr>
              <a:t>, R. A. P. (2013). The June 2013 flood in the Upper Danube Basin, and comparisons with the 2002, 1954 and 1899 floods, </a:t>
            </a:r>
            <a:r>
              <a:rPr lang="en-GB" sz="1200" dirty="0" err="1">
                <a:solidFill>
                  <a:srgbClr val="002060"/>
                </a:solidFill>
              </a:rPr>
              <a:t>Hydrol</a:t>
            </a:r>
            <a:r>
              <a:rPr lang="en-GB" sz="1200" dirty="0">
                <a:solidFill>
                  <a:srgbClr val="002060"/>
                </a:solidFill>
              </a:rPr>
              <a:t>. Earth Syst. Sci., 17, 5197–5212, </a:t>
            </a:r>
            <a:r>
              <a:rPr lang="en-GB" sz="1200" dirty="0">
                <a:solidFill>
                  <a:srgbClr val="002060"/>
                </a:solidFill>
                <a:hlinkClick r:id="rId3">
                  <a:extLst>
                    <a:ext uri="{A12FA001-AC4F-418D-AE19-62706E023703}">
                      <ahyp:hlinkClr xmlns:ahyp="http://schemas.microsoft.com/office/drawing/2018/hyperlinkcolor" xmlns="" val="tx"/>
                    </a:ext>
                  </a:extLst>
                </a:hlinkClick>
              </a:rPr>
              <a:t>https://doi.org/10.5194/hess-17-5197-2013</a:t>
            </a:r>
            <a:r>
              <a:rPr lang="en-GB" sz="1200" dirty="0">
                <a:solidFill>
                  <a:srgbClr val="002060"/>
                </a:solidFill>
              </a:rPr>
              <a:t>.</a:t>
            </a:r>
          </a:p>
          <a:p>
            <a:pPr marL="0" indent="0">
              <a:buNone/>
            </a:pPr>
            <a:r>
              <a:rPr lang="en-GB" sz="1200" baseline="30000" dirty="0">
                <a:solidFill>
                  <a:srgbClr val="002060"/>
                </a:solidFill>
              </a:rPr>
              <a:t>9</a:t>
            </a:r>
            <a:r>
              <a:rPr lang="en-GB" sz="1200" dirty="0">
                <a:solidFill>
                  <a:srgbClr val="002060"/>
                </a:solidFill>
              </a:rPr>
              <a:t>Sächsisches </a:t>
            </a:r>
            <a:r>
              <a:rPr lang="en-GB" sz="1200" dirty="0" err="1">
                <a:solidFill>
                  <a:srgbClr val="002060"/>
                </a:solidFill>
              </a:rPr>
              <a:t>Landesamt</a:t>
            </a:r>
            <a:r>
              <a:rPr lang="en-GB" sz="1200" dirty="0">
                <a:solidFill>
                  <a:srgbClr val="002060"/>
                </a:solidFill>
              </a:rPr>
              <a:t> für Umwelt und </a:t>
            </a:r>
            <a:r>
              <a:rPr lang="en-GB" sz="1200" dirty="0" err="1">
                <a:solidFill>
                  <a:srgbClr val="002060"/>
                </a:solidFill>
              </a:rPr>
              <a:t>Geologie</a:t>
            </a:r>
            <a:r>
              <a:rPr lang="en-GB" sz="1200" dirty="0">
                <a:solidFill>
                  <a:srgbClr val="002060"/>
                </a:solidFill>
              </a:rPr>
              <a:t> (2004): </a:t>
            </a:r>
            <a:r>
              <a:rPr lang="en-GB" sz="1200" dirty="0" err="1">
                <a:solidFill>
                  <a:srgbClr val="002060"/>
                </a:solidFill>
              </a:rPr>
              <a:t>Ereignisanalyse</a:t>
            </a:r>
            <a:r>
              <a:rPr lang="en-GB" sz="1200" dirty="0">
                <a:solidFill>
                  <a:srgbClr val="002060"/>
                </a:solidFill>
              </a:rPr>
              <a:t>, </a:t>
            </a:r>
            <a:r>
              <a:rPr lang="en-GB" sz="1200" dirty="0" err="1">
                <a:solidFill>
                  <a:srgbClr val="002060"/>
                </a:solidFill>
              </a:rPr>
              <a:t>Hochwasser</a:t>
            </a:r>
            <a:r>
              <a:rPr lang="en-GB" sz="1200" dirty="0">
                <a:solidFill>
                  <a:srgbClr val="002060"/>
                </a:solidFill>
              </a:rPr>
              <a:t> August 2002 in den </a:t>
            </a:r>
            <a:r>
              <a:rPr lang="en-GB" sz="1200" dirty="0" err="1">
                <a:solidFill>
                  <a:srgbClr val="002060"/>
                </a:solidFill>
              </a:rPr>
              <a:t>Ostergebirgsflüssen</a:t>
            </a:r>
            <a:r>
              <a:rPr lang="en-GB" sz="1200" dirty="0">
                <a:solidFill>
                  <a:srgbClr val="002060"/>
                </a:solidFill>
              </a:rPr>
              <a:t>. </a:t>
            </a:r>
            <a:r>
              <a:rPr lang="en-GB" sz="1200" dirty="0" err="1">
                <a:solidFill>
                  <a:srgbClr val="002060"/>
                </a:solidFill>
              </a:rPr>
              <a:t>Artikelnummer</a:t>
            </a:r>
            <a:r>
              <a:rPr lang="en-GB" sz="1200" dirty="0">
                <a:solidFill>
                  <a:srgbClr val="002060"/>
                </a:solidFill>
              </a:rPr>
              <a:t>: L II-1/26, Mai 2004.</a:t>
            </a:r>
          </a:p>
          <a:p>
            <a:pPr marL="0" indent="0">
              <a:buNone/>
            </a:pPr>
            <a:r>
              <a:rPr lang="en-GB" sz="1200" baseline="30000" dirty="0">
                <a:solidFill>
                  <a:srgbClr val="002060"/>
                </a:solidFill>
              </a:rPr>
              <a:t>10</a:t>
            </a:r>
            <a:r>
              <a:rPr lang="en-GB" sz="1200" dirty="0">
                <a:solidFill>
                  <a:srgbClr val="002060"/>
                </a:solidFill>
              </a:rPr>
              <a:t>Bronstert, A., Agarwal, A., </a:t>
            </a:r>
            <a:r>
              <a:rPr lang="en-GB" sz="1200" dirty="0" err="1">
                <a:solidFill>
                  <a:srgbClr val="002060"/>
                </a:solidFill>
              </a:rPr>
              <a:t>Boessenkool</a:t>
            </a:r>
            <a:r>
              <a:rPr lang="en-GB" sz="1200" dirty="0">
                <a:solidFill>
                  <a:srgbClr val="002060"/>
                </a:solidFill>
              </a:rPr>
              <a:t>, </a:t>
            </a:r>
            <a:r>
              <a:rPr lang="en-GB" sz="1200" dirty="0" err="1">
                <a:solidFill>
                  <a:srgbClr val="002060"/>
                </a:solidFill>
              </a:rPr>
              <a:t>Crisologo</a:t>
            </a:r>
            <a:r>
              <a:rPr lang="en-GB" sz="1200" dirty="0">
                <a:solidFill>
                  <a:srgbClr val="002060"/>
                </a:solidFill>
              </a:rPr>
              <a:t>, I., Fischer, M., </a:t>
            </a:r>
            <a:r>
              <a:rPr lang="en-GB" sz="1200" dirty="0" err="1">
                <a:solidFill>
                  <a:srgbClr val="002060"/>
                </a:solidFill>
              </a:rPr>
              <a:t>Heistermann</a:t>
            </a:r>
            <a:r>
              <a:rPr lang="en-GB" sz="1200" dirty="0">
                <a:solidFill>
                  <a:srgbClr val="002060"/>
                </a:solidFill>
              </a:rPr>
              <a:t>, M., </a:t>
            </a:r>
            <a:r>
              <a:rPr lang="en-GB" sz="1200" dirty="0" err="1">
                <a:solidFill>
                  <a:srgbClr val="002060"/>
                </a:solidFill>
              </a:rPr>
              <a:t>Köhn</a:t>
            </a:r>
            <a:r>
              <a:rPr lang="en-GB" sz="1200" dirty="0">
                <a:solidFill>
                  <a:srgbClr val="002060"/>
                </a:solidFill>
              </a:rPr>
              <a:t>-Reich, L., López-</a:t>
            </a:r>
            <a:r>
              <a:rPr lang="en-GB" sz="1200" dirty="0" err="1">
                <a:solidFill>
                  <a:srgbClr val="002060"/>
                </a:solidFill>
              </a:rPr>
              <a:t>Tarazón</a:t>
            </a:r>
            <a:r>
              <a:rPr lang="en-GB" sz="1200" dirty="0">
                <a:solidFill>
                  <a:srgbClr val="002060"/>
                </a:solidFill>
              </a:rPr>
              <a:t>, J. A., Moran, T., Ozturk, U., Reinhardt-</a:t>
            </a:r>
            <a:r>
              <a:rPr lang="en-GB" sz="1200" dirty="0" err="1">
                <a:solidFill>
                  <a:srgbClr val="002060"/>
                </a:solidFill>
              </a:rPr>
              <a:t>Imjela</a:t>
            </a:r>
            <a:r>
              <a:rPr lang="en-GB" sz="1200" dirty="0">
                <a:solidFill>
                  <a:srgbClr val="002060"/>
                </a:solidFill>
              </a:rPr>
              <a:t>, C., Wendi, D. (2018). Forensic hydro-meteorological analysis of an extreme flash flood: The 2016-05-29 event in </a:t>
            </a:r>
            <a:r>
              <a:rPr lang="en-GB" sz="1200" dirty="0" err="1">
                <a:solidFill>
                  <a:srgbClr val="002060"/>
                </a:solidFill>
              </a:rPr>
              <a:t>Braunsbach</a:t>
            </a:r>
            <a:r>
              <a:rPr lang="en-GB" sz="1200" dirty="0">
                <a:solidFill>
                  <a:srgbClr val="002060"/>
                </a:solidFill>
              </a:rPr>
              <a:t>, SW Germany, Science of The Total Environment, 630, 977-991, </a:t>
            </a:r>
            <a:r>
              <a:rPr lang="en-GB" sz="1200" dirty="0">
                <a:solidFill>
                  <a:srgbClr val="002060"/>
                </a:solidFill>
                <a:hlinkClick r:id="rId4">
                  <a:extLst>
                    <a:ext uri="{A12FA001-AC4F-418D-AE19-62706E023703}">
                      <ahyp:hlinkClr xmlns:ahyp="http://schemas.microsoft.com/office/drawing/2018/hyperlinkcolor" xmlns="" val="tx"/>
                    </a:ext>
                  </a:extLst>
                </a:hlinkClick>
              </a:rPr>
              <a:t>https://doi.org/10.1016/j.scitotenv.2018.02.241</a:t>
            </a:r>
            <a:r>
              <a:rPr lang="en-GB" sz="1200" dirty="0">
                <a:solidFill>
                  <a:srgbClr val="002060"/>
                </a:solidFill>
              </a:rPr>
              <a:t>.</a:t>
            </a:r>
          </a:p>
          <a:p>
            <a:pPr marL="0" indent="0">
              <a:buNone/>
            </a:pPr>
            <a:endParaRPr lang="en-GB" sz="1200" dirty="0">
              <a:solidFill>
                <a:srgbClr val="002060"/>
              </a:solidFill>
            </a:endParaRPr>
          </a:p>
          <a:p>
            <a:pPr marL="0" indent="0">
              <a:buNone/>
            </a:pPr>
            <a:endParaRPr lang="de-DE" sz="1200" dirty="0">
              <a:solidFill>
                <a:srgbClr val="002060"/>
              </a:solidFill>
            </a:endParaRPr>
          </a:p>
        </p:txBody>
      </p:sp>
      <p:sp>
        <p:nvSpPr>
          <p:cNvPr id="2" name="Textfeld 1">
            <a:extLst>
              <a:ext uri="{FF2B5EF4-FFF2-40B4-BE49-F238E27FC236}">
                <a16:creationId xmlns:a16="http://schemas.microsoft.com/office/drawing/2014/main" id="{8D5B67C7-50CB-045E-5B46-5F39B33FFCFF}"/>
              </a:ext>
            </a:extLst>
          </p:cNvPr>
          <p:cNvSpPr txBox="1"/>
          <p:nvPr/>
        </p:nvSpPr>
        <p:spPr>
          <a:xfrm>
            <a:off x="337751" y="556763"/>
            <a:ext cx="11645702" cy="523220"/>
          </a:xfrm>
          <a:prstGeom prst="rect">
            <a:avLst/>
          </a:prstGeom>
          <a:noFill/>
        </p:spPr>
        <p:txBody>
          <a:bodyPr wrap="square" rtlCol="0">
            <a:spAutoFit/>
          </a:bodyPr>
          <a:lstStyle/>
          <a:p>
            <a:pPr algn="ctr"/>
            <a:r>
              <a:rPr lang="en-US" sz="2800" dirty="0" smtClean="0">
                <a:solidFill>
                  <a:schemeClr val="accent1">
                    <a:lumMod val="50000"/>
                  </a:schemeClr>
                </a:solidFill>
              </a:rPr>
              <a:t>Literature</a:t>
            </a:r>
            <a:endParaRPr lang="en-US" sz="2800" dirty="0">
              <a:solidFill>
                <a:schemeClr val="accent1">
                  <a:lumMod val="50000"/>
                </a:schemeClr>
              </a:solidFill>
            </a:endParaRPr>
          </a:p>
        </p:txBody>
      </p:sp>
    </p:spTree>
    <p:extLst>
      <p:ext uri="{BB962C8B-B14F-4D97-AF65-F5344CB8AC3E}">
        <p14:creationId xmlns:p14="http://schemas.microsoft.com/office/powerpoint/2010/main" val="27385016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0" y="358824"/>
            <a:ext cx="12192000" cy="96928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Grafik 5"/>
          <p:cNvPicPr>
            <a:picLocks noChangeAspect="1"/>
          </p:cNvPicPr>
          <p:nvPr/>
        </p:nvPicPr>
        <p:blipFill>
          <a:blip r:embed="rId2"/>
          <a:stretch>
            <a:fillRect/>
          </a:stretch>
        </p:blipFill>
        <p:spPr>
          <a:xfrm>
            <a:off x="6195388" y="1334474"/>
            <a:ext cx="5591183" cy="4879027"/>
          </a:xfrm>
          <a:prstGeom prst="rect">
            <a:avLst/>
          </a:prstGeom>
        </p:spPr>
      </p:pic>
      <p:sp>
        <p:nvSpPr>
          <p:cNvPr id="2" name="Textfeld 1"/>
          <p:cNvSpPr txBox="1"/>
          <p:nvPr/>
        </p:nvSpPr>
        <p:spPr>
          <a:xfrm>
            <a:off x="337751" y="556763"/>
            <a:ext cx="7998940" cy="523220"/>
          </a:xfrm>
          <a:prstGeom prst="rect">
            <a:avLst/>
          </a:prstGeom>
          <a:noFill/>
        </p:spPr>
        <p:txBody>
          <a:bodyPr wrap="square" rtlCol="0">
            <a:spAutoFit/>
          </a:bodyPr>
          <a:lstStyle/>
          <a:p>
            <a:r>
              <a:rPr lang="en-GB" sz="2800" dirty="0">
                <a:solidFill>
                  <a:schemeClr val="accent1">
                    <a:lumMod val="50000"/>
                  </a:schemeClr>
                </a:solidFill>
              </a:rPr>
              <a:t>1. Introduction</a:t>
            </a:r>
          </a:p>
        </p:txBody>
      </p:sp>
      <p:sp>
        <p:nvSpPr>
          <p:cNvPr id="3" name="Foliennummernplatzhalter 2"/>
          <p:cNvSpPr>
            <a:spLocks noGrp="1"/>
          </p:cNvSpPr>
          <p:nvPr>
            <p:ph type="sldNum" sz="quarter" idx="12"/>
          </p:nvPr>
        </p:nvSpPr>
        <p:spPr/>
        <p:txBody>
          <a:bodyPr/>
          <a:lstStyle/>
          <a:p>
            <a:fld id="{0016CE4C-3876-4DBB-AA58-906BC8D54749}" type="slidenum">
              <a:rPr lang="en-GB" smtClean="0"/>
              <a:t>2</a:t>
            </a:fld>
            <a:endParaRPr lang="en-GB"/>
          </a:p>
        </p:txBody>
      </p:sp>
      <p:sp>
        <p:nvSpPr>
          <p:cNvPr id="8" name="Rechteck 7"/>
          <p:cNvSpPr/>
          <p:nvPr/>
        </p:nvSpPr>
        <p:spPr>
          <a:xfrm>
            <a:off x="6409803" y="5889326"/>
            <a:ext cx="4943997" cy="584775"/>
          </a:xfrm>
          <a:prstGeom prst="rect">
            <a:avLst/>
          </a:prstGeom>
        </p:spPr>
        <p:txBody>
          <a:bodyPr wrap="square">
            <a:spAutoFit/>
          </a:bodyPr>
          <a:lstStyle/>
          <a:p>
            <a:r>
              <a:rPr lang="en-GB" sz="1600" b="1" dirty="0"/>
              <a:t>Fig.1</a:t>
            </a:r>
            <a:r>
              <a:rPr lang="en-GB" sz="1600" i="1" dirty="0"/>
              <a:t>: </a:t>
            </a:r>
            <a:r>
              <a:rPr lang="en-GB" sz="1600" dirty="0" err="1"/>
              <a:t>Ahr</a:t>
            </a:r>
            <a:r>
              <a:rPr lang="en-GB" sz="1600" dirty="0"/>
              <a:t> catchment and the respective sub-catchments and recording gauges. </a:t>
            </a:r>
            <a:endParaRPr lang="en-GB" sz="1300" dirty="0"/>
          </a:p>
        </p:txBody>
      </p:sp>
      <p:sp>
        <p:nvSpPr>
          <p:cNvPr id="9" name="Rechteck 8"/>
          <p:cNvSpPr/>
          <p:nvPr/>
        </p:nvSpPr>
        <p:spPr>
          <a:xfrm>
            <a:off x="442913" y="1557338"/>
            <a:ext cx="5966890" cy="4308872"/>
          </a:xfrm>
          <a:prstGeom prst="rect">
            <a:avLst/>
          </a:prstGeom>
        </p:spPr>
        <p:txBody>
          <a:bodyPr wrap="square">
            <a:spAutoFit/>
          </a:bodyPr>
          <a:lstStyle/>
          <a:p>
            <a:r>
              <a:rPr lang="en-GB" sz="2000" b="1" dirty="0"/>
              <a:t>Motivation</a:t>
            </a:r>
            <a:r>
              <a:rPr lang="en-GB" dirty="0"/>
              <a:t>:</a:t>
            </a:r>
          </a:p>
          <a:p>
            <a:endParaRPr lang="en-GB" dirty="0"/>
          </a:p>
          <a:p>
            <a:r>
              <a:rPr lang="en-GB" dirty="0"/>
              <a:t>→ How high were the runoff coefficients for the </a:t>
            </a:r>
            <a:r>
              <a:rPr lang="en-GB" dirty="0" err="1"/>
              <a:t>Ahr</a:t>
            </a:r>
            <a:r>
              <a:rPr lang="en-GB" dirty="0"/>
              <a:t> 2021 flood?</a:t>
            </a:r>
          </a:p>
          <a:p>
            <a:endParaRPr lang="en-GB" dirty="0"/>
          </a:p>
          <a:p>
            <a:r>
              <a:rPr lang="en-GB" sz="2000" b="1" dirty="0"/>
              <a:t>Challenges: </a:t>
            </a:r>
          </a:p>
          <a:p>
            <a:endParaRPr lang="en-GB" b="1" dirty="0"/>
          </a:p>
          <a:p>
            <a:r>
              <a:rPr lang="en-GB" dirty="0"/>
              <a:t>→ There are many rainfall products that are very different from one another. </a:t>
            </a:r>
          </a:p>
          <a:p>
            <a:endParaRPr lang="en-GB" dirty="0"/>
          </a:p>
          <a:p>
            <a:r>
              <a:rPr lang="en-GB" dirty="0"/>
              <a:t>→ There are only reconstructed discharge, which are bounded also to uncertainty.</a:t>
            </a:r>
          </a:p>
          <a:p>
            <a:endParaRPr lang="en-GB" dirty="0"/>
          </a:p>
          <a:p>
            <a:r>
              <a:rPr lang="en-GB" dirty="0"/>
              <a:t>→ Since both rainfall and discharge are uncertain, modelling with </a:t>
            </a:r>
            <a:r>
              <a:rPr lang="en-GB" dirty="0" smtClean="0"/>
              <a:t>Larsim </a:t>
            </a:r>
            <a:r>
              <a:rPr lang="en-GB" dirty="0"/>
              <a:t>(or any other hydrological model) is </a:t>
            </a:r>
            <a:r>
              <a:rPr lang="en-GB" dirty="0" smtClean="0"/>
              <a:t>challenging. </a:t>
            </a:r>
            <a:endParaRPr lang="en-GB" dirty="0"/>
          </a:p>
        </p:txBody>
      </p:sp>
    </p:spTree>
    <p:extLst>
      <p:ext uri="{BB962C8B-B14F-4D97-AF65-F5344CB8AC3E}">
        <p14:creationId xmlns:p14="http://schemas.microsoft.com/office/powerpoint/2010/main" val="19462129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a:blip r:embed="rId3"/>
          <a:stretch>
            <a:fillRect/>
          </a:stretch>
        </p:blipFill>
        <p:spPr>
          <a:xfrm>
            <a:off x="150403" y="1557338"/>
            <a:ext cx="9000000" cy="4593548"/>
          </a:xfrm>
          <a:prstGeom prst="rect">
            <a:avLst/>
          </a:prstGeom>
        </p:spPr>
      </p:pic>
      <p:sp>
        <p:nvSpPr>
          <p:cNvPr id="8" name="Rechteck 7"/>
          <p:cNvSpPr/>
          <p:nvPr/>
        </p:nvSpPr>
        <p:spPr>
          <a:xfrm>
            <a:off x="0" y="358824"/>
            <a:ext cx="12192000" cy="96928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hteck 4"/>
          <p:cNvSpPr/>
          <p:nvPr/>
        </p:nvSpPr>
        <p:spPr>
          <a:xfrm>
            <a:off x="8672587" y="3309362"/>
            <a:ext cx="3581400" cy="3046988"/>
          </a:xfrm>
          <a:prstGeom prst="rect">
            <a:avLst/>
          </a:prstGeom>
        </p:spPr>
        <p:txBody>
          <a:bodyPr wrap="square">
            <a:spAutoFit/>
          </a:bodyPr>
          <a:lstStyle/>
          <a:p>
            <a:r>
              <a:rPr lang="en-GB" sz="1600" b="1" u="sng" dirty="0" smtClean="0"/>
              <a:t>Rainfall </a:t>
            </a:r>
            <a:r>
              <a:rPr lang="en-GB" sz="1600" b="1" u="sng" dirty="0"/>
              <a:t>Products:</a:t>
            </a:r>
          </a:p>
          <a:p>
            <a:pPr marL="285750" indent="-285750">
              <a:buFont typeface="Wingdings" panose="05000000000000000000" pitchFamily="2" charset="2"/>
              <a:buChar char="§"/>
            </a:pPr>
            <a:r>
              <a:rPr lang="en-GB" sz="1600" dirty="0"/>
              <a:t>Station Product – Weather stations from RLP, NRW and DWD</a:t>
            </a:r>
          </a:p>
          <a:p>
            <a:pPr marL="285750" indent="-285750">
              <a:buFont typeface="Wingdings" panose="05000000000000000000" pitchFamily="2" charset="2"/>
              <a:buChar char="§"/>
            </a:pPr>
            <a:r>
              <a:rPr lang="en-GB" sz="1600" dirty="0" err="1"/>
              <a:t>InterMet</a:t>
            </a:r>
            <a:r>
              <a:rPr lang="en-GB" sz="1600" dirty="0"/>
              <a:t> Product</a:t>
            </a:r>
            <a:r>
              <a:rPr lang="en-GB" sz="1600" baseline="30000" dirty="0"/>
              <a:t>2</a:t>
            </a:r>
            <a:r>
              <a:rPr lang="en-GB" sz="1600" dirty="0"/>
              <a:t> – Station interpolation from RLP</a:t>
            </a:r>
          </a:p>
          <a:p>
            <a:pPr marL="285750" indent="-285750">
              <a:buFont typeface="Wingdings" panose="05000000000000000000" pitchFamily="2" charset="2"/>
              <a:buChar char="§"/>
            </a:pPr>
            <a:r>
              <a:rPr lang="en-GB" sz="1600" dirty="0" err="1"/>
              <a:t>Radolan</a:t>
            </a:r>
            <a:r>
              <a:rPr lang="en-GB" sz="1600" dirty="0"/>
              <a:t> Product</a:t>
            </a:r>
            <a:r>
              <a:rPr lang="en-GB" sz="1600" baseline="30000" dirty="0"/>
              <a:t>3</a:t>
            </a:r>
            <a:r>
              <a:rPr lang="en-GB" sz="1600" dirty="0"/>
              <a:t> – the operative radar product of DWD</a:t>
            </a:r>
          </a:p>
          <a:p>
            <a:pPr marL="285750" indent="-285750">
              <a:buFont typeface="Wingdings" panose="05000000000000000000" pitchFamily="2" charset="2"/>
              <a:buChar char="§"/>
            </a:pPr>
            <a:r>
              <a:rPr lang="en-GB" sz="1600" dirty="0"/>
              <a:t>Uni Stuttgart Product</a:t>
            </a:r>
            <a:r>
              <a:rPr lang="en-GB" sz="1600" baseline="30000" dirty="0"/>
              <a:t>4</a:t>
            </a:r>
            <a:r>
              <a:rPr lang="en-GB" sz="1600" dirty="0"/>
              <a:t> – interpolation of station + Personal Weather Stations</a:t>
            </a:r>
          </a:p>
          <a:p>
            <a:pPr marL="285750" indent="-285750">
              <a:buFont typeface="Wingdings" panose="05000000000000000000" pitchFamily="2" charset="2"/>
              <a:buChar char="§"/>
            </a:pPr>
            <a:r>
              <a:rPr lang="en-GB" sz="1600" dirty="0"/>
              <a:t>Uni Bonn Product</a:t>
            </a:r>
            <a:r>
              <a:rPr lang="en-GB" sz="1600" baseline="30000" dirty="0"/>
              <a:t>5</a:t>
            </a:r>
            <a:r>
              <a:rPr lang="en-GB" sz="1600" dirty="0"/>
              <a:t> – optimised Radar Data</a:t>
            </a:r>
          </a:p>
        </p:txBody>
      </p:sp>
      <p:sp>
        <p:nvSpPr>
          <p:cNvPr id="6" name="Textfeld 5"/>
          <p:cNvSpPr txBox="1"/>
          <p:nvPr/>
        </p:nvSpPr>
        <p:spPr>
          <a:xfrm>
            <a:off x="337751" y="556763"/>
            <a:ext cx="9687698" cy="523220"/>
          </a:xfrm>
          <a:prstGeom prst="rect">
            <a:avLst/>
          </a:prstGeom>
          <a:noFill/>
        </p:spPr>
        <p:txBody>
          <a:bodyPr wrap="square" rtlCol="0">
            <a:spAutoFit/>
          </a:bodyPr>
          <a:lstStyle/>
          <a:p>
            <a:r>
              <a:rPr lang="en-GB" sz="2800" dirty="0">
                <a:solidFill>
                  <a:schemeClr val="accent1">
                    <a:lumMod val="50000"/>
                  </a:schemeClr>
                </a:solidFill>
              </a:rPr>
              <a:t>2. Rainfall on 14. July 2021: Volume and Extremity</a:t>
            </a:r>
          </a:p>
        </p:txBody>
      </p:sp>
      <p:sp>
        <p:nvSpPr>
          <p:cNvPr id="2" name="Rechteck 1"/>
          <p:cNvSpPr/>
          <p:nvPr/>
        </p:nvSpPr>
        <p:spPr>
          <a:xfrm>
            <a:off x="337751" y="6150886"/>
            <a:ext cx="8147488" cy="584775"/>
          </a:xfrm>
          <a:prstGeom prst="rect">
            <a:avLst/>
          </a:prstGeom>
        </p:spPr>
        <p:txBody>
          <a:bodyPr wrap="square">
            <a:spAutoFit/>
          </a:bodyPr>
          <a:lstStyle/>
          <a:p>
            <a:pPr algn="just"/>
            <a:r>
              <a:rPr lang="en-GB" sz="1600" b="1" dirty="0"/>
              <a:t>Fig.2</a:t>
            </a:r>
            <a:r>
              <a:rPr lang="en-GB" sz="1600" i="1" dirty="0"/>
              <a:t>: </a:t>
            </a:r>
            <a:r>
              <a:rPr lang="en-GB" sz="1600" dirty="0"/>
              <a:t>Spatial distribution of maximal rainfall volumes for different durations (P[mm]) within the July 2021 event, and the respective return periods as estimated by pixelwise by </a:t>
            </a:r>
            <a:r>
              <a:rPr lang="en-GB" sz="1600" dirty="0" err="1"/>
              <a:t>Kostra</a:t>
            </a:r>
            <a:r>
              <a:rPr lang="en-GB" sz="1600" dirty="0"/>
              <a:t> 2020</a:t>
            </a:r>
            <a:r>
              <a:rPr lang="en-GB" sz="1600" baseline="30000" dirty="0"/>
              <a:t>1</a:t>
            </a:r>
            <a:endParaRPr lang="en-GB" sz="1300" dirty="0"/>
          </a:p>
        </p:txBody>
      </p:sp>
      <p:sp>
        <p:nvSpPr>
          <p:cNvPr id="3" name="Foliennummernplatzhalter 2"/>
          <p:cNvSpPr>
            <a:spLocks noGrp="1"/>
          </p:cNvSpPr>
          <p:nvPr>
            <p:ph type="sldNum" sz="quarter" idx="12"/>
          </p:nvPr>
        </p:nvSpPr>
        <p:spPr/>
        <p:txBody>
          <a:bodyPr/>
          <a:lstStyle/>
          <a:p>
            <a:fld id="{0016CE4C-3876-4DBB-AA58-906BC8D54749}" type="slidenum">
              <a:rPr lang="en-GB" smtClean="0"/>
              <a:t>3</a:t>
            </a:fld>
            <a:endParaRPr lang="en-GB" dirty="0"/>
          </a:p>
        </p:txBody>
      </p:sp>
      <p:sp>
        <p:nvSpPr>
          <p:cNvPr id="9" name="Rechteck 8"/>
          <p:cNvSpPr/>
          <p:nvPr/>
        </p:nvSpPr>
        <p:spPr>
          <a:xfrm>
            <a:off x="337751" y="1510221"/>
            <a:ext cx="936347" cy="369332"/>
          </a:xfrm>
          <a:prstGeom prst="rect">
            <a:avLst/>
          </a:prstGeom>
        </p:spPr>
        <p:txBody>
          <a:bodyPr wrap="none">
            <a:spAutoFit/>
          </a:bodyPr>
          <a:lstStyle/>
          <a:p>
            <a:r>
              <a:rPr lang="en-GB" dirty="0" smtClean="0"/>
              <a:t>Stations</a:t>
            </a:r>
            <a:endParaRPr lang="en-GB" dirty="0"/>
          </a:p>
        </p:txBody>
      </p:sp>
      <p:sp>
        <p:nvSpPr>
          <p:cNvPr id="10" name="Rechteck 9"/>
          <p:cNvSpPr/>
          <p:nvPr/>
        </p:nvSpPr>
        <p:spPr>
          <a:xfrm>
            <a:off x="3286621" y="1510221"/>
            <a:ext cx="949299" cy="369332"/>
          </a:xfrm>
          <a:prstGeom prst="rect">
            <a:avLst/>
          </a:prstGeom>
        </p:spPr>
        <p:txBody>
          <a:bodyPr wrap="none">
            <a:spAutoFit/>
          </a:bodyPr>
          <a:lstStyle/>
          <a:p>
            <a:r>
              <a:rPr lang="en-GB" dirty="0" smtClean="0"/>
              <a:t>Radolan</a:t>
            </a:r>
            <a:endParaRPr lang="en-GB" dirty="0"/>
          </a:p>
        </p:txBody>
      </p:sp>
      <p:sp>
        <p:nvSpPr>
          <p:cNvPr id="11" name="Rechteck 10"/>
          <p:cNvSpPr/>
          <p:nvPr/>
        </p:nvSpPr>
        <p:spPr>
          <a:xfrm>
            <a:off x="6351730" y="1510221"/>
            <a:ext cx="1020408" cy="369332"/>
          </a:xfrm>
          <a:prstGeom prst="rect">
            <a:avLst/>
          </a:prstGeom>
        </p:spPr>
        <p:txBody>
          <a:bodyPr wrap="none">
            <a:spAutoFit/>
          </a:bodyPr>
          <a:lstStyle/>
          <a:p>
            <a:r>
              <a:rPr lang="en-GB" dirty="0" smtClean="0"/>
              <a:t>InterMet</a:t>
            </a:r>
            <a:endParaRPr lang="en-GB" dirty="0"/>
          </a:p>
        </p:txBody>
      </p:sp>
      <p:sp>
        <p:nvSpPr>
          <p:cNvPr id="12" name="Rechteck 11"/>
          <p:cNvSpPr/>
          <p:nvPr/>
        </p:nvSpPr>
        <p:spPr>
          <a:xfrm>
            <a:off x="308965" y="3854112"/>
            <a:ext cx="1405000" cy="369332"/>
          </a:xfrm>
          <a:prstGeom prst="rect">
            <a:avLst/>
          </a:prstGeom>
        </p:spPr>
        <p:txBody>
          <a:bodyPr wrap="none">
            <a:spAutoFit/>
          </a:bodyPr>
          <a:lstStyle/>
          <a:p>
            <a:r>
              <a:rPr lang="en-GB" dirty="0" err="1" smtClean="0"/>
              <a:t>Uni</a:t>
            </a:r>
            <a:r>
              <a:rPr lang="en-GB" dirty="0" smtClean="0"/>
              <a:t>-Stuttgart</a:t>
            </a:r>
            <a:endParaRPr lang="en-GB" dirty="0"/>
          </a:p>
        </p:txBody>
      </p:sp>
      <p:sp>
        <p:nvSpPr>
          <p:cNvPr id="13" name="Rechteck 12"/>
          <p:cNvSpPr/>
          <p:nvPr/>
        </p:nvSpPr>
        <p:spPr>
          <a:xfrm>
            <a:off x="3323765" y="3873990"/>
            <a:ext cx="1050288" cy="369332"/>
          </a:xfrm>
          <a:prstGeom prst="rect">
            <a:avLst/>
          </a:prstGeom>
        </p:spPr>
        <p:txBody>
          <a:bodyPr wrap="none">
            <a:spAutoFit/>
          </a:bodyPr>
          <a:lstStyle/>
          <a:p>
            <a:r>
              <a:rPr lang="en-GB" dirty="0" err="1" smtClean="0"/>
              <a:t>Uni</a:t>
            </a:r>
            <a:r>
              <a:rPr lang="en-GB" dirty="0" smtClean="0"/>
              <a:t> Bonn</a:t>
            </a:r>
            <a:endParaRPr lang="en-GB" dirty="0"/>
          </a:p>
        </p:txBody>
      </p:sp>
      <p:sp>
        <p:nvSpPr>
          <p:cNvPr id="14" name="Rechteck 13"/>
          <p:cNvSpPr/>
          <p:nvPr/>
        </p:nvSpPr>
        <p:spPr>
          <a:xfrm>
            <a:off x="8610600" y="2691908"/>
            <a:ext cx="756938" cy="584775"/>
          </a:xfrm>
          <a:prstGeom prst="rect">
            <a:avLst/>
          </a:prstGeom>
        </p:spPr>
        <p:txBody>
          <a:bodyPr wrap="none">
            <a:spAutoFit/>
          </a:bodyPr>
          <a:lstStyle/>
          <a:p>
            <a:r>
              <a:rPr lang="en-GB" b="1" dirty="0" smtClean="0">
                <a:solidFill>
                  <a:schemeClr val="accent1">
                    <a:lumMod val="50000"/>
                  </a:schemeClr>
                </a:solidFill>
              </a:rPr>
              <a:t>+22%</a:t>
            </a:r>
          </a:p>
          <a:p>
            <a:r>
              <a:rPr lang="de-DE" sz="1400" b="1" dirty="0" smtClean="0">
                <a:solidFill>
                  <a:schemeClr val="accent1">
                    <a:lumMod val="50000"/>
                  </a:schemeClr>
                </a:solidFill>
              </a:rPr>
              <a:t>(0-45%)</a:t>
            </a:r>
            <a:endParaRPr lang="en-GB" sz="1400" b="1" dirty="0">
              <a:solidFill>
                <a:schemeClr val="accent1">
                  <a:lumMod val="50000"/>
                </a:schemeClr>
              </a:solidFill>
            </a:endParaRPr>
          </a:p>
        </p:txBody>
      </p:sp>
      <p:sp>
        <p:nvSpPr>
          <p:cNvPr id="15" name="Rechteck 14"/>
          <p:cNvSpPr/>
          <p:nvPr/>
        </p:nvSpPr>
        <p:spPr>
          <a:xfrm>
            <a:off x="2390298" y="5247894"/>
            <a:ext cx="756938" cy="584775"/>
          </a:xfrm>
          <a:prstGeom prst="rect">
            <a:avLst/>
          </a:prstGeom>
        </p:spPr>
        <p:txBody>
          <a:bodyPr wrap="none">
            <a:spAutoFit/>
          </a:bodyPr>
          <a:lstStyle/>
          <a:p>
            <a:r>
              <a:rPr lang="en-GB" b="1" dirty="0" smtClean="0">
                <a:solidFill>
                  <a:schemeClr val="accent1">
                    <a:lumMod val="50000"/>
                  </a:schemeClr>
                </a:solidFill>
              </a:rPr>
              <a:t>+42%</a:t>
            </a:r>
          </a:p>
          <a:p>
            <a:r>
              <a:rPr lang="de-DE" sz="1400" b="1" dirty="0" smtClean="0">
                <a:solidFill>
                  <a:schemeClr val="accent1">
                    <a:lumMod val="50000"/>
                  </a:schemeClr>
                </a:solidFill>
              </a:rPr>
              <a:t>(0-90%)</a:t>
            </a:r>
            <a:endParaRPr lang="en-GB" sz="1400" b="1" dirty="0">
              <a:solidFill>
                <a:schemeClr val="accent1">
                  <a:lumMod val="50000"/>
                </a:schemeClr>
              </a:solidFill>
            </a:endParaRPr>
          </a:p>
        </p:txBody>
      </p:sp>
      <p:sp>
        <p:nvSpPr>
          <p:cNvPr id="16" name="Rechteck 15"/>
          <p:cNvSpPr/>
          <p:nvPr/>
        </p:nvSpPr>
        <p:spPr>
          <a:xfrm>
            <a:off x="5332629" y="5307050"/>
            <a:ext cx="848309" cy="584775"/>
          </a:xfrm>
          <a:prstGeom prst="rect">
            <a:avLst/>
          </a:prstGeom>
        </p:spPr>
        <p:txBody>
          <a:bodyPr wrap="none">
            <a:spAutoFit/>
          </a:bodyPr>
          <a:lstStyle/>
          <a:p>
            <a:r>
              <a:rPr lang="en-GB" b="1" dirty="0" smtClean="0">
                <a:solidFill>
                  <a:schemeClr val="accent1">
                    <a:lumMod val="50000"/>
                  </a:schemeClr>
                </a:solidFill>
              </a:rPr>
              <a:t>+46%</a:t>
            </a:r>
          </a:p>
          <a:p>
            <a:r>
              <a:rPr lang="de-DE" sz="1400" b="1" dirty="0" smtClean="0">
                <a:solidFill>
                  <a:schemeClr val="accent1">
                    <a:lumMod val="50000"/>
                  </a:schemeClr>
                </a:solidFill>
              </a:rPr>
              <a:t>(20-70%)</a:t>
            </a:r>
            <a:endParaRPr lang="de-DE" sz="1400" b="1" dirty="0">
              <a:solidFill>
                <a:schemeClr val="accent1">
                  <a:lumMod val="50000"/>
                </a:schemeClr>
              </a:solidFill>
            </a:endParaRPr>
          </a:p>
        </p:txBody>
      </p:sp>
    </p:spTree>
    <p:extLst>
      <p:ext uri="{BB962C8B-B14F-4D97-AF65-F5344CB8AC3E}">
        <p14:creationId xmlns:p14="http://schemas.microsoft.com/office/powerpoint/2010/main" val="1507253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hteck 40"/>
          <p:cNvSpPr/>
          <p:nvPr/>
        </p:nvSpPr>
        <p:spPr>
          <a:xfrm>
            <a:off x="5965188" y="4451244"/>
            <a:ext cx="5208661" cy="227982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hteck 39"/>
          <p:cNvSpPr/>
          <p:nvPr/>
        </p:nvSpPr>
        <p:spPr>
          <a:xfrm>
            <a:off x="337751" y="4441646"/>
            <a:ext cx="5128984" cy="227982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Grafik 32"/>
          <p:cNvPicPr>
            <a:picLocks noChangeAspect="1"/>
          </p:cNvPicPr>
          <p:nvPr/>
        </p:nvPicPr>
        <p:blipFill>
          <a:blip r:embed="rId3">
            <a:clrChange>
              <a:clrFrom>
                <a:srgbClr val="FFFFFF"/>
              </a:clrFrom>
              <a:clrTo>
                <a:srgbClr val="FFFFFF">
                  <a:alpha val="0"/>
                </a:srgbClr>
              </a:clrTo>
            </a:clrChange>
          </a:blip>
          <a:stretch>
            <a:fillRect/>
          </a:stretch>
        </p:blipFill>
        <p:spPr>
          <a:xfrm>
            <a:off x="6244289" y="4665315"/>
            <a:ext cx="2296800" cy="2078577"/>
          </a:xfrm>
          <a:prstGeom prst="rect">
            <a:avLst/>
          </a:prstGeom>
        </p:spPr>
      </p:pic>
      <p:pic>
        <p:nvPicPr>
          <p:cNvPr id="27" name="Grafik 26"/>
          <p:cNvPicPr>
            <a:picLocks noChangeAspect="1"/>
          </p:cNvPicPr>
          <p:nvPr/>
        </p:nvPicPr>
        <p:blipFill>
          <a:blip r:embed="rId4">
            <a:clrChange>
              <a:clrFrom>
                <a:srgbClr val="FFFFFF"/>
              </a:clrFrom>
              <a:clrTo>
                <a:srgbClr val="FFFFFF">
                  <a:alpha val="0"/>
                </a:srgbClr>
              </a:clrTo>
            </a:clrChange>
          </a:blip>
          <a:stretch>
            <a:fillRect/>
          </a:stretch>
        </p:blipFill>
        <p:spPr>
          <a:xfrm>
            <a:off x="337751" y="4687734"/>
            <a:ext cx="2297374" cy="2033741"/>
          </a:xfrm>
          <a:prstGeom prst="rect">
            <a:avLst/>
          </a:prstGeom>
        </p:spPr>
      </p:pic>
      <p:pic>
        <p:nvPicPr>
          <p:cNvPr id="17" name="Grafik 16"/>
          <p:cNvPicPr>
            <a:picLocks noChangeAspect="1"/>
          </p:cNvPicPr>
          <p:nvPr/>
        </p:nvPicPr>
        <p:blipFill rotWithShape="1">
          <a:blip r:embed="rId5"/>
          <a:srcRect r="34047" b="49783"/>
          <a:stretch/>
        </p:blipFill>
        <p:spPr>
          <a:xfrm>
            <a:off x="150403" y="1557338"/>
            <a:ext cx="5935765" cy="2306739"/>
          </a:xfrm>
          <a:prstGeom prst="rect">
            <a:avLst/>
          </a:prstGeom>
        </p:spPr>
      </p:pic>
      <p:sp>
        <p:nvSpPr>
          <p:cNvPr id="8" name="Rechteck 7"/>
          <p:cNvSpPr/>
          <p:nvPr/>
        </p:nvSpPr>
        <p:spPr>
          <a:xfrm>
            <a:off x="0" y="358824"/>
            <a:ext cx="12192000" cy="96928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feld 5"/>
          <p:cNvSpPr txBox="1"/>
          <p:nvPr/>
        </p:nvSpPr>
        <p:spPr>
          <a:xfrm>
            <a:off x="337751" y="556763"/>
            <a:ext cx="9687698" cy="523220"/>
          </a:xfrm>
          <a:prstGeom prst="rect">
            <a:avLst/>
          </a:prstGeom>
          <a:noFill/>
        </p:spPr>
        <p:txBody>
          <a:bodyPr wrap="square" rtlCol="0">
            <a:spAutoFit/>
          </a:bodyPr>
          <a:lstStyle/>
          <a:p>
            <a:r>
              <a:rPr lang="en-GB" sz="2800" dirty="0">
                <a:solidFill>
                  <a:schemeClr val="accent1">
                    <a:lumMod val="50000"/>
                  </a:schemeClr>
                </a:solidFill>
              </a:rPr>
              <a:t>2. Rainfall on 14. July 2021: </a:t>
            </a:r>
            <a:r>
              <a:rPr lang="en-GB" sz="2800" dirty="0" smtClean="0">
                <a:solidFill>
                  <a:schemeClr val="accent1">
                    <a:lumMod val="50000"/>
                  </a:schemeClr>
                </a:solidFill>
              </a:rPr>
              <a:t>Uncertainty estimation</a:t>
            </a:r>
            <a:endParaRPr lang="en-GB" sz="2800" dirty="0">
              <a:solidFill>
                <a:schemeClr val="accent1">
                  <a:lumMod val="50000"/>
                </a:schemeClr>
              </a:solidFill>
            </a:endParaRPr>
          </a:p>
        </p:txBody>
      </p:sp>
      <p:sp>
        <p:nvSpPr>
          <p:cNvPr id="2" name="Rechteck 1"/>
          <p:cNvSpPr/>
          <p:nvPr/>
        </p:nvSpPr>
        <p:spPr>
          <a:xfrm>
            <a:off x="6040506" y="3618806"/>
            <a:ext cx="5001165" cy="584775"/>
          </a:xfrm>
          <a:prstGeom prst="rect">
            <a:avLst/>
          </a:prstGeom>
        </p:spPr>
        <p:txBody>
          <a:bodyPr wrap="square">
            <a:spAutoFit/>
          </a:bodyPr>
          <a:lstStyle/>
          <a:p>
            <a:pPr algn="just"/>
            <a:r>
              <a:rPr lang="en-GB" sz="1600" b="1" dirty="0" smtClean="0"/>
              <a:t>Fig.3</a:t>
            </a:r>
            <a:r>
              <a:rPr lang="en-GB" sz="1600" i="1" dirty="0" smtClean="0"/>
              <a:t>: </a:t>
            </a:r>
            <a:r>
              <a:rPr lang="en-GB" sz="1600" dirty="0" smtClean="0"/>
              <a:t>Example of </a:t>
            </a:r>
            <a:r>
              <a:rPr lang="en-GB" sz="1600" dirty="0" err="1" smtClean="0"/>
              <a:t>equiprobable</a:t>
            </a:r>
            <a:r>
              <a:rPr lang="en-GB" sz="1600" dirty="0" smtClean="0"/>
              <a:t> hourly rainfall fields with sequential Gaussian simulations.</a:t>
            </a:r>
            <a:endParaRPr lang="en-GB" sz="1300" dirty="0"/>
          </a:p>
        </p:txBody>
      </p:sp>
      <p:sp>
        <p:nvSpPr>
          <p:cNvPr id="3" name="Foliennummernplatzhalter 2"/>
          <p:cNvSpPr>
            <a:spLocks noGrp="1"/>
          </p:cNvSpPr>
          <p:nvPr>
            <p:ph type="sldNum" sz="quarter" idx="12"/>
          </p:nvPr>
        </p:nvSpPr>
        <p:spPr/>
        <p:txBody>
          <a:bodyPr/>
          <a:lstStyle/>
          <a:p>
            <a:fld id="{0016CE4C-3876-4DBB-AA58-906BC8D54749}" type="slidenum">
              <a:rPr lang="en-GB" smtClean="0"/>
              <a:t>4</a:t>
            </a:fld>
            <a:endParaRPr lang="en-GB" dirty="0"/>
          </a:p>
        </p:txBody>
      </p:sp>
      <p:sp>
        <p:nvSpPr>
          <p:cNvPr id="9" name="Rechteck 8"/>
          <p:cNvSpPr/>
          <p:nvPr/>
        </p:nvSpPr>
        <p:spPr>
          <a:xfrm>
            <a:off x="337751" y="1510221"/>
            <a:ext cx="936347" cy="369332"/>
          </a:xfrm>
          <a:prstGeom prst="rect">
            <a:avLst/>
          </a:prstGeom>
        </p:spPr>
        <p:txBody>
          <a:bodyPr wrap="none">
            <a:spAutoFit/>
          </a:bodyPr>
          <a:lstStyle/>
          <a:p>
            <a:r>
              <a:rPr lang="en-GB" dirty="0" smtClean="0"/>
              <a:t>Stations</a:t>
            </a:r>
            <a:endParaRPr lang="en-GB" dirty="0"/>
          </a:p>
        </p:txBody>
      </p:sp>
      <p:sp>
        <p:nvSpPr>
          <p:cNvPr id="10" name="Rechteck 9"/>
          <p:cNvSpPr/>
          <p:nvPr/>
        </p:nvSpPr>
        <p:spPr>
          <a:xfrm>
            <a:off x="3286621" y="1510221"/>
            <a:ext cx="949299" cy="369332"/>
          </a:xfrm>
          <a:prstGeom prst="rect">
            <a:avLst/>
          </a:prstGeom>
        </p:spPr>
        <p:txBody>
          <a:bodyPr wrap="none">
            <a:spAutoFit/>
          </a:bodyPr>
          <a:lstStyle/>
          <a:p>
            <a:r>
              <a:rPr lang="en-GB" dirty="0" smtClean="0"/>
              <a:t>Radolan</a:t>
            </a:r>
            <a:endParaRPr lang="en-GB" dirty="0"/>
          </a:p>
        </p:txBody>
      </p:sp>
      <p:sp>
        <p:nvSpPr>
          <p:cNvPr id="4" name="Pfeil nach unten 3"/>
          <p:cNvSpPr/>
          <p:nvPr/>
        </p:nvSpPr>
        <p:spPr>
          <a:xfrm>
            <a:off x="1273229" y="3195533"/>
            <a:ext cx="2961822" cy="1255060"/>
          </a:xfrm>
          <a:prstGeom prst="downArrow">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hteck 20"/>
          <p:cNvSpPr/>
          <p:nvPr/>
        </p:nvSpPr>
        <p:spPr>
          <a:xfrm>
            <a:off x="1911211" y="6033823"/>
            <a:ext cx="697627" cy="369332"/>
          </a:xfrm>
          <a:prstGeom prst="rect">
            <a:avLst/>
          </a:prstGeom>
        </p:spPr>
        <p:txBody>
          <a:bodyPr wrap="none">
            <a:spAutoFit/>
          </a:bodyPr>
          <a:lstStyle/>
          <a:p>
            <a:r>
              <a:rPr lang="de-DE" dirty="0" smtClean="0"/>
              <a:t>Sim 1</a:t>
            </a:r>
            <a:endParaRPr lang="en-GB" dirty="0"/>
          </a:p>
        </p:txBody>
      </p:sp>
      <p:sp>
        <p:nvSpPr>
          <p:cNvPr id="22" name="Rechteck 21"/>
          <p:cNvSpPr/>
          <p:nvPr/>
        </p:nvSpPr>
        <p:spPr>
          <a:xfrm>
            <a:off x="6086168" y="4441646"/>
            <a:ext cx="1146532" cy="369332"/>
          </a:xfrm>
          <a:prstGeom prst="rect">
            <a:avLst/>
          </a:prstGeom>
        </p:spPr>
        <p:txBody>
          <a:bodyPr wrap="none">
            <a:spAutoFit/>
          </a:bodyPr>
          <a:lstStyle/>
          <a:p>
            <a:r>
              <a:rPr lang="en-GB" dirty="0" smtClean="0"/>
              <a:t>18:00 UTC</a:t>
            </a:r>
            <a:endParaRPr lang="en-GB" dirty="0"/>
          </a:p>
        </p:txBody>
      </p:sp>
      <p:pic>
        <p:nvPicPr>
          <p:cNvPr id="28" name="Grafik 27"/>
          <p:cNvPicPr>
            <a:picLocks noChangeAspect="1"/>
          </p:cNvPicPr>
          <p:nvPr/>
        </p:nvPicPr>
        <p:blipFill>
          <a:blip r:embed="rId6">
            <a:clrChange>
              <a:clrFrom>
                <a:srgbClr val="FFFFFF"/>
              </a:clrFrom>
              <a:clrTo>
                <a:srgbClr val="FFFFFF">
                  <a:alpha val="0"/>
                </a:srgbClr>
              </a:clrTo>
            </a:clrChange>
          </a:blip>
          <a:stretch>
            <a:fillRect/>
          </a:stretch>
        </p:blipFill>
        <p:spPr>
          <a:xfrm>
            <a:off x="3007893" y="4657021"/>
            <a:ext cx="2296800" cy="2015016"/>
          </a:xfrm>
          <a:prstGeom prst="rect">
            <a:avLst/>
          </a:prstGeom>
        </p:spPr>
      </p:pic>
      <p:sp>
        <p:nvSpPr>
          <p:cNvPr id="29" name="Rechteck 28"/>
          <p:cNvSpPr/>
          <p:nvPr/>
        </p:nvSpPr>
        <p:spPr>
          <a:xfrm>
            <a:off x="385058" y="4451244"/>
            <a:ext cx="1146532" cy="369332"/>
          </a:xfrm>
          <a:prstGeom prst="rect">
            <a:avLst/>
          </a:prstGeom>
        </p:spPr>
        <p:txBody>
          <a:bodyPr wrap="none">
            <a:spAutoFit/>
          </a:bodyPr>
          <a:lstStyle/>
          <a:p>
            <a:r>
              <a:rPr lang="en-GB" dirty="0" smtClean="0"/>
              <a:t>12:00 UTC</a:t>
            </a:r>
            <a:endParaRPr lang="en-GB" dirty="0"/>
          </a:p>
        </p:txBody>
      </p:sp>
      <p:sp>
        <p:nvSpPr>
          <p:cNvPr id="30" name="Rechteck 29"/>
          <p:cNvSpPr/>
          <p:nvPr/>
        </p:nvSpPr>
        <p:spPr>
          <a:xfrm>
            <a:off x="4610776" y="6033823"/>
            <a:ext cx="931665" cy="369332"/>
          </a:xfrm>
          <a:prstGeom prst="rect">
            <a:avLst/>
          </a:prstGeom>
        </p:spPr>
        <p:txBody>
          <a:bodyPr wrap="none">
            <a:spAutoFit/>
          </a:bodyPr>
          <a:lstStyle/>
          <a:p>
            <a:r>
              <a:rPr lang="de-DE" dirty="0" smtClean="0"/>
              <a:t>Sim 100</a:t>
            </a:r>
            <a:endParaRPr lang="en-GB" dirty="0"/>
          </a:p>
        </p:txBody>
      </p:sp>
      <p:sp>
        <p:nvSpPr>
          <p:cNvPr id="32" name="Rechteck 31"/>
          <p:cNvSpPr/>
          <p:nvPr/>
        </p:nvSpPr>
        <p:spPr>
          <a:xfrm>
            <a:off x="2607214" y="5487472"/>
            <a:ext cx="348172" cy="369332"/>
          </a:xfrm>
          <a:prstGeom prst="rect">
            <a:avLst/>
          </a:prstGeom>
        </p:spPr>
        <p:txBody>
          <a:bodyPr wrap="none">
            <a:spAutoFit/>
          </a:bodyPr>
          <a:lstStyle/>
          <a:p>
            <a:r>
              <a:rPr lang="de-DE" b="1" dirty="0"/>
              <a:t>…</a:t>
            </a:r>
            <a:endParaRPr lang="en-GB" b="1" dirty="0"/>
          </a:p>
        </p:txBody>
      </p:sp>
      <p:sp>
        <p:nvSpPr>
          <p:cNvPr id="35" name="Rechteck 34"/>
          <p:cNvSpPr/>
          <p:nvPr/>
        </p:nvSpPr>
        <p:spPr>
          <a:xfrm>
            <a:off x="7779748" y="6033823"/>
            <a:ext cx="697627" cy="369332"/>
          </a:xfrm>
          <a:prstGeom prst="rect">
            <a:avLst/>
          </a:prstGeom>
        </p:spPr>
        <p:txBody>
          <a:bodyPr wrap="none">
            <a:spAutoFit/>
          </a:bodyPr>
          <a:lstStyle/>
          <a:p>
            <a:r>
              <a:rPr lang="de-DE" dirty="0" smtClean="0"/>
              <a:t>Sim 1</a:t>
            </a:r>
            <a:endParaRPr lang="en-GB" dirty="0"/>
          </a:p>
        </p:txBody>
      </p:sp>
      <p:sp>
        <p:nvSpPr>
          <p:cNvPr id="36" name="Rechteck 35"/>
          <p:cNvSpPr/>
          <p:nvPr/>
        </p:nvSpPr>
        <p:spPr>
          <a:xfrm>
            <a:off x="10296234" y="6033823"/>
            <a:ext cx="931665" cy="369332"/>
          </a:xfrm>
          <a:prstGeom prst="rect">
            <a:avLst/>
          </a:prstGeom>
        </p:spPr>
        <p:txBody>
          <a:bodyPr wrap="none">
            <a:spAutoFit/>
          </a:bodyPr>
          <a:lstStyle/>
          <a:p>
            <a:r>
              <a:rPr lang="de-DE" dirty="0" smtClean="0"/>
              <a:t>Sim 100</a:t>
            </a:r>
            <a:endParaRPr lang="en-GB" dirty="0"/>
          </a:p>
        </p:txBody>
      </p:sp>
      <p:sp>
        <p:nvSpPr>
          <p:cNvPr id="37" name="Rechteck 36"/>
          <p:cNvSpPr/>
          <p:nvPr/>
        </p:nvSpPr>
        <p:spPr>
          <a:xfrm>
            <a:off x="8433037" y="5519937"/>
            <a:ext cx="348172" cy="369332"/>
          </a:xfrm>
          <a:prstGeom prst="rect">
            <a:avLst/>
          </a:prstGeom>
        </p:spPr>
        <p:txBody>
          <a:bodyPr wrap="none">
            <a:spAutoFit/>
          </a:bodyPr>
          <a:lstStyle/>
          <a:p>
            <a:r>
              <a:rPr lang="de-DE" b="1" dirty="0"/>
              <a:t>…</a:t>
            </a:r>
            <a:endParaRPr lang="en-GB" b="1" dirty="0"/>
          </a:p>
        </p:txBody>
      </p:sp>
      <p:sp>
        <p:nvSpPr>
          <p:cNvPr id="39" name="Rechteck 38"/>
          <p:cNvSpPr/>
          <p:nvPr/>
        </p:nvSpPr>
        <p:spPr>
          <a:xfrm>
            <a:off x="2204204" y="3132019"/>
            <a:ext cx="1705445" cy="1200329"/>
          </a:xfrm>
          <a:prstGeom prst="rect">
            <a:avLst/>
          </a:prstGeom>
        </p:spPr>
        <p:txBody>
          <a:bodyPr wrap="square">
            <a:spAutoFit/>
          </a:bodyPr>
          <a:lstStyle/>
          <a:p>
            <a:r>
              <a:rPr lang="en-GB" dirty="0">
                <a:solidFill>
                  <a:schemeClr val="accent1">
                    <a:lumMod val="50000"/>
                  </a:schemeClr>
                </a:solidFill>
              </a:rPr>
              <a:t>Hourly Sequential Gaussian </a:t>
            </a:r>
            <a:r>
              <a:rPr lang="en-GB" dirty="0" smtClean="0">
                <a:solidFill>
                  <a:schemeClr val="accent1">
                    <a:lumMod val="50000"/>
                  </a:schemeClr>
                </a:solidFill>
              </a:rPr>
              <a:t>Simulation</a:t>
            </a:r>
            <a:endParaRPr lang="en-GB" dirty="0">
              <a:solidFill>
                <a:schemeClr val="accent1">
                  <a:lumMod val="50000"/>
                </a:schemeClr>
              </a:solidFill>
            </a:endParaRPr>
          </a:p>
        </p:txBody>
      </p:sp>
      <p:sp>
        <p:nvSpPr>
          <p:cNvPr id="42" name="Rechteck 41"/>
          <p:cNvSpPr/>
          <p:nvPr/>
        </p:nvSpPr>
        <p:spPr>
          <a:xfrm>
            <a:off x="6365269" y="1472659"/>
            <a:ext cx="5217131" cy="1785104"/>
          </a:xfrm>
          <a:prstGeom prst="rect">
            <a:avLst/>
          </a:prstGeom>
        </p:spPr>
        <p:txBody>
          <a:bodyPr wrap="square">
            <a:spAutoFit/>
          </a:bodyPr>
          <a:lstStyle/>
          <a:p>
            <a:r>
              <a:rPr lang="en-GB" sz="2000" b="1" dirty="0" smtClean="0"/>
              <a:t>Hourly Rainfall Simulation</a:t>
            </a:r>
            <a:r>
              <a:rPr lang="en-GB" dirty="0" smtClean="0"/>
              <a:t>:</a:t>
            </a:r>
          </a:p>
          <a:p>
            <a:r>
              <a:rPr lang="en-US" dirty="0" smtClean="0"/>
              <a:t>→ based on station hourly intensities and </a:t>
            </a:r>
            <a:r>
              <a:rPr lang="en-US" dirty="0" err="1" smtClean="0"/>
              <a:t>radolan</a:t>
            </a:r>
            <a:r>
              <a:rPr lang="en-US" dirty="0" smtClean="0"/>
              <a:t> as external drift (External drift kriging)</a:t>
            </a:r>
          </a:p>
          <a:p>
            <a:r>
              <a:rPr lang="en-US" dirty="0" smtClean="0"/>
              <a:t>→ </a:t>
            </a:r>
            <a:r>
              <a:rPr lang="en-US" dirty="0" err="1" smtClean="0"/>
              <a:t>variogram</a:t>
            </a:r>
            <a:r>
              <a:rPr lang="en-US" dirty="0" smtClean="0"/>
              <a:t> from Radolan</a:t>
            </a:r>
          </a:p>
          <a:p>
            <a:r>
              <a:rPr lang="en-US" dirty="0" smtClean="0"/>
              <a:t>→ 100 </a:t>
            </a:r>
            <a:r>
              <a:rPr lang="en-US" dirty="0" err="1" smtClean="0"/>
              <a:t>equiprobable</a:t>
            </a:r>
            <a:r>
              <a:rPr lang="en-US" dirty="0" smtClean="0"/>
              <a:t> realizations from Sequential Gaussian Simulations (SGS)</a:t>
            </a:r>
            <a:r>
              <a:rPr lang="en-US" baseline="30000" dirty="0" smtClean="0"/>
              <a:t>6</a:t>
            </a:r>
            <a:endParaRPr lang="en-US" baseline="30000" dirty="0"/>
          </a:p>
        </p:txBody>
      </p:sp>
      <p:pic>
        <p:nvPicPr>
          <p:cNvPr id="44" name="Grafik 43"/>
          <p:cNvPicPr>
            <a:picLocks noChangeAspect="1"/>
          </p:cNvPicPr>
          <p:nvPr/>
        </p:nvPicPr>
        <p:blipFill>
          <a:blip r:embed="rId7">
            <a:clrChange>
              <a:clrFrom>
                <a:srgbClr val="FFFFFF"/>
              </a:clrFrom>
              <a:clrTo>
                <a:srgbClr val="FFFFFF">
                  <a:alpha val="0"/>
                </a:srgbClr>
              </a:clrTo>
            </a:clrChange>
          </a:blip>
          <a:stretch>
            <a:fillRect/>
          </a:stretch>
        </p:blipFill>
        <p:spPr>
          <a:xfrm>
            <a:off x="8820190" y="4635910"/>
            <a:ext cx="2296800" cy="2056754"/>
          </a:xfrm>
          <a:prstGeom prst="rect">
            <a:avLst/>
          </a:prstGeom>
        </p:spPr>
      </p:pic>
    </p:spTree>
    <p:extLst>
      <p:ext uri="{BB962C8B-B14F-4D97-AF65-F5344CB8AC3E}">
        <p14:creationId xmlns:p14="http://schemas.microsoft.com/office/powerpoint/2010/main" val="3292595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0" y="358824"/>
            <a:ext cx="12192000" cy="96928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hteck 4"/>
          <p:cNvSpPr/>
          <p:nvPr/>
        </p:nvSpPr>
        <p:spPr>
          <a:xfrm>
            <a:off x="442913" y="5805485"/>
            <a:ext cx="9235400" cy="338554"/>
          </a:xfrm>
          <a:prstGeom prst="rect">
            <a:avLst/>
          </a:prstGeom>
        </p:spPr>
        <p:txBody>
          <a:bodyPr wrap="square">
            <a:spAutoFit/>
          </a:bodyPr>
          <a:lstStyle/>
          <a:p>
            <a:r>
              <a:rPr lang="en-GB" sz="1600" b="1" dirty="0" smtClean="0"/>
              <a:t>Fig.4: </a:t>
            </a:r>
            <a:r>
              <a:rPr lang="en-GB" sz="1600" dirty="0"/>
              <a:t>Hourly area averages rainfall intensities (mm/h) for </a:t>
            </a:r>
            <a:r>
              <a:rPr lang="en-GB" sz="1600" dirty="0" smtClean="0"/>
              <a:t>three selected </a:t>
            </a:r>
            <a:r>
              <a:rPr lang="en-GB" sz="1600" dirty="0"/>
              <a:t>Ahr </a:t>
            </a:r>
            <a:r>
              <a:rPr lang="en-GB" sz="1600" dirty="0" err="1"/>
              <a:t>subcatchment</a:t>
            </a:r>
            <a:r>
              <a:rPr lang="en-GB" sz="1600" dirty="0"/>
              <a:t> of the 2021 event. </a:t>
            </a:r>
          </a:p>
        </p:txBody>
      </p:sp>
      <p:sp>
        <p:nvSpPr>
          <p:cNvPr id="6" name="Textfeld 5"/>
          <p:cNvSpPr txBox="1"/>
          <p:nvPr/>
        </p:nvSpPr>
        <p:spPr>
          <a:xfrm>
            <a:off x="337751" y="556763"/>
            <a:ext cx="9687698" cy="523220"/>
          </a:xfrm>
          <a:prstGeom prst="rect">
            <a:avLst/>
          </a:prstGeom>
          <a:noFill/>
        </p:spPr>
        <p:txBody>
          <a:bodyPr wrap="square" rtlCol="0">
            <a:spAutoFit/>
          </a:bodyPr>
          <a:lstStyle/>
          <a:p>
            <a:r>
              <a:rPr lang="en-GB" sz="2800" dirty="0">
                <a:solidFill>
                  <a:schemeClr val="accent1">
                    <a:lumMod val="50000"/>
                  </a:schemeClr>
                </a:solidFill>
              </a:rPr>
              <a:t>2. Rainfall on 14. July 2021: </a:t>
            </a:r>
            <a:r>
              <a:rPr lang="en-GB" sz="2800" dirty="0" smtClean="0">
                <a:solidFill>
                  <a:schemeClr val="accent1">
                    <a:lumMod val="50000"/>
                  </a:schemeClr>
                </a:solidFill>
              </a:rPr>
              <a:t>Catchment-averaged Intensities</a:t>
            </a:r>
            <a:endParaRPr lang="en-GB" sz="2800" dirty="0">
              <a:solidFill>
                <a:schemeClr val="accent1">
                  <a:lumMod val="50000"/>
                </a:schemeClr>
              </a:solidFill>
            </a:endParaRPr>
          </a:p>
        </p:txBody>
      </p:sp>
      <p:sp>
        <p:nvSpPr>
          <p:cNvPr id="2" name="Foliennummernplatzhalter 1"/>
          <p:cNvSpPr>
            <a:spLocks noGrp="1"/>
          </p:cNvSpPr>
          <p:nvPr>
            <p:ph type="sldNum" sz="quarter" idx="12"/>
          </p:nvPr>
        </p:nvSpPr>
        <p:spPr/>
        <p:txBody>
          <a:bodyPr/>
          <a:lstStyle/>
          <a:p>
            <a:fld id="{0016CE4C-3876-4DBB-AA58-906BC8D54749}" type="slidenum">
              <a:rPr lang="en-GB" smtClean="0"/>
              <a:t>5</a:t>
            </a:fld>
            <a:endParaRPr lang="en-GB" dirty="0"/>
          </a:p>
        </p:txBody>
      </p:sp>
      <p:sp>
        <p:nvSpPr>
          <p:cNvPr id="8" name="Rechteck 7"/>
          <p:cNvSpPr/>
          <p:nvPr/>
        </p:nvSpPr>
        <p:spPr>
          <a:xfrm>
            <a:off x="9543377" y="2374048"/>
            <a:ext cx="2515488" cy="2308324"/>
          </a:xfrm>
          <a:prstGeom prst="rect">
            <a:avLst/>
          </a:prstGeom>
        </p:spPr>
        <p:txBody>
          <a:bodyPr wrap="square">
            <a:spAutoFit/>
          </a:bodyPr>
          <a:lstStyle/>
          <a:p>
            <a:pPr marL="285750" indent="-285750">
              <a:buFont typeface="Arial" panose="020B0604020202020204" pitchFamily="34" charset="0"/>
              <a:buChar char="•"/>
            </a:pPr>
            <a:r>
              <a:rPr lang="en-US" sz="1600" dirty="0" smtClean="0"/>
              <a:t>Very high uncertainty in Kreuzberg </a:t>
            </a:r>
            <a:endParaRPr lang="en-US" sz="1600" dirty="0"/>
          </a:p>
          <a:p>
            <a:pPr marL="285750" indent="-285750">
              <a:buFont typeface="Arial" panose="020B0604020202020204" pitchFamily="34" charset="0"/>
              <a:buChar char="•"/>
            </a:pPr>
            <a:r>
              <a:rPr lang="en-US" sz="1600" dirty="0" err="1" smtClean="0"/>
              <a:t>Uni</a:t>
            </a:r>
            <a:r>
              <a:rPr lang="en-US" sz="1600" dirty="0" smtClean="0"/>
              <a:t> Stuttgart and </a:t>
            </a:r>
            <a:r>
              <a:rPr lang="en-US" sz="1600" dirty="0" err="1" smtClean="0"/>
              <a:t>Uni</a:t>
            </a:r>
            <a:r>
              <a:rPr lang="en-US" sz="1600" dirty="0" smtClean="0"/>
              <a:t> Bonn Products are similar to one another. </a:t>
            </a:r>
          </a:p>
          <a:p>
            <a:pPr marL="285750" indent="-285750">
              <a:buFont typeface="Arial" panose="020B0604020202020204" pitchFamily="34" charset="0"/>
              <a:buChar char="•"/>
            </a:pPr>
            <a:r>
              <a:rPr lang="en-US" sz="1600" dirty="0" smtClean="0"/>
              <a:t>Rainfall simulation encompass all products</a:t>
            </a:r>
          </a:p>
          <a:p>
            <a:pPr marL="285750" indent="-285750">
              <a:buFont typeface="Arial" panose="020B0604020202020204" pitchFamily="34" charset="0"/>
              <a:buChar char="•"/>
            </a:pPr>
            <a:r>
              <a:rPr lang="en-US" sz="1600" dirty="0" smtClean="0"/>
              <a:t>Was there more rainfall in Kreuzberg?</a:t>
            </a:r>
            <a:endParaRPr lang="en-US" sz="1600" dirty="0"/>
          </a:p>
        </p:txBody>
      </p:sp>
      <p:pic>
        <p:nvPicPr>
          <p:cNvPr id="7" name="Grafik 6"/>
          <p:cNvPicPr>
            <a:picLocks noChangeAspect="1"/>
          </p:cNvPicPr>
          <p:nvPr/>
        </p:nvPicPr>
        <p:blipFill>
          <a:blip r:embed="rId2"/>
          <a:stretch>
            <a:fillRect/>
          </a:stretch>
        </p:blipFill>
        <p:spPr>
          <a:xfrm>
            <a:off x="442913" y="1749236"/>
            <a:ext cx="9000000" cy="4020438"/>
          </a:xfrm>
          <a:prstGeom prst="rect">
            <a:avLst/>
          </a:prstGeom>
        </p:spPr>
      </p:pic>
    </p:spTree>
    <p:extLst>
      <p:ext uri="{BB962C8B-B14F-4D97-AF65-F5344CB8AC3E}">
        <p14:creationId xmlns:p14="http://schemas.microsoft.com/office/powerpoint/2010/main" val="35079580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2"/>
          <a:stretch>
            <a:fillRect/>
          </a:stretch>
        </p:blipFill>
        <p:spPr>
          <a:xfrm>
            <a:off x="255638" y="2373604"/>
            <a:ext cx="9000000" cy="3792534"/>
          </a:xfrm>
          <a:prstGeom prst="rect">
            <a:avLst/>
          </a:prstGeom>
        </p:spPr>
      </p:pic>
      <p:sp>
        <p:nvSpPr>
          <p:cNvPr id="9" name="Rechteck 8"/>
          <p:cNvSpPr/>
          <p:nvPr/>
        </p:nvSpPr>
        <p:spPr>
          <a:xfrm>
            <a:off x="0" y="358824"/>
            <a:ext cx="12192000" cy="96928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feld 5"/>
          <p:cNvSpPr txBox="1"/>
          <p:nvPr/>
        </p:nvSpPr>
        <p:spPr>
          <a:xfrm>
            <a:off x="337749" y="556763"/>
            <a:ext cx="11788347" cy="523220"/>
          </a:xfrm>
          <a:prstGeom prst="rect">
            <a:avLst/>
          </a:prstGeom>
          <a:noFill/>
        </p:spPr>
        <p:txBody>
          <a:bodyPr wrap="square" rtlCol="0">
            <a:spAutoFit/>
          </a:bodyPr>
          <a:lstStyle/>
          <a:p>
            <a:r>
              <a:rPr lang="en-US" sz="2800" dirty="0" smtClean="0">
                <a:solidFill>
                  <a:schemeClr val="accent1">
                    <a:lumMod val="50000"/>
                  </a:schemeClr>
                </a:solidFill>
              </a:rPr>
              <a:t>3. Larsim modelled discharges: standard parameter set</a:t>
            </a:r>
            <a:endParaRPr lang="en-US" sz="2800" dirty="0">
              <a:solidFill>
                <a:schemeClr val="accent1">
                  <a:lumMod val="50000"/>
                </a:schemeClr>
              </a:solidFill>
            </a:endParaRPr>
          </a:p>
        </p:txBody>
      </p:sp>
      <p:sp>
        <p:nvSpPr>
          <p:cNvPr id="7" name="Rechteck 6"/>
          <p:cNvSpPr/>
          <p:nvPr/>
        </p:nvSpPr>
        <p:spPr>
          <a:xfrm>
            <a:off x="508087" y="6246524"/>
            <a:ext cx="9039036" cy="584775"/>
          </a:xfrm>
          <a:prstGeom prst="rect">
            <a:avLst/>
          </a:prstGeom>
        </p:spPr>
        <p:txBody>
          <a:bodyPr wrap="square">
            <a:spAutoFit/>
          </a:bodyPr>
          <a:lstStyle/>
          <a:p>
            <a:r>
              <a:rPr lang="en-GB" sz="1600" b="1" dirty="0" smtClean="0"/>
              <a:t>Fig. 5: </a:t>
            </a:r>
            <a:r>
              <a:rPr lang="en-US" sz="1600" dirty="0" smtClean="0"/>
              <a:t>Larsim simulated discharge (m</a:t>
            </a:r>
            <a:r>
              <a:rPr lang="en-US" sz="1600" baseline="30000" dirty="0" smtClean="0"/>
              <a:t>3</a:t>
            </a:r>
            <a:r>
              <a:rPr lang="en-US" sz="1600" dirty="0" smtClean="0"/>
              <a:t>/s) with the standard parameter set (operational for the 2021 event) and different rainfall products</a:t>
            </a:r>
            <a:r>
              <a:rPr lang="de-DE" sz="1600" dirty="0" smtClean="0"/>
              <a:t>. </a:t>
            </a:r>
            <a:endParaRPr lang="en-GB" sz="1600" dirty="0"/>
          </a:p>
        </p:txBody>
      </p:sp>
      <p:sp>
        <p:nvSpPr>
          <p:cNvPr id="2" name="Foliennummernplatzhalter 1"/>
          <p:cNvSpPr>
            <a:spLocks noGrp="1"/>
          </p:cNvSpPr>
          <p:nvPr>
            <p:ph type="sldNum" sz="quarter" idx="12"/>
          </p:nvPr>
        </p:nvSpPr>
        <p:spPr/>
        <p:txBody>
          <a:bodyPr/>
          <a:lstStyle/>
          <a:p>
            <a:fld id="{0016CE4C-3876-4DBB-AA58-906BC8D54749}" type="slidenum">
              <a:rPr lang="en-GB" smtClean="0"/>
              <a:t>6</a:t>
            </a:fld>
            <a:endParaRPr lang="en-GB" dirty="0"/>
          </a:p>
        </p:txBody>
      </p:sp>
      <p:sp>
        <p:nvSpPr>
          <p:cNvPr id="8" name="Rechteck 7"/>
          <p:cNvSpPr/>
          <p:nvPr/>
        </p:nvSpPr>
        <p:spPr>
          <a:xfrm>
            <a:off x="562451" y="1598617"/>
            <a:ext cx="10931459" cy="584775"/>
          </a:xfrm>
          <a:prstGeom prst="rect">
            <a:avLst/>
          </a:prstGeom>
        </p:spPr>
        <p:txBody>
          <a:bodyPr wrap="square">
            <a:spAutoFit/>
          </a:bodyPr>
          <a:lstStyle/>
          <a:p>
            <a:pPr marL="285750" indent="-285750">
              <a:buFont typeface="Arial" panose="020B0604020202020204" pitchFamily="34" charset="0"/>
              <a:buChar char="•"/>
            </a:pPr>
            <a:r>
              <a:rPr lang="en-US" sz="1600" dirty="0" smtClean="0"/>
              <a:t>Discharge modelled with Larsim Model (Large Area Runoff Simulation Model) operational in France, Germany and Luxemburg</a:t>
            </a:r>
          </a:p>
          <a:p>
            <a:pPr marL="285750" indent="-285750">
              <a:buFont typeface="Arial" panose="020B0604020202020204" pitchFamily="34" charset="0"/>
              <a:buChar char="•"/>
            </a:pPr>
            <a:r>
              <a:rPr lang="en-US" sz="1600" dirty="0" smtClean="0"/>
              <a:t>Hourly simulations, semi distributed model (561 sub-catchments with average size 1.6 km</a:t>
            </a:r>
            <a:r>
              <a:rPr lang="en-US" sz="1600" baseline="30000" dirty="0" smtClean="0"/>
              <a:t>2</a:t>
            </a:r>
            <a:r>
              <a:rPr lang="en-US" sz="1600" dirty="0" smtClean="0"/>
              <a:t>)</a:t>
            </a:r>
            <a:endParaRPr lang="en-US" sz="1600" dirty="0"/>
          </a:p>
        </p:txBody>
      </p:sp>
      <p:sp>
        <p:nvSpPr>
          <p:cNvPr id="10" name="Rechteck 9"/>
          <p:cNvSpPr/>
          <p:nvPr/>
        </p:nvSpPr>
        <p:spPr>
          <a:xfrm>
            <a:off x="9406567" y="2438167"/>
            <a:ext cx="2871929" cy="3539430"/>
          </a:xfrm>
          <a:prstGeom prst="rect">
            <a:avLst/>
          </a:prstGeom>
        </p:spPr>
        <p:txBody>
          <a:bodyPr wrap="square">
            <a:spAutoFit/>
          </a:bodyPr>
          <a:lstStyle/>
          <a:p>
            <a:pPr marL="285750" indent="-285750">
              <a:buFont typeface="Arial" panose="020B0604020202020204" pitchFamily="34" charset="0"/>
              <a:buChar char="•"/>
            </a:pPr>
            <a:r>
              <a:rPr lang="en-US" sz="1600" dirty="0" smtClean="0"/>
              <a:t>Discharge in Kreuzberg is clearly underestimated.</a:t>
            </a:r>
          </a:p>
          <a:p>
            <a:pPr marL="285750" indent="-285750">
              <a:buFont typeface="Arial" panose="020B0604020202020204" pitchFamily="34" charset="0"/>
              <a:buChar char="•"/>
            </a:pPr>
            <a:r>
              <a:rPr lang="en-US" sz="1600" dirty="0" smtClean="0"/>
              <a:t>The three sub-catchments are very sensitive to the rainfall input.</a:t>
            </a:r>
          </a:p>
          <a:p>
            <a:pPr marL="285750" indent="-285750">
              <a:buFont typeface="Arial" panose="020B0604020202020204" pitchFamily="34" charset="0"/>
              <a:buChar char="•"/>
            </a:pPr>
            <a:r>
              <a:rPr lang="en-US" sz="1600" dirty="0" smtClean="0"/>
              <a:t>Discharge from </a:t>
            </a:r>
            <a:r>
              <a:rPr lang="en-US" sz="1600" dirty="0" err="1" smtClean="0"/>
              <a:t>Uni</a:t>
            </a:r>
            <a:r>
              <a:rPr lang="en-US" sz="1600" dirty="0" smtClean="0"/>
              <a:t> Stuttgart and </a:t>
            </a:r>
            <a:r>
              <a:rPr lang="en-US" sz="1600" dirty="0" err="1" smtClean="0"/>
              <a:t>Uni</a:t>
            </a:r>
            <a:r>
              <a:rPr lang="en-US" sz="1600" dirty="0" smtClean="0"/>
              <a:t> Bonn are similar to one another with exception of the Kirmutscheid.</a:t>
            </a:r>
          </a:p>
          <a:p>
            <a:pPr marL="285750" indent="-285750">
              <a:buFont typeface="Arial" panose="020B0604020202020204" pitchFamily="34" charset="0"/>
              <a:buChar char="•"/>
            </a:pPr>
            <a:r>
              <a:rPr lang="en-US" sz="1600" dirty="0" smtClean="0"/>
              <a:t>All simulated discharges in Altenahr are higher than the HQ100.</a:t>
            </a:r>
          </a:p>
          <a:p>
            <a:pPr marL="285750" indent="-285750">
              <a:buFont typeface="Arial" panose="020B0604020202020204" pitchFamily="34" charset="0"/>
              <a:buChar char="•"/>
            </a:pPr>
            <a:endParaRPr lang="en-US" sz="1600" dirty="0" smtClean="0"/>
          </a:p>
          <a:p>
            <a:pPr marL="285750" indent="-285750">
              <a:buFont typeface="Arial" panose="020B0604020202020204" pitchFamily="34" charset="0"/>
              <a:buChar char="•"/>
            </a:pPr>
            <a:endParaRPr lang="en-US" sz="1600" dirty="0"/>
          </a:p>
        </p:txBody>
      </p:sp>
      <p:sp>
        <p:nvSpPr>
          <p:cNvPr id="11" name="Rechteck 10"/>
          <p:cNvSpPr/>
          <p:nvPr/>
        </p:nvSpPr>
        <p:spPr>
          <a:xfrm>
            <a:off x="1582326" y="2132165"/>
            <a:ext cx="813043" cy="369332"/>
          </a:xfrm>
          <a:prstGeom prst="rect">
            <a:avLst/>
          </a:prstGeom>
          <a:solidFill>
            <a:schemeClr val="bg1"/>
          </a:solidFill>
        </p:spPr>
        <p:txBody>
          <a:bodyPr wrap="none">
            <a:spAutoFit/>
          </a:bodyPr>
          <a:lstStyle/>
          <a:p>
            <a:r>
              <a:rPr lang="de-DE" dirty="0" smtClean="0"/>
              <a:t>Müsch</a:t>
            </a:r>
            <a:endParaRPr lang="en-GB" dirty="0"/>
          </a:p>
        </p:txBody>
      </p:sp>
      <p:sp>
        <p:nvSpPr>
          <p:cNvPr id="12" name="Rechteck 11"/>
          <p:cNvSpPr/>
          <p:nvPr/>
        </p:nvSpPr>
        <p:spPr>
          <a:xfrm>
            <a:off x="4440386" y="2132165"/>
            <a:ext cx="1130309" cy="369332"/>
          </a:xfrm>
          <a:prstGeom prst="rect">
            <a:avLst/>
          </a:prstGeom>
          <a:solidFill>
            <a:schemeClr val="bg1"/>
          </a:solidFill>
        </p:spPr>
        <p:txBody>
          <a:bodyPr wrap="none">
            <a:spAutoFit/>
          </a:bodyPr>
          <a:lstStyle/>
          <a:p>
            <a:r>
              <a:rPr lang="de-DE" dirty="0" smtClean="0"/>
              <a:t>Kreuzberg</a:t>
            </a:r>
            <a:endParaRPr lang="en-GB" dirty="0"/>
          </a:p>
        </p:txBody>
      </p:sp>
      <p:sp>
        <p:nvSpPr>
          <p:cNvPr id="13" name="Rechteck 12"/>
          <p:cNvSpPr/>
          <p:nvPr/>
        </p:nvSpPr>
        <p:spPr>
          <a:xfrm>
            <a:off x="7615712" y="2135885"/>
            <a:ext cx="994888" cy="369332"/>
          </a:xfrm>
          <a:prstGeom prst="rect">
            <a:avLst/>
          </a:prstGeom>
          <a:solidFill>
            <a:schemeClr val="bg1"/>
          </a:solidFill>
        </p:spPr>
        <p:txBody>
          <a:bodyPr wrap="none">
            <a:spAutoFit/>
          </a:bodyPr>
          <a:lstStyle/>
          <a:p>
            <a:r>
              <a:rPr lang="de-DE" dirty="0" smtClean="0"/>
              <a:t>Altenahr</a:t>
            </a:r>
            <a:endParaRPr lang="en-GB" dirty="0"/>
          </a:p>
        </p:txBody>
      </p:sp>
    </p:spTree>
    <p:extLst>
      <p:ext uri="{BB962C8B-B14F-4D97-AF65-F5344CB8AC3E}">
        <p14:creationId xmlns:p14="http://schemas.microsoft.com/office/powerpoint/2010/main" val="36285867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eck 9"/>
          <p:cNvSpPr/>
          <p:nvPr/>
        </p:nvSpPr>
        <p:spPr>
          <a:xfrm>
            <a:off x="0" y="358824"/>
            <a:ext cx="12192000" cy="96928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hteck 4"/>
          <p:cNvSpPr/>
          <p:nvPr/>
        </p:nvSpPr>
        <p:spPr>
          <a:xfrm>
            <a:off x="572284" y="6159158"/>
            <a:ext cx="9015719" cy="584775"/>
          </a:xfrm>
          <a:prstGeom prst="rect">
            <a:avLst/>
          </a:prstGeom>
        </p:spPr>
        <p:txBody>
          <a:bodyPr wrap="square">
            <a:spAutoFit/>
          </a:bodyPr>
          <a:lstStyle/>
          <a:p>
            <a:r>
              <a:rPr lang="en-GB" sz="1600" b="1" dirty="0" smtClean="0"/>
              <a:t>Fig. </a:t>
            </a:r>
            <a:r>
              <a:rPr lang="en-GB" sz="1600" b="1" dirty="0"/>
              <a:t>6</a:t>
            </a:r>
            <a:r>
              <a:rPr lang="en-GB" sz="1600" b="1" dirty="0" smtClean="0"/>
              <a:t>: </a:t>
            </a:r>
            <a:r>
              <a:rPr lang="en-US" sz="1600" dirty="0"/>
              <a:t>Larsim simulated discharge </a:t>
            </a:r>
            <a:r>
              <a:rPr lang="de-DE" sz="1600" dirty="0" smtClean="0"/>
              <a:t>(</a:t>
            </a:r>
            <a:r>
              <a:rPr lang="de-DE" sz="1600" dirty="0"/>
              <a:t>m</a:t>
            </a:r>
            <a:r>
              <a:rPr lang="de-DE" sz="1600" baseline="30000" dirty="0"/>
              <a:t>3</a:t>
            </a:r>
            <a:r>
              <a:rPr lang="de-DE" sz="1600" dirty="0"/>
              <a:t>/s) </a:t>
            </a:r>
            <a:r>
              <a:rPr lang="en-US" sz="1600" dirty="0" smtClean="0"/>
              <a:t>with the calibrated parameter set </a:t>
            </a:r>
            <a:r>
              <a:rPr lang="de-DE" sz="1600" dirty="0" smtClean="0"/>
              <a:t>(</a:t>
            </a:r>
            <a:r>
              <a:rPr lang="de-DE" sz="1600" dirty="0" err="1" smtClean="0"/>
              <a:t>for</a:t>
            </a:r>
            <a:r>
              <a:rPr lang="de-DE" sz="1600" dirty="0" smtClean="0"/>
              <a:t> </a:t>
            </a:r>
            <a:r>
              <a:rPr lang="de-DE" sz="1600" dirty="0" err="1" smtClean="0"/>
              <a:t>the</a:t>
            </a:r>
            <a:r>
              <a:rPr lang="de-DE" sz="1600" dirty="0" smtClean="0"/>
              <a:t> July14th </a:t>
            </a:r>
            <a:r>
              <a:rPr lang="de-DE" sz="1600" dirty="0"/>
              <a:t>2021 </a:t>
            </a:r>
            <a:r>
              <a:rPr lang="de-DE" sz="1600" dirty="0" err="1" smtClean="0"/>
              <a:t>event</a:t>
            </a:r>
            <a:r>
              <a:rPr lang="de-DE" sz="1600" dirty="0" smtClean="0"/>
              <a:t>) </a:t>
            </a:r>
            <a:r>
              <a:rPr lang="en-US" sz="1600" dirty="0"/>
              <a:t>and different rainfall products</a:t>
            </a:r>
            <a:r>
              <a:rPr lang="de-DE" sz="1600" dirty="0"/>
              <a:t>. </a:t>
            </a:r>
            <a:endParaRPr lang="en-GB" sz="1600" dirty="0"/>
          </a:p>
        </p:txBody>
      </p:sp>
      <p:sp>
        <p:nvSpPr>
          <p:cNvPr id="6" name="Textfeld 5"/>
          <p:cNvSpPr txBox="1"/>
          <p:nvPr/>
        </p:nvSpPr>
        <p:spPr>
          <a:xfrm>
            <a:off x="337749" y="556763"/>
            <a:ext cx="11788347" cy="523220"/>
          </a:xfrm>
          <a:prstGeom prst="rect">
            <a:avLst/>
          </a:prstGeom>
          <a:noFill/>
        </p:spPr>
        <p:txBody>
          <a:bodyPr wrap="square" rtlCol="0">
            <a:spAutoFit/>
          </a:bodyPr>
          <a:lstStyle/>
          <a:p>
            <a:r>
              <a:rPr lang="de-DE" sz="2800" dirty="0">
                <a:solidFill>
                  <a:schemeClr val="accent1">
                    <a:lumMod val="50000"/>
                  </a:schemeClr>
                </a:solidFill>
              </a:rPr>
              <a:t>3. </a:t>
            </a:r>
            <a:r>
              <a:rPr lang="en-US" sz="2800" dirty="0" smtClean="0">
                <a:solidFill>
                  <a:schemeClr val="accent1">
                    <a:lumMod val="50000"/>
                  </a:schemeClr>
                </a:solidFill>
              </a:rPr>
              <a:t>Larsim modelled discharge: parameter set calibrated for July 2021 Event</a:t>
            </a:r>
            <a:endParaRPr lang="en-US" sz="2800" dirty="0">
              <a:solidFill>
                <a:schemeClr val="accent1">
                  <a:lumMod val="50000"/>
                </a:schemeClr>
              </a:solidFill>
            </a:endParaRPr>
          </a:p>
        </p:txBody>
      </p:sp>
      <p:sp>
        <p:nvSpPr>
          <p:cNvPr id="2" name="Foliennummernplatzhalter 1"/>
          <p:cNvSpPr>
            <a:spLocks noGrp="1"/>
          </p:cNvSpPr>
          <p:nvPr>
            <p:ph type="sldNum" sz="quarter" idx="12"/>
          </p:nvPr>
        </p:nvSpPr>
        <p:spPr/>
        <p:txBody>
          <a:bodyPr/>
          <a:lstStyle/>
          <a:p>
            <a:fld id="{0016CE4C-3876-4DBB-AA58-906BC8D54749}" type="slidenum">
              <a:rPr lang="en-GB" smtClean="0"/>
              <a:t>7</a:t>
            </a:fld>
            <a:endParaRPr lang="en-GB" dirty="0"/>
          </a:p>
        </p:txBody>
      </p:sp>
      <p:sp>
        <p:nvSpPr>
          <p:cNvPr id="8" name="Rechteck 7"/>
          <p:cNvSpPr/>
          <p:nvPr/>
        </p:nvSpPr>
        <p:spPr>
          <a:xfrm>
            <a:off x="9293496" y="2688065"/>
            <a:ext cx="2898504" cy="2308324"/>
          </a:xfrm>
          <a:prstGeom prst="rect">
            <a:avLst/>
          </a:prstGeom>
        </p:spPr>
        <p:txBody>
          <a:bodyPr wrap="square">
            <a:spAutoFit/>
          </a:bodyPr>
          <a:lstStyle/>
          <a:p>
            <a:pPr marL="285750" indent="-285750">
              <a:buFont typeface="Arial" panose="020B0604020202020204" pitchFamily="34" charset="0"/>
              <a:buChar char="•"/>
            </a:pPr>
            <a:r>
              <a:rPr lang="en-US" sz="1600" dirty="0" smtClean="0"/>
              <a:t>Discharge in Kreuzberg agrees better with the reconstructed data</a:t>
            </a:r>
          </a:p>
          <a:p>
            <a:pPr marL="285750" indent="-285750">
              <a:buFont typeface="Arial" panose="020B0604020202020204" pitchFamily="34" charset="0"/>
              <a:buChar char="•"/>
            </a:pPr>
            <a:r>
              <a:rPr lang="en-US" sz="1600" dirty="0" smtClean="0"/>
              <a:t>The </a:t>
            </a:r>
            <a:r>
              <a:rPr lang="en-US" sz="1600" dirty="0" err="1" smtClean="0"/>
              <a:t>Uni</a:t>
            </a:r>
            <a:r>
              <a:rPr lang="en-US" sz="1600" dirty="0" smtClean="0"/>
              <a:t> Bonn Product shows the best agreement.</a:t>
            </a:r>
          </a:p>
          <a:p>
            <a:pPr marL="285750" indent="-285750">
              <a:buFont typeface="Arial" panose="020B0604020202020204" pitchFamily="34" charset="0"/>
              <a:buChar char="•"/>
            </a:pPr>
            <a:r>
              <a:rPr lang="en-US" sz="1600" dirty="0"/>
              <a:t>T</a:t>
            </a:r>
            <a:r>
              <a:rPr lang="en-US" sz="1600" dirty="0" smtClean="0"/>
              <a:t>here are few simulated rainfall that agree better with the reconstructed discharge.  </a:t>
            </a:r>
          </a:p>
          <a:p>
            <a:pPr marL="285750" indent="-285750">
              <a:buFont typeface="Arial" panose="020B0604020202020204" pitchFamily="34" charset="0"/>
              <a:buChar char="•"/>
            </a:pPr>
            <a:endParaRPr lang="de-DE" sz="1600" dirty="0"/>
          </a:p>
        </p:txBody>
      </p:sp>
      <p:sp>
        <p:nvSpPr>
          <p:cNvPr id="9" name="Rechteck 8"/>
          <p:cNvSpPr/>
          <p:nvPr/>
        </p:nvSpPr>
        <p:spPr>
          <a:xfrm>
            <a:off x="572284" y="1509472"/>
            <a:ext cx="8394735" cy="584775"/>
          </a:xfrm>
          <a:prstGeom prst="rect">
            <a:avLst/>
          </a:prstGeom>
        </p:spPr>
        <p:txBody>
          <a:bodyPr wrap="square">
            <a:spAutoFit/>
          </a:bodyPr>
          <a:lstStyle/>
          <a:p>
            <a:pPr marL="285750" indent="-285750">
              <a:buFont typeface="Arial" panose="020B0604020202020204" pitchFamily="34" charset="0"/>
              <a:buChar char="•"/>
            </a:pPr>
            <a:r>
              <a:rPr lang="en-US" sz="1600" dirty="0" smtClean="0"/>
              <a:t>Parameter set (mainly influencing runoff generation – separating direct from surface runoff) calibrated in </a:t>
            </a:r>
            <a:r>
              <a:rPr lang="en-US" sz="1600" dirty="0" err="1" smtClean="0"/>
              <a:t>hindcast</a:t>
            </a:r>
            <a:r>
              <a:rPr lang="en-US" sz="1600" dirty="0" smtClean="0"/>
              <a:t> for July 2021 event.</a:t>
            </a:r>
            <a:endParaRPr lang="en-US" sz="1600" dirty="0"/>
          </a:p>
        </p:txBody>
      </p:sp>
      <p:pic>
        <p:nvPicPr>
          <p:cNvPr id="7" name="Grafik 6"/>
          <p:cNvPicPr>
            <a:picLocks noChangeAspect="1"/>
          </p:cNvPicPr>
          <p:nvPr/>
        </p:nvPicPr>
        <p:blipFill rotWithShape="1">
          <a:blip r:embed="rId2"/>
          <a:srcRect t="-148"/>
          <a:stretch/>
        </p:blipFill>
        <p:spPr>
          <a:xfrm>
            <a:off x="337749" y="2349902"/>
            <a:ext cx="9000000" cy="3714051"/>
          </a:xfrm>
          <a:prstGeom prst="rect">
            <a:avLst/>
          </a:prstGeom>
        </p:spPr>
      </p:pic>
      <p:sp>
        <p:nvSpPr>
          <p:cNvPr id="11" name="Rechteck 10"/>
          <p:cNvSpPr/>
          <p:nvPr/>
        </p:nvSpPr>
        <p:spPr>
          <a:xfrm>
            <a:off x="1582326" y="2101780"/>
            <a:ext cx="813043" cy="369332"/>
          </a:xfrm>
          <a:prstGeom prst="rect">
            <a:avLst/>
          </a:prstGeom>
          <a:solidFill>
            <a:schemeClr val="bg1"/>
          </a:solidFill>
        </p:spPr>
        <p:txBody>
          <a:bodyPr wrap="none">
            <a:spAutoFit/>
          </a:bodyPr>
          <a:lstStyle/>
          <a:p>
            <a:r>
              <a:rPr lang="de-DE" dirty="0" smtClean="0"/>
              <a:t>Müsch</a:t>
            </a:r>
            <a:endParaRPr lang="en-GB" dirty="0"/>
          </a:p>
        </p:txBody>
      </p:sp>
      <p:sp>
        <p:nvSpPr>
          <p:cNvPr id="12" name="Rechteck 11"/>
          <p:cNvSpPr/>
          <p:nvPr/>
        </p:nvSpPr>
        <p:spPr>
          <a:xfrm>
            <a:off x="4440386" y="2101780"/>
            <a:ext cx="1130309" cy="369332"/>
          </a:xfrm>
          <a:prstGeom prst="rect">
            <a:avLst/>
          </a:prstGeom>
          <a:solidFill>
            <a:schemeClr val="bg1"/>
          </a:solidFill>
        </p:spPr>
        <p:txBody>
          <a:bodyPr wrap="none">
            <a:spAutoFit/>
          </a:bodyPr>
          <a:lstStyle/>
          <a:p>
            <a:r>
              <a:rPr lang="de-DE" dirty="0" smtClean="0"/>
              <a:t>Kreuzberg</a:t>
            </a:r>
            <a:endParaRPr lang="en-GB" dirty="0"/>
          </a:p>
        </p:txBody>
      </p:sp>
      <p:sp>
        <p:nvSpPr>
          <p:cNvPr id="13" name="Rechteck 12"/>
          <p:cNvSpPr/>
          <p:nvPr/>
        </p:nvSpPr>
        <p:spPr>
          <a:xfrm>
            <a:off x="7615712" y="2105500"/>
            <a:ext cx="994888" cy="369332"/>
          </a:xfrm>
          <a:prstGeom prst="rect">
            <a:avLst/>
          </a:prstGeom>
          <a:solidFill>
            <a:schemeClr val="bg1"/>
          </a:solidFill>
        </p:spPr>
        <p:txBody>
          <a:bodyPr wrap="none">
            <a:spAutoFit/>
          </a:bodyPr>
          <a:lstStyle/>
          <a:p>
            <a:r>
              <a:rPr lang="de-DE" dirty="0" smtClean="0"/>
              <a:t>Altenahr</a:t>
            </a:r>
            <a:endParaRPr lang="en-GB" dirty="0"/>
          </a:p>
        </p:txBody>
      </p:sp>
    </p:spTree>
    <p:extLst>
      <p:ext uri="{BB962C8B-B14F-4D97-AF65-F5344CB8AC3E}">
        <p14:creationId xmlns:p14="http://schemas.microsoft.com/office/powerpoint/2010/main" val="24319213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eck 13"/>
          <p:cNvSpPr/>
          <p:nvPr/>
        </p:nvSpPr>
        <p:spPr>
          <a:xfrm>
            <a:off x="0" y="358824"/>
            <a:ext cx="12192000" cy="96928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feld 5"/>
          <p:cNvSpPr txBox="1"/>
          <p:nvPr/>
        </p:nvSpPr>
        <p:spPr>
          <a:xfrm>
            <a:off x="337749" y="556763"/>
            <a:ext cx="11788347" cy="523220"/>
          </a:xfrm>
          <a:prstGeom prst="rect">
            <a:avLst/>
          </a:prstGeom>
          <a:noFill/>
        </p:spPr>
        <p:txBody>
          <a:bodyPr wrap="square" rtlCol="0">
            <a:spAutoFit/>
          </a:bodyPr>
          <a:lstStyle/>
          <a:p>
            <a:r>
              <a:rPr lang="de-DE" sz="2800" dirty="0">
                <a:solidFill>
                  <a:schemeClr val="accent1">
                    <a:lumMod val="50000"/>
                  </a:schemeClr>
                </a:solidFill>
              </a:rPr>
              <a:t>3. </a:t>
            </a:r>
            <a:r>
              <a:rPr lang="en-US" sz="2800" dirty="0">
                <a:solidFill>
                  <a:schemeClr val="accent1">
                    <a:lumMod val="50000"/>
                  </a:schemeClr>
                </a:solidFill>
              </a:rPr>
              <a:t>Larsim modelled discharge: parameter set calibrated for July 2021 Event</a:t>
            </a:r>
          </a:p>
        </p:txBody>
      </p:sp>
      <p:sp>
        <p:nvSpPr>
          <p:cNvPr id="2" name="Foliennummernplatzhalter 1"/>
          <p:cNvSpPr>
            <a:spLocks noGrp="1"/>
          </p:cNvSpPr>
          <p:nvPr>
            <p:ph type="sldNum" sz="quarter" idx="12"/>
          </p:nvPr>
        </p:nvSpPr>
        <p:spPr/>
        <p:txBody>
          <a:bodyPr/>
          <a:lstStyle/>
          <a:p>
            <a:fld id="{0016CE4C-3876-4DBB-AA58-906BC8D54749}" type="slidenum">
              <a:rPr lang="en-GB" smtClean="0"/>
              <a:t>8</a:t>
            </a:fld>
            <a:endParaRPr lang="en-GB"/>
          </a:p>
        </p:txBody>
      </p:sp>
      <p:sp>
        <p:nvSpPr>
          <p:cNvPr id="16" name="Rechteck 15"/>
          <p:cNvSpPr/>
          <p:nvPr/>
        </p:nvSpPr>
        <p:spPr>
          <a:xfrm>
            <a:off x="8988781" y="1888136"/>
            <a:ext cx="2844925" cy="3539430"/>
          </a:xfrm>
          <a:prstGeom prst="rect">
            <a:avLst/>
          </a:prstGeom>
        </p:spPr>
        <p:txBody>
          <a:bodyPr wrap="square">
            <a:spAutoFit/>
          </a:bodyPr>
          <a:lstStyle/>
          <a:p>
            <a:r>
              <a:rPr lang="en-US" sz="1600" dirty="0" smtClean="0"/>
              <a:t>→  Was there actually more rainfall?</a:t>
            </a:r>
          </a:p>
          <a:p>
            <a:endParaRPr lang="en-US" sz="1600" dirty="0" smtClean="0"/>
          </a:p>
          <a:p>
            <a:r>
              <a:rPr lang="en-US" sz="1600" dirty="0" smtClean="0"/>
              <a:t>	</a:t>
            </a:r>
            <a:r>
              <a:rPr lang="en-US" sz="1600" dirty="0" smtClean="0">
                <a:solidFill>
                  <a:srgbClr val="C00000"/>
                </a:solidFill>
              </a:rPr>
              <a:t>… or….</a:t>
            </a:r>
          </a:p>
          <a:p>
            <a:endParaRPr lang="en-US" sz="1600" dirty="0" smtClean="0"/>
          </a:p>
          <a:p>
            <a:r>
              <a:rPr lang="en-US" sz="1600" dirty="0" smtClean="0"/>
              <a:t>→ Was the field capacity and soil moisture are actually lower than estimated / expected?</a:t>
            </a:r>
          </a:p>
          <a:p>
            <a:endParaRPr lang="en-US" sz="1600" dirty="0" smtClean="0"/>
          </a:p>
          <a:p>
            <a:r>
              <a:rPr lang="en-US" sz="1600" dirty="0" smtClean="0"/>
              <a:t>	</a:t>
            </a:r>
            <a:r>
              <a:rPr lang="en-US" sz="1600" dirty="0" smtClean="0">
                <a:solidFill>
                  <a:srgbClr val="C00000"/>
                </a:solidFill>
              </a:rPr>
              <a:t>… or ….</a:t>
            </a:r>
          </a:p>
          <a:p>
            <a:endParaRPr lang="en-US" sz="1600" dirty="0" smtClean="0"/>
          </a:p>
          <a:p>
            <a:r>
              <a:rPr lang="en-US" sz="1600" dirty="0" smtClean="0"/>
              <a:t>→ Are the discharge peaks actually smaller than first estimated?</a:t>
            </a:r>
            <a:endParaRPr lang="en-US" sz="1600" dirty="0"/>
          </a:p>
        </p:txBody>
      </p:sp>
      <p:sp>
        <p:nvSpPr>
          <p:cNvPr id="17" name="Rechteck 16"/>
          <p:cNvSpPr/>
          <p:nvPr/>
        </p:nvSpPr>
        <p:spPr>
          <a:xfrm>
            <a:off x="442913" y="5771575"/>
            <a:ext cx="8294562" cy="584775"/>
          </a:xfrm>
          <a:prstGeom prst="rect">
            <a:avLst/>
          </a:prstGeom>
        </p:spPr>
        <p:txBody>
          <a:bodyPr wrap="square">
            <a:spAutoFit/>
          </a:bodyPr>
          <a:lstStyle/>
          <a:p>
            <a:r>
              <a:rPr lang="en-GB" sz="1600" b="1" dirty="0" smtClean="0"/>
              <a:t>Fig. </a:t>
            </a:r>
            <a:r>
              <a:rPr lang="en-GB" sz="1600" b="1" dirty="0"/>
              <a:t>7</a:t>
            </a:r>
            <a:r>
              <a:rPr lang="en-GB" sz="1600" b="1" dirty="0" smtClean="0"/>
              <a:t>: </a:t>
            </a:r>
            <a:r>
              <a:rPr lang="de-DE" sz="1600" dirty="0" smtClean="0"/>
              <a:t>Maximal</a:t>
            </a:r>
            <a:r>
              <a:rPr lang="en-GB" sz="1600" b="1" dirty="0" smtClean="0"/>
              <a:t> </a:t>
            </a:r>
            <a:r>
              <a:rPr lang="en-US" sz="1600" dirty="0" smtClean="0"/>
              <a:t>Larsim modelled discharge </a:t>
            </a:r>
            <a:r>
              <a:rPr lang="de-DE" sz="1600" dirty="0" smtClean="0"/>
              <a:t>(</a:t>
            </a:r>
            <a:r>
              <a:rPr lang="de-DE" sz="1600" dirty="0"/>
              <a:t>m</a:t>
            </a:r>
            <a:r>
              <a:rPr lang="de-DE" sz="1600" baseline="30000" dirty="0"/>
              <a:t>3</a:t>
            </a:r>
            <a:r>
              <a:rPr lang="de-DE" sz="1600" dirty="0"/>
              <a:t>/s) </a:t>
            </a:r>
            <a:r>
              <a:rPr lang="en-US" sz="1600" dirty="0" smtClean="0"/>
              <a:t>with the calibrated parameter set and different rainfall products versus total rainfall volume of the different rainfall products.</a:t>
            </a:r>
            <a:endParaRPr lang="en-US" sz="1600" dirty="0"/>
          </a:p>
        </p:txBody>
      </p:sp>
      <p:pic>
        <p:nvPicPr>
          <p:cNvPr id="4" name="Grafik 3"/>
          <p:cNvPicPr>
            <a:picLocks noChangeAspect="1"/>
          </p:cNvPicPr>
          <p:nvPr/>
        </p:nvPicPr>
        <p:blipFill rotWithShape="1">
          <a:blip r:embed="rId2"/>
          <a:srcRect t="3874"/>
          <a:stretch/>
        </p:blipFill>
        <p:spPr>
          <a:xfrm>
            <a:off x="0" y="2025287"/>
            <a:ext cx="8748000" cy="3522910"/>
          </a:xfrm>
          <a:prstGeom prst="rect">
            <a:avLst/>
          </a:prstGeom>
        </p:spPr>
      </p:pic>
      <p:sp>
        <p:nvSpPr>
          <p:cNvPr id="5" name="Rechteck 4"/>
          <p:cNvSpPr/>
          <p:nvPr/>
        </p:nvSpPr>
        <p:spPr>
          <a:xfrm>
            <a:off x="999271" y="1688976"/>
            <a:ext cx="813043" cy="369332"/>
          </a:xfrm>
          <a:prstGeom prst="rect">
            <a:avLst/>
          </a:prstGeom>
        </p:spPr>
        <p:txBody>
          <a:bodyPr wrap="none">
            <a:spAutoFit/>
          </a:bodyPr>
          <a:lstStyle/>
          <a:p>
            <a:r>
              <a:rPr lang="de-DE" dirty="0" smtClean="0"/>
              <a:t>Müsch</a:t>
            </a:r>
            <a:endParaRPr lang="en-GB" dirty="0"/>
          </a:p>
        </p:txBody>
      </p:sp>
      <p:sp>
        <p:nvSpPr>
          <p:cNvPr id="10" name="Rechteck 9"/>
          <p:cNvSpPr/>
          <p:nvPr/>
        </p:nvSpPr>
        <p:spPr>
          <a:xfrm>
            <a:off x="4060592" y="1688976"/>
            <a:ext cx="1130309" cy="369332"/>
          </a:xfrm>
          <a:prstGeom prst="rect">
            <a:avLst/>
          </a:prstGeom>
        </p:spPr>
        <p:txBody>
          <a:bodyPr wrap="none">
            <a:spAutoFit/>
          </a:bodyPr>
          <a:lstStyle/>
          <a:p>
            <a:r>
              <a:rPr lang="de-DE" dirty="0" smtClean="0"/>
              <a:t>Kreuzberg</a:t>
            </a:r>
            <a:endParaRPr lang="en-GB" dirty="0"/>
          </a:p>
        </p:txBody>
      </p:sp>
      <p:sp>
        <p:nvSpPr>
          <p:cNvPr id="11" name="Rechteck 10"/>
          <p:cNvSpPr/>
          <p:nvPr/>
        </p:nvSpPr>
        <p:spPr>
          <a:xfrm>
            <a:off x="7032657" y="1692696"/>
            <a:ext cx="994888" cy="369332"/>
          </a:xfrm>
          <a:prstGeom prst="rect">
            <a:avLst/>
          </a:prstGeom>
        </p:spPr>
        <p:txBody>
          <a:bodyPr wrap="none">
            <a:spAutoFit/>
          </a:bodyPr>
          <a:lstStyle/>
          <a:p>
            <a:r>
              <a:rPr lang="de-DE" dirty="0" smtClean="0"/>
              <a:t>Altenahr</a:t>
            </a:r>
            <a:endParaRPr lang="en-GB" dirty="0"/>
          </a:p>
        </p:txBody>
      </p:sp>
    </p:spTree>
    <p:extLst>
      <p:ext uri="{BB962C8B-B14F-4D97-AF65-F5344CB8AC3E}">
        <p14:creationId xmlns:p14="http://schemas.microsoft.com/office/powerpoint/2010/main" val="31955573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0" y="358824"/>
            <a:ext cx="12192000" cy="96928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hteck 5"/>
          <p:cNvSpPr/>
          <p:nvPr/>
        </p:nvSpPr>
        <p:spPr>
          <a:xfrm>
            <a:off x="442913" y="1581346"/>
            <a:ext cx="11916351" cy="584775"/>
          </a:xfrm>
          <a:prstGeom prst="rect">
            <a:avLst/>
          </a:prstGeom>
        </p:spPr>
        <p:txBody>
          <a:bodyPr wrap="square">
            <a:spAutoFit/>
          </a:bodyPr>
          <a:lstStyle/>
          <a:p>
            <a:r>
              <a:rPr lang="de-DE" sz="1600" b="1" dirty="0" smtClean="0"/>
              <a:t>Fig.8: </a:t>
            </a:r>
            <a:r>
              <a:rPr lang="en-GB" sz="1600" dirty="0"/>
              <a:t>Calculated runoff coefficients from various precipitation products and the reconstructed data as a reference for the direct runoff - </a:t>
            </a:r>
            <a:r>
              <a:rPr lang="en-GB" sz="1600" dirty="0" smtClean="0"/>
              <a:t>left, </a:t>
            </a:r>
            <a:r>
              <a:rPr lang="en-GB" sz="1600" dirty="0"/>
              <a:t>from the direct runoff simulated with Larsim (calibrated parameter set) - middle figure, and from Larsim (standard parameter set) - </a:t>
            </a:r>
            <a:r>
              <a:rPr lang="en-GB" sz="1600" dirty="0" smtClean="0"/>
              <a:t>right.</a:t>
            </a:r>
            <a:endParaRPr lang="en-GB" sz="1600" dirty="0"/>
          </a:p>
        </p:txBody>
      </p:sp>
      <p:sp>
        <p:nvSpPr>
          <p:cNvPr id="5" name="Textfeld 4"/>
          <p:cNvSpPr txBox="1"/>
          <p:nvPr/>
        </p:nvSpPr>
        <p:spPr>
          <a:xfrm>
            <a:off x="337749" y="556763"/>
            <a:ext cx="11788347" cy="523220"/>
          </a:xfrm>
          <a:prstGeom prst="rect">
            <a:avLst/>
          </a:prstGeom>
          <a:noFill/>
        </p:spPr>
        <p:txBody>
          <a:bodyPr wrap="square" rtlCol="0">
            <a:spAutoFit/>
          </a:bodyPr>
          <a:lstStyle/>
          <a:p>
            <a:r>
              <a:rPr lang="de-DE" sz="2800" dirty="0">
                <a:solidFill>
                  <a:schemeClr val="accent1">
                    <a:lumMod val="50000"/>
                  </a:schemeClr>
                </a:solidFill>
              </a:rPr>
              <a:t>4</a:t>
            </a:r>
            <a:r>
              <a:rPr lang="de-DE" sz="2800" dirty="0" smtClean="0">
                <a:solidFill>
                  <a:schemeClr val="accent1">
                    <a:lumMod val="50000"/>
                  </a:schemeClr>
                </a:solidFill>
              </a:rPr>
              <a:t>. </a:t>
            </a:r>
            <a:r>
              <a:rPr lang="en-US" sz="2800" dirty="0" smtClean="0">
                <a:solidFill>
                  <a:schemeClr val="accent1">
                    <a:lumMod val="50000"/>
                  </a:schemeClr>
                </a:solidFill>
              </a:rPr>
              <a:t>Runoff coefficients: observed vs Larsim modelled </a:t>
            </a:r>
            <a:endParaRPr lang="en-US" sz="2800" dirty="0">
              <a:solidFill>
                <a:schemeClr val="accent1">
                  <a:lumMod val="50000"/>
                </a:schemeClr>
              </a:solidFill>
            </a:endParaRPr>
          </a:p>
        </p:txBody>
      </p:sp>
      <p:sp>
        <p:nvSpPr>
          <p:cNvPr id="2" name="Foliennummernplatzhalter 1"/>
          <p:cNvSpPr>
            <a:spLocks noGrp="1"/>
          </p:cNvSpPr>
          <p:nvPr>
            <p:ph type="sldNum" sz="quarter" idx="12"/>
          </p:nvPr>
        </p:nvSpPr>
        <p:spPr/>
        <p:txBody>
          <a:bodyPr/>
          <a:lstStyle/>
          <a:p>
            <a:fld id="{0016CE4C-3876-4DBB-AA58-906BC8D54749}" type="slidenum">
              <a:rPr lang="en-GB" smtClean="0"/>
              <a:t>9</a:t>
            </a:fld>
            <a:endParaRPr lang="en-GB"/>
          </a:p>
        </p:txBody>
      </p:sp>
      <p:sp>
        <p:nvSpPr>
          <p:cNvPr id="8" name="Rechteck 7"/>
          <p:cNvSpPr/>
          <p:nvPr/>
        </p:nvSpPr>
        <p:spPr>
          <a:xfrm>
            <a:off x="522391" y="6075144"/>
            <a:ext cx="11246822" cy="646331"/>
          </a:xfrm>
          <a:prstGeom prst="rect">
            <a:avLst/>
          </a:prstGeom>
        </p:spPr>
        <p:txBody>
          <a:bodyPr wrap="square">
            <a:spAutoFit/>
          </a:bodyPr>
          <a:lstStyle/>
          <a:p>
            <a:pPr marL="285750" indent="-285750">
              <a:buFontTx/>
              <a:buChar char="-"/>
            </a:pPr>
            <a:r>
              <a:rPr lang="en-GB" dirty="0" smtClean="0"/>
              <a:t>Due to an underestimation of rainfall (possible over estimation of discharges) we obtain unrealistic values above 1</a:t>
            </a:r>
          </a:p>
          <a:p>
            <a:pPr marL="285750" indent="-285750">
              <a:buFontTx/>
              <a:buChar char="-"/>
            </a:pPr>
            <a:r>
              <a:rPr lang="en-US" dirty="0" smtClean="0"/>
              <a:t>Larsim models generally lower runoff coefficients than observed</a:t>
            </a:r>
            <a:endParaRPr lang="en-US" dirty="0"/>
          </a:p>
        </p:txBody>
      </p:sp>
      <p:pic>
        <p:nvPicPr>
          <p:cNvPr id="4" name="Grafik 3"/>
          <p:cNvPicPr>
            <a:picLocks noChangeAspect="1"/>
          </p:cNvPicPr>
          <p:nvPr/>
        </p:nvPicPr>
        <p:blipFill>
          <a:blip r:embed="rId2"/>
          <a:stretch>
            <a:fillRect/>
          </a:stretch>
        </p:blipFill>
        <p:spPr>
          <a:xfrm>
            <a:off x="1115807" y="2166121"/>
            <a:ext cx="9000000" cy="3953835"/>
          </a:xfrm>
          <a:prstGeom prst="rect">
            <a:avLst/>
          </a:prstGeom>
        </p:spPr>
      </p:pic>
    </p:spTree>
    <p:extLst>
      <p:ext uri="{BB962C8B-B14F-4D97-AF65-F5344CB8AC3E}">
        <p14:creationId xmlns:p14="http://schemas.microsoft.com/office/powerpoint/2010/main" val="9686744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1000</Words>
  <Application>Microsoft Office PowerPoint</Application>
  <PresentationFormat>Breitbild</PresentationFormat>
  <Paragraphs>144</Paragraphs>
  <Slides>13</Slides>
  <Notes>4</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13</vt:i4>
      </vt:variant>
    </vt:vector>
  </HeadingPairs>
  <TitlesOfParts>
    <vt:vector size="18" baseType="lpstr">
      <vt:lpstr>Arial</vt:lpstr>
      <vt:lpstr>Calibri</vt:lpstr>
      <vt:lpstr>Calibri Light</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Bora Shehu</dc:creator>
  <cp:lastModifiedBy>Bora Shehu</cp:lastModifiedBy>
  <cp:revision>78</cp:revision>
  <cp:lastPrinted>2024-04-04T09:30:33Z</cp:lastPrinted>
  <dcterms:created xsi:type="dcterms:W3CDTF">2023-12-05T09:12:56Z</dcterms:created>
  <dcterms:modified xsi:type="dcterms:W3CDTF">2024-04-17T15:47:15Z</dcterms:modified>
</cp:coreProperties>
</file>