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17"/>
  </p:notesMasterIdLst>
  <p:sldIdLst>
    <p:sldId id="262" r:id="rId3"/>
    <p:sldId id="2190" r:id="rId4"/>
    <p:sldId id="2211" r:id="rId5"/>
    <p:sldId id="2198" r:id="rId6"/>
    <p:sldId id="2208" r:id="rId7"/>
    <p:sldId id="1191" r:id="rId8"/>
    <p:sldId id="2186" r:id="rId9"/>
    <p:sldId id="2185" r:id="rId10"/>
    <p:sldId id="2204" r:id="rId11"/>
    <p:sldId id="2212" r:id="rId12"/>
    <p:sldId id="2214" r:id="rId13"/>
    <p:sldId id="2194" r:id="rId14"/>
    <p:sldId id="2199" r:id="rId15"/>
    <p:sldId id="275" r:id="rId1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80F44C-2E02-6433-9056-A63843C53A7C}" name="Robrecht Moelans" initials="RM" userId="S::robrecht.moelans@vito.be::b21988af-e4d5-4d26-b47a-74490448f6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CF316-466C-4071-91D4-34E4036A1018}" v="1" dt="2024-04-16T17:30:03.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61" autoAdjust="0"/>
  </p:normalViewPr>
  <p:slideViewPr>
    <p:cSldViewPr snapToGrid="0">
      <p:cViewPr varScale="1">
        <p:scale>
          <a:sx n="114" d="100"/>
          <a:sy n="114" d="100"/>
        </p:scale>
        <p:origin x="438" y="10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recht Moelans" userId="b21988af-e4d5-4d26-b47a-74490448f685" providerId="ADAL" clId="{3B8CF316-466C-4071-91D4-34E4036A1018}"/>
    <pc:docChg chg="delSld">
      <pc:chgData name="Robrecht Moelans" userId="b21988af-e4d5-4d26-b47a-74490448f685" providerId="ADAL" clId="{3B8CF316-466C-4071-91D4-34E4036A1018}" dt="2024-04-16T17:38:56.395" v="2" actId="47"/>
      <pc:docMkLst>
        <pc:docMk/>
      </pc:docMkLst>
      <pc:sldChg chg="del">
        <pc:chgData name="Robrecht Moelans" userId="b21988af-e4d5-4d26-b47a-74490448f685" providerId="ADAL" clId="{3B8CF316-466C-4071-91D4-34E4036A1018}" dt="2024-04-16T17:30:06.929" v="0" actId="47"/>
        <pc:sldMkLst>
          <pc:docMk/>
          <pc:sldMk cId="2419167149" sldId="256"/>
        </pc:sldMkLst>
      </pc:sldChg>
      <pc:sldChg chg="del">
        <pc:chgData name="Robrecht Moelans" userId="b21988af-e4d5-4d26-b47a-74490448f685" providerId="ADAL" clId="{3B8CF316-466C-4071-91D4-34E4036A1018}" dt="2024-04-16T17:32:33.317" v="1" actId="47"/>
        <pc:sldMkLst>
          <pc:docMk/>
          <pc:sldMk cId="179745728" sldId="283"/>
        </pc:sldMkLst>
      </pc:sldChg>
      <pc:sldChg chg="del">
        <pc:chgData name="Robrecht Moelans" userId="b21988af-e4d5-4d26-b47a-74490448f685" providerId="ADAL" clId="{3B8CF316-466C-4071-91D4-34E4036A1018}" dt="2024-04-16T17:38:56.395" v="2" actId="47"/>
        <pc:sldMkLst>
          <pc:docMk/>
          <pc:sldMk cId="1699226620" sldId="2213"/>
        </pc:sldMkLst>
      </pc:sldChg>
      <pc:sldMasterChg chg="delSldLayout">
        <pc:chgData name="Robrecht Moelans" userId="b21988af-e4d5-4d26-b47a-74490448f685" providerId="ADAL" clId="{3B8CF316-466C-4071-91D4-34E4036A1018}" dt="2024-04-16T17:30:06.929" v="0" actId="47"/>
        <pc:sldMasterMkLst>
          <pc:docMk/>
          <pc:sldMasterMk cId="1035679619" sldId="2147483648"/>
        </pc:sldMasterMkLst>
        <pc:sldLayoutChg chg="del">
          <pc:chgData name="Robrecht Moelans" userId="b21988af-e4d5-4d26-b47a-74490448f685" providerId="ADAL" clId="{3B8CF316-466C-4071-91D4-34E4036A1018}" dt="2024-04-16T17:30:06.929" v="0" actId="47"/>
          <pc:sldLayoutMkLst>
            <pc:docMk/>
            <pc:sldMasterMk cId="1035679619" sldId="2147483648"/>
            <pc:sldLayoutMk cId="2244532112" sldId="2147483663"/>
          </pc:sldLayoutMkLst>
        </pc:sldLayoutChg>
      </pc:sldMasterChg>
    </pc:docChg>
  </pc:docChgLst>
  <pc:docChgLst>
    <pc:chgData name="Robrecht Moelans" userId="b21988af-e4d5-4d26-b47a-74490448f685" providerId="ADAL" clId="{FCE4548E-D62A-4873-BCD5-B1108C7553E2}"/>
    <pc:docChg chg="undo custSel addSld delSld modSld sldOrd modMainMaster">
      <pc:chgData name="Robrecht Moelans" userId="b21988af-e4d5-4d26-b47a-74490448f685" providerId="ADAL" clId="{FCE4548E-D62A-4873-BCD5-B1108C7553E2}" dt="2024-01-19T12:57:52.637" v="7830" actId="14100"/>
      <pc:docMkLst>
        <pc:docMk/>
      </pc:docMkLst>
      <pc:sldChg chg="addSp delSp modSp mod">
        <pc:chgData name="Robrecht Moelans" userId="b21988af-e4d5-4d26-b47a-74490448f685" providerId="ADAL" clId="{FCE4548E-D62A-4873-BCD5-B1108C7553E2}" dt="2024-01-18T13:09:24.964" v="7657" actId="20577"/>
        <pc:sldMkLst>
          <pc:docMk/>
          <pc:sldMk cId="2419167149" sldId="256"/>
        </pc:sldMkLst>
        <pc:spChg chg="mod ord">
          <ac:chgData name="Robrecht Moelans" userId="b21988af-e4d5-4d26-b47a-74490448f685" providerId="ADAL" clId="{FCE4548E-D62A-4873-BCD5-B1108C7553E2}" dt="2024-01-18T11:26:02.897" v="6854" actId="167"/>
          <ac:spMkLst>
            <pc:docMk/>
            <pc:sldMk cId="2419167149" sldId="256"/>
            <ac:spMk id="2" creationId="{00000000-0000-0000-0000-000000000000}"/>
          </ac:spMkLst>
        </pc:spChg>
        <pc:spChg chg="mod">
          <ac:chgData name="Robrecht Moelans" userId="b21988af-e4d5-4d26-b47a-74490448f685" providerId="ADAL" clId="{FCE4548E-D62A-4873-BCD5-B1108C7553E2}" dt="2024-01-18T13:09:24.964" v="7657" actId="20577"/>
          <ac:spMkLst>
            <pc:docMk/>
            <pc:sldMk cId="2419167149" sldId="256"/>
            <ac:spMk id="3" creationId="{00000000-0000-0000-0000-000000000000}"/>
          </ac:spMkLst>
        </pc:spChg>
        <pc:spChg chg="del mod">
          <ac:chgData name="Robrecht Moelans" userId="b21988af-e4d5-4d26-b47a-74490448f685" providerId="ADAL" clId="{FCE4548E-D62A-4873-BCD5-B1108C7553E2}" dt="2024-01-18T11:20:27.742" v="6739" actId="478"/>
          <ac:spMkLst>
            <pc:docMk/>
            <pc:sldMk cId="2419167149" sldId="256"/>
            <ac:spMk id="4" creationId="{00000000-0000-0000-0000-000000000000}"/>
          </ac:spMkLst>
        </pc:spChg>
        <pc:spChg chg="mod">
          <ac:chgData name="Robrecht Moelans" userId="b21988af-e4d5-4d26-b47a-74490448f685" providerId="ADAL" clId="{FCE4548E-D62A-4873-BCD5-B1108C7553E2}" dt="2024-01-18T11:20:33.824" v="6741" actId="14100"/>
          <ac:spMkLst>
            <pc:docMk/>
            <pc:sldMk cId="2419167149" sldId="256"/>
            <ac:spMk id="5" creationId="{FFFE04C0-AB02-BB03-7E30-8CEA9BBEDEE4}"/>
          </ac:spMkLst>
        </pc:spChg>
        <pc:spChg chg="add del mod">
          <ac:chgData name="Robrecht Moelans" userId="b21988af-e4d5-4d26-b47a-74490448f685" providerId="ADAL" clId="{FCE4548E-D62A-4873-BCD5-B1108C7553E2}" dt="2024-01-18T11:20:31.484" v="6740" actId="478"/>
          <ac:spMkLst>
            <pc:docMk/>
            <pc:sldMk cId="2419167149" sldId="256"/>
            <ac:spMk id="7" creationId="{739C8A6C-B20A-2305-1160-98C2759F333F}"/>
          </ac:spMkLst>
        </pc:spChg>
        <pc:picChg chg="add mod modCrop">
          <ac:chgData name="Robrecht Moelans" userId="b21988af-e4d5-4d26-b47a-74490448f685" providerId="ADAL" clId="{FCE4548E-D62A-4873-BCD5-B1108C7553E2}" dt="2024-01-18T11:23:24.175" v="6773" actId="1076"/>
          <ac:picMkLst>
            <pc:docMk/>
            <pc:sldMk cId="2419167149" sldId="256"/>
            <ac:picMk id="9" creationId="{A6FA07BF-E133-FC7D-DAD7-EB5612D5D585}"/>
          </ac:picMkLst>
        </pc:picChg>
      </pc:sldChg>
      <pc:sldChg chg="del">
        <pc:chgData name="Robrecht Moelans" userId="b21988af-e4d5-4d26-b47a-74490448f685" providerId="ADAL" clId="{FCE4548E-D62A-4873-BCD5-B1108C7553E2}" dt="2024-01-17T19:23:24.140" v="0" actId="47"/>
        <pc:sldMkLst>
          <pc:docMk/>
          <pc:sldMk cId="4258454645" sldId="262"/>
        </pc:sldMkLst>
      </pc:sldChg>
      <pc:sldChg chg="modNotesTx">
        <pc:chgData name="Robrecht Moelans" userId="b21988af-e4d5-4d26-b47a-74490448f685" providerId="ADAL" clId="{FCE4548E-D62A-4873-BCD5-B1108C7553E2}" dt="2024-01-18T12:01:15.483" v="7483" actId="20577"/>
        <pc:sldMkLst>
          <pc:docMk/>
          <pc:sldMk cId="1983472515" sldId="275"/>
        </pc:sldMkLst>
      </pc:sldChg>
      <pc:sldChg chg="addSp delSp modSp mod modClrScheme chgLayout modNotesTx">
        <pc:chgData name="Robrecht Moelans" userId="b21988af-e4d5-4d26-b47a-74490448f685" providerId="ADAL" clId="{FCE4548E-D62A-4873-BCD5-B1108C7553E2}" dt="2024-01-18T13:08:29.702" v="7618" actId="478"/>
        <pc:sldMkLst>
          <pc:docMk/>
          <pc:sldMk cId="179745728" sldId="283"/>
        </pc:sldMkLst>
        <pc:spChg chg="del">
          <ac:chgData name="Robrecht Moelans" userId="b21988af-e4d5-4d26-b47a-74490448f685" providerId="ADAL" clId="{FCE4548E-D62A-4873-BCD5-B1108C7553E2}" dt="2024-01-18T11:48:33.636" v="7410" actId="478"/>
          <ac:spMkLst>
            <pc:docMk/>
            <pc:sldMk cId="179745728" sldId="283"/>
            <ac:spMk id="4" creationId="{275C0DFB-F72A-38F3-B0D7-0DBB2E62510D}"/>
          </ac:spMkLst>
        </pc:spChg>
        <pc:spChg chg="del mod">
          <ac:chgData name="Robrecht Moelans" userId="b21988af-e4d5-4d26-b47a-74490448f685" providerId="ADAL" clId="{FCE4548E-D62A-4873-BCD5-B1108C7553E2}" dt="2024-01-18T11:48:47.087" v="7412" actId="478"/>
          <ac:spMkLst>
            <pc:docMk/>
            <pc:sldMk cId="179745728" sldId="283"/>
            <ac:spMk id="5" creationId="{719C0089-2916-D708-A79C-BE82FC58B466}"/>
          </ac:spMkLst>
        </pc:spChg>
        <pc:spChg chg="add mod ord">
          <ac:chgData name="Robrecht Moelans" userId="b21988af-e4d5-4d26-b47a-74490448f685" providerId="ADAL" clId="{FCE4548E-D62A-4873-BCD5-B1108C7553E2}" dt="2024-01-18T11:50:18.568" v="7422" actId="1076"/>
          <ac:spMkLst>
            <pc:docMk/>
            <pc:sldMk cId="179745728" sldId="283"/>
            <ac:spMk id="6" creationId="{1CA8A7CA-E1C5-5C67-6900-B650ECD267C1}"/>
          </ac:spMkLst>
        </pc:spChg>
        <pc:spChg chg="add del mod">
          <ac:chgData name="Robrecht Moelans" userId="b21988af-e4d5-4d26-b47a-74490448f685" providerId="ADAL" clId="{FCE4548E-D62A-4873-BCD5-B1108C7553E2}" dt="2024-01-18T13:08:29.702" v="7618" actId="478"/>
          <ac:spMkLst>
            <pc:docMk/>
            <pc:sldMk cId="179745728" sldId="283"/>
            <ac:spMk id="9" creationId="{AADA6496-92DF-5815-A453-884CFB9905F2}"/>
          </ac:spMkLst>
        </pc:spChg>
        <pc:picChg chg="del">
          <ac:chgData name="Robrecht Moelans" userId="b21988af-e4d5-4d26-b47a-74490448f685" providerId="ADAL" clId="{FCE4548E-D62A-4873-BCD5-B1108C7553E2}" dt="2024-01-18T11:48:08.812" v="7396" actId="478"/>
          <ac:picMkLst>
            <pc:docMk/>
            <pc:sldMk cId="179745728" sldId="283"/>
            <ac:picMk id="2" creationId="{0EFC8C79-766C-0CAA-E326-4E8C28847CC5}"/>
          </ac:picMkLst>
        </pc:picChg>
        <pc:picChg chg="add del">
          <ac:chgData name="Robrecht Moelans" userId="b21988af-e4d5-4d26-b47a-74490448f685" providerId="ADAL" clId="{FCE4548E-D62A-4873-BCD5-B1108C7553E2}" dt="2024-01-18T11:48:15.517" v="7397" actId="478"/>
          <ac:picMkLst>
            <pc:docMk/>
            <pc:sldMk cId="179745728" sldId="283"/>
            <ac:picMk id="3" creationId="{13242CC3-5E17-4FA2-89ED-6FEA5A586B89}"/>
          </ac:picMkLst>
        </pc:picChg>
        <pc:picChg chg="add mod">
          <ac:chgData name="Robrecht Moelans" userId="b21988af-e4d5-4d26-b47a-74490448f685" providerId="ADAL" clId="{FCE4548E-D62A-4873-BCD5-B1108C7553E2}" dt="2024-01-18T11:50:27.788" v="7423" actId="1076"/>
          <ac:picMkLst>
            <pc:docMk/>
            <pc:sldMk cId="179745728" sldId="283"/>
            <ac:picMk id="7" creationId="{8020D855-9264-0527-0622-F86E63EEE6FA}"/>
          </ac:picMkLst>
        </pc:picChg>
        <pc:picChg chg="add mod">
          <ac:chgData name="Robrecht Moelans" userId="b21988af-e4d5-4d26-b47a-74490448f685" providerId="ADAL" clId="{FCE4548E-D62A-4873-BCD5-B1108C7553E2}" dt="2024-01-18T11:49:55.884" v="7418" actId="1076"/>
          <ac:picMkLst>
            <pc:docMk/>
            <pc:sldMk cId="179745728" sldId="283"/>
            <ac:picMk id="8" creationId="{BC505B4F-ED3B-9133-C1A2-D61E0B1989E4}"/>
          </ac:picMkLst>
        </pc:picChg>
        <pc:picChg chg="del">
          <ac:chgData name="Robrecht Moelans" userId="b21988af-e4d5-4d26-b47a-74490448f685" providerId="ADAL" clId="{FCE4548E-D62A-4873-BCD5-B1108C7553E2}" dt="2024-01-18T11:48:03.388" v="7394" actId="478"/>
          <ac:picMkLst>
            <pc:docMk/>
            <pc:sldMk cId="179745728" sldId="283"/>
            <ac:picMk id="11" creationId="{FD74ECA0-D18D-419E-BA4D-D3428CC7E4CD}"/>
          </ac:picMkLst>
        </pc:picChg>
        <pc:picChg chg="del">
          <ac:chgData name="Robrecht Moelans" userId="b21988af-e4d5-4d26-b47a-74490448f685" providerId="ADAL" clId="{FCE4548E-D62A-4873-BCD5-B1108C7553E2}" dt="2024-01-18T11:48:00.036" v="7393" actId="478"/>
          <ac:picMkLst>
            <pc:docMk/>
            <pc:sldMk cId="179745728" sldId="283"/>
            <ac:picMk id="13" creationId="{7F1E0A40-9A77-4869-9962-5CFA9B9029FD}"/>
          </ac:picMkLst>
        </pc:picChg>
        <pc:picChg chg="del">
          <ac:chgData name="Robrecht Moelans" userId="b21988af-e4d5-4d26-b47a-74490448f685" providerId="ADAL" clId="{FCE4548E-D62A-4873-BCD5-B1108C7553E2}" dt="2024-01-18T11:48:05.580" v="7395" actId="478"/>
          <ac:picMkLst>
            <pc:docMk/>
            <pc:sldMk cId="179745728" sldId="283"/>
            <ac:picMk id="15" creationId="{5E108812-2561-4C16-BF22-CF895B1F438F}"/>
          </ac:picMkLst>
        </pc:picChg>
      </pc:sldChg>
      <pc:sldChg chg="del">
        <pc:chgData name="Robrecht Moelans" userId="b21988af-e4d5-4d26-b47a-74490448f685" providerId="ADAL" clId="{FCE4548E-D62A-4873-BCD5-B1108C7553E2}" dt="2024-01-18T08:50:57.556" v="2378" actId="47"/>
        <pc:sldMkLst>
          <pc:docMk/>
          <pc:sldMk cId="2589129898" sldId="284"/>
        </pc:sldMkLst>
      </pc:sldChg>
      <pc:sldChg chg="del">
        <pc:chgData name="Robrecht Moelans" userId="b21988af-e4d5-4d26-b47a-74490448f685" providerId="ADAL" clId="{FCE4548E-D62A-4873-BCD5-B1108C7553E2}" dt="2024-01-18T08:28:17.440" v="2196" actId="47"/>
        <pc:sldMkLst>
          <pc:docMk/>
          <pc:sldMk cId="1615089440" sldId="288"/>
        </pc:sldMkLst>
      </pc:sldChg>
      <pc:sldChg chg="del ord">
        <pc:chgData name="Robrecht Moelans" userId="b21988af-e4d5-4d26-b47a-74490448f685" providerId="ADAL" clId="{FCE4548E-D62A-4873-BCD5-B1108C7553E2}" dt="2024-01-17T21:27:11.438" v="1759" actId="47"/>
        <pc:sldMkLst>
          <pc:docMk/>
          <pc:sldMk cId="2255854" sldId="1072"/>
        </pc:sldMkLst>
      </pc:sldChg>
      <pc:sldChg chg="addSp delSp modSp mod ord modClrScheme chgLayout">
        <pc:chgData name="Robrecht Moelans" userId="b21988af-e4d5-4d26-b47a-74490448f685" providerId="ADAL" clId="{FCE4548E-D62A-4873-BCD5-B1108C7553E2}" dt="2024-01-18T12:57:36.915" v="7552" actId="1038"/>
        <pc:sldMkLst>
          <pc:docMk/>
          <pc:sldMk cId="650339505" sldId="1191"/>
        </pc:sldMkLst>
        <pc:spChg chg="mod ord">
          <ac:chgData name="Robrecht Moelans" userId="b21988af-e4d5-4d26-b47a-74490448f685" providerId="ADAL" clId="{FCE4548E-D62A-4873-BCD5-B1108C7553E2}" dt="2024-01-18T11:28:24.057" v="6902" actId="20577"/>
          <ac:spMkLst>
            <pc:docMk/>
            <pc:sldMk cId="650339505" sldId="1191"/>
            <ac:spMk id="2" creationId="{9057362A-F8E3-46DB-BF0C-DCB3E9D801D8}"/>
          </ac:spMkLst>
        </pc:spChg>
        <pc:spChg chg="mod ord">
          <ac:chgData name="Robrecht Moelans" userId="b21988af-e4d5-4d26-b47a-74490448f685" providerId="ADAL" clId="{FCE4548E-D62A-4873-BCD5-B1108C7553E2}" dt="2024-01-18T11:39:16.895" v="7173" actId="20577"/>
          <ac:spMkLst>
            <pc:docMk/>
            <pc:sldMk cId="650339505" sldId="1191"/>
            <ac:spMk id="3" creationId="{00176E30-52FA-43A0-9EF0-A31C28FFB2AE}"/>
          </ac:spMkLst>
        </pc:spChg>
        <pc:spChg chg="add mod">
          <ac:chgData name="Robrecht Moelans" userId="b21988af-e4d5-4d26-b47a-74490448f685" providerId="ADAL" clId="{FCE4548E-D62A-4873-BCD5-B1108C7553E2}" dt="2024-01-18T11:51:37.757" v="7433" actId="1035"/>
          <ac:spMkLst>
            <pc:docMk/>
            <pc:sldMk cId="650339505" sldId="1191"/>
            <ac:spMk id="4" creationId="{8884FE41-3637-F850-BDD4-DA790CD941E8}"/>
          </ac:spMkLst>
        </pc:spChg>
        <pc:spChg chg="add mod">
          <ac:chgData name="Robrecht Moelans" userId="b21988af-e4d5-4d26-b47a-74490448f685" providerId="ADAL" clId="{FCE4548E-D62A-4873-BCD5-B1108C7553E2}" dt="2024-01-18T12:57:36.915" v="7552" actId="1038"/>
          <ac:spMkLst>
            <pc:docMk/>
            <pc:sldMk cId="650339505" sldId="1191"/>
            <ac:spMk id="5" creationId="{D79DB191-8653-B62C-E969-511B59C8493F}"/>
          </ac:spMkLst>
        </pc:spChg>
        <pc:picChg chg="del mod">
          <ac:chgData name="Robrecht Moelans" userId="b21988af-e4d5-4d26-b47a-74490448f685" providerId="ADAL" clId="{FCE4548E-D62A-4873-BCD5-B1108C7553E2}" dt="2024-01-17T21:32:26.094" v="1885" actId="478"/>
          <ac:picMkLst>
            <pc:docMk/>
            <pc:sldMk cId="650339505" sldId="1191"/>
            <ac:picMk id="4" creationId="{2B834ADB-33B6-4B1E-A9E1-4867168D273B}"/>
          </ac:picMkLst>
        </pc:picChg>
        <pc:picChg chg="mod modCrop">
          <ac:chgData name="Robrecht Moelans" userId="b21988af-e4d5-4d26-b47a-74490448f685" providerId="ADAL" clId="{FCE4548E-D62A-4873-BCD5-B1108C7553E2}" dt="2024-01-18T11:51:37.757" v="7433" actId="1035"/>
          <ac:picMkLst>
            <pc:docMk/>
            <pc:sldMk cId="650339505" sldId="1191"/>
            <ac:picMk id="7" creationId="{59C07C7E-8D3B-3D71-34C8-DB8D78117C80}"/>
          </ac:picMkLst>
        </pc:picChg>
      </pc:sldChg>
      <pc:sldChg chg="modSp del mod ord">
        <pc:chgData name="Robrecht Moelans" userId="b21988af-e4d5-4d26-b47a-74490448f685" providerId="ADAL" clId="{FCE4548E-D62A-4873-BCD5-B1108C7553E2}" dt="2024-01-18T09:57:01.922" v="4351" actId="2696"/>
        <pc:sldMkLst>
          <pc:docMk/>
          <pc:sldMk cId="4201305425" sldId="2173"/>
        </pc:sldMkLst>
        <pc:spChg chg="mod">
          <ac:chgData name="Robrecht Moelans" userId="b21988af-e4d5-4d26-b47a-74490448f685" providerId="ADAL" clId="{FCE4548E-D62A-4873-BCD5-B1108C7553E2}" dt="2024-01-17T21:31:34.894" v="1884" actId="20577"/>
          <ac:spMkLst>
            <pc:docMk/>
            <pc:sldMk cId="4201305425" sldId="2173"/>
            <ac:spMk id="2" creationId="{DADEB833-1590-3583-CA2F-D7856793D721}"/>
          </ac:spMkLst>
        </pc:spChg>
      </pc:sldChg>
      <pc:sldChg chg="del ord">
        <pc:chgData name="Robrecht Moelans" userId="b21988af-e4d5-4d26-b47a-74490448f685" providerId="ADAL" clId="{FCE4548E-D62A-4873-BCD5-B1108C7553E2}" dt="2024-01-18T09:57:01.922" v="4351" actId="2696"/>
        <pc:sldMkLst>
          <pc:docMk/>
          <pc:sldMk cId="1728698632" sldId="2174"/>
        </pc:sldMkLst>
      </pc:sldChg>
      <pc:sldChg chg="addSp delSp modSp mod ord modClrScheme chgLayout">
        <pc:chgData name="Robrecht Moelans" userId="b21988af-e4d5-4d26-b47a-74490448f685" providerId="ADAL" clId="{FCE4548E-D62A-4873-BCD5-B1108C7553E2}" dt="2024-01-18T11:30:23.899" v="6914" actId="20577"/>
        <pc:sldMkLst>
          <pc:docMk/>
          <pc:sldMk cId="3575554336" sldId="2185"/>
        </pc:sldMkLst>
        <pc:spChg chg="add mod ord">
          <ac:chgData name="Robrecht Moelans" userId="b21988af-e4d5-4d26-b47a-74490448f685" providerId="ADAL" clId="{FCE4548E-D62A-4873-BCD5-B1108C7553E2}" dt="2024-01-18T11:30:23.899" v="6914" actId="20577"/>
          <ac:spMkLst>
            <pc:docMk/>
            <pc:sldMk cId="3575554336" sldId="2185"/>
            <ac:spMk id="2" creationId="{F6171A20-28EA-8E72-8380-1EAE45470A51}"/>
          </ac:spMkLst>
        </pc:spChg>
        <pc:spChg chg="add del mod ord">
          <ac:chgData name="Robrecht Moelans" userId="b21988af-e4d5-4d26-b47a-74490448f685" providerId="ADAL" clId="{FCE4548E-D62A-4873-BCD5-B1108C7553E2}" dt="2024-01-18T09:22:52.488" v="3679" actId="478"/>
          <ac:spMkLst>
            <pc:docMk/>
            <pc:sldMk cId="3575554336" sldId="2185"/>
            <ac:spMk id="3" creationId="{331953BF-21D9-F55A-A87B-DC7500FEC845}"/>
          </ac:spMkLst>
        </pc:spChg>
        <pc:spChg chg="add mod">
          <ac:chgData name="Robrecht Moelans" userId="b21988af-e4d5-4d26-b47a-74490448f685" providerId="ADAL" clId="{FCE4548E-D62A-4873-BCD5-B1108C7553E2}" dt="2024-01-18T11:14:27.531" v="6369" actId="6549"/>
          <ac:spMkLst>
            <pc:docMk/>
            <pc:sldMk cId="3575554336" sldId="2185"/>
            <ac:spMk id="4" creationId="{B358B199-5EAA-0DA7-9BD8-8FA3F66AB05F}"/>
          </ac:spMkLst>
        </pc:spChg>
        <pc:picChg chg="mod">
          <ac:chgData name="Robrecht Moelans" userId="b21988af-e4d5-4d26-b47a-74490448f685" providerId="ADAL" clId="{FCE4548E-D62A-4873-BCD5-B1108C7553E2}" dt="2024-01-18T09:23:39.540" v="3739" actId="1076"/>
          <ac:picMkLst>
            <pc:docMk/>
            <pc:sldMk cId="3575554336" sldId="2185"/>
            <ac:picMk id="5" creationId="{CFA9B8AF-11D0-38EA-087C-738D30070085}"/>
          </ac:picMkLst>
        </pc:picChg>
        <pc:cxnChg chg="add del">
          <ac:chgData name="Robrecht Moelans" userId="b21988af-e4d5-4d26-b47a-74490448f685" providerId="ADAL" clId="{FCE4548E-D62A-4873-BCD5-B1108C7553E2}" dt="2024-01-17T21:29:02.088" v="1834" actId="478"/>
          <ac:cxnSpMkLst>
            <pc:docMk/>
            <pc:sldMk cId="3575554336" sldId="2185"/>
            <ac:cxnSpMk id="3" creationId="{0DCD02BB-46F2-1EEA-AB2C-AFF2D05BD280}"/>
          </ac:cxnSpMkLst>
        </pc:cxnChg>
      </pc:sldChg>
      <pc:sldChg chg="addSp modSp mod ord modClrScheme modAnim chgLayout">
        <pc:chgData name="Robrecht Moelans" userId="b21988af-e4d5-4d26-b47a-74490448f685" providerId="ADAL" clId="{FCE4548E-D62A-4873-BCD5-B1108C7553E2}" dt="2024-01-18T11:13:41.472" v="6367" actId="20577"/>
        <pc:sldMkLst>
          <pc:docMk/>
          <pc:sldMk cId="720627902" sldId="2186"/>
        </pc:sldMkLst>
        <pc:spChg chg="mod ord">
          <ac:chgData name="Robrecht Moelans" userId="b21988af-e4d5-4d26-b47a-74490448f685" providerId="ADAL" clId="{FCE4548E-D62A-4873-BCD5-B1108C7553E2}" dt="2024-01-18T09:19:25.869" v="3662" actId="14100"/>
          <ac:spMkLst>
            <pc:docMk/>
            <pc:sldMk cId="720627902" sldId="2186"/>
            <ac:spMk id="2" creationId="{332C63B6-091C-1087-2134-889785B1FC59}"/>
          </ac:spMkLst>
        </pc:spChg>
        <pc:spChg chg="mod ord">
          <ac:chgData name="Robrecht Moelans" userId="b21988af-e4d5-4d26-b47a-74490448f685" providerId="ADAL" clId="{FCE4548E-D62A-4873-BCD5-B1108C7553E2}" dt="2024-01-18T11:13:41.472" v="6367" actId="20577"/>
          <ac:spMkLst>
            <pc:docMk/>
            <pc:sldMk cId="720627902" sldId="2186"/>
            <ac:spMk id="5" creationId="{6BC0E2C1-DAAE-EF2C-6B96-EA99734FBE04}"/>
          </ac:spMkLst>
        </pc:spChg>
        <pc:spChg chg="mod">
          <ac:chgData name="Robrecht Moelans" userId="b21988af-e4d5-4d26-b47a-74490448f685" providerId="ADAL" clId="{FCE4548E-D62A-4873-BCD5-B1108C7553E2}" dt="2024-01-18T09:17:06.114" v="3526" actId="1076"/>
          <ac:spMkLst>
            <pc:docMk/>
            <pc:sldMk cId="720627902" sldId="2186"/>
            <ac:spMk id="15" creationId="{8D5662AA-1D6F-3B91-3CD4-D4928854A410}"/>
          </ac:spMkLst>
        </pc:spChg>
        <pc:spChg chg="mod">
          <ac:chgData name="Robrecht Moelans" userId="b21988af-e4d5-4d26-b47a-74490448f685" providerId="ADAL" clId="{FCE4548E-D62A-4873-BCD5-B1108C7553E2}" dt="2024-01-18T09:17:06.114" v="3526" actId="1076"/>
          <ac:spMkLst>
            <pc:docMk/>
            <pc:sldMk cId="720627902" sldId="2186"/>
            <ac:spMk id="17" creationId="{EED5AE8D-331A-A2DE-A9FB-7B278AF811A9}"/>
          </ac:spMkLst>
        </pc:spChg>
        <pc:spChg chg="mod">
          <ac:chgData name="Robrecht Moelans" userId="b21988af-e4d5-4d26-b47a-74490448f685" providerId="ADAL" clId="{FCE4548E-D62A-4873-BCD5-B1108C7553E2}" dt="2024-01-18T09:17:06.114" v="3526" actId="1076"/>
          <ac:spMkLst>
            <pc:docMk/>
            <pc:sldMk cId="720627902" sldId="2186"/>
            <ac:spMk id="19" creationId="{2C7F8DEB-9216-EEA4-0744-3EE867FA20D5}"/>
          </ac:spMkLst>
        </pc:spChg>
        <pc:spChg chg="mod">
          <ac:chgData name="Robrecht Moelans" userId="b21988af-e4d5-4d26-b47a-74490448f685" providerId="ADAL" clId="{FCE4548E-D62A-4873-BCD5-B1108C7553E2}" dt="2024-01-18T09:17:06.114" v="3526" actId="1076"/>
          <ac:spMkLst>
            <pc:docMk/>
            <pc:sldMk cId="720627902" sldId="2186"/>
            <ac:spMk id="20" creationId="{B6422999-942F-7B0F-84DA-319BC56869FA}"/>
          </ac:spMkLst>
        </pc:spChg>
        <pc:spChg chg="mod">
          <ac:chgData name="Robrecht Moelans" userId="b21988af-e4d5-4d26-b47a-74490448f685" providerId="ADAL" clId="{FCE4548E-D62A-4873-BCD5-B1108C7553E2}" dt="2024-01-18T09:17:06.114" v="3526" actId="1076"/>
          <ac:spMkLst>
            <pc:docMk/>
            <pc:sldMk cId="720627902" sldId="2186"/>
            <ac:spMk id="21" creationId="{A79838C8-78E5-DE17-BDAE-5963CB3FDA4E}"/>
          </ac:spMkLst>
        </pc:spChg>
        <pc:spChg chg="mod">
          <ac:chgData name="Robrecht Moelans" userId="b21988af-e4d5-4d26-b47a-74490448f685" providerId="ADAL" clId="{FCE4548E-D62A-4873-BCD5-B1108C7553E2}" dt="2024-01-18T09:17:06.114" v="3526" actId="1076"/>
          <ac:spMkLst>
            <pc:docMk/>
            <pc:sldMk cId="720627902" sldId="2186"/>
            <ac:spMk id="25" creationId="{7455C93C-6AE2-CD51-41FB-64FA6E833F84}"/>
          </ac:spMkLst>
        </pc:spChg>
        <pc:spChg chg="mod">
          <ac:chgData name="Robrecht Moelans" userId="b21988af-e4d5-4d26-b47a-74490448f685" providerId="ADAL" clId="{FCE4548E-D62A-4873-BCD5-B1108C7553E2}" dt="2024-01-18T09:17:06.114" v="3526" actId="1076"/>
          <ac:spMkLst>
            <pc:docMk/>
            <pc:sldMk cId="720627902" sldId="2186"/>
            <ac:spMk id="26" creationId="{21A8E0B7-83C0-4ADD-F516-BC640BE5FB55}"/>
          </ac:spMkLst>
        </pc:spChg>
        <pc:spChg chg="mod">
          <ac:chgData name="Robrecht Moelans" userId="b21988af-e4d5-4d26-b47a-74490448f685" providerId="ADAL" clId="{FCE4548E-D62A-4873-BCD5-B1108C7553E2}" dt="2024-01-18T09:17:06.114" v="3526" actId="1076"/>
          <ac:spMkLst>
            <pc:docMk/>
            <pc:sldMk cId="720627902" sldId="2186"/>
            <ac:spMk id="27" creationId="{6BD01860-5F68-6E0B-AA52-96994B298605}"/>
          </ac:spMkLst>
        </pc:spChg>
        <pc:spChg chg="mod">
          <ac:chgData name="Robrecht Moelans" userId="b21988af-e4d5-4d26-b47a-74490448f685" providerId="ADAL" clId="{FCE4548E-D62A-4873-BCD5-B1108C7553E2}" dt="2024-01-18T09:17:06.114" v="3526" actId="1076"/>
          <ac:spMkLst>
            <pc:docMk/>
            <pc:sldMk cId="720627902" sldId="2186"/>
            <ac:spMk id="59" creationId="{FAFBE6B1-5BBF-EE69-279B-70C44AFF8926}"/>
          </ac:spMkLst>
        </pc:spChg>
        <pc:grpChg chg="mod">
          <ac:chgData name="Robrecht Moelans" userId="b21988af-e4d5-4d26-b47a-74490448f685" providerId="ADAL" clId="{FCE4548E-D62A-4873-BCD5-B1108C7553E2}" dt="2024-01-18T09:17:06.114" v="3526" actId="1076"/>
          <ac:grpSpMkLst>
            <pc:docMk/>
            <pc:sldMk cId="720627902" sldId="2186"/>
            <ac:grpSpMk id="3" creationId="{823CC9FC-3D27-7DE6-161F-B4950EFEB273}"/>
          </ac:grpSpMkLst>
        </pc:grpChg>
        <pc:grpChg chg="mod">
          <ac:chgData name="Robrecht Moelans" userId="b21988af-e4d5-4d26-b47a-74490448f685" providerId="ADAL" clId="{FCE4548E-D62A-4873-BCD5-B1108C7553E2}" dt="2024-01-18T09:17:06.114" v="3526" actId="1076"/>
          <ac:grpSpMkLst>
            <pc:docMk/>
            <pc:sldMk cId="720627902" sldId="2186"/>
            <ac:grpSpMk id="4" creationId="{045D8EEE-B95F-62E5-9F78-CB41C856E94C}"/>
          </ac:grpSpMkLst>
        </pc:grpChg>
        <pc:grpChg chg="add mod">
          <ac:chgData name="Robrecht Moelans" userId="b21988af-e4d5-4d26-b47a-74490448f685" providerId="ADAL" clId="{FCE4548E-D62A-4873-BCD5-B1108C7553E2}" dt="2024-01-18T09:17:06.114" v="3526" actId="1076"/>
          <ac:grpSpMkLst>
            <pc:docMk/>
            <pc:sldMk cId="720627902" sldId="2186"/>
            <ac:grpSpMk id="6" creationId="{F856871F-40FB-2C1C-6A6F-CF58D6B3BE44}"/>
          </ac:grpSpMkLst>
        </pc:grpChg>
        <pc:grpChg chg="mod">
          <ac:chgData name="Robrecht Moelans" userId="b21988af-e4d5-4d26-b47a-74490448f685" providerId="ADAL" clId="{FCE4548E-D62A-4873-BCD5-B1108C7553E2}" dt="2024-01-18T09:17:06.114" v="3526" actId="1076"/>
          <ac:grpSpMkLst>
            <pc:docMk/>
            <pc:sldMk cId="720627902" sldId="2186"/>
            <ac:grpSpMk id="22" creationId="{133E475C-0C21-04DD-345F-11B7CFC47B0F}"/>
          </ac:grpSpMkLst>
        </pc:grpChg>
        <pc:grpChg chg="mod">
          <ac:chgData name="Robrecht Moelans" userId="b21988af-e4d5-4d26-b47a-74490448f685" providerId="ADAL" clId="{FCE4548E-D62A-4873-BCD5-B1108C7553E2}" dt="2024-01-18T09:17:06.114" v="3526" actId="1076"/>
          <ac:grpSpMkLst>
            <pc:docMk/>
            <pc:sldMk cId="720627902" sldId="2186"/>
            <ac:grpSpMk id="1047" creationId="{2A37AE30-AE49-1247-984A-10B5D4642033}"/>
          </ac:grpSpMkLst>
        </pc:grpChg>
        <pc:grpChg chg="mod">
          <ac:chgData name="Robrecht Moelans" userId="b21988af-e4d5-4d26-b47a-74490448f685" providerId="ADAL" clId="{FCE4548E-D62A-4873-BCD5-B1108C7553E2}" dt="2024-01-18T09:17:06.114" v="3526" actId="1076"/>
          <ac:grpSpMkLst>
            <pc:docMk/>
            <pc:sldMk cId="720627902" sldId="2186"/>
            <ac:grpSpMk id="1054" creationId="{2DBCC9A5-C52C-876B-54D0-840F0B9C5FBC}"/>
          </ac:grpSpMkLst>
        </pc:grpChg>
        <pc:grpChg chg="mod">
          <ac:chgData name="Robrecht Moelans" userId="b21988af-e4d5-4d26-b47a-74490448f685" providerId="ADAL" clId="{FCE4548E-D62A-4873-BCD5-B1108C7553E2}" dt="2024-01-18T09:17:06.114" v="3526" actId="1076"/>
          <ac:grpSpMkLst>
            <pc:docMk/>
            <pc:sldMk cId="720627902" sldId="2186"/>
            <ac:grpSpMk id="1055" creationId="{1BD5A708-194A-C6A7-9CBC-DA4ED5B9C3AE}"/>
          </ac:grpSpMkLst>
        </pc:grpChg>
        <pc:grpChg chg="mod">
          <ac:chgData name="Robrecht Moelans" userId="b21988af-e4d5-4d26-b47a-74490448f685" providerId="ADAL" clId="{FCE4548E-D62A-4873-BCD5-B1108C7553E2}" dt="2024-01-18T09:17:06.114" v="3526" actId="1076"/>
          <ac:grpSpMkLst>
            <pc:docMk/>
            <pc:sldMk cId="720627902" sldId="2186"/>
            <ac:grpSpMk id="1058" creationId="{5D4F40A9-7F81-F5AB-477B-279C0E85AC45}"/>
          </ac:grpSpMkLst>
        </pc:grpChg>
        <pc:grpChg chg="mod">
          <ac:chgData name="Robrecht Moelans" userId="b21988af-e4d5-4d26-b47a-74490448f685" providerId="ADAL" clId="{FCE4548E-D62A-4873-BCD5-B1108C7553E2}" dt="2024-01-18T09:17:06.114" v="3526" actId="1076"/>
          <ac:grpSpMkLst>
            <pc:docMk/>
            <pc:sldMk cId="720627902" sldId="2186"/>
            <ac:grpSpMk id="1066" creationId="{4A6B9054-A89D-089E-3EB2-FEDD2D995ABC}"/>
          </ac:grpSpMkLst>
        </pc:grpChg>
        <pc:picChg chg="mod">
          <ac:chgData name="Robrecht Moelans" userId="b21988af-e4d5-4d26-b47a-74490448f685" providerId="ADAL" clId="{FCE4548E-D62A-4873-BCD5-B1108C7553E2}" dt="2024-01-18T09:17:06.114" v="3526" actId="1076"/>
          <ac:picMkLst>
            <pc:docMk/>
            <pc:sldMk cId="720627902" sldId="2186"/>
            <ac:picMk id="9" creationId="{6D7FF2DA-C708-2748-1CBE-7847459AF044}"/>
          </ac:picMkLst>
        </pc:picChg>
        <pc:picChg chg="mod">
          <ac:chgData name="Robrecht Moelans" userId="b21988af-e4d5-4d26-b47a-74490448f685" providerId="ADAL" clId="{FCE4548E-D62A-4873-BCD5-B1108C7553E2}" dt="2024-01-18T09:17:06.114" v="3526" actId="1076"/>
          <ac:picMkLst>
            <pc:docMk/>
            <pc:sldMk cId="720627902" sldId="2186"/>
            <ac:picMk id="11" creationId="{AF76DBE4-7A27-E4C8-9052-22C8BCAE254B}"/>
          </ac:picMkLst>
        </pc:picChg>
        <pc:picChg chg="mod">
          <ac:chgData name="Robrecht Moelans" userId="b21988af-e4d5-4d26-b47a-74490448f685" providerId="ADAL" clId="{FCE4548E-D62A-4873-BCD5-B1108C7553E2}" dt="2024-01-18T09:17:06.114" v="3526" actId="1076"/>
          <ac:picMkLst>
            <pc:docMk/>
            <pc:sldMk cId="720627902" sldId="2186"/>
            <ac:picMk id="12" creationId="{C6607B35-E49E-D889-88F2-11EA8403AF57}"/>
          </ac:picMkLst>
        </pc:picChg>
        <pc:picChg chg="mod">
          <ac:chgData name="Robrecht Moelans" userId="b21988af-e4d5-4d26-b47a-74490448f685" providerId="ADAL" clId="{FCE4548E-D62A-4873-BCD5-B1108C7553E2}" dt="2024-01-18T09:17:06.114" v="3526" actId="1076"/>
          <ac:picMkLst>
            <pc:docMk/>
            <pc:sldMk cId="720627902" sldId="2186"/>
            <ac:picMk id="13" creationId="{D7B77836-14A5-2907-4298-53D4273891BA}"/>
          </ac:picMkLst>
        </pc:picChg>
        <pc:picChg chg="mod">
          <ac:chgData name="Robrecht Moelans" userId="b21988af-e4d5-4d26-b47a-74490448f685" providerId="ADAL" clId="{FCE4548E-D62A-4873-BCD5-B1108C7553E2}" dt="2024-01-18T09:17:06.114" v="3526" actId="1076"/>
          <ac:picMkLst>
            <pc:docMk/>
            <pc:sldMk cId="720627902" sldId="2186"/>
            <ac:picMk id="1026" creationId="{C24BD876-1FCA-28FC-03CB-3C5584D2E7F1}"/>
          </ac:picMkLst>
        </pc:picChg>
        <pc:cxnChg chg="mod">
          <ac:chgData name="Robrecht Moelans" userId="b21988af-e4d5-4d26-b47a-74490448f685" providerId="ADAL" clId="{FCE4548E-D62A-4873-BCD5-B1108C7553E2}" dt="2024-01-18T09:17:06.114" v="3526" actId="1076"/>
          <ac:cxnSpMkLst>
            <pc:docMk/>
            <pc:sldMk cId="720627902" sldId="2186"/>
            <ac:cxnSpMk id="7" creationId="{4E053E7A-488D-7D87-72A7-023E7571431E}"/>
          </ac:cxnSpMkLst>
        </pc:cxnChg>
        <pc:cxnChg chg="mod">
          <ac:chgData name="Robrecht Moelans" userId="b21988af-e4d5-4d26-b47a-74490448f685" providerId="ADAL" clId="{FCE4548E-D62A-4873-BCD5-B1108C7553E2}" dt="2024-01-18T09:17:06.114" v="3526" actId="1076"/>
          <ac:cxnSpMkLst>
            <pc:docMk/>
            <pc:sldMk cId="720627902" sldId="2186"/>
            <ac:cxnSpMk id="8" creationId="{9854F30D-EF96-95DE-06FF-913D17FF34FF}"/>
          </ac:cxnSpMkLst>
        </pc:cxnChg>
        <pc:cxnChg chg="mod">
          <ac:chgData name="Robrecht Moelans" userId="b21988af-e4d5-4d26-b47a-74490448f685" providerId="ADAL" clId="{FCE4548E-D62A-4873-BCD5-B1108C7553E2}" dt="2024-01-18T09:17:06.114" v="3526" actId="1076"/>
          <ac:cxnSpMkLst>
            <pc:docMk/>
            <pc:sldMk cId="720627902" sldId="2186"/>
            <ac:cxnSpMk id="10" creationId="{9E53AB09-E347-4334-6045-BF6D980CC0A0}"/>
          </ac:cxnSpMkLst>
        </pc:cxnChg>
        <pc:cxnChg chg="mod">
          <ac:chgData name="Robrecht Moelans" userId="b21988af-e4d5-4d26-b47a-74490448f685" providerId="ADAL" clId="{FCE4548E-D62A-4873-BCD5-B1108C7553E2}" dt="2024-01-18T09:17:06.114" v="3526" actId="1076"/>
          <ac:cxnSpMkLst>
            <pc:docMk/>
            <pc:sldMk cId="720627902" sldId="2186"/>
            <ac:cxnSpMk id="14" creationId="{C9444009-0ED6-2425-F4F1-5FCC7B547503}"/>
          </ac:cxnSpMkLst>
        </pc:cxnChg>
        <pc:cxnChg chg="mod">
          <ac:chgData name="Robrecht Moelans" userId="b21988af-e4d5-4d26-b47a-74490448f685" providerId="ADAL" clId="{FCE4548E-D62A-4873-BCD5-B1108C7553E2}" dt="2024-01-18T09:17:06.114" v="3526" actId="1076"/>
          <ac:cxnSpMkLst>
            <pc:docMk/>
            <pc:sldMk cId="720627902" sldId="2186"/>
            <ac:cxnSpMk id="18" creationId="{63FE4407-C199-3639-2D18-91F5C6614BA9}"/>
          </ac:cxnSpMkLst>
        </pc:cxnChg>
        <pc:cxnChg chg="mod">
          <ac:chgData name="Robrecht Moelans" userId="b21988af-e4d5-4d26-b47a-74490448f685" providerId="ADAL" clId="{FCE4548E-D62A-4873-BCD5-B1108C7553E2}" dt="2024-01-18T09:17:06.114" v="3526" actId="1076"/>
          <ac:cxnSpMkLst>
            <pc:docMk/>
            <pc:sldMk cId="720627902" sldId="2186"/>
            <ac:cxnSpMk id="29" creationId="{310B03DB-B0D2-C8E9-058D-F9F59746C1C2}"/>
          </ac:cxnSpMkLst>
        </pc:cxnChg>
        <pc:cxnChg chg="mod">
          <ac:chgData name="Robrecht Moelans" userId="b21988af-e4d5-4d26-b47a-74490448f685" providerId="ADAL" clId="{FCE4548E-D62A-4873-BCD5-B1108C7553E2}" dt="2024-01-18T09:17:06.114" v="3526" actId="1076"/>
          <ac:cxnSpMkLst>
            <pc:docMk/>
            <pc:sldMk cId="720627902" sldId="2186"/>
            <ac:cxnSpMk id="30" creationId="{7CEAFE19-8770-314C-7456-03460618E29A}"/>
          </ac:cxnSpMkLst>
        </pc:cxnChg>
        <pc:cxnChg chg="mod">
          <ac:chgData name="Robrecht Moelans" userId="b21988af-e4d5-4d26-b47a-74490448f685" providerId="ADAL" clId="{FCE4548E-D62A-4873-BCD5-B1108C7553E2}" dt="2024-01-18T09:17:06.114" v="3526" actId="1076"/>
          <ac:cxnSpMkLst>
            <pc:docMk/>
            <pc:sldMk cId="720627902" sldId="2186"/>
            <ac:cxnSpMk id="33" creationId="{3E2BC980-1DA2-8B94-8CC1-984801B4BD44}"/>
          </ac:cxnSpMkLst>
        </pc:cxnChg>
        <pc:cxnChg chg="mod">
          <ac:chgData name="Robrecht Moelans" userId="b21988af-e4d5-4d26-b47a-74490448f685" providerId="ADAL" clId="{FCE4548E-D62A-4873-BCD5-B1108C7553E2}" dt="2024-01-18T09:17:06.114" v="3526" actId="1076"/>
          <ac:cxnSpMkLst>
            <pc:docMk/>
            <pc:sldMk cId="720627902" sldId="2186"/>
            <ac:cxnSpMk id="38" creationId="{0F89E273-0C0B-DD7D-99F4-27D025115D0E}"/>
          </ac:cxnSpMkLst>
        </pc:cxnChg>
        <pc:cxnChg chg="mod">
          <ac:chgData name="Robrecht Moelans" userId="b21988af-e4d5-4d26-b47a-74490448f685" providerId="ADAL" clId="{FCE4548E-D62A-4873-BCD5-B1108C7553E2}" dt="2024-01-18T09:17:06.114" v="3526" actId="1076"/>
          <ac:cxnSpMkLst>
            <pc:docMk/>
            <pc:sldMk cId="720627902" sldId="2186"/>
            <ac:cxnSpMk id="42" creationId="{1A1798AA-4A26-F0A7-8749-21D0FBA2F685}"/>
          </ac:cxnSpMkLst>
        </pc:cxnChg>
        <pc:cxnChg chg="mod">
          <ac:chgData name="Robrecht Moelans" userId="b21988af-e4d5-4d26-b47a-74490448f685" providerId="ADAL" clId="{FCE4548E-D62A-4873-BCD5-B1108C7553E2}" dt="2024-01-18T09:17:06.114" v="3526" actId="1076"/>
          <ac:cxnSpMkLst>
            <pc:docMk/>
            <pc:sldMk cId="720627902" sldId="2186"/>
            <ac:cxnSpMk id="43" creationId="{6B09D892-6E63-40D7-D583-402E1A38826A}"/>
          </ac:cxnSpMkLst>
        </pc:cxnChg>
        <pc:cxnChg chg="mod">
          <ac:chgData name="Robrecht Moelans" userId="b21988af-e4d5-4d26-b47a-74490448f685" providerId="ADAL" clId="{FCE4548E-D62A-4873-BCD5-B1108C7553E2}" dt="2024-01-18T09:17:06.114" v="3526" actId="1076"/>
          <ac:cxnSpMkLst>
            <pc:docMk/>
            <pc:sldMk cId="720627902" sldId="2186"/>
            <ac:cxnSpMk id="49" creationId="{725FC67C-A27D-34D5-44C8-0C794D464051}"/>
          </ac:cxnSpMkLst>
        </pc:cxnChg>
        <pc:cxnChg chg="mod">
          <ac:chgData name="Robrecht Moelans" userId="b21988af-e4d5-4d26-b47a-74490448f685" providerId="ADAL" clId="{FCE4548E-D62A-4873-BCD5-B1108C7553E2}" dt="2024-01-18T09:17:06.114" v="3526" actId="1076"/>
          <ac:cxnSpMkLst>
            <pc:docMk/>
            <pc:sldMk cId="720627902" sldId="2186"/>
            <ac:cxnSpMk id="51" creationId="{701EDB6A-8146-FECB-72D9-8AB4ECB167FA}"/>
          </ac:cxnSpMkLst>
        </pc:cxnChg>
        <pc:cxnChg chg="mod">
          <ac:chgData name="Robrecht Moelans" userId="b21988af-e4d5-4d26-b47a-74490448f685" providerId="ADAL" clId="{FCE4548E-D62A-4873-BCD5-B1108C7553E2}" dt="2024-01-18T09:17:06.114" v="3526" actId="1076"/>
          <ac:cxnSpMkLst>
            <pc:docMk/>
            <pc:sldMk cId="720627902" sldId="2186"/>
            <ac:cxnSpMk id="52" creationId="{A070A287-5885-0B58-D673-FF1A2C5AA709}"/>
          </ac:cxnSpMkLst>
        </pc:cxnChg>
        <pc:cxnChg chg="mod">
          <ac:chgData name="Robrecht Moelans" userId="b21988af-e4d5-4d26-b47a-74490448f685" providerId="ADAL" clId="{FCE4548E-D62A-4873-BCD5-B1108C7553E2}" dt="2024-01-18T09:17:06.114" v="3526" actId="1076"/>
          <ac:cxnSpMkLst>
            <pc:docMk/>
            <pc:sldMk cId="720627902" sldId="2186"/>
            <ac:cxnSpMk id="53" creationId="{15FC0A79-367D-9BA3-BD2E-CA64B9FD4FEF}"/>
          </ac:cxnSpMkLst>
        </pc:cxnChg>
        <pc:cxnChg chg="mod">
          <ac:chgData name="Robrecht Moelans" userId="b21988af-e4d5-4d26-b47a-74490448f685" providerId="ADAL" clId="{FCE4548E-D62A-4873-BCD5-B1108C7553E2}" dt="2024-01-18T09:17:06.114" v="3526" actId="1076"/>
          <ac:cxnSpMkLst>
            <pc:docMk/>
            <pc:sldMk cId="720627902" sldId="2186"/>
            <ac:cxnSpMk id="62" creationId="{6FBFB8D2-F6B5-AFED-39E0-BB2815C02EC9}"/>
          </ac:cxnSpMkLst>
        </pc:cxnChg>
        <pc:cxnChg chg="mod">
          <ac:chgData name="Robrecht Moelans" userId="b21988af-e4d5-4d26-b47a-74490448f685" providerId="ADAL" clId="{FCE4548E-D62A-4873-BCD5-B1108C7553E2}" dt="2024-01-18T09:17:06.114" v="3526" actId="1076"/>
          <ac:cxnSpMkLst>
            <pc:docMk/>
            <pc:sldMk cId="720627902" sldId="2186"/>
            <ac:cxnSpMk id="1028" creationId="{D4E2AD16-47F7-B455-F9A0-5AA2F050F3EC}"/>
          </ac:cxnSpMkLst>
        </pc:cxnChg>
        <pc:cxnChg chg="mod">
          <ac:chgData name="Robrecht Moelans" userId="b21988af-e4d5-4d26-b47a-74490448f685" providerId="ADAL" clId="{FCE4548E-D62A-4873-BCD5-B1108C7553E2}" dt="2024-01-18T09:17:06.114" v="3526" actId="1076"/>
          <ac:cxnSpMkLst>
            <pc:docMk/>
            <pc:sldMk cId="720627902" sldId="2186"/>
            <ac:cxnSpMk id="1029" creationId="{185E9E76-579E-C8E6-B36E-7BB6A8EF98CA}"/>
          </ac:cxnSpMkLst>
        </pc:cxnChg>
        <pc:cxnChg chg="mod">
          <ac:chgData name="Robrecht Moelans" userId="b21988af-e4d5-4d26-b47a-74490448f685" providerId="ADAL" clId="{FCE4548E-D62A-4873-BCD5-B1108C7553E2}" dt="2024-01-18T09:17:06.114" v="3526" actId="1076"/>
          <ac:cxnSpMkLst>
            <pc:docMk/>
            <pc:sldMk cId="720627902" sldId="2186"/>
            <ac:cxnSpMk id="1030" creationId="{DFB0659E-AE91-CBA5-97E9-75FEFAF96A45}"/>
          </ac:cxnSpMkLst>
        </pc:cxnChg>
        <pc:cxnChg chg="mod">
          <ac:chgData name="Robrecht Moelans" userId="b21988af-e4d5-4d26-b47a-74490448f685" providerId="ADAL" clId="{FCE4548E-D62A-4873-BCD5-B1108C7553E2}" dt="2024-01-18T09:17:06.114" v="3526" actId="1076"/>
          <ac:cxnSpMkLst>
            <pc:docMk/>
            <pc:sldMk cId="720627902" sldId="2186"/>
            <ac:cxnSpMk id="1031" creationId="{24F3E017-D8F8-F84B-F7D6-2253829B88E0}"/>
          </ac:cxnSpMkLst>
        </pc:cxnChg>
        <pc:cxnChg chg="mod">
          <ac:chgData name="Robrecht Moelans" userId="b21988af-e4d5-4d26-b47a-74490448f685" providerId="ADAL" clId="{FCE4548E-D62A-4873-BCD5-B1108C7553E2}" dt="2024-01-18T09:17:06.114" v="3526" actId="1076"/>
          <ac:cxnSpMkLst>
            <pc:docMk/>
            <pc:sldMk cId="720627902" sldId="2186"/>
            <ac:cxnSpMk id="1056" creationId="{EED128C4-C4D3-0FB8-7F4D-F2BFDBEC35F6}"/>
          </ac:cxnSpMkLst>
        </pc:cxnChg>
        <pc:cxnChg chg="mod">
          <ac:chgData name="Robrecht Moelans" userId="b21988af-e4d5-4d26-b47a-74490448f685" providerId="ADAL" clId="{FCE4548E-D62A-4873-BCD5-B1108C7553E2}" dt="2024-01-18T09:17:06.114" v="3526" actId="1076"/>
          <ac:cxnSpMkLst>
            <pc:docMk/>
            <pc:sldMk cId="720627902" sldId="2186"/>
            <ac:cxnSpMk id="1057" creationId="{B9B2172B-5D3F-E3E1-8955-E4F9DDC9099C}"/>
          </ac:cxnSpMkLst>
        </pc:cxnChg>
        <pc:cxnChg chg="mod">
          <ac:chgData name="Robrecht Moelans" userId="b21988af-e4d5-4d26-b47a-74490448f685" providerId="ADAL" clId="{FCE4548E-D62A-4873-BCD5-B1108C7553E2}" dt="2024-01-18T09:17:06.114" v="3526" actId="1076"/>
          <ac:cxnSpMkLst>
            <pc:docMk/>
            <pc:sldMk cId="720627902" sldId="2186"/>
            <ac:cxnSpMk id="1059" creationId="{0B0F4EC1-ED8E-C640-E365-24C968D926DC}"/>
          </ac:cxnSpMkLst>
        </pc:cxnChg>
        <pc:cxnChg chg="mod">
          <ac:chgData name="Robrecht Moelans" userId="b21988af-e4d5-4d26-b47a-74490448f685" providerId="ADAL" clId="{FCE4548E-D62A-4873-BCD5-B1108C7553E2}" dt="2024-01-18T09:17:06.114" v="3526" actId="1076"/>
          <ac:cxnSpMkLst>
            <pc:docMk/>
            <pc:sldMk cId="720627902" sldId="2186"/>
            <ac:cxnSpMk id="1060" creationId="{5E09B39B-6D84-6A7B-2E29-5FE9C29FF731}"/>
          </ac:cxnSpMkLst>
        </pc:cxnChg>
        <pc:cxnChg chg="mod">
          <ac:chgData name="Robrecht Moelans" userId="b21988af-e4d5-4d26-b47a-74490448f685" providerId="ADAL" clId="{FCE4548E-D62A-4873-BCD5-B1108C7553E2}" dt="2024-01-18T09:17:06.114" v="3526" actId="1076"/>
          <ac:cxnSpMkLst>
            <pc:docMk/>
            <pc:sldMk cId="720627902" sldId="2186"/>
            <ac:cxnSpMk id="1061" creationId="{DA4B1AFC-2C1B-87FA-F601-A6BB59B5B6B0}"/>
          </ac:cxnSpMkLst>
        </pc:cxnChg>
        <pc:cxnChg chg="mod">
          <ac:chgData name="Robrecht Moelans" userId="b21988af-e4d5-4d26-b47a-74490448f685" providerId="ADAL" clId="{FCE4548E-D62A-4873-BCD5-B1108C7553E2}" dt="2024-01-18T09:17:06.114" v="3526" actId="1076"/>
          <ac:cxnSpMkLst>
            <pc:docMk/>
            <pc:sldMk cId="720627902" sldId="2186"/>
            <ac:cxnSpMk id="1062" creationId="{332E3FAD-81F6-F4DC-5130-9C4E761F250B}"/>
          </ac:cxnSpMkLst>
        </pc:cxnChg>
        <pc:cxnChg chg="mod">
          <ac:chgData name="Robrecht Moelans" userId="b21988af-e4d5-4d26-b47a-74490448f685" providerId="ADAL" clId="{FCE4548E-D62A-4873-BCD5-B1108C7553E2}" dt="2024-01-18T09:17:06.114" v="3526" actId="1076"/>
          <ac:cxnSpMkLst>
            <pc:docMk/>
            <pc:sldMk cId="720627902" sldId="2186"/>
            <ac:cxnSpMk id="1063" creationId="{67D2CB98-3B52-797E-F9CB-4B4069A2D66B}"/>
          </ac:cxnSpMkLst>
        </pc:cxnChg>
      </pc:sldChg>
      <pc:sldChg chg="addSp delSp modSp mod modClrScheme chgLayout">
        <pc:chgData name="Robrecht Moelans" userId="b21988af-e4d5-4d26-b47a-74490448f685" providerId="ADAL" clId="{FCE4548E-D62A-4873-BCD5-B1108C7553E2}" dt="2024-01-19T10:37:06.946" v="7664" actId="20577"/>
        <pc:sldMkLst>
          <pc:docMk/>
          <pc:sldMk cId="2227163661" sldId="2190"/>
        </pc:sldMkLst>
        <pc:spChg chg="mod ord">
          <ac:chgData name="Robrecht Moelans" userId="b21988af-e4d5-4d26-b47a-74490448f685" providerId="ADAL" clId="{FCE4548E-D62A-4873-BCD5-B1108C7553E2}" dt="2024-01-18T10:23:30.848" v="4699" actId="20577"/>
          <ac:spMkLst>
            <pc:docMk/>
            <pc:sldMk cId="2227163661" sldId="2190"/>
            <ac:spMk id="2" creationId="{332C63B6-091C-1087-2134-889785B1FC59}"/>
          </ac:spMkLst>
        </pc:spChg>
        <pc:spChg chg="add del mod ord">
          <ac:chgData name="Robrecht Moelans" userId="b21988af-e4d5-4d26-b47a-74490448f685" providerId="ADAL" clId="{FCE4548E-D62A-4873-BCD5-B1108C7553E2}" dt="2024-01-17T20:23:57.867" v="199" actId="700"/>
          <ac:spMkLst>
            <pc:docMk/>
            <pc:sldMk cId="2227163661" sldId="2190"/>
            <ac:spMk id="3" creationId="{6825B459-966F-62DB-8532-AB33F162207A}"/>
          </ac:spMkLst>
        </pc:spChg>
        <pc:spChg chg="add mod">
          <ac:chgData name="Robrecht Moelans" userId="b21988af-e4d5-4d26-b47a-74490448f685" providerId="ADAL" clId="{FCE4548E-D62A-4873-BCD5-B1108C7553E2}" dt="2024-01-18T10:25:06.920" v="4771" actId="20577"/>
          <ac:spMkLst>
            <pc:docMk/>
            <pc:sldMk cId="2227163661" sldId="2190"/>
            <ac:spMk id="4" creationId="{B26048BC-F4BE-2864-7D0B-69A14857C4FC}"/>
          </ac:spMkLst>
        </pc:spChg>
        <pc:spChg chg="del">
          <ac:chgData name="Robrecht Moelans" userId="b21988af-e4d5-4d26-b47a-74490448f685" providerId="ADAL" clId="{FCE4548E-D62A-4873-BCD5-B1108C7553E2}" dt="2024-01-17T20:21:57.565" v="183" actId="478"/>
          <ac:spMkLst>
            <pc:docMk/>
            <pc:sldMk cId="2227163661" sldId="2190"/>
            <ac:spMk id="5" creationId="{40F20CC3-99B4-C8DD-4088-68AE13F6E45B}"/>
          </ac:spMkLst>
        </pc:spChg>
        <pc:spChg chg="del">
          <ac:chgData name="Robrecht Moelans" userId="b21988af-e4d5-4d26-b47a-74490448f685" providerId="ADAL" clId="{FCE4548E-D62A-4873-BCD5-B1108C7553E2}" dt="2024-01-17T20:21:59.289" v="184" actId="478"/>
          <ac:spMkLst>
            <pc:docMk/>
            <pc:sldMk cId="2227163661" sldId="2190"/>
            <ac:spMk id="7" creationId="{8D7F3816-9EA1-AEC4-0D5F-98B5F2CB69FA}"/>
          </ac:spMkLst>
        </pc:spChg>
        <pc:spChg chg="add mod ord">
          <ac:chgData name="Robrecht Moelans" userId="b21988af-e4d5-4d26-b47a-74490448f685" providerId="ADAL" clId="{FCE4548E-D62A-4873-BCD5-B1108C7553E2}" dt="2024-01-18T10:46:17.783" v="5542" actId="554"/>
          <ac:spMkLst>
            <pc:docMk/>
            <pc:sldMk cId="2227163661" sldId="2190"/>
            <ac:spMk id="8" creationId="{403A0A46-E487-F2EC-33C6-792FED64067E}"/>
          </ac:spMkLst>
        </pc:spChg>
        <pc:spChg chg="del">
          <ac:chgData name="Robrecht Moelans" userId="b21988af-e4d5-4d26-b47a-74490448f685" providerId="ADAL" clId="{FCE4548E-D62A-4873-BCD5-B1108C7553E2}" dt="2024-01-17T20:22:01.475" v="186" actId="478"/>
          <ac:spMkLst>
            <pc:docMk/>
            <pc:sldMk cId="2227163661" sldId="2190"/>
            <ac:spMk id="9" creationId="{49EB1BC2-D598-808C-3E28-18CD3F75EBAA}"/>
          </ac:spMkLst>
        </pc:spChg>
        <pc:spChg chg="add del mod">
          <ac:chgData name="Robrecht Moelans" userId="b21988af-e4d5-4d26-b47a-74490448f685" providerId="ADAL" clId="{FCE4548E-D62A-4873-BCD5-B1108C7553E2}" dt="2024-01-17T21:36:20.190" v="1972" actId="478"/>
          <ac:spMkLst>
            <pc:docMk/>
            <pc:sldMk cId="2227163661" sldId="2190"/>
            <ac:spMk id="13" creationId="{6C5FE70C-2F11-2183-D35D-69B55BD22724}"/>
          </ac:spMkLst>
        </pc:spChg>
        <pc:spChg chg="add mod">
          <ac:chgData name="Robrecht Moelans" userId="b21988af-e4d5-4d26-b47a-74490448f685" providerId="ADAL" clId="{FCE4548E-D62A-4873-BCD5-B1108C7553E2}" dt="2024-01-19T10:37:06.946" v="7664" actId="20577"/>
          <ac:spMkLst>
            <pc:docMk/>
            <pc:sldMk cId="2227163661" sldId="2190"/>
            <ac:spMk id="14" creationId="{ABE41A9B-3141-EB7F-FD4F-E0B99470C41F}"/>
          </ac:spMkLst>
        </pc:spChg>
        <pc:picChg chg="del">
          <ac:chgData name="Robrecht Moelans" userId="b21988af-e4d5-4d26-b47a-74490448f685" providerId="ADAL" clId="{FCE4548E-D62A-4873-BCD5-B1108C7553E2}" dt="2024-01-17T20:21:17.899" v="139" actId="478"/>
          <ac:picMkLst>
            <pc:docMk/>
            <pc:sldMk cId="2227163661" sldId="2190"/>
            <ac:picMk id="4" creationId="{889A7096-5267-8F08-87E7-9F134D72243C}"/>
          </ac:picMkLst>
        </pc:picChg>
        <pc:picChg chg="del">
          <ac:chgData name="Robrecht Moelans" userId="b21988af-e4d5-4d26-b47a-74490448f685" providerId="ADAL" clId="{FCE4548E-D62A-4873-BCD5-B1108C7553E2}" dt="2024-01-17T20:22:00.024" v="185" actId="478"/>
          <ac:picMkLst>
            <pc:docMk/>
            <pc:sldMk cId="2227163661" sldId="2190"/>
            <ac:picMk id="6" creationId="{74E64CA6-C76F-C355-9C13-6F126418139C}"/>
          </ac:picMkLst>
        </pc:picChg>
        <pc:cxnChg chg="add mod">
          <ac:chgData name="Robrecht Moelans" userId="b21988af-e4d5-4d26-b47a-74490448f685" providerId="ADAL" clId="{FCE4548E-D62A-4873-BCD5-B1108C7553E2}" dt="2024-01-18T10:46:41.106" v="5543" actId="14100"/>
          <ac:cxnSpMkLst>
            <pc:docMk/>
            <pc:sldMk cId="2227163661" sldId="2190"/>
            <ac:cxnSpMk id="11" creationId="{A1AFF7C1-E590-8626-279D-7326062206C5}"/>
          </ac:cxnSpMkLst>
        </pc:cxnChg>
      </pc:sldChg>
      <pc:sldChg chg="del">
        <pc:chgData name="Robrecht Moelans" userId="b21988af-e4d5-4d26-b47a-74490448f685" providerId="ADAL" clId="{FCE4548E-D62A-4873-BCD5-B1108C7553E2}" dt="2024-01-17T21:43:46.892" v="2186" actId="47"/>
        <pc:sldMkLst>
          <pc:docMk/>
          <pc:sldMk cId="1737604611" sldId="2191"/>
        </pc:sldMkLst>
      </pc:sldChg>
      <pc:sldChg chg="del">
        <pc:chgData name="Robrecht Moelans" userId="b21988af-e4d5-4d26-b47a-74490448f685" providerId="ADAL" clId="{FCE4548E-D62A-4873-BCD5-B1108C7553E2}" dt="2024-01-18T08:50:53.594" v="2377" actId="47"/>
        <pc:sldMkLst>
          <pc:docMk/>
          <pc:sldMk cId="2981141316" sldId="2192"/>
        </pc:sldMkLst>
      </pc:sldChg>
      <pc:sldChg chg="delSp modSp mod modClrScheme chgLayout modNotesTx">
        <pc:chgData name="Robrecht Moelans" userId="b21988af-e4d5-4d26-b47a-74490448f685" providerId="ADAL" clId="{FCE4548E-D62A-4873-BCD5-B1108C7553E2}" dt="2024-01-18T12:01:31.906" v="7488" actId="20577"/>
        <pc:sldMkLst>
          <pc:docMk/>
          <pc:sldMk cId="1002178536" sldId="2194"/>
        </pc:sldMkLst>
        <pc:spChg chg="mod ord">
          <ac:chgData name="Robrecht Moelans" userId="b21988af-e4d5-4d26-b47a-74490448f685" providerId="ADAL" clId="{FCE4548E-D62A-4873-BCD5-B1108C7553E2}" dt="2024-01-18T11:40:48.452" v="7238" actId="20577"/>
          <ac:spMkLst>
            <pc:docMk/>
            <pc:sldMk cId="1002178536" sldId="2194"/>
            <ac:spMk id="2" creationId="{DADEB833-1590-3583-CA2F-D7856793D721}"/>
          </ac:spMkLst>
        </pc:spChg>
        <pc:spChg chg="mod ord">
          <ac:chgData name="Robrecht Moelans" userId="b21988af-e4d5-4d26-b47a-74490448f685" providerId="ADAL" clId="{FCE4548E-D62A-4873-BCD5-B1108C7553E2}" dt="2024-01-18T11:40:59.446" v="7239" actId="1076"/>
          <ac:spMkLst>
            <pc:docMk/>
            <pc:sldMk cId="1002178536" sldId="2194"/>
            <ac:spMk id="3" creationId="{CE23EA8F-DDF2-03F6-D0A8-C4B5979396A6}"/>
          </ac:spMkLst>
        </pc:spChg>
        <pc:spChg chg="del">
          <ac:chgData name="Robrecht Moelans" userId="b21988af-e4d5-4d26-b47a-74490448f685" providerId="ADAL" clId="{FCE4548E-D62A-4873-BCD5-B1108C7553E2}" dt="2024-01-18T11:39:52.466" v="7198" actId="478"/>
          <ac:spMkLst>
            <pc:docMk/>
            <pc:sldMk cId="1002178536" sldId="2194"/>
            <ac:spMk id="6" creationId="{60225CE0-1D01-BB08-C3BE-D983EB65E9C8}"/>
          </ac:spMkLst>
        </pc:spChg>
        <pc:spChg chg="mod">
          <ac:chgData name="Robrecht Moelans" userId="b21988af-e4d5-4d26-b47a-74490448f685" providerId="ADAL" clId="{FCE4548E-D62A-4873-BCD5-B1108C7553E2}" dt="2024-01-18T11:42:37.357" v="7278" actId="1036"/>
          <ac:spMkLst>
            <pc:docMk/>
            <pc:sldMk cId="1002178536" sldId="2194"/>
            <ac:spMk id="15" creationId="{B507AA50-048C-E73F-F906-45F68614798A}"/>
          </ac:spMkLst>
        </pc:spChg>
        <pc:spChg chg="mod">
          <ac:chgData name="Robrecht Moelans" userId="b21988af-e4d5-4d26-b47a-74490448f685" providerId="ADAL" clId="{FCE4548E-D62A-4873-BCD5-B1108C7553E2}" dt="2024-01-18T11:42:37.357" v="7278" actId="1036"/>
          <ac:spMkLst>
            <pc:docMk/>
            <pc:sldMk cId="1002178536" sldId="2194"/>
            <ac:spMk id="26" creationId="{43B2A25C-EAC4-D1DC-B79A-95E54512B473}"/>
          </ac:spMkLst>
        </pc:spChg>
        <pc:picChg chg="del">
          <ac:chgData name="Robrecht Moelans" userId="b21988af-e4d5-4d26-b47a-74490448f685" providerId="ADAL" clId="{FCE4548E-D62A-4873-BCD5-B1108C7553E2}" dt="2024-01-18T11:39:51.082" v="7197" actId="478"/>
          <ac:picMkLst>
            <pc:docMk/>
            <pc:sldMk cId="1002178536" sldId="2194"/>
            <ac:picMk id="5" creationId="{74075E2E-8F3D-88ED-2C80-89F36494047F}"/>
          </ac:picMkLst>
        </pc:picChg>
        <pc:picChg chg="mod">
          <ac:chgData name="Robrecht Moelans" userId="b21988af-e4d5-4d26-b47a-74490448f685" providerId="ADAL" clId="{FCE4548E-D62A-4873-BCD5-B1108C7553E2}" dt="2024-01-18T11:42:37.357" v="7278" actId="1036"/>
          <ac:picMkLst>
            <pc:docMk/>
            <pc:sldMk cId="1002178536" sldId="2194"/>
            <ac:picMk id="8" creationId="{5AC53F75-0790-4230-3F82-9C8E92734405}"/>
          </ac:picMkLst>
        </pc:picChg>
        <pc:picChg chg="mod">
          <ac:chgData name="Robrecht Moelans" userId="b21988af-e4d5-4d26-b47a-74490448f685" providerId="ADAL" clId="{FCE4548E-D62A-4873-BCD5-B1108C7553E2}" dt="2024-01-18T11:42:37.357" v="7278" actId="1036"/>
          <ac:picMkLst>
            <pc:docMk/>
            <pc:sldMk cId="1002178536" sldId="2194"/>
            <ac:picMk id="10" creationId="{2DF36C74-BDED-C341-FEE3-1B1100CBDF21}"/>
          </ac:picMkLst>
        </pc:picChg>
        <pc:picChg chg="mod">
          <ac:chgData name="Robrecht Moelans" userId="b21988af-e4d5-4d26-b47a-74490448f685" providerId="ADAL" clId="{FCE4548E-D62A-4873-BCD5-B1108C7553E2}" dt="2024-01-18T11:42:37.357" v="7278" actId="1036"/>
          <ac:picMkLst>
            <pc:docMk/>
            <pc:sldMk cId="1002178536" sldId="2194"/>
            <ac:picMk id="12" creationId="{E9074E48-4188-C881-DDB6-B06056049114}"/>
          </ac:picMkLst>
        </pc:picChg>
        <pc:picChg chg="mod">
          <ac:chgData name="Robrecht Moelans" userId="b21988af-e4d5-4d26-b47a-74490448f685" providerId="ADAL" clId="{FCE4548E-D62A-4873-BCD5-B1108C7553E2}" dt="2024-01-18T11:42:37.357" v="7278" actId="1036"/>
          <ac:picMkLst>
            <pc:docMk/>
            <pc:sldMk cId="1002178536" sldId="2194"/>
            <ac:picMk id="21" creationId="{B4F7BB13-50AE-5CAA-4A9F-73BEEA37D76C}"/>
          </ac:picMkLst>
        </pc:picChg>
        <pc:picChg chg="mod">
          <ac:chgData name="Robrecht Moelans" userId="b21988af-e4d5-4d26-b47a-74490448f685" providerId="ADAL" clId="{FCE4548E-D62A-4873-BCD5-B1108C7553E2}" dt="2024-01-18T11:42:37.357" v="7278" actId="1036"/>
          <ac:picMkLst>
            <pc:docMk/>
            <pc:sldMk cId="1002178536" sldId="2194"/>
            <ac:picMk id="23" creationId="{0D15518A-2B3A-7430-19D6-3AA7C65BF417}"/>
          </ac:picMkLst>
        </pc:picChg>
        <pc:picChg chg="mod">
          <ac:chgData name="Robrecht Moelans" userId="b21988af-e4d5-4d26-b47a-74490448f685" providerId="ADAL" clId="{FCE4548E-D62A-4873-BCD5-B1108C7553E2}" dt="2024-01-18T11:42:37.357" v="7278" actId="1036"/>
          <ac:picMkLst>
            <pc:docMk/>
            <pc:sldMk cId="1002178536" sldId="2194"/>
            <ac:picMk id="25" creationId="{9FACAE8B-EB51-3CF3-CF3B-196C1F1A1EF4}"/>
          </ac:picMkLst>
        </pc:picChg>
      </pc:sldChg>
      <pc:sldChg chg="del ord">
        <pc:chgData name="Robrecht Moelans" userId="b21988af-e4d5-4d26-b47a-74490448f685" providerId="ADAL" clId="{FCE4548E-D62A-4873-BCD5-B1108C7553E2}" dt="2024-01-18T09:57:01.922" v="4351" actId="2696"/>
        <pc:sldMkLst>
          <pc:docMk/>
          <pc:sldMk cId="1493730388" sldId="2196"/>
        </pc:sldMkLst>
      </pc:sldChg>
      <pc:sldChg chg="addSp delSp modSp mod ord modClrScheme chgLayout">
        <pc:chgData name="Robrecht Moelans" userId="b21988af-e4d5-4d26-b47a-74490448f685" providerId="ADAL" clId="{FCE4548E-D62A-4873-BCD5-B1108C7553E2}" dt="2024-01-18T11:01:59.293" v="5984" actId="14100"/>
        <pc:sldMkLst>
          <pc:docMk/>
          <pc:sldMk cId="4201492615" sldId="2198"/>
        </pc:sldMkLst>
        <pc:spChg chg="mod ord">
          <ac:chgData name="Robrecht Moelans" userId="b21988af-e4d5-4d26-b47a-74490448f685" providerId="ADAL" clId="{FCE4548E-D62A-4873-BCD5-B1108C7553E2}" dt="2024-01-17T20:39:49.379" v="698" actId="14100"/>
          <ac:spMkLst>
            <pc:docMk/>
            <pc:sldMk cId="4201492615" sldId="2198"/>
            <ac:spMk id="2" creationId="{332C63B6-091C-1087-2134-889785B1FC59}"/>
          </ac:spMkLst>
        </pc:spChg>
        <pc:spChg chg="add mod">
          <ac:chgData name="Robrecht Moelans" userId="b21988af-e4d5-4d26-b47a-74490448f685" providerId="ADAL" clId="{FCE4548E-D62A-4873-BCD5-B1108C7553E2}" dt="2024-01-18T11:01:59.293" v="5984" actId="14100"/>
          <ac:spMkLst>
            <pc:docMk/>
            <pc:sldMk cId="4201492615" sldId="2198"/>
            <ac:spMk id="3" creationId="{870949E1-BCFD-D662-7316-3DCFE5F64358}"/>
          </ac:spMkLst>
        </pc:spChg>
        <pc:spChg chg="del mod">
          <ac:chgData name="Robrecht Moelans" userId="b21988af-e4d5-4d26-b47a-74490448f685" providerId="ADAL" clId="{FCE4548E-D62A-4873-BCD5-B1108C7553E2}" dt="2024-01-17T20:34:26.987" v="619" actId="478"/>
          <ac:spMkLst>
            <pc:docMk/>
            <pc:sldMk cId="4201492615" sldId="2198"/>
            <ac:spMk id="3" creationId="{DA20438A-6DD2-4BAE-076C-79E67F211E09}"/>
          </ac:spMkLst>
        </pc:spChg>
        <pc:spChg chg="add mod">
          <ac:chgData name="Robrecht Moelans" userId="b21988af-e4d5-4d26-b47a-74490448f685" providerId="ADAL" clId="{FCE4548E-D62A-4873-BCD5-B1108C7553E2}" dt="2024-01-18T08:56:29.909" v="2671" actId="1076"/>
          <ac:spMkLst>
            <pc:docMk/>
            <pc:sldMk cId="4201492615" sldId="2198"/>
            <ac:spMk id="4" creationId="{976B9C2A-0B2F-7602-AFC2-D55AADF3E7A1}"/>
          </ac:spMkLst>
        </pc:spChg>
        <pc:spChg chg="add mod">
          <ac:chgData name="Robrecht Moelans" userId="b21988af-e4d5-4d26-b47a-74490448f685" providerId="ADAL" clId="{FCE4548E-D62A-4873-BCD5-B1108C7553E2}" dt="2024-01-18T08:57:22.449" v="2686" actId="1076"/>
          <ac:spMkLst>
            <pc:docMk/>
            <pc:sldMk cId="4201492615" sldId="2198"/>
            <ac:spMk id="5" creationId="{BF190C17-00C8-8CDC-74B8-7ADFC1E870CC}"/>
          </ac:spMkLst>
        </pc:spChg>
        <pc:spChg chg="add mod">
          <ac:chgData name="Robrecht Moelans" userId="b21988af-e4d5-4d26-b47a-74490448f685" providerId="ADAL" clId="{FCE4548E-D62A-4873-BCD5-B1108C7553E2}" dt="2024-01-18T08:57:19.761" v="2685" actId="1076"/>
          <ac:spMkLst>
            <pc:docMk/>
            <pc:sldMk cId="4201492615" sldId="2198"/>
            <ac:spMk id="6" creationId="{B1EB7356-C483-A233-12D5-1752F4845153}"/>
          </ac:spMkLst>
        </pc:spChg>
        <pc:spChg chg="add del mod ord">
          <ac:chgData name="Robrecht Moelans" userId="b21988af-e4d5-4d26-b47a-74490448f685" providerId="ADAL" clId="{FCE4548E-D62A-4873-BCD5-B1108C7553E2}" dt="2024-01-17T20:34:48.395" v="623" actId="478"/>
          <ac:spMkLst>
            <pc:docMk/>
            <pc:sldMk cId="4201492615" sldId="2198"/>
            <ac:spMk id="7" creationId="{1C0E16B6-3611-F1BF-927F-D8860A229F56}"/>
          </ac:spMkLst>
        </pc:spChg>
        <pc:spChg chg="del mod">
          <ac:chgData name="Robrecht Moelans" userId="b21988af-e4d5-4d26-b47a-74490448f685" providerId="ADAL" clId="{FCE4548E-D62A-4873-BCD5-B1108C7553E2}" dt="2024-01-17T20:34:26.987" v="619" actId="478"/>
          <ac:spMkLst>
            <pc:docMk/>
            <pc:sldMk cId="4201492615" sldId="2198"/>
            <ac:spMk id="8" creationId="{CE99099A-0C54-258D-29B1-12069EFAFEE4}"/>
          </ac:spMkLst>
        </pc:spChg>
        <pc:spChg chg="del">
          <ac:chgData name="Robrecht Moelans" userId="b21988af-e4d5-4d26-b47a-74490448f685" providerId="ADAL" clId="{FCE4548E-D62A-4873-BCD5-B1108C7553E2}" dt="2024-01-17T20:34:26.987" v="619" actId="478"/>
          <ac:spMkLst>
            <pc:docMk/>
            <pc:sldMk cId="4201492615" sldId="2198"/>
            <ac:spMk id="9" creationId="{4E210F24-8AE0-26A9-674B-E7F5DE8AC05A}"/>
          </ac:spMkLst>
        </pc:spChg>
        <pc:spChg chg="del">
          <ac:chgData name="Robrecht Moelans" userId="b21988af-e4d5-4d26-b47a-74490448f685" providerId="ADAL" clId="{FCE4548E-D62A-4873-BCD5-B1108C7553E2}" dt="2024-01-17T20:34:26.987" v="619" actId="478"/>
          <ac:spMkLst>
            <pc:docMk/>
            <pc:sldMk cId="4201492615" sldId="2198"/>
            <ac:spMk id="10" creationId="{37D46807-EE61-90F5-AA11-A4E139FFADC7}"/>
          </ac:spMkLst>
        </pc:spChg>
        <pc:spChg chg="del">
          <ac:chgData name="Robrecht Moelans" userId="b21988af-e4d5-4d26-b47a-74490448f685" providerId="ADAL" clId="{FCE4548E-D62A-4873-BCD5-B1108C7553E2}" dt="2024-01-17T20:34:26.987" v="619" actId="478"/>
          <ac:spMkLst>
            <pc:docMk/>
            <pc:sldMk cId="4201492615" sldId="2198"/>
            <ac:spMk id="11" creationId="{4C3A8D09-4F92-ED3D-0C9D-CBF4EB418959}"/>
          </ac:spMkLst>
        </pc:spChg>
        <pc:spChg chg="del">
          <ac:chgData name="Robrecht Moelans" userId="b21988af-e4d5-4d26-b47a-74490448f685" providerId="ADAL" clId="{FCE4548E-D62A-4873-BCD5-B1108C7553E2}" dt="2024-01-17T20:34:26.987" v="619" actId="478"/>
          <ac:spMkLst>
            <pc:docMk/>
            <pc:sldMk cId="4201492615" sldId="2198"/>
            <ac:spMk id="12" creationId="{E6AD3C9E-3DA0-2ACC-F754-EADCC748B28D}"/>
          </ac:spMkLst>
        </pc:spChg>
        <pc:spChg chg="del">
          <ac:chgData name="Robrecht Moelans" userId="b21988af-e4d5-4d26-b47a-74490448f685" providerId="ADAL" clId="{FCE4548E-D62A-4873-BCD5-B1108C7553E2}" dt="2024-01-17T20:34:26.987" v="619" actId="478"/>
          <ac:spMkLst>
            <pc:docMk/>
            <pc:sldMk cId="4201492615" sldId="2198"/>
            <ac:spMk id="14" creationId="{7325B191-116D-04FD-D3B8-D34D0E393AAA}"/>
          </ac:spMkLst>
        </pc:spChg>
        <pc:spChg chg="del mod">
          <ac:chgData name="Robrecht Moelans" userId="b21988af-e4d5-4d26-b47a-74490448f685" providerId="ADAL" clId="{FCE4548E-D62A-4873-BCD5-B1108C7553E2}" dt="2024-01-17T20:39:52.881" v="699" actId="478"/>
          <ac:spMkLst>
            <pc:docMk/>
            <pc:sldMk cId="4201492615" sldId="2198"/>
            <ac:spMk id="16" creationId="{F0E294FA-82EF-EEA4-0E7B-DC1FE71A5C90}"/>
          </ac:spMkLst>
        </pc:spChg>
        <pc:spChg chg="add mod ord">
          <ac:chgData name="Robrecht Moelans" userId="b21988af-e4d5-4d26-b47a-74490448f685" providerId="ADAL" clId="{FCE4548E-D62A-4873-BCD5-B1108C7553E2}" dt="2024-01-18T08:57:36.524" v="2690" actId="1038"/>
          <ac:spMkLst>
            <pc:docMk/>
            <pc:sldMk cId="4201492615" sldId="2198"/>
            <ac:spMk id="17" creationId="{56F471FF-E97C-8331-4CDC-8E38F4B98CAF}"/>
          </ac:spMkLst>
        </pc:spChg>
        <pc:spChg chg="del">
          <ac:chgData name="Robrecht Moelans" userId="b21988af-e4d5-4d26-b47a-74490448f685" providerId="ADAL" clId="{FCE4548E-D62A-4873-BCD5-B1108C7553E2}" dt="2024-01-17T20:34:30.827" v="621" actId="478"/>
          <ac:spMkLst>
            <pc:docMk/>
            <pc:sldMk cId="4201492615" sldId="2198"/>
            <ac:spMk id="18" creationId="{6D99A9FE-EE42-574C-4479-FCB05C93B10E}"/>
          </ac:spMkLst>
        </pc:spChg>
        <pc:spChg chg="add mod">
          <ac:chgData name="Robrecht Moelans" userId="b21988af-e4d5-4d26-b47a-74490448f685" providerId="ADAL" clId="{FCE4548E-D62A-4873-BCD5-B1108C7553E2}" dt="2024-01-18T08:56:40.406" v="2674" actId="14100"/>
          <ac:spMkLst>
            <pc:docMk/>
            <pc:sldMk cId="4201492615" sldId="2198"/>
            <ac:spMk id="19" creationId="{5E0578E0-28D3-6F02-92B9-253EDB452580}"/>
          </ac:spMkLst>
        </pc:spChg>
        <pc:spChg chg="del">
          <ac:chgData name="Robrecht Moelans" userId="b21988af-e4d5-4d26-b47a-74490448f685" providerId="ADAL" clId="{FCE4548E-D62A-4873-BCD5-B1108C7553E2}" dt="2024-01-17T20:34:26.987" v="619" actId="478"/>
          <ac:spMkLst>
            <pc:docMk/>
            <pc:sldMk cId="4201492615" sldId="2198"/>
            <ac:spMk id="20" creationId="{AF201435-E9E2-1719-63A6-D3386D221ED0}"/>
          </ac:spMkLst>
        </pc:spChg>
        <pc:spChg chg="add del mod">
          <ac:chgData name="Robrecht Moelans" userId="b21988af-e4d5-4d26-b47a-74490448f685" providerId="ADAL" clId="{FCE4548E-D62A-4873-BCD5-B1108C7553E2}" dt="2024-01-17T20:44:57.779" v="730" actId="478"/>
          <ac:spMkLst>
            <pc:docMk/>
            <pc:sldMk cId="4201492615" sldId="2198"/>
            <ac:spMk id="21" creationId="{F4AE5C0A-5A4D-55F9-A8D3-4768B3889D87}"/>
          </ac:spMkLst>
        </pc:spChg>
        <pc:spChg chg="add mod">
          <ac:chgData name="Robrecht Moelans" userId="b21988af-e4d5-4d26-b47a-74490448f685" providerId="ADAL" clId="{FCE4548E-D62A-4873-BCD5-B1108C7553E2}" dt="2024-01-18T08:57:33.231" v="2688" actId="1076"/>
          <ac:spMkLst>
            <pc:docMk/>
            <pc:sldMk cId="4201492615" sldId="2198"/>
            <ac:spMk id="22" creationId="{13688E82-CC13-6012-13B1-49719D39F24E}"/>
          </ac:spMkLst>
        </pc:spChg>
        <pc:spChg chg="add mod">
          <ac:chgData name="Robrecht Moelans" userId="b21988af-e4d5-4d26-b47a-74490448f685" providerId="ADAL" clId="{FCE4548E-D62A-4873-BCD5-B1108C7553E2}" dt="2024-01-18T09:25:39.295" v="3801" actId="1037"/>
          <ac:spMkLst>
            <pc:docMk/>
            <pc:sldMk cId="4201492615" sldId="2198"/>
            <ac:spMk id="23" creationId="{0D4CB72B-6674-6D88-8354-095C082008B4}"/>
          </ac:spMkLst>
        </pc:spChg>
        <pc:spChg chg="del">
          <ac:chgData name="Robrecht Moelans" userId="b21988af-e4d5-4d26-b47a-74490448f685" providerId="ADAL" clId="{FCE4548E-D62A-4873-BCD5-B1108C7553E2}" dt="2024-01-17T20:34:28.678" v="620" actId="478"/>
          <ac:spMkLst>
            <pc:docMk/>
            <pc:sldMk cId="4201492615" sldId="2198"/>
            <ac:spMk id="24" creationId="{B9C4864F-ACD7-55F7-0029-BAB5ECD6F8DE}"/>
          </ac:spMkLst>
        </pc:spChg>
        <pc:spChg chg="add del mod">
          <ac:chgData name="Robrecht Moelans" userId="b21988af-e4d5-4d26-b47a-74490448f685" providerId="ADAL" clId="{FCE4548E-D62A-4873-BCD5-B1108C7553E2}" dt="2024-01-17T21:01:14.463" v="1203" actId="478"/>
          <ac:spMkLst>
            <pc:docMk/>
            <pc:sldMk cId="4201492615" sldId="2198"/>
            <ac:spMk id="25" creationId="{727337DC-BE60-E10B-2080-9A2F6E162A89}"/>
          </ac:spMkLst>
        </pc:spChg>
        <pc:spChg chg="add mod">
          <ac:chgData name="Robrecht Moelans" userId="b21988af-e4d5-4d26-b47a-74490448f685" providerId="ADAL" clId="{FCE4548E-D62A-4873-BCD5-B1108C7553E2}" dt="2024-01-18T10:52:21.690" v="5658" actId="1036"/>
          <ac:spMkLst>
            <pc:docMk/>
            <pc:sldMk cId="4201492615" sldId="2198"/>
            <ac:spMk id="26" creationId="{F9A00D12-7602-3D31-9BF3-748D55AAEF71}"/>
          </ac:spMkLst>
        </pc:spChg>
        <pc:picChg chg="del mod">
          <ac:chgData name="Robrecht Moelans" userId="b21988af-e4d5-4d26-b47a-74490448f685" providerId="ADAL" clId="{FCE4548E-D62A-4873-BCD5-B1108C7553E2}" dt="2024-01-17T20:34:26.987" v="619" actId="478"/>
          <ac:picMkLst>
            <pc:docMk/>
            <pc:sldMk cId="4201492615" sldId="2198"/>
            <ac:picMk id="4" creationId="{889A7096-5267-8F08-87E7-9F134D72243C}"/>
          </ac:picMkLst>
        </pc:picChg>
        <pc:picChg chg="del">
          <ac:chgData name="Robrecht Moelans" userId="b21988af-e4d5-4d26-b47a-74490448f685" providerId="ADAL" clId="{FCE4548E-D62A-4873-BCD5-B1108C7553E2}" dt="2024-01-17T20:34:26.987" v="619" actId="478"/>
          <ac:picMkLst>
            <pc:docMk/>
            <pc:sldMk cId="4201492615" sldId="2198"/>
            <ac:picMk id="5" creationId="{D69E1542-2905-9092-4F73-67B745DE9983}"/>
          </ac:picMkLst>
        </pc:picChg>
        <pc:picChg chg="del">
          <ac:chgData name="Robrecht Moelans" userId="b21988af-e4d5-4d26-b47a-74490448f685" providerId="ADAL" clId="{FCE4548E-D62A-4873-BCD5-B1108C7553E2}" dt="2024-01-17T20:34:26.987" v="619" actId="478"/>
          <ac:picMkLst>
            <pc:docMk/>
            <pc:sldMk cId="4201492615" sldId="2198"/>
            <ac:picMk id="6" creationId="{FD547EB1-E7BE-5FD7-AB87-BAD24A352DBD}"/>
          </ac:picMkLst>
        </pc:picChg>
        <pc:picChg chg="add mod">
          <ac:chgData name="Robrecht Moelans" userId="b21988af-e4d5-4d26-b47a-74490448f685" providerId="ADAL" clId="{FCE4548E-D62A-4873-BCD5-B1108C7553E2}" dt="2024-01-18T10:53:47.255" v="5667" actId="1076"/>
          <ac:picMkLst>
            <pc:docMk/>
            <pc:sldMk cId="4201492615" sldId="2198"/>
            <ac:picMk id="8" creationId="{D20C3F6F-469C-3D78-6F0D-F3CFC895629B}"/>
          </ac:picMkLst>
        </pc:picChg>
        <pc:picChg chg="mod">
          <ac:chgData name="Robrecht Moelans" userId="b21988af-e4d5-4d26-b47a-74490448f685" providerId="ADAL" clId="{FCE4548E-D62A-4873-BCD5-B1108C7553E2}" dt="2024-01-18T08:56:08.798" v="2650" actId="1037"/>
          <ac:picMkLst>
            <pc:docMk/>
            <pc:sldMk cId="4201492615" sldId="2198"/>
            <ac:picMk id="13" creationId="{EBE3F266-0B16-1EA2-2566-7A593A7A3188}"/>
          </ac:picMkLst>
        </pc:picChg>
        <pc:picChg chg="mod modCrop">
          <ac:chgData name="Robrecht Moelans" userId="b21988af-e4d5-4d26-b47a-74490448f685" providerId="ADAL" clId="{FCE4548E-D62A-4873-BCD5-B1108C7553E2}" dt="2024-01-18T08:56:23.835" v="2669" actId="1076"/>
          <ac:picMkLst>
            <pc:docMk/>
            <pc:sldMk cId="4201492615" sldId="2198"/>
            <ac:picMk id="15" creationId="{D1FF8318-22C4-F14C-65E6-85F2B06FA393}"/>
          </ac:picMkLst>
        </pc:picChg>
        <pc:picChg chg="add mod">
          <ac:chgData name="Robrecht Moelans" userId="b21988af-e4d5-4d26-b47a-74490448f685" providerId="ADAL" clId="{FCE4548E-D62A-4873-BCD5-B1108C7553E2}" dt="2024-01-18T08:56:18.130" v="2666" actId="1076"/>
          <ac:picMkLst>
            <pc:docMk/>
            <pc:sldMk cId="4201492615" sldId="2198"/>
            <ac:picMk id="28" creationId="{07FBBC5F-C29D-DA81-CE76-8C204CF065A9}"/>
          </ac:picMkLst>
        </pc:picChg>
        <pc:picChg chg="del">
          <ac:chgData name="Robrecht Moelans" userId="b21988af-e4d5-4d26-b47a-74490448f685" providerId="ADAL" clId="{FCE4548E-D62A-4873-BCD5-B1108C7553E2}" dt="2024-01-17T20:34:26.987" v="619" actId="478"/>
          <ac:picMkLst>
            <pc:docMk/>
            <pc:sldMk cId="4201492615" sldId="2198"/>
            <ac:picMk id="1026" creationId="{4EA69266-F2C4-4613-881E-607849100574}"/>
          </ac:picMkLst>
        </pc:picChg>
        <pc:picChg chg="del">
          <ac:chgData name="Robrecht Moelans" userId="b21988af-e4d5-4d26-b47a-74490448f685" providerId="ADAL" clId="{FCE4548E-D62A-4873-BCD5-B1108C7553E2}" dt="2024-01-17T20:34:26.987" v="619" actId="478"/>
          <ac:picMkLst>
            <pc:docMk/>
            <pc:sldMk cId="4201492615" sldId="2198"/>
            <ac:picMk id="1028" creationId="{76E9DBB9-C1DC-06F8-550B-8D63CC74ABBD}"/>
          </ac:picMkLst>
        </pc:picChg>
        <pc:cxnChg chg="del">
          <ac:chgData name="Robrecht Moelans" userId="b21988af-e4d5-4d26-b47a-74490448f685" providerId="ADAL" clId="{FCE4548E-D62A-4873-BCD5-B1108C7553E2}" dt="2024-01-17T20:34:26.987" v="619" actId="478"/>
          <ac:cxnSpMkLst>
            <pc:docMk/>
            <pc:sldMk cId="4201492615" sldId="2198"/>
            <ac:cxnSpMk id="27" creationId="{AF3B36F3-205A-54CE-59B3-6E4231B651D9}"/>
          </ac:cxnSpMkLst>
        </pc:cxnChg>
      </pc:sldChg>
      <pc:sldChg chg="addSp delSp modSp mod modClrScheme chgLayout modNotesTx">
        <pc:chgData name="Robrecht Moelans" userId="b21988af-e4d5-4d26-b47a-74490448f685" providerId="ADAL" clId="{FCE4548E-D62A-4873-BCD5-B1108C7553E2}" dt="2024-01-19T12:57:52.637" v="7830" actId="14100"/>
        <pc:sldMkLst>
          <pc:docMk/>
          <pc:sldMk cId="334779851" sldId="2199"/>
        </pc:sldMkLst>
        <pc:spChg chg="mod ord">
          <ac:chgData name="Robrecht Moelans" userId="b21988af-e4d5-4d26-b47a-74490448f685" providerId="ADAL" clId="{FCE4548E-D62A-4873-BCD5-B1108C7553E2}" dt="2024-01-18T11:44:05.017" v="7324" actId="700"/>
          <ac:spMkLst>
            <pc:docMk/>
            <pc:sldMk cId="334779851" sldId="2199"/>
            <ac:spMk id="2" creationId="{9C1F3DA6-0AFC-B350-9BB5-B06B47641205}"/>
          </ac:spMkLst>
        </pc:spChg>
        <pc:spChg chg="mod ord">
          <ac:chgData name="Robrecht Moelans" userId="b21988af-e4d5-4d26-b47a-74490448f685" providerId="ADAL" clId="{FCE4548E-D62A-4873-BCD5-B1108C7553E2}" dt="2024-01-18T11:46:30.419" v="7388" actId="1076"/>
          <ac:spMkLst>
            <pc:docMk/>
            <pc:sldMk cId="334779851" sldId="2199"/>
            <ac:spMk id="3" creationId="{6FB4829A-DAEF-735D-6B90-BE6BC8119D26}"/>
          </ac:spMkLst>
        </pc:spChg>
        <pc:spChg chg="add mod">
          <ac:chgData name="Robrecht Moelans" userId="b21988af-e4d5-4d26-b47a-74490448f685" providerId="ADAL" clId="{FCE4548E-D62A-4873-BCD5-B1108C7553E2}" dt="2024-01-19T12:57:52.637" v="7830" actId="14100"/>
          <ac:spMkLst>
            <pc:docMk/>
            <pc:sldMk cId="334779851" sldId="2199"/>
            <ac:spMk id="4" creationId="{1D86B5AF-5E70-5DF7-5C2E-391E75BA83CD}"/>
          </ac:spMkLst>
        </pc:spChg>
        <pc:spChg chg="add del mod">
          <ac:chgData name="Robrecht Moelans" userId="b21988af-e4d5-4d26-b47a-74490448f685" providerId="ADAL" clId="{FCE4548E-D62A-4873-BCD5-B1108C7553E2}" dt="2024-01-18T11:59:17.711" v="7481" actId="478"/>
          <ac:spMkLst>
            <pc:docMk/>
            <pc:sldMk cId="334779851" sldId="2199"/>
            <ac:spMk id="5" creationId="{08F4589D-6B0F-4F93-43C9-9D77921D4FCF}"/>
          </ac:spMkLst>
        </pc:spChg>
        <pc:spChg chg="mod">
          <ac:chgData name="Robrecht Moelans" userId="b21988af-e4d5-4d26-b47a-74490448f685" providerId="ADAL" clId="{FCE4548E-D62A-4873-BCD5-B1108C7553E2}" dt="2024-01-18T11:46:14.189" v="7383" actId="692"/>
          <ac:spMkLst>
            <pc:docMk/>
            <pc:sldMk cId="334779851" sldId="2199"/>
            <ac:spMk id="8" creationId="{27F86573-D2CB-4408-0479-E0976A69CDA9}"/>
          </ac:spMkLst>
        </pc:spChg>
        <pc:picChg chg="add del mod">
          <ac:chgData name="Robrecht Moelans" userId="b21988af-e4d5-4d26-b47a-74490448f685" providerId="ADAL" clId="{FCE4548E-D62A-4873-BCD5-B1108C7553E2}" dt="2024-01-18T11:59:19.698" v="7482" actId="478"/>
          <ac:picMkLst>
            <pc:docMk/>
            <pc:sldMk cId="334779851" sldId="2199"/>
            <ac:picMk id="4" creationId="{EDEB7C90-7F7D-7E13-D753-366E44EC19FF}"/>
          </ac:picMkLst>
        </pc:picChg>
        <pc:picChg chg="mod">
          <ac:chgData name="Robrecht Moelans" userId="b21988af-e4d5-4d26-b47a-74490448f685" providerId="ADAL" clId="{FCE4548E-D62A-4873-BCD5-B1108C7553E2}" dt="2024-01-18T11:44:38.446" v="7333" actId="14100"/>
          <ac:picMkLst>
            <pc:docMk/>
            <pc:sldMk cId="334779851" sldId="2199"/>
            <ac:picMk id="7" creationId="{D6BEB17A-6577-1D54-E0F0-E511FB0EEAAB}"/>
          </ac:picMkLst>
        </pc:picChg>
        <pc:picChg chg="mod">
          <ac:chgData name="Robrecht Moelans" userId="b21988af-e4d5-4d26-b47a-74490448f685" providerId="ADAL" clId="{FCE4548E-D62A-4873-BCD5-B1108C7553E2}" dt="2024-01-18T11:45:51.893" v="7377" actId="692"/>
          <ac:picMkLst>
            <pc:docMk/>
            <pc:sldMk cId="334779851" sldId="2199"/>
            <ac:picMk id="17" creationId="{954DD099-7A24-FFCF-FA2F-9AA0CDAD0A39}"/>
          </ac:picMkLst>
        </pc:picChg>
      </pc:sldChg>
      <pc:sldChg chg="del ord">
        <pc:chgData name="Robrecht Moelans" userId="b21988af-e4d5-4d26-b47a-74490448f685" providerId="ADAL" clId="{FCE4548E-D62A-4873-BCD5-B1108C7553E2}" dt="2024-01-17T21:26:05.432" v="1758" actId="47"/>
        <pc:sldMkLst>
          <pc:docMk/>
          <pc:sldMk cId="1878558907" sldId="2201"/>
        </pc:sldMkLst>
      </pc:sldChg>
      <pc:sldChg chg="del ord">
        <pc:chgData name="Robrecht Moelans" userId="b21988af-e4d5-4d26-b47a-74490448f685" providerId="ADAL" clId="{FCE4548E-D62A-4873-BCD5-B1108C7553E2}" dt="2024-01-17T21:41:25.055" v="2168" actId="47"/>
        <pc:sldMkLst>
          <pc:docMk/>
          <pc:sldMk cId="2502817142" sldId="2202"/>
        </pc:sldMkLst>
      </pc:sldChg>
      <pc:sldChg chg="del">
        <pc:chgData name="Robrecht Moelans" userId="b21988af-e4d5-4d26-b47a-74490448f685" providerId="ADAL" clId="{FCE4548E-D62A-4873-BCD5-B1108C7553E2}" dt="2024-01-18T10:07:03.969" v="4356" actId="2696"/>
        <pc:sldMkLst>
          <pc:docMk/>
          <pc:sldMk cId="2254723296" sldId="2203"/>
        </pc:sldMkLst>
      </pc:sldChg>
      <pc:sldChg chg="addSp delSp modSp mod ord modClrScheme modAnim chgLayout modNotesTx">
        <pc:chgData name="Robrecht Moelans" userId="b21988af-e4d5-4d26-b47a-74490448f685" providerId="ADAL" clId="{FCE4548E-D62A-4873-BCD5-B1108C7553E2}" dt="2024-01-18T11:31:08.075" v="6919" actId="14100"/>
        <pc:sldMkLst>
          <pc:docMk/>
          <pc:sldMk cId="1754163423" sldId="2204"/>
        </pc:sldMkLst>
        <pc:spChg chg="add del mod ord">
          <ac:chgData name="Robrecht Moelans" userId="b21988af-e4d5-4d26-b47a-74490448f685" providerId="ADAL" clId="{FCE4548E-D62A-4873-BCD5-B1108C7553E2}" dt="2024-01-18T09:29:57.138" v="4004" actId="478"/>
          <ac:spMkLst>
            <pc:docMk/>
            <pc:sldMk cId="1754163423" sldId="2204"/>
            <ac:spMk id="2" creationId="{6F41A1B5-350B-F932-02DC-E4A75BF7374A}"/>
          </ac:spMkLst>
        </pc:spChg>
        <pc:spChg chg="add mod">
          <ac:chgData name="Robrecht Moelans" userId="b21988af-e4d5-4d26-b47a-74490448f685" providerId="ADAL" clId="{FCE4548E-D62A-4873-BCD5-B1108C7553E2}" dt="2024-01-18T11:31:08.075" v="6919" actId="14100"/>
          <ac:spMkLst>
            <pc:docMk/>
            <pc:sldMk cId="1754163423" sldId="2204"/>
            <ac:spMk id="3" creationId="{3E860558-AE8F-0497-98F5-1EE29A58CF6D}"/>
          </ac:spMkLst>
        </pc:spChg>
        <pc:spChg chg="mod ord">
          <ac:chgData name="Robrecht Moelans" userId="b21988af-e4d5-4d26-b47a-74490448f685" providerId="ADAL" clId="{FCE4548E-D62A-4873-BCD5-B1108C7553E2}" dt="2024-01-18T09:31:35.976" v="4024" actId="20577"/>
          <ac:spMkLst>
            <pc:docMk/>
            <pc:sldMk cId="1754163423" sldId="2204"/>
            <ac:spMk id="4" creationId="{C7434A7C-2513-91F8-F8F9-799DAA73D764}"/>
          </ac:spMkLst>
        </pc:spChg>
        <pc:spChg chg="mod">
          <ac:chgData name="Robrecht Moelans" userId="b21988af-e4d5-4d26-b47a-74490448f685" providerId="ADAL" clId="{FCE4548E-D62A-4873-BCD5-B1108C7553E2}" dt="2024-01-18T11:30:52.278" v="6915" actId="255"/>
          <ac:spMkLst>
            <pc:docMk/>
            <pc:sldMk cId="1754163423" sldId="2204"/>
            <ac:spMk id="19" creationId="{44C0A182-12CC-4394-E1FF-8F62B75F70AB}"/>
          </ac:spMkLst>
        </pc:spChg>
        <pc:spChg chg="del">
          <ac:chgData name="Robrecht Moelans" userId="b21988af-e4d5-4d26-b47a-74490448f685" providerId="ADAL" clId="{FCE4548E-D62A-4873-BCD5-B1108C7553E2}" dt="2024-01-18T09:29:49.929" v="4002" actId="478"/>
          <ac:spMkLst>
            <pc:docMk/>
            <pc:sldMk cId="1754163423" sldId="2204"/>
            <ac:spMk id="34" creationId="{47B31F2A-DEE3-22EB-4633-F76DDFFB99E8}"/>
          </ac:spMkLst>
        </pc:spChg>
        <pc:picChg chg="mod">
          <ac:chgData name="Robrecht Moelans" userId="b21988af-e4d5-4d26-b47a-74490448f685" providerId="ADAL" clId="{FCE4548E-D62A-4873-BCD5-B1108C7553E2}" dt="2024-01-18T09:28:59.586" v="3962" actId="1038"/>
          <ac:picMkLst>
            <pc:docMk/>
            <pc:sldMk cId="1754163423" sldId="2204"/>
            <ac:picMk id="18" creationId="{07DF3F75-779E-A690-F35D-6EDFA00416CB}"/>
          </ac:picMkLst>
        </pc:picChg>
      </pc:sldChg>
      <pc:sldChg chg="addSp delSp modSp new del mod modClrScheme chgLayout">
        <pc:chgData name="Robrecht Moelans" userId="b21988af-e4d5-4d26-b47a-74490448f685" providerId="ADAL" clId="{FCE4548E-D62A-4873-BCD5-B1108C7553E2}" dt="2024-01-17T21:39:35.664" v="2159" actId="47"/>
        <pc:sldMkLst>
          <pc:docMk/>
          <pc:sldMk cId="4036004046" sldId="2205"/>
        </pc:sldMkLst>
        <pc:spChg chg="mod ord">
          <ac:chgData name="Robrecht Moelans" userId="b21988af-e4d5-4d26-b47a-74490448f685" providerId="ADAL" clId="{FCE4548E-D62A-4873-BCD5-B1108C7553E2}" dt="2024-01-17T20:50:41.005" v="934" actId="700"/>
          <ac:spMkLst>
            <pc:docMk/>
            <pc:sldMk cId="4036004046" sldId="2205"/>
            <ac:spMk id="2" creationId="{4AA620D0-63DD-E235-71C2-8704FC69B273}"/>
          </ac:spMkLst>
        </pc:spChg>
        <pc:spChg chg="del">
          <ac:chgData name="Robrecht Moelans" userId="b21988af-e4d5-4d26-b47a-74490448f685" providerId="ADAL" clId="{FCE4548E-D62A-4873-BCD5-B1108C7553E2}" dt="2024-01-17T19:26:37.034" v="18" actId="478"/>
          <ac:spMkLst>
            <pc:docMk/>
            <pc:sldMk cId="4036004046" sldId="2205"/>
            <ac:spMk id="3" creationId="{2B8E7917-30D9-E83B-BF4D-74672AD0DF88}"/>
          </ac:spMkLst>
        </pc:spChg>
        <pc:spChg chg="add del mod ord">
          <ac:chgData name="Robrecht Moelans" userId="b21988af-e4d5-4d26-b47a-74490448f685" providerId="ADAL" clId="{FCE4548E-D62A-4873-BCD5-B1108C7553E2}" dt="2024-01-17T20:50:45.787" v="935" actId="478"/>
          <ac:spMkLst>
            <pc:docMk/>
            <pc:sldMk cId="4036004046" sldId="2205"/>
            <ac:spMk id="13" creationId="{B4EA8BC3-F857-6BDD-295E-B8D1793F1E64}"/>
          </ac:spMkLst>
        </pc:spChg>
        <pc:spChg chg="add mod">
          <ac:chgData name="Robrecht Moelans" userId="b21988af-e4d5-4d26-b47a-74490448f685" providerId="ADAL" clId="{FCE4548E-D62A-4873-BCD5-B1108C7553E2}" dt="2024-01-17T20:51:26.172" v="1027" actId="1076"/>
          <ac:spMkLst>
            <pc:docMk/>
            <pc:sldMk cId="4036004046" sldId="2205"/>
            <ac:spMk id="14" creationId="{B27E81F7-8B9D-9FB3-BA18-2C4C3B6506F8}"/>
          </ac:spMkLst>
        </pc:spChg>
        <pc:spChg chg="add mod">
          <ac:chgData name="Robrecht Moelans" userId="b21988af-e4d5-4d26-b47a-74490448f685" providerId="ADAL" clId="{FCE4548E-D62A-4873-BCD5-B1108C7553E2}" dt="2024-01-17T21:38:20.897" v="2122" actId="164"/>
          <ac:spMkLst>
            <pc:docMk/>
            <pc:sldMk cId="4036004046" sldId="2205"/>
            <ac:spMk id="15" creationId="{50B54510-8FA9-123D-D9A2-FF2A401C51DA}"/>
          </ac:spMkLst>
        </pc:spChg>
        <pc:spChg chg="add mod">
          <ac:chgData name="Robrecht Moelans" userId="b21988af-e4d5-4d26-b47a-74490448f685" providerId="ADAL" clId="{FCE4548E-D62A-4873-BCD5-B1108C7553E2}" dt="2024-01-17T21:38:20.897" v="2122" actId="164"/>
          <ac:spMkLst>
            <pc:docMk/>
            <pc:sldMk cId="4036004046" sldId="2205"/>
            <ac:spMk id="16" creationId="{B8311193-02FA-2A2F-05A9-7D0CE1D08703}"/>
          </ac:spMkLst>
        </pc:spChg>
        <pc:spChg chg="add mod">
          <ac:chgData name="Robrecht Moelans" userId="b21988af-e4d5-4d26-b47a-74490448f685" providerId="ADAL" clId="{FCE4548E-D62A-4873-BCD5-B1108C7553E2}" dt="2024-01-17T21:38:20.897" v="2122" actId="164"/>
          <ac:spMkLst>
            <pc:docMk/>
            <pc:sldMk cId="4036004046" sldId="2205"/>
            <ac:spMk id="17" creationId="{0B3C6D78-AC37-C67B-EC67-1B4F2BE44EA3}"/>
          </ac:spMkLst>
        </pc:spChg>
        <pc:spChg chg="add mod">
          <ac:chgData name="Robrecht Moelans" userId="b21988af-e4d5-4d26-b47a-74490448f685" providerId="ADAL" clId="{FCE4548E-D62A-4873-BCD5-B1108C7553E2}" dt="2024-01-17T21:38:20.897" v="2122" actId="164"/>
          <ac:spMkLst>
            <pc:docMk/>
            <pc:sldMk cId="4036004046" sldId="2205"/>
            <ac:spMk id="18" creationId="{75DB0000-4D1F-F383-FD1D-C354F363DD6B}"/>
          </ac:spMkLst>
        </pc:spChg>
        <pc:spChg chg="add mod">
          <ac:chgData name="Robrecht Moelans" userId="b21988af-e4d5-4d26-b47a-74490448f685" providerId="ADAL" clId="{FCE4548E-D62A-4873-BCD5-B1108C7553E2}" dt="2024-01-17T21:38:20.897" v="2122" actId="164"/>
          <ac:spMkLst>
            <pc:docMk/>
            <pc:sldMk cId="4036004046" sldId="2205"/>
            <ac:spMk id="19" creationId="{C1C0E04B-44E5-16D6-F93B-D0B872814019}"/>
          </ac:spMkLst>
        </pc:spChg>
        <pc:spChg chg="add mod">
          <ac:chgData name="Robrecht Moelans" userId="b21988af-e4d5-4d26-b47a-74490448f685" providerId="ADAL" clId="{FCE4548E-D62A-4873-BCD5-B1108C7553E2}" dt="2024-01-17T21:38:20.897" v="2122" actId="164"/>
          <ac:spMkLst>
            <pc:docMk/>
            <pc:sldMk cId="4036004046" sldId="2205"/>
            <ac:spMk id="20" creationId="{18ED97A3-7859-1ACC-8020-90183036844E}"/>
          </ac:spMkLst>
        </pc:spChg>
        <pc:spChg chg="add del mod">
          <ac:chgData name="Robrecht Moelans" userId="b21988af-e4d5-4d26-b47a-74490448f685" providerId="ADAL" clId="{FCE4548E-D62A-4873-BCD5-B1108C7553E2}" dt="2024-01-17T21:38:03.135" v="2117" actId="478"/>
          <ac:spMkLst>
            <pc:docMk/>
            <pc:sldMk cId="4036004046" sldId="2205"/>
            <ac:spMk id="23" creationId="{3CA37687-4099-2565-84FC-6579C8B63E80}"/>
          </ac:spMkLst>
        </pc:spChg>
        <pc:spChg chg="add del mod">
          <ac:chgData name="Robrecht Moelans" userId="b21988af-e4d5-4d26-b47a-74490448f685" providerId="ADAL" clId="{FCE4548E-D62A-4873-BCD5-B1108C7553E2}" dt="2024-01-17T21:38:04.789" v="2119" actId="478"/>
          <ac:spMkLst>
            <pc:docMk/>
            <pc:sldMk cId="4036004046" sldId="2205"/>
            <ac:spMk id="24" creationId="{3EEF0634-9E55-1104-1B6F-F61F1B6341CB}"/>
          </ac:spMkLst>
        </pc:spChg>
        <pc:grpChg chg="add del mod">
          <ac:chgData name="Robrecht Moelans" userId="b21988af-e4d5-4d26-b47a-74490448f685" providerId="ADAL" clId="{FCE4548E-D62A-4873-BCD5-B1108C7553E2}" dt="2024-01-17T21:38:36.088" v="2125" actId="21"/>
          <ac:grpSpMkLst>
            <pc:docMk/>
            <pc:sldMk cId="4036004046" sldId="2205"/>
            <ac:grpSpMk id="35" creationId="{9B93397C-3101-2EAF-1FAE-AF97B39B0FDA}"/>
          </ac:grpSpMkLst>
        </pc:grpChg>
        <pc:picChg chg="add del mod">
          <ac:chgData name="Robrecht Moelans" userId="b21988af-e4d5-4d26-b47a-74490448f685" providerId="ADAL" clId="{FCE4548E-D62A-4873-BCD5-B1108C7553E2}" dt="2024-01-17T19:45:13.862" v="121" actId="478"/>
          <ac:picMkLst>
            <pc:docMk/>
            <pc:sldMk cId="4036004046" sldId="2205"/>
            <ac:picMk id="5" creationId="{641C577C-4F47-97FA-15F1-66A1A36EEDA0}"/>
          </ac:picMkLst>
        </pc:picChg>
        <pc:picChg chg="add del mod">
          <ac:chgData name="Robrecht Moelans" userId="b21988af-e4d5-4d26-b47a-74490448f685" providerId="ADAL" clId="{FCE4548E-D62A-4873-BCD5-B1108C7553E2}" dt="2024-01-17T19:45:12.723" v="119" actId="478"/>
          <ac:picMkLst>
            <pc:docMk/>
            <pc:sldMk cId="4036004046" sldId="2205"/>
            <ac:picMk id="7" creationId="{4E2021AB-634E-8905-3112-277E38FB129D}"/>
          </ac:picMkLst>
        </pc:picChg>
        <pc:picChg chg="add del mod">
          <ac:chgData name="Robrecht Moelans" userId="b21988af-e4d5-4d26-b47a-74490448f685" providerId="ADAL" clId="{FCE4548E-D62A-4873-BCD5-B1108C7553E2}" dt="2024-01-17T19:45:13.403" v="120" actId="478"/>
          <ac:picMkLst>
            <pc:docMk/>
            <pc:sldMk cId="4036004046" sldId="2205"/>
            <ac:picMk id="9" creationId="{59BE8F5C-6541-3EB0-2A39-17C916A4E11D}"/>
          </ac:picMkLst>
        </pc:picChg>
        <pc:picChg chg="add mod">
          <ac:chgData name="Robrecht Moelans" userId="b21988af-e4d5-4d26-b47a-74490448f685" providerId="ADAL" clId="{FCE4548E-D62A-4873-BCD5-B1108C7553E2}" dt="2024-01-17T21:38:20.897" v="2122" actId="164"/>
          <ac:picMkLst>
            <pc:docMk/>
            <pc:sldMk cId="4036004046" sldId="2205"/>
            <ac:picMk id="11" creationId="{7A0357EF-8DE6-C046-9FEF-50879802B067}"/>
          </ac:picMkLst>
        </pc:picChg>
        <pc:picChg chg="add mod">
          <ac:chgData name="Robrecht Moelans" userId="b21988af-e4d5-4d26-b47a-74490448f685" providerId="ADAL" clId="{FCE4548E-D62A-4873-BCD5-B1108C7553E2}" dt="2024-01-17T21:38:20.897" v="2122" actId="164"/>
          <ac:picMkLst>
            <pc:docMk/>
            <pc:sldMk cId="4036004046" sldId="2205"/>
            <ac:picMk id="12" creationId="{43CEA32E-80F8-6EB1-C911-A8205E464973}"/>
          </ac:picMkLst>
        </pc:picChg>
        <pc:picChg chg="add del mod">
          <ac:chgData name="Robrecht Moelans" userId="b21988af-e4d5-4d26-b47a-74490448f685" providerId="ADAL" clId="{FCE4548E-D62A-4873-BCD5-B1108C7553E2}" dt="2024-01-17T21:38:03.717" v="2118" actId="478"/>
          <ac:picMkLst>
            <pc:docMk/>
            <pc:sldMk cId="4036004046" sldId="2205"/>
            <ac:picMk id="21" creationId="{4CAE85A6-EDBF-9E82-3D17-B2AD1D40B223}"/>
          </ac:picMkLst>
        </pc:picChg>
        <pc:picChg chg="add del mod">
          <ac:chgData name="Robrecht Moelans" userId="b21988af-e4d5-4d26-b47a-74490448f685" providerId="ADAL" clId="{FCE4548E-D62A-4873-BCD5-B1108C7553E2}" dt="2024-01-17T21:38:01.921" v="2116" actId="478"/>
          <ac:picMkLst>
            <pc:docMk/>
            <pc:sldMk cId="4036004046" sldId="2205"/>
            <ac:picMk id="22" creationId="{DFF10C20-CADD-11CE-4B1A-4C3B2C029C90}"/>
          </ac:picMkLst>
        </pc:picChg>
        <pc:cxnChg chg="add del mod">
          <ac:chgData name="Robrecht Moelans" userId="b21988af-e4d5-4d26-b47a-74490448f685" providerId="ADAL" clId="{FCE4548E-D62A-4873-BCD5-B1108C7553E2}" dt="2024-01-17T21:38:06.868" v="2121" actId="478"/>
          <ac:cxnSpMkLst>
            <pc:docMk/>
            <pc:sldMk cId="4036004046" sldId="2205"/>
            <ac:cxnSpMk id="26" creationId="{011CF62F-F8F7-6FB4-5BAB-61C6FCB1916A}"/>
          </ac:cxnSpMkLst>
        </pc:cxnChg>
        <pc:cxnChg chg="add del mod">
          <ac:chgData name="Robrecht Moelans" userId="b21988af-e4d5-4d26-b47a-74490448f685" providerId="ADAL" clId="{FCE4548E-D62A-4873-BCD5-B1108C7553E2}" dt="2024-01-17T21:38:05.845" v="2120" actId="478"/>
          <ac:cxnSpMkLst>
            <pc:docMk/>
            <pc:sldMk cId="4036004046" sldId="2205"/>
            <ac:cxnSpMk id="27" creationId="{2887551C-64D1-C7B9-46BB-E2821D065EC4}"/>
          </ac:cxnSpMkLst>
        </pc:cxnChg>
      </pc:sldChg>
      <pc:sldChg chg="add del">
        <pc:chgData name="Robrecht Moelans" userId="b21988af-e4d5-4d26-b47a-74490448f685" providerId="ADAL" clId="{FCE4548E-D62A-4873-BCD5-B1108C7553E2}" dt="2024-01-17T19:41:13.735" v="117" actId="47"/>
        <pc:sldMkLst>
          <pc:docMk/>
          <pc:sldMk cId="2950076335" sldId="2206"/>
        </pc:sldMkLst>
      </pc:sldChg>
      <pc:sldChg chg="addSp delSp modSp add del mod">
        <pc:chgData name="Robrecht Moelans" userId="b21988af-e4d5-4d26-b47a-74490448f685" providerId="ADAL" clId="{FCE4548E-D62A-4873-BCD5-B1108C7553E2}" dt="2024-01-17T20:59:21.078" v="1196" actId="47"/>
        <pc:sldMkLst>
          <pc:docMk/>
          <pc:sldMk cId="809812687" sldId="2207"/>
        </pc:sldMkLst>
        <pc:picChg chg="add mod">
          <ac:chgData name="Robrecht Moelans" userId="b21988af-e4d5-4d26-b47a-74490448f685" providerId="ADAL" clId="{FCE4548E-D62A-4873-BCD5-B1108C7553E2}" dt="2024-01-17T19:35:54.983" v="110" actId="1076"/>
          <ac:picMkLst>
            <pc:docMk/>
            <pc:sldMk cId="809812687" sldId="2207"/>
            <ac:picMk id="4" creationId="{97BD1457-9BD7-ED0F-54DB-77FA9462C866}"/>
          </ac:picMkLst>
        </pc:picChg>
        <pc:picChg chg="del">
          <ac:chgData name="Robrecht Moelans" userId="b21988af-e4d5-4d26-b47a-74490448f685" providerId="ADAL" clId="{FCE4548E-D62A-4873-BCD5-B1108C7553E2}" dt="2024-01-17T19:35:12.446" v="103" actId="478"/>
          <ac:picMkLst>
            <pc:docMk/>
            <pc:sldMk cId="809812687" sldId="2207"/>
            <ac:picMk id="5" creationId="{641C577C-4F47-97FA-15F1-66A1A36EEDA0}"/>
          </ac:picMkLst>
        </pc:picChg>
        <pc:picChg chg="del">
          <ac:chgData name="Robrecht Moelans" userId="b21988af-e4d5-4d26-b47a-74490448f685" providerId="ADAL" clId="{FCE4548E-D62A-4873-BCD5-B1108C7553E2}" dt="2024-01-17T19:35:10.993" v="101" actId="478"/>
          <ac:picMkLst>
            <pc:docMk/>
            <pc:sldMk cId="809812687" sldId="2207"/>
            <ac:picMk id="7" creationId="{4E2021AB-634E-8905-3112-277E38FB129D}"/>
          </ac:picMkLst>
        </pc:picChg>
        <pc:picChg chg="add del mod">
          <ac:chgData name="Robrecht Moelans" userId="b21988af-e4d5-4d26-b47a-74490448f685" providerId="ADAL" clId="{FCE4548E-D62A-4873-BCD5-B1108C7553E2}" dt="2024-01-17T20:57:36.238" v="1164" actId="478"/>
          <ac:picMkLst>
            <pc:docMk/>
            <pc:sldMk cId="809812687" sldId="2207"/>
            <ac:picMk id="8" creationId="{70DAFAE3-5DC0-A534-ABE3-52ACDBD9C95B}"/>
          </ac:picMkLst>
        </pc:picChg>
        <pc:picChg chg="del">
          <ac:chgData name="Robrecht Moelans" userId="b21988af-e4d5-4d26-b47a-74490448f685" providerId="ADAL" clId="{FCE4548E-D62A-4873-BCD5-B1108C7553E2}" dt="2024-01-17T19:35:11.786" v="102" actId="478"/>
          <ac:picMkLst>
            <pc:docMk/>
            <pc:sldMk cId="809812687" sldId="2207"/>
            <ac:picMk id="9" creationId="{59BE8F5C-6541-3EB0-2A39-17C916A4E11D}"/>
          </ac:picMkLst>
        </pc:picChg>
      </pc:sldChg>
      <pc:sldChg chg="addSp delSp modSp add mod ord modClrScheme chgLayout">
        <pc:chgData name="Robrecht Moelans" userId="b21988af-e4d5-4d26-b47a-74490448f685" providerId="ADAL" clId="{FCE4548E-D62A-4873-BCD5-B1108C7553E2}" dt="2024-01-18T11:27:29.914" v="6891" actId="1035"/>
        <pc:sldMkLst>
          <pc:docMk/>
          <pc:sldMk cId="102557970" sldId="2208"/>
        </pc:sldMkLst>
        <pc:spChg chg="mod ord">
          <ac:chgData name="Robrecht Moelans" userId="b21988af-e4d5-4d26-b47a-74490448f685" providerId="ADAL" clId="{FCE4548E-D62A-4873-BCD5-B1108C7553E2}" dt="2024-01-17T20:57:49.155" v="1167" actId="700"/>
          <ac:spMkLst>
            <pc:docMk/>
            <pc:sldMk cId="102557970" sldId="2208"/>
            <ac:spMk id="2" creationId="{4AA620D0-63DD-E235-71C2-8704FC69B273}"/>
          </ac:spMkLst>
        </pc:spChg>
        <pc:spChg chg="add del mod">
          <ac:chgData name="Robrecht Moelans" userId="b21988af-e4d5-4d26-b47a-74490448f685" providerId="ADAL" clId="{FCE4548E-D62A-4873-BCD5-B1108C7553E2}" dt="2024-01-17T20:58:05.189" v="1188" actId="478"/>
          <ac:spMkLst>
            <pc:docMk/>
            <pc:sldMk cId="102557970" sldId="2208"/>
            <ac:spMk id="4" creationId="{4F1FAD34-CDCC-7DD8-EECE-4A3ECC53392F}"/>
          </ac:spMkLst>
        </pc:spChg>
        <pc:spChg chg="add mod">
          <ac:chgData name="Robrecht Moelans" userId="b21988af-e4d5-4d26-b47a-74490448f685" providerId="ADAL" clId="{FCE4548E-D62A-4873-BCD5-B1108C7553E2}" dt="2024-01-18T11:01:41.509" v="5983" actId="1076"/>
          <ac:spMkLst>
            <pc:docMk/>
            <pc:sldMk cId="102557970" sldId="2208"/>
            <ac:spMk id="4" creationId="{88BCA451-7214-1DD0-757A-139E961E63F7}"/>
          </ac:spMkLst>
        </pc:spChg>
        <pc:spChg chg="add mod">
          <ac:chgData name="Robrecht Moelans" userId="b21988af-e4d5-4d26-b47a-74490448f685" providerId="ADAL" clId="{FCE4548E-D62A-4873-BCD5-B1108C7553E2}" dt="2024-01-18T11:04:08.936" v="6138" actId="20577"/>
          <ac:spMkLst>
            <pc:docMk/>
            <pc:sldMk cId="102557970" sldId="2208"/>
            <ac:spMk id="8" creationId="{6681508D-E3EF-9B5C-E185-470995C5E616}"/>
          </ac:spMkLst>
        </pc:spChg>
        <pc:spChg chg="add del mod ord">
          <ac:chgData name="Robrecht Moelans" userId="b21988af-e4d5-4d26-b47a-74490448f685" providerId="ADAL" clId="{FCE4548E-D62A-4873-BCD5-B1108C7553E2}" dt="2024-01-17T20:57:53.275" v="1168" actId="478"/>
          <ac:spMkLst>
            <pc:docMk/>
            <pc:sldMk cId="102557970" sldId="2208"/>
            <ac:spMk id="8" creationId="{B60F2FD0-0306-69C2-9756-C02B768054E3}"/>
          </ac:spMkLst>
        </pc:spChg>
        <pc:spChg chg="add mod">
          <ac:chgData name="Robrecht Moelans" userId="b21988af-e4d5-4d26-b47a-74490448f685" providerId="ADAL" clId="{FCE4548E-D62A-4873-BCD5-B1108C7553E2}" dt="2024-01-18T11:27:29.914" v="6891" actId="1035"/>
          <ac:spMkLst>
            <pc:docMk/>
            <pc:sldMk cId="102557970" sldId="2208"/>
            <ac:spMk id="10" creationId="{903D5FD4-EAA8-9F9F-86BB-9AD146636446}"/>
          </ac:spMkLst>
        </pc:spChg>
        <pc:spChg chg="mod">
          <ac:chgData name="Robrecht Moelans" userId="b21988af-e4d5-4d26-b47a-74490448f685" providerId="ADAL" clId="{FCE4548E-D62A-4873-BCD5-B1108C7553E2}" dt="2024-01-17T21:38:38.179" v="2126"/>
          <ac:spMkLst>
            <pc:docMk/>
            <pc:sldMk cId="102557970" sldId="2208"/>
            <ac:spMk id="14" creationId="{DE249FB3-FC26-783D-8D65-03C65D7D96BB}"/>
          </ac:spMkLst>
        </pc:spChg>
        <pc:spChg chg="mod">
          <ac:chgData name="Robrecht Moelans" userId="b21988af-e4d5-4d26-b47a-74490448f685" providerId="ADAL" clId="{FCE4548E-D62A-4873-BCD5-B1108C7553E2}" dt="2024-01-17T21:38:38.179" v="2126"/>
          <ac:spMkLst>
            <pc:docMk/>
            <pc:sldMk cId="102557970" sldId="2208"/>
            <ac:spMk id="15" creationId="{D745D5E1-09C1-248F-56C1-743434D5F2E2}"/>
          </ac:spMkLst>
        </pc:spChg>
        <pc:spChg chg="mod">
          <ac:chgData name="Robrecht Moelans" userId="b21988af-e4d5-4d26-b47a-74490448f685" providerId="ADAL" clId="{FCE4548E-D62A-4873-BCD5-B1108C7553E2}" dt="2024-01-17T21:38:38.179" v="2126"/>
          <ac:spMkLst>
            <pc:docMk/>
            <pc:sldMk cId="102557970" sldId="2208"/>
            <ac:spMk id="16" creationId="{242177F9-030A-FD86-07F4-A033E9491B9C}"/>
          </ac:spMkLst>
        </pc:spChg>
        <pc:spChg chg="mod">
          <ac:chgData name="Robrecht Moelans" userId="b21988af-e4d5-4d26-b47a-74490448f685" providerId="ADAL" clId="{FCE4548E-D62A-4873-BCD5-B1108C7553E2}" dt="2024-01-17T21:38:38.179" v="2126"/>
          <ac:spMkLst>
            <pc:docMk/>
            <pc:sldMk cId="102557970" sldId="2208"/>
            <ac:spMk id="17" creationId="{F1B4E8F7-F05B-7DE3-D755-A11258CD1F7A}"/>
          </ac:spMkLst>
        </pc:spChg>
        <pc:spChg chg="mod">
          <ac:chgData name="Robrecht Moelans" userId="b21988af-e4d5-4d26-b47a-74490448f685" providerId="ADAL" clId="{FCE4548E-D62A-4873-BCD5-B1108C7553E2}" dt="2024-01-17T21:38:38.179" v="2126"/>
          <ac:spMkLst>
            <pc:docMk/>
            <pc:sldMk cId="102557970" sldId="2208"/>
            <ac:spMk id="18" creationId="{DD751491-31DB-7285-1A69-61EAAFE728D5}"/>
          </ac:spMkLst>
        </pc:spChg>
        <pc:spChg chg="mod">
          <ac:chgData name="Robrecht Moelans" userId="b21988af-e4d5-4d26-b47a-74490448f685" providerId="ADAL" clId="{FCE4548E-D62A-4873-BCD5-B1108C7553E2}" dt="2024-01-17T21:38:38.179" v="2126"/>
          <ac:spMkLst>
            <pc:docMk/>
            <pc:sldMk cId="102557970" sldId="2208"/>
            <ac:spMk id="19" creationId="{31E9210E-F855-9C1E-E8C9-A55AA9C69AB6}"/>
          </ac:spMkLst>
        </pc:spChg>
        <pc:grpChg chg="add mod">
          <ac:chgData name="Robrecht Moelans" userId="b21988af-e4d5-4d26-b47a-74490448f685" providerId="ADAL" clId="{FCE4548E-D62A-4873-BCD5-B1108C7553E2}" dt="2024-01-18T10:38:51.962" v="5376" actId="14100"/>
          <ac:grpSpMkLst>
            <pc:docMk/>
            <pc:sldMk cId="102557970" sldId="2208"/>
            <ac:grpSpMk id="11" creationId="{87C5F77A-E4DE-CA9C-362B-6AE19A8B1EBF}"/>
          </ac:grpSpMkLst>
        </pc:grpChg>
        <pc:picChg chg="add mod">
          <ac:chgData name="Robrecht Moelans" userId="b21988af-e4d5-4d26-b47a-74490448f685" providerId="ADAL" clId="{FCE4548E-D62A-4873-BCD5-B1108C7553E2}" dt="2024-01-17T20:58:02.743" v="1187" actId="1037"/>
          <ac:picMkLst>
            <pc:docMk/>
            <pc:sldMk cId="102557970" sldId="2208"/>
            <ac:picMk id="3" creationId="{17F3B9BB-2E5E-0798-297B-2DC7972E298E}"/>
          </ac:picMkLst>
        </pc:picChg>
        <pc:picChg chg="mod">
          <ac:chgData name="Robrecht Moelans" userId="b21988af-e4d5-4d26-b47a-74490448f685" providerId="ADAL" clId="{FCE4548E-D62A-4873-BCD5-B1108C7553E2}" dt="2024-01-17T21:01:50.102" v="1217" actId="1076"/>
          <ac:picMkLst>
            <pc:docMk/>
            <pc:sldMk cId="102557970" sldId="2208"/>
            <ac:picMk id="5" creationId="{641C577C-4F47-97FA-15F1-66A1A36EEDA0}"/>
          </ac:picMkLst>
        </pc:picChg>
        <pc:picChg chg="add mod modCrop">
          <ac:chgData name="Robrecht Moelans" userId="b21988af-e4d5-4d26-b47a-74490448f685" providerId="ADAL" clId="{FCE4548E-D62A-4873-BCD5-B1108C7553E2}" dt="2024-01-18T11:03:42.510" v="6133" actId="1076"/>
          <ac:picMkLst>
            <pc:docMk/>
            <pc:sldMk cId="102557970" sldId="2208"/>
            <ac:picMk id="6" creationId="{A08F04B2-C122-0F59-DA2A-8826D3997A79}"/>
          </ac:picMkLst>
        </pc:picChg>
        <pc:picChg chg="mod modCrop">
          <ac:chgData name="Robrecht Moelans" userId="b21988af-e4d5-4d26-b47a-74490448f685" providerId="ADAL" clId="{FCE4548E-D62A-4873-BCD5-B1108C7553E2}" dt="2024-01-17T20:58:02.743" v="1187" actId="1037"/>
          <ac:picMkLst>
            <pc:docMk/>
            <pc:sldMk cId="102557970" sldId="2208"/>
            <ac:picMk id="7" creationId="{4E2021AB-634E-8905-3112-277E38FB129D}"/>
          </ac:picMkLst>
        </pc:picChg>
        <pc:picChg chg="mod">
          <ac:chgData name="Robrecht Moelans" userId="b21988af-e4d5-4d26-b47a-74490448f685" providerId="ADAL" clId="{FCE4548E-D62A-4873-BCD5-B1108C7553E2}" dt="2024-01-17T21:00:10.651" v="1198" actId="14100"/>
          <ac:picMkLst>
            <pc:docMk/>
            <pc:sldMk cId="102557970" sldId="2208"/>
            <ac:picMk id="9" creationId="{59BE8F5C-6541-3EB0-2A39-17C916A4E11D}"/>
          </ac:picMkLst>
        </pc:picChg>
        <pc:picChg chg="mod">
          <ac:chgData name="Robrecht Moelans" userId="b21988af-e4d5-4d26-b47a-74490448f685" providerId="ADAL" clId="{FCE4548E-D62A-4873-BCD5-B1108C7553E2}" dt="2024-01-17T21:38:38.179" v="2126"/>
          <ac:picMkLst>
            <pc:docMk/>
            <pc:sldMk cId="102557970" sldId="2208"/>
            <ac:picMk id="12" creationId="{3B9C00E0-6461-AE54-CAA2-82DDEDB5D543}"/>
          </ac:picMkLst>
        </pc:picChg>
        <pc:picChg chg="mod">
          <ac:chgData name="Robrecht Moelans" userId="b21988af-e4d5-4d26-b47a-74490448f685" providerId="ADAL" clId="{FCE4548E-D62A-4873-BCD5-B1108C7553E2}" dt="2024-01-17T21:38:38.179" v="2126"/>
          <ac:picMkLst>
            <pc:docMk/>
            <pc:sldMk cId="102557970" sldId="2208"/>
            <ac:picMk id="13" creationId="{B39696B3-636A-9D06-9330-05147CBEB111}"/>
          </ac:picMkLst>
        </pc:picChg>
      </pc:sldChg>
      <pc:sldChg chg="add del">
        <pc:chgData name="Robrecht Moelans" userId="b21988af-e4d5-4d26-b47a-74490448f685" providerId="ADAL" clId="{FCE4548E-D62A-4873-BCD5-B1108C7553E2}" dt="2024-01-18T08:24:53.439" v="2195" actId="47"/>
        <pc:sldMkLst>
          <pc:docMk/>
          <pc:sldMk cId="984071127" sldId="2209"/>
        </pc:sldMkLst>
      </pc:sldChg>
      <pc:sldChg chg="add del">
        <pc:chgData name="Robrecht Moelans" userId="b21988af-e4d5-4d26-b47a-74490448f685" providerId="ADAL" clId="{FCE4548E-D62A-4873-BCD5-B1108C7553E2}" dt="2024-01-17T20:55:24.293" v="1144" actId="47"/>
        <pc:sldMkLst>
          <pc:docMk/>
          <pc:sldMk cId="268762604" sldId="2210"/>
        </pc:sldMkLst>
      </pc:sldChg>
      <pc:sldChg chg="addSp delSp modSp new mod modClrScheme chgLayout">
        <pc:chgData name="Robrecht Moelans" userId="b21988af-e4d5-4d26-b47a-74490448f685" providerId="ADAL" clId="{FCE4548E-D62A-4873-BCD5-B1108C7553E2}" dt="2024-01-18T10:28:27.474" v="4840" actId="20577"/>
        <pc:sldMkLst>
          <pc:docMk/>
          <pc:sldMk cId="511864140" sldId="2211"/>
        </pc:sldMkLst>
        <pc:spChg chg="del mod ord">
          <ac:chgData name="Robrecht Moelans" userId="b21988af-e4d5-4d26-b47a-74490448f685" providerId="ADAL" clId="{FCE4548E-D62A-4873-BCD5-B1108C7553E2}" dt="2024-01-17T20:38:13.600" v="631" actId="700"/>
          <ac:spMkLst>
            <pc:docMk/>
            <pc:sldMk cId="511864140" sldId="2211"/>
            <ac:spMk id="2" creationId="{D64130AA-A911-D8B5-12C3-389411A29778}"/>
          </ac:spMkLst>
        </pc:spChg>
        <pc:spChg chg="del">
          <ac:chgData name="Robrecht Moelans" userId="b21988af-e4d5-4d26-b47a-74490448f685" providerId="ADAL" clId="{FCE4548E-D62A-4873-BCD5-B1108C7553E2}" dt="2024-01-17T20:38:13.600" v="631" actId="700"/>
          <ac:spMkLst>
            <pc:docMk/>
            <pc:sldMk cId="511864140" sldId="2211"/>
            <ac:spMk id="3" creationId="{7FB9A3F0-B0C4-D371-141A-76AB582E522F}"/>
          </ac:spMkLst>
        </pc:spChg>
        <pc:spChg chg="add mod ord">
          <ac:chgData name="Robrecht Moelans" userId="b21988af-e4d5-4d26-b47a-74490448f685" providerId="ADAL" clId="{FCE4548E-D62A-4873-BCD5-B1108C7553E2}" dt="2024-01-18T10:28:27.474" v="4840" actId="20577"/>
          <ac:spMkLst>
            <pc:docMk/>
            <pc:sldMk cId="511864140" sldId="2211"/>
            <ac:spMk id="4" creationId="{DFBCC213-1999-E598-3A8F-BE3093A63602}"/>
          </ac:spMkLst>
        </pc:spChg>
      </pc:sldChg>
      <pc:sldChg chg="modSp add mod ord">
        <pc:chgData name="Robrecht Moelans" userId="b21988af-e4d5-4d26-b47a-74490448f685" providerId="ADAL" clId="{FCE4548E-D62A-4873-BCD5-B1108C7553E2}" dt="2024-01-18T09:37:59.246" v="4100" actId="6549"/>
        <pc:sldMkLst>
          <pc:docMk/>
          <pc:sldMk cId="732793902" sldId="2212"/>
        </pc:sldMkLst>
        <pc:spChg chg="mod">
          <ac:chgData name="Robrecht Moelans" userId="b21988af-e4d5-4d26-b47a-74490448f685" providerId="ADAL" clId="{FCE4548E-D62A-4873-BCD5-B1108C7553E2}" dt="2024-01-18T09:37:59.246" v="4100" actId="6549"/>
          <ac:spMkLst>
            <pc:docMk/>
            <pc:sldMk cId="732793902" sldId="2212"/>
            <ac:spMk id="4" creationId="{DFBCC213-1999-E598-3A8F-BE3093A63602}"/>
          </ac:spMkLst>
        </pc:spChg>
      </pc:sldChg>
      <pc:sldChg chg="addSp delSp modSp new mod modClrScheme chgLayout">
        <pc:chgData name="Robrecht Moelans" userId="b21988af-e4d5-4d26-b47a-74490448f685" providerId="ADAL" clId="{FCE4548E-D62A-4873-BCD5-B1108C7553E2}" dt="2024-01-18T08:32:15.521" v="2280" actId="1038"/>
        <pc:sldMkLst>
          <pc:docMk/>
          <pc:sldMk cId="1699226620" sldId="2213"/>
        </pc:sldMkLst>
        <pc:spChg chg="del mod ord">
          <ac:chgData name="Robrecht Moelans" userId="b21988af-e4d5-4d26-b47a-74490448f685" providerId="ADAL" clId="{FCE4548E-D62A-4873-BCD5-B1108C7553E2}" dt="2024-01-18T08:28:46.365" v="2198" actId="700"/>
          <ac:spMkLst>
            <pc:docMk/>
            <pc:sldMk cId="1699226620" sldId="2213"/>
            <ac:spMk id="2" creationId="{FB17006A-2AD1-F8C8-BBA9-5F96E48AAF7B}"/>
          </ac:spMkLst>
        </pc:spChg>
        <pc:spChg chg="del mod ord">
          <ac:chgData name="Robrecht Moelans" userId="b21988af-e4d5-4d26-b47a-74490448f685" providerId="ADAL" clId="{FCE4548E-D62A-4873-BCD5-B1108C7553E2}" dt="2024-01-18T08:28:46.365" v="2198" actId="700"/>
          <ac:spMkLst>
            <pc:docMk/>
            <pc:sldMk cId="1699226620" sldId="2213"/>
            <ac:spMk id="3" creationId="{9C421095-F05A-35B6-A784-BA5435AEDF44}"/>
          </ac:spMkLst>
        </pc:spChg>
        <pc:spChg chg="add mod ord">
          <ac:chgData name="Robrecht Moelans" userId="b21988af-e4d5-4d26-b47a-74490448f685" providerId="ADAL" clId="{FCE4548E-D62A-4873-BCD5-B1108C7553E2}" dt="2024-01-18T08:30:26.221" v="2248" actId="20577"/>
          <ac:spMkLst>
            <pc:docMk/>
            <pc:sldMk cId="1699226620" sldId="2213"/>
            <ac:spMk id="4" creationId="{A493E7C1-B2FB-0E48-3B22-8327A055B5A1}"/>
          </ac:spMkLst>
        </pc:spChg>
        <pc:spChg chg="add del mod ord">
          <ac:chgData name="Robrecht Moelans" userId="b21988af-e4d5-4d26-b47a-74490448f685" providerId="ADAL" clId="{FCE4548E-D62A-4873-BCD5-B1108C7553E2}" dt="2024-01-18T08:29:33.089" v="2199" actId="478"/>
          <ac:spMkLst>
            <pc:docMk/>
            <pc:sldMk cId="1699226620" sldId="2213"/>
            <ac:spMk id="5" creationId="{25037AE9-D9F4-C55E-CAC9-2B2F5EB4C08D}"/>
          </ac:spMkLst>
        </pc:spChg>
        <pc:picChg chg="add mod">
          <ac:chgData name="Robrecht Moelans" userId="b21988af-e4d5-4d26-b47a-74490448f685" providerId="ADAL" clId="{FCE4548E-D62A-4873-BCD5-B1108C7553E2}" dt="2024-01-18T08:32:15.521" v="2280" actId="1038"/>
          <ac:picMkLst>
            <pc:docMk/>
            <pc:sldMk cId="1699226620" sldId="2213"/>
            <ac:picMk id="7" creationId="{C1438FE1-A793-8E94-91B5-FB29F3FB7C95}"/>
          </ac:picMkLst>
        </pc:picChg>
        <pc:picChg chg="add mod">
          <ac:chgData name="Robrecht Moelans" userId="b21988af-e4d5-4d26-b47a-74490448f685" providerId="ADAL" clId="{FCE4548E-D62A-4873-BCD5-B1108C7553E2}" dt="2024-01-18T08:30:48.046" v="2252" actId="1076"/>
          <ac:picMkLst>
            <pc:docMk/>
            <pc:sldMk cId="1699226620" sldId="2213"/>
            <ac:picMk id="9" creationId="{0A4DC145-4F0F-9522-627D-A2A5CFFD5C78}"/>
          </ac:picMkLst>
        </pc:picChg>
        <pc:picChg chg="add mod">
          <ac:chgData name="Robrecht Moelans" userId="b21988af-e4d5-4d26-b47a-74490448f685" providerId="ADAL" clId="{FCE4548E-D62A-4873-BCD5-B1108C7553E2}" dt="2024-01-18T08:31:13.167" v="2279" actId="1035"/>
          <ac:picMkLst>
            <pc:docMk/>
            <pc:sldMk cId="1699226620" sldId="2213"/>
            <ac:picMk id="11" creationId="{B4AE9697-C1B0-D267-6F24-81655E865063}"/>
          </ac:picMkLst>
        </pc:picChg>
      </pc:sldChg>
      <pc:sldChg chg="new del">
        <pc:chgData name="Robrecht Moelans" userId="b21988af-e4d5-4d26-b47a-74490448f685" providerId="ADAL" clId="{FCE4548E-D62A-4873-BCD5-B1108C7553E2}" dt="2024-01-18T08:47:29.042" v="2357" actId="47"/>
        <pc:sldMkLst>
          <pc:docMk/>
          <pc:sldMk cId="1218314632" sldId="2214"/>
        </pc:sldMkLst>
      </pc:sldChg>
      <pc:sldChg chg="addSp delSp modSp add mod ord modClrScheme chgLayout modNotesTx">
        <pc:chgData name="Robrecht Moelans" userId="b21988af-e4d5-4d26-b47a-74490448f685" providerId="ADAL" clId="{FCE4548E-D62A-4873-BCD5-B1108C7553E2}" dt="2024-01-18T13:09:37.553" v="7662" actId="20577"/>
        <pc:sldMkLst>
          <pc:docMk/>
          <pc:sldMk cId="2609930819" sldId="2214"/>
        </pc:sldMkLst>
        <pc:spChg chg="mod ord">
          <ac:chgData name="Robrecht Moelans" userId="b21988af-e4d5-4d26-b47a-74490448f685" providerId="ADAL" clId="{FCE4548E-D62A-4873-BCD5-B1108C7553E2}" dt="2024-01-18T11:40:06.754" v="7201" actId="700"/>
          <ac:spMkLst>
            <pc:docMk/>
            <pc:sldMk cId="2609930819" sldId="2214"/>
            <ac:spMk id="2" creationId="{DADEB833-1590-3583-CA2F-D7856793D721}"/>
          </ac:spMkLst>
        </pc:spChg>
        <pc:spChg chg="del">
          <ac:chgData name="Robrecht Moelans" userId="b21988af-e4d5-4d26-b47a-74490448f685" providerId="ADAL" clId="{FCE4548E-D62A-4873-BCD5-B1108C7553E2}" dt="2024-01-18T08:47:37.577" v="2359" actId="478"/>
          <ac:spMkLst>
            <pc:docMk/>
            <pc:sldMk cId="2609930819" sldId="2214"/>
            <ac:spMk id="3" creationId="{CE23EA8F-DDF2-03F6-D0A8-C4B5979396A6}"/>
          </ac:spMkLst>
        </pc:spChg>
        <pc:spChg chg="del">
          <ac:chgData name="Robrecht Moelans" userId="b21988af-e4d5-4d26-b47a-74490448f685" providerId="ADAL" clId="{FCE4548E-D62A-4873-BCD5-B1108C7553E2}" dt="2024-01-18T08:47:43.512" v="2363" actId="478"/>
          <ac:spMkLst>
            <pc:docMk/>
            <pc:sldMk cId="2609930819" sldId="2214"/>
            <ac:spMk id="6" creationId="{60225CE0-1D01-BB08-C3BE-D983EB65E9C8}"/>
          </ac:spMkLst>
        </pc:spChg>
        <pc:spChg chg="add del mod">
          <ac:chgData name="Robrecht Moelans" userId="b21988af-e4d5-4d26-b47a-74490448f685" providerId="ADAL" clId="{FCE4548E-D62A-4873-BCD5-B1108C7553E2}" dt="2024-01-18T08:47:45.215" v="2364" actId="478"/>
          <ac:spMkLst>
            <pc:docMk/>
            <pc:sldMk cId="2609930819" sldId="2214"/>
            <ac:spMk id="7" creationId="{A9EB0C32-7722-6734-82BE-842A42B2F55B}"/>
          </ac:spMkLst>
        </pc:spChg>
        <pc:spChg chg="del">
          <ac:chgData name="Robrecht Moelans" userId="b21988af-e4d5-4d26-b47a-74490448f685" providerId="ADAL" clId="{FCE4548E-D62A-4873-BCD5-B1108C7553E2}" dt="2024-01-18T08:47:41.870" v="2362" actId="478"/>
          <ac:spMkLst>
            <pc:docMk/>
            <pc:sldMk cId="2609930819" sldId="2214"/>
            <ac:spMk id="15" creationId="{B507AA50-048C-E73F-F906-45F68614798A}"/>
          </ac:spMkLst>
        </pc:spChg>
        <pc:spChg chg="add mod">
          <ac:chgData name="Robrecht Moelans" userId="b21988af-e4d5-4d26-b47a-74490448f685" providerId="ADAL" clId="{FCE4548E-D62A-4873-BCD5-B1108C7553E2}" dt="2024-01-18T11:34:14.020" v="7130" actId="6549"/>
          <ac:spMkLst>
            <pc:docMk/>
            <pc:sldMk cId="2609930819" sldId="2214"/>
            <ac:spMk id="16" creationId="{80BC20A2-E838-D6FC-7B7C-F01B0E0C4B11}"/>
          </ac:spMkLst>
        </pc:spChg>
        <pc:spChg chg="add del mod ord">
          <ac:chgData name="Robrecht Moelans" userId="b21988af-e4d5-4d26-b47a-74490448f685" providerId="ADAL" clId="{FCE4548E-D62A-4873-BCD5-B1108C7553E2}" dt="2024-01-18T11:40:09.763" v="7202" actId="478"/>
          <ac:spMkLst>
            <pc:docMk/>
            <pc:sldMk cId="2609930819" sldId="2214"/>
            <ac:spMk id="17" creationId="{94E1A402-247B-EC91-AB9D-840C7764FCB1}"/>
          </ac:spMkLst>
        </pc:spChg>
        <pc:spChg chg="del">
          <ac:chgData name="Robrecht Moelans" userId="b21988af-e4d5-4d26-b47a-74490448f685" providerId="ADAL" clId="{FCE4548E-D62A-4873-BCD5-B1108C7553E2}" dt="2024-01-18T08:47:41.870" v="2362" actId="478"/>
          <ac:spMkLst>
            <pc:docMk/>
            <pc:sldMk cId="2609930819" sldId="2214"/>
            <ac:spMk id="26" creationId="{43B2A25C-EAC4-D1DC-B79A-95E54512B473}"/>
          </ac:spMkLst>
        </pc:spChg>
        <pc:picChg chg="del">
          <ac:chgData name="Robrecht Moelans" userId="b21988af-e4d5-4d26-b47a-74490448f685" providerId="ADAL" clId="{FCE4548E-D62A-4873-BCD5-B1108C7553E2}" dt="2024-01-18T08:47:38.487" v="2360" actId="478"/>
          <ac:picMkLst>
            <pc:docMk/>
            <pc:sldMk cId="2609930819" sldId="2214"/>
            <ac:picMk id="5" creationId="{74075E2E-8F3D-88ED-2C80-89F36494047F}"/>
          </ac:picMkLst>
        </pc:picChg>
        <pc:picChg chg="del">
          <ac:chgData name="Robrecht Moelans" userId="b21988af-e4d5-4d26-b47a-74490448f685" providerId="ADAL" clId="{FCE4548E-D62A-4873-BCD5-B1108C7553E2}" dt="2024-01-18T08:47:41.870" v="2362" actId="478"/>
          <ac:picMkLst>
            <pc:docMk/>
            <pc:sldMk cId="2609930819" sldId="2214"/>
            <ac:picMk id="8" creationId="{5AC53F75-0790-4230-3F82-9C8E92734405}"/>
          </ac:picMkLst>
        </pc:picChg>
        <pc:picChg chg="del">
          <ac:chgData name="Robrecht Moelans" userId="b21988af-e4d5-4d26-b47a-74490448f685" providerId="ADAL" clId="{FCE4548E-D62A-4873-BCD5-B1108C7553E2}" dt="2024-01-18T08:47:41.870" v="2362" actId="478"/>
          <ac:picMkLst>
            <pc:docMk/>
            <pc:sldMk cId="2609930819" sldId="2214"/>
            <ac:picMk id="10" creationId="{2DF36C74-BDED-C341-FEE3-1B1100CBDF21}"/>
          </ac:picMkLst>
        </pc:picChg>
        <pc:picChg chg="add mod">
          <ac:chgData name="Robrecht Moelans" userId="b21988af-e4d5-4d26-b47a-74490448f685" providerId="ADAL" clId="{FCE4548E-D62A-4873-BCD5-B1108C7553E2}" dt="2024-01-18T11:31:50.121" v="6922" actId="1076"/>
          <ac:picMkLst>
            <pc:docMk/>
            <pc:sldMk cId="2609930819" sldId="2214"/>
            <ac:picMk id="11" creationId="{2C35EF4A-8F70-5CE2-CCDA-2C840C821FF0}"/>
          </ac:picMkLst>
        </pc:picChg>
        <pc:picChg chg="del">
          <ac:chgData name="Robrecht Moelans" userId="b21988af-e4d5-4d26-b47a-74490448f685" providerId="ADAL" clId="{FCE4548E-D62A-4873-BCD5-B1108C7553E2}" dt="2024-01-18T08:47:39.212" v="2361" actId="478"/>
          <ac:picMkLst>
            <pc:docMk/>
            <pc:sldMk cId="2609930819" sldId="2214"/>
            <ac:picMk id="12" creationId="{E9074E48-4188-C881-DDB6-B06056049114}"/>
          </ac:picMkLst>
        </pc:picChg>
        <pc:picChg chg="add del mod">
          <ac:chgData name="Robrecht Moelans" userId="b21988af-e4d5-4d26-b47a-74490448f685" providerId="ADAL" clId="{FCE4548E-D62A-4873-BCD5-B1108C7553E2}" dt="2024-01-18T09:58:20.374" v="4352" actId="478"/>
          <ac:picMkLst>
            <pc:docMk/>
            <pc:sldMk cId="2609930819" sldId="2214"/>
            <ac:picMk id="14" creationId="{A1785D3C-60E4-CFE6-7739-604CC2C6BC48}"/>
          </ac:picMkLst>
        </pc:picChg>
        <pc:picChg chg="del">
          <ac:chgData name="Robrecht Moelans" userId="b21988af-e4d5-4d26-b47a-74490448f685" providerId="ADAL" clId="{FCE4548E-D62A-4873-BCD5-B1108C7553E2}" dt="2024-01-18T08:47:41.870" v="2362" actId="478"/>
          <ac:picMkLst>
            <pc:docMk/>
            <pc:sldMk cId="2609930819" sldId="2214"/>
            <ac:picMk id="21" creationId="{B4F7BB13-50AE-5CAA-4A9F-73BEEA37D76C}"/>
          </ac:picMkLst>
        </pc:picChg>
        <pc:picChg chg="del">
          <ac:chgData name="Robrecht Moelans" userId="b21988af-e4d5-4d26-b47a-74490448f685" providerId="ADAL" clId="{FCE4548E-D62A-4873-BCD5-B1108C7553E2}" dt="2024-01-18T08:47:41.870" v="2362" actId="478"/>
          <ac:picMkLst>
            <pc:docMk/>
            <pc:sldMk cId="2609930819" sldId="2214"/>
            <ac:picMk id="23" creationId="{0D15518A-2B3A-7430-19D6-3AA7C65BF417}"/>
          </ac:picMkLst>
        </pc:picChg>
        <pc:picChg chg="del">
          <ac:chgData name="Robrecht Moelans" userId="b21988af-e4d5-4d26-b47a-74490448f685" providerId="ADAL" clId="{FCE4548E-D62A-4873-BCD5-B1108C7553E2}" dt="2024-01-18T08:47:41.870" v="2362" actId="478"/>
          <ac:picMkLst>
            <pc:docMk/>
            <pc:sldMk cId="2609930819" sldId="2214"/>
            <ac:picMk id="25" creationId="{9FACAE8B-EB51-3CF3-CF3B-196C1F1A1EF4}"/>
          </ac:picMkLst>
        </pc:picChg>
      </pc:sldChg>
      <pc:sldMasterChg chg="addSldLayout modSldLayout">
        <pc:chgData name="Robrecht Moelans" userId="b21988af-e4d5-4d26-b47a-74490448f685" providerId="ADAL" clId="{FCE4548E-D62A-4873-BCD5-B1108C7553E2}" dt="2024-01-18T11:24:09.680" v="6824" actId="1035"/>
        <pc:sldMasterMkLst>
          <pc:docMk/>
          <pc:sldMasterMk cId="1035679619" sldId="2147483648"/>
        </pc:sldMasterMkLst>
        <pc:sldLayoutChg chg="modSp mod">
          <pc:chgData name="Robrecht Moelans" userId="b21988af-e4d5-4d26-b47a-74490448f685" providerId="ADAL" clId="{FCE4548E-D62A-4873-BCD5-B1108C7553E2}" dt="2024-01-17T20:22:26.363" v="188" actId="1076"/>
          <pc:sldLayoutMkLst>
            <pc:docMk/>
            <pc:sldMasterMk cId="1035679619" sldId="2147483648"/>
            <pc:sldLayoutMk cId="3117354268" sldId="2147483660"/>
          </pc:sldLayoutMkLst>
          <pc:picChg chg="mod">
            <ac:chgData name="Robrecht Moelans" userId="b21988af-e4d5-4d26-b47a-74490448f685" providerId="ADAL" clId="{FCE4548E-D62A-4873-BCD5-B1108C7553E2}" dt="2024-01-17T20:22:26.363" v="188" actId="1076"/>
            <ac:picMkLst>
              <pc:docMk/>
              <pc:sldMasterMk cId="1035679619" sldId="2147483648"/>
              <pc:sldLayoutMk cId="3117354268" sldId="2147483660"/>
              <ac:picMk id="4" creationId="{00000000-0000-0000-0000-000000000000}"/>
            </ac:picMkLst>
          </pc:picChg>
        </pc:sldLayoutChg>
        <pc:sldLayoutChg chg="delSp modSp mod">
          <pc:chgData name="Robrecht Moelans" userId="b21988af-e4d5-4d26-b47a-74490448f685" providerId="ADAL" clId="{FCE4548E-D62A-4873-BCD5-B1108C7553E2}" dt="2024-01-18T11:24:09.680" v="6824" actId="1035"/>
          <pc:sldLayoutMkLst>
            <pc:docMk/>
            <pc:sldMasterMk cId="1035679619" sldId="2147483648"/>
            <pc:sldLayoutMk cId="2244532112" sldId="2147483663"/>
          </pc:sldLayoutMkLst>
          <pc:spChg chg="mod">
            <ac:chgData name="Robrecht Moelans" userId="b21988af-e4d5-4d26-b47a-74490448f685" providerId="ADAL" clId="{FCE4548E-D62A-4873-BCD5-B1108C7553E2}" dt="2024-01-18T11:24:09.680" v="6824" actId="1035"/>
            <ac:spMkLst>
              <pc:docMk/>
              <pc:sldMasterMk cId="1035679619" sldId="2147483648"/>
              <pc:sldLayoutMk cId="2244532112" sldId="2147483663"/>
              <ac:spMk id="5" creationId="{00000000-0000-0000-0000-000000000000}"/>
            </ac:spMkLst>
          </pc:spChg>
          <pc:spChg chg="mod">
            <ac:chgData name="Robrecht Moelans" userId="b21988af-e4d5-4d26-b47a-74490448f685" providerId="ADAL" clId="{FCE4548E-D62A-4873-BCD5-B1108C7553E2}" dt="2024-01-18T11:24:09.680" v="6824" actId="1035"/>
            <ac:spMkLst>
              <pc:docMk/>
              <pc:sldMasterMk cId="1035679619" sldId="2147483648"/>
              <pc:sldLayoutMk cId="2244532112" sldId="2147483663"/>
              <ac:spMk id="8" creationId="{00000000-0000-0000-0000-000000000000}"/>
            </ac:spMkLst>
          </pc:spChg>
          <pc:spChg chg="mod">
            <ac:chgData name="Robrecht Moelans" userId="b21988af-e4d5-4d26-b47a-74490448f685" providerId="ADAL" clId="{FCE4548E-D62A-4873-BCD5-B1108C7553E2}" dt="2024-01-18T11:24:09.680" v="6824" actId="1035"/>
            <ac:spMkLst>
              <pc:docMk/>
              <pc:sldMasterMk cId="1035679619" sldId="2147483648"/>
              <pc:sldLayoutMk cId="2244532112" sldId="2147483663"/>
              <ac:spMk id="12" creationId="{00000000-0000-0000-0000-000000000000}"/>
            </ac:spMkLst>
          </pc:spChg>
          <pc:picChg chg="del mod modCrop">
            <ac:chgData name="Robrecht Moelans" userId="b21988af-e4d5-4d26-b47a-74490448f685" providerId="ADAL" clId="{FCE4548E-D62A-4873-BCD5-B1108C7553E2}" dt="2024-01-18T11:23:29.093" v="6774" actId="478"/>
            <ac:picMkLst>
              <pc:docMk/>
              <pc:sldMasterMk cId="1035679619" sldId="2147483648"/>
              <pc:sldLayoutMk cId="2244532112" sldId="2147483663"/>
              <ac:picMk id="4" creationId="{3CC6F5F0-9A56-5591-A406-75946B434AD5}"/>
            </ac:picMkLst>
          </pc:picChg>
          <pc:cxnChg chg="mod">
            <ac:chgData name="Robrecht Moelans" userId="b21988af-e4d5-4d26-b47a-74490448f685" providerId="ADAL" clId="{FCE4548E-D62A-4873-BCD5-B1108C7553E2}" dt="2024-01-18T11:24:09.680" v="6824" actId="1035"/>
            <ac:cxnSpMkLst>
              <pc:docMk/>
              <pc:sldMasterMk cId="1035679619" sldId="2147483648"/>
              <pc:sldLayoutMk cId="2244532112" sldId="2147483663"/>
              <ac:cxnSpMk id="11" creationId="{00000000-0000-0000-0000-000000000000}"/>
            </ac:cxnSpMkLst>
          </pc:cxnChg>
        </pc:sldLayoutChg>
        <pc:sldLayoutChg chg="delSp modSp add mod">
          <pc:chgData name="Robrecht Moelans" userId="b21988af-e4d5-4d26-b47a-74490448f685" providerId="ADAL" clId="{FCE4548E-D62A-4873-BCD5-B1108C7553E2}" dt="2024-01-17T20:23:14.323" v="194" actId="1076"/>
          <pc:sldLayoutMkLst>
            <pc:docMk/>
            <pc:sldMasterMk cId="1035679619" sldId="2147483648"/>
            <pc:sldLayoutMk cId="4290165537" sldId="2147483664"/>
          </pc:sldLayoutMkLst>
          <pc:spChg chg="del">
            <ac:chgData name="Robrecht Moelans" userId="b21988af-e4d5-4d26-b47a-74490448f685" providerId="ADAL" clId="{FCE4548E-D62A-4873-BCD5-B1108C7553E2}" dt="2024-01-17T20:22:33.833" v="190" actId="478"/>
            <ac:spMkLst>
              <pc:docMk/>
              <pc:sldMasterMk cId="1035679619" sldId="2147483648"/>
              <pc:sldLayoutMk cId="4290165537" sldId="2147483664"/>
              <ac:spMk id="6" creationId="{00000000-0000-0000-0000-000000000000}"/>
            </ac:spMkLst>
          </pc:spChg>
          <pc:picChg chg="mod">
            <ac:chgData name="Robrecht Moelans" userId="b21988af-e4d5-4d26-b47a-74490448f685" providerId="ADAL" clId="{FCE4548E-D62A-4873-BCD5-B1108C7553E2}" dt="2024-01-17T20:23:14.323" v="194" actId="1076"/>
            <ac:picMkLst>
              <pc:docMk/>
              <pc:sldMasterMk cId="1035679619" sldId="2147483648"/>
              <pc:sldLayoutMk cId="4290165537" sldId="2147483664"/>
              <ac:picMk id="4" creationId="{00000000-0000-0000-0000-000000000000}"/>
            </ac:picMkLst>
          </pc:picChg>
        </pc:sldLayoutChg>
        <pc:sldLayoutChg chg="delSp modSp add mod">
          <pc:chgData name="Robrecht Moelans" userId="b21988af-e4d5-4d26-b47a-74490448f685" providerId="ADAL" clId="{FCE4548E-D62A-4873-BCD5-B1108C7553E2}" dt="2024-01-17T20:23:50.339" v="198" actId="1076"/>
          <pc:sldLayoutMkLst>
            <pc:docMk/>
            <pc:sldMasterMk cId="1035679619" sldId="2147483648"/>
            <pc:sldLayoutMk cId="3020649889" sldId="2147483665"/>
          </pc:sldLayoutMkLst>
          <pc:spChg chg="mod">
            <ac:chgData name="Robrecht Moelans" userId="b21988af-e4d5-4d26-b47a-74490448f685" providerId="ADAL" clId="{FCE4548E-D62A-4873-BCD5-B1108C7553E2}" dt="2024-01-17T20:23:50.339" v="198" actId="1076"/>
            <ac:spMkLst>
              <pc:docMk/>
              <pc:sldMasterMk cId="1035679619" sldId="2147483648"/>
              <pc:sldLayoutMk cId="3020649889" sldId="2147483665"/>
              <ac:spMk id="6" creationId="{00000000-0000-0000-0000-000000000000}"/>
            </ac:spMkLst>
          </pc:spChg>
          <pc:picChg chg="del">
            <ac:chgData name="Robrecht Moelans" userId="b21988af-e4d5-4d26-b47a-74490448f685" providerId="ADAL" clId="{FCE4548E-D62A-4873-BCD5-B1108C7553E2}" dt="2024-01-17T20:23:41.908" v="196" actId="478"/>
            <ac:picMkLst>
              <pc:docMk/>
              <pc:sldMasterMk cId="1035679619" sldId="2147483648"/>
              <pc:sldLayoutMk cId="3020649889" sldId="2147483665"/>
              <ac:picMk id="4" creationId="{00000000-0000-0000-0000-000000000000}"/>
            </ac:picMkLst>
          </pc:picChg>
        </pc:sldLayoutChg>
        <pc:sldLayoutChg chg="modSp mod setBg">
          <pc:chgData name="Robrecht Moelans" userId="b21988af-e4d5-4d26-b47a-74490448f685" providerId="ADAL" clId="{FCE4548E-D62A-4873-BCD5-B1108C7553E2}" dt="2024-01-17T20:38:03.620" v="630" actId="1076"/>
          <pc:sldLayoutMkLst>
            <pc:docMk/>
            <pc:sldMasterMk cId="1035679619" sldId="2147483648"/>
            <pc:sldLayoutMk cId="1760006807" sldId="2147483666"/>
          </pc:sldLayoutMkLst>
          <pc:spChg chg="mod">
            <ac:chgData name="Robrecht Moelans" userId="b21988af-e4d5-4d26-b47a-74490448f685" providerId="ADAL" clId="{FCE4548E-D62A-4873-BCD5-B1108C7553E2}" dt="2024-01-17T20:38:03.620" v="630" actId="1076"/>
            <ac:spMkLst>
              <pc:docMk/>
              <pc:sldMasterMk cId="1035679619" sldId="2147483648"/>
              <pc:sldLayoutMk cId="1760006807" sldId="2147483666"/>
              <ac:spMk id="9"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A54EB-0C0F-456F-8D4E-8A068A37B251}" type="datetimeFigureOut">
              <a:rPr lang="en-BE" smtClean="0"/>
              <a:t>16/04/2024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C6CF1-40E4-4EE5-8E1E-6AB6254D32C9}" type="slidenum">
              <a:rPr lang="en-BE" smtClean="0"/>
              <a:t>‹#›</a:t>
            </a:fld>
            <a:endParaRPr lang="en-BE"/>
          </a:p>
        </p:txBody>
      </p:sp>
    </p:spTree>
    <p:extLst>
      <p:ext uri="{BB962C8B-B14F-4D97-AF65-F5344CB8AC3E}">
        <p14:creationId xmlns:p14="http://schemas.microsoft.com/office/powerpoint/2010/main" val="1772652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DF9C6CF1-40E4-4EE5-8E1E-6AB6254D32C9}" type="slidenum">
              <a:rPr lang="en-BE" smtClean="0"/>
              <a:t>7</a:t>
            </a:fld>
            <a:endParaRPr lang="en-BE"/>
          </a:p>
        </p:txBody>
      </p:sp>
    </p:spTree>
    <p:extLst>
      <p:ext uri="{BB962C8B-B14F-4D97-AF65-F5344CB8AC3E}">
        <p14:creationId xmlns:p14="http://schemas.microsoft.com/office/powerpoint/2010/main" val="68080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DF9C6CF1-40E4-4EE5-8E1E-6AB6254D32C9}" type="slidenum">
              <a:rPr lang="en-BE" smtClean="0"/>
              <a:t>9</a:t>
            </a:fld>
            <a:endParaRPr lang="en-BE"/>
          </a:p>
        </p:txBody>
      </p:sp>
    </p:spTree>
    <p:extLst>
      <p:ext uri="{BB962C8B-B14F-4D97-AF65-F5344CB8AC3E}">
        <p14:creationId xmlns:p14="http://schemas.microsoft.com/office/powerpoint/2010/main" val="417875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4A08CE8A-778D-41A2-8C3A-13EA891C9693}" type="slidenum">
              <a:rPr lang="en-AU" smtClean="0"/>
              <a:t>11</a:t>
            </a:fld>
            <a:endParaRPr lang="en-AU"/>
          </a:p>
        </p:txBody>
      </p:sp>
    </p:spTree>
    <p:extLst>
      <p:ext uri="{BB962C8B-B14F-4D97-AF65-F5344CB8AC3E}">
        <p14:creationId xmlns:p14="http://schemas.microsoft.com/office/powerpoint/2010/main" val="404380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4A08CE8A-778D-41A2-8C3A-13EA891C9693}" type="slidenum">
              <a:rPr lang="en-AU" smtClean="0"/>
              <a:t>12</a:t>
            </a:fld>
            <a:endParaRPr lang="en-AU"/>
          </a:p>
        </p:txBody>
      </p:sp>
    </p:spTree>
    <p:extLst>
      <p:ext uri="{BB962C8B-B14F-4D97-AF65-F5344CB8AC3E}">
        <p14:creationId xmlns:p14="http://schemas.microsoft.com/office/powerpoint/2010/main" val="337102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A08CE8A-778D-41A2-8C3A-13EA891C9693}" type="slidenum">
              <a:rPr lang="en-AU" smtClean="0"/>
              <a:t>13</a:t>
            </a:fld>
            <a:endParaRPr lang="en-AU"/>
          </a:p>
        </p:txBody>
      </p:sp>
    </p:spTree>
    <p:extLst>
      <p:ext uri="{BB962C8B-B14F-4D97-AF65-F5344CB8AC3E}">
        <p14:creationId xmlns:p14="http://schemas.microsoft.com/office/powerpoint/2010/main" val="272257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251FBA8-156B-452C-9D21-0806C7BC3014}" type="slidenum">
              <a:rPr lang="LID4096" smtClean="0"/>
              <a:t>14</a:t>
            </a:fld>
            <a:endParaRPr lang="LID4096"/>
          </a:p>
        </p:txBody>
      </p:sp>
    </p:spTree>
    <p:extLst>
      <p:ext uri="{BB962C8B-B14F-4D97-AF65-F5344CB8AC3E}">
        <p14:creationId xmlns:p14="http://schemas.microsoft.com/office/powerpoint/2010/main" val="352842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7048-D6BB-9BBC-4BEE-6004E2DF5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41D2319B-F496-26D6-34F0-7B8AB08DA4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0931A55F-2B57-9C97-4DD4-62081C910413}"/>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5" name="Footer Placeholder 4">
            <a:extLst>
              <a:ext uri="{FF2B5EF4-FFF2-40B4-BE49-F238E27FC236}">
                <a16:creationId xmlns:a16="http://schemas.microsoft.com/office/drawing/2014/main" id="{DADDF97C-B3C3-3224-5CD3-18B526C2EAB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5DE42A2-934C-38F8-DC17-1B6F0424A982}"/>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3795316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59769-5F19-218F-19B8-A6E5DA952732}"/>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233E3A76-40D2-4D77-40FC-8B2152081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1A553778-6216-EEFE-7961-34147D757443}"/>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5" name="Footer Placeholder 4">
            <a:extLst>
              <a:ext uri="{FF2B5EF4-FFF2-40B4-BE49-F238E27FC236}">
                <a16:creationId xmlns:a16="http://schemas.microsoft.com/office/drawing/2014/main" id="{65C99C7B-EF80-17D5-F06E-99E2925E263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6037566D-06C5-8CD7-6302-18BC518A6847}"/>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200564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30B1B-4216-CCD0-3C03-87E8D1E11D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12194F39-AB76-6000-F6B1-6420CB9A24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F817147B-EE6A-DE50-40C9-5DC41AD796A7}"/>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5" name="Footer Placeholder 4">
            <a:extLst>
              <a:ext uri="{FF2B5EF4-FFF2-40B4-BE49-F238E27FC236}">
                <a16:creationId xmlns:a16="http://schemas.microsoft.com/office/drawing/2014/main" id="{FC38CF95-BCDC-B87E-E0AD-3362DA9CC28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83B5356D-6726-8705-ED6E-1E20CBE54827}"/>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385801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6"/>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532184" y="2285999"/>
            <a:ext cx="9050216" cy="2878853"/>
          </a:xfrm>
        </p:spPr>
        <p:txBody>
          <a:bodyPr/>
          <a:lstStyle>
            <a:lvl1pPr>
              <a:defRPr b="1">
                <a:solidFill>
                  <a:schemeClr val="bg1"/>
                </a:solidFill>
              </a:defRPr>
            </a:lvl1pPr>
          </a:lstStyle>
          <a:p>
            <a:r>
              <a:rPr lang="en-US" dirty="0"/>
              <a:t>Click to edit Master title style</a:t>
            </a:r>
            <a:endParaRPr lang="nl-BE"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360" y="3053425"/>
            <a:ext cx="1344000" cy="1344000"/>
          </a:xfrm>
          <a:prstGeom prst="rect">
            <a:avLst/>
          </a:prstGeom>
        </p:spPr>
      </p:pic>
      <p:sp>
        <p:nvSpPr>
          <p:cNvPr id="9" name="TextBox 8"/>
          <p:cNvSpPr txBox="1"/>
          <p:nvPr userDrawn="1"/>
        </p:nvSpPr>
        <p:spPr>
          <a:xfrm rot="16200000">
            <a:off x="10755627" y="5624888"/>
            <a:ext cx="2534193" cy="338554"/>
          </a:xfrm>
          <a:prstGeom prst="rect">
            <a:avLst/>
          </a:prstGeom>
          <a:noFill/>
        </p:spPr>
        <p:txBody>
          <a:bodyPr wrap="square" rtlCol="0">
            <a:spAutoFit/>
          </a:bodyPr>
          <a:lstStyle/>
          <a:p>
            <a:pPr algn="r"/>
            <a:r>
              <a:rPr lang="nl-BE" sz="1600" b="0" baseline="0" dirty="0">
                <a:solidFill>
                  <a:schemeClr val="bg2"/>
                </a:solidFill>
                <a:latin typeface="Century Gothic" panose="020B0502020202020204" pitchFamily="34" charset="0"/>
              </a:rPr>
              <a:t>remotesensing.vito.be</a:t>
            </a:r>
            <a:endParaRPr lang="nl-BE" sz="1600" b="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17600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275" y="6183504"/>
            <a:ext cx="1490821" cy="495941"/>
          </a:xfrm>
          <a:prstGeom prst="rect">
            <a:avLst/>
          </a:prstGeom>
        </p:spPr>
      </p:pic>
      <p:sp>
        <p:nvSpPr>
          <p:cNvPr id="6" name="TextBox 5"/>
          <p:cNvSpPr txBox="1"/>
          <p:nvPr userDrawn="1"/>
        </p:nvSpPr>
        <p:spPr>
          <a:xfrm>
            <a:off x="9418458" y="6299641"/>
            <a:ext cx="2534193" cy="338554"/>
          </a:xfrm>
          <a:prstGeom prst="rect">
            <a:avLst/>
          </a:prstGeom>
          <a:noFill/>
        </p:spPr>
        <p:txBody>
          <a:bodyPr wrap="square" rtlCol="0">
            <a:spAutoFit/>
          </a:bodyPr>
          <a:lstStyle/>
          <a:p>
            <a:pPr algn="r"/>
            <a:r>
              <a:rPr lang="nl-BE" sz="1600" b="0" baseline="0" dirty="0">
                <a:solidFill>
                  <a:schemeClr val="accent3"/>
                </a:solidFill>
                <a:latin typeface="Century Gothic" panose="020B0502020202020204" pitchFamily="34" charset="0"/>
              </a:rPr>
              <a:t>remotesensing.vito.be</a:t>
            </a:r>
          </a:p>
        </p:txBody>
      </p:sp>
      <p:sp>
        <p:nvSpPr>
          <p:cNvPr id="20" name="Title 1"/>
          <p:cNvSpPr>
            <a:spLocks noGrp="1"/>
          </p:cNvSpPr>
          <p:nvPr userDrawn="1">
            <p:ph type="title" hasCustomPrompt="1"/>
          </p:nvPr>
        </p:nvSpPr>
        <p:spPr>
          <a:xfrm>
            <a:off x="1433096" y="-12591"/>
            <a:ext cx="7886667" cy="1447099"/>
          </a:xfrm>
        </p:spPr>
        <p:txBody>
          <a:bodyPr/>
          <a:lstStyle>
            <a:lvl1pPr>
              <a:defRPr b="1">
                <a:solidFill>
                  <a:srgbClr val="67AF3E"/>
                </a:solidFill>
                <a:latin typeface="Century Gothic" panose="020B0502020202020204" pitchFamily="34" charset="0"/>
              </a:defRPr>
            </a:lvl1pPr>
          </a:lstStyle>
          <a:p>
            <a:r>
              <a:rPr lang="en-US" dirty="0"/>
              <a:t>Let’s talk about ...</a:t>
            </a:r>
            <a:endParaRPr lang="nl-BE" dirty="0"/>
          </a:p>
        </p:txBody>
      </p:sp>
      <p:grpSp>
        <p:nvGrpSpPr>
          <p:cNvPr id="2" name="Group 1"/>
          <p:cNvGrpSpPr/>
          <p:nvPr userDrawn="1"/>
        </p:nvGrpSpPr>
        <p:grpSpPr>
          <a:xfrm>
            <a:off x="-6904" y="-5492"/>
            <a:ext cx="1440000" cy="1440000"/>
            <a:chOff x="-5178" y="-4119"/>
            <a:chExt cx="1080000" cy="108000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822" y="18381"/>
              <a:ext cx="900000" cy="900000"/>
            </a:xfrm>
            <a:prstGeom prst="rect">
              <a:avLst/>
            </a:prstGeom>
          </p:spPr>
        </p:pic>
        <p:sp>
          <p:nvSpPr>
            <p:cNvPr id="21" name="Rectangle 20"/>
            <p:cNvSpPr/>
            <p:nvPr userDrawn="1"/>
          </p:nvSpPr>
          <p:spPr>
            <a:xfrm>
              <a:off x="-5178" y="-4119"/>
              <a:ext cx="1080000" cy="1080000"/>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solidFill>
                  <a:srgbClr val="67AF3E"/>
                </a:solidFill>
              </a:endParaRP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22" y="10177"/>
              <a:ext cx="1008000" cy="1008000"/>
            </a:xfrm>
            <a:prstGeom prst="rect">
              <a:avLst/>
            </a:prstGeom>
          </p:spPr>
        </p:pic>
      </p:grpSp>
      <p:sp>
        <p:nvSpPr>
          <p:cNvPr id="23" name="Text Placeholder 15"/>
          <p:cNvSpPr>
            <a:spLocks noGrp="1"/>
          </p:cNvSpPr>
          <p:nvPr userDrawn="1">
            <p:ph type="body" sz="quarter" idx="11"/>
          </p:nvPr>
        </p:nvSpPr>
        <p:spPr>
          <a:xfrm>
            <a:off x="1463495" y="1796819"/>
            <a:ext cx="7975299" cy="4128459"/>
          </a:xfrm>
        </p:spPr>
        <p:txBody>
          <a:bodyPr/>
          <a:lstStyle>
            <a:lvl1pPr marL="457189" indent="-457189">
              <a:buFont typeface="Arial" panose="020B0604020202020204" pitchFamily="34" charset="0"/>
              <a:buChar char="•"/>
              <a:defRPr>
                <a:latin typeface="+mn-lt"/>
              </a:defRPr>
            </a:lvl1pPr>
            <a:lvl2pPr marL="990575" indent="-380990">
              <a:buFont typeface="Arial" panose="020B0604020202020204" pitchFamily="34" charset="0"/>
              <a:buChar char="•"/>
              <a:defRPr sz="2400" i="0">
                <a:effectLst/>
                <a:latin typeface="+mn-lt"/>
              </a:defRPr>
            </a:lvl2pPr>
            <a:lvl3pPr marL="1523962" indent="-304792">
              <a:buFont typeface="Arial" panose="020B0604020202020204" pitchFamily="34" charset="0"/>
              <a:buChar char="•"/>
              <a:defRPr sz="1867" u="none">
                <a:solidFill>
                  <a:schemeClr val="tx1">
                    <a:lumMod val="50000"/>
                  </a:schemeClr>
                </a:solidFill>
                <a:latin typeface="+mn-lt"/>
              </a:defRPr>
            </a:lvl3pPr>
            <a:lvl4pPr marL="1828754" indent="0">
              <a:buFont typeface="Arial" panose="020B0604020202020204" pitchFamily="34" charset="0"/>
              <a:buNone/>
              <a:defRPr sz="1867" i="1">
                <a:solidFill>
                  <a:srgbClr val="67AF3E"/>
                </a:solidFill>
                <a:effectLst/>
                <a:latin typeface="+mn-lt"/>
              </a:defRPr>
            </a:lvl4pPr>
            <a:lvl5pPr marL="2743131"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3117354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extBox 5"/>
          <p:cNvSpPr txBox="1"/>
          <p:nvPr userDrawn="1"/>
        </p:nvSpPr>
        <p:spPr>
          <a:xfrm rot="16200000">
            <a:off x="10755627" y="5653096"/>
            <a:ext cx="2534193" cy="338554"/>
          </a:xfrm>
          <a:prstGeom prst="rect">
            <a:avLst/>
          </a:prstGeom>
          <a:noFill/>
        </p:spPr>
        <p:txBody>
          <a:bodyPr wrap="square" rtlCol="0">
            <a:spAutoFit/>
          </a:bodyPr>
          <a:lstStyle/>
          <a:p>
            <a:pPr algn="r"/>
            <a:r>
              <a:rPr lang="nl-BE" sz="1600" b="0" baseline="0" dirty="0">
                <a:solidFill>
                  <a:schemeClr val="accent3"/>
                </a:solidFill>
                <a:latin typeface="Century Gothic" panose="020B0502020202020204" pitchFamily="34" charset="0"/>
              </a:rPr>
              <a:t>remotesensing.vito.be</a:t>
            </a:r>
          </a:p>
        </p:txBody>
      </p:sp>
      <p:sp>
        <p:nvSpPr>
          <p:cNvPr id="20" name="Title 1"/>
          <p:cNvSpPr>
            <a:spLocks noGrp="1"/>
          </p:cNvSpPr>
          <p:nvPr userDrawn="1">
            <p:ph type="title" hasCustomPrompt="1"/>
          </p:nvPr>
        </p:nvSpPr>
        <p:spPr>
          <a:xfrm>
            <a:off x="1433096" y="-12591"/>
            <a:ext cx="7886667" cy="1447099"/>
          </a:xfrm>
        </p:spPr>
        <p:txBody>
          <a:bodyPr/>
          <a:lstStyle>
            <a:lvl1pPr>
              <a:defRPr b="1">
                <a:solidFill>
                  <a:srgbClr val="67AF3E"/>
                </a:solidFill>
                <a:latin typeface="Century Gothic" panose="020B0502020202020204" pitchFamily="34" charset="0"/>
              </a:defRPr>
            </a:lvl1pPr>
          </a:lstStyle>
          <a:p>
            <a:r>
              <a:rPr lang="en-US" dirty="0"/>
              <a:t>Let’s talk about ...</a:t>
            </a:r>
            <a:endParaRPr lang="nl-BE" dirty="0"/>
          </a:p>
        </p:txBody>
      </p:sp>
      <p:grpSp>
        <p:nvGrpSpPr>
          <p:cNvPr id="2" name="Group 1"/>
          <p:cNvGrpSpPr/>
          <p:nvPr userDrawn="1"/>
        </p:nvGrpSpPr>
        <p:grpSpPr>
          <a:xfrm>
            <a:off x="-6904" y="-5492"/>
            <a:ext cx="1440000" cy="1440000"/>
            <a:chOff x="-5178" y="-4119"/>
            <a:chExt cx="1080000" cy="108000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822" y="18381"/>
              <a:ext cx="900000" cy="900000"/>
            </a:xfrm>
            <a:prstGeom prst="rect">
              <a:avLst/>
            </a:prstGeom>
          </p:spPr>
        </p:pic>
        <p:sp>
          <p:nvSpPr>
            <p:cNvPr id="21" name="Rectangle 20"/>
            <p:cNvSpPr/>
            <p:nvPr userDrawn="1"/>
          </p:nvSpPr>
          <p:spPr>
            <a:xfrm>
              <a:off x="-5178" y="-4119"/>
              <a:ext cx="1080000" cy="1080000"/>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solidFill>
                  <a:srgbClr val="67AF3E"/>
                </a:solidFill>
              </a:endParaRP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22" y="10177"/>
              <a:ext cx="1008000" cy="1008000"/>
            </a:xfrm>
            <a:prstGeom prst="rect">
              <a:avLst/>
            </a:prstGeom>
          </p:spPr>
        </p:pic>
      </p:grpSp>
      <p:sp>
        <p:nvSpPr>
          <p:cNvPr id="23" name="Text Placeholder 15"/>
          <p:cNvSpPr>
            <a:spLocks noGrp="1"/>
          </p:cNvSpPr>
          <p:nvPr userDrawn="1">
            <p:ph type="body" sz="quarter" idx="11"/>
          </p:nvPr>
        </p:nvSpPr>
        <p:spPr>
          <a:xfrm>
            <a:off x="1463495" y="1796819"/>
            <a:ext cx="7975299" cy="4128459"/>
          </a:xfrm>
        </p:spPr>
        <p:txBody>
          <a:bodyPr/>
          <a:lstStyle>
            <a:lvl1pPr marL="457189" indent="-457189">
              <a:buFont typeface="Arial" panose="020B0604020202020204" pitchFamily="34" charset="0"/>
              <a:buChar char="•"/>
              <a:defRPr>
                <a:latin typeface="+mn-lt"/>
              </a:defRPr>
            </a:lvl1pPr>
            <a:lvl2pPr marL="990575" indent="-380990">
              <a:buFont typeface="Arial" panose="020B0604020202020204" pitchFamily="34" charset="0"/>
              <a:buChar char="•"/>
              <a:defRPr sz="2400" i="0">
                <a:effectLst/>
                <a:latin typeface="+mn-lt"/>
              </a:defRPr>
            </a:lvl2pPr>
            <a:lvl3pPr marL="1523962" indent="-304792">
              <a:buFont typeface="Arial" panose="020B0604020202020204" pitchFamily="34" charset="0"/>
              <a:buChar char="•"/>
              <a:defRPr sz="1867" u="none">
                <a:solidFill>
                  <a:schemeClr val="tx1">
                    <a:lumMod val="50000"/>
                  </a:schemeClr>
                </a:solidFill>
                <a:latin typeface="+mn-lt"/>
              </a:defRPr>
            </a:lvl3pPr>
            <a:lvl4pPr marL="1828754" indent="0">
              <a:buFont typeface="Arial" panose="020B0604020202020204" pitchFamily="34" charset="0"/>
              <a:buNone/>
              <a:defRPr sz="1867" i="1">
                <a:solidFill>
                  <a:srgbClr val="67AF3E"/>
                </a:solidFill>
                <a:effectLst/>
                <a:latin typeface="+mn-lt"/>
              </a:defRPr>
            </a:lvl4pPr>
            <a:lvl5pPr marL="2743131"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3020649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0083" y="462987"/>
            <a:ext cx="1490821" cy="495941"/>
          </a:xfrm>
          <a:prstGeom prst="rect">
            <a:avLst/>
          </a:prstGeom>
        </p:spPr>
      </p:pic>
      <p:sp>
        <p:nvSpPr>
          <p:cNvPr id="20" name="Title 1"/>
          <p:cNvSpPr>
            <a:spLocks noGrp="1"/>
          </p:cNvSpPr>
          <p:nvPr userDrawn="1">
            <p:ph type="title" hasCustomPrompt="1"/>
          </p:nvPr>
        </p:nvSpPr>
        <p:spPr>
          <a:xfrm>
            <a:off x="1433096" y="-12591"/>
            <a:ext cx="7886667" cy="1447099"/>
          </a:xfrm>
        </p:spPr>
        <p:txBody>
          <a:bodyPr/>
          <a:lstStyle>
            <a:lvl1pPr>
              <a:defRPr b="1">
                <a:solidFill>
                  <a:srgbClr val="67AF3E"/>
                </a:solidFill>
                <a:latin typeface="Century Gothic" panose="020B0502020202020204" pitchFamily="34" charset="0"/>
              </a:defRPr>
            </a:lvl1pPr>
          </a:lstStyle>
          <a:p>
            <a:r>
              <a:rPr lang="en-US" dirty="0"/>
              <a:t>Let’s talk about ...</a:t>
            </a:r>
            <a:endParaRPr lang="nl-BE" dirty="0"/>
          </a:p>
        </p:txBody>
      </p:sp>
      <p:grpSp>
        <p:nvGrpSpPr>
          <p:cNvPr id="2" name="Group 1"/>
          <p:cNvGrpSpPr/>
          <p:nvPr userDrawn="1"/>
        </p:nvGrpSpPr>
        <p:grpSpPr>
          <a:xfrm>
            <a:off x="-6904" y="-5492"/>
            <a:ext cx="1440000" cy="1440000"/>
            <a:chOff x="-5178" y="-4119"/>
            <a:chExt cx="1080000" cy="108000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822" y="18381"/>
              <a:ext cx="900000" cy="900000"/>
            </a:xfrm>
            <a:prstGeom prst="rect">
              <a:avLst/>
            </a:prstGeom>
          </p:spPr>
        </p:pic>
        <p:sp>
          <p:nvSpPr>
            <p:cNvPr id="21" name="Rectangle 20"/>
            <p:cNvSpPr/>
            <p:nvPr userDrawn="1"/>
          </p:nvSpPr>
          <p:spPr>
            <a:xfrm>
              <a:off x="-5178" y="-4119"/>
              <a:ext cx="1080000" cy="1080000"/>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solidFill>
                  <a:srgbClr val="67AF3E"/>
                </a:solidFill>
              </a:endParaRP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22" y="10177"/>
              <a:ext cx="1008000" cy="1008000"/>
            </a:xfrm>
            <a:prstGeom prst="rect">
              <a:avLst/>
            </a:prstGeom>
          </p:spPr>
        </p:pic>
      </p:grpSp>
      <p:sp>
        <p:nvSpPr>
          <p:cNvPr id="23" name="Text Placeholder 15"/>
          <p:cNvSpPr>
            <a:spLocks noGrp="1"/>
          </p:cNvSpPr>
          <p:nvPr userDrawn="1">
            <p:ph type="body" sz="quarter" idx="11"/>
          </p:nvPr>
        </p:nvSpPr>
        <p:spPr>
          <a:xfrm>
            <a:off x="1463495" y="1796819"/>
            <a:ext cx="7975299" cy="4128459"/>
          </a:xfrm>
        </p:spPr>
        <p:txBody>
          <a:bodyPr/>
          <a:lstStyle>
            <a:lvl1pPr marL="457189" indent="-457189">
              <a:buFont typeface="Arial" panose="020B0604020202020204" pitchFamily="34" charset="0"/>
              <a:buChar char="•"/>
              <a:defRPr>
                <a:latin typeface="+mn-lt"/>
              </a:defRPr>
            </a:lvl1pPr>
            <a:lvl2pPr marL="990575" indent="-380990">
              <a:buFont typeface="Arial" panose="020B0604020202020204" pitchFamily="34" charset="0"/>
              <a:buChar char="•"/>
              <a:defRPr sz="2400" i="0">
                <a:effectLst/>
                <a:latin typeface="+mn-lt"/>
              </a:defRPr>
            </a:lvl2pPr>
            <a:lvl3pPr marL="1523962" indent="-304792">
              <a:buFont typeface="Arial" panose="020B0604020202020204" pitchFamily="34" charset="0"/>
              <a:buChar char="•"/>
              <a:defRPr sz="1867" u="none">
                <a:solidFill>
                  <a:schemeClr val="tx1">
                    <a:lumMod val="50000"/>
                  </a:schemeClr>
                </a:solidFill>
                <a:latin typeface="+mn-lt"/>
              </a:defRPr>
            </a:lvl3pPr>
            <a:lvl4pPr marL="1828754" indent="0">
              <a:buFont typeface="Arial" panose="020B0604020202020204" pitchFamily="34" charset="0"/>
              <a:buNone/>
              <a:defRPr sz="1867" i="1">
                <a:solidFill>
                  <a:srgbClr val="67AF3E"/>
                </a:solidFill>
                <a:effectLst/>
                <a:latin typeface="+mn-lt"/>
              </a:defRPr>
            </a:lvl4pPr>
            <a:lvl5pPr marL="2743131"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Tree>
    <p:extLst>
      <p:ext uri="{BB962C8B-B14F-4D97-AF65-F5344CB8AC3E}">
        <p14:creationId xmlns:p14="http://schemas.microsoft.com/office/powerpoint/2010/main" val="4290165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275" y="6183504"/>
            <a:ext cx="1490821" cy="495941"/>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096" y="24508"/>
            <a:ext cx="1200000" cy="1200000"/>
          </a:xfrm>
          <a:prstGeom prst="rect">
            <a:avLst/>
          </a:prstGeom>
        </p:spPr>
      </p:pic>
      <p:sp>
        <p:nvSpPr>
          <p:cNvPr id="24" name="Title 1"/>
          <p:cNvSpPr>
            <a:spLocks noGrp="1"/>
          </p:cNvSpPr>
          <p:nvPr userDrawn="1">
            <p:ph type="title" hasCustomPrompt="1"/>
          </p:nvPr>
        </p:nvSpPr>
        <p:spPr>
          <a:xfrm>
            <a:off x="1433096" y="-12591"/>
            <a:ext cx="7886667" cy="1447099"/>
          </a:xfrm>
        </p:spPr>
        <p:txBody>
          <a:bodyPr/>
          <a:lstStyle>
            <a:lvl1pPr>
              <a:defRPr b="1">
                <a:solidFill>
                  <a:srgbClr val="67AF3E"/>
                </a:solidFill>
                <a:latin typeface="Century Gothic" panose="020B0502020202020204" pitchFamily="34" charset="0"/>
              </a:defRPr>
            </a:lvl1pPr>
          </a:lstStyle>
          <a:p>
            <a:r>
              <a:rPr lang="en-US" dirty="0"/>
              <a:t>Insert TITLE</a:t>
            </a:r>
            <a:endParaRPr lang="nl-BE" dirty="0"/>
          </a:p>
        </p:txBody>
      </p:sp>
      <p:sp>
        <p:nvSpPr>
          <p:cNvPr id="25" name="Rectangle 24"/>
          <p:cNvSpPr/>
          <p:nvPr userDrawn="1"/>
        </p:nvSpPr>
        <p:spPr>
          <a:xfrm>
            <a:off x="-6904" y="-5492"/>
            <a:ext cx="1440000" cy="1440000"/>
          </a:xfrm>
          <a:prstGeom prst="rect">
            <a:avLst/>
          </a:prstGeom>
          <a:solidFill>
            <a:srgbClr val="67A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solidFill>
                <a:srgbClr val="67AF3E"/>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440" y="138508"/>
            <a:ext cx="1183312" cy="1152000"/>
          </a:xfrm>
          <a:prstGeom prst="rect">
            <a:avLst/>
          </a:prstGeom>
        </p:spPr>
      </p:pic>
      <p:sp>
        <p:nvSpPr>
          <p:cNvPr id="27" name="Text Placeholder 15"/>
          <p:cNvSpPr>
            <a:spLocks noGrp="1"/>
          </p:cNvSpPr>
          <p:nvPr userDrawn="1">
            <p:ph type="body" sz="quarter" idx="10"/>
          </p:nvPr>
        </p:nvSpPr>
        <p:spPr>
          <a:xfrm>
            <a:off x="1487488" y="1796819"/>
            <a:ext cx="7975299" cy="4128459"/>
          </a:xfrm>
        </p:spPr>
        <p:txBody>
          <a:bodyPr/>
          <a:lstStyle>
            <a:lvl1pPr marL="457189" indent="-457189">
              <a:buFont typeface="Arial" panose="020B0604020202020204" pitchFamily="34" charset="0"/>
              <a:buChar char="•"/>
              <a:defRPr>
                <a:latin typeface="+mn-lt"/>
              </a:defRPr>
            </a:lvl1pPr>
            <a:lvl2pPr marL="990575" indent="-380990">
              <a:buFont typeface="Arial" panose="020B0604020202020204" pitchFamily="34" charset="0"/>
              <a:buChar char="•"/>
              <a:defRPr sz="2400" i="0">
                <a:effectLst/>
                <a:latin typeface="+mn-lt"/>
              </a:defRPr>
            </a:lvl2pPr>
            <a:lvl3pPr marL="1523962" indent="-304792">
              <a:buFont typeface="Arial" panose="020B0604020202020204" pitchFamily="34" charset="0"/>
              <a:buChar char="•"/>
              <a:defRPr sz="1867" u="none">
                <a:solidFill>
                  <a:schemeClr val="tx1">
                    <a:lumMod val="50000"/>
                  </a:schemeClr>
                </a:solidFill>
                <a:latin typeface="+mn-lt"/>
              </a:defRPr>
            </a:lvl3pPr>
            <a:lvl4pPr marL="1828754" indent="0">
              <a:buFont typeface="Arial" panose="020B0604020202020204" pitchFamily="34" charset="0"/>
              <a:buNone/>
              <a:defRPr sz="1867" i="1">
                <a:solidFill>
                  <a:srgbClr val="67AF3E"/>
                </a:solidFill>
                <a:effectLst/>
                <a:latin typeface="+mn-lt"/>
              </a:defRPr>
            </a:lvl4pPr>
            <a:lvl5pPr marL="2743131"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9" name="TextBox 8"/>
          <p:cNvSpPr txBox="1"/>
          <p:nvPr userDrawn="1"/>
        </p:nvSpPr>
        <p:spPr>
          <a:xfrm>
            <a:off x="9514469" y="6344550"/>
            <a:ext cx="2534193" cy="318100"/>
          </a:xfrm>
          <a:prstGeom prst="rect">
            <a:avLst/>
          </a:prstGeom>
          <a:noFill/>
        </p:spPr>
        <p:txBody>
          <a:bodyPr wrap="square" rtlCol="0">
            <a:spAutoFit/>
          </a:bodyPr>
          <a:lstStyle/>
          <a:p>
            <a:pPr algn="r"/>
            <a:r>
              <a:rPr lang="nl-BE" sz="1467" b="0" baseline="0" dirty="0">
                <a:solidFill>
                  <a:schemeClr val="accent3"/>
                </a:solidFill>
                <a:latin typeface="Century Gothic" panose="020B0502020202020204" pitchFamily="34" charset="0"/>
              </a:rPr>
              <a:t>remotesensing.vito.be</a:t>
            </a:r>
          </a:p>
        </p:txBody>
      </p:sp>
    </p:spTree>
    <p:extLst>
      <p:ext uri="{BB962C8B-B14F-4D97-AF65-F5344CB8AC3E}">
        <p14:creationId xmlns:p14="http://schemas.microsoft.com/office/powerpoint/2010/main" val="70144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slovni slaj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8CB67A-CC2F-3BC6-DCAD-C4BB56A74E0A}"/>
              </a:ext>
            </a:extLst>
          </p:cNvPr>
          <p:cNvSpPr>
            <a:spLocks noGrp="1"/>
          </p:cNvSpPr>
          <p:nvPr>
            <p:ph type="pic" sz="quarter" idx="13"/>
          </p:nvPr>
        </p:nvSpPr>
        <p:spPr>
          <a:xfrm>
            <a:off x="0" y="0"/>
            <a:ext cx="12192000" cy="2612684"/>
          </a:xfrm>
          <a:blipFill>
            <a:blip r:embed="rId2"/>
            <a:stretch>
              <a:fillRect/>
            </a:stretch>
          </a:blipFill>
        </p:spPr>
        <p:txBody>
          <a:bodyPr>
            <a:normAutofit/>
          </a:bodyPr>
          <a:lstStyle>
            <a:lvl1pPr marL="0" indent="0">
              <a:buNone/>
              <a:defRPr sz="2336"/>
            </a:lvl1pPr>
          </a:lstStyle>
          <a:p>
            <a:r>
              <a:rPr lang="en-US"/>
              <a:t>Click icon to add picture</a:t>
            </a:r>
          </a:p>
        </p:txBody>
      </p:sp>
      <p:sp>
        <p:nvSpPr>
          <p:cNvPr id="13" name="Rectangles 3">
            <a:extLst>
              <a:ext uri="{FF2B5EF4-FFF2-40B4-BE49-F238E27FC236}">
                <a16:creationId xmlns:a16="http://schemas.microsoft.com/office/drawing/2014/main" id="{02164C2A-E3DB-E8C2-446A-BD88C0903C35}"/>
              </a:ext>
            </a:extLst>
          </p:cNvPr>
          <p:cNvSpPr/>
          <p:nvPr userDrawn="1"/>
        </p:nvSpPr>
        <p:spPr>
          <a:xfrm>
            <a:off x="597826" y="1794822"/>
            <a:ext cx="3636094" cy="556582"/>
          </a:xfrm>
          <a:prstGeom prst="rect">
            <a:avLst/>
          </a:prstGeom>
          <a:solidFill>
            <a:srgbClr val="3AA95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7" name="Rectangles 4">
            <a:extLst>
              <a:ext uri="{FF2B5EF4-FFF2-40B4-BE49-F238E27FC236}">
                <a16:creationId xmlns:a16="http://schemas.microsoft.com/office/drawing/2014/main" id="{B3EA26B6-1544-2CC3-76E7-22FB28DB3764}"/>
              </a:ext>
            </a:extLst>
          </p:cNvPr>
          <p:cNvSpPr/>
          <p:nvPr userDrawn="1"/>
        </p:nvSpPr>
        <p:spPr>
          <a:xfrm>
            <a:off x="914400" y="1917861"/>
            <a:ext cx="10363200" cy="175856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2" name="Title 1"/>
          <p:cNvSpPr>
            <a:spLocks noGrp="1"/>
          </p:cNvSpPr>
          <p:nvPr>
            <p:ph type="ctrTitle" hasCustomPrompt="1"/>
          </p:nvPr>
        </p:nvSpPr>
        <p:spPr>
          <a:xfrm>
            <a:off x="914400" y="4260010"/>
            <a:ext cx="10363200" cy="473841"/>
          </a:xfrm>
        </p:spPr>
        <p:txBody>
          <a:bodyPr anchor="ctr" anchorCtr="0">
            <a:noAutofit/>
          </a:bodyPr>
          <a:lstStyle>
            <a:lvl1pPr algn="ctr">
              <a:defRPr sz="3738" b="1"/>
            </a:lvl1pPr>
          </a:lstStyle>
          <a:p>
            <a:r>
              <a:rPr lang="en-US"/>
              <a:t>[PRESENTATION TITLE]</a:t>
            </a:r>
          </a:p>
        </p:txBody>
      </p:sp>
      <p:sp>
        <p:nvSpPr>
          <p:cNvPr id="3" name="Subtitle 2"/>
          <p:cNvSpPr>
            <a:spLocks noGrp="1"/>
          </p:cNvSpPr>
          <p:nvPr>
            <p:ph type="subTitle" idx="1" hasCustomPrompt="1"/>
          </p:nvPr>
        </p:nvSpPr>
        <p:spPr>
          <a:xfrm>
            <a:off x="914400" y="4856890"/>
            <a:ext cx="10363200" cy="473841"/>
          </a:xfrm>
        </p:spPr>
        <p:txBody>
          <a:bodyPr anchor="ctr" anchorCtr="0">
            <a:noAutofit/>
          </a:bodyPr>
          <a:lstStyle>
            <a:lvl1pPr marL="0" indent="0" algn="ctr">
              <a:buNone/>
              <a:defRPr sz="2803" b="1">
                <a:latin typeface="+mj-lt"/>
              </a:defRPr>
            </a:lvl1pPr>
            <a:lvl2pPr marL="588635" indent="0" algn="ctr">
              <a:buNone/>
              <a:defRPr sz="2576"/>
            </a:lvl2pPr>
            <a:lvl3pPr marL="1177268" indent="0" algn="ctr">
              <a:buNone/>
              <a:defRPr sz="2317"/>
            </a:lvl3pPr>
            <a:lvl4pPr marL="1765902" indent="0" algn="ctr">
              <a:buNone/>
              <a:defRPr sz="2060"/>
            </a:lvl4pPr>
            <a:lvl5pPr marL="2354536" indent="0" algn="ctr">
              <a:buNone/>
              <a:defRPr sz="2060"/>
            </a:lvl5pPr>
            <a:lvl6pPr marL="2943170" indent="0" algn="ctr">
              <a:buNone/>
              <a:defRPr sz="2060"/>
            </a:lvl6pPr>
            <a:lvl7pPr marL="3531803" indent="0" algn="ctr">
              <a:buNone/>
              <a:defRPr sz="2060"/>
            </a:lvl7pPr>
            <a:lvl8pPr marL="4120438" indent="0" algn="ctr">
              <a:buNone/>
              <a:defRPr sz="2060"/>
            </a:lvl8pPr>
            <a:lvl9pPr marL="4709071" indent="0" algn="ctr">
              <a:buNone/>
              <a:defRPr sz="2060"/>
            </a:lvl9pPr>
          </a:lstStyle>
          <a:p>
            <a:r>
              <a:rPr lang="en-US"/>
              <a:t>[Authors]</a:t>
            </a:r>
          </a:p>
        </p:txBody>
      </p:sp>
      <p:sp>
        <p:nvSpPr>
          <p:cNvPr id="16" name="Text Placeholder 15">
            <a:extLst>
              <a:ext uri="{FF2B5EF4-FFF2-40B4-BE49-F238E27FC236}">
                <a16:creationId xmlns:a16="http://schemas.microsoft.com/office/drawing/2014/main" id="{37116ADD-827F-3E22-FD80-99BBEA20A78D}"/>
              </a:ext>
            </a:extLst>
          </p:cNvPr>
          <p:cNvSpPr>
            <a:spLocks noGrp="1"/>
          </p:cNvSpPr>
          <p:nvPr>
            <p:ph type="body" sz="quarter" idx="16" hasCustomPrompt="1"/>
          </p:nvPr>
        </p:nvSpPr>
        <p:spPr>
          <a:xfrm>
            <a:off x="3214659" y="6181175"/>
            <a:ext cx="8579129" cy="366110"/>
          </a:xfrm>
        </p:spPr>
        <p:txBody>
          <a:bodyPr>
            <a:noAutofit/>
          </a:bodyPr>
          <a:lstStyle>
            <a:lvl1pPr marL="0" indent="0">
              <a:lnSpc>
                <a:spcPts val="1051"/>
              </a:lnSpc>
              <a:spcBef>
                <a:spcPts val="0"/>
              </a:spcBef>
              <a:buNone/>
              <a:defRPr sz="1098"/>
            </a:lvl1pPr>
            <a:lvl2pPr marL="588633" indent="0">
              <a:buNone/>
              <a:defRPr/>
            </a:lvl2pPr>
            <a:lvl3pPr marL="1177268" indent="0">
              <a:buNone/>
              <a:defRPr/>
            </a:lvl3pPr>
            <a:lvl4pPr marL="1765901" indent="0">
              <a:buNone/>
              <a:defRPr/>
            </a:lvl4pPr>
            <a:lvl5pPr marL="2354536" indent="0">
              <a:buNone/>
              <a:defRPr/>
            </a:lvl5pPr>
          </a:lstStyle>
          <a:p>
            <a:pPr lvl="0"/>
            <a:r>
              <a:rPr lang="en-US"/>
              <a:t>Funded by the European Union. Views and opinions expressed are however those of the author(s) only and do not necessarily reflect those of the European Union or the European Climate, Infrastructure and Environment Executive Agency (CINEA). Neither the European Union nor the granting authority can be held responsible for them. This project has received funding under grant agreement No 101112879 (INSPIRE).</a:t>
            </a:r>
          </a:p>
        </p:txBody>
      </p:sp>
      <p:sp>
        <p:nvSpPr>
          <p:cNvPr id="17" name="Text Placeholder 15">
            <a:extLst>
              <a:ext uri="{FF2B5EF4-FFF2-40B4-BE49-F238E27FC236}">
                <a16:creationId xmlns:a16="http://schemas.microsoft.com/office/drawing/2014/main" id="{A668E0C2-F62F-80B7-C062-CBD3CA64E5CF}"/>
              </a:ext>
            </a:extLst>
          </p:cNvPr>
          <p:cNvSpPr>
            <a:spLocks noGrp="1"/>
          </p:cNvSpPr>
          <p:nvPr>
            <p:ph type="body" sz="quarter" idx="17" hasCustomPrompt="1"/>
          </p:nvPr>
        </p:nvSpPr>
        <p:spPr>
          <a:xfrm>
            <a:off x="3214658" y="5978599"/>
            <a:ext cx="8579129" cy="189914"/>
          </a:xfrm>
        </p:spPr>
        <p:txBody>
          <a:bodyPr>
            <a:noAutofit/>
          </a:bodyPr>
          <a:lstStyle>
            <a:lvl1pPr marL="0" indent="0">
              <a:buNone/>
              <a:defRPr sz="1145">
                <a:solidFill>
                  <a:schemeClr val="accent2"/>
                </a:solidFill>
                <a:latin typeface="+mj-lt"/>
              </a:defRPr>
            </a:lvl1pPr>
            <a:lvl2pPr marL="588633" indent="0">
              <a:buNone/>
              <a:defRPr/>
            </a:lvl2pPr>
            <a:lvl3pPr marL="1177268" indent="0">
              <a:buNone/>
              <a:defRPr/>
            </a:lvl3pPr>
            <a:lvl4pPr marL="1765901" indent="0">
              <a:buNone/>
              <a:defRPr/>
            </a:lvl4pPr>
            <a:lvl5pPr marL="2354536" indent="0">
              <a:buNone/>
              <a:defRPr/>
            </a:lvl5pPr>
          </a:lstStyle>
          <a:p>
            <a:pPr lvl="0"/>
            <a:r>
              <a:rPr lang="en-US"/>
              <a:t>www.inspire-europe.org /  Inspire Europe (LinkedIn)  / Inspire Europe (Facebook) / inspire_eu (Instagram) / INSPIRE_EUROPE (</a:t>
            </a:r>
            <a:r>
              <a:rPr lang="sr-Latn-RS"/>
              <a:t>X</a:t>
            </a:r>
            <a:r>
              <a:rPr lang="en-US"/>
              <a:t>)</a:t>
            </a:r>
          </a:p>
        </p:txBody>
      </p:sp>
      <p:pic>
        <p:nvPicPr>
          <p:cNvPr id="21" name="Graphic 20">
            <a:extLst>
              <a:ext uri="{FF2B5EF4-FFF2-40B4-BE49-F238E27FC236}">
                <a16:creationId xmlns:a16="http://schemas.microsoft.com/office/drawing/2014/main" id="{941632BE-09D8-26D4-120F-B7186DCE13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27868" y="6054681"/>
            <a:ext cx="1807673" cy="432045"/>
          </a:xfrm>
          <a:prstGeom prst="rect">
            <a:avLst/>
          </a:prstGeom>
        </p:spPr>
      </p:pic>
      <p:pic>
        <p:nvPicPr>
          <p:cNvPr id="9" name="Picture Placeholder 4">
            <a:extLst>
              <a:ext uri="{FF2B5EF4-FFF2-40B4-BE49-F238E27FC236}">
                <a16:creationId xmlns:a16="http://schemas.microsoft.com/office/drawing/2014/main" id="{AD690B54-93CB-8665-80AE-66ABB2696FE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654" b="4654"/>
          <a:stretch/>
        </p:blipFill>
        <p:spPr>
          <a:xfrm>
            <a:off x="2501815" y="6049282"/>
            <a:ext cx="546569" cy="457220"/>
          </a:xfrm>
          <a:prstGeom prst="rect">
            <a:avLst/>
          </a:prstGeom>
        </p:spPr>
      </p:pic>
      <p:sp>
        <p:nvSpPr>
          <p:cNvPr id="12" name="Picture Placeholder 11">
            <a:extLst>
              <a:ext uri="{FF2B5EF4-FFF2-40B4-BE49-F238E27FC236}">
                <a16:creationId xmlns:a16="http://schemas.microsoft.com/office/drawing/2014/main" id="{00DD6BD6-3561-E4B2-3B97-0C5B97CE61C9}"/>
              </a:ext>
            </a:extLst>
          </p:cNvPr>
          <p:cNvSpPr>
            <a:spLocks noGrp="1"/>
          </p:cNvSpPr>
          <p:nvPr>
            <p:ph type="pic" sz="quarter" idx="18"/>
          </p:nvPr>
        </p:nvSpPr>
        <p:spPr>
          <a:xfrm>
            <a:off x="4930924" y="2160834"/>
            <a:ext cx="2350769" cy="1747506"/>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a:defRPr sz="1270"/>
            </a:lvl1pPr>
          </a:lstStyle>
          <a:p>
            <a:endParaRPr lang="en-US"/>
          </a:p>
        </p:txBody>
      </p:sp>
    </p:spTree>
    <p:extLst>
      <p:ext uri="{BB962C8B-B14F-4D97-AF65-F5344CB8AC3E}">
        <p14:creationId xmlns:p14="http://schemas.microsoft.com/office/powerpoint/2010/main" val="4153967641"/>
      </p:ext>
    </p:extLst>
  </p:cSld>
  <p:clrMapOvr>
    <a:masterClrMapping/>
  </p:clrMapOvr>
  <p:extLst>
    <p:ext uri="{DCECCB84-F9BA-43D5-87BE-67443E8EF086}">
      <p15:sldGuideLst xmlns:p15="http://schemas.microsoft.com/office/powerpoint/2012/main">
        <p15:guide id="3" orient="horz" pos="2381">
          <p15:clr>
            <a:srgbClr val="FBAE40"/>
          </p15:clr>
        </p15:guide>
        <p15:guide id="4" pos="42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tipi i disclaimer">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E0238948-E832-57BE-1A27-EF4C2EDE7CD7}"/>
              </a:ext>
            </a:extLst>
          </p:cNvPr>
          <p:cNvSpPr>
            <a:spLocks noGrp="1"/>
          </p:cNvSpPr>
          <p:nvPr>
            <p:ph type="pic" sz="quarter" idx="13"/>
          </p:nvPr>
        </p:nvSpPr>
        <p:spPr>
          <a:xfrm>
            <a:off x="0" y="0"/>
            <a:ext cx="12192000" cy="2612684"/>
          </a:xfrm>
          <a:blipFill>
            <a:blip r:embed="rId2"/>
            <a:stretch>
              <a:fillRect/>
            </a:stretch>
          </a:blipFill>
        </p:spPr>
        <p:txBody>
          <a:bodyPr>
            <a:normAutofit/>
          </a:bodyPr>
          <a:lstStyle>
            <a:lvl1pPr marL="0" indent="0">
              <a:buNone/>
              <a:defRPr sz="2336"/>
            </a:lvl1pPr>
          </a:lstStyle>
          <a:p>
            <a:r>
              <a:rPr lang="en-US"/>
              <a:t>Click icon to add picture</a:t>
            </a:r>
          </a:p>
        </p:txBody>
      </p:sp>
      <p:sp>
        <p:nvSpPr>
          <p:cNvPr id="13" name="Rectangles 3">
            <a:extLst>
              <a:ext uri="{FF2B5EF4-FFF2-40B4-BE49-F238E27FC236}">
                <a16:creationId xmlns:a16="http://schemas.microsoft.com/office/drawing/2014/main" id="{4A3F99D5-1B88-ABAD-4CEC-E8262A1FAA24}"/>
              </a:ext>
            </a:extLst>
          </p:cNvPr>
          <p:cNvSpPr/>
          <p:nvPr userDrawn="1"/>
        </p:nvSpPr>
        <p:spPr>
          <a:xfrm>
            <a:off x="597826" y="1794822"/>
            <a:ext cx="3636094" cy="556582"/>
          </a:xfrm>
          <a:prstGeom prst="rect">
            <a:avLst/>
          </a:prstGeom>
          <a:solidFill>
            <a:srgbClr val="3AA95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14" name="Rectangles 4">
            <a:extLst>
              <a:ext uri="{FF2B5EF4-FFF2-40B4-BE49-F238E27FC236}">
                <a16:creationId xmlns:a16="http://schemas.microsoft.com/office/drawing/2014/main" id="{C1E2EBBA-2B3E-6455-08F9-579E9AB87552}"/>
              </a:ext>
            </a:extLst>
          </p:cNvPr>
          <p:cNvSpPr/>
          <p:nvPr userDrawn="1"/>
        </p:nvSpPr>
        <p:spPr>
          <a:xfrm>
            <a:off x="914400" y="1917861"/>
            <a:ext cx="10363200" cy="175856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6" name="Rectangles 135">
            <a:extLst>
              <a:ext uri="{FF2B5EF4-FFF2-40B4-BE49-F238E27FC236}">
                <a16:creationId xmlns:a16="http://schemas.microsoft.com/office/drawing/2014/main" id="{6CE2C87F-7A1E-B9EF-BD4B-C5873E104737}"/>
              </a:ext>
            </a:extLst>
          </p:cNvPr>
          <p:cNvSpPr/>
          <p:nvPr/>
        </p:nvSpPr>
        <p:spPr>
          <a:xfrm>
            <a:off x="0" y="6221458"/>
            <a:ext cx="12192000" cy="638851"/>
          </a:xfrm>
          <a:prstGeom prst="rect">
            <a:avLst/>
          </a:prstGeom>
          <a:solidFill>
            <a:srgbClr val="3EB7D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7" name="Rectangles 135">
            <a:extLst>
              <a:ext uri="{FF2B5EF4-FFF2-40B4-BE49-F238E27FC236}">
                <a16:creationId xmlns:a16="http://schemas.microsoft.com/office/drawing/2014/main" id="{D375320C-0FB7-6137-F49F-6CE4BAFEFD16}"/>
              </a:ext>
            </a:extLst>
          </p:cNvPr>
          <p:cNvSpPr/>
          <p:nvPr userDrawn="1"/>
        </p:nvSpPr>
        <p:spPr>
          <a:xfrm>
            <a:off x="0" y="6221458"/>
            <a:ext cx="12192000" cy="638851"/>
          </a:xfrm>
          <a:prstGeom prst="rect">
            <a:avLst/>
          </a:prstGeom>
          <a:solidFill>
            <a:srgbClr val="3EB7D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2" name="Title 1"/>
          <p:cNvSpPr>
            <a:spLocks noGrp="1"/>
          </p:cNvSpPr>
          <p:nvPr>
            <p:ph type="ctrTitle" hasCustomPrompt="1"/>
          </p:nvPr>
        </p:nvSpPr>
        <p:spPr>
          <a:xfrm>
            <a:off x="914400" y="2811523"/>
            <a:ext cx="10363200" cy="356004"/>
          </a:xfrm>
        </p:spPr>
        <p:txBody>
          <a:bodyPr anchor="ctr" anchorCtr="0">
            <a:noAutofit/>
          </a:bodyPr>
          <a:lstStyle>
            <a:lvl1pPr algn="ctr">
              <a:defRPr sz="2336" b="1"/>
            </a:lvl1pPr>
          </a:lstStyle>
          <a:p>
            <a:r>
              <a:rPr lang="en-US"/>
              <a:t>Acknowledgements</a:t>
            </a:r>
          </a:p>
        </p:txBody>
      </p:sp>
      <p:sp>
        <p:nvSpPr>
          <p:cNvPr id="3" name="Subtitle 2"/>
          <p:cNvSpPr>
            <a:spLocks noGrp="1"/>
          </p:cNvSpPr>
          <p:nvPr>
            <p:ph type="subTitle" idx="1" hasCustomPrompt="1"/>
          </p:nvPr>
        </p:nvSpPr>
        <p:spPr>
          <a:xfrm>
            <a:off x="914400" y="3235112"/>
            <a:ext cx="10363200" cy="323640"/>
          </a:xfrm>
        </p:spPr>
        <p:txBody>
          <a:bodyPr anchor="ctr" anchorCtr="0">
            <a:noAutofit/>
          </a:bodyPr>
          <a:lstStyle>
            <a:lvl1pPr marL="0" indent="0" algn="ctr">
              <a:buNone/>
              <a:defRPr sz="1635" b="0">
                <a:latin typeface="+mj-lt"/>
              </a:defRPr>
            </a:lvl1pPr>
            <a:lvl2pPr marL="588635" indent="0" algn="ctr">
              <a:buNone/>
              <a:defRPr sz="2576"/>
            </a:lvl2pPr>
            <a:lvl3pPr marL="1177268" indent="0" algn="ctr">
              <a:buNone/>
              <a:defRPr sz="2317"/>
            </a:lvl3pPr>
            <a:lvl4pPr marL="1765902" indent="0" algn="ctr">
              <a:buNone/>
              <a:defRPr sz="2060"/>
            </a:lvl4pPr>
            <a:lvl5pPr marL="2354536" indent="0" algn="ctr">
              <a:buNone/>
              <a:defRPr sz="2060"/>
            </a:lvl5pPr>
            <a:lvl6pPr marL="2943170" indent="0" algn="ctr">
              <a:buNone/>
              <a:defRPr sz="2060"/>
            </a:lvl6pPr>
            <a:lvl7pPr marL="3531803" indent="0" algn="ctr">
              <a:buNone/>
              <a:defRPr sz="2060"/>
            </a:lvl7pPr>
            <a:lvl8pPr marL="4120438" indent="0" algn="ctr">
              <a:buNone/>
              <a:defRPr sz="2060"/>
            </a:lvl8pPr>
            <a:lvl9pPr marL="4709071" indent="0" algn="ctr">
              <a:buNone/>
              <a:defRPr sz="2060"/>
            </a:lvl9pPr>
          </a:lstStyle>
          <a:p>
            <a:r>
              <a:rPr lang="en-US"/>
              <a:t>Example text box</a:t>
            </a:r>
          </a:p>
        </p:txBody>
      </p:sp>
      <p:sp>
        <p:nvSpPr>
          <p:cNvPr id="17" name="Text Placeholder 15">
            <a:extLst>
              <a:ext uri="{FF2B5EF4-FFF2-40B4-BE49-F238E27FC236}">
                <a16:creationId xmlns:a16="http://schemas.microsoft.com/office/drawing/2014/main" id="{A668E0C2-F62F-80B7-C062-CBD3CA64E5CF}"/>
              </a:ext>
            </a:extLst>
          </p:cNvPr>
          <p:cNvSpPr>
            <a:spLocks noGrp="1"/>
          </p:cNvSpPr>
          <p:nvPr>
            <p:ph type="body" sz="quarter" idx="17" hasCustomPrompt="1"/>
          </p:nvPr>
        </p:nvSpPr>
        <p:spPr>
          <a:xfrm>
            <a:off x="4263648" y="6430124"/>
            <a:ext cx="6516788" cy="229796"/>
          </a:xfrm>
        </p:spPr>
        <p:txBody>
          <a:bodyPr>
            <a:normAutofit/>
          </a:bodyPr>
          <a:lstStyle>
            <a:lvl1pPr marL="0" indent="0" algn="ctr">
              <a:buNone/>
              <a:defRPr sz="1402">
                <a:solidFill>
                  <a:schemeClr val="bg1"/>
                </a:solidFill>
                <a:latin typeface="+mj-lt"/>
              </a:defRPr>
            </a:lvl1pPr>
            <a:lvl2pPr marL="588633" indent="0">
              <a:buNone/>
              <a:defRPr/>
            </a:lvl2pPr>
            <a:lvl3pPr marL="1177268" indent="0">
              <a:buNone/>
              <a:defRPr/>
            </a:lvl3pPr>
            <a:lvl4pPr marL="1765901" indent="0">
              <a:buNone/>
              <a:defRPr/>
            </a:lvl4pPr>
            <a:lvl5pPr marL="2354536" indent="0">
              <a:buNone/>
              <a:defRPr/>
            </a:lvl5pPr>
          </a:lstStyle>
          <a:p>
            <a:r>
              <a:rPr lang="en-GB" sz="1402">
                <a:solidFill>
                  <a:schemeClr val="bg1"/>
                </a:solidFill>
                <a:latin typeface="Calibri" panose="020F0502020204030204" pitchFamily="34" charset="0"/>
              </a:rPr>
              <a:t>The INSPIRE project is funded by the European Union under agreement ID 101112879.</a:t>
            </a:r>
          </a:p>
        </p:txBody>
      </p:sp>
      <p:sp>
        <p:nvSpPr>
          <p:cNvPr id="10" name="Picture Placeholder 9">
            <a:extLst>
              <a:ext uri="{FF2B5EF4-FFF2-40B4-BE49-F238E27FC236}">
                <a16:creationId xmlns:a16="http://schemas.microsoft.com/office/drawing/2014/main" id="{F825DCBB-61AE-D52A-2E36-707A12CE410C}"/>
              </a:ext>
            </a:extLst>
          </p:cNvPr>
          <p:cNvSpPr>
            <a:spLocks noGrp="1"/>
          </p:cNvSpPr>
          <p:nvPr>
            <p:ph type="pic" sz="quarter" idx="14"/>
          </p:nvPr>
        </p:nvSpPr>
        <p:spPr>
          <a:xfrm>
            <a:off x="5004718" y="2128100"/>
            <a:ext cx="2203095" cy="519271"/>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1635"/>
            </a:lvl1pPr>
          </a:lstStyle>
          <a:p>
            <a:r>
              <a:rPr lang="en-US"/>
              <a:t>Click icon to add picture</a:t>
            </a:r>
          </a:p>
        </p:txBody>
      </p:sp>
      <p:pic>
        <p:nvPicPr>
          <p:cNvPr id="24" name="Graphic 23">
            <a:extLst>
              <a:ext uri="{FF2B5EF4-FFF2-40B4-BE49-F238E27FC236}">
                <a16:creationId xmlns:a16="http://schemas.microsoft.com/office/drawing/2014/main" id="{436C56AF-176E-0FDF-CEFC-125C2962EE7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85140" y="6393782"/>
            <a:ext cx="1435851" cy="306388"/>
          </a:xfrm>
          <a:prstGeom prst="rect">
            <a:avLst/>
          </a:prstGeom>
        </p:spPr>
      </p:pic>
      <p:pic>
        <p:nvPicPr>
          <p:cNvPr id="26" name="Picture 25">
            <a:extLst>
              <a:ext uri="{FF2B5EF4-FFF2-40B4-BE49-F238E27FC236}">
                <a16:creationId xmlns:a16="http://schemas.microsoft.com/office/drawing/2014/main" id="{408932CE-873A-D261-48FE-DE057FFDB0B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374796" y="6407438"/>
            <a:ext cx="1167626" cy="279070"/>
          </a:xfrm>
          <a:prstGeom prst="rect">
            <a:avLst/>
          </a:prstGeom>
        </p:spPr>
      </p:pic>
    </p:spTree>
    <p:extLst>
      <p:ext uri="{BB962C8B-B14F-4D97-AF65-F5344CB8AC3E}">
        <p14:creationId xmlns:p14="http://schemas.microsoft.com/office/powerpoint/2010/main" val="2619446273"/>
      </p:ext>
    </p:extLst>
  </p:cSld>
  <p:clrMapOvr>
    <a:masterClrMapping/>
  </p:clrMapOvr>
  <p:extLst>
    <p:ext uri="{DCECCB84-F9BA-43D5-87BE-67443E8EF086}">
      <p15:sldGuideLst xmlns:p15="http://schemas.microsoft.com/office/powerpoint/2012/main">
        <p15:guide id="3" orient="horz" pos="2381">
          <p15:clr>
            <a:srgbClr val="FBAE40"/>
          </p15:clr>
        </p15:guide>
        <p15:guide id="4" pos="42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slov i tekst preko slike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F1507F-4C41-383D-3841-845F595B8F39}"/>
              </a:ext>
            </a:extLst>
          </p:cNvPr>
          <p:cNvSpPr>
            <a:spLocks noGrp="1"/>
          </p:cNvSpPr>
          <p:nvPr>
            <p:ph type="pic" sz="quarter" idx="16"/>
          </p:nvPr>
        </p:nvSpPr>
        <p:spPr>
          <a:xfrm>
            <a:off x="0" y="1400770"/>
            <a:ext cx="10483118" cy="4474221"/>
          </a:xfrm>
          <a:blipFill>
            <a:blip r:embed="rId2"/>
            <a:stretch>
              <a:fillRect/>
            </a:stretch>
          </a:blipFill>
        </p:spPr>
        <p:txBody>
          <a:bodyPr>
            <a:normAutofit/>
          </a:bodyPr>
          <a:lstStyle>
            <a:lvl1pPr>
              <a:defRPr sz="2336"/>
            </a:lvl1pPr>
          </a:lstStyle>
          <a:p>
            <a:r>
              <a:rPr lang="en-US"/>
              <a:t>Click icon to add picture</a:t>
            </a:r>
          </a:p>
        </p:txBody>
      </p:sp>
      <p:sp>
        <p:nvSpPr>
          <p:cNvPr id="12" name="Rectangles 7">
            <a:extLst>
              <a:ext uri="{FF2B5EF4-FFF2-40B4-BE49-F238E27FC236}">
                <a16:creationId xmlns:a16="http://schemas.microsoft.com/office/drawing/2014/main" id="{91C31218-0A4A-3990-8190-B25ECFAD0566}"/>
              </a:ext>
            </a:extLst>
          </p:cNvPr>
          <p:cNvSpPr/>
          <p:nvPr userDrawn="1"/>
        </p:nvSpPr>
        <p:spPr>
          <a:xfrm>
            <a:off x="3" y="1941921"/>
            <a:ext cx="4245500" cy="587854"/>
          </a:xfrm>
          <a:prstGeom prst="rect">
            <a:avLst/>
          </a:prstGeom>
          <a:solidFill>
            <a:srgbClr val="3EB7D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14" name="Rectangles 13">
            <a:extLst>
              <a:ext uri="{FF2B5EF4-FFF2-40B4-BE49-F238E27FC236}">
                <a16:creationId xmlns:a16="http://schemas.microsoft.com/office/drawing/2014/main" id="{BAC0B96B-27F5-F615-9DBE-6BFFB930C999}"/>
              </a:ext>
            </a:extLst>
          </p:cNvPr>
          <p:cNvSpPr/>
          <p:nvPr userDrawn="1"/>
        </p:nvSpPr>
        <p:spPr>
          <a:xfrm>
            <a:off x="10490963" y="1390777"/>
            <a:ext cx="391892" cy="4474221"/>
          </a:xfrm>
          <a:prstGeom prst="rect">
            <a:avLst/>
          </a:prstGeom>
          <a:solidFill>
            <a:srgbClr val="3AA95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16" name="Rectangles 8">
            <a:extLst>
              <a:ext uri="{FF2B5EF4-FFF2-40B4-BE49-F238E27FC236}">
                <a16:creationId xmlns:a16="http://schemas.microsoft.com/office/drawing/2014/main" id="{F6891C76-912A-E07F-BC88-069DFB3EB436}"/>
              </a:ext>
            </a:extLst>
          </p:cNvPr>
          <p:cNvSpPr/>
          <p:nvPr userDrawn="1"/>
        </p:nvSpPr>
        <p:spPr>
          <a:xfrm>
            <a:off x="504293" y="2542473"/>
            <a:ext cx="6694826" cy="2971928"/>
          </a:xfrm>
          <a:prstGeom prst="rect">
            <a:avLst/>
          </a:prstGeom>
          <a:solidFill>
            <a:schemeClr val="bg1">
              <a:alpha val="6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6" name="Picture Placeholder 5">
            <a:extLst>
              <a:ext uri="{FF2B5EF4-FFF2-40B4-BE49-F238E27FC236}">
                <a16:creationId xmlns:a16="http://schemas.microsoft.com/office/drawing/2014/main" id="{360B6A53-3554-E9D4-8404-80D7FD4C3F5A}"/>
              </a:ext>
            </a:extLst>
          </p:cNvPr>
          <p:cNvSpPr>
            <a:spLocks noGrp="1"/>
          </p:cNvSpPr>
          <p:nvPr>
            <p:ph type="pic" sz="quarter" idx="30"/>
          </p:nvPr>
        </p:nvSpPr>
        <p:spPr>
          <a:xfrm>
            <a:off x="630909" y="556502"/>
            <a:ext cx="1727592" cy="525803"/>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sz="1089"/>
            </a:lvl1pPr>
          </a:lstStyle>
          <a:p>
            <a:endParaRPr lang="en-US"/>
          </a:p>
        </p:txBody>
      </p:sp>
      <p:sp>
        <p:nvSpPr>
          <p:cNvPr id="4" name="Rectangle 3">
            <a:extLst>
              <a:ext uri="{FF2B5EF4-FFF2-40B4-BE49-F238E27FC236}">
                <a16:creationId xmlns:a16="http://schemas.microsoft.com/office/drawing/2014/main" id="{C5293D0A-6251-3FEB-BC58-3DAF26DD7BAF}"/>
              </a:ext>
            </a:extLst>
          </p:cNvPr>
          <p:cNvSpPr/>
          <p:nvPr userDrawn="1"/>
        </p:nvSpPr>
        <p:spPr>
          <a:xfrm>
            <a:off x="9192292" y="6069136"/>
            <a:ext cx="3004507" cy="391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2"/>
          </a:p>
        </p:txBody>
      </p:sp>
      <p:sp>
        <p:nvSpPr>
          <p:cNvPr id="15" name="Text Placeholder 14">
            <a:extLst>
              <a:ext uri="{FF2B5EF4-FFF2-40B4-BE49-F238E27FC236}">
                <a16:creationId xmlns:a16="http://schemas.microsoft.com/office/drawing/2014/main" id="{71B6FF4D-64C7-D000-3967-E573398E5D68}"/>
              </a:ext>
            </a:extLst>
          </p:cNvPr>
          <p:cNvSpPr>
            <a:spLocks noGrp="1"/>
          </p:cNvSpPr>
          <p:nvPr>
            <p:ph type="body" sz="quarter" idx="17" hasCustomPrompt="1"/>
          </p:nvPr>
        </p:nvSpPr>
        <p:spPr>
          <a:xfrm>
            <a:off x="927977" y="3481918"/>
            <a:ext cx="5777113" cy="220204"/>
          </a:xfrm>
        </p:spPr>
        <p:txBody>
          <a:bodyPr anchor="ctr" anchorCtr="0">
            <a:noAutofit/>
          </a:bodyPr>
          <a:lstStyle>
            <a:lvl1pPr>
              <a:lnSpc>
                <a:spcPts val="2102"/>
              </a:lnSpc>
              <a:spcBef>
                <a:spcPts val="0"/>
              </a:spcBef>
              <a:defRPr sz="1635" b="1"/>
            </a:lvl1pPr>
            <a:lvl2pPr marL="0" indent="0">
              <a:lnSpc>
                <a:spcPts val="2102"/>
              </a:lnSpc>
              <a:spcBef>
                <a:spcPts val="0"/>
              </a:spcBef>
              <a:defRPr sz="1635"/>
            </a:lvl2pPr>
          </a:lstStyle>
          <a:p>
            <a:pPr lvl="0"/>
            <a:r>
              <a:rPr lang="en-US"/>
              <a:t>Heading black</a:t>
            </a:r>
          </a:p>
        </p:txBody>
      </p:sp>
      <p:sp>
        <p:nvSpPr>
          <p:cNvPr id="18" name="Text Placeholder 9">
            <a:extLst>
              <a:ext uri="{FF2B5EF4-FFF2-40B4-BE49-F238E27FC236}">
                <a16:creationId xmlns:a16="http://schemas.microsoft.com/office/drawing/2014/main" id="{D6C49EFE-C9ED-E53C-EE6F-0E6D2B5E0D5E}"/>
              </a:ext>
            </a:extLst>
          </p:cNvPr>
          <p:cNvSpPr>
            <a:spLocks noGrp="1"/>
          </p:cNvSpPr>
          <p:nvPr>
            <p:ph type="body" sz="quarter" idx="20" hasCustomPrompt="1"/>
          </p:nvPr>
        </p:nvSpPr>
        <p:spPr>
          <a:xfrm>
            <a:off x="927977" y="4865226"/>
            <a:ext cx="5777113" cy="316423"/>
          </a:xfrm>
        </p:spPr>
        <p:txBody>
          <a:bodyPr anchor="ctr" anchorCtr="0">
            <a:noAutofit/>
          </a:bodyPr>
          <a:lstStyle>
            <a:lvl1pPr>
              <a:lnSpc>
                <a:spcPct val="100000"/>
              </a:lnSpc>
              <a:spcBef>
                <a:spcPts val="0"/>
              </a:spcBef>
              <a:defRPr sz="1635"/>
            </a:lvl1pPr>
            <a:lvl2pPr>
              <a:defRPr sz="1635"/>
            </a:lvl2pPr>
            <a:lvl3pPr>
              <a:defRPr sz="1635"/>
            </a:lvl3pPr>
            <a:lvl4pPr>
              <a:defRPr sz="1635"/>
            </a:lvl4pPr>
            <a:lvl5pPr>
              <a:defRPr sz="1635"/>
            </a:lvl5pPr>
          </a:lstStyle>
          <a:p>
            <a:pPr lvl="0"/>
            <a:r>
              <a:rPr lang="en-US"/>
              <a:t>INSPIRE style elements included in this PowerPoint template </a:t>
            </a:r>
          </a:p>
        </p:txBody>
      </p:sp>
      <p:sp>
        <p:nvSpPr>
          <p:cNvPr id="29" name="Text Placeholder 14">
            <a:extLst>
              <a:ext uri="{FF2B5EF4-FFF2-40B4-BE49-F238E27FC236}">
                <a16:creationId xmlns:a16="http://schemas.microsoft.com/office/drawing/2014/main" id="{D257742F-1394-75BD-74B2-06F93F758CFE}"/>
              </a:ext>
            </a:extLst>
          </p:cNvPr>
          <p:cNvSpPr>
            <a:spLocks noGrp="1"/>
          </p:cNvSpPr>
          <p:nvPr>
            <p:ph type="body" sz="quarter" idx="22" hasCustomPrompt="1"/>
          </p:nvPr>
        </p:nvSpPr>
        <p:spPr>
          <a:xfrm>
            <a:off x="927977" y="3943609"/>
            <a:ext cx="5777113" cy="220204"/>
          </a:xfrm>
        </p:spPr>
        <p:txBody>
          <a:bodyPr anchor="ctr" anchorCtr="0">
            <a:noAutofit/>
          </a:bodyPr>
          <a:lstStyle>
            <a:lvl1pPr>
              <a:lnSpc>
                <a:spcPts val="2102"/>
              </a:lnSpc>
              <a:spcBef>
                <a:spcPts val="0"/>
              </a:spcBef>
              <a:defRPr sz="1635" b="1">
                <a:solidFill>
                  <a:schemeClr val="accent3"/>
                </a:solidFill>
              </a:defRPr>
            </a:lvl1pPr>
            <a:lvl2pPr marL="0" indent="0">
              <a:lnSpc>
                <a:spcPts val="2102"/>
              </a:lnSpc>
              <a:spcBef>
                <a:spcPts val="0"/>
              </a:spcBef>
              <a:defRPr sz="1635"/>
            </a:lvl2pPr>
          </a:lstStyle>
          <a:p>
            <a:pPr lvl="0"/>
            <a:r>
              <a:rPr lang="en-US"/>
              <a:t>Heading black</a:t>
            </a:r>
          </a:p>
        </p:txBody>
      </p:sp>
      <p:sp>
        <p:nvSpPr>
          <p:cNvPr id="31" name="Text Placeholder 14">
            <a:extLst>
              <a:ext uri="{FF2B5EF4-FFF2-40B4-BE49-F238E27FC236}">
                <a16:creationId xmlns:a16="http://schemas.microsoft.com/office/drawing/2014/main" id="{91E1458A-943E-0B9F-4BC9-EA7E288C2196}"/>
              </a:ext>
            </a:extLst>
          </p:cNvPr>
          <p:cNvSpPr>
            <a:spLocks noGrp="1"/>
          </p:cNvSpPr>
          <p:nvPr>
            <p:ph type="body" sz="quarter" idx="24" hasCustomPrompt="1"/>
          </p:nvPr>
        </p:nvSpPr>
        <p:spPr>
          <a:xfrm>
            <a:off x="927977" y="4418717"/>
            <a:ext cx="5777113" cy="220204"/>
          </a:xfrm>
        </p:spPr>
        <p:txBody>
          <a:bodyPr anchor="ctr" anchorCtr="0">
            <a:noAutofit/>
          </a:bodyPr>
          <a:lstStyle>
            <a:lvl1pPr>
              <a:lnSpc>
                <a:spcPts val="2102"/>
              </a:lnSpc>
              <a:spcBef>
                <a:spcPts val="0"/>
              </a:spcBef>
              <a:defRPr sz="1635" b="1">
                <a:solidFill>
                  <a:schemeClr val="accent2"/>
                </a:solidFill>
              </a:defRPr>
            </a:lvl1pPr>
            <a:lvl2pPr marL="0" indent="0">
              <a:lnSpc>
                <a:spcPts val="2102"/>
              </a:lnSpc>
              <a:spcBef>
                <a:spcPts val="0"/>
              </a:spcBef>
              <a:defRPr sz="1635"/>
            </a:lvl2pPr>
          </a:lstStyle>
          <a:p>
            <a:pPr lvl="0"/>
            <a:r>
              <a:rPr lang="en-US"/>
              <a:t>Heading black</a:t>
            </a:r>
          </a:p>
        </p:txBody>
      </p:sp>
      <p:sp>
        <p:nvSpPr>
          <p:cNvPr id="34" name="Text Placeholder 33">
            <a:extLst>
              <a:ext uri="{FF2B5EF4-FFF2-40B4-BE49-F238E27FC236}">
                <a16:creationId xmlns:a16="http://schemas.microsoft.com/office/drawing/2014/main" id="{FF2F257A-6907-2145-44D5-B6BCD67F4DDF}"/>
              </a:ext>
            </a:extLst>
          </p:cNvPr>
          <p:cNvSpPr>
            <a:spLocks noGrp="1"/>
          </p:cNvSpPr>
          <p:nvPr>
            <p:ph type="body" sz="quarter" idx="25" hasCustomPrompt="1"/>
          </p:nvPr>
        </p:nvSpPr>
        <p:spPr>
          <a:xfrm>
            <a:off x="927976" y="3710068"/>
            <a:ext cx="5777996" cy="217462"/>
          </a:xfrm>
        </p:spPr>
        <p:txBody>
          <a:bodyPr anchor="ctr" anchorCtr="0">
            <a:noAutofit/>
          </a:bodyPr>
          <a:lstStyle>
            <a:lvl1pPr>
              <a:defRPr sz="1635"/>
            </a:lvl1pPr>
          </a:lstStyle>
          <a:p>
            <a:pPr lvl="0"/>
            <a:r>
              <a:rPr lang="en-US"/>
              <a:t>Text</a:t>
            </a:r>
          </a:p>
        </p:txBody>
      </p:sp>
      <p:sp>
        <p:nvSpPr>
          <p:cNvPr id="35" name="Text Placeholder 33">
            <a:extLst>
              <a:ext uri="{FF2B5EF4-FFF2-40B4-BE49-F238E27FC236}">
                <a16:creationId xmlns:a16="http://schemas.microsoft.com/office/drawing/2014/main" id="{1A211AC6-F67A-3A96-296D-AA4C4E551B3F}"/>
              </a:ext>
            </a:extLst>
          </p:cNvPr>
          <p:cNvSpPr>
            <a:spLocks noGrp="1"/>
          </p:cNvSpPr>
          <p:nvPr>
            <p:ph type="body" sz="quarter" idx="26" hasCustomPrompt="1"/>
          </p:nvPr>
        </p:nvSpPr>
        <p:spPr>
          <a:xfrm>
            <a:off x="927093" y="4182434"/>
            <a:ext cx="5777996" cy="217462"/>
          </a:xfrm>
        </p:spPr>
        <p:txBody>
          <a:bodyPr anchor="ctr" anchorCtr="0">
            <a:noAutofit/>
          </a:bodyPr>
          <a:lstStyle>
            <a:lvl1pPr>
              <a:defRPr sz="1635">
                <a:solidFill>
                  <a:schemeClr val="accent3"/>
                </a:solidFill>
              </a:defRPr>
            </a:lvl1pPr>
          </a:lstStyle>
          <a:p>
            <a:pPr lvl="0"/>
            <a:r>
              <a:rPr lang="en-US"/>
              <a:t>Text</a:t>
            </a:r>
          </a:p>
        </p:txBody>
      </p:sp>
      <p:sp>
        <p:nvSpPr>
          <p:cNvPr id="36" name="Text Placeholder 33">
            <a:extLst>
              <a:ext uri="{FF2B5EF4-FFF2-40B4-BE49-F238E27FC236}">
                <a16:creationId xmlns:a16="http://schemas.microsoft.com/office/drawing/2014/main" id="{7BFE5E31-6AD7-D981-4614-B8E261D819DF}"/>
              </a:ext>
            </a:extLst>
          </p:cNvPr>
          <p:cNvSpPr>
            <a:spLocks noGrp="1"/>
          </p:cNvSpPr>
          <p:nvPr>
            <p:ph type="body" sz="quarter" idx="27" hasCustomPrompt="1"/>
          </p:nvPr>
        </p:nvSpPr>
        <p:spPr>
          <a:xfrm>
            <a:off x="927093" y="4651878"/>
            <a:ext cx="5777996" cy="217462"/>
          </a:xfrm>
        </p:spPr>
        <p:txBody>
          <a:bodyPr anchor="ctr" anchorCtr="0">
            <a:noAutofit/>
          </a:bodyPr>
          <a:lstStyle>
            <a:lvl1pPr>
              <a:defRPr sz="1635">
                <a:solidFill>
                  <a:schemeClr val="accent2"/>
                </a:solidFill>
              </a:defRPr>
            </a:lvl1pPr>
          </a:lstStyle>
          <a:p>
            <a:pPr lvl="0"/>
            <a:r>
              <a:rPr lang="en-US"/>
              <a:t>Text</a:t>
            </a:r>
          </a:p>
        </p:txBody>
      </p:sp>
      <p:sp>
        <p:nvSpPr>
          <p:cNvPr id="38" name="Text Placeholder 37">
            <a:extLst>
              <a:ext uri="{FF2B5EF4-FFF2-40B4-BE49-F238E27FC236}">
                <a16:creationId xmlns:a16="http://schemas.microsoft.com/office/drawing/2014/main" id="{2D38745D-4882-F166-4473-85B7BF06C4EC}"/>
              </a:ext>
            </a:extLst>
          </p:cNvPr>
          <p:cNvSpPr>
            <a:spLocks noGrp="1"/>
          </p:cNvSpPr>
          <p:nvPr>
            <p:ph type="body" sz="quarter" idx="28"/>
          </p:nvPr>
        </p:nvSpPr>
        <p:spPr>
          <a:xfrm>
            <a:off x="927091" y="2873893"/>
            <a:ext cx="5777110" cy="527095"/>
          </a:xfrm>
        </p:spPr>
        <p:txBody>
          <a:bodyPr anchor="ctr" anchorCtr="0">
            <a:noAutofit/>
          </a:bodyPr>
          <a:lstStyle>
            <a:lvl1pPr>
              <a:defRPr sz="1635"/>
            </a:lvl1pPr>
          </a:lstStyle>
          <a:p>
            <a:pPr lvl="0"/>
            <a:r>
              <a:rPr lang="en-US"/>
              <a:t>Click to edit Master text styles</a:t>
            </a:r>
          </a:p>
        </p:txBody>
      </p:sp>
      <p:sp>
        <p:nvSpPr>
          <p:cNvPr id="40" name="Text Placeholder 39">
            <a:extLst>
              <a:ext uri="{FF2B5EF4-FFF2-40B4-BE49-F238E27FC236}">
                <a16:creationId xmlns:a16="http://schemas.microsoft.com/office/drawing/2014/main" id="{51C9CC90-5C66-6E98-7AE0-B2005566BDE0}"/>
              </a:ext>
            </a:extLst>
          </p:cNvPr>
          <p:cNvSpPr>
            <a:spLocks noGrp="1"/>
          </p:cNvSpPr>
          <p:nvPr>
            <p:ph type="body" sz="quarter" idx="29" hasCustomPrompt="1"/>
          </p:nvPr>
        </p:nvSpPr>
        <p:spPr>
          <a:xfrm>
            <a:off x="241022" y="2014376"/>
            <a:ext cx="3924950" cy="428475"/>
          </a:xfrm>
        </p:spPr>
        <p:txBody>
          <a:bodyPr rIns="180000" anchor="ctr" anchorCtr="0">
            <a:noAutofit/>
          </a:bodyPr>
          <a:lstStyle>
            <a:lvl1pPr algn="r">
              <a:defRPr sz="2336">
                <a:solidFill>
                  <a:schemeClr val="bg1"/>
                </a:solidFill>
              </a:defRPr>
            </a:lvl1pPr>
          </a:lstStyle>
          <a:p>
            <a:pPr lvl="0"/>
            <a:r>
              <a:rPr lang="en-US"/>
              <a:t>Click to edit text </a:t>
            </a:r>
          </a:p>
        </p:txBody>
      </p:sp>
      <p:pic>
        <p:nvPicPr>
          <p:cNvPr id="9" name="Graphic 8">
            <a:extLst>
              <a:ext uri="{FF2B5EF4-FFF2-40B4-BE49-F238E27FC236}">
                <a16:creationId xmlns:a16="http://schemas.microsoft.com/office/drawing/2014/main" id="{E86D0ACA-2005-D537-533F-9F81558A16D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753638" y="6136374"/>
            <a:ext cx="1163372" cy="248246"/>
          </a:xfrm>
          <a:prstGeom prst="rect">
            <a:avLst/>
          </a:prstGeom>
        </p:spPr>
      </p:pic>
      <p:pic>
        <p:nvPicPr>
          <p:cNvPr id="11" name="Graphic 10">
            <a:extLst>
              <a:ext uri="{FF2B5EF4-FFF2-40B4-BE49-F238E27FC236}">
                <a16:creationId xmlns:a16="http://schemas.microsoft.com/office/drawing/2014/main" id="{206BF696-8A2A-95D5-CFBB-63F4D1E5403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9506478" y="6150927"/>
            <a:ext cx="996822" cy="238247"/>
          </a:xfrm>
          <a:prstGeom prst="rect">
            <a:avLst/>
          </a:prstGeom>
        </p:spPr>
      </p:pic>
    </p:spTree>
    <p:extLst>
      <p:ext uri="{BB962C8B-B14F-4D97-AF65-F5344CB8AC3E}">
        <p14:creationId xmlns:p14="http://schemas.microsoft.com/office/powerpoint/2010/main" val="1924613753"/>
      </p:ext>
    </p:extLst>
  </p:cSld>
  <p:clrMapOvr>
    <a:masterClrMapping/>
  </p:clrMapOvr>
  <p:extLst>
    <p:ext uri="{DCECCB84-F9BA-43D5-87BE-67443E8EF086}">
      <p15:sldGuideLst xmlns:p15="http://schemas.microsoft.com/office/powerpoint/2012/main">
        <p15:guide id="3" orient="horz" pos="2381">
          <p15:clr>
            <a:srgbClr val="FBAE40"/>
          </p15:clr>
        </p15:guide>
        <p15:guide id="4" orient="horz" pos="181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B108-B4CA-E022-A717-8BC3D7B5EF24}"/>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F96FDF77-875D-78F5-8926-288B1F223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222E87E7-2D86-1B5B-B3A4-6B5ED040E22F}"/>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5" name="Footer Placeholder 4">
            <a:extLst>
              <a:ext uri="{FF2B5EF4-FFF2-40B4-BE49-F238E27FC236}">
                <a16:creationId xmlns:a16="http://schemas.microsoft.com/office/drawing/2014/main" id="{834851F3-0C52-A2E0-D31F-AD9FA0C0261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6EC3EEB-3D72-16EC-200D-BF259676922F}"/>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172482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slov i tekst preko slike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F1507F-4C41-383D-3841-845F595B8F39}"/>
              </a:ext>
            </a:extLst>
          </p:cNvPr>
          <p:cNvSpPr>
            <a:spLocks noGrp="1"/>
          </p:cNvSpPr>
          <p:nvPr>
            <p:ph type="pic" sz="quarter" idx="16"/>
          </p:nvPr>
        </p:nvSpPr>
        <p:spPr>
          <a:xfrm>
            <a:off x="0" y="1400770"/>
            <a:ext cx="10483118" cy="4474221"/>
          </a:xfrm>
          <a:blipFill>
            <a:blip r:embed="rId2"/>
            <a:stretch>
              <a:fillRect/>
            </a:stretch>
          </a:blipFill>
        </p:spPr>
        <p:txBody>
          <a:bodyPr>
            <a:normAutofit/>
          </a:bodyPr>
          <a:lstStyle>
            <a:lvl1pPr>
              <a:defRPr sz="2336"/>
            </a:lvl1pPr>
          </a:lstStyle>
          <a:p>
            <a:r>
              <a:rPr lang="en-US"/>
              <a:t>Click icon to add picture</a:t>
            </a:r>
          </a:p>
        </p:txBody>
      </p:sp>
      <p:sp>
        <p:nvSpPr>
          <p:cNvPr id="17" name="Rectangles 8">
            <a:extLst>
              <a:ext uri="{FF2B5EF4-FFF2-40B4-BE49-F238E27FC236}">
                <a16:creationId xmlns:a16="http://schemas.microsoft.com/office/drawing/2014/main" id="{67695714-135B-6489-DF7B-9061662DABDF}"/>
              </a:ext>
            </a:extLst>
          </p:cNvPr>
          <p:cNvSpPr/>
          <p:nvPr userDrawn="1"/>
        </p:nvSpPr>
        <p:spPr>
          <a:xfrm>
            <a:off x="504293" y="2542473"/>
            <a:ext cx="6694826" cy="2971928"/>
          </a:xfrm>
          <a:prstGeom prst="rect">
            <a:avLst/>
          </a:prstGeom>
          <a:solidFill>
            <a:schemeClr val="bg1">
              <a:alpha val="6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34" name="Text Placeholder 33">
            <a:extLst>
              <a:ext uri="{FF2B5EF4-FFF2-40B4-BE49-F238E27FC236}">
                <a16:creationId xmlns:a16="http://schemas.microsoft.com/office/drawing/2014/main" id="{FF2F257A-6907-2145-44D5-B6BCD67F4DDF}"/>
              </a:ext>
            </a:extLst>
          </p:cNvPr>
          <p:cNvSpPr>
            <a:spLocks noGrp="1"/>
          </p:cNvSpPr>
          <p:nvPr>
            <p:ph type="body" sz="quarter" idx="25" hasCustomPrompt="1"/>
          </p:nvPr>
        </p:nvSpPr>
        <p:spPr>
          <a:xfrm>
            <a:off x="927976" y="3282449"/>
            <a:ext cx="5777996" cy="217462"/>
          </a:xfrm>
        </p:spPr>
        <p:txBody>
          <a:bodyPr anchor="ctr" anchorCtr="0">
            <a:noAutofit/>
          </a:bodyPr>
          <a:lstStyle>
            <a:lvl1pPr marL="333753" indent="-333753">
              <a:buFont typeface="Arial" panose="020B0604020202020204" pitchFamily="34" charset="0"/>
              <a:buChar char="•"/>
              <a:defRPr sz="1635"/>
            </a:lvl1pPr>
          </a:lstStyle>
          <a:p>
            <a:pPr lvl="0"/>
            <a:r>
              <a:rPr lang="en-US"/>
              <a:t>Text</a:t>
            </a:r>
          </a:p>
        </p:txBody>
      </p:sp>
      <p:sp>
        <p:nvSpPr>
          <p:cNvPr id="35" name="Text Placeholder 33">
            <a:extLst>
              <a:ext uri="{FF2B5EF4-FFF2-40B4-BE49-F238E27FC236}">
                <a16:creationId xmlns:a16="http://schemas.microsoft.com/office/drawing/2014/main" id="{1A211AC6-F67A-3A96-296D-AA4C4E551B3F}"/>
              </a:ext>
            </a:extLst>
          </p:cNvPr>
          <p:cNvSpPr>
            <a:spLocks noGrp="1"/>
          </p:cNvSpPr>
          <p:nvPr>
            <p:ph type="body" sz="quarter" idx="26" hasCustomPrompt="1"/>
          </p:nvPr>
        </p:nvSpPr>
        <p:spPr>
          <a:xfrm>
            <a:off x="927093" y="3754815"/>
            <a:ext cx="5777996" cy="217462"/>
          </a:xfrm>
        </p:spPr>
        <p:txBody>
          <a:bodyPr anchor="ctr" anchorCtr="0">
            <a:noAutofit/>
          </a:bodyPr>
          <a:lstStyle>
            <a:lvl1pPr marL="333753" indent="-333753">
              <a:buFont typeface="Arial" panose="020B0604020202020204" pitchFamily="34" charset="0"/>
              <a:buChar char="•"/>
              <a:defRPr sz="1635">
                <a:solidFill>
                  <a:schemeClr val="accent3"/>
                </a:solidFill>
              </a:defRPr>
            </a:lvl1pPr>
          </a:lstStyle>
          <a:p>
            <a:pPr lvl="0"/>
            <a:r>
              <a:rPr lang="en-US"/>
              <a:t>Text</a:t>
            </a:r>
          </a:p>
        </p:txBody>
      </p:sp>
      <p:sp>
        <p:nvSpPr>
          <p:cNvPr id="36" name="Text Placeholder 33">
            <a:extLst>
              <a:ext uri="{FF2B5EF4-FFF2-40B4-BE49-F238E27FC236}">
                <a16:creationId xmlns:a16="http://schemas.microsoft.com/office/drawing/2014/main" id="{7BFE5E31-6AD7-D981-4614-B8E261D819DF}"/>
              </a:ext>
            </a:extLst>
          </p:cNvPr>
          <p:cNvSpPr>
            <a:spLocks noGrp="1"/>
          </p:cNvSpPr>
          <p:nvPr>
            <p:ph type="body" sz="quarter" idx="27" hasCustomPrompt="1"/>
          </p:nvPr>
        </p:nvSpPr>
        <p:spPr>
          <a:xfrm>
            <a:off x="927093" y="4224259"/>
            <a:ext cx="5777996" cy="217462"/>
          </a:xfrm>
        </p:spPr>
        <p:txBody>
          <a:bodyPr anchor="ctr" anchorCtr="0">
            <a:noAutofit/>
          </a:bodyPr>
          <a:lstStyle>
            <a:lvl1pPr marL="333753" indent="-333753">
              <a:buFont typeface="Arial" panose="020B0604020202020204" pitchFamily="34" charset="0"/>
              <a:buChar char="•"/>
              <a:defRPr sz="1635">
                <a:solidFill>
                  <a:schemeClr val="accent2"/>
                </a:solidFill>
              </a:defRPr>
            </a:lvl1pPr>
          </a:lstStyle>
          <a:p>
            <a:pPr lvl="0"/>
            <a:r>
              <a:rPr lang="en-US"/>
              <a:t>Text</a:t>
            </a:r>
          </a:p>
        </p:txBody>
      </p:sp>
      <p:sp>
        <p:nvSpPr>
          <p:cNvPr id="5" name="Rectangle 4">
            <a:extLst>
              <a:ext uri="{FF2B5EF4-FFF2-40B4-BE49-F238E27FC236}">
                <a16:creationId xmlns:a16="http://schemas.microsoft.com/office/drawing/2014/main" id="{5A934722-59DD-BFE6-5D40-2BEECF25B947}"/>
              </a:ext>
            </a:extLst>
          </p:cNvPr>
          <p:cNvSpPr/>
          <p:nvPr userDrawn="1"/>
        </p:nvSpPr>
        <p:spPr>
          <a:xfrm>
            <a:off x="9192292" y="6069136"/>
            <a:ext cx="3004507" cy="391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2"/>
          </a:p>
        </p:txBody>
      </p:sp>
      <p:pic>
        <p:nvPicPr>
          <p:cNvPr id="6" name="Graphic 5">
            <a:extLst>
              <a:ext uri="{FF2B5EF4-FFF2-40B4-BE49-F238E27FC236}">
                <a16:creationId xmlns:a16="http://schemas.microsoft.com/office/drawing/2014/main" id="{99CB20CA-2E78-639E-1482-E3AC99D8ADC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53638" y="6136374"/>
            <a:ext cx="1163372" cy="248246"/>
          </a:xfrm>
          <a:prstGeom prst="rect">
            <a:avLst/>
          </a:prstGeom>
        </p:spPr>
      </p:pic>
      <p:pic>
        <p:nvPicPr>
          <p:cNvPr id="7" name="Graphic 6">
            <a:extLst>
              <a:ext uri="{FF2B5EF4-FFF2-40B4-BE49-F238E27FC236}">
                <a16:creationId xmlns:a16="http://schemas.microsoft.com/office/drawing/2014/main" id="{18874893-C822-DB10-82A5-E21FD6CA183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506478" y="6150927"/>
            <a:ext cx="996822" cy="238247"/>
          </a:xfrm>
          <a:prstGeom prst="rect">
            <a:avLst/>
          </a:prstGeom>
        </p:spPr>
      </p:pic>
      <p:sp>
        <p:nvSpPr>
          <p:cNvPr id="9" name="Picture Placeholder 5">
            <a:extLst>
              <a:ext uri="{FF2B5EF4-FFF2-40B4-BE49-F238E27FC236}">
                <a16:creationId xmlns:a16="http://schemas.microsoft.com/office/drawing/2014/main" id="{031F7B51-E6B7-6951-ABF6-79B1AB0AE7D3}"/>
              </a:ext>
            </a:extLst>
          </p:cNvPr>
          <p:cNvSpPr>
            <a:spLocks noGrp="1"/>
          </p:cNvSpPr>
          <p:nvPr>
            <p:ph type="pic" sz="quarter" idx="30"/>
          </p:nvPr>
        </p:nvSpPr>
        <p:spPr>
          <a:xfrm>
            <a:off x="630909" y="556502"/>
            <a:ext cx="1727592" cy="525803"/>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a:defRPr sz="1089"/>
            </a:lvl1pPr>
          </a:lstStyle>
          <a:p>
            <a:endParaRPr lang="en-US"/>
          </a:p>
        </p:txBody>
      </p:sp>
      <p:sp>
        <p:nvSpPr>
          <p:cNvPr id="15" name="Rectangles 7">
            <a:extLst>
              <a:ext uri="{FF2B5EF4-FFF2-40B4-BE49-F238E27FC236}">
                <a16:creationId xmlns:a16="http://schemas.microsoft.com/office/drawing/2014/main" id="{296A3207-E807-3314-4F39-611CA071F712}"/>
              </a:ext>
            </a:extLst>
          </p:cNvPr>
          <p:cNvSpPr/>
          <p:nvPr userDrawn="1"/>
        </p:nvSpPr>
        <p:spPr>
          <a:xfrm>
            <a:off x="3" y="1941921"/>
            <a:ext cx="4245500" cy="587854"/>
          </a:xfrm>
          <a:prstGeom prst="rect">
            <a:avLst/>
          </a:prstGeom>
          <a:solidFill>
            <a:srgbClr val="3EB7D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16" name="Text Placeholder 39">
            <a:extLst>
              <a:ext uri="{FF2B5EF4-FFF2-40B4-BE49-F238E27FC236}">
                <a16:creationId xmlns:a16="http://schemas.microsoft.com/office/drawing/2014/main" id="{23E69A39-25E8-6EF8-CE31-8CB83978830A}"/>
              </a:ext>
            </a:extLst>
          </p:cNvPr>
          <p:cNvSpPr>
            <a:spLocks noGrp="1"/>
          </p:cNvSpPr>
          <p:nvPr>
            <p:ph type="body" sz="quarter" idx="29" hasCustomPrompt="1"/>
          </p:nvPr>
        </p:nvSpPr>
        <p:spPr>
          <a:xfrm>
            <a:off x="241022" y="2014376"/>
            <a:ext cx="3924950" cy="428475"/>
          </a:xfrm>
        </p:spPr>
        <p:txBody>
          <a:bodyPr rIns="180000" anchor="ctr" anchorCtr="0">
            <a:noAutofit/>
          </a:bodyPr>
          <a:lstStyle>
            <a:lvl1pPr algn="r">
              <a:defRPr sz="2336">
                <a:solidFill>
                  <a:schemeClr val="bg1"/>
                </a:solidFill>
              </a:defRPr>
            </a:lvl1pPr>
          </a:lstStyle>
          <a:p>
            <a:pPr lvl="0"/>
            <a:r>
              <a:rPr lang="en-US"/>
              <a:t>Click to edit text </a:t>
            </a:r>
          </a:p>
        </p:txBody>
      </p:sp>
      <p:sp>
        <p:nvSpPr>
          <p:cNvPr id="18" name="Rectangles 13">
            <a:extLst>
              <a:ext uri="{FF2B5EF4-FFF2-40B4-BE49-F238E27FC236}">
                <a16:creationId xmlns:a16="http://schemas.microsoft.com/office/drawing/2014/main" id="{EDCDBCC0-FCAD-E06E-6AE3-FFACA137F667}"/>
              </a:ext>
            </a:extLst>
          </p:cNvPr>
          <p:cNvSpPr/>
          <p:nvPr userDrawn="1"/>
        </p:nvSpPr>
        <p:spPr>
          <a:xfrm>
            <a:off x="10490963" y="1390777"/>
            <a:ext cx="391892" cy="4474221"/>
          </a:xfrm>
          <a:prstGeom prst="rect">
            <a:avLst/>
          </a:prstGeom>
          <a:solidFill>
            <a:srgbClr val="3AA95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Tree>
    <p:extLst>
      <p:ext uri="{BB962C8B-B14F-4D97-AF65-F5344CB8AC3E}">
        <p14:creationId xmlns:p14="http://schemas.microsoft.com/office/powerpoint/2010/main" val="1882828593"/>
      </p:ext>
    </p:extLst>
  </p:cSld>
  <p:clrMapOvr>
    <a:masterClrMapping/>
  </p:clrMapOvr>
  <p:extLst>
    <p:ext uri="{DCECCB84-F9BA-43D5-87BE-67443E8EF086}">
      <p15:sldGuideLst xmlns:p15="http://schemas.microsoft.com/office/powerpoint/2012/main">
        <p15:guide id="3" orient="horz" pos="2381">
          <p15:clr>
            <a:srgbClr val="FBAE40"/>
          </p15:clr>
        </p15:guide>
        <p15:guide id="4" orient="horz" pos="181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slov i tekst lev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F1507F-4C41-383D-3841-845F595B8F39}"/>
              </a:ext>
            </a:extLst>
          </p:cNvPr>
          <p:cNvSpPr>
            <a:spLocks noGrp="1"/>
          </p:cNvSpPr>
          <p:nvPr>
            <p:ph type="pic" sz="quarter" idx="16"/>
          </p:nvPr>
        </p:nvSpPr>
        <p:spPr>
          <a:xfrm>
            <a:off x="7124368" y="1400770"/>
            <a:ext cx="5046136" cy="3919026"/>
          </a:xfrm>
          <a:blipFill>
            <a:blip r:embed="rId2"/>
            <a:stretch>
              <a:fillRect/>
            </a:stretch>
          </a:blipFill>
        </p:spPr>
        <p:txBody>
          <a:bodyPr>
            <a:normAutofit/>
          </a:bodyPr>
          <a:lstStyle>
            <a:lvl1pPr>
              <a:defRPr sz="2336"/>
            </a:lvl1pPr>
          </a:lstStyle>
          <a:p>
            <a:r>
              <a:rPr lang="en-US"/>
              <a:t>Click icon to add picture</a:t>
            </a:r>
          </a:p>
        </p:txBody>
      </p:sp>
      <p:sp>
        <p:nvSpPr>
          <p:cNvPr id="5" name="Text Placeholder 33">
            <a:extLst>
              <a:ext uri="{FF2B5EF4-FFF2-40B4-BE49-F238E27FC236}">
                <a16:creationId xmlns:a16="http://schemas.microsoft.com/office/drawing/2014/main" id="{6F80DEC3-6626-68AF-68E3-615032F4094E}"/>
              </a:ext>
            </a:extLst>
          </p:cNvPr>
          <p:cNvSpPr>
            <a:spLocks noGrp="1"/>
          </p:cNvSpPr>
          <p:nvPr>
            <p:ph type="body" sz="quarter" idx="30" hasCustomPrompt="1"/>
          </p:nvPr>
        </p:nvSpPr>
        <p:spPr>
          <a:xfrm>
            <a:off x="926543" y="3667149"/>
            <a:ext cx="4228791" cy="217462"/>
          </a:xfrm>
        </p:spPr>
        <p:txBody>
          <a:bodyPr anchor="ctr" anchorCtr="0">
            <a:noAutofit/>
          </a:bodyPr>
          <a:lstStyle>
            <a:lvl1pPr>
              <a:defRPr sz="1635">
                <a:solidFill>
                  <a:schemeClr val="tx1"/>
                </a:solidFill>
              </a:defRPr>
            </a:lvl1pPr>
          </a:lstStyle>
          <a:p>
            <a:pPr lvl="0"/>
            <a:r>
              <a:rPr lang="en-US"/>
              <a:t>Text</a:t>
            </a:r>
          </a:p>
        </p:txBody>
      </p:sp>
      <p:sp>
        <p:nvSpPr>
          <p:cNvPr id="6" name="Text Placeholder 33">
            <a:extLst>
              <a:ext uri="{FF2B5EF4-FFF2-40B4-BE49-F238E27FC236}">
                <a16:creationId xmlns:a16="http://schemas.microsoft.com/office/drawing/2014/main" id="{8E0AF230-FDA7-AD92-253A-B5703B10EDA2}"/>
              </a:ext>
            </a:extLst>
          </p:cNvPr>
          <p:cNvSpPr>
            <a:spLocks noGrp="1"/>
          </p:cNvSpPr>
          <p:nvPr>
            <p:ph type="body" sz="quarter" idx="31" hasCustomPrompt="1"/>
          </p:nvPr>
        </p:nvSpPr>
        <p:spPr>
          <a:xfrm>
            <a:off x="926543" y="3994481"/>
            <a:ext cx="4228791" cy="217462"/>
          </a:xfrm>
        </p:spPr>
        <p:txBody>
          <a:bodyPr anchor="ctr" anchorCtr="0">
            <a:noAutofit/>
          </a:bodyPr>
          <a:lstStyle>
            <a:lvl1pPr>
              <a:defRPr sz="1635">
                <a:solidFill>
                  <a:schemeClr val="accent3"/>
                </a:solidFill>
              </a:defRPr>
            </a:lvl1pPr>
          </a:lstStyle>
          <a:p>
            <a:pPr lvl="0"/>
            <a:r>
              <a:rPr lang="en-US"/>
              <a:t>Text</a:t>
            </a:r>
          </a:p>
        </p:txBody>
      </p:sp>
      <p:sp>
        <p:nvSpPr>
          <p:cNvPr id="7" name="Text Placeholder 33">
            <a:extLst>
              <a:ext uri="{FF2B5EF4-FFF2-40B4-BE49-F238E27FC236}">
                <a16:creationId xmlns:a16="http://schemas.microsoft.com/office/drawing/2014/main" id="{CFE90734-4163-50FB-1B2B-782AC2F027D8}"/>
              </a:ext>
            </a:extLst>
          </p:cNvPr>
          <p:cNvSpPr>
            <a:spLocks noGrp="1"/>
          </p:cNvSpPr>
          <p:nvPr>
            <p:ph type="body" sz="quarter" idx="32" hasCustomPrompt="1"/>
          </p:nvPr>
        </p:nvSpPr>
        <p:spPr>
          <a:xfrm>
            <a:off x="926543" y="4321812"/>
            <a:ext cx="4228791" cy="217462"/>
          </a:xfrm>
        </p:spPr>
        <p:txBody>
          <a:bodyPr anchor="ctr" anchorCtr="0">
            <a:noAutofit/>
          </a:bodyPr>
          <a:lstStyle>
            <a:lvl1pPr>
              <a:defRPr sz="1635">
                <a:solidFill>
                  <a:schemeClr val="accent2"/>
                </a:solidFill>
              </a:defRPr>
            </a:lvl1pPr>
          </a:lstStyle>
          <a:p>
            <a:pPr lvl="0"/>
            <a:r>
              <a:rPr lang="en-US"/>
              <a:t>Text</a:t>
            </a:r>
          </a:p>
        </p:txBody>
      </p:sp>
      <p:sp>
        <p:nvSpPr>
          <p:cNvPr id="9" name="Text Placeholder 37">
            <a:extLst>
              <a:ext uri="{FF2B5EF4-FFF2-40B4-BE49-F238E27FC236}">
                <a16:creationId xmlns:a16="http://schemas.microsoft.com/office/drawing/2014/main" id="{99505E82-89AE-FB36-0F63-97A1709B1BC7}"/>
              </a:ext>
            </a:extLst>
          </p:cNvPr>
          <p:cNvSpPr>
            <a:spLocks noGrp="1"/>
          </p:cNvSpPr>
          <p:nvPr>
            <p:ph type="body" sz="quarter" idx="33" hasCustomPrompt="1"/>
          </p:nvPr>
        </p:nvSpPr>
        <p:spPr>
          <a:xfrm>
            <a:off x="486052" y="2552943"/>
            <a:ext cx="5378715" cy="291840"/>
          </a:xfrm>
        </p:spPr>
        <p:txBody>
          <a:bodyPr anchor="ctr" anchorCtr="0">
            <a:noAutofit/>
          </a:bodyPr>
          <a:lstStyle>
            <a:lvl1pPr>
              <a:defRPr sz="2336" b="1"/>
            </a:lvl1pPr>
          </a:lstStyle>
          <a:p>
            <a:pPr lvl="0"/>
            <a:r>
              <a:rPr lang="en-US"/>
              <a:t>Title</a:t>
            </a:r>
          </a:p>
        </p:txBody>
      </p:sp>
      <p:sp>
        <p:nvSpPr>
          <p:cNvPr id="10" name="Text Placeholder 37">
            <a:extLst>
              <a:ext uri="{FF2B5EF4-FFF2-40B4-BE49-F238E27FC236}">
                <a16:creationId xmlns:a16="http://schemas.microsoft.com/office/drawing/2014/main" id="{3A8805B1-9827-0B44-69BD-64BC8E944F36}"/>
              </a:ext>
            </a:extLst>
          </p:cNvPr>
          <p:cNvSpPr>
            <a:spLocks noGrp="1"/>
          </p:cNvSpPr>
          <p:nvPr>
            <p:ph type="body" sz="quarter" idx="34" hasCustomPrompt="1"/>
          </p:nvPr>
        </p:nvSpPr>
        <p:spPr>
          <a:xfrm>
            <a:off x="486051" y="2906225"/>
            <a:ext cx="5378715" cy="291840"/>
          </a:xfrm>
        </p:spPr>
        <p:txBody>
          <a:bodyPr anchor="ctr" anchorCtr="0">
            <a:noAutofit/>
          </a:bodyPr>
          <a:lstStyle>
            <a:lvl1pPr>
              <a:defRPr sz="2336" b="1"/>
            </a:lvl1pPr>
          </a:lstStyle>
          <a:p>
            <a:pPr lvl="0"/>
            <a:r>
              <a:rPr lang="en-US"/>
              <a:t>Title</a:t>
            </a:r>
          </a:p>
        </p:txBody>
      </p:sp>
      <p:sp>
        <p:nvSpPr>
          <p:cNvPr id="11" name="Rectangles 13">
            <a:extLst>
              <a:ext uri="{FF2B5EF4-FFF2-40B4-BE49-F238E27FC236}">
                <a16:creationId xmlns:a16="http://schemas.microsoft.com/office/drawing/2014/main" id="{61B4E32C-D916-B47A-5C15-22C418C2AEB1}"/>
              </a:ext>
            </a:extLst>
          </p:cNvPr>
          <p:cNvSpPr/>
          <p:nvPr userDrawn="1"/>
        </p:nvSpPr>
        <p:spPr>
          <a:xfrm>
            <a:off x="6096005" y="1400770"/>
            <a:ext cx="1028364" cy="3919026"/>
          </a:xfrm>
          <a:prstGeom prst="rect">
            <a:avLst/>
          </a:prstGeom>
          <a:solidFill>
            <a:schemeClr val="accent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102"/>
          </a:p>
        </p:txBody>
      </p:sp>
      <p:sp>
        <p:nvSpPr>
          <p:cNvPr id="12" name="Picture Placeholder 5">
            <a:extLst>
              <a:ext uri="{FF2B5EF4-FFF2-40B4-BE49-F238E27FC236}">
                <a16:creationId xmlns:a16="http://schemas.microsoft.com/office/drawing/2014/main" id="{2C321B73-3742-85C5-909F-1336D6C502E1}"/>
              </a:ext>
            </a:extLst>
          </p:cNvPr>
          <p:cNvSpPr>
            <a:spLocks noGrp="1"/>
          </p:cNvSpPr>
          <p:nvPr>
            <p:ph type="pic" sz="quarter" idx="35"/>
          </p:nvPr>
        </p:nvSpPr>
        <p:spPr>
          <a:xfrm>
            <a:off x="630909" y="556502"/>
            <a:ext cx="1727592" cy="525803"/>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sz="1089"/>
            </a:lvl1pPr>
          </a:lstStyle>
          <a:p>
            <a:endParaRPr lang="en-US"/>
          </a:p>
        </p:txBody>
      </p:sp>
      <p:sp>
        <p:nvSpPr>
          <p:cNvPr id="17" name="Rectangle 16">
            <a:extLst>
              <a:ext uri="{FF2B5EF4-FFF2-40B4-BE49-F238E27FC236}">
                <a16:creationId xmlns:a16="http://schemas.microsoft.com/office/drawing/2014/main" id="{285CF7DA-8E00-6A9A-9CAB-2DC2443E8E68}"/>
              </a:ext>
            </a:extLst>
          </p:cNvPr>
          <p:cNvSpPr/>
          <p:nvPr userDrawn="1"/>
        </p:nvSpPr>
        <p:spPr>
          <a:xfrm>
            <a:off x="9202286" y="6069136"/>
            <a:ext cx="3004507" cy="391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2"/>
          </a:p>
        </p:txBody>
      </p:sp>
      <p:pic>
        <p:nvPicPr>
          <p:cNvPr id="18" name="Graphic 17">
            <a:extLst>
              <a:ext uri="{FF2B5EF4-FFF2-40B4-BE49-F238E27FC236}">
                <a16:creationId xmlns:a16="http://schemas.microsoft.com/office/drawing/2014/main" id="{BC7550B7-2A28-92B3-CE09-9DD6D5CA927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763633" y="6136374"/>
            <a:ext cx="1163372" cy="248246"/>
          </a:xfrm>
          <a:prstGeom prst="rect">
            <a:avLst/>
          </a:prstGeom>
        </p:spPr>
      </p:pic>
      <p:pic>
        <p:nvPicPr>
          <p:cNvPr id="19" name="Graphic 10">
            <a:extLst>
              <a:ext uri="{FF2B5EF4-FFF2-40B4-BE49-F238E27FC236}">
                <a16:creationId xmlns:a16="http://schemas.microsoft.com/office/drawing/2014/main" id="{31FFCC74-BA0C-99E5-CB06-E2A399ACD4A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9516472" y="6150927"/>
            <a:ext cx="996822" cy="238247"/>
          </a:xfrm>
          <a:prstGeom prst="rect">
            <a:avLst/>
          </a:prstGeom>
        </p:spPr>
      </p:pic>
    </p:spTree>
    <p:extLst>
      <p:ext uri="{BB962C8B-B14F-4D97-AF65-F5344CB8AC3E}">
        <p14:creationId xmlns:p14="http://schemas.microsoft.com/office/powerpoint/2010/main" val="2288549267"/>
      </p:ext>
    </p:extLst>
  </p:cSld>
  <p:clrMapOvr>
    <a:masterClrMapping/>
  </p:clrMapOvr>
  <p:extLst>
    <p:ext uri="{DCECCB84-F9BA-43D5-87BE-67443E8EF086}">
      <p15:sldGuideLst xmlns:p15="http://schemas.microsoft.com/office/powerpoint/2012/main">
        <p15:guide id="3" orient="horz" pos="2381">
          <p15:clr>
            <a:srgbClr val="FBAE40"/>
          </p15:clr>
        </p15:guide>
        <p15:guide id="4" orient="horz" pos="201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spire logoti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D73597-CDD6-06AA-FE6C-F05065B1BDFF}"/>
              </a:ext>
            </a:extLst>
          </p:cNvPr>
          <p:cNvSpPr>
            <a:spLocks noGrp="1"/>
          </p:cNvSpPr>
          <p:nvPr>
            <p:ph type="pic" sz="quarter" idx="10"/>
          </p:nvPr>
        </p:nvSpPr>
        <p:spPr>
          <a:xfrm>
            <a:off x="3576459" y="1556032"/>
            <a:ext cx="5039082" cy="3745935"/>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a:defRPr sz="1633"/>
            </a:lvl1pPr>
          </a:lstStyle>
          <a:p>
            <a:endParaRPr lang="en-US"/>
          </a:p>
        </p:txBody>
      </p:sp>
    </p:spTree>
    <p:extLst>
      <p:ext uri="{BB962C8B-B14F-4D97-AF65-F5344CB8AC3E}">
        <p14:creationId xmlns:p14="http://schemas.microsoft.com/office/powerpoint/2010/main" val="4018898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115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908765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127749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68832-AF76-167A-5402-B0AE92932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3D43B22A-6F79-F397-C728-BA06353A20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9EB27C-E475-D958-24A1-462DEE0B1CE2}"/>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5" name="Footer Placeholder 4">
            <a:extLst>
              <a:ext uri="{FF2B5EF4-FFF2-40B4-BE49-F238E27FC236}">
                <a16:creationId xmlns:a16="http://schemas.microsoft.com/office/drawing/2014/main" id="{35283B31-9881-3DC4-B54E-FAD09321407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23072DF-ABBE-E81C-F8A0-7FFA7B178B9A}"/>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95623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CC9A-DBD6-525E-EFAF-B3DBDD838C73}"/>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A610B926-FA9C-6D58-CFA1-6F2816F73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2E6183F0-9665-DBBF-AE7E-BE3A37859C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1756215B-B2A8-59EA-D498-9BF3AB54AC59}"/>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6" name="Footer Placeholder 5">
            <a:extLst>
              <a:ext uri="{FF2B5EF4-FFF2-40B4-BE49-F238E27FC236}">
                <a16:creationId xmlns:a16="http://schemas.microsoft.com/office/drawing/2014/main" id="{2DBB773D-BC6B-E552-C129-8195BED31B7C}"/>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5A16325-BF47-1BEF-AE64-8480C293865E}"/>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583000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D71A-6321-DE87-9746-D5F0E4761912}"/>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80CB79DE-5C8C-04EB-E40D-32FC5B27B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923095-FB3C-1529-5020-693E1EA2CA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24C945CB-D901-D05A-01A3-569A1C954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87B700-2195-1C8F-659B-71A530C435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D44DA3A7-E13C-B40E-106E-379339781115}"/>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8" name="Footer Placeholder 7">
            <a:extLst>
              <a:ext uri="{FF2B5EF4-FFF2-40B4-BE49-F238E27FC236}">
                <a16:creationId xmlns:a16="http://schemas.microsoft.com/office/drawing/2014/main" id="{BF34381B-AFFC-D54D-FD0A-1A7F80C3338C}"/>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40A6A952-09C7-353E-7917-F9691A1E28E9}"/>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233609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2ADC-F16D-CD21-8C2F-F51E842D2A07}"/>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3CCB1774-68C5-FF56-8248-5B3D363D21F1}"/>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4" name="Footer Placeholder 3">
            <a:extLst>
              <a:ext uri="{FF2B5EF4-FFF2-40B4-BE49-F238E27FC236}">
                <a16:creationId xmlns:a16="http://schemas.microsoft.com/office/drawing/2014/main" id="{3229FAC3-4048-72E8-D0A5-63811573145A}"/>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A144352-2625-F2BC-E6BC-FC2E672D63FA}"/>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298208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ED7F94-FDAA-0360-FC0C-8C193D1C4DF7}"/>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3" name="Footer Placeholder 2">
            <a:extLst>
              <a:ext uri="{FF2B5EF4-FFF2-40B4-BE49-F238E27FC236}">
                <a16:creationId xmlns:a16="http://schemas.microsoft.com/office/drawing/2014/main" id="{7373F05A-B694-5699-D553-C4C05E13016B}"/>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21D7EFCF-6CF6-4924-C3CD-DCD901B1481C}"/>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40912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64E7-2DE1-E655-66EA-0EE08D8B9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38B773D7-B396-AB1C-E685-E8E085C8D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891C47DE-18CA-56BE-5FF4-741324884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64757-2087-A288-8E9B-6517BE9D55AB}"/>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6" name="Footer Placeholder 5">
            <a:extLst>
              <a:ext uri="{FF2B5EF4-FFF2-40B4-BE49-F238E27FC236}">
                <a16:creationId xmlns:a16="http://schemas.microsoft.com/office/drawing/2014/main" id="{203CF0AD-0766-4F21-7841-4B21C1096D5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37804957-D4F4-9DBB-1A60-92617351E5F9}"/>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78112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6A95-6DD9-8E14-C134-C3B615E497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F62DF306-B928-DB34-65F2-98B2E4427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3048FD52-F020-DEB9-E28C-0727829A0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5943C-473A-29A8-3CF9-D7304C580F62}"/>
              </a:ext>
            </a:extLst>
          </p:cNvPr>
          <p:cNvSpPr>
            <a:spLocks noGrp="1"/>
          </p:cNvSpPr>
          <p:nvPr>
            <p:ph type="dt" sz="half" idx="10"/>
          </p:nvPr>
        </p:nvSpPr>
        <p:spPr/>
        <p:txBody>
          <a:bodyPr/>
          <a:lstStyle/>
          <a:p>
            <a:fld id="{14AA05F1-C670-4EB8-9C36-12D12A865A2E}" type="datetimeFigureOut">
              <a:rPr lang="en-BE" smtClean="0"/>
              <a:t>16/04/2024</a:t>
            </a:fld>
            <a:endParaRPr lang="en-BE"/>
          </a:p>
        </p:txBody>
      </p:sp>
      <p:sp>
        <p:nvSpPr>
          <p:cNvPr id="6" name="Footer Placeholder 5">
            <a:extLst>
              <a:ext uri="{FF2B5EF4-FFF2-40B4-BE49-F238E27FC236}">
                <a16:creationId xmlns:a16="http://schemas.microsoft.com/office/drawing/2014/main" id="{D6FE7BAA-B0F5-E346-E8DF-1763DC65400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7C260780-574E-F979-5367-A7875C3C7417}"/>
              </a:ext>
            </a:extLst>
          </p:cNvPr>
          <p:cNvSpPr>
            <a:spLocks noGrp="1"/>
          </p:cNvSpPr>
          <p:nvPr>
            <p:ph type="sldNum" sz="quarter" idx="12"/>
          </p:nvPr>
        </p:nvSpPr>
        <p:spPr/>
        <p:txBody>
          <a:bodyPr/>
          <a:lstStyle/>
          <a:p>
            <a:fld id="{CE10D7F9-9E0B-49CA-91F2-054FAA9FB118}" type="slidenum">
              <a:rPr lang="en-BE" smtClean="0"/>
              <a:t>‹#›</a:t>
            </a:fld>
            <a:endParaRPr lang="en-BE"/>
          </a:p>
        </p:txBody>
      </p:sp>
    </p:spTree>
    <p:extLst>
      <p:ext uri="{BB962C8B-B14F-4D97-AF65-F5344CB8AC3E}">
        <p14:creationId xmlns:p14="http://schemas.microsoft.com/office/powerpoint/2010/main" val="2262728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366317-3717-35B4-DDE5-556EC398BF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6CFB40D5-2D2D-B7A5-2F17-CF703ACC47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55B42953-7311-12AD-F0E4-FD3C6B4F2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05F1-C670-4EB8-9C36-12D12A865A2E}" type="datetimeFigureOut">
              <a:rPr lang="en-BE" smtClean="0"/>
              <a:t>16/04/2024</a:t>
            </a:fld>
            <a:endParaRPr lang="en-BE"/>
          </a:p>
        </p:txBody>
      </p:sp>
      <p:sp>
        <p:nvSpPr>
          <p:cNvPr id="5" name="Footer Placeholder 4">
            <a:extLst>
              <a:ext uri="{FF2B5EF4-FFF2-40B4-BE49-F238E27FC236}">
                <a16:creationId xmlns:a16="http://schemas.microsoft.com/office/drawing/2014/main" id="{E3522DEA-4F34-B809-DF8A-46D2D5A26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CC2B9673-9C2D-F046-5992-DDACEAE69C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0D7F9-9E0B-49CA-91F2-054FAA9FB118}" type="slidenum">
              <a:rPr lang="en-BE" smtClean="0"/>
              <a:t>‹#›</a:t>
            </a:fld>
            <a:endParaRPr lang="en-BE"/>
          </a:p>
        </p:txBody>
      </p:sp>
    </p:spTree>
    <p:extLst>
      <p:ext uri="{BB962C8B-B14F-4D97-AF65-F5344CB8AC3E}">
        <p14:creationId xmlns:p14="http://schemas.microsoft.com/office/powerpoint/2010/main" val="103567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0" r:id="rId13"/>
    <p:sldLayoutId id="2147483665" r:id="rId14"/>
    <p:sldLayoutId id="2147483664" r:id="rId15"/>
    <p:sldLayoutId id="214748366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1181053"/>
            <a:ext cx="1051560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2719765"/>
            <a:ext cx="10515601" cy="709239"/>
          </a:xfrm>
          <a:prstGeom prst="rect">
            <a:avLst/>
          </a:prstGeom>
        </p:spPr>
        <p:txBody>
          <a:bodyPr vert="horz" lIns="91440" tIns="45720" rIns="91440" bIns="45720" rtlCol="0">
            <a:normAutofit/>
          </a:bodyPr>
          <a:lstStyle/>
          <a:p>
            <a:pPr lvl="0"/>
            <a:r>
              <a:rPr lang="en-US"/>
              <a:t>Click to edit Master text style</a:t>
            </a:r>
          </a:p>
        </p:txBody>
      </p:sp>
    </p:spTree>
    <p:extLst>
      <p:ext uri="{BB962C8B-B14F-4D97-AF65-F5344CB8AC3E}">
        <p14:creationId xmlns:p14="http://schemas.microsoft.com/office/powerpoint/2010/main" val="431785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txStyles>
    <p:titleStyle>
      <a:lvl1pPr algn="ctr" defTabSz="1177268" rtl="0" eaLnBrk="1" latinLnBrk="0" hangingPunct="1">
        <a:lnSpc>
          <a:spcPct val="90000"/>
        </a:lnSpc>
        <a:spcBef>
          <a:spcPct val="0"/>
        </a:spcBef>
        <a:buNone/>
        <a:defRPr sz="5665" kern="1200">
          <a:solidFill>
            <a:schemeClr val="tx1"/>
          </a:solidFill>
          <a:latin typeface="+mj-lt"/>
          <a:ea typeface="+mj-ea"/>
          <a:cs typeface="+mj-cs"/>
        </a:defRPr>
      </a:lvl1pPr>
    </p:titleStyle>
    <p:bodyStyle>
      <a:lvl1pPr marL="0" indent="0" algn="l" defTabSz="1177268" rtl="0" eaLnBrk="1" latinLnBrk="0" hangingPunct="1">
        <a:lnSpc>
          <a:spcPct val="90000"/>
        </a:lnSpc>
        <a:spcBef>
          <a:spcPts val="1287"/>
        </a:spcBef>
        <a:buFont typeface="Arial" panose="020B0604020202020204" pitchFamily="34" charset="0"/>
        <a:buNone/>
        <a:defRPr sz="3604" kern="1200">
          <a:solidFill>
            <a:schemeClr val="tx1"/>
          </a:solidFill>
          <a:latin typeface="+mn-lt"/>
          <a:ea typeface="+mn-ea"/>
          <a:cs typeface="+mn-cs"/>
        </a:defRPr>
      </a:lvl1pPr>
      <a:lvl2pPr marL="588633" indent="0" algn="l" defTabSz="1177268" rtl="0" eaLnBrk="1" latinLnBrk="0" hangingPunct="1">
        <a:lnSpc>
          <a:spcPct val="90000"/>
        </a:lnSpc>
        <a:spcBef>
          <a:spcPts val="643"/>
        </a:spcBef>
        <a:buFont typeface="Arial" panose="020B0604020202020204" pitchFamily="34" charset="0"/>
        <a:buNone/>
        <a:defRPr sz="3090" kern="1200">
          <a:solidFill>
            <a:schemeClr val="tx1"/>
          </a:solidFill>
          <a:latin typeface="+mn-lt"/>
          <a:ea typeface="+mn-ea"/>
          <a:cs typeface="+mn-cs"/>
        </a:defRPr>
      </a:lvl2pPr>
      <a:lvl3pPr marL="1177268" indent="0" algn="l" defTabSz="1177268" rtl="0" eaLnBrk="1" latinLnBrk="0" hangingPunct="1">
        <a:lnSpc>
          <a:spcPct val="90000"/>
        </a:lnSpc>
        <a:spcBef>
          <a:spcPts val="643"/>
        </a:spcBef>
        <a:buFont typeface="Arial" panose="020B0604020202020204" pitchFamily="34" charset="0"/>
        <a:buNone/>
        <a:defRPr sz="2576" kern="1200">
          <a:solidFill>
            <a:schemeClr val="tx1"/>
          </a:solidFill>
          <a:latin typeface="+mn-lt"/>
          <a:ea typeface="+mn-ea"/>
          <a:cs typeface="+mn-cs"/>
        </a:defRPr>
      </a:lvl3pPr>
      <a:lvl4pPr marL="1765901" indent="0" algn="l" defTabSz="1177268" rtl="0" eaLnBrk="1" latinLnBrk="0" hangingPunct="1">
        <a:lnSpc>
          <a:spcPct val="90000"/>
        </a:lnSpc>
        <a:spcBef>
          <a:spcPts val="643"/>
        </a:spcBef>
        <a:buFont typeface="Arial" panose="020B0604020202020204" pitchFamily="34" charset="0"/>
        <a:buNone/>
        <a:defRPr sz="2317" kern="1200">
          <a:solidFill>
            <a:schemeClr val="tx1"/>
          </a:solidFill>
          <a:latin typeface="+mn-lt"/>
          <a:ea typeface="+mn-ea"/>
          <a:cs typeface="+mn-cs"/>
        </a:defRPr>
      </a:lvl4pPr>
      <a:lvl5pPr marL="2354536" indent="0" algn="l" defTabSz="1177268" rtl="0" eaLnBrk="1" latinLnBrk="0" hangingPunct="1">
        <a:lnSpc>
          <a:spcPct val="90000"/>
        </a:lnSpc>
        <a:spcBef>
          <a:spcPts val="643"/>
        </a:spcBef>
        <a:buFont typeface="Arial" panose="020B0604020202020204" pitchFamily="34" charset="0"/>
        <a:buNone/>
        <a:defRPr sz="2317" kern="1200">
          <a:solidFill>
            <a:schemeClr val="tx1"/>
          </a:solidFill>
          <a:latin typeface="+mn-lt"/>
          <a:ea typeface="+mn-ea"/>
          <a:cs typeface="+mn-cs"/>
        </a:defRPr>
      </a:lvl5pPr>
      <a:lvl6pPr marL="3237487" indent="-294317" algn="l" defTabSz="1177268"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6pPr>
      <a:lvl7pPr marL="3826120" indent="-294317" algn="l" defTabSz="1177268"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7pPr>
      <a:lvl8pPr marL="4414755" indent="-294317" algn="l" defTabSz="1177268"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8pPr>
      <a:lvl9pPr marL="5003388" indent="-294317" algn="l" defTabSz="1177268" rtl="0" eaLnBrk="1" latinLnBrk="0" hangingPunct="1">
        <a:lnSpc>
          <a:spcPct val="90000"/>
        </a:lnSpc>
        <a:spcBef>
          <a:spcPts val="643"/>
        </a:spcBef>
        <a:buFont typeface="Arial" panose="020B0604020202020204" pitchFamily="34" charset="0"/>
        <a:buChar char="•"/>
        <a:defRPr sz="2317" kern="1200">
          <a:solidFill>
            <a:schemeClr val="tx1"/>
          </a:solidFill>
          <a:latin typeface="+mn-lt"/>
          <a:ea typeface="+mn-ea"/>
          <a:cs typeface="+mn-cs"/>
        </a:defRPr>
      </a:lvl9pPr>
    </p:bodyStyle>
    <p:otherStyle>
      <a:defPPr>
        <a:defRPr lang="en-US"/>
      </a:defPPr>
      <a:lvl1pPr marL="0" algn="l" defTabSz="1177268" rtl="0" eaLnBrk="1" latinLnBrk="0" hangingPunct="1">
        <a:defRPr sz="2317" kern="1200">
          <a:solidFill>
            <a:schemeClr val="tx1"/>
          </a:solidFill>
          <a:latin typeface="+mn-lt"/>
          <a:ea typeface="+mn-ea"/>
          <a:cs typeface="+mn-cs"/>
        </a:defRPr>
      </a:lvl1pPr>
      <a:lvl2pPr marL="588635" algn="l" defTabSz="1177268" rtl="0" eaLnBrk="1" latinLnBrk="0" hangingPunct="1">
        <a:defRPr sz="2317" kern="1200">
          <a:solidFill>
            <a:schemeClr val="tx1"/>
          </a:solidFill>
          <a:latin typeface="+mn-lt"/>
          <a:ea typeface="+mn-ea"/>
          <a:cs typeface="+mn-cs"/>
        </a:defRPr>
      </a:lvl2pPr>
      <a:lvl3pPr marL="1177268" algn="l" defTabSz="1177268" rtl="0" eaLnBrk="1" latinLnBrk="0" hangingPunct="1">
        <a:defRPr sz="2317" kern="1200">
          <a:solidFill>
            <a:schemeClr val="tx1"/>
          </a:solidFill>
          <a:latin typeface="+mn-lt"/>
          <a:ea typeface="+mn-ea"/>
          <a:cs typeface="+mn-cs"/>
        </a:defRPr>
      </a:lvl3pPr>
      <a:lvl4pPr marL="1765902" algn="l" defTabSz="1177268" rtl="0" eaLnBrk="1" latinLnBrk="0" hangingPunct="1">
        <a:defRPr sz="2317" kern="1200">
          <a:solidFill>
            <a:schemeClr val="tx1"/>
          </a:solidFill>
          <a:latin typeface="+mn-lt"/>
          <a:ea typeface="+mn-ea"/>
          <a:cs typeface="+mn-cs"/>
        </a:defRPr>
      </a:lvl4pPr>
      <a:lvl5pPr marL="2354536" algn="l" defTabSz="1177268" rtl="0" eaLnBrk="1" latinLnBrk="0" hangingPunct="1">
        <a:defRPr sz="2317" kern="1200">
          <a:solidFill>
            <a:schemeClr val="tx1"/>
          </a:solidFill>
          <a:latin typeface="+mn-lt"/>
          <a:ea typeface="+mn-ea"/>
          <a:cs typeface="+mn-cs"/>
        </a:defRPr>
      </a:lvl5pPr>
      <a:lvl6pPr marL="2943170" algn="l" defTabSz="1177268" rtl="0" eaLnBrk="1" latinLnBrk="0" hangingPunct="1">
        <a:defRPr sz="2317" kern="1200">
          <a:solidFill>
            <a:schemeClr val="tx1"/>
          </a:solidFill>
          <a:latin typeface="+mn-lt"/>
          <a:ea typeface="+mn-ea"/>
          <a:cs typeface="+mn-cs"/>
        </a:defRPr>
      </a:lvl6pPr>
      <a:lvl7pPr marL="3531803" algn="l" defTabSz="1177268" rtl="0" eaLnBrk="1" latinLnBrk="0" hangingPunct="1">
        <a:defRPr sz="2317" kern="1200">
          <a:solidFill>
            <a:schemeClr val="tx1"/>
          </a:solidFill>
          <a:latin typeface="+mn-lt"/>
          <a:ea typeface="+mn-ea"/>
          <a:cs typeface="+mn-cs"/>
        </a:defRPr>
      </a:lvl7pPr>
      <a:lvl8pPr marL="4120438" algn="l" defTabSz="1177268" rtl="0" eaLnBrk="1" latinLnBrk="0" hangingPunct="1">
        <a:defRPr sz="2317" kern="1200">
          <a:solidFill>
            <a:schemeClr val="tx1"/>
          </a:solidFill>
          <a:latin typeface="+mn-lt"/>
          <a:ea typeface="+mn-ea"/>
          <a:cs typeface="+mn-cs"/>
        </a:defRPr>
      </a:lvl8pPr>
      <a:lvl9pPr marL="4709071" algn="l" defTabSz="1177268"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81">
          <p15:clr>
            <a:srgbClr val="F26B43"/>
          </p15:clr>
        </p15:guide>
        <p15:guide id="4" pos="42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s://www.inspire-europe.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F1F5DC-2D71-146F-8E2B-77E4AD8E17B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646" b="8646"/>
          <a:stretch>
            <a:fillRect/>
          </a:stretch>
        </p:blipFill>
        <p:spPr>
          <a:xfrm>
            <a:off x="86082" y="938315"/>
            <a:ext cx="6581264" cy="1410295"/>
          </a:xfrm>
        </p:spPr>
      </p:pic>
      <p:sp>
        <p:nvSpPr>
          <p:cNvPr id="3" name="Text Placeholder 2">
            <a:extLst>
              <a:ext uri="{FF2B5EF4-FFF2-40B4-BE49-F238E27FC236}">
                <a16:creationId xmlns:a16="http://schemas.microsoft.com/office/drawing/2014/main" id="{3459B476-5EEC-2681-9BF5-C5C2B44DA498}"/>
              </a:ext>
            </a:extLst>
          </p:cNvPr>
          <p:cNvSpPr>
            <a:spLocks noGrp="1"/>
          </p:cNvSpPr>
          <p:nvPr>
            <p:ph type="body" sz="quarter" idx="16"/>
          </p:nvPr>
        </p:nvSpPr>
        <p:spPr/>
        <p:txBody>
          <a:bodyPr/>
          <a:lstStyle/>
          <a:p>
            <a:r>
              <a:rPr lang="en-US"/>
              <a:t>Funded by the European Union. Views and opinions expressed are however those of the author(s) only and do not necessarily reflect those of the European Union or the European Climate, Infrastructure and Environment Executive Agency (CINEA). Neither the European Union nor the granting authority can be held responsible for them. This project has received funding under grant agreement No 101112879 (INSPIRE).</a:t>
            </a:r>
          </a:p>
        </p:txBody>
      </p:sp>
      <p:sp>
        <p:nvSpPr>
          <p:cNvPr id="6" name="Text Placeholder 5">
            <a:extLst>
              <a:ext uri="{FF2B5EF4-FFF2-40B4-BE49-F238E27FC236}">
                <a16:creationId xmlns:a16="http://schemas.microsoft.com/office/drawing/2014/main" id="{E7C0270D-0FB7-E04F-2494-858954267B10}"/>
              </a:ext>
            </a:extLst>
          </p:cNvPr>
          <p:cNvSpPr>
            <a:spLocks noGrp="1"/>
          </p:cNvSpPr>
          <p:nvPr>
            <p:ph type="body" sz="quarter" idx="17"/>
          </p:nvPr>
        </p:nvSpPr>
        <p:spPr/>
        <p:txBody>
          <a:bodyPr/>
          <a:lstStyle/>
          <a:p>
            <a:r>
              <a:rPr lang="en-US"/>
              <a:t>www.inspire-europe.org /  Inspire Europe (LinkedIn)  / Inspire Europe (Facebook) / inspire_eu (Instagram) / INSPIRE_EUROPE (</a:t>
            </a:r>
            <a:r>
              <a:rPr lang="sr-Latn-RS"/>
              <a:t>X</a:t>
            </a:r>
            <a:r>
              <a:rPr lang="en-US"/>
              <a:t>)</a:t>
            </a:r>
          </a:p>
        </p:txBody>
      </p:sp>
      <p:sp>
        <p:nvSpPr>
          <p:cNvPr id="21" name="Picture Placeholder 20">
            <a:extLst>
              <a:ext uri="{FF2B5EF4-FFF2-40B4-BE49-F238E27FC236}">
                <a16:creationId xmlns:a16="http://schemas.microsoft.com/office/drawing/2014/main" id="{EC056FC6-F3A2-0A67-81B5-B0800104829B}"/>
              </a:ext>
            </a:extLst>
          </p:cNvPr>
          <p:cNvSpPr>
            <a:spLocks noGrp="1"/>
          </p:cNvSpPr>
          <p:nvPr>
            <p:ph type="pic" sz="quarter" idx="18"/>
          </p:nvPr>
        </p:nvSpPr>
        <p:spPr>
          <a:xfrm>
            <a:off x="9657540" y="769733"/>
            <a:ext cx="2350769" cy="1747460"/>
          </a:xfrm>
        </p:spPr>
        <p:txBody>
          <a:bodyPr/>
          <a:lstStyle/>
          <a:p>
            <a:endParaRPr lang="en-SI" dirty="0"/>
          </a:p>
        </p:txBody>
      </p:sp>
      <p:sp>
        <p:nvSpPr>
          <p:cNvPr id="4" name="Rectangle 3">
            <a:extLst>
              <a:ext uri="{FF2B5EF4-FFF2-40B4-BE49-F238E27FC236}">
                <a16:creationId xmlns:a16="http://schemas.microsoft.com/office/drawing/2014/main" id="{3B9D8565-B86F-B6C7-D612-225ED89C6CEA}"/>
              </a:ext>
            </a:extLst>
          </p:cNvPr>
          <p:cNvSpPr/>
          <p:nvPr/>
        </p:nvSpPr>
        <p:spPr>
          <a:xfrm>
            <a:off x="1011135" y="3060089"/>
            <a:ext cx="10059686" cy="2345242"/>
          </a:xfrm>
          <a:prstGeom prst="rect">
            <a:avLst/>
          </a:prstGeom>
        </p:spPr>
        <p:txBody>
          <a:bodyPr wrap="square" lIns="82915" tIns="41458" rIns="82915" bIns="41458" anchor="t">
            <a:spAutoFit/>
          </a:bodyPr>
          <a:lstStyle/>
          <a:p>
            <a:pPr algn="ctr" defTabSz="414772"/>
            <a:r>
              <a:rPr lang="en-GB" sz="2903" b="1" dirty="0">
                <a:solidFill>
                  <a:srgbClr val="1B3438"/>
                </a:solidFill>
                <a:latin typeface="Calibri"/>
                <a:cs typeface="Calibri"/>
              </a:rPr>
              <a:t>Large-scale remote monitoring of riverine litter to evaluate effectiveness of clean-up technologies</a:t>
            </a:r>
          </a:p>
          <a:p>
            <a:pPr algn="ctr" defTabSz="414772"/>
            <a:endParaRPr lang="en-US" sz="1633" dirty="0">
              <a:solidFill>
                <a:srgbClr val="4D4D4D"/>
              </a:solidFill>
              <a:latin typeface="Calibri"/>
            </a:endParaRPr>
          </a:p>
          <a:p>
            <a:pPr algn="ctr" defTabSz="414772"/>
            <a:r>
              <a:rPr lang="en-GB" sz="2177" b="1" dirty="0">
                <a:solidFill>
                  <a:srgbClr val="1B3438"/>
                </a:solidFill>
                <a:latin typeface="Calibri"/>
                <a:ea typeface="Calibri"/>
                <a:cs typeface="Calibri"/>
              </a:rPr>
              <a:t>Robrecht Moelans, Liesbeth De Keukelaere, Els Knaeps, Marian-Daniel Iordache, Klaas Pauly, Ils Reusen</a:t>
            </a:r>
            <a:endParaRPr lang="en-GB" sz="2177" b="1" dirty="0">
              <a:solidFill>
                <a:srgbClr val="1B3438"/>
              </a:solidFill>
              <a:latin typeface="Calibri" panose="020F0502020204030204" pitchFamily="34" charset="0"/>
              <a:ea typeface="Calibri"/>
              <a:cs typeface="Calibri"/>
            </a:endParaRPr>
          </a:p>
          <a:p>
            <a:pPr algn="ctr" defTabSz="414772"/>
            <a:r>
              <a:rPr lang="en-GB" sz="2903" b="1" dirty="0">
                <a:solidFill>
                  <a:srgbClr val="1B3438"/>
                </a:solidFill>
                <a:latin typeface="Calibri"/>
                <a:ea typeface="Calibri"/>
                <a:cs typeface="Calibri"/>
              </a:rPr>
              <a:t> </a:t>
            </a:r>
            <a:r>
              <a:rPr lang="en-GB" sz="2903" dirty="0">
                <a:solidFill>
                  <a:srgbClr val="1B3438"/>
                </a:solidFill>
                <a:latin typeface="Calibri"/>
                <a:ea typeface="Calibri"/>
                <a:cs typeface="Calibri"/>
              </a:rPr>
              <a:t> </a:t>
            </a:r>
            <a:endParaRPr lang="en-GB" sz="2903" dirty="0">
              <a:solidFill>
                <a:srgbClr val="1B3438"/>
              </a:solidFill>
              <a:latin typeface="Calibri" panose="020F0502020204030204" pitchFamily="34" charset="0"/>
            </a:endParaRPr>
          </a:p>
        </p:txBody>
      </p:sp>
      <p:sp>
        <p:nvSpPr>
          <p:cNvPr id="7" name="TextBox 6">
            <a:extLst>
              <a:ext uri="{FF2B5EF4-FFF2-40B4-BE49-F238E27FC236}">
                <a16:creationId xmlns:a16="http://schemas.microsoft.com/office/drawing/2014/main" id="{CF80942F-07BC-B632-DA65-2D131D6F7BD1}"/>
              </a:ext>
            </a:extLst>
          </p:cNvPr>
          <p:cNvSpPr txBox="1"/>
          <p:nvPr/>
        </p:nvSpPr>
        <p:spPr>
          <a:xfrm>
            <a:off x="1" y="2307417"/>
            <a:ext cx="6855157" cy="343620"/>
          </a:xfrm>
          <a:prstGeom prst="rect">
            <a:avLst/>
          </a:prstGeom>
          <a:noFill/>
        </p:spPr>
        <p:txBody>
          <a:bodyPr wrap="square" rtlCol="0">
            <a:spAutoFit/>
          </a:bodyPr>
          <a:lstStyle/>
          <a:p>
            <a:pPr defTabSz="414772"/>
            <a:r>
              <a:rPr lang="en-US" sz="1633" dirty="0">
                <a:solidFill>
                  <a:srgbClr val="4D4D4D"/>
                </a:solidFill>
                <a:latin typeface="Calibri"/>
              </a:rPr>
              <a:t>ITS3.24/HS12.9: Advances in plastic pollution monitoring across the Geosphere</a:t>
            </a:r>
          </a:p>
        </p:txBody>
      </p:sp>
    </p:spTree>
    <p:extLst>
      <p:ext uri="{BB962C8B-B14F-4D97-AF65-F5344CB8AC3E}">
        <p14:creationId xmlns:p14="http://schemas.microsoft.com/office/powerpoint/2010/main" val="122779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CC213-1999-E598-3A8F-BE3093A63602}"/>
              </a:ext>
            </a:extLst>
          </p:cNvPr>
          <p:cNvSpPr>
            <a:spLocks noGrp="1"/>
          </p:cNvSpPr>
          <p:nvPr>
            <p:ph type="title"/>
          </p:nvPr>
        </p:nvSpPr>
        <p:spPr/>
        <p:txBody>
          <a:bodyPr/>
          <a:lstStyle/>
          <a:p>
            <a:r>
              <a:rPr lang="en-US" dirty="0"/>
              <a:t>Macro-Litter on Riverbank</a:t>
            </a:r>
            <a:endParaRPr lang="nl-BE" dirty="0"/>
          </a:p>
        </p:txBody>
      </p:sp>
    </p:spTree>
    <p:extLst>
      <p:ext uri="{BB962C8B-B14F-4D97-AF65-F5344CB8AC3E}">
        <p14:creationId xmlns:p14="http://schemas.microsoft.com/office/powerpoint/2010/main" val="732793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EB833-1590-3583-CA2F-D7856793D721}"/>
              </a:ext>
            </a:extLst>
          </p:cNvPr>
          <p:cNvSpPr>
            <a:spLocks noGrp="1"/>
          </p:cNvSpPr>
          <p:nvPr>
            <p:ph type="title"/>
          </p:nvPr>
        </p:nvSpPr>
        <p:spPr/>
        <p:txBody>
          <a:bodyPr/>
          <a:lstStyle/>
          <a:p>
            <a:r>
              <a:rPr lang="en-US" dirty="0"/>
              <a:t>Data Acquisition on Land</a:t>
            </a:r>
            <a:endParaRPr lang="en-BE" dirty="0"/>
          </a:p>
        </p:txBody>
      </p:sp>
      <p:pic>
        <p:nvPicPr>
          <p:cNvPr id="11" name="Picture 10" descr="A road and grass with trees&#10;&#10;Description automatically generated with medium confidence">
            <a:extLst>
              <a:ext uri="{FF2B5EF4-FFF2-40B4-BE49-F238E27FC236}">
                <a16:creationId xmlns:a16="http://schemas.microsoft.com/office/drawing/2014/main" id="{2C35EF4A-8F70-5CE2-CCDA-2C840C821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91" y="1326327"/>
            <a:ext cx="7326217" cy="4884146"/>
          </a:xfrm>
          <a:prstGeom prst="rect">
            <a:avLst/>
          </a:prstGeom>
        </p:spPr>
      </p:pic>
      <p:sp>
        <p:nvSpPr>
          <p:cNvPr id="16" name="TextBox 15">
            <a:extLst>
              <a:ext uri="{FF2B5EF4-FFF2-40B4-BE49-F238E27FC236}">
                <a16:creationId xmlns:a16="http://schemas.microsoft.com/office/drawing/2014/main" id="{80BC20A2-E838-D6FC-7B7C-F01B0E0C4B11}"/>
              </a:ext>
            </a:extLst>
          </p:cNvPr>
          <p:cNvSpPr txBox="1"/>
          <p:nvPr/>
        </p:nvSpPr>
        <p:spPr>
          <a:xfrm>
            <a:off x="3977089" y="6196416"/>
            <a:ext cx="5871839" cy="261610"/>
          </a:xfrm>
          <a:prstGeom prst="rect">
            <a:avLst/>
          </a:prstGeom>
          <a:noFill/>
        </p:spPr>
        <p:txBody>
          <a:bodyPr wrap="square" rtlCol="0">
            <a:spAutoFit/>
          </a:bodyPr>
          <a:lstStyle/>
          <a:p>
            <a:pPr algn="r"/>
            <a:r>
              <a:rPr lang="en-US" sz="1100" dirty="0"/>
              <a:t>Image taken with DJI Phantom 4 Pro at an altitude of 50 meter above the ground (Vietnam)</a:t>
            </a:r>
            <a:endParaRPr lang="nl-BE" sz="1100" dirty="0"/>
          </a:p>
        </p:txBody>
      </p:sp>
    </p:spTree>
    <p:extLst>
      <p:ext uri="{BB962C8B-B14F-4D97-AF65-F5344CB8AC3E}">
        <p14:creationId xmlns:p14="http://schemas.microsoft.com/office/powerpoint/2010/main" val="2609930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EB833-1590-3583-CA2F-D7856793D721}"/>
              </a:ext>
            </a:extLst>
          </p:cNvPr>
          <p:cNvSpPr>
            <a:spLocks noGrp="1"/>
          </p:cNvSpPr>
          <p:nvPr>
            <p:ph type="title"/>
          </p:nvPr>
        </p:nvSpPr>
        <p:spPr/>
        <p:txBody>
          <a:bodyPr/>
          <a:lstStyle/>
          <a:p>
            <a:r>
              <a:rPr lang="en-US" dirty="0"/>
              <a:t>Detect Macro-Litter Objects</a:t>
            </a:r>
            <a:endParaRPr lang="en-BE" dirty="0"/>
          </a:p>
        </p:txBody>
      </p:sp>
      <p:sp>
        <p:nvSpPr>
          <p:cNvPr id="3" name="Text Placeholder 2">
            <a:extLst>
              <a:ext uri="{FF2B5EF4-FFF2-40B4-BE49-F238E27FC236}">
                <a16:creationId xmlns:a16="http://schemas.microsoft.com/office/drawing/2014/main" id="{CE23EA8F-DDF2-03F6-D0A8-C4B5979396A6}"/>
              </a:ext>
            </a:extLst>
          </p:cNvPr>
          <p:cNvSpPr>
            <a:spLocks noGrp="1"/>
          </p:cNvSpPr>
          <p:nvPr>
            <p:ph type="body" sz="quarter" idx="11"/>
          </p:nvPr>
        </p:nvSpPr>
        <p:spPr>
          <a:xfrm>
            <a:off x="447495" y="1973146"/>
            <a:ext cx="7975299" cy="4128459"/>
          </a:xfrm>
        </p:spPr>
        <p:txBody>
          <a:bodyPr>
            <a:normAutofit/>
          </a:bodyPr>
          <a:lstStyle/>
          <a:p>
            <a:r>
              <a:rPr lang="en-US" dirty="0"/>
              <a:t>Image classification</a:t>
            </a:r>
          </a:p>
          <a:p>
            <a:r>
              <a:rPr lang="en-US" dirty="0"/>
              <a:t>Resnet-50 model trained with equal number of patches with and without litter</a:t>
            </a:r>
          </a:p>
          <a:p>
            <a:pPr lvl="1"/>
            <a:r>
              <a:rPr lang="en-US" dirty="0"/>
              <a:t>Prediction accuracy of 91.6%</a:t>
            </a:r>
          </a:p>
          <a:p>
            <a:r>
              <a:rPr lang="en-US" dirty="0"/>
              <a:t>Benefits of approach include:</a:t>
            </a:r>
          </a:p>
          <a:p>
            <a:pPr lvl="1"/>
            <a:r>
              <a:rPr lang="en-US" dirty="0"/>
              <a:t>Fast and simple to train</a:t>
            </a:r>
          </a:p>
          <a:p>
            <a:pPr lvl="1"/>
            <a:r>
              <a:rPr lang="en-US" dirty="0"/>
              <a:t>Can easily include more labelled data</a:t>
            </a:r>
          </a:p>
          <a:p>
            <a:pPr lvl="1"/>
            <a:r>
              <a:rPr lang="en-US" dirty="0"/>
              <a:t>End product easy to look at (binary map)</a:t>
            </a:r>
            <a:endParaRPr lang="en-BE" dirty="0"/>
          </a:p>
        </p:txBody>
      </p:sp>
      <p:pic>
        <p:nvPicPr>
          <p:cNvPr id="8" name="Picture 7">
            <a:extLst>
              <a:ext uri="{FF2B5EF4-FFF2-40B4-BE49-F238E27FC236}">
                <a16:creationId xmlns:a16="http://schemas.microsoft.com/office/drawing/2014/main" id="{5AC53F75-0790-4230-3F82-9C8E92734405}"/>
              </a:ext>
            </a:extLst>
          </p:cNvPr>
          <p:cNvPicPr>
            <a:picLocks noChangeAspect="1"/>
          </p:cNvPicPr>
          <p:nvPr/>
        </p:nvPicPr>
        <p:blipFill>
          <a:blip r:embed="rId3"/>
          <a:stretch>
            <a:fillRect/>
          </a:stretch>
        </p:blipFill>
        <p:spPr>
          <a:xfrm>
            <a:off x="8077987" y="2328746"/>
            <a:ext cx="1080000" cy="1080000"/>
          </a:xfrm>
          <a:prstGeom prst="rect">
            <a:avLst/>
          </a:prstGeom>
        </p:spPr>
      </p:pic>
      <p:pic>
        <p:nvPicPr>
          <p:cNvPr id="10" name="Picture 9" descr="A blurry image of a red object on the ground&#10;&#10;Description automatically generated">
            <a:extLst>
              <a:ext uri="{FF2B5EF4-FFF2-40B4-BE49-F238E27FC236}">
                <a16:creationId xmlns:a16="http://schemas.microsoft.com/office/drawing/2014/main" id="{2DF36C74-BDED-C341-FEE3-1B1100CBDF21}"/>
              </a:ext>
            </a:extLst>
          </p:cNvPr>
          <p:cNvPicPr>
            <a:picLocks noChangeAspect="1"/>
          </p:cNvPicPr>
          <p:nvPr/>
        </p:nvPicPr>
        <p:blipFill>
          <a:blip r:embed="rId4"/>
          <a:stretch>
            <a:fillRect/>
          </a:stretch>
        </p:blipFill>
        <p:spPr>
          <a:xfrm>
            <a:off x="10777301" y="2328746"/>
            <a:ext cx="1080000" cy="1080000"/>
          </a:xfrm>
          <a:prstGeom prst="rect">
            <a:avLst/>
          </a:prstGeom>
        </p:spPr>
      </p:pic>
      <p:pic>
        <p:nvPicPr>
          <p:cNvPr id="12" name="Picture 11" descr="A blurry image of a golf ball in the grass&#10;&#10;Description automatically generated">
            <a:extLst>
              <a:ext uri="{FF2B5EF4-FFF2-40B4-BE49-F238E27FC236}">
                <a16:creationId xmlns:a16="http://schemas.microsoft.com/office/drawing/2014/main" id="{E9074E48-4188-C881-DDB6-B06056049114}"/>
              </a:ext>
            </a:extLst>
          </p:cNvPr>
          <p:cNvPicPr>
            <a:picLocks noChangeAspect="1"/>
          </p:cNvPicPr>
          <p:nvPr/>
        </p:nvPicPr>
        <p:blipFill>
          <a:blip r:embed="rId5"/>
          <a:stretch>
            <a:fillRect/>
          </a:stretch>
        </p:blipFill>
        <p:spPr>
          <a:xfrm>
            <a:off x="9427644" y="2328746"/>
            <a:ext cx="1080000" cy="1080000"/>
          </a:xfrm>
          <a:prstGeom prst="rect">
            <a:avLst/>
          </a:prstGeom>
        </p:spPr>
      </p:pic>
      <p:sp>
        <p:nvSpPr>
          <p:cNvPr id="15" name="TextBox 14">
            <a:extLst>
              <a:ext uri="{FF2B5EF4-FFF2-40B4-BE49-F238E27FC236}">
                <a16:creationId xmlns:a16="http://schemas.microsoft.com/office/drawing/2014/main" id="{B507AA50-048C-E73F-F906-45F68614798A}"/>
              </a:ext>
            </a:extLst>
          </p:cNvPr>
          <p:cNvSpPr txBox="1"/>
          <p:nvPr/>
        </p:nvSpPr>
        <p:spPr>
          <a:xfrm>
            <a:off x="9237058" y="1968321"/>
            <a:ext cx="1461169" cy="369332"/>
          </a:xfrm>
          <a:prstGeom prst="rect">
            <a:avLst/>
          </a:prstGeom>
          <a:noFill/>
        </p:spPr>
        <p:txBody>
          <a:bodyPr wrap="none" rtlCol="0">
            <a:spAutoFit/>
          </a:bodyPr>
          <a:lstStyle/>
          <a:p>
            <a:pPr algn="l">
              <a:spcBef>
                <a:spcPts val="600"/>
              </a:spcBef>
            </a:pPr>
            <a:r>
              <a:rPr lang="en-US" dirty="0">
                <a:solidFill>
                  <a:schemeClr val="accent1"/>
                </a:solidFill>
              </a:rPr>
              <a:t>Litter patches</a:t>
            </a:r>
          </a:p>
        </p:txBody>
      </p:sp>
      <p:pic>
        <p:nvPicPr>
          <p:cNvPr id="21" name="Picture 20" descr="A close up of a white surface&#10;&#10;Description automatically generated">
            <a:extLst>
              <a:ext uri="{FF2B5EF4-FFF2-40B4-BE49-F238E27FC236}">
                <a16:creationId xmlns:a16="http://schemas.microsoft.com/office/drawing/2014/main" id="{B4F7BB13-50AE-5CAA-4A9F-73BEEA37D76C}"/>
              </a:ext>
            </a:extLst>
          </p:cNvPr>
          <p:cNvPicPr>
            <a:picLocks noChangeAspect="1"/>
          </p:cNvPicPr>
          <p:nvPr/>
        </p:nvPicPr>
        <p:blipFill>
          <a:blip r:embed="rId6"/>
          <a:stretch>
            <a:fillRect/>
          </a:stretch>
        </p:blipFill>
        <p:spPr>
          <a:xfrm>
            <a:off x="8077987" y="4392975"/>
            <a:ext cx="1080000" cy="1080000"/>
          </a:xfrm>
          <a:prstGeom prst="rect">
            <a:avLst/>
          </a:prstGeom>
        </p:spPr>
      </p:pic>
      <p:pic>
        <p:nvPicPr>
          <p:cNvPr id="23" name="Picture 22" descr="A close up of a tree&#10;&#10;Description automatically generated">
            <a:extLst>
              <a:ext uri="{FF2B5EF4-FFF2-40B4-BE49-F238E27FC236}">
                <a16:creationId xmlns:a16="http://schemas.microsoft.com/office/drawing/2014/main" id="{0D15518A-2B3A-7430-19D6-3AA7C65BF417}"/>
              </a:ext>
            </a:extLst>
          </p:cNvPr>
          <p:cNvPicPr>
            <a:picLocks noChangeAspect="1"/>
          </p:cNvPicPr>
          <p:nvPr/>
        </p:nvPicPr>
        <p:blipFill>
          <a:blip r:embed="rId7"/>
          <a:stretch>
            <a:fillRect/>
          </a:stretch>
        </p:blipFill>
        <p:spPr>
          <a:xfrm>
            <a:off x="10777301" y="4399428"/>
            <a:ext cx="1080000" cy="1080000"/>
          </a:xfrm>
          <a:prstGeom prst="rect">
            <a:avLst/>
          </a:prstGeom>
        </p:spPr>
      </p:pic>
      <p:pic>
        <p:nvPicPr>
          <p:cNvPr id="25" name="Picture 24" descr="A close up of a grass&#10;&#10;Description automatically generated">
            <a:extLst>
              <a:ext uri="{FF2B5EF4-FFF2-40B4-BE49-F238E27FC236}">
                <a16:creationId xmlns:a16="http://schemas.microsoft.com/office/drawing/2014/main" id="{9FACAE8B-EB51-3CF3-CF3B-196C1F1A1EF4}"/>
              </a:ext>
            </a:extLst>
          </p:cNvPr>
          <p:cNvPicPr>
            <a:picLocks noChangeAspect="1"/>
          </p:cNvPicPr>
          <p:nvPr/>
        </p:nvPicPr>
        <p:blipFill>
          <a:blip r:embed="rId8"/>
          <a:stretch>
            <a:fillRect/>
          </a:stretch>
        </p:blipFill>
        <p:spPr>
          <a:xfrm>
            <a:off x="9427644" y="4392975"/>
            <a:ext cx="1080000" cy="1080000"/>
          </a:xfrm>
          <a:prstGeom prst="rect">
            <a:avLst/>
          </a:prstGeom>
        </p:spPr>
      </p:pic>
      <p:sp>
        <p:nvSpPr>
          <p:cNvPr id="26" name="TextBox 25">
            <a:extLst>
              <a:ext uri="{FF2B5EF4-FFF2-40B4-BE49-F238E27FC236}">
                <a16:creationId xmlns:a16="http://schemas.microsoft.com/office/drawing/2014/main" id="{43B2A25C-EAC4-D1DC-B79A-95E54512B473}"/>
              </a:ext>
            </a:extLst>
          </p:cNvPr>
          <p:cNvSpPr txBox="1"/>
          <p:nvPr/>
        </p:nvSpPr>
        <p:spPr>
          <a:xfrm>
            <a:off x="9079227" y="4030096"/>
            <a:ext cx="1740092" cy="369332"/>
          </a:xfrm>
          <a:prstGeom prst="rect">
            <a:avLst/>
          </a:prstGeom>
          <a:noFill/>
        </p:spPr>
        <p:txBody>
          <a:bodyPr wrap="none" rtlCol="0">
            <a:spAutoFit/>
          </a:bodyPr>
          <a:lstStyle/>
          <a:p>
            <a:pPr algn="l">
              <a:spcBef>
                <a:spcPts val="600"/>
              </a:spcBef>
            </a:pPr>
            <a:r>
              <a:rPr lang="en-US" dirty="0">
                <a:solidFill>
                  <a:schemeClr val="accent1"/>
                </a:solidFill>
              </a:rPr>
              <a:t>No litter patches</a:t>
            </a:r>
          </a:p>
        </p:txBody>
      </p:sp>
    </p:spTree>
    <p:extLst>
      <p:ext uri="{BB962C8B-B14F-4D97-AF65-F5344CB8AC3E}">
        <p14:creationId xmlns:p14="http://schemas.microsoft.com/office/powerpoint/2010/main" val="1002178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3DA6-0AFC-B350-9BB5-B06B47641205}"/>
              </a:ext>
            </a:extLst>
          </p:cNvPr>
          <p:cNvSpPr>
            <a:spLocks noGrp="1"/>
          </p:cNvSpPr>
          <p:nvPr>
            <p:ph type="title"/>
          </p:nvPr>
        </p:nvSpPr>
        <p:spPr/>
        <p:txBody>
          <a:bodyPr/>
          <a:lstStyle/>
          <a:p>
            <a:r>
              <a:rPr lang="en-US" dirty="0"/>
              <a:t>Detect Macro-Litter Objects</a:t>
            </a:r>
            <a:endParaRPr lang="en-AU" dirty="0"/>
          </a:p>
        </p:txBody>
      </p:sp>
      <p:sp>
        <p:nvSpPr>
          <p:cNvPr id="3" name="Text Placeholder 2">
            <a:extLst>
              <a:ext uri="{FF2B5EF4-FFF2-40B4-BE49-F238E27FC236}">
                <a16:creationId xmlns:a16="http://schemas.microsoft.com/office/drawing/2014/main" id="{6FB4829A-DAEF-735D-6B90-BE6BC8119D26}"/>
              </a:ext>
            </a:extLst>
          </p:cNvPr>
          <p:cNvSpPr>
            <a:spLocks noGrp="1"/>
          </p:cNvSpPr>
          <p:nvPr>
            <p:ph type="body" sz="quarter" idx="11"/>
          </p:nvPr>
        </p:nvSpPr>
        <p:spPr>
          <a:xfrm>
            <a:off x="7580294" y="1207963"/>
            <a:ext cx="3960883" cy="737582"/>
          </a:xfrm>
        </p:spPr>
        <p:txBody>
          <a:bodyPr>
            <a:normAutofit/>
          </a:bodyPr>
          <a:lstStyle/>
          <a:p>
            <a:pPr marL="0" indent="0">
              <a:buNone/>
            </a:pPr>
            <a:r>
              <a:rPr lang="en-US" sz="1800" dirty="0"/>
              <a:t>Blue = Litter detected in patch</a:t>
            </a:r>
            <a:endParaRPr lang="en-AU" sz="1800" dirty="0"/>
          </a:p>
          <a:p>
            <a:pPr marL="0" indent="0">
              <a:buNone/>
            </a:pPr>
            <a:r>
              <a:rPr lang="en-AU" sz="1800" dirty="0"/>
              <a:t>Red = No litter detected in patch</a:t>
            </a:r>
            <a:endParaRPr lang="en-US" sz="1800" dirty="0"/>
          </a:p>
        </p:txBody>
      </p:sp>
      <p:pic>
        <p:nvPicPr>
          <p:cNvPr id="7" name="Picture 6">
            <a:extLst>
              <a:ext uri="{FF2B5EF4-FFF2-40B4-BE49-F238E27FC236}">
                <a16:creationId xmlns:a16="http://schemas.microsoft.com/office/drawing/2014/main" id="{D6BEB17A-6577-1D54-E0F0-E511FB0EEAAB}"/>
              </a:ext>
            </a:extLst>
          </p:cNvPr>
          <p:cNvPicPr>
            <a:picLocks noChangeAspect="1"/>
          </p:cNvPicPr>
          <p:nvPr/>
        </p:nvPicPr>
        <p:blipFill>
          <a:blip r:embed="rId3"/>
          <a:stretch>
            <a:fillRect/>
          </a:stretch>
        </p:blipFill>
        <p:spPr>
          <a:xfrm>
            <a:off x="0" y="1576754"/>
            <a:ext cx="6742419" cy="5056815"/>
          </a:xfrm>
          <a:prstGeom prst="rect">
            <a:avLst/>
          </a:prstGeom>
        </p:spPr>
      </p:pic>
      <p:sp>
        <p:nvSpPr>
          <p:cNvPr id="8" name="Rectangle 7">
            <a:extLst>
              <a:ext uri="{FF2B5EF4-FFF2-40B4-BE49-F238E27FC236}">
                <a16:creationId xmlns:a16="http://schemas.microsoft.com/office/drawing/2014/main" id="{27F86573-D2CB-4408-0479-E0976A69CDA9}"/>
              </a:ext>
            </a:extLst>
          </p:cNvPr>
          <p:cNvSpPr/>
          <p:nvPr/>
        </p:nvSpPr>
        <p:spPr>
          <a:xfrm>
            <a:off x="5011235" y="1576754"/>
            <a:ext cx="969604" cy="671146"/>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AU" dirty="0" err="1"/>
          </a:p>
        </p:txBody>
      </p:sp>
      <p:pic>
        <p:nvPicPr>
          <p:cNvPr id="17" name="Picture 16">
            <a:extLst>
              <a:ext uri="{FF2B5EF4-FFF2-40B4-BE49-F238E27FC236}">
                <a16:creationId xmlns:a16="http://schemas.microsoft.com/office/drawing/2014/main" id="{954DD099-7A24-FFCF-FA2F-9AA0CDAD0A39}"/>
              </a:ext>
            </a:extLst>
          </p:cNvPr>
          <p:cNvPicPr>
            <a:picLocks noChangeAspect="1"/>
          </p:cNvPicPr>
          <p:nvPr/>
        </p:nvPicPr>
        <p:blipFill>
          <a:blip r:embed="rId4"/>
          <a:srcRect/>
          <a:stretch/>
        </p:blipFill>
        <p:spPr>
          <a:xfrm>
            <a:off x="6462784" y="2057417"/>
            <a:ext cx="5425310" cy="4029456"/>
          </a:xfrm>
          <a:prstGeom prst="rect">
            <a:avLst/>
          </a:prstGeom>
          <a:ln w="50800">
            <a:solidFill>
              <a:srgbClr val="FFFF00"/>
            </a:solidFill>
          </a:ln>
        </p:spPr>
      </p:pic>
      <p:sp>
        <p:nvSpPr>
          <p:cNvPr id="4" name="TextBox 3">
            <a:extLst>
              <a:ext uri="{FF2B5EF4-FFF2-40B4-BE49-F238E27FC236}">
                <a16:creationId xmlns:a16="http://schemas.microsoft.com/office/drawing/2014/main" id="{1D86B5AF-5E70-5DF7-5C2E-391E75BA83CD}"/>
              </a:ext>
            </a:extLst>
          </p:cNvPr>
          <p:cNvSpPr txBox="1"/>
          <p:nvPr/>
        </p:nvSpPr>
        <p:spPr>
          <a:xfrm>
            <a:off x="1" y="6578977"/>
            <a:ext cx="6837280" cy="261610"/>
          </a:xfrm>
          <a:prstGeom prst="rect">
            <a:avLst/>
          </a:prstGeom>
          <a:noFill/>
        </p:spPr>
        <p:txBody>
          <a:bodyPr wrap="square" rtlCol="0">
            <a:spAutoFit/>
          </a:bodyPr>
          <a:lstStyle/>
          <a:p>
            <a:pPr algn="r"/>
            <a:r>
              <a:rPr lang="en-US" sz="1100" dirty="0"/>
              <a:t>Image taken with DJI Mini 3 Pro at an altitude of 15 meter above the ground (Bocholt-Herentals Canal in Belgium)</a:t>
            </a:r>
            <a:endParaRPr lang="nl-BE" sz="1100" dirty="0"/>
          </a:p>
        </p:txBody>
      </p:sp>
    </p:spTree>
    <p:extLst>
      <p:ext uri="{BB962C8B-B14F-4D97-AF65-F5344CB8AC3E}">
        <p14:creationId xmlns:p14="http://schemas.microsoft.com/office/powerpoint/2010/main" val="334779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iver&#10;&#10;Description automatically generated">
            <a:extLst>
              <a:ext uri="{FF2B5EF4-FFF2-40B4-BE49-F238E27FC236}">
                <a16:creationId xmlns:a16="http://schemas.microsoft.com/office/drawing/2014/main" id="{B1E7C0DD-F2B8-48A8-A11C-0E3E95E76EE8}"/>
              </a:ext>
            </a:extLst>
          </p:cNvPr>
          <p:cNvPicPr>
            <a:picLocks noChangeAspect="1"/>
          </p:cNvPicPr>
          <p:nvPr/>
        </p:nvPicPr>
        <p:blipFill rotWithShape="1">
          <a:blip r:embed="rId3">
            <a:extLst>
              <a:ext uri="{28A0092B-C50C-407E-A947-70E740481C1C}">
                <a14:useLocalDpi xmlns:a14="http://schemas.microsoft.com/office/drawing/2010/main" val="0"/>
              </a:ext>
            </a:extLst>
          </a:blip>
          <a:srcRect t="8746" b="13645"/>
          <a:stretch/>
        </p:blipFill>
        <p:spPr>
          <a:xfrm>
            <a:off x="0" y="0"/>
            <a:ext cx="12192000" cy="6862582"/>
          </a:xfrm>
          <a:prstGeom prst="rect">
            <a:avLst/>
          </a:prstGeom>
        </p:spPr>
      </p:pic>
      <p:pic>
        <p:nvPicPr>
          <p:cNvPr id="7" name="Picture 6">
            <a:extLst>
              <a:ext uri="{FF2B5EF4-FFF2-40B4-BE49-F238E27FC236}">
                <a16:creationId xmlns:a16="http://schemas.microsoft.com/office/drawing/2014/main" id="{AD9BE743-6567-43D6-BA68-47289A631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1" y="5819800"/>
            <a:ext cx="438150" cy="971550"/>
          </a:xfrm>
          <a:prstGeom prst="rect">
            <a:avLst/>
          </a:prstGeom>
        </p:spPr>
      </p:pic>
    </p:spTree>
    <p:extLst>
      <p:ext uri="{BB962C8B-B14F-4D97-AF65-F5344CB8AC3E}">
        <p14:creationId xmlns:p14="http://schemas.microsoft.com/office/powerpoint/2010/main" val="1983472515"/>
      </p:ext>
    </p:extLst>
  </p:cSld>
  <p:clrMapOvr>
    <a:masterClrMapping/>
  </p:clrMapOvr>
  <mc:AlternateContent xmlns:mc="http://schemas.openxmlformats.org/markup-compatibility/2006" xmlns:p14="http://schemas.microsoft.com/office/powerpoint/2010/main">
    <mc:Choice Requires="p14">
      <p:transition spd="med" p14:dur="700" advClick="0" advTm="19300">
        <p:fade/>
      </p:transition>
    </mc:Choice>
    <mc:Fallback xmlns="">
      <p:transition spd="med" advClick="0" advTm="193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63B6-091C-1087-2134-889785B1FC59}"/>
              </a:ext>
            </a:extLst>
          </p:cNvPr>
          <p:cNvSpPr>
            <a:spLocks noGrp="1"/>
          </p:cNvSpPr>
          <p:nvPr>
            <p:ph type="title"/>
          </p:nvPr>
        </p:nvSpPr>
        <p:spPr>
          <a:xfrm>
            <a:off x="1433096" y="-12591"/>
            <a:ext cx="8523704" cy="1447099"/>
          </a:xfrm>
        </p:spPr>
        <p:txBody>
          <a:bodyPr/>
          <a:lstStyle/>
          <a:p>
            <a:r>
              <a:rPr lang="en-US" dirty="0"/>
              <a:t>Introduction</a:t>
            </a:r>
            <a:endParaRPr lang="en-BE" dirty="0"/>
          </a:p>
        </p:txBody>
      </p:sp>
      <p:sp>
        <p:nvSpPr>
          <p:cNvPr id="8" name="Text Placeholder 7">
            <a:extLst>
              <a:ext uri="{FF2B5EF4-FFF2-40B4-BE49-F238E27FC236}">
                <a16:creationId xmlns:a16="http://schemas.microsoft.com/office/drawing/2014/main" id="{403A0A46-E487-F2EC-33C6-792FED64067E}"/>
              </a:ext>
            </a:extLst>
          </p:cNvPr>
          <p:cNvSpPr>
            <a:spLocks noGrp="1"/>
          </p:cNvSpPr>
          <p:nvPr>
            <p:ph type="body" sz="quarter" idx="11"/>
          </p:nvPr>
        </p:nvSpPr>
        <p:spPr>
          <a:xfrm>
            <a:off x="232461" y="3139807"/>
            <a:ext cx="5187838" cy="3525398"/>
          </a:xfrm>
        </p:spPr>
        <p:txBody>
          <a:bodyPr>
            <a:noAutofit/>
          </a:bodyPr>
          <a:lstStyle/>
          <a:p>
            <a:pPr marL="0" indent="0" algn="ctr">
              <a:buNone/>
            </a:pPr>
            <a:r>
              <a:rPr lang="en-US" sz="2400" b="1" u="sng" dirty="0"/>
              <a:t>Litter on Land</a:t>
            </a:r>
          </a:p>
          <a:p>
            <a:pPr marL="0" indent="0" algn="ctr">
              <a:buNone/>
            </a:pPr>
            <a:endParaRPr lang="en-US" sz="2400" b="1" u="sng" dirty="0"/>
          </a:p>
          <a:p>
            <a:r>
              <a:rPr lang="en-US" sz="2400" dirty="0"/>
              <a:t>Target: hot spots &amp; densities</a:t>
            </a:r>
          </a:p>
          <a:p>
            <a:endParaRPr lang="en-US" sz="2400" dirty="0"/>
          </a:p>
          <a:p>
            <a:r>
              <a:rPr lang="en-US" sz="2400" dirty="0"/>
              <a:t>Scene = more static</a:t>
            </a:r>
          </a:p>
          <a:p>
            <a:pPr marL="0" indent="0">
              <a:buNone/>
            </a:pPr>
            <a:r>
              <a:rPr lang="en-US" sz="2400" dirty="0"/>
              <a:t>	=&gt; mobile camera (UAV)</a:t>
            </a:r>
          </a:p>
          <a:p>
            <a:pPr marL="0" indent="0">
              <a:buNone/>
            </a:pPr>
            <a:endParaRPr lang="en-US" sz="2400" dirty="0"/>
          </a:p>
          <a:p>
            <a:r>
              <a:rPr lang="en-US" sz="2400" dirty="0"/>
              <a:t>More variation in background</a:t>
            </a:r>
            <a:endParaRPr lang="nl-BE" sz="2400" dirty="0"/>
          </a:p>
        </p:txBody>
      </p:sp>
      <p:cxnSp>
        <p:nvCxnSpPr>
          <p:cNvPr id="11" name="Straight Connector 10">
            <a:extLst>
              <a:ext uri="{FF2B5EF4-FFF2-40B4-BE49-F238E27FC236}">
                <a16:creationId xmlns:a16="http://schemas.microsoft.com/office/drawing/2014/main" id="{A1AFF7C1-E590-8626-279D-7326062206C5}"/>
              </a:ext>
            </a:extLst>
          </p:cNvPr>
          <p:cNvCxnSpPr>
            <a:cxnSpLocks/>
          </p:cNvCxnSpPr>
          <p:nvPr/>
        </p:nvCxnSpPr>
        <p:spPr>
          <a:xfrm>
            <a:off x="5485624" y="2842352"/>
            <a:ext cx="0" cy="3908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ABE41A9B-3141-EB7F-FD4F-E0B99470C41F}"/>
              </a:ext>
            </a:extLst>
          </p:cNvPr>
          <p:cNvSpPr txBox="1">
            <a:spLocks/>
          </p:cNvSpPr>
          <p:nvPr/>
        </p:nvSpPr>
        <p:spPr>
          <a:xfrm>
            <a:off x="5751575" y="3139807"/>
            <a:ext cx="6620360" cy="3525399"/>
          </a:xfrm>
          <a:prstGeom prst="rect">
            <a:avLst/>
          </a:prstGeom>
        </p:spPr>
        <p:txBody>
          <a:bodyPr vert="horz" lIns="91440" tIns="45720" rIns="91440" bIns="45720" rtlCol="0">
            <a:noAutofit/>
          </a:bodyPr>
          <a:lstStyle>
            <a:lvl1pPr marL="457189" indent="-457189"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990575" indent="-380990" algn="l" defTabSz="914400" rtl="0" eaLnBrk="1" latinLnBrk="0" hangingPunct="1">
              <a:lnSpc>
                <a:spcPct val="90000"/>
              </a:lnSpc>
              <a:spcBef>
                <a:spcPts val="500"/>
              </a:spcBef>
              <a:buFont typeface="Arial" panose="020B0604020202020204" pitchFamily="34" charset="0"/>
              <a:buChar char="•"/>
              <a:defRPr sz="2400" i="0" kern="1200">
                <a:solidFill>
                  <a:schemeClr val="tx1"/>
                </a:solidFill>
                <a:effectLst/>
                <a:latin typeface="+mn-lt"/>
                <a:ea typeface="+mn-ea"/>
                <a:cs typeface="+mn-cs"/>
              </a:defRPr>
            </a:lvl2pPr>
            <a:lvl3pPr marL="1523962" indent="-304792" algn="l" defTabSz="914400" rtl="0" eaLnBrk="1" latinLnBrk="0" hangingPunct="1">
              <a:lnSpc>
                <a:spcPct val="90000"/>
              </a:lnSpc>
              <a:spcBef>
                <a:spcPts val="500"/>
              </a:spcBef>
              <a:buFont typeface="Arial" panose="020B0604020202020204" pitchFamily="34" charset="0"/>
              <a:buChar char="•"/>
              <a:defRPr sz="1867" u="none" kern="1200">
                <a:solidFill>
                  <a:schemeClr val="tx1">
                    <a:lumMod val="50000"/>
                  </a:schemeClr>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67" i="1" kern="1200">
                <a:solidFill>
                  <a:srgbClr val="67AF3E"/>
                </a:solidFill>
                <a:effectLst/>
                <a:latin typeface="+mn-lt"/>
                <a:ea typeface="+mn-ea"/>
                <a:cs typeface="+mn-cs"/>
              </a:defRPr>
            </a:lvl4pPr>
            <a:lvl5pPr marL="2743131" indent="-304792"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u="sng" dirty="0"/>
              <a:t>Floating Litter</a:t>
            </a:r>
          </a:p>
          <a:p>
            <a:pPr marL="0" indent="0" algn="ctr">
              <a:buNone/>
            </a:pPr>
            <a:endParaRPr lang="en-US" sz="2400" b="1" u="sng" dirty="0"/>
          </a:p>
          <a:p>
            <a:r>
              <a:rPr lang="en-US" sz="2400" dirty="0"/>
              <a:t>Target</a:t>
            </a:r>
            <a:r>
              <a:rPr lang="en-US" sz="2400"/>
              <a:t>: number </a:t>
            </a:r>
            <a:r>
              <a:rPr lang="en-US" sz="2400" dirty="0"/>
              <a:t>of floating items per time (flux)</a:t>
            </a:r>
          </a:p>
          <a:p>
            <a:endParaRPr lang="en-US" sz="2400" dirty="0"/>
          </a:p>
          <a:p>
            <a:r>
              <a:rPr lang="en-US" sz="2400" dirty="0"/>
              <a:t>Scene = very dynamic</a:t>
            </a:r>
          </a:p>
          <a:p>
            <a:pPr marL="0" indent="0">
              <a:buFont typeface="Arial" panose="020B0604020202020204" pitchFamily="34" charset="0"/>
              <a:buNone/>
            </a:pPr>
            <a:r>
              <a:rPr lang="en-US" sz="2400" dirty="0"/>
              <a:t>	=&gt; fixed camera (bridge)</a:t>
            </a:r>
          </a:p>
          <a:p>
            <a:pPr marL="0" indent="0">
              <a:buFont typeface="Arial" panose="020B0604020202020204" pitchFamily="34" charset="0"/>
              <a:buNone/>
            </a:pPr>
            <a:endParaRPr lang="en-US" sz="2400" dirty="0"/>
          </a:p>
          <a:p>
            <a:r>
              <a:rPr lang="en-US" sz="2400" dirty="0"/>
              <a:t>Camera set-up &amp; installation</a:t>
            </a:r>
          </a:p>
        </p:txBody>
      </p:sp>
      <p:sp>
        <p:nvSpPr>
          <p:cNvPr id="4" name="Text Placeholder 4">
            <a:extLst>
              <a:ext uri="{FF2B5EF4-FFF2-40B4-BE49-F238E27FC236}">
                <a16:creationId xmlns:a16="http://schemas.microsoft.com/office/drawing/2014/main" id="{B26048BC-F4BE-2864-7D0B-69A14857C4FC}"/>
              </a:ext>
            </a:extLst>
          </p:cNvPr>
          <p:cNvSpPr txBox="1">
            <a:spLocks/>
          </p:cNvSpPr>
          <p:nvPr/>
        </p:nvSpPr>
        <p:spPr>
          <a:xfrm>
            <a:off x="1463494" y="1796819"/>
            <a:ext cx="10577941" cy="1045533"/>
          </a:xfrm>
          <a:prstGeom prst="rect">
            <a:avLst/>
          </a:prstGeom>
        </p:spPr>
        <p:txBody>
          <a:bodyPr vert="horz" lIns="91440" tIns="45720" rIns="91440" bIns="45720" rtlCol="0">
            <a:noAutofit/>
          </a:bodyPr>
          <a:lstStyle>
            <a:lvl1pPr marL="457189" indent="-457189"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990575" indent="-380990" algn="l" defTabSz="914400" rtl="0" eaLnBrk="1" latinLnBrk="0" hangingPunct="1">
              <a:lnSpc>
                <a:spcPct val="90000"/>
              </a:lnSpc>
              <a:spcBef>
                <a:spcPts val="500"/>
              </a:spcBef>
              <a:buFont typeface="Arial" panose="020B0604020202020204" pitchFamily="34" charset="0"/>
              <a:buChar char="•"/>
              <a:defRPr sz="2400" i="0" kern="1200">
                <a:solidFill>
                  <a:schemeClr val="tx1"/>
                </a:solidFill>
                <a:effectLst/>
                <a:latin typeface="+mn-lt"/>
                <a:ea typeface="+mn-ea"/>
                <a:cs typeface="+mn-cs"/>
              </a:defRPr>
            </a:lvl2pPr>
            <a:lvl3pPr marL="1523962" indent="-304792" algn="l" defTabSz="914400" rtl="0" eaLnBrk="1" latinLnBrk="0" hangingPunct="1">
              <a:lnSpc>
                <a:spcPct val="90000"/>
              </a:lnSpc>
              <a:spcBef>
                <a:spcPts val="500"/>
              </a:spcBef>
              <a:buFont typeface="Arial" panose="020B0604020202020204" pitchFamily="34" charset="0"/>
              <a:buChar char="•"/>
              <a:defRPr sz="1867" u="none" kern="1200">
                <a:solidFill>
                  <a:schemeClr val="tx1">
                    <a:lumMod val="50000"/>
                  </a:schemeClr>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67" i="1" kern="1200">
                <a:solidFill>
                  <a:srgbClr val="67AF3E"/>
                </a:solidFill>
                <a:effectLst/>
                <a:latin typeface="+mn-lt"/>
                <a:ea typeface="+mn-ea"/>
                <a:cs typeface="+mn-cs"/>
              </a:defRPr>
            </a:lvl4pPr>
            <a:lvl5pPr marL="2743131" indent="-304792"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Only high-resolution RGB data (camera on bridge or UAV)</a:t>
            </a:r>
          </a:p>
          <a:p>
            <a:r>
              <a:rPr lang="en-US" dirty="0"/>
              <a:t>Only macro-litter on rivers &amp; riverbanks</a:t>
            </a:r>
          </a:p>
        </p:txBody>
      </p:sp>
    </p:spTree>
    <p:extLst>
      <p:ext uri="{BB962C8B-B14F-4D97-AF65-F5344CB8AC3E}">
        <p14:creationId xmlns:p14="http://schemas.microsoft.com/office/powerpoint/2010/main" val="2227163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CC213-1999-E598-3A8F-BE3093A63602}"/>
              </a:ext>
            </a:extLst>
          </p:cNvPr>
          <p:cNvSpPr>
            <a:spLocks noGrp="1"/>
          </p:cNvSpPr>
          <p:nvPr>
            <p:ph type="title"/>
          </p:nvPr>
        </p:nvSpPr>
        <p:spPr/>
        <p:txBody>
          <a:bodyPr/>
          <a:lstStyle/>
          <a:p>
            <a:r>
              <a:rPr lang="en-US" dirty="0"/>
              <a:t>Floating Macro-Litter on Rivers</a:t>
            </a:r>
            <a:endParaRPr lang="nl-BE" dirty="0"/>
          </a:p>
        </p:txBody>
      </p:sp>
    </p:spTree>
    <p:extLst>
      <p:ext uri="{BB962C8B-B14F-4D97-AF65-F5344CB8AC3E}">
        <p14:creationId xmlns:p14="http://schemas.microsoft.com/office/powerpoint/2010/main" val="511864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63B6-091C-1087-2134-889785B1FC59}"/>
              </a:ext>
            </a:extLst>
          </p:cNvPr>
          <p:cNvSpPr>
            <a:spLocks noGrp="1"/>
          </p:cNvSpPr>
          <p:nvPr>
            <p:ph type="title"/>
          </p:nvPr>
        </p:nvSpPr>
        <p:spPr>
          <a:xfrm>
            <a:off x="1433096" y="-12591"/>
            <a:ext cx="10758904" cy="1447099"/>
          </a:xfrm>
        </p:spPr>
        <p:txBody>
          <a:bodyPr/>
          <a:lstStyle/>
          <a:p>
            <a:r>
              <a:rPr lang="en-US" dirty="0"/>
              <a:t>Test &amp; Development Set-up</a:t>
            </a:r>
            <a:endParaRPr lang="en-BE" dirty="0"/>
          </a:p>
        </p:txBody>
      </p:sp>
      <p:pic>
        <p:nvPicPr>
          <p:cNvPr id="13" name="Picture 12">
            <a:extLst>
              <a:ext uri="{FF2B5EF4-FFF2-40B4-BE49-F238E27FC236}">
                <a16:creationId xmlns:a16="http://schemas.microsoft.com/office/drawing/2014/main" id="{EBE3F266-0B16-1EA2-2566-7A593A7A3188}"/>
              </a:ext>
            </a:extLst>
          </p:cNvPr>
          <p:cNvPicPr>
            <a:picLocks noChangeAspect="1"/>
          </p:cNvPicPr>
          <p:nvPr/>
        </p:nvPicPr>
        <p:blipFill>
          <a:blip r:embed="rId2"/>
          <a:stretch>
            <a:fillRect/>
          </a:stretch>
        </p:blipFill>
        <p:spPr>
          <a:xfrm>
            <a:off x="156755" y="1559024"/>
            <a:ext cx="4117787" cy="2796220"/>
          </a:xfrm>
          <a:prstGeom prst="rect">
            <a:avLst/>
          </a:prstGeom>
        </p:spPr>
      </p:pic>
      <p:pic>
        <p:nvPicPr>
          <p:cNvPr id="15" name="Picture 14">
            <a:extLst>
              <a:ext uri="{FF2B5EF4-FFF2-40B4-BE49-F238E27FC236}">
                <a16:creationId xmlns:a16="http://schemas.microsoft.com/office/drawing/2014/main" id="{D1FF8318-22C4-F14C-65E6-85F2B06FA393}"/>
              </a:ext>
            </a:extLst>
          </p:cNvPr>
          <p:cNvPicPr>
            <a:picLocks noChangeAspect="1"/>
          </p:cNvPicPr>
          <p:nvPr/>
        </p:nvPicPr>
        <p:blipFill rotWithShape="1">
          <a:blip r:embed="rId3"/>
          <a:srcRect l="42196" t="46961" r="32972" b="19288"/>
          <a:stretch/>
        </p:blipFill>
        <p:spPr>
          <a:xfrm>
            <a:off x="4294762" y="1554618"/>
            <a:ext cx="3664418" cy="2796220"/>
          </a:xfrm>
          <a:prstGeom prst="rect">
            <a:avLst/>
          </a:prstGeom>
        </p:spPr>
      </p:pic>
      <p:sp>
        <p:nvSpPr>
          <p:cNvPr id="17" name="Oval 16">
            <a:extLst>
              <a:ext uri="{FF2B5EF4-FFF2-40B4-BE49-F238E27FC236}">
                <a16:creationId xmlns:a16="http://schemas.microsoft.com/office/drawing/2014/main" id="{56F471FF-E97C-8331-4CDC-8E38F4B98CAF}"/>
              </a:ext>
            </a:extLst>
          </p:cNvPr>
          <p:cNvSpPr/>
          <p:nvPr/>
        </p:nvSpPr>
        <p:spPr>
          <a:xfrm>
            <a:off x="5133861" y="2575106"/>
            <a:ext cx="540000" cy="54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l 18">
            <a:extLst>
              <a:ext uri="{FF2B5EF4-FFF2-40B4-BE49-F238E27FC236}">
                <a16:creationId xmlns:a16="http://schemas.microsoft.com/office/drawing/2014/main" id="{5E0578E0-28D3-6F02-92B9-253EDB452580}"/>
              </a:ext>
            </a:extLst>
          </p:cNvPr>
          <p:cNvSpPr/>
          <p:nvPr/>
        </p:nvSpPr>
        <p:spPr>
          <a:xfrm>
            <a:off x="5706565" y="1764835"/>
            <a:ext cx="1068808" cy="144107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l 21">
            <a:extLst>
              <a:ext uri="{FF2B5EF4-FFF2-40B4-BE49-F238E27FC236}">
                <a16:creationId xmlns:a16="http://schemas.microsoft.com/office/drawing/2014/main" id="{13688E82-CC13-6012-13B1-49719D39F24E}"/>
              </a:ext>
            </a:extLst>
          </p:cNvPr>
          <p:cNvSpPr/>
          <p:nvPr/>
        </p:nvSpPr>
        <p:spPr>
          <a:xfrm>
            <a:off x="6886436" y="2091288"/>
            <a:ext cx="803599" cy="76020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extBox 22">
            <a:extLst>
              <a:ext uri="{FF2B5EF4-FFF2-40B4-BE49-F238E27FC236}">
                <a16:creationId xmlns:a16="http://schemas.microsoft.com/office/drawing/2014/main" id="{0D4CB72B-6674-6D88-8354-095C082008B4}"/>
              </a:ext>
            </a:extLst>
          </p:cNvPr>
          <p:cNvSpPr txBox="1"/>
          <p:nvPr/>
        </p:nvSpPr>
        <p:spPr>
          <a:xfrm>
            <a:off x="1732854" y="4388640"/>
            <a:ext cx="5109514" cy="261610"/>
          </a:xfrm>
          <a:prstGeom prst="rect">
            <a:avLst/>
          </a:prstGeom>
          <a:noFill/>
        </p:spPr>
        <p:txBody>
          <a:bodyPr wrap="square" rtlCol="0">
            <a:spAutoFit/>
          </a:bodyPr>
          <a:lstStyle/>
          <a:p>
            <a:pPr algn="ctr"/>
            <a:r>
              <a:rPr lang="en-US" sz="1100" dirty="0"/>
              <a:t>View of test set-up at bridge over canal (width 35m) close to VITO HQ (Mol – Belgium)</a:t>
            </a:r>
            <a:endParaRPr lang="nl-BE" sz="1100" dirty="0"/>
          </a:p>
        </p:txBody>
      </p:sp>
      <p:sp>
        <p:nvSpPr>
          <p:cNvPr id="26" name="TextBox 25">
            <a:extLst>
              <a:ext uri="{FF2B5EF4-FFF2-40B4-BE49-F238E27FC236}">
                <a16:creationId xmlns:a16="http://schemas.microsoft.com/office/drawing/2014/main" id="{F9A00D12-7602-3D31-9BF3-748D55AAEF71}"/>
              </a:ext>
            </a:extLst>
          </p:cNvPr>
          <p:cNvSpPr txBox="1"/>
          <p:nvPr/>
        </p:nvSpPr>
        <p:spPr>
          <a:xfrm>
            <a:off x="1529004" y="4870590"/>
            <a:ext cx="10148876" cy="1785104"/>
          </a:xfrm>
          <a:prstGeom prst="rect">
            <a:avLst/>
          </a:prstGeom>
          <a:noFill/>
        </p:spPr>
        <p:txBody>
          <a:bodyPr wrap="square" rtlCol="0">
            <a:spAutoFit/>
          </a:bodyPr>
          <a:lstStyle/>
          <a:p>
            <a:r>
              <a:rPr lang="en-US" sz="2400" dirty="0"/>
              <a:t>Test set-up useful for:</a:t>
            </a:r>
          </a:p>
          <a:p>
            <a:pPr marL="285750" indent="-285750">
              <a:buFont typeface="Arial" panose="020B0604020202020204" pitchFamily="34" charset="0"/>
              <a:buChar char="•"/>
            </a:pPr>
            <a:r>
              <a:rPr lang="en-US" sz="2400" dirty="0"/>
              <a:t>Generate training data, e.g. via release-and-catch experiments</a:t>
            </a:r>
          </a:p>
          <a:p>
            <a:pPr marL="285750" indent="-285750">
              <a:buFont typeface="Arial" panose="020B0604020202020204" pitchFamily="34" charset="0"/>
              <a:buChar char="•"/>
            </a:pPr>
            <a:r>
              <a:rPr lang="en-US" sz="2400" dirty="0"/>
              <a:t>Concept testing</a:t>
            </a:r>
          </a:p>
          <a:p>
            <a:pPr marL="285750" indent="-285750">
              <a:buFont typeface="Arial" panose="020B0604020202020204" pitchFamily="34" charset="0"/>
              <a:buChar char="•"/>
            </a:pPr>
            <a:r>
              <a:rPr lang="en-US" sz="2400" dirty="0"/>
              <a:t>Protocols developed and defined in Horizon Europe Project “INSPIRE”</a:t>
            </a:r>
          </a:p>
          <a:p>
            <a:pPr lvl="1"/>
            <a:r>
              <a:rPr lang="nl-BE" sz="1400" dirty="0">
                <a:effectLst/>
                <a:hlinkClick r:id="rId4" tooltip="https://www.inspire-europe.org/">
                  <a:extLst>
                    <a:ext uri="{A12FA001-AC4F-418D-AE19-62706E023703}">
                      <ahyp:hlinkClr xmlns:ahyp="http://schemas.microsoft.com/office/drawing/2018/hyperlinkcolor" val="tx"/>
                    </a:ext>
                  </a:extLst>
                </a:hlinkClick>
              </a:rPr>
              <a:t>www.inspire-europe.org</a:t>
            </a:r>
            <a:r>
              <a:rPr lang="nl-BE" sz="1400" dirty="0">
                <a:effectLst/>
              </a:rPr>
              <a:t> /  </a:t>
            </a:r>
            <a:r>
              <a:rPr lang="nl-BE" sz="1400" dirty="0" err="1">
                <a:effectLst/>
              </a:rPr>
              <a:t>Inspire</a:t>
            </a:r>
            <a:r>
              <a:rPr lang="nl-BE" sz="1400" dirty="0">
                <a:effectLst/>
              </a:rPr>
              <a:t> Europe (LinkedIn)  / </a:t>
            </a:r>
            <a:r>
              <a:rPr lang="nl-BE" sz="1400" dirty="0" err="1">
                <a:effectLst/>
              </a:rPr>
              <a:t>Inspire</a:t>
            </a:r>
            <a:r>
              <a:rPr lang="nl-BE" sz="1400" dirty="0">
                <a:effectLst/>
              </a:rPr>
              <a:t> Europe (Facebook) / </a:t>
            </a:r>
            <a:r>
              <a:rPr lang="nl-BE" sz="1400" dirty="0" err="1">
                <a:effectLst/>
              </a:rPr>
              <a:t>inspire_eu</a:t>
            </a:r>
            <a:r>
              <a:rPr lang="nl-BE" sz="1400" dirty="0">
                <a:effectLst/>
              </a:rPr>
              <a:t> (Instagram) / @INSPIRE_EUROPE (X) </a:t>
            </a:r>
            <a:endParaRPr lang="nl-BE" sz="1400" dirty="0"/>
          </a:p>
        </p:txBody>
      </p:sp>
      <p:pic>
        <p:nvPicPr>
          <p:cNvPr id="28" name="Picture 27" descr="A white object floating in water&#10;&#10;Description automatically generated">
            <a:extLst>
              <a:ext uri="{FF2B5EF4-FFF2-40B4-BE49-F238E27FC236}">
                <a16:creationId xmlns:a16="http://schemas.microsoft.com/office/drawing/2014/main" id="{07FBBC5F-C29D-DA81-CE76-8C204CF06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691" y="1554618"/>
            <a:ext cx="3727251" cy="2793600"/>
          </a:xfrm>
          <a:prstGeom prst="rect">
            <a:avLst/>
          </a:prstGeom>
        </p:spPr>
      </p:pic>
      <p:sp>
        <p:nvSpPr>
          <p:cNvPr id="3" name="TextBox 2">
            <a:extLst>
              <a:ext uri="{FF2B5EF4-FFF2-40B4-BE49-F238E27FC236}">
                <a16:creationId xmlns:a16="http://schemas.microsoft.com/office/drawing/2014/main" id="{870949E1-BCFD-D662-7316-3DCFE5F64358}"/>
              </a:ext>
            </a:extLst>
          </p:cNvPr>
          <p:cNvSpPr txBox="1"/>
          <p:nvPr/>
        </p:nvSpPr>
        <p:spPr>
          <a:xfrm>
            <a:off x="8076305" y="4355244"/>
            <a:ext cx="3790638" cy="430887"/>
          </a:xfrm>
          <a:prstGeom prst="rect">
            <a:avLst/>
          </a:prstGeom>
          <a:noFill/>
        </p:spPr>
        <p:txBody>
          <a:bodyPr wrap="square" rtlCol="0">
            <a:spAutoFit/>
          </a:bodyPr>
          <a:lstStyle/>
          <a:p>
            <a:pPr algn="r"/>
            <a:r>
              <a:rPr lang="en-US" sz="1100" dirty="0"/>
              <a:t>Example of image taken with RGB camera during release &amp; catch experiment with litter received from the port of Antwerp</a:t>
            </a:r>
            <a:endParaRPr lang="nl-BE" sz="1100" dirty="0"/>
          </a:p>
        </p:txBody>
      </p:sp>
      <p:sp>
        <p:nvSpPr>
          <p:cNvPr id="4" name="TextBox 3">
            <a:extLst>
              <a:ext uri="{FF2B5EF4-FFF2-40B4-BE49-F238E27FC236}">
                <a16:creationId xmlns:a16="http://schemas.microsoft.com/office/drawing/2014/main" id="{976B9C2A-0B2F-7602-AFC2-D55AADF3E7A1}"/>
              </a:ext>
            </a:extLst>
          </p:cNvPr>
          <p:cNvSpPr txBox="1"/>
          <p:nvPr/>
        </p:nvSpPr>
        <p:spPr>
          <a:xfrm>
            <a:off x="4602127" y="2623601"/>
            <a:ext cx="594738" cy="369332"/>
          </a:xfrm>
          <a:prstGeom prst="rect">
            <a:avLst/>
          </a:prstGeom>
          <a:noFill/>
        </p:spPr>
        <p:txBody>
          <a:bodyPr wrap="square" rtlCol="0">
            <a:spAutoFit/>
          </a:bodyPr>
          <a:lstStyle/>
          <a:p>
            <a:r>
              <a:rPr lang="en-US" dirty="0">
                <a:solidFill>
                  <a:srgbClr val="FF0000"/>
                </a:solidFill>
              </a:rPr>
              <a:t>RGB</a:t>
            </a:r>
            <a:endParaRPr lang="nl-BE" dirty="0">
              <a:solidFill>
                <a:srgbClr val="FF0000"/>
              </a:solidFill>
            </a:endParaRPr>
          </a:p>
        </p:txBody>
      </p:sp>
      <p:sp>
        <p:nvSpPr>
          <p:cNvPr id="5" name="TextBox 4">
            <a:extLst>
              <a:ext uri="{FF2B5EF4-FFF2-40B4-BE49-F238E27FC236}">
                <a16:creationId xmlns:a16="http://schemas.microsoft.com/office/drawing/2014/main" id="{BF190C17-00C8-8CDC-74B8-7ADFC1E870CC}"/>
              </a:ext>
            </a:extLst>
          </p:cNvPr>
          <p:cNvSpPr txBox="1"/>
          <p:nvPr/>
        </p:nvSpPr>
        <p:spPr>
          <a:xfrm>
            <a:off x="4722455" y="1461524"/>
            <a:ext cx="1927780" cy="369332"/>
          </a:xfrm>
          <a:prstGeom prst="rect">
            <a:avLst/>
          </a:prstGeom>
          <a:noFill/>
        </p:spPr>
        <p:txBody>
          <a:bodyPr wrap="square" rtlCol="0">
            <a:spAutoFit/>
          </a:bodyPr>
          <a:lstStyle/>
          <a:p>
            <a:r>
              <a:rPr lang="en-US" dirty="0">
                <a:solidFill>
                  <a:schemeClr val="accent1"/>
                </a:solidFill>
              </a:rPr>
              <a:t>Multispectral VNIR</a:t>
            </a:r>
            <a:endParaRPr lang="nl-BE" dirty="0">
              <a:solidFill>
                <a:schemeClr val="accent1"/>
              </a:solidFill>
            </a:endParaRPr>
          </a:p>
        </p:txBody>
      </p:sp>
      <p:sp>
        <p:nvSpPr>
          <p:cNvPr id="6" name="TextBox 5">
            <a:extLst>
              <a:ext uri="{FF2B5EF4-FFF2-40B4-BE49-F238E27FC236}">
                <a16:creationId xmlns:a16="http://schemas.microsoft.com/office/drawing/2014/main" id="{B1EB7356-C483-A233-12D5-1752F4845153}"/>
              </a:ext>
            </a:extLst>
          </p:cNvPr>
          <p:cNvSpPr txBox="1"/>
          <p:nvPr/>
        </p:nvSpPr>
        <p:spPr>
          <a:xfrm>
            <a:off x="6555505" y="1516816"/>
            <a:ext cx="1520799" cy="646331"/>
          </a:xfrm>
          <a:prstGeom prst="rect">
            <a:avLst/>
          </a:prstGeom>
          <a:noFill/>
        </p:spPr>
        <p:txBody>
          <a:bodyPr wrap="square" rtlCol="0">
            <a:spAutoFit/>
          </a:bodyPr>
          <a:lstStyle/>
          <a:p>
            <a:pPr algn="ctr"/>
            <a:r>
              <a:rPr lang="en-US" dirty="0">
                <a:solidFill>
                  <a:srgbClr val="7030A0"/>
                </a:solidFill>
              </a:rPr>
              <a:t>Multispectral SWIR</a:t>
            </a:r>
            <a:endParaRPr lang="nl-BE" dirty="0">
              <a:solidFill>
                <a:srgbClr val="7030A0"/>
              </a:solidFill>
            </a:endParaRPr>
          </a:p>
        </p:txBody>
      </p:sp>
      <p:pic>
        <p:nvPicPr>
          <p:cNvPr id="8" name="Picture 7" descr="A logo with a drop of water&#10;&#10;Description automatically generated">
            <a:extLst>
              <a:ext uri="{FF2B5EF4-FFF2-40B4-BE49-F238E27FC236}">
                <a16:creationId xmlns:a16="http://schemas.microsoft.com/office/drawing/2014/main" id="{D20C3F6F-469C-3D78-6F0D-F3CFC89562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31" y="5638318"/>
            <a:ext cx="1643623" cy="1219682"/>
          </a:xfrm>
          <a:prstGeom prst="rect">
            <a:avLst/>
          </a:prstGeom>
        </p:spPr>
      </p:pic>
    </p:spTree>
    <p:extLst>
      <p:ext uri="{BB962C8B-B14F-4D97-AF65-F5344CB8AC3E}">
        <p14:creationId xmlns:p14="http://schemas.microsoft.com/office/powerpoint/2010/main" val="4201492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20D0-63DD-E235-71C2-8704FC69B273}"/>
              </a:ext>
            </a:extLst>
          </p:cNvPr>
          <p:cNvSpPr>
            <a:spLocks noGrp="1"/>
          </p:cNvSpPr>
          <p:nvPr>
            <p:ph type="title"/>
          </p:nvPr>
        </p:nvSpPr>
        <p:spPr/>
        <p:txBody>
          <a:bodyPr/>
          <a:lstStyle/>
          <a:p>
            <a:r>
              <a:rPr lang="en-US" dirty="0"/>
              <a:t>Operational Set-up </a:t>
            </a:r>
            <a:endParaRPr lang="nl-BE" dirty="0"/>
          </a:p>
        </p:txBody>
      </p:sp>
      <p:pic>
        <p:nvPicPr>
          <p:cNvPr id="5" name="Picture 4" descr="A computer in a box&#10;&#10;Description automatically generated">
            <a:extLst>
              <a:ext uri="{FF2B5EF4-FFF2-40B4-BE49-F238E27FC236}">
                <a16:creationId xmlns:a16="http://schemas.microsoft.com/office/drawing/2014/main" id="{641C577C-4F47-97FA-15F1-66A1A36EE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76584" y="4585138"/>
            <a:ext cx="2531562" cy="1898672"/>
          </a:xfrm>
          <a:prstGeom prst="rect">
            <a:avLst/>
          </a:prstGeom>
        </p:spPr>
      </p:pic>
      <p:pic>
        <p:nvPicPr>
          <p:cNvPr id="7" name="Picture 6" descr="A water body with a metal faucet&#10;&#10;Description automatically generated with medium confidence">
            <a:extLst>
              <a:ext uri="{FF2B5EF4-FFF2-40B4-BE49-F238E27FC236}">
                <a16:creationId xmlns:a16="http://schemas.microsoft.com/office/drawing/2014/main" id="{4E2021AB-634E-8905-3112-277E38FB129D}"/>
              </a:ext>
            </a:extLst>
          </p:cNvPr>
          <p:cNvPicPr>
            <a:picLocks noChangeAspect="1"/>
          </p:cNvPicPr>
          <p:nvPr/>
        </p:nvPicPr>
        <p:blipFill rotWithShape="1">
          <a:blip r:embed="rId3">
            <a:extLst>
              <a:ext uri="{28A0092B-C50C-407E-A947-70E740481C1C}">
                <a14:useLocalDpi xmlns:a14="http://schemas.microsoft.com/office/drawing/2010/main" val="0"/>
              </a:ext>
            </a:extLst>
          </a:blip>
          <a:srcRect r="47259"/>
          <a:stretch/>
        </p:blipFill>
        <p:spPr>
          <a:xfrm rot="5400000">
            <a:off x="646897" y="988426"/>
            <a:ext cx="2531562" cy="3600000"/>
          </a:xfrm>
          <a:prstGeom prst="rect">
            <a:avLst/>
          </a:prstGeom>
        </p:spPr>
      </p:pic>
      <p:pic>
        <p:nvPicPr>
          <p:cNvPr id="9" name="Picture 8" descr="A railing on a sidewalk&#10;&#10;Description automatically generated">
            <a:extLst>
              <a:ext uri="{FF2B5EF4-FFF2-40B4-BE49-F238E27FC236}">
                <a16:creationId xmlns:a16="http://schemas.microsoft.com/office/drawing/2014/main" id="{59BE8F5C-6541-3EB0-2A39-17C916A4E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76584" y="1839090"/>
            <a:ext cx="2531562" cy="1898672"/>
          </a:xfrm>
          <a:prstGeom prst="rect">
            <a:avLst/>
          </a:prstGeom>
        </p:spPr>
      </p:pic>
      <p:pic>
        <p:nvPicPr>
          <p:cNvPr id="3" name="Picture 2">
            <a:extLst>
              <a:ext uri="{FF2B5EF4-FFF2-40B4-BE49-F238E27FC236}">
                <a16:creationId xmlns:a16="http://schemas.microsoft.com/office/drawing/2014/main" id="{17F3B9BB-2E5E-0798-297B-2DC7972E298E}"/>
              </a:ext>
            </a:extLst>
          </p:cNvPr>
          <p:cNvPicPr>
            <a:picLocks noChangeAspect="1"/>
          </p:cNvPicPr>
          <p:nvPr/>
        </p:nvPicPr>
        <p:blipFill>
          <a:blip r:embed="rId5"/>
          <a:stretch>
            <a:fillRect/>
          </a:stretch>
        </p:blipFill>
        <p:spPr>
          <a:xfrm>
            <a:off x="112678" y="1522644"/>
            <a:ext cx="1999378" cy="997245"/>
          </a:xfrm>
          <a:prstGeom prst="rect">
            <a:avLst/>
          </a:prstGeom>
        </p:spPr>
      </p:pic>
      <p:pic>
        <p:nvPicPr>
          <p:cNvPr id="6" name="Picture 5" descr="A person standing on a hill&#10;&#10;Description automatically generated with medium confidence">
            <a:extLst>
              <a:ext uri="{FF2B5EF4-FFF2-40B4-BE49-F238E27FC236}">
                <a16:creationId xmlns:a16="http://schemas.microsoft.com/office/drawing/2014/main" id="{A08F04B2-C122-0F59-DA2A-8826D3997A79}"/>
              </a:ext>
            </a:extLst>
          </p:cNvPr>
          <p:cNvPicPr>
            <a:picLocks noChangeAspect="1"/>
          </p:cNvPicPr>
          <p:nvPr/>
        </p:nvPicPr>
        <p:blipFill rotWithShape="1">
          <a:blip r:embed="rId6">
            <a:extLst>
              <a:ext uri="{28A0092B-C50C-407E-A947-70E740481C1C}">
                <a14:useLocalDpi xmlns:a14="http://schemas.microsoft.com/office/drawing/2010/main" val="0"/>
              </a:ext>
            </a:extLst>
          </a:blip>
          <a:srcRect b="4045"/>
          <a:stretch/>
        </p:blipFill>
        <p:spPr>
          <a:xfrm>
            <a:off x="112678" y="4268693"/>
            <a:ext cx="3600000" cy="1923190"/>
          </a:xfrm>
          <a:prstGeom prst="rect">
            <a:avLst/>
          </a:prstGeom>
        </p:spPr>
      </p:pic>
      <p:sp>
        <p:nvSpPr>
          <p:cNvPr id="10" name="TextBox 9">
            <a:extLst>
              <a:ext uri="{FF2B5EF4-FFF2-40B4-BE49-F238E27FC236}">
                <a16:creationId xmlns:a16="http://schemas.microsoft.com/office/drawing/2014/main" id="{903D5FD4-EAA8-9F9F-86BB-9AD146636446}"/>
              </a:ext>
            </a:extLst>
          </p:cNvPr>
          <p:cNvSpPr txBox="1"/>
          <p:nvPr/>
        </p:nvSpPr>
        <p:spPr>
          <a:xfrm>
            <a:off x="6096000" y="3036586"/>
            <a:ext cx="5603913" cy="3560349"/>
          </a:xfrm>
          <a:prstGeom prst="rect">
            <a:avLst/>
          </a:prstGeom>
          <a:noFill/>
        </p:spPr>
        <p:txBody>
          <a:bodyPr wrap="square" rtlCol="0">
            <a:noAutofit/>
          </a:bodyPr>
          <a:lstStyle/>
          <a:p>
            <a:r>
              <a:rPr lang="en-US" sz="2400" dirty="0"/>
              <a:t>Development =&gt; Operational</a:t>
            </a:r>
          </a:p>
          <a:p>
            <a:pPr marL="285750" indent="-285750">
              <a:buFont typeface="Arial" panose="020B0604020202020204" pitchFamily="34" charset="0"/>
              <a:buChar char="•"/>
            </a:pPr>
            <a:r>
              <a:rPr lang="en-US" sz="2400" dirty="0"/>
              <a:t>Equipment</a:t>
            </a:r>
          </a:p>
          <a:p>
            <a:pPr marL="742950" lvl="1" indent="-285750">
              <a:buFont typeface="Arial" panose="020B0604020202020204" pitchFamily="34" charset="0"/>
              <a:buChar char="•"/>
            </a:pPr>
            <a:r>
              <a:rPr lang="en-US" sz="2000" dirty="0"/>
              <a:t>Cost</a:t>
            </a:r>
          </a:p>
          <a:p>
            <a:pPr marL="742950" lvl="1" indent="-285750">
              <a:buFont typeface="Arial" panose="020B0604020202020204" pitchFamily="34" charset="0"/>
              <a:buChar char="•"/>
            </a:pPr>
            <a:r>
              <a:rPr lang="en-US" sz="2000" dirty="0"/>
              <a:t>Water resistant</a:t>
            </a:r>
          </a:p>
          <a:p>
            <a:pPr marL="742950" lvl="1" indent="-285750">
              <a:buFont typeface="Arial" panose="020B0604020202020204" pitchFamily="34" charset="0"/>
              <a:buChar char="•"/>
            </a:pPr>
            <a:r>
              <a:rPr lang="en-US" sz="2000" dirty="0"/>
              <a:t>Robust</a:t>
            </a:r>
          </a:p>
          <a:p>
            <a:pPr marL="285750" indent="-285750">
              <a:buFont typeface="Arial" panose="020B0604020202020204" pitchFamily="34" charset="0"/>
              <a:buChar char="•"/>
            </a:pPr>
            <a:r>
              <a:rPr lang="en-US" sz="2400" dirty="0"/>
              <a:t>Power supply</a:t>
            </a:r>
          </a:p>
          <a:p>
            <a:pPr marL="285750" indent="-285750">
              <a:buFont typeface="Arial" panose="020B0604020202020204" pitchFamily="34" charset="0"/>
              <a:buChar char="•"/>
            </a:pPr>
            <a:r>
              <a:rPr lang="en-US" sz="2400" dirty="0"/>
              <a:t>Remote connection &amp; control</a:t>
            </a:r>
          </a:p>
          <a:p>
            <a:pPr marL="285750" indent="-285750">
              <a:buFont typeface="Arial" panose="020B0604020202020204" pitchFamily="34" charset="0"/>
              <a:buChar char="•"/>
            </a:pPr>
            <a:r>
              <a:rPr lang="nl-BE" sz="2400" dirty="0" err="1"/>
              <a:t>Recording</a:t>
            </a:r>
            <a:r>
              <a:rPr lang="nl-BE" sz="2400" dirty="0"/>
              <a:t> </a:t>
            </a:r>
            <a:r>
              <a:rPr lang="nl-BE" sz="2400" dirty="0" err="1"/>
              <a:t>schedule</a:t>
            </a:r>
            <a:r>
              <a:rPr lang="nl-BE" sz="2400" dirty="0"/>
              <a:t>, storage &amp; transfer</a:t>
            </a:r>
          </a:p>
          <a:p>
            <a:pPr marL="285750" indent="-285750">
              <a:buFont typeface="Arial" panose="020B0604020202020204" pitchFamily="34" charset="0"/>
              <a:buChar char="•"/>
            </a:pPr>
            <a:r>
              <a:rPr lang="nl-BE" sz="2400" dirty="0" err="1"/>
              <a:t>Specific</a:t>
            </a:r>
            <a:r>
              <a:rPr lang="nl-BE" sz="2400" dirty="0"/>
              <a:t> site </a:t>
            </a:r>
            <a:r>
              <a:rPr lang="nl-BE" sz="2400" dirty="0" err="1"/>
              <a:t>conditions</a:t>
            </a:r>
            <a:endParaRPr lang="nl-BE" sz="2400" dirty="0"/>
          </a:p>
          <a:p>
            <a:pPr marL="285750" indent="-285750">
              <a:buFont typeface="Arial" panose="020B0604020202020204" pitchFamily="34" charset="0"/>
              <a:buChar char="•"/>
            </a:pPr>
            <a:r>
              <a:rPr lang="nl-BE" sz="2400" dirty="0" err="1"/>
              <a:t>Auxiliary</a:t>
            </a:r>
            <a:r>
              <a:rPr lang="nl-BE" sz="2400" dirty="0"/>
              <a:t> sensors</a:t>
            </a:r>
          </a:p>
        </p:txBody>
      </p:sp>
      <p:grpSp>
        <p:nvGrpSpPr>
          <p:cNvPr id="11" name="Group 10">
            <a:extLst>
              <a:ext uri="{FF2B5EF4-FFF2-40B4-BE49-F238E27FC236}">
                <a16:creationId xmlns:a16="http://schemas.microsoft.com/office/drawing/2014/main" id="{87C5F77A-E4DE-CA9C-362B-6AE19A8B1EBF}"/>
              </a:ext>
            </a:extLst>
          </p:cNvPr>
          <p:cNvGrpSpPr>
            <a:grpSpLocks noChangeAspect="1"/>
          </p:cNvGrpSpPr>
          <p:nvPr/>
        </p:nvGrpSpPr>
        <p:grpSpPr>
          <a:xfrm>
            <a:off x="8592001" y="-56660"/>
            <a:ext cx="3600000" cy="2796385"/>
            <a:chOff x="194414" y="1615522"/>
            <a:chExt cx="5938809" cy="4729307"/>
          </a:xfrm>
        </p:grpSpPr>
        <p:pic>
          <p:nvPicPr>
            <p:cNvPr id="12" name="Picture 11">
              <a:extLst>
                <a:ext uri="{FF2B5EF4-FFF2-40B4-BE49-F238E27FC236}">
                  <a16:creationId xmlns:a16="http://schemas.microsoft.com/office/drawing/2014/main" id="{3B9C00E0-6461-AE54-CAA2-82DDEDB5D543}"/>
                </a:ext>
              </a:extLst>
            </p:cNvPr>
            <p:cNvPicPr>
              <a:picLocks noChangeAspect="1"/>
            </p:cNvPicPr>
            <p:nvPr/>
          </p:nvPicPr>
          <p:blipFill>
            <a:blip r:embed="rId7"/>
            <a:stretch>
              <a:fillRect/>
            </a:stretch>
          </p:blipFill>
          <p:spPr>
            <a:xfrm>
              <a:off x="194414" y="1727200"/>
              <a:ext cx="5938809" cy="4617629"/>
            </a:xfrm>
            <a:prstGeom prst="rect">
              <a:avLst/>
            </a:prstGeom>
          </p:spPr>
        </p:pic>
        <p:pic>
          <p:nvPicPr>
            <p:cNvPr id="13" name="Picture 12">
              <a:extLst>
                <a:ext uri="{FF2B5EF4-FFF2-40B4-BE49-F238E27FC236}">
                  <a16:creationId xmlns:a16="http://schemas.microsoft.com/office/drawing/2014/main" id="{B39696B3-636A-9D06-9330-05147CBEB111}"/>
                </a:ext>
              </a:extLst>
            </p:cNvPr>
            <p:cNvPicPr>
              <a:picLocks noChangeAspect="1"/>
            </p:cNvPicPr>
            <p:nvPr/>
          </p:nvPicPr>
          <p:blipFill rotWithShape="1">
            <a:blip r:embed="rId8"/>
            <a:srcRect l="7855" t="46191" r="21427" b="15712"/>
            <a:stretch/>
          </p:blipFill>
          <p:spPr>
            <a:xfrm>
              <a:off x="194414" y="1727200"/>
              <a:ext cx="1999854" cy="606018"/>
            </a:xfrm>
            <a:prstGeom prst="rect">
              <a:avLst/>
            </a:prstGeom>
          </p:spPr>
        </p:pic>
        <p:sp>
          <p:nvSpPr>
            <p:cNvPr id="14" name="Star: 7 Points 13">
              <a:extLst>
                <a:ext uri="{FF2B5EF4-FFF2-40B4-BE49-F238E27FC236}">
                  <a16:creationId xmlns:a16="http://schemas.microsoft.com/office/drawing/2014/main" id="{DE249FB3-FC26-783D-8D65-03C65D7D96BB}"/>
                </a:ext>
              </a:extLst>
            </p:cNvPr>
            <p:cNvSpPr>
              <a:spLocks noChangeAspect="1"/>
            </p:cNvSpPr>
            <p:nvPr/>
          </p:nvSpPr>
          <p:spPr>
            <a:xfrm>
              <a:off x="2911443" y="2437525"/>
              <a:ext cx="118774" cy="1110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Star: 7 Points 14">
              <a:extLst>
                <a:ext uri="{FF2B5EF4-FFF2-40B4-BE49-F238E27FC236}">
                  <a16:creationId xmlns:a16="http://schemas.microsoft.com/office/drawing/2014/main" id="{D745D5E1-09C1-248F-56C1-743434D5F2E2}"/>
                </a:ext>
              </a:extLst>
            </p:cNvPr>
            <p:cNvSpPr>
              <a:spLocks noChangeAspect="1"/>
            </p:cNvSpPr>
            <p:nvPr/>
          </p:nvSpPr>
          <p:spPr>
            <a:xfrm>
              <a:off x="3080072" y="1873829"/>
              <a:ext cx="118774" cy="1110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Star: 7 Points 15">
              <a:extLst>
                <a:ext uri="{FF2B5EF4-FFF2-40B4-BE49-F238E27FC236}">
                  <a16:creationId xmlns:a16="http://schemas.microsoft.com/office/drawing/2014/main" id="{242177F9-030A-FD86-07F4-A033E9491B9C}"/>
                </a:ext>
              </a:extLst>
            </p:cNvPr>
            <p:cNvSpPr>
              <a:spLocks noChangeAspect="1"/>
            </p:cNvSpPr>
            <p:nvPr/>
          </p:nvSpPr>
          <p:spPr>
            <a:xfrm>
              <a:off x="5744318" y="5353322"/>
              <a:ext cx="118774" cy="1110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extBox 16">
              <a:extLst>
                <a:ext uri="{FF2B5EF4-FFF2-40B4-BE49-F238E27FC236}">
                  <a16:creationId xmlns:a16="http://schemas.microsoft.com/office/drawing/2014/main" id="{F1B4E8F7-F05B-7DE3-D755-A11258CD1F7A}"/>
                </a:ext>
              </a:extLst>
            </p:cNvPr>
            <p:cNvSpPr txBox="1"/>
            <p:nvPr/>
          </p:nvSpPr>
          <p:spPr>
            <a:xfrm>
              <a:off x="3080072" y="1615522"/>
              <a:ext cx="732893" cy="369332"/>
            </a:xfrm>
            <a:prstGeom prst="rect">
              <a:avLst/>
            </a:prstGeom>
            <a:noFill/>
          </p:spPr>
          <p:txBody>
            <a:bodyPr wrap="none" rtlCol="0">
              <a:spAutoFit/>
            </a:bodyPr>
            <a:lstStyle/>
            <a:p>
              <a:r>
                <a:rPr lang="en-US" b="1" dirty="0">
                  <a:solidFill>
                    <a:srgbClr val="FF0000"/>
                  </a:solidFill>
                </a:rPr>
                <a:t>Rhine</a:t>
              </a:r>
              <a:endParaRPr lang="en-BE" b="1" dirty="0">
                <a:solidFill>
                  <a:srgbClr val="FF0000"/>
                </a:solidFill>
              </a:endParaRPr>
            </a:p>
          </p:txBody>
        </p:sp>
        <p:sp>
          <p:nvSpPr>
            <p:cNvPr id="18" name="TextBox 17">
              <a:extLst>
                <a:ext uri="{FF2B5EF4-FFF2-40B4-BE49-F238E27FC236}">
                  <a16:creationId xmlns:a16="http://schemas.microsoft.com/office/drawing/2014/main" id="{DD751491-31DB-7285-1A69-61EAAFE728D5}"/>
                </a:ext>
              </a:extLst>
            </p:cNvPr>
            <p:cNvSpPr txBox="1"/>
            <p:nvPr/>
          </p:nvSpPr>
          <p:spPr>
            <a:xfrm>
              <a:off x="2911443" y="2471910"/>
              <a:ext cx="888385" cy="369332"/>
            </a:xfrm>
            <a:prstGeom prst="rect">
              <a:avLst/>
            </a:prstGeom>
            <a:noFill/>
          </p:spPr>
          <p:txBody>
            <a:bodyPr wrap="none" rtlCol="0">
              <a:spAutoFit/>
            </a:bodyPr>
            <a:lstStyle/>
            <a:p>
              <a:r>
                <a:rPr lang="en-US" b="1" dirty="0">
                  <a:solidFill>
                    <a:srgbClr val="FF0000"/>
                  </a:solidFill>
                </a:rPr>
                <a:t>Scheldt</a:t>
              </a:r>
              <a:endParaRPr lang="en-BE" b="1" dirty="0">
                <a:solidFill>
                  <a:srgbClr val="FF0000"/>
                </a:solidFill>
              </a:endParaRPr>
            </a:p>
          </p:txBody>
        </p:sp>
        <p:sp>
          <p:nvSpPr>
            <p:cNvPr id="19" name="TextBox 18">
              <a:extLst>
                <a:ext uri="{FF2B5EF4-FFF2-40B4-BE49-F238E27FC236}">
                  <a16:creationId xmlns:a16="http://schemas.microsoft.com/office/drawing/2014/main" id="{31E9210E-F855-9C1E-E8C9-A55AA9C69AB6}"/>
                </a:ext>
              </a:extLst>
            </p:cNvPr>
            <p:cNvSpPr txBox="1"/>
            <p:nvPr/>
          </p:nvSpPr>
          <p:spPr>
            <a:xfrm>
              <a:off x="5530413" y="5386820"/>
              <a:ext cx="427809" cy="369332"/>
            </a:xfrm>
            <a:prstGeom prst="rect">
              <a:avLst/>
            </a:prstGeom>
            <a:noFill/>
          </p:spPr>
          <p:txBody>
            <a:bodyPr wrap="none" rtlCol="0">
              <a:spAutoFit/>
            </a:bodyPr>
            <a:lstStyle/>
            <a:p>
              <a:r>
                <a:rPr lang="en-US" b="1" dirty="0">
                  <a:solidFill>
                    <a:srgbClr val="FF0000"/>
                  </a:solidFill>
                </a:rPr>
                <a:t>Po</a:t>
              </a:r>
              <a:endParaRPr lang="en-BE" b="1" dirty="0">
                <a:solidFill>
                  <a:srgbClr val="FF0000"/>
                </a:solidFill>
              </a:endParaRPr>
            </a:p>
          </p:txBody>
        </p:sp>
      </p:grpSp>
      <p:sp>
        <p:nvSpPr>
          <p:cNvPr id="4" name="TextBox 3">
            <a:extLst>
              <a:ext uri="{FF2B5EF4-FFF2-40B4-BE49-F238E27FC236}">
                <a16:creationId xmlns:a16="http://schemas.microsoft.com/office/drawing/2014/main" id="{88BCA451-7214-1DD0-757A-139E961E63F7}"/>
              </a:ext>
            </a:extLst>
          </p:cNvPr>
          <p:cNvSpPr txBox="1"/>
          <p:nvPr/>
        </p:nvSpPr>
        <p:spPr>
          <a:xfrm>
            <a:off x="10563368" y="2497922"/>
            <a:ext cx="1714793" cy="261610"/>
          </a:xfrm>
          <a:prstGeom prst="rect">
            <a:avLst/>
          </a:prstGeom>
          <a:noFill/>
        </p:spPr>
        <p:txBody>
          <a:bodyPr wrap="square" rtlCol="0">
            <a:spAutoFit/>
          </a:bodyPr>
          <a:lstStyle/>
          <a:p>
            <a:pPr algn="r"/>
            <a:r>
              <a:rPr lang="en-US" sz="1100" dirty="0">
                <a:solidFill>
                  <a:schemeClr val="bg1"/>
                </a:solidFill>
              </a:rPr>
              <a:t>Source: Google Earth</a:t>
            </a:r>
            <a:endParaRPr lang="nl-BE" sz="1100" dirty="0">
              <a:solidFill>
                <a:schemeClr val="bg1"/>
              </a:solidFill>
            </a:endParaRPr>
          </a:p>
        </p:txBody>
      </p:sp>
      <p:sp>
        <p:nvSpPr>
          <p:cNvPr id="8" name="TextBox 7">
            <a:extLst>
              <a:ext uri="{FF2B5EF4-FFF2-40B4-BE49-F238E27FC236}">
                <a16:creationId xmlns:a16="http://schemas.microsoft.com/office/drawing/2014/main" id="{6681508D-E3EF-9B5C-E185-470995C5E616}"/>
              </a:ext>
            </a:extLst>
          </p:cNvPr>
          <p:cNvSpPr txBox="1"/>
          <p:nvPr/>
        </p:nvSpPr>
        <p:spPr>
          <a:xfrm>
            <a:off x="112678" y="6190925"/>
            <a:ext cx="3600000" cy="430887"/>
          </a:xfrm>
          <a:prstGeom prst="rect">
            <a:avLst/>
          </a:prstGeom>
          <a:noFill/>
        </p:spPr>
        <p:txBody>
          <a:bodyPr wrap="square" rtlCol="0">
            <a:spAutoFit/>
          </a:bodyPr>
          <a:lstStyle/>
          <a:p>
            <a:pPr algn="r"/>
            <a:r>
              <a:rPr lang="en-US" sz="1100" dirty="0"/>
              <a:t>Example image taken with </a:t>
            </a:r>
            <a:r>
              <a:rPr lang="en-US" sz="1100" dirty="0" err="1"/>
              <a:t>Reolink</a:t>
            </a:r>
            <a:r>
              <a:rPr lang="en-US" sz="1100" dirty="0"/>
              <a:t> camera installed on bridge close to VITO HQ (Mol – Belgium)</a:t>
            </a:r>
            <a:endParaRPr lang="nl-BE" sz="1100" dirty="0"/>
          </a:p>
        </p:txBody>
      </p:sp>
    </p:spTree>
    <p:extLst>
      <p:ext uri="{BB962C8B-B14F-4D97-AF65-F5344CB8AC3E}">
        <p14:creationId xmlns:p14="http://schemas.microsoft.com/office/powerpoint/2010/main" val="102557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362A-F8E3-46DB-BF0C-DCB3E9D801D8}"/>
              </a:ext>
            </a:extLst>
          </p:cNvPr>
          <p:cNvSpPr>
            <a:spLocks noGrp="1"/>
          </p:cNvSpPr>
          <p:nvPr>
            <p:ph type="title"/>
          </p:nvPr>
        </p:nvSpPr>
        <p:spPr>
          <a:xfrm>
            <a:off x="1433096" y="-12591"/>
            <a:ext cx="10758904" cy="1447099"/>
          </a:xfrm>
        </p:spPr>
        <p:txBody>
          <a:bodyPr/>
          <a:lstStyle/>
          <a:p>
            <a:r>
              <a:rPr lang="en-US" dirty="0"/>
              <a:t>Detect Floating Macro-Litter Objects</a:t>
            </a:r>
            <a:endParaRPr lang="en-BE" dirty="0"/>
          </a:p>
        </p:txBody>
      </p:sp>
      <p:sp>
        <p:nvSpPr>
          <p:cNvPr id="3" name="Text Placeholder 2">
            <a:extLst>
              <a:ext uri="{FF2B5EF4-FFF2-40B4-BE49-F238E27FC236}">
                <a16:creationId xmlns:a16="http://schemas.microsoft.com/office/drawing/2014/main" id="{00176E30-52FA-43A0-9EF0-A31C28FFB2AE}"/>
              </a:ext>
            </a:extLst>
          </p:cNvPr>
          <p:cNvSpPr>
            <a:spLocks noGrp="1"/>
          </p:cNvSpPr>
          <p:nvPr>
            <p:ph type="body" sz="quarter" idx="11"/>
          </p:nvPr>
        </p:nvSpPr>
        <p:spPr>
          <a:xfrm>
            <a:off x="572877" y="1620547"/>
            <a:ext cx="11619123" cy="1447099"/>
          </a:xfrm>
        </p:spPr>
        <p:txBody>
          <a:bodyPr>
            <a:normAutofit/>
          </a:bodyPr>
          <a:lstStyle/>
          <a:p>
            <a:r>
              <a:rPr lang="en-US" dirty="0"/>
              <a:t>Faster RCNN (Region-Based Convolutional Neural Network)</a:t>
            </a:r>
          </a:p>
          <a:p>
            <a:r>
              <a:rPr lang="en-US" dirty="0" err="1"/>
              <a:t>Detectron</a:t>
            </a:r>
            <a:r>
              <a:rPr lang="en-US" dirty="0"/>
              <a:t> 2 platform of Meta AI</a:t>
            </a:r>
          </a:p>
          <a:p>
            <a:pPr marL="533386" lvl="1" indent="0">
              <a:buNone/>
            </a:pPr>
            <a:r>
              <a:rPr lang="en-US" sz="1400" dirty="0"/>
              <a:t>https://github.com/facebookresearch/detectron2</a:t>
            </a:r>
          </a:p>
        </p:txBody>
      </p:sp>
      <p:pic>
        <p:nvPicPr>
          <p:cNvPr id="7" name="Picture 6">
            <a:extLst>
              <a:ext uri="{FF2B5EF4-FFF2-40B4-BE49-F238E27FC236}">
                <a16:creationId xmlns:a16="http://schemas.microsoft.com/office/drawing/2014/main" id="{59C07C7E-8D3B-3D71-34C8-DB8D78117C80}"/>
              </a:ext>
            </a:extLst>
          </p:cNvPr>
          <p:cNvPicPr>
            <a:picLocks noChangeAspect="1"/>
          </p:cNvPicPr>
          <p:nvPr/>
        </p:nvPicPr>
        <p:blipFill rotWithShape="1">
          <a:blip r:embed="rId2"/>
          <a:srcRect l="984" t="4198" r="2718" b="1111"/>
          <a:stretch/>
        </p:blipFill>
        <p:spPr>
          <a:xfrm>
            <a:off x="572877" y="3122565"/>
            <a:ext cx="4505899" cy="3317671"/>
          </a:xfrm>
          <a:prstGeom prst="rect">
            <a:avLst/>
          </a:prstGeom>
        </p:spPr>
      </p:pic>
      <p:sp>
        <p:nvSpPr>
          <p:cNvPr id="5" name="TextBox 4">
            <a:extLst>
              <a:ext uri="{FF2B5EF4-FFF2-40B4-BE49-F238E27FC236}">
                <a16:creationId xmlns:a16="http://schemas.microsoft.com/office/drawing/2014/main" id="{D79DB191-8653-B62C-E969-511B59C8493F}"/>
              </a:ext>
            </a:extLst>
          </p:cNvPr>
          <p:cNvSpPr txBox="1"/>
          <p:nvPr/>
        </p:nvSpPr>
        <p:spPr>
          <a:xfrm>
            <a:off x="5829300" y="3067646"/>
            <a:ext cx="6896100" cy="3503710"/>
          </a:xfrm>
          <a:prstGeom prst="rect">
            <a:avLst/>
          </a:prstGeom>
          <a:noFill/>
        </p:spPr>
        <p:txBody>
          <a:bodyPr wrap="square" rtlCol="0">
            <a:noAutofit/>
          </a:bodyPr>
          <a:lstStyle/>
          <a:p>
            <a:r>
              <a:rPr lang="en-US" sz="2400" dirty="0"/>
              <a:t>In general, very good results</a:t>
            </a:r>
          </a:p>
          <a:p>
            <a:endParaRPr lang="en-US" sz="2400" dirty="0"/>
          </a:p>
          <a:p>
            <a:r>
              <a:rPr lang="en-US" sz="2400" dirty="0"/>
              <a:t>Some false positives if water surface is less homogeneous:</a:t>
            </a:r>
          </a:p>
          <a:p>
            <a:pPr marL="742950" lvl="1" indent="-285750">
              <a:buFont typeface="Arial" panose="020B0604020202020204" pitchFamily="34" charset="0"/>
              <a:buChar char="•"/>
            </a:pPr>
            <a:r>
              <a:rPr lang="en-US" sz="2000" dirty="0"/>
              <a:t>Reflection at water surface (sun or sky)</a:t>
            </a:r>
          </a:p>
          <a:p>
            <a:pPr marL="742950" lvl="1" indent="-285750">
              <a:buFont typeface="Arial" panose="020B0604020202020204" pitchFamily="34" charset="0"/>
              <a:buChar char="•"/>
            </a:pPr>
            <a:r>
              <a:rPr lang="en-US" sz="2000" dirty="0"/>
              <a:t>Bottom visible (link with tide)</a:t>
            </a:r>
          </a:p>
          <a:p>
            <a:pPr marL="742950" lvl="1" indent="-285750">
              <a:buFont typeface="Arial" panose="020B0604020202020204" pitchFamily="34" charset="0"/>
              <a:buChar char="•"/>
            </a:pPr>
            <a:r>
              <a:rPr lang="en-US" sz="2000" dirty="0"/>
              <a:t>Waves</a:t>
            </a:r>
          </a:p>
          <a:p>
            <a:pPr marL="742950" lvl="1" indent="-285750">
              <a:buFont typeface="Arial" panose="020B0604020202020204" pitchFamily="34" charset="0"/>
              <a:buChar char="•"/>
            </a:pPr>
            <a:r>
              <a:rPr lang="en-US" sz="2000" dirty="0"/>
              <a:t>Shadows</a:t>
            </a:r>
          </a:p>
          <a:p>
            <a:pPr marL="742950" lvl="1" indent="-285750">
              <a:buFont typeface="Arial" panose="020B0604020202020204" pitchFamily="34" charset="0"/>
              <a:buChar char="•"/>
            </a:pPr>
            <a:r>
              <a:rPr lang="en-US" sz="2000" dirty="0"/>
              <a:t>Turbidity plumes</a:t>
            </a:r>
          </a:p>
          <a:p>
            <a:pPr marL="742950" lvl="1" indent="-285750">
              <a:buFont typeface="Arial" panose="020B0604020202020204" pitchFamily="34" charset="0"/>
              <a:buChar char="•"/>
            </a:pPr>
            <a:r>
              <a:rPr lang="en-US" sz="2000" dirty="0"/>
              <a:t>White caps / foam</a:t>
            </a:r>
          </a:p>
          <a:p>
            <a:r>
              <a:rPr lang="en-US" sz="2400" dirty="0"/>
              <a:t>=&gt; Annotate more data</a:t>
            </a:r>
          </a:p>
          <a:p>
            <a:endParaRPr lang="nl-BE" sz="2400" dirty="0"/>
          </a:p>
        </p:txBody>
      </p:sp>
      <p:sp>
        <p:nvSpPr>
          <p:cNvPr id="4" name="TextBox 3">
            <a:extLst>
              <a:ext uri="{FF2B5EF4-FFF2-40B4-BE49-F238E27FC236}">
                <a16:creationId xmlns:a16="http://schemas.microsoft.com/office/drawing/2014/main" id="{8884FE41-3637-F850-BDD4-DA790CD941E8}"/>
              </a:ext>
            </a:extLst>
          </p:cNvPr>
          <p:cNvSpPr txBox="1"/>
          <p:nvPr/>
        </p:nvSpPr>
        <p:spPr>
          <a:xfrm>
            <a:off x="572876" y="6440236"/>
            <a:ext cx="4505900" cy="430887"/>
          </a:xfrm>
          <a:prstGeom prst="rect">
            <a:avLst/>
          </a:prstGeom>
          <a:noFill/>
        </p:spPr>
        <p:txBody>
          <a:bodyPr wrap="square" rtlCol="0">
            <a:spAutoFit/>
          </a:bodyPr>
          <a:lstStyle/>
          <a:p>
            <a:pPr algn="r"/>
            <a:r>
              <a:rPr lang="en-US" sz="1100" dirty="0"/>
              <a:t>Image from RGB camera on bridge over canal close to VITO HQ</a:t>
            </a:r>
          </a:p>
          <a:p>
            <a:pPr algn="r"/>
            <a:r>
              <a:rPr lang="en-US" sz="1100" dirty="0"/>
              <a:t>(Mol – Belgium)</a:t>
            </a:r>
            <a:endParaRPr lang="nl-BE" sz="1100" dirty="0"/>
          </a:p>
        </p:txBody>
      </p:sp>
    </p:spTree>
    <p:extLst>
      <p:ext uri="{BB962C8B-B14F-4D97-AF65-F5344CB8AC3E}">
        <p14:creationId xmlns:p14="http://schemas.microsoft.com/office/powerpoint/2010/main" val="650339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63B6-091C-1087-2134-889785B1FC59}"/>
              </a:ext>
            </a:extLst>
          </p:cNvPr>
          <p:cNvSpPr>
            <a:spLocks noGrp="1"/>
          </p:cNvSpPr>
          <p:nvPr>
            <p:ph type="title"/>
          </p:nvPr>
        </p:nvSpPr>
        <p:spPr>
          <a:xfrm>
            <a:off x="1433096" y="-12591"/>
            <a:ext cx="10758904" cy="1447099"/>
          </a:xfrm>
        </p:spPr>
        <p:txBody>
          <a:bodyPr/>
          <a:lstStyle/>
          <a:p>
            <a:r>
              <a:rPr lang="en-US" dirty="0"/>
              <a:t>From Detecting Objects to Plastic Flux</a:t>
            </a:r>
            <a:endParaRPr lang="en-BE" dirty="0"/>
          </a:p>
        </p:txBody>
      </p:sp>
      <p:sp>
        <p:nvSpPr>
          <p:cNvPr id="5" name="Text Placeholder 4">
            <a:extLst>
              <a:ext uri="{FF2B5EF4-FFF2-40B4-BE49-F238E27FC236}">
                <a16:creationId xmlns:a16="http://schemas.microsoft.com/office/drawing/2014/main" id="{6BC0E2C1-DAAE-EF2C-6B96-EA99734FBE04}"/>
              </a:ext>
            </a:extLst>
          </p:cNvPr>
          <p:cNvSpPr>
            <a:spLocks noGrp="1"/>
          </p:cNvSpPr>
          <p:nvPr>
            <p:ph type="body" sz="quarter" idx="11"/>
          </p:nvPr>
        </p:nvSpPr>
        <p:spPr>
          <a:xfrm>
            <a:off x="1166043" y="1796819"/>
            <a:ext cx="11029633" cy="4128459"/>
          </a:xfrm>
        </p:spPr>
        <p:txBody>
          <a:bodyPr>
            <a:noAutofit/>
          </a:bodyPr>
          <a:lstStyle/>
          <a:p>
            <a:r>
              <a:rPr lang="en-US" dirty="0"/>
              <a:t>Plastic Flux = how many plastic objects pass per unit time on a river</a:t>
            </a:r>
          </a:p>
          <a:p>
            <a:r>
              <a:rPr lang="en-US" dirty="0"/>
              <a:t>Camera on bridge: only objects at or close to water surface (floating)</a:t>
            </a:r>
          </a:p>
          <a:p>
            <a:r>
              <a:rPr lang="en-US" dirty="0"/>
              <a:t>Procedure</a:t>
            </a:r>
          </a:p>
          <a:p>
            <a:pPr lvl="1"/>
            <a:r>
              <a:rPr lang="en-US" dirty="0"/>
              <a:t>Install enough cameras to cover complete cross-section of river (tide!)</a:t>
            </a:r>
          </a:p>
          <a:p>
            <a:pPr lvl="1"/>
            <a:r>
              <a:rPr lang="en-US" dirty="0"/>
              <a:t>Detect plastic objects in individual images</a:t>
            </a:r>
          </a:p>
          <a:p>
            <a:pPr lvl="1"/>
            <a:r>
              <a:rPr lang="en-US" dirty="0"/>
              <a:t>Recognize same object in different images (frame rate, current, wind, etc.)</a:t>
            </a:r>
          </a:p>
          <a:p>
            <a:pPr lvl="1"/>
            <a:r>
              <a:rPr lang="en-US" dirty="0"/>
              <a:t>Add only new objects to object counter</a:t>
            </a:r>
          </a:p>
        </p:txBody>
      </p:sp>
      <p:grpSp>
        <p:nvGrpSpPr>
          <p:cNvPr id="6" name="Group 5">
            <a:extLst>
              <a:ext uri="{FF2B5EF4-FFF2-40B4-BE49-F238E27FC236}">
                <a16:creationId xmlns:a16="http://schemas.microsoft.com/office/drawing/2014/main" id="{F856871F-40FB-2C1C-6A6F-CF58D6B3BE44}"/>
              </a:ext>
            </a:extLst>
          </p:cNvPr>
          <p:cNvGrpSpPr>
            <a:grpSpLocks noChangeAspect="1"/>
          </p:cNvGrpSpPr>
          <p:nvPr/>
        </p:nvGrpSpPr>
        <p:grpSpPr>
          <a:xfrm>
            <a:off x="2990293" y="5227008"/>
            <a:ext cx="6211414" cy="1335377"/>
            <a:chOff x="740229" y="4295000"/>
            <a:chExt cx="8166540" cy="1755705"/>
          </a:xfrm>
        </p:grpSpPr>
        <p:grpSp>
          <p:nvGrpSpPr>
            <p:cNvPr id="4" name="Group 3">
              <a:extLst>
                <a:ext uri="{FF2B5EF4-FFF2-40B4-BE49-F238E27FC236}">
                  <a16:creationId xmlns:a16="http://schemas.microsoft.com/office/drawing/2014/main" id="{045D8EEE-B95F-62E5-9F78-CB41C856E94C}"/>
                </a:ext>
              </a:extLst>
            </p:cNvPr>
            <p:cNvGrpSpPr/>
            <p:nvPr/>
          </p:nvGrpSpPr>
          <p:grpSpPr>
            <a:xfrm>
              <a:off x="740229" y="4477349"/>
              <a:ext cx="8166540" cy="1573356"/>
              <a:chOff x="840828" y="3555692"/>
              <a:chExt cx="8166540" cy="1573356"/>
            </a:xfrm>
          </p:grpSpPr>
          <p:sp>
            <p:nvSpPr>
              <p:cNvPr id="59" name="Trapezoid 58">
                <a:extLst>
                  <a:ext uri="{FF2B5EF4-FFF2-40B4-BE49-F238E27FC236}">
                    <a16:creationId xmlns:a16="http://schemas.microsoft.com/office/drawing/2014/main" id="{FAFBE6B1-5BBF-EE69-279B-70C44AFF8926}"/>
                  </a:ext>
                </a:extLst>
              </p:cNvPr>
              <p:cNvSpPr/>
              <p:nvPr/>
            </p:nvSpPr>
            <p:spPr>
              <a:xfrm flipV="1">
                <a:off x="2545064" y="4703769"/>
                <a:ext cx="5167177" cy="422501"/>
              </a:xfrm>
              <a:prstGeom prst="trapezoid">
                <a:avLst>
                  <a:gd name="adj" fmla="val 153146"/>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BE"/>
              </a:p>
            </p:txBody>
          </p:sp>
          <p:grpSp>
            <p:nvGrpSpPr>
              <p:cNvPr id="3" name="Group 2">
                <a:extLst>
                  <a:ext uri="{FF2B5EF4-FFF2-40B4-BE49-F238E27FC236}">
                    <a16:creationId xmlns:a16="http://schemas.microsoft.com/office/drawing/2014/main" id="{823CC9FC-3D27-7DE6-161F-B4950EFEB273}"/>
                  </a:ext>
                </a:extLst>
              </p:cNvPr>
              <p:cNvGrpSpPr/>
              <p:nvPr/>
            </p:nvGrpSpPr>
            <p:grpSpPr>
              <a:xfrm>
                <a:off x="1671007" y="4540468"/>
                <a:ext cx="6787193" cy="588580"/>
                <a:chOff x="1671007" y="4540468"/>
                <a:chExt cx="6787193" cy="588580"/>
              </a:xfrm>
            </p:grpSpPr>
            <p:cxnSp>
              <p:nvCxnSpPr>
                <p:cNvPr id="7" name="Straight Connector 6">
                  <a:extLst>
                    <a:ext uri="{FF2B5EF4-FFF2-40B4-BE49-F238E27FC236}">
                      <a16:creationId xmlns:a16="http://schemas.microsoft.com/office/drawing/2014/main" id="{4E053E7A-488D-7D87-72A7-023E7571431E}"/>
                    </a:ext>
                  </a:extLst>
                </p:cNvPr>
                <p:cNvCxnSpPr>
                  <a:cxnSpLocks/>
                </p:cNvCxnSpPr>
                <p:nvPr/>
              </p:nvCxnSpPr>
              <p:spPr>
                <a:xfrm>
                  <a:off x="1671007" y="4540468"/>
                  <a:ext cx="704331" cy="1"/>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854F30D-EF96-95DE-06FF-913D17FF34FF}"/>
                    </a:ext>
                  </a:extLst>
                </p:cNvPr>
                <p:cNvCxnSpPr>
                  <a:cxnSpLocks/>
                </p:cNvCxnSpPr>
                <p:nvPr/>
              </p:nvCxnSpPr>
              <p:spPr>
                <a:xfrm>
                  <a:off x="2375338" y="4540469"/>
                  <a:ext cx="809296" cy="588579"/>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E53AB09-E347-4334-6045-BF6D980CC0A0}"/>
                    </a:ext>
                  </a:extLst>
                </p:cNvPr>
                <p:cNvCxnSpPr>
                  <a:cxnSpLocks/>
                </p:cNvCxnSpPr>
                <p:nvPr/>
              </p:nvCxnSpPr>
              <p:spPr>
                <a:xfrm>
                  <a:off x="3184634" y="5129048"/>
                  <a:ext cx="3836276"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9444009-0ED6-2425-F4F1-5FCC7B547503}"/>
                    </a:ext>
                  </a:extLst>
                </p:cNvPr>
                <p:cNvCxnSpPr>
                  <a:cxnSpLocks/>
                </p:cNvCxnSpPr>
                <p:nvPr/>
              </p:nvCxnSpPr>
              <p:spPr>
                <a:xfrm flipV="1">
                  <a:off x="7020910" y="4540469"/>
                  <a:ext cx="977462" cy="58857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3FE4407-C199-3639-2D18-91F5C6614BA9}"/>
                    </a:ext>
                  </a:extLst>
                </p:cNvPr>
                <p:cNvCxnSpPr>
                  <a:cxnSpLocks/>
                </p:cNvCxnSpPr>
                <p:nvPr/>
              </p:nvCxnSpPr>
              <p:spPr>
                <a:xfrm>
                  <a:off x="7998372" y="4540469"/>
                  <a:ext cx="459828" cy="0"/>
                </a:xfrm>
                <a:prstGeom prst="line">
                  <a:avLst/>
                </a:prstGeom>
              </p:spPr>
              <p:style>
                <a:lnRef idx="1">
                  <a:schemeClr val="dk1"/>
                </a:lnRef>
                <a:fillRef idx="0">
                  <a:schemeClr val="dk1"/>
                </a:fillRef>
                <a:effectRef idx="0">
                  <a:schemeClr val="dk1"/>
                </a:effectRef>
                <a:fontRef idx="minor">
                  <a:schemeClr val="tx1"/>
                </a:fontRef>
              </p:style>
            </p:cxnSp>
          </p:grpSp>
          <p:grpSp>
            <p:nvGrpSpPr>
              <p:cNvPr id="1054" name="Group 1053">
                <a:extLst>
                  <a:ext uri="{FF2B5EF4-FFF2-40B4-BE49-F238E27FC236}">
                    <a16:creationId xmlns:a16="http://schemas.microsoft.com/office/drawing/2014/main" id="{2DBCC9A5-C52C-876B-54D0-840F0B9C5FBC}"/>
                  </a:ext>
                </a:extLst>
              </p:cNvPr>
              <p:cNvGrpSpPr/>
              <p:nvPr/>
            </p:nvGrpSpPr>
            <p:grpSpPr>
              <a:xfrm>
                <a:off x="3348481" y="4081199"/>
                <a:ext cx="495592" cy="1036039"/>
                <a:chOff x="3383902" y="4080569"/>
                <a:chExt cx="495592" cy="1036039"/>
              </a:xfrm>
            </p:grpSpPr>
            <p:cxnSp>
              <p:nvCxnSpPr>
                <p:cNvPr id="42" name="Straight Connector 41">
                  <a:extLst>
                    <a:ext uri="{FF2B5EF4-FFF2-40B4-BE49-F238E27FC236}">
                      <a16:creationId xmlns:a16="http://schemas.microsoft.com/office/drawing/2014/main" id="{1A1798AA-4A26-F0A7-8749-21D0FBA2F685}"/>
                    </a:ext>
                  </a:extLst>
                </p:cNvPr>
                <p:cNvCxnSpPr>
                  <a:cxnSpLocks/>
                </p:cNvCxnSpPr>
                <p:nvPr/>
              </p:nvCxnSpPr>
              <p:spPr>
                <a:xfrm flipH="1">
                  <a:off x="3383902" y="4890339"/>
                  <a:ext cx="68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B09D892-6E63-40D7-D583-402E1A38826A}"/>
                    </a:ext>
                  </a:extLst>
                </p:cNvPr>
                <p:cNvCxnSpPr>
                  <a:cxnSpLocks/>
                </p:cNvCxnSpPr>
                <p:nvPr/>
              </p:nvCxnSpPr>
              <p:spPr>
                <a:xfrm flipH="1">
                  <a:off x="3806721" y="4879781"/>
                  <a:ext cx="71254" cy="2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7" name="Group 1046">
                  <a:extLst>
                    <a:ext uri="{FF2B5EF4-FFF2-40B4-BE49-F238E27FC236}">
                      <a16:creationId xmlns:a16="http://schemas.microsoft.com/office/drawing/2014/main" id="{2A37AE30-AE49-1247-984A-10B5D4642033}"/>
                    </a:ext>
                  </a:extLst>
                </p:cNvPr>
                <p:cNvGrpSpPr/>
                <p:nvPr/>
              </p:nvGrpSpPr>
              <p:grpSpPr>
                <a:xfrm>
                  <a:off x="3383902" y="4080569"/>
                  <a:ext cx="495592" cy="1036039"/>
                  <a:chOff x="3383902" y="4080569"/>
                  <a:chExt cx="495592" cy="1036039"/>
                </a:xfrm>
              </p:grpSpPr>
              <p:cxnSp>
                <p:nvCxnSpPr>
                  <p:cNvPr id="29" name="Straight Connector 28">
                    <a:extLst>
                      <a:ext uri="{FF2B5EF4-FFF2-40B4-BE49-F238E27FC236}">
                        <a16:creationId xmlns:a16="http://schemas.microsoft.com/office/drawing/2014/main" id="{310B03DB-B0D2-C8E9-058D-F9F59746C1C2}"/>
                      </a:ext>
                    </a:extLst>
                  </p:cNvPr>
                  <p:cNvCxnSpPr>
                    <a:cxnSpLocks/>
                  </p:cNvCxnSpPr>
                  <p:nvPr/>
                </p:nvCxnSpPr>
                <p:spPr>
                  <a:xfrm>
                    <a:off x="3547171" y="4080569"/>
                    <a:ext cx="146635"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CEAFE19-8770-314C-7456-03460618E29A}"/>
                      </a:ext>
                    </a:extLst>
                  </p:cNvPr>
                  <p:cNvCxnSpPr>
                    <a:cxnSpLocks/>
                  </p:cNvCxnSpPr>
                  <p:nvPr/>
                </p:nvCxnSpPr>
                <p:spPr>
                  <a:xfrm flipH="1">
                    <a:off x="3448206" y="4080569"/>
                    <a:ext cx="98965" cy="799212"/>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3E2BC980-1DA2-8B94-8CC1-984801B4BD44}"/>
                      </a:ext>
                    </a:extLst>
                  </p:cNvPr>
                  <p:cNvCxnSpPr>
                    <a:cxnSpLocks/>
                  </p:cNvCxnSpPr>
                  <p:nvPr/>
                </p:nvCxnSpPr>
                <p:spPr>
                  <a:xfrm>
                    <a:off x="3690801" y="4080569"/>
                    <a:ext cx="115920" cy="801805"/>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25FC67C-A27D-34D5-44C8-0C794D464051}"/>
                      </a:ext>
                    </a:extLst>
                  </p:cNvPr>
                  <p:cNvCxnSpPr/>
                  <p:nvPr/>
                </p:nvCxnSpPr>
                <p:spPr>
                  <a:xfrm>
                    <a:off x="3383902" y="4890339"/>
                    <a:ext cx="0" cy="226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5FC0A79-367D-9BA3-BD2E-CA64B9FD4FEF}"/>
                      </a:ext>
                    </a:extLst>
                  </p:cNvPr>
                  <p:cNvCxnSpPr>
                    <a:cxnSpLocks/>
                  </p:cNvCxnSpPr>
                  <p:nvPr/>
                </p:nvCxnSpPr>
                <p:spPr>
                  <a:xfrm>
                    <a:off x="3877975" y="4879781"/>
                    <a:ext cx="1519" cy="236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66" name="Group 1065">
                <a:extLst>
                  <a:ext uri="{FF2B5EF4-FFF2-40B4-BE49-F238E27FC236}">
                    <a16:creationId xmlns:a16="http://schemas.microsoft.com/office/drawing/2014/main" id="{4A6B9054-A89D-089E-3EB2-FEDD2D995ABC}"/>
                  </a:ext>
                </a:extLst>
              </p:cNvPr>
              <p:cNvGrpSpPr/>
              <p:nvPr/>
            </p:nvGrpSpPr>
            <p:grpSpPr>
              <a:xfrm>
                <a:off x="840828" y="3555692"/>
                <a:ext cx="8166540" cy="1040026"/>
                <a:chOff x="840828" y="3555692"/>
                <a:chExt cx="8166540" cy="1040026"/>
              </a:xfrm>
            </p:grpSpPr>
            <p:sp>
              <p:nvSpPr>
                <p:cNvPr id="25" name="Arc 24">
                  <a:extLst>
                    <a:ext uri="{FF2B5EF4-FFF2-40B4-BE49-F238E27FC236}">
                      <a16:creationId xmlns:a16="http://schemas.microsoft.com/office/drawing/2014/main" id="{7455C93C-6AE2-CD51-41FB-64FA6E833F84}"/>
                    </a:ext>
                  </a:extLst>
                </p:cNvPr>
                <p:cNvSpPr/>
                <p:nvPr/>
              </p:nvSpPr>
              <p:spPr>
                <a:xfrm>
                  <a:off x="3584028" y="3731171"/>
                  <a:ext cx="2743200" cy="809297"/>
                </a:xfrm>
                <a:prstGeom prst="arc">
                  <a:avLst>
                    <a:gd name="adj1" fmla="val 10915362"/>
                    <a:gd name="adj2" fmla="val 2148958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BE"/>
                </a:p>
              </p:txBody>
            </p:sp>
            <p:sp>
              <p:nvSpPr>
                <p:cNvPr id="26" name="Arc 25">
                  <a:extLst>
                    <a:ext uri="{FF2B5EF4-FFF2-40B4-BE49-F238E27FC236}">
                      <a16:creationId xmlns:a16="http://schemas.microsoft.com/office/drawing/2014/main" id="{21A8E0B7-83C0-4ADD-F516-BC640BE5FB55}"/>
                    </a:ext>
                  </a:extLst>
                </p:cNvPr>
                <p:cNvSpPr/>
                <p:nvPr/>
              </p:nvSpPr>
              <p:spPr>
                <a:xfrm>
                  <a:off x="840828" y="3712152"/>
                  <a:ext cx="2743200" cy="773066"/>
                </a:xfrm>
                <a:prstGeom prst="arc">
                  <a:avLst>
                    <a:gd name="adj1" fmla="val 1333797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BE"/>
                </a:p>
              </p:txBody>
            </p:sp>
            <p:sp>
              <p:nvSpPr>
                <p:cNvPr id="27" name="Arc 26">
                  <a:extLst>
                    <a:ext uri="{FF2B5EF4-FFF2-40B4-BE49-F238E27FC236}">
                      <a16:creationId xmlns:a16="http://schemas.microsoft.com/office/drawing/2014/main" id="{6BD01860-5F68-6E0B-AA52-96994B298605}"/>
                    </a:ext>
                  </a:extLst>
                </p:cNvPr>
                <p:cNvSpPr/>
                <p:nvPr/>
              </p:nvSpPr>
              <p:spPr>
                <a:xfrm>
                  <a:off x="6264168" y="3731171"/>
                  <a:ext cx="2743200" cy="864547"/>
                </a:xfrm>
                <a:prstGeom prst="arc">
                  <a:avLst>
                    <a:gd name="adj1" fmla="val 11057324"/>
                    <a:gd name="adj2" fmla="val 19418202"/>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BE"/>
                </a:p>
              </p:txBody>
            </p:sp>
            <p:cxnSp>
              <p:nvCxnSpPr>
                <p:cNvPr id="38" name="Straight Connector 37">
                  <a:extLst>
                    <a:ext uri="{FF2B5EF4-FFF2-40B4-BE49-F238E27FC236}">
                      <a16:creationId xmlns:a16="http://schemas.microsoft.com/office/drawing/2014/main" id="{0F89E273-0C0B-DD7D-99F4-27D025115D0E}"/>
                    </a:ext>
                  </a:extLst>
                </p:cNvPr>
                <p:cNvCxnSpPr>
                  <a:cxnSpLocks/>
                </p:cNvCxnSpPr>
                <p:nvPr/>
              </p:nvCxnSpPr>
              <p:spPr>
                <a:xfrm>
                  <a:off x="1671007" y="3561348"/>
                  <a:ext cx="6448926" cy="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701EDB6A-8146-FECB-72D9-8AB4ECB167FA}"/>
                    </a:ext>
                  </a:extLst>
                </p:cNvPr>
                <p:cNvCxnSpPr>
                  <a:cxnSpLocks/>
                  <a:endCxn id="25" idx="0"/>
                </p:cNvCxnSpPr>
                <p:nvPr/>
              </p:nvCxnSpPr>
              <p:spPr>
                <a:xfrm flipH="1">
                  <a:off x="3592822" y="3580368"/>
                  <a:ext cx="331" cy="509702"/>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A070A287-5885-0B58-D673-FF1A2C5AA709}"/>
                    </a:ext>
                  </a:extLst>
                </p:cNvPr>
                <p:cNvCxnSpPr>
                  <a:cxnSpLocks/>
                </p:cNvCxnSpPr>
                <p:nvPr/>
              </p:nvCxnSpPr>
              <p:spPr>
                <a:xfrm>
                  <a:off x="6301921" y="3580998"/>
                  <a:ext cx="9125" cy="500201"/>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6FBFB8D2-F6B5-AFED-39E0-BB2815C02EC9}"/>
                    </a:ext>
                  </a:extLst>
                </p:cNvPr>
                <p:cNvCxnSpPr>
                  <a:cxnSpLocks/>
                </p:cNvCxnSpPr>
                <p:nvPr/>
              </p:nvCxnSpPr>
              <p:spPr>
                <a:xfrm>
                  <a:off x="3887188" y="3561348"/>
                  <a:ext cx="0" cy="65150"/>
                </a:xfrm>
                <a:prstGeom prst="line">
                  <a:avLst/>
                </a:prstGeom>
                <a:ln w="12700"/>
              </p:spPr>
              <p:style>
                <a:lnRef idx="1">
                  <a:schemeClr val="dk1"/>
                </a:lnRef>
                <a:fillRef idx="0">
                  <a:schemeClr val="dk1"/>
                </a:fillRef>
                <a:effectRef idx="0">
                  <a:schemeClr val="dk1"/>
                </a:effectRef>
                <a:fontRef idx="minor">
                  <a:schemeClr val="tx1"/>
                </a:fontRef>
              </p:style>
            </p:cxnSp>
            <p:cxnSp>
              <p:nvCxnSpPr>
                <p:cNvPr id="1028" name="Straight Connector 1027">
                  <a:extLst>
                    <a:ext uri="{FF2B5EF4-FFF2-40B4-BE49-F238E27FC236}">
                      <a16:creationId xmlns:a16="http://schemas.microsoft.com/office/drawing/2014/main" id="{D4E2AD16-47F7-B455-F9A0-5AA2F050F3EC}"/>
                    </a:ext>
                  </a:extLst>
                </p:cNvPr>
                <p:cNvCxnSpPr>
                  <a:cxnSpLocks/>
                </p:cNvCxnSpPr>
                <p:nvPr/>
              </p:nvCxnSpPr>
              <p:spPr>
                <a:xfrm>
                  <a:off x="4437692" y="3570684"/>
                  <a:ext cx="0" cy="65150"/>
                </a:xfrm>
                <a:prstGeom prst="line">
                  <a:avLst/>
                </a:prstGeom>
                <a:ln w="12700"/>
              </p:spPr>
              <p:style>
                <a:lnRef idx="1">
                  <a:schemeClr val="dk1"/>
                </a:lnRef>
                <a:fillRef idx="0">
                  <a:schemeClr val="dk1"/>
                </a:fillRef>
                <a:effectRef idx="0">
                  <a:schemeClr val="dk1"/>
                </a:effectRef>
                <a:fontRef idx="minor">
                  <a:schemeClr val="tx1"/>
                </a:fontRef>
              </p:style>
            </p:cxnSp>
            <p:cxnSp>
              <p:nvCxnSpPr>
                <p:cNvPr id="1029" name="Straight Connector 1028">
                  <a:extLst>
                    <a:ext uri="{FF2B5EF4-FFF2-40B4-BE49-F238E27FC236}">
                      <a16:creationId xmlns:a16="http://schemas.microsoft.com/office/drawing/2014/main" id="{185E9E76-579E-C8E6-B36E-7BB6A8EF98CA}"/>
                    </a:ext>
                  </a:extLst>
                </p:cNvPr>
                <p:cNvCxnSpPr>
                  <a:cxnSpLocks/>
                </p:cNvCxnSpPr>
                <p:nvPr/>
              </p:nvCxnSpPr>
              <p:spPr>
                <a:xfrm>
                  <a:off x="4929106" y="3570684"/>
                  <a:ext cx="0" cy="65150"/>
                </a:xfrm>
                <a:prstGeom prst="line">
                  <a:avLst/>
                </a:prstGeom>
                <a:ln w="12700"/>
              </p:spPr>
              <p:style>
                <a:lnRef idx="1">
                  <a:schemeClr val="dk1"/>
                </a:lnRef>
                <a:fillRef idx="0">
                  <a:schemeClr val="dk1"/>
                </a:fillRef>
                <a:effectRef idx="0">
                  <a:schemeClr val="dk1"/>
                </a:effectRef>
                <a:fontRef idx="minor">
                  <a:schemeClr val="tx1"/>
                </a:fontRef>
              </p:style>
            </p:cxnSp>
            <p:cxnSp>
              <p:nvCxnSpPr>
                <p:cNvPr id="1030" name="Straight Connector 1029">
                  <a:extLst>
                    <a:ext uri="{FF2B5EF4-FFF2-40B4-BE49-F238E27FC236}">
                      <a16:creationId xmlns:a16="http://schemas.microsoft.com/office/drawing/2014/main" id="{DFB0659E-AE91-CBA5-97E9-75FEFAF96A45}"/>
                    </a:ext>
                  </a:extLst>
                </p:cNvPr>
                <p:cNvCxnSpPr>
                  <a:cxnSpLocks/>
                </p:cNvCxnSpPr>
                <p:nvPr/>
              </p:nvCxnSpPr>
              <p:spPr>
                <a:xfrm>
                  <a:off x="5395631" y="3555692"/>
                  <a:ext cx="0" cy="65150"/>
                </a:xfrm>
                <a:prstGeom prst="line">
                  <a:avLst/>
                </a:prstGeom>
                <a:ln w="12700"/>
              </p:spPr>
              <p:style>
                <a:lnRef idx="1">
                  <a:schemeClr val="dk1"/>
                </a:lnRef>
                <a:fillRef idx="0">
                  <a:schemeClr val="dk1"/>
                </a:fillRef>
                <a:effectRef idx="0">
                  <a:schemeClr val="dk1"/>
                </a:effectRef>
                <a:fontRef idx="minor">
                  <a:schemeClr val="tx1"/>
                </a:fontRef>
              </p:style>
            </p:cxnSp>
            <p:cxnSp>
              <p:nvCxnSpPr>
                <p:cNvPr id="1031" name="Straight Connector 1030">
                  <a:extLst>
                    <a:ext uri="{FF2B5EF4-FFF2-40B4-BE49-F238E27FC236}">
                      <a16:creationId xmlns:a16="http://schemas.microsoft.com/office/drawing/2014/main" id="{24F3E017-D8F8-F84B-F7D6-2253829B88E0}"/>
                    </a:ext>
                  </a:extLst>
                </p:cNvPr>
                <p:cNvCxnSpPr>
                  <a:cxnSpLocks/>
                </p:cNvCxnSpPr>
                <p:nvPr/>
              </p:nvCxnSpPr>
              <p:spPr>
                <a:xfrm>
                  <a:off x="5880829" y="3568999"/>
                  <a:ext cx="0" cy="6515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055" name="Group 1054">
                <a:extLst>
                  <a:ext uri="{FF2B5EF4-FFF2-40B4-BE49-F238E27FC236}">
                    <a16:creationId xmlns:a16="http://schemas.microsoft.com/office/drawing/2014/main" id="{1BD5A708-194A-C6A7-9CBC-DA4ED5B9C3AE}"/>
                  </a:ext>
                </a:extLst>
              </p:cNvPr>
              <p:cNvGrpSpPr/>
              <p:nvPr/>
            </p:nvGrpSpPr>
            <p:grpSpPr>
              <a:xfrm>
                <a:off x="6081478" y="4089009"/>
                <a:ext cx="495592" cy="1036039"/>
                <a:chOff x="3383902" y="4080569"/>
                <a:chExt cx="495592" cy="1036039"/>
              </a:xfrm>
            </p:grpSpPr>
            <p:cxnSp>
              <p:nvCxnSpPr>
                <p:cNvPr id="1056" name="Straight Connector 1055">
                  <a:extLst>
                    <a:ext uri="{FF2B5EF4-FFF2-40B4-BE49-F238E27FC236}">
                      <a16:creationId xmlns:a16="http://schemas.microsoft.com/office/drawing/2014/main" id="{EED128C4-C4D3-0FB8-7F4D-F2BFDBEC35F6}"/>
                    </a:ext>
                  </a:extLst>
                </p:cNvPr>
                <p:cNvCxnSpPr>
                  <a:cxnSpLocks/>
                </p:cNvCxnSpPr>
                <p:nvPr/>
              </p:nvCxnSpPr>
              <p:spPr>
                <a:xfrm flipH="1">
                  <a:off x="3383902" y="4890339"/>
                  <a:ext cx="68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B9B2172B-5D3F-E3E1-8955-E4F9DDC9099C}"/>
                    </a:ext>
                  </a:extLst>
                </p:cNvPr>
                <p:cNvCxnSpPr>
                  <a:cxnSpLocks/>
                </p:cNvCxnSpPr>
                <p:nvPr/>
              </p:nvCxnSpPr>
              <p:spPr>
                <a:xfrm flipH="1">
                  <a:off x="3806721" y="4879781"/>
                  <a:ext cx="71254" cy="2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8" name="Group 1057">
                  <a:extLst>
                    <a:ext uri="{FF2B5EF4-FFF2-40B4-BE49-F238E27FC236}">
                      <a16:creationId xmlns:a16="http://schemas.microsoft.com/office/drawing/2014/main" id="{5D4F40A9-7F81-F5AB-477B-279C0E85AC45}"/>
                    </a:ext>
                  </a:extLst>
                </p:cNvPr>
                <p:cNvGrpSpPr/>
                <p:nvPr/>
              </p:nvGrpSpPr>
              <p:grpSpPr>
                <a:xfrm>
                  <a:off x="3383902" y="4080569"/>
                  <a:ext cx="495592" cy="1036039"/>
                  <a:chOff x="3383902" y="4080569"/>
                  <a:chExt cx="495592" cy="1036039"/>
                </a:xfrm>
              </p:grpSpPr>
              <p:cxnSp>
                <p:nvCxnSpPr>
                  <p:cNvPr id="1059" name="Straight Connector 1058">
                    <a:extLst>
                      <a:ext uri="{FF2B5EF4-FFF2-40B4-BE49-F238E27FC236}">
                        <a16:creationId xmlns:a16="http://schemas.microsoft.com/office/drawing/2014/main" id="{0B0F4EC1-ED8E-C640-E365-24C968D926DC}"/>
                      </a:ext>
                    </a:extLst>
                  </p:cNvPr>
                  <p:cNvCxnSpPr>
                    <a:cxnSpLocks/>
                  </p:cNvCxnSpPr>
                  <p:nvPr/>
                </p:nvCxnSpPr>
                <p:spPr>
                  <a:xfrm>
                    <a:off x="3547171" y="4080569"/>
                    <a:ext cx="146635" cy="0"/>
                  </a:xfrm>
                  <a:prstGeom prst="line">
                    <a:avLst/>
                  </a:prstGeom>
                </p:spPr>
                <p:style>
                  <a:lnRef idx="1">
                    <a:schemeClr val="dk1"/>
                  </a:lnRef>
                  <a:fillRef idx="0">
                    <a:schemeClr val="dk1"/>
                  </a:fillRef>
                  <a:effectRef idx="0">
                    <a:schemeClr val="dk1"/>
                  </a:effectRef>
                  <a:fontRef idx="minor">
                    <a:schemeClr val="tx1"/>
                  </a:fontRef>
                </p:style>
              </p:cxnSp>
              <p:cxnSp>
                <p:nvCxnSpPr>
                  <p:cNvPr id="1060" name="Straight Connector 1059">
                    <a:extLst>
                      <a:ext uri="{FF2B5EF4-FFF2-40B4-BE49-F238E27FC236}">
                        <a16:creationId xmlns:a16="http://schemas.microsoft.com/office/drawing/2014/main" id="{5E09B39B-6D84-6A7B-2E29-5FE9C29FF731}"/>
                      </a:ext>
                    </a:extLst>
                  </p:cNvPr>
                  <p:cNvCxnSpPr>
                    <a:cxnSpLocks/>
                  </p:cNvCxnSpPr>
                  <p:nvPr/>
                </p:nvCxnSpPr>
                <p:spPr>
                  <a:xfrm flipH="1">
                    <a:off x="3448206" y="4080569"/>
                    <a:ext cx="98965" cy="799212"/>
                  </a:xfrm>
                  <a:prstGeom prst="line">
                    <a:avLst/>
                  </a:prstGeom>
                </p:spPr>
                <p:style>
                  <a:lnRef idx="1">
                    <a:schemeClr val="dk1"/>
                  </a:lnRef>
                  <a:fillRef idx="0">
                    <a:schemeClr val="dk1"/>
                  </a:fillRef>
                  <a:effectRef idx="0">
                    <a:schemeClr val="dk1"/>
                  </a:effectRef>
                  <a:fontRef idx="minor">
                    <a:schemeClr val="tx1"/>
                  </a:fontRef>
                </p:style>
              </p:cxnSp>
              <p:cxnSp>
                <p:nvCxnSpPr>
                  <p:cNvPr id="1061" name="Straight Connector 1060">
                    <a:extLst>
                      <a:ext uri="{FF2B5EF4-FFF2-40B4-BE49-F238E27FC236}">
                        <a16:creationId xmlns:a16="http://schemas.microsoft.com/office/drawing/2014/main" id="{DA4B1AFC-2C1B-87FA-F601-A6BB59B5B6B0}"/>
                      </a:ext>
                    </a:extLst>
                  </p:cNvPr>
                  <p:cNvCxnSpPr>
                    <a:cxnSpLocks/>
                  </p:cNvCxnSpPr>
                  <p:nvPr/>
                </p:nvCxnSpPr>
                <p:spPr>
                  <a:xfrm>
                    <a:off x="3690801" y="4080569"/>
                    <a:ext cx="115920" cy="801805"/>
                  </a:xfrm>
                  <a:prstGeom prst="line">
                    <a:avLst/>
                  </a:prstGeom>
                </p:spPr>
                <p:style>
                  <a:lnRef idx="1">
                    <a:schemeClr val="dk1"/>
                  </a:lnRef>
                  <a:fillRef idx="0">
                    <a:schemeClr val="dk1"/>
                  </a:fillRef>
                  <a:effectRef idx="0">
                    <a:schemeClr val="dk1"/>
                  </a:effectRef>
                  <a:fontRef idx="minor">
                    <a:schemeClr val="tx1"/>
                  </a:fontRef>
                </p:style>
              </p:cxnSp>
              <p:cxnSp>
                <p:nvCxnSpPr>
                  <p:cNvPr id="1062" name="Straight Connector 1061">
                    <a:extLst>
                      <a:ext uri="{FF2B5EF4-FFF2-40B4-BE49-F238E27FC236}">
                        <a16:creationId xmlns:a16="http://schemas.microsoft.com/office/drawing/2014/main" id="{332E3FAD-81F6-F4DC-5130-9C4E761F250B}"/>
                      </a:ext>
                    </a:extLst>
                  </p:cNvPr>
                  <p:cNvCxnSpPr/>
                  <p:nvPr/>
                </p:nvCxnSpPr>
                <p:spPr>
                  <a:xfrm>
                    <a:off x="3383902" y="4890339"/>
                    <a:ext cx="0" cy="226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67D2CB98-3B52-797E-F9CB-4B4069A2D66B}"/>
                      </a:ext>
                    </a:extLst>
                  </p:cNvPr>
                  <p:cNvCxnSpPr>
                    <a:cxnSpLocks/>
                  </p:cNvCxnSpPr>
                  <p:nvPr/>
                </p:nvCxnSpPr>
                <p:spPr>
                  <a:xfrm>
                    <a:off x="3877975" y="4879781"/>
                    <a:ext cx="1519" cy="236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2" name="Group 21">
              <a:extLst>
                <a:ext uri="{FF2B5EF4-FFF2-40B4-BE49-F238E27FC236}">
                  <a16:creationId xmlns:a16="http://schemas.microsoft.com/office/drawing/2014/main" id="{133E475C-0C21-04DD-345F-11B7CFC47B0F}"/>
                </a:ext>
              </a:extLst>
            </p:cNvPr>
            <p:cNvGrpSpPr/>
            <p:nvPr/>
          </p:nvGrpSpPr>
          <p:grpSpPr>
            <a:xfrm>
              <a:off x="2245305" y="4295000"/>
              <a:ext cx="5366337" cy="1349013"/>
              <a:chOff x="2245305" y="4295000"/>
              <a:chExt cx="5366337" cy="1349013"/>
            </a:xfrm>
          </p:grpSpPr>
          <p:pic>
            <p:nvPicPr>
              <p:cNvPr id="1026" name="Picture 2" descr="Cctv Camera Png Icon Free Download - Cartoon Camera PNG – Stunning free ...">
                <a:extLst>
                  <a:ext uri="{FF2B5EF4-FFF2-40B4-BE49-F238E27FC236}">
                    <a16:creationId xmlns:a16="http://schemas.microsoft.com/office/drawing/2014/main" id="{C24BD876-1FCA-28FC-03CB-3C5584D2E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569" y="4323892"/>
                <a:ext cx="328493" cy="3199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ctv Camera Png Icon Free Download - Cartoon Camera PNG – Stunning free ...">
                <a:extLst>
                  <a:ext uri="{FF2B5EF4-FFF2-40B4-BE49-F238E27FC236}">
                    <a16:creationId xmlns:a16="http://schemas.microsoft.com/office/drawing/2014/main" id="{6D7FF2DA-C708-2748-1CBE-7847459AF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952" y="4323892"/>
                <a:ext cx="328493" cy="3199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ctv Camera Png Icon Free Download - Cartoon Camera PNG – Stunning free ...">
                <a:extLst>
                  <a:ext uri="{FF2B5EF4-FFF2-40B4-BE49-F238E27FC236}">
                    <a16:creationId xmlns:a16="http://schemas.microsoft.com/office/drawing/2014/main" id="{AF76DBE4-7A27-E4C8-9052-22C8BCAE2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929" y="4313738"/>
                <a:ext cx="328493" cy="3199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ctv Camera Png Icon Free Download - Cartoon Camera PNG – Stunning free ...">
                <a:extLst>
                  <a:ext uri="{FF2B5EF4-FFF2-40B4-BE49-F238E27FC236}">
                    <a16:creationId xmlns:a16="http://schemas.microsoft.com/office/drawing/2014/main" id="{C6607B35-E49E-D889-88F2-11EA8403A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638" y="4302079"/>
                <a:ext cx="328493" cy="3199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ctv Camera Png Icon Free Download - Cartoon Camera PNG – Stunning free ...">
                <a:extLst>
                  <a:ext uri="{FF2B5EF4-FFF2-40B4-BE49-F238E27FC236}">
                    <a16:creationId xmlns:a16="http://schemas.microsoft.com/office/drawing/2014/main" id="{D7B77836-14A5-2907-4298-53D427389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064" y="4295000"/>
                <a:ext cx="328493" cy="319903"/>
              </a:xfrm>
              <a:prstGeom prst="rect">
                <a:avLst/>
              </a:prstGeom>
              <a:noFill/>
              <a:extLst>
                <a:ext uri="{909E8E84-426E-40DD-AFC4-6F175D3DCCD1}">
                  <a14:hiddenFill xmlns:a14="http://schemas.microsoft.com/office/drawing/2010/main">
                    <a:solidFill>
                      <a:srgbClr val="FFFFFF"/>
                    </a:solidFill>
                  </a14:hiddenFill>
                </a:ext>
              </a:extLst>
            </p:spPr>
          </p:pic>
          <p:sp>
            <p:nvSpPr>
              <p:cNvPr id="15" name="Trapezoid 14">
                <a:extLst>
                  <a:ext uri="{FF2B5EF4-FFF2-40B4-BE49-F238E27FC236}">
                    <a16:creationId xmlns:a16="http://schemas.microsoft.com/office/drawing/2014/main" id="{8D5662AA-1D6F-3B91-3CD4-D4928854A410}"/>
                  </a:ext>
                </a:extLst>
              </p:cNvPr>
              <p:cNvSpPr/>
              <p:nvPr/>
            </p:nvSpPr>
            <p:spPr>
              <a:xfrm>
                <a:off x="2245305" y="4536787"/>
                <a:ext cx="1055860" cy="1085861"/>
              </a:xfrm>
              <a:prstGeom prst="trapezoid">
                <a:avLst/>
              </a:prstGeom>
              <a:solidFill>
                <a:srgbClr val="4472C4">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rapezoid 16">
                <a:extLst>
                  <a:ext uri="{FF2B5EF4-FFF2-40B4-BE49-F238E27FC236}">
                    <a16:creationId xmlns:a16="http://schemas.microsoft.com/office/drawing/2014/main" id="{EED5AE8D-331A-A2DE-A9FB-7B278AF811A9}"/>
                  </a:ext>
                </a:extLst>
              </p:cNvPr>
              <p:cNvSpPr/>
              <p:nvPr/>
            </p:nvSpPr>
            <p:spPr>
              <a:xfrm>
                <a:off x="3301279" y="4550172"/>
                <a:ext cx="1055860" cy="1085861"/>
              </a:xfrm>
              <a:prstGeom prst="trapezoid">
                <a:avLst/>
              </a:prstGeom>
              <a:solidFill>
                <a:srgbClr val="4472C4">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rapezoid 18">
                <a:extLst>
                  <a:ext uri="{FF2B5EF4-FFF2-40B4-BE49-F238E27FC236}">
                    <a16:creationId xmlns:a16="http://schemas.microsoft.com/office/drawing/2014/main" id="{2C7F8DEB-9216-EEA4-0744-3EE867FA20D5}"/>
                  </a:ext>
                </a:extLst>
              </p:cNvPr>
              <p:cNvSpPr/>
              <p:nvPr/>
            </p:nvSpPr>
            <p:spPr>
              <a:xfrm>
                <a:off x="4377937" y="4546990"/>
                <a:ext cx="1055860" cy="1085861"/>
              </a:xfrm>
              <a:prstGeom prst="trapezoid">
                <a:avLst/>
              </a:prstGeom>
              <a:solidFill>
                <a:srgbClr val="4472C4">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Trapezoid 19">
                <a:extLst>
                  <a:ext uri="{FF2B5EF4-FFF2-40B4-BE49-F238E27FC236}">
                    <a16:creationId xmlns:a16="http://schemas.microsoft.com/office/drawing/2014/main" id="{B6422999-942F-7B0F-84DA-319BC56869FA}"/>
                  </a:ext>
                </a:extLst>
              </p:cNvPr>
              <p:cNvSpPr/>
              <p:nvPr/>
            </p:nvSpPr>
            <p:spPr>
              <a:xfrm>
                <a:off x="5459866" y="4558152"/>
                <a:ext cx="1055860" cy="1085861"/>
              </a:xfrm>
              <a:prstGeom prst="trapezoid">
                <a:avLst/>
              </a:prstGeom>
              <a:solidFill>
                <a:srgbClr val="4472C4">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Trapezoid 20">
                <a:extLst>
                  <a:ext uri="{FF2B5EF4-FFF2-40B4-BE49-F238E27FC236}">
                    <a16:creationId xmlns:a16="http://schemas.microsoft.com/office/drawing/2014/main" id="{A79838C8-78E5-DE17-BDAE-5963CB3FDA4E}"/>
                  </a:ext>
                </a:extLst>
              </p:cNvPr>
              <p:cNvSpPr/>
              <p:nvPr/>
            </p:nvSpPr>
            <p:spPr>
              <a:xfrm>
                <a:off x="6555782" y="4536787"/>
                <a:ext cx="1055860" cy="1085861"/>
              </a:xfrm>
              <a:prstGeom prst="trapezoid">
                <a:avLst/>
              </a:prstGeom>
              <a:solidFill>
                <a:srgbClr val="4472C4">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spTree>
    <p:extLst>
      <p:ext uri="{BB962C8B-B14F-4D97-AF65-F5344CB8AC3E}">
        <p14:creationId xmlns:p14="http://schemas.microsoft.com/office/powerpoint/2010/main" val="720627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9B8AF-11D0-38EA-087C-738D30070085}"/>
              </a:ext>
            </a:extLst>
          </p:cNvPr>
          <p:cNvPicPr>
            <a:picLocks noChangeAspect="1"/>
          </p:cNvPicPr>
          <p:nvPr/>
        </p:nvPicPr>
        <p:blipFill>
          <a:blip r:embed="rId2"/>
          <a:stretch>
            <a:fillRect/>
          </a:stretch>
        </p:blipFill>
        <p:spPr>
          <a:xfrm>
            <a:off x="110169" y="1660894"/>
            <a:ext cx="11710778" cy="4575878"/>
          </a:xfrm>
          <a:prstGeom prst="rect">
            <a:avLst/>
          </a:prstGeom>
        </p:spPr>
      </p:pic>
      <p:sp>
        <p:nvSpPr>
          <p:cNvPr id="2" name="Title 1">
            <a:extLst>
              <a:ext uri="{FF2B5EF4-FFF2-40B4-BE49-F238E27FC236}">
                <a16:creationId xmlns:a16="http://schemas.microsoft.com/office/drawing/2014/main" id="{F6171A20-28EA-8E72-8380-1EAE45470A51}"/>
              </a:ext>
            </a:extLst>
          </p:cNvPr>
          <p:cNvSpPr>
            <a:spLocks noGrp="1"/>
          </p:cNvSpPr>
          <p:nvPr>
            <p:ph type="title"/>
          </p:nvPr>
        </p:nvSpPr>
        <p:spPr>
          <a:xfrm>
            <a:off x="1433096" y="-12591"/>
            <a:ext cx="8338865" cy="1447099"/>
          </a:xfrm>
        </p:spPr>
        <p:txBody>
          <a:bodyPr/>
          <a:lstStyle/>
          <a:p>
            <a:r>
              <a:rPr lang="en-US" dirty="0"/>
              <a:t>Plastic Flux: Example</a:t>
            </a:r>
            <a:endParaRPr lang="nl-BE" dirty="0"/>
          </a:p>
        </p:txBody>
      </p:sp>
      <p:sp>
        <p:nvSpPr>
          <p:cNvPr id="4" name="TextBox 3">
            <a:extLst>
              <a:ext uri="{FF2B5EF4-FFF2-40B4-BE49-F238E27FC236}">
                <a16:creationId xmlns:a16="http://schemas.microsoft.com/office/drawing/2014/main" id="{B358B199-5EAA-0DA7-9BD8-8FA3F66AB05F}"/>
              </a:ext>
            </a:extLst>
          </p:cNvPr>
          <p:cNvSpPr txBox="1"/>
          <p:nvPr/>
        </p:nvSpPr>
        <p:spPr>
          <a:xfrm>
            <a:off x="6711433" y="6201548"/>
            <a:ext cx="5109514" cy="261610"/>
          </a:xfrm>
          <a:prstGeom prst="rect">
            <a:avLst/>
          </a:prstGeom>
          <a:noFill/>
        </p:spPr>
        <p:txBody>
          <a:bodyPr wrap="square" rtlCol="0">
            <a:spAutoFit/>
          </a:bodyPr>
          <a:lstStyle/>
          <a:p>
            <a:pPr algn="r"/>
            <a:r>
              <a:rPr lang="en-US" sz="1100" dirty="0"/>
              <a:t>Images from RGB camera on bridge over canal close to VITO HQ (Mol – Belgium)</a:t>
            </a:r>
            <a:endParaRPr lang="nl-BE" sz="1100" dirty="0"/>
          </a:p>
        </p:txBody>
      </p:sp>
    </p:spTree>
    <p:extLst>
      <p:ext uri="{BB962C8B-B14F-4D97-AF65-F5344CB8AC3E}">
        <p14:creationId xmlns:p14="http://schemas.microsoft.com/office/powerpoint/2010/main" val="3575554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62AEFE4-9AC9-FF28-337B-184274448360}"/>
              </a:ext>
            </a:extLst>
          </p:cNvPr>
          <p:cNvSpPr/>
          <p:nvPr/>
        </p:nvSpPr>
        <p:spPr>
          <a:xfrm>
            <a:off x="76840" y="1434508"/>
            <a:ext cx="5640081" cy="269556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le 3">
            <a:extLst>
              <a:ext uri="{FF2B5EF4-FFF2-40B4-BE49-F238E27FC236}">
                <a16:creationId xmlns:a16="http://schemas.microsoft.com/office/drawing/2014/main" id="{C7434A7C-2513-91F8-F8F9-799DAA73D764}"/>
              </a:ext>
            </a:extLst>
          </p:cNvPr>
          <p:cNvSpPr>
            <a:spLocks noGrp="1"/>
          </p:cNvSpPr>
          <p:nvPr>
            <p:ph type="title"/>
          </p:nvPr>
        </p:nvSpPr>
        <p:spPr>
          <a:xfrm>
            <a:off x="1433096" y="-12591"/>
            <a:ext cx="10758904" cy="1447099"/>
          </a:xfrm>
        </p:spPr>
        <p:txBody>
          <a:bodyPr/>
          <a:lstStyle/>
          <a:p>
            <a:r>
              <a:rPr lang="en-US" dirty="0"/>
              <a:t>Personalize Segment Anything</a:t>
            </a:r>
            <a:endParaRPr lang="nl-BE" dirty="0"/>
          </a:p>
        </p:txBody>
      </p:sp>
      <p:pic>
        <p:nvPicPr>
          <p:cNvPr id="6" name="Picture 5">
            <a:extLst>
              <a:ext uri="{FF2B5EF4-FFF2-40B4-BE49-F238E27FC236}">
                <a16:creationId xmlns:a16="http://schemas.microsoft.com/office/drawing/2014/main" id="{C49BFE85-46D9-2B3B-4B81-8B39BDF36E89}"/>
              </a:ext>
            </a:extLst>
          </p:cNvPr>
          <p:cNvPicPr>
            <a:picLocks noChangeAspect="1"/>
          </p:cNvPicPr>
          <p:nvPr/>
        </p:nvPicPr>
        <p:blipFill>
          <a:blip r:embed="rId3"/>
          <a:stretch>
            <a:fillRect/>
          </a:stretch>
        </p:blipFill>
        <p:spPr>
          <a:xfrm>
            <a:off x="172795" y="1806254"/>
            <a:ext cx="2629541" cy="1970954"/>
          </a:xfrm>
          <a:prstGeom prst="rect">
            <a:avLst/>
          </a:prstGeom>
        </p:spPr>
      </p:pic>
      <p:pic>
        <p:nvPicPr>
          <p:cNvPr id="8" name="Picture 7">
            <a:extLst>
              <a:ext uri="{FF2B5EF4-FFF2-40B4-BE49-F238E27FC236}">
                <a16:creationId xmlns:a16="http://schemas.microsoft.com/office/drawing/2014/main" id="{E52F40F1-307F-D615-868D-364455C117D6}"/>
              </a:ext>
            </a:extLst>
          </p:cNvPr>
          <p:cNvPicPr>
            <a:picLocks noChangeAspect="1"/>
          </p:cNvPicPr>
          <p:nvPr/>
        </p:nvPicPr>
        <p:blipFill>
          <a:blip r:embed="rId4"/>
          <a:stretch>
            <a:fillRect/>
          </a:stretch>
        </p:blipFill>
        <p:spPr>
          <a:xfrm>
            <a:off x="2889197" y="1804408"/>
            <a:ext cx="2623993" cy="1972800"/>
          </a:xfrm>
          <a:prstGeom prst="rect">
            <a:avLst/>
          </a:prstGeom>
        </p:spPr>
      </p:pic>
      <p:pic>
        <p:nvPicPr>
          <p:cNvPr id="10" name="Picture 9">
            <a:extLst>
              <a:ext uri="{FF2B5EF4-FFF2-40B4-BE49-F238E27FC236}">
                <a16:creationId xmlns:a16="http://schemas.microsoft.com/office/drawing/2014/main" id="{8AC48B7D-C0AE-7281-58E2-BADCD5A063E4}"/>
              </a:ext>
            </a:extLst>
          </p:cNvPr>
          <p:cNvPicPr>
            <a:picLocks noChangeAspect="1"/>
          </p:cNvPicPr>
          <p:nvPr/>
        </p:nvPicPr>
        <p:blipFill>
          <a:blip r:embed="rId5"/>
          <a:stretch>
            <a:fillRect/>
          </a:stretch>
        </p:blipFill>
        <p:spPr>
          <a:xfrm>
            <a:off x="167345" y="4804148"/>
            <a:ext cx="2640440" cy="1972800"/>
          </a:xfrm>
          <a:prstGeom prst="rect">
            <a:avLst/>
          </a:prstGeom>
        </p:spPr>
      </p:pic>
      <p:pic>
        <p:nvPicPr>
          <p:cNvPr id="14" name="Picture 13">
            <a:extLst>
              <a:ext uri="{FF2B5EF4-FFF2-40B4-BE49-F238E27FC236}">
                <a16:creationId xmlns:a16="http://schemas.microsoft.com/office/drawing/2014/main" id="{AC4D9D6F-BD21-0529-0CF6-39C0C247604F}"/>
              </a:ext>
            </a:extLst>
          </p:cNvPr>
          <p:cNvPicPr>
            <a:picLocks noChangeAspect="1"/>
          </p:cNvPicPr>
          <p:nvPr/>
        </p:nvPicPr>
        <p:blipFill>
          <a:blip r:embed="rId6"/>
          <a:stretch>
            <a:fillRect/>
          </a:stretch>
        </p:blipFill>
        <p:spPr>
          <a:xfrm>
            <a:off x="2885464" y="4804148"/>
            <a:ext cx="2627726" cy="1972800"/>
          </a:xfrm>
          <a:prstGeom prst="rect">
            <a:avLst/>
          </a:prstGeom>
        </p:spPr>
      </p:pic>
      <p:pic>
        <p:nvPicPr>
          <p:cNvPr id="16" name="Picture 15">
            <a:extLst>
              <a:ext uri="{FF2B5EF4-FFF2-40B4-BE49-F238E27FC236}">
                <a16:creationId xmlns:a16="http://schemas.microsoft.com/office/drawing/2014/main" id="{0D878350-E257-A4DB-C5D7-C40F6A676420}"/>
              </a:ext>
            </a:extLst>
          </p:cNvPr>
          <p:cNvPicPr>
            <a:picLocks noChangeAspect="1"/>
          </p:cNvPicPr>
          <p:nvPr/>
        </p:nvPicPr>
        <p:blipFill>
          <a:blip r:embed="rId7"/>
          <a:stretch>
            <a:fillRect/>
          </a:stretch>
        </p:blipFill>
        <p:spPr>
          <a:xfrm>
            <a:off x="5590869" y="4804148"/>
            <a:ext cx="2635746" cy="1972800"/>
          </a:xfrm>
          <a:prstGeom prst="rect">
            <a:avLst/>
          </a:prstGeom>
        </p:spPr>
      </p:pic>
      <p:pic>
        <p:nvPicPr>
          <p:cNvPr id="18" name="Picture 17">
            <a:extLst>
              <a:ext uri="{FF2B5EF4-FFF2-40B4-BE49-F238E27FC236}">
                <a16:creationId xmlns:a16="http://schemas.microsoft.com/office/drawing/2014/main" id="{07DF3F75-779E-A690-F35D-6EDFA00416CB}"/>
              </a:ext>
            </a:extLst>
          </p:cNvPr>
          <p:cNvPicPr>
            <a:picLocks noChangeAspect="1"/>
          </p:cNvPicPr>
          <p:nvPr/>
        </p:nvPicPr>
        <p:blipFill>
          <a:blip r:embed="rId8"/>
          <a:stretch>
            <a:fillRect/>
          </a:stretch>
        </p:blipFill>
        <p:spPr>
          <a:xfrm>
            <a:off x="8519238" y="1608585"/>
            <a:ext cx="3672213" cy="2695561"/>
          </a:xfrm>
          <a:prstGeom prst="rect">
            <a:avLst/>
          </a:prstGeom>
          <a:ln>
            <a:solidFill>
              <a:schemeClr val="tx1"/>
            </a:solidFill>
          </a:ln>
        </p:spPr>
      </p:pic>
      <p:sp>
        <p:nvSpPr>
          <p:cNvPr id="19" name="TextBox 18">
            <a:extLst>
              <a:ext uri="{FF2B5EF4-FFF2-40B4-BE49-F238E27FC236}">
                <a16:creationId xmlns:a16="http://schemas.microsoft.com/office/drawing/2014/main" id="{44C0A182-12CC-4394-E1FF-8F62B75F70AB}"/>
              </a:ext>
            </a:extLst>
          </p:cNvPr>
          <p:cNvSpPr txBox="1"/>
          <p:nvPr/>
        </p:nvSpPr>
        <p:spPr>
          <a:xfrm>
            <a:off x="9264097" y="4318272"/>
            <a:ext cx="2927617" cy="261610"/>
          </a:xfrm>
          <a:prstGeom prst="rect">
            <a:avLst/>
          </a:prstGeom>
          <a:noFill/>
        </p:spPr>
        <p:txBody>
          <a:bodyPr wrap="square" rtlCol="0">
            <a:spAutoFit/>
          </a:bodyPr>
          <a:lstStyle/>
          <a:p>
            <a:pPr algn="r"/>
            <a:r>
              <a:rPr lang="nl-BE" sz="1100" dirty="0"/>
              <a:t>https://arxiv.org/pdf/2305.03048.pdf</a:t>
            </a:r>
          </a:p>
        </p:txBody>
      </p:sp>
      <p:sp>
        <p:nvSpPr>
          <p:cNvPr id="20" name="TextBox 19">
            <a:extLst>
              <a:ext uri="{FF2B5EF4-FFF2-40B4-BE49-F238E27FC236}">
                <a16:creationId xmlns:a16="http://schemas.microsoft.com/office/drawing/2014/main" id="{C9E8BBEB-2E7E-DFEA-8684-20D627E81D0A}"/>
              </a:ext>
            </a:extLst>
          </p:cNvPr>
          <p:cNvSpPr txBox="1"/>
          <p:nvPr/>
        </p:nvSpPr>
        <p:spPr>
          <a:xfrm>
            <a:off x="1636699" y="1434508"/>
            <a:ext cx="1805748" cy="369332"/>
          </a:xfrm>
          <a:prstGeom prst="rect">
            <a:avLst/>
          </a:prstGeom>
          <a:noFill/>
        </p:spPr>
        <p:txBody>
          <a:bodyPr wrap="square" rtlCol="0">
            <a:spAutoFit/>
          </a:bodyPr>
          <a:lstStyle/>
          <a:p>
            <a:r>
              <a:rPr lang="en-US" dirty="0"/>
              <a:t>(1) User provides</a:t>
            </a:r>
            <a:endParaRPr lang="nl-BE" dirty="0"/>
          </a:p>
        </p:txBody>
      </p:sp>
      <p:sp>
        <p:nvSpPr>
          <p:cNvPr id="21" name="TextBox 20">
            <a:extLst>
              <a:ext uri="{FF2B5EF4-FFF2-40B4-BE49-F238E27FC236}">
                <a16:creationId xmlns:a16="http://schemas.microsoft.com/office/drawing/2014/main" id="{0D5A0E98-F9ED-A6DD-5351-8814259B8E2C}"/>
              </a:ext>
            </a:extLst>
          </p:cNvPr>
          <p:cNvSpPr txBox="1"/>
          <p:nvPr/>
        </p:nvSpPr>
        <p:spPr>
          <a:xfrm>
            <a:off x="806859" y="3760737"/>
            <a:ext cx="1252474" cy="369332"/>
          </a:xfrm>
          <a:prstGeom prst="rect">
            <a:avLst/>
          </a:prstGeom>
          <a:noFill/>
        </p:spPr>
        <p:txBody>
          <a:bodyPr wrap="square" rtlCol="0">
            <a:spAutoFit/>
          </a:bodyPr>
          <a:lstStyle/>
          <a:p>
            <a:r>
              <a:rPr lang="en-US" dirty="0"/>
              <a:t>One Image</a:t>
            </a:r>
            <a:endParaRPr lang="nl-BE" dirty="0"/>
          </a:p>
        </p:txBody>
      </p:sp>
      <p:sp>
        <p:nvSpPr>
          <p:cNvPr id="22" name="TextBox 21">
            <a:extLst>
              <a:ext uri="{FF2B5EF4-FFF2-40B4-BE49-F238E27FC236}">
                <a16:creationId xmlns:a16="http://schemas.microsoft.com/office/drawing/2014/main" id="{3CBCE5DD-61E3-D510-FD12-33931265604C}"/>
              </a:ext>
            </a:extLst>
          </p:cNvPr>
          <p:cNvSpPr txBox="1"/>
          <p:nvPr/>
        </p:nvSpPr>
        <p:spPr>
          <a:xfrm>
            <a:off x="3624304" y="3760737"/>
            <a:ext cx="1166105" cy="369332"/>
          </a:xfrm>
          <a:prstGeom prst="rect">
            <a:avLst/>
          </a:prstGeom>
          <a:noFill/>
        </p:spPr>
        <p:txBody>
          <a:bodyPr wrap="square" rtlCol="0">
            <a:spAutoFit/>
          </a:bodyPr>
          <a:lstStyle/>
          <a:p>
            <a:r>
              <a:rPr lang="en-US" dirty="0"/>
              <a:t>One Mask</a:t>
            </a:r>
            <a:endParaRPr lang="nl-BE" dirty="0"/>
          </a:p>
        </p:txBody>
      </p:sp>
      <p:sp>
        <p:nvSpPr>
          <p:cNvPr id="24" name="TextBox 23">
            <a:extLst>
              <a:ext uri="{FF2B5EF4-FFF2-40B4-BE49-F238E27FC236}">
                <a16:creationId xmlns:a16="http://schemas.microsoft.com/office/drawing/2014/main" id="{896F2D45-374D-6D9C-09A4-24BCC813614C}"/>
              </a:ext>
            </a:extLst>
          </p:cNvPr>
          <p:cNvSpPr txBox="1"/>
          <p:nvPr/>
        </p:nvSpPr>
        <p:spPr>
          <a:xfrm>
            <a:off x="6408495" y="1434508"/>
            <a:ext cx="2043941" cy="369332"/>
          </a:xfrm>
          <a:prstGeom prst="rect">
            <a:avLst/>
          </a:prstGeom>
          <a:noFill/>
        </p:spPr>
        <p:txBody>
          <a:bodyPr wrap="square" rtlCol="0">
            <a:spAutoFit/>
          </a:bodyPr>
          <a:lstStyle/>
          <a:p>
            <a:r>
              <a:rPr lang="en-US" dirty="0"/>
              <a:t>(2) One-shot Tuning</a:t>
            </a:r>
            <a:endParaRPr lang="nl-BE" dirty="0"/>
          </a:p>
        </p:txBody>
      </p:sp>
      <p:pic>
        <p:nvPicPr>
          <p:cNvPr id="25" name="Picture 24">
            <a:extLst>
              <a:ext uri="{FF2B5EF4-FFF2-40B4-BE49-F238E27FC236}">
                <a16:creationId xmlns:a16="http://schemas.microsoft.com/office/drawing/2014/main" id="{1550115D-8780-7E26-5D5C-EE3DE76E6F9E}"/>
              </a:ext>
            </a:extLst>
          </p:cNvPr>
          <p:cNvPicPr>
            <a:picLocks noChangeAspect="1"/>
          </p:cNvPicPr>
          <p:nvPr/>
        </p:nvPicPr>
        <p:blipFill rotWithShape="1">
          <a:blip r:embed="rId8"/>
          <a:srcRect l="51954" t="13992" r="26519" b="46701"/>
          <a:stretch/>
        </p:blipFill>
        <p:spPr>
          <a:xfrm>
            <a:off x="6957098" y="2195471"/>
            <a:ext cx="946734" cy="1268937"/>
          </a:xfrm>
          <a:prstGeom prst="rect">
            <a:avLst/>
          </a:prstGeom>
        </p:spPr>
      </p:pic>
      <p:sp>
        <p:nvSpPr>
          <p:cNvPr id="28" name="Arrow: Right 27">
            <a:extLst>
              <a:ext uri="{FF2B5EF4-FFF2-40B4-BE49-F238E27FC236}">
                <a16:creationId xmlns:a16="http://schemas.microsoft.com/office/drawing/2014/main" id="{B69F97A7-00C7-BDED-0124-7C690CBB7DBF}"/>
              </a:ext>
            </a:extLst>
          </p:cNvPr>
          <p:cNvSpPr/>
          <p:nvPr/>
        </p:nvSpPr>
        <p:spPr>
          <a:xfrm>
            <a:off x="6016598" y="2674044"/>
            <a:ext cx="545567" cy="20756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Arrow: Right 29">
            <a:extLst>
              <a:ext uri="{FF2B5EF4-FFF2-40B4-BE49-F238E27FC236}">
                <a16:creationId xmlns:a16="http://schemas.microsoft.com/office/drawing/2014/main" id="{DC19FA1C-D204-689A-B04C-D05132A482D2}"/>
              </a:ext>
            </a:extLst>
          </p:cNvPr>
          <p:cNvSpPr/>
          <p:nvPr/>
        </p:nvSpPr>
        <p:spPr>
          <a:xfrm rot="7996682">
            <a:off x="6398272" y="4142355"/>
            <a:ext cx="545567" cy="20756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extBox 30">
            <a:extLst>
              <a:ext uri="{FF2B5EF4-FFF2-40B4-BE49-F238E27FC236}">
                <a16:creationId xmlns:a16="http://schemas.microsoft.com/office/drawing/2014/main" id="{7A242620-6436-DB4E-862B-9D1F93E21EC8}"/>
              </a:ext>
            </a:extLst>
          </p:cNvPr>
          <p:cNvSpPr txBox="1"/>
          <p:nvPr/>
        </p:nvSpPr>
        <p:spPr>
          <a:xfrm>
            <a:off x="2388165" y="4404207"/>
            <a:ext cx="3638382" cy="369332"/>
          </a:xfrm>
          <a:prstGeom prst="rect">
            <a:avLst/>
          </a:prstGeom>
          <a:noFill/>
        </p:spPr>
        <p:txBody>
          <a:bodyPr wrap="square" rtlCol="0">
            <a:spAutoFit/>
          </a:bodyPr>
          <a:lstStyle/>
          <a:p>
            <a:r>
              <a:rPr lang="en-US" dirty="0"/>
              <a:t>(3)       </a:t>
            </a:r>
            <a:r>
              <a:rPr lang="en-US" dirty="0">
                <a:solidFill>
                  <a:srgbClr val="FFC000"/>
                </a:solidFill>
              </a:rPr>
              <a:t>Personalized</a:t>
            </a:r>
            <a:r>
              <a:rPr lang="en-US" dirty="0"/>
              <a:t> Segmentation</a:t>
            </a:r>
            <a:endParaRPr lang="nl-BE" dirty="0"/>
          </a:p>
        </p:txBody>
      </p:sp>
      <p:pic>
        <p:nvPicPr>
          <p:cNvPr id="33" name="Graphic 32" descr="Water Bottle with solid fill">
            <a:extLst>
              <a:ext uri="{FF2B5EF4-FFF2-40B4-BE49-F238E27FC236}">
                <a16:creationId xmlns:a16="http://schemas.microsoft.com/office/drawing/2014/main" id="{3993EAD1-D8EE-D629-8A51-7ECFB4C94F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86967" y="4422270"/>
            <a:ext cx="333205" cy="333205"/>
          </a:xfrm>
          <a:prstGeom prst="rect">
            <a:avLst/>
          </a:prstGeom>
        </p:spPr>
      </p:pic>
      <p:sp>
        <p:nvSpPr>
          <p:cNvPr id="3" name="TextBox 2">
            <a:extLst>
              <a:ext uri="{FF2B5EF4-FFF2-40B4-BE49-F238E27FC236}">
                <a16:creationId xmlns:a16="http://schemas.microsoft.com/office/drawing/2014/main" id="{3E860558-AE8F-0497-98F5-1EE29A58CF6D}"/>
              </a:ext>
            </a:extLst>
          </p:cNvPr>
          <p:cNvSpPr txBox="1"/>
          <p:nvPr/>
        </p:nvSpPr>
        <p:spPr>
          <a:xfrm>
            <a:off x="8231777" y="6176784"/>
            <a:ext cx="3027462" cy="600164"/>
          </a:xfrm>
          <a:prstGeom prst="rect">
            <a:avLst/>
          </a:prstGeom>
          <a:noFill/>
        </p:spPr>
        <p:txBody>
          <a:bodyPr wrap="square" rtlCol="0">
            <a:spAutoFit/>
          </a:bodyPr>
          <a:lstStyle/>
          <a:p>
            <a:r>
              <a:rPr lang="en-US" sz="1100" dirty="0"/>
              <a:t>Results generated based on tutorial Niels Rogge:</a:t>
            </a:r>
          </a:p>
          <a:p>
            <a:r>
              <a:rPr lang="en-US" sz="1100" dirty="0"/>
              <a:t>https://github.com/NielsRogge/Transformers-Tutorials/tree/master/PerSAM</a:t>
            </a:r>
          </a:p>
        </p:txBody>
      </p:sp>
    </p:spTree>
    <p:extLst>
      <p:ext uri="{BB962C8B-B14F-4D97-AF65-F5344CB8AC3E}">
        <p14:creationId xmlns:p14="http://schemas.microsoft.com/office/powerpoint/2010/main" val="1754163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p:bldP spid="21" grpId="0"/>
      <p:bldP spid="22" grpId="0"/>
      <p:bldP spid="24" grpId="0"/>
      <p:bldP spid="28" grpId="0" animBg="1"/>
      <p:bldP spid="30" grpId="0" animBg="1"/>
      <p:bldP spid="3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pire theme OR">
  <a:themeElements>
    <a:clrScheme name="INSPIRE">
      <a:dk1>
        <a:srgbClr val="4D4D4D"/>
      </a:dk1>
      <a:lt1>
        <a:sysClr val="window" lastClr="FFFFFF"/>
      </a:lt1>
      <a:dk2>
        <a:srgbClr val="2B3860"/>
      </a:dk2>
      <a:lt2>
        <a:srgbClr val="FFFFFF"/>
      </a:lt2>
      <a:accent1>
        <a:srgbClr val="1C7568"/>
      </a:accent1>
      <a:accent2>
        <a:srgbClr val="3AA958"/>
      </a:accent2>
      <a:accent3>
        <a:srgbClr val="3EB7DA"/>
      </a:accent3>
      <a:accent4>
        <a:srgbClr val="4D4D4D"/>
      </a:accent4>
      <a:accent5>
        <a:srgbClr val="FFFFFF"/>
      </a:accent5>
      <a:accent6>
        <a:srgbClr val="D9C72D"/>
      </a:accent6>
      <a:hlink>
        <a:srgbClr val="1C7568"/>
      </a:hlink>
      <a:folHlink>
        <a:srgbClr val="1C7568"/>
      </a:folHlink>
    </a:clrScheme>
    <a:fontScheme name="Inspire">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pire theme OR" id="{891169B8-37BA-461D-8B88-4A75F917D563}" vid="{0DE8DE1E-EB0E-4697-A038-4DE76E58DB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1406</TotalTime>
  <Words>747</Words>
  <Application>Microsoft Office PowerPoint</Application>
  <PresentationFormat>Widescreen</PresentationFormat>
  <Paragraphs>112</Paragraphs>
  <Slides>14</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Century Gothic</vt:lpstr>
      <vt:lpstr>Söhne</vt:lpstr>
      <vt:lpstr>Office Theme</vt:lpstr>
      <vt:lpstr>Inspire theme OR</vt:lpstr>
      <vt:lpstr>PowerPoint Presentation</vt:lpstr>
      <vt:lpstr>Introduction</vt:lpstr>
      <vt:lpstr>Floating Macro-Litter on Rivers</vt:lpstr>
      <vt:lpstr>Test &amp; Development Set-up</vt:lpstr>
      <vt:lpstr>Operational Set-up </vt:lpstr>
      <vt:lpstr>Detect Floating Macro-Litter Objects</vt:lpstr>
      <vt:lpstr>From Detecting Objects to Plastic Flux</vt:lpstr>
      <vt:lpstr>Plastic Flux: Example</vt:lpstr>
      <vt:lpstr>Personalize Segment Anything</vt:lpstr>
      <vt:lpstr>Macro-Litter on Riverbank</vt:lpstr>
      <vt:lpstr>Data Acquisition on Land</vt:lpstr>
      <vt:lpstr>Detect Macro-Litter Objects</vt:lpstr>
      <vt:lpstr>Detect Macro-Litter Objects</vt:lpstr>
      <vt:lpstr>PowerPoint Presentation</vt:lpstr>
    </vt:vector>
  </TitlesOfParts>
  <Company>VITO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Els Knaeps</dc:creator>
  <cp:lastModifiedBy>Robrecht Moelans</cp:lastModifiedBy>
  <cp:revision>58</cp:revision>
  <dcterms:created xsi:type="dcterms:W3CDTF">2023-10-10T08:20:22Z</dcterms:created>
  <dcterms:modified xsi:type="dcterms:W3CDTF">2024-04-16T17:38:58Z</dcterms:modified>
</cp:coreProperties>
</file>