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2811700" cy="30275213"/>
  <p:notesSz cx="9906000" cy="6883400"/>
  <p:defaultTextStyle>
    <a:defPPr>
      <a:defRPr lang="en-US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4" userDrawn="1">
          <p15:clr>
            <a:srgbClr val="A4A3A4"/>
          </p15:clr>
        </p15:guide>
        <p15:guide id="2" pos="134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DE0"/>
    <a:srgbClr val="10253F"/>
    <a:srgbClr val="2789C6"/>
    <a:srgbClr val="E6E6E6"/>
    <a:srgbClr val="0080B8"/>
    <a:srgbClr val="8CDBC2"/>
    <a:srgbClr val="6697A9"/>
    <a:srgbClr val="4597AD"/>
    <a:srgbClr val="D5F0D6"/>
    <a:srgbClr val="003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4185E6-77C7-4DDC-B802-3CE544C4475C}" v="13" dt="2024-04-09T00:30:57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8" autoAdjust="0"/>
    <p:restoredTop sz="96357" autoAdjust="0"/>
  </p:normalViewPr>
  <p:slideViewPr>
    <p:cSldViewPr snapToGrid="0" snapToObjects="1">
      <p:cViewPr>
        <p:scale>
          <a:sx n="32" d="100"/>
          <a:sy n="32" d="100"/>
        </p:scale>
        <p:origin x="1038" y="12"/>
      </p:cViewPr>
      <p:guideLst>
        <p:guide orient="horz" pos="9604"/>
        <p:guide pos="134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lani Jayaweera Muhandiramge" userId="2154e015-c352-44a0-8451-059fdb8c1405" providerId="ADAL" clId="{DF4185E6-77C7-4DDC-B802-3CE544C4475C}"/>
    <pc:docChg chg="undo custSel modSld">
      <pc:chgData name="Lalani Jayaweera Muhandiramge" userId="2154e015-c352-44a0-8451-059fdb8c1405" providerId="ADAL" clId="{DF4185E6-77C7-4DDC-B802-3CE544C4475C}" dt="2024-03-26T05:03:02.922" v="15" actId="207"/>
      <pc:docMkLst>
        <pc:docMk/>
      </pc:docMkLst>
      <pc:sldChg chg="modSp mod">
        <pc:chgData name="Lalani Jayaweera Muhandiramge" userId="2154e015-c352-44a0-8451-059fdb8c1405" providerId="ADAL" clId="{DF4185E6-77C7-4DDC-B802-3CE544C4475C}" dt="2024-03-26T05:03:02.922" v="15" actId="207"/>
        <pc:sldMkLst>
          <pc:docMk/>
          <pc:sldMk cId="2984509428" sldId="256"/>
        </pc:sldMkLst>
        <pc:spChg chg="mod">
          <ac:chgData name="Lalani Jayaweera Muhandiramge" userId="2154e015-c352-44a0-8451-059fdb8c1405" providerId="ADAL" clId="{DF4185E6-77C7-4DDC-B802-3CE544C4475C}" dt="2024-03-26T05:02:34.212" v="11" actId="207"/>
          <ac:spMkLst>
            <pc:docMk/>
            <pc:sldMk cId="2984509428" sldId="256"/>
            <ac:spMk id="5" creationId="{AEDABA22-022C-5940-16C9-2F709A8E3706}"/>
          </ac:spMkLst>
        </pc:spChg>
        <pc:spChg chg="mod">
          <ac:chgData name="Lalani Jayaweera Muhandiramge" userId="2154e015-c352-44a0-8451-059fdb8c1405" providerId="ADAL" clId="{DF4185E6-77C7-4DDC-B802-3CE544C4475C}" dt="2024-03-26T05:01:59.254" v="9" actId="207"/>
          <ac:spMkLst>
            <pc:docMk/>
            <pc:sldMk cId="2984509428" sldId="256"/>
            <ac:spMk id="13" creationId="{ABEB685C-C8FF-2594-C142-D995D04A35E3}"/>
          </ac:spMkLst>
        </pc:spChg>
        <pc:spChg chg="mod">
          <ac:chgData name="Lalani Jayaweera Muhandiramge" userId="2154e015-c352-44a0-8451-059fdb8c1405" providerId="ADAL" clId="{DF4185E6-77C7-4DDC-B802-3CE544C4475C}" dt="2024-03-26T05:00:30.318" v="0" actId="207"/>
          <ac:spMkLst>
            <pc:docMk/>
            <pc:sldMk cId="2984509428" sldId="256"/>
            <ac:spMk id="23" creationId="{E5C7072C-36E8-FF86-17C4-6C7A63CC7806}"/>
          </ac:spMkLst>
        </pc:spChg>
        <pc:spChg chg="mod">
          <ac:chgData name="Lalani Jayaweera Muhandiramge" userId="2154e015-c352-44a0-8451-059fdb8c1405" providerId="ADAL" clId="{DF4185E6-77C7-4DDC-B802-3CE544C4475C}" dt="2024-03-26T05:03:02.922" v="15" actId="207"/>
          <ac:spMkLst>
            <pc:docMk/>
            <pc:sldMk cId="2984509428" sldId="256"/>
            <ac:spMk id="25" creationId="{ECA8D338-8200-F86A-9FDD-69EE860DD448}"/>
          </ac:spMkLst>
        </pc:spChg>
      </pc:sldChg>
    </pc:docChg>
  </pc:docChgLst>
  <pc:docChgLst>
    <pc:chgData name="Lalani Jayaweera Jayaweera Muhandiramge" userId="2154e015-c352-44a0-8451-059fdb8c1405" providerId="ADAL" clId="{DF4185E6-77C7-4DDC-B802-3CE544C4475C}"/>
    <pc:docChg chg="undo custSel modSld">
      <pc:chgData name="Lalani Jayaweera Jayaweera Muhandiramge" userId="2154e015-c352-44a0-8451-059fdb8c1405" providerId="ADAL" clId="{DF4185E6-77C7-4DDC-B802-3CE544C4475C}" dt="2024-04-09T00:31:03.954" v="379" actId="478"/>
      <pc:docMkLst>
        <pc:docMk/>
      </pc:docMkLst>
      <pc:sldChg chg="addSp delSp modSp mod">
        <pc:chgData name="Lalani Jayaweera Jayaweera Muhandiramge" userId="2154e015-c352-44a0-8451-059fdb8c1405" providerId="ADAL" clId="{DF4185E6-77C7-4DDC-B802-3CE544C4475C}" dt="2024-04-09T00:31:03.954" v="379" actId="478"/>
        <pc:sldMkLst>
          <pc:docMk/>
          <pc:sldMk cId="2984509428" sldId="256"/>
        </pc:sldMkLst>
        <pc:spChg chg="mod">
          <ac:chgData name="Lalani Jayaweera Jayaweera Muhandiramge" userId="2154e015-c352-44a0-8451-059fdb8c1405" providerId="ADAL" clId="{DF4185E6-77C7-4DDC-B802-3CE544C4475C}" dt="2024-03-27T05:10:35.758" v="250" actId="20577"/>
          <ac:spMkLst>
            <pc:docMk/>
            <pc:sldMk cId="2984509428" sldId="256"/>
            <ac:spMk id="5" creationId="{AEDABA22-022C-5940-16C9-2F709A8E3706}"/>
          </ac:spMkLst>
        </pc:spChg>
        <pc:spChg chg="add del mod">
          <ac:chgData name="Lalani Jayaweera Jayaweera Muhandiramge" userId="2154e015-c352-44a0-8451-059fdb8c1405" providerId="ADAL" clId="{DF4185E6-77C7-4DDC-B802-3CE544C4475C}" dt="2024-04-09T00:31:03.954" v="379" actId="478"/>
          <ac:spMkLst>
            <pc:docMk/>
            <pc:sldMk cId="2984509428" sldId="256"/>
            <ac:spMk id="6" creationId="{DDF8D451-B1A4-7C39-1574-55D544A66CD5}"/>
          </ac:spMkLst>
        </pc:spChg>
        <pc:spChg chg="mod">
          <ac:chgData name="Lalani Jayaweera Jayaweera Muhandiramge" userId="2154e015-c352-44a0-8451-059fdb8c1405" providerId="ADAL" clId="{DF4185E6-77C7-4DDC-B802-3CE544C4475C}" dt="2024-03-27T04:48:02.394" v="36" actId="20577"/>
          <ac:spMkLst>
            <pc:docMk/>
            <pc:sldMk cId="2984509428" sldId="256"/>
            <ac:spMk id="13" creationId="{ABEB685C-C8FF-2594-C142-D995D04A35E3}"/>
          </ac:spMkLst>
        </pc:spChg>
        <pc:spChg chg="mod">
          <ac:chgData name="Lalani Jayaweera Jayaweera Muhandiramge" userId="2154e015-c352-44a0-8451-059fdb8c1405" providerId="ADAL" clId="{DF4185E6-77C7-4DDC-B802-3CE544C4475C}" dt="2024-03-27T05:10:53.944" v="251" actId="14100"/>
          <ac:spMkLst>
            <pc:docMk/>
            <pc:sldMk cId="2984509428" sldId="256"/>
            <ac:spMk id="14" creationId="{00000000-0000-0000-0000-000000000000}"/>
          </ac:spMkLst>
        </pc:spChg>
        <pc:spChg chg="add mod">
          <ac:chgData name="Lalani Jayaweera Jayaweera Muhandiramge" userId="2154e015-c352-44a0-8451-059fdb8c1405" providerId="ADAL" clId="{DF4185E6-77C7-4DDC-B802-3CE544C4475C}" dt="2024-03-27T05:14:05.618" v="295" actId="208"/>
          <ac:spMkLst>
            <pc:docMk/>
            <pc:sldMk cId="2984509428" sldId="256"/>
            <ac:spMk id="22" creationId="{37D56016-979C-DCF5-79DD-9DEA109DA564}"/>
          </ac:spMkLst>
        </pc:spChg>
        <pc:spChg chg="mod">
          <ac:chgData name="Lalani Jayaweera Jayaweera Muhandiramge" userId="2154e015-c352-44a0-8451-059fdb8c1405" providerId="ADAL" clId="{DF4185E6-77C7-4DDC-B802-3CE544C4475C}" dt="2024-03-27T04:51:13.523" v="77" actId="12"/>
          <ac:spMkLst>
            <pc:docMk/>
            <pc:sldMk cId="2984509428" sldId="256"/>
            <ac:spMk id="23" creationId="{E5C7072C-36E8-FF86-17C4-6C7A63CC7806}"/>
          </ac:spMkLst>
        </pc:spChg>
        <pc:spChg chg="mod">
          <ac:chgData name="Lalani Jayaweera Jayaweera Muhandiramge" userId="2154e015-c352-44a0-8451-059fdb8c1405" providerId="ADAL" clId="{DF4185E6-77C7-4DDC-B802-3CE544C4475C}" dt="2024-03-27T05:08:47.778" v="237" actId="1076"/>
          <ac:spMkLst>
            <pc:docMk/>
            <pc:sldMk cId="2984509428" sldId="256"/>
            <ac:spMk id="24" creationId="{00000000-0000-0000-0000-000000000000}"/>
          </ac:spMkLst>
        </pc:spChg>
        <pc:spChg chg="mod">
          <ac:chgData name="Lalani Jayaweera Jayaweera Muhandiramge" userId="2154e015-c352-44a0-8451-059fdb8c1405" providerId="ADAL" clId="{DF4185E6-77C7-4DDC-B802-3CE544C4475C}" dt="2024-03-27T04:52:50.082" v="79" actId="12"/>
          <ac:spMkLst>
            <pc:docMk/>
            <pc:sldMk cId="2984509428" sldId="256"/>
            <ac:spMk id="25" creationId="{ECA8D338-8200-F86A-9FDD-69EE860DD448}"/>
          </ac:spMkLst>
        </pc:spChg>
        <pc:spChg chg="mod">
          <ac:chgData name="Lalani Jayaweera Jayaweera Muhandiramge" userId="2154e015-c352-44a0-8451-059fdb8c1405" providerId="ADAL" clId="{DF4185E6-77C7-4DDC-B802-3CE544C4475C}" dt="2024-03-27T05:12:01.035" v="265" actId="1036"/>
          <ac:spMkLst>
            <pc:docMk/>
            <pc:sldMk cId="2984509428" sldId="256"/>
            <ac:spMk id="26" creationId="{DEC890F8-3215-C3E9-3AF0-3C7EF57D7E55}"/>
          </ac:spMkLst>
        </pc:spChg>
        <pc:spChg chg="add mod">
          <ac:chgData name="Lalani Jayaweera Jayaweera Muhandiramge" userId="2154e015-c352-44a0-8451-059fdb8c1405" providerId="ADAL" clId="{DF4185E6-77C7-4DDC-B802-3CE544C4475C}" dt="2024-03-27T05:15:20.149" v="333" actId="1076"/>
          <ac:spMkLst>
            <pc:docMk/>
            <pc:sldMk cId="2984509428" sldId="256"/>
            <ac:spMk id="27" creationId="{92227890-30F7-5A89-9375-8DC1F57DA459}"/>
          </ac:spMkLst>
        </pc:spChg>
        <pc:spChg chg="add mod">
          <ac:chgData name="Lalani Jayaweera Jayaweera Muhandiramge" userId="2154e015-c352-44a0-8451-059fdb8c1405" providerId="ADAL" clId="{DF4185E6-77C7-4DDC-B802-3CE544C4475C}" dt="2024-04-09T00:30:56.811" v="374" actId="1076"/>
          <ac:spMkLst>
            <pc:docMk/>
            <pc:sldMk cId="2984509428" sldId="256"/>
            <ac:spMk id="28" creationId="{3A7460EC-4D64-77DC-6EE0-00C8E5461A75}"/>
          </ac:spMkLst>
        </pc:spChg>
        <pc:spChg chg="add mod">
          <ac:chgData name="Lalani Jayaweera Jayaweera Muhandiramge" userId="2154e015-c352-44a0-8451-059fdb8c1405" providerId="ADAL" clId="{DF4185E6-77C7-4DDC-B802-3CE544C4475C}" dt="2024-04-09T00:30:55.407" v="371" actId="1076"/>
          <ac:spMkLst>
            <pc:docMk/>
            <pc:sldMk cId="2984509428" sldId="256"/>
            <ac:spMk id="29" creationId="{DC896B0E-7C6F-7336-07AF-E36F4966877B}"/>
          </ac:spMkLst>
        </pc:spChg>
        <pc:spChg chg="add mod">
          <ac:chgData name="Lalani Jayaweera Jayaweera Muhandiramge" userId="2154e015-c352-44a0-8451-059fdb8c1405" providerId="ADAL" clId="{DF4185E6-77C7-4DDC-B802-3CE544C4475C}" dt="2024-04-09T00:30:53.844" v="368" actId="1076"/>
          <ac:spMkLst>
            <pc:docMk/>
            <pc:sldMk cId="2984509428" sldId="256"/>
            <ac:spMk id="30" creationId="{7FDC1E9B-6781-5022-2664-4AEC00E3FC18}"/>
          </ac:spMkLst>
        </pc:spChg>
        <pc:spChg chg="add mod">
          <ac:chgData name="Lalani Jayaweera Jayaweera Muhandiramge" userId="2154e015-c352-44a0-8451-059fdb8c1405" providerId="ADAL" clId="{DF4185E6-77C7-4DDC-B802-3CE544C4475C}" dt="2024-04-09T00:30:52.581" v="365" actId="1076"/>
          <ac:spMkLst>
            <pc:docMk/>
            <pc:sldMk cId="2984509428" sldId="256"/>
            <ac:spMk id="31" creationId="{BADE7EBC-A4B5-478A-313A-2CAE0C4B076B}"/>
          </ac:spMkLst>
        </pc:spChg>
        <pc:spChg chg="mod">
          <ac:chgData name="Lalani Jayaweera Jayaweera Muhandiramge" userId="2154e015-c352-44a0-8451-059fdb8c1405" providerId="ADAL" clId="{DF4185E6-77C7-4DDC-B802-3CE544C4475C}" dt="2024-03-27T05:11:55.964" v="263" actId="1035"/>
          <ac:spMkLst>
            <pc:docMk/>
            <pc:sldMk cId="2984509428" sldId="256"/>
            <ac:spMk id="38" creationId="{00000000-0000-0000-0000-000000000000}"/>
          </ac:spMkLst>
        </pc:spChg>
        <pc:spChg chg="mod">
          <ac:chgData name="Lalani Jayaweera Jayaweera Muhandiramge" userId="2154e015-c352-44a0-8451-059fdb8c1405" providerId="ADAL" clId="{DF4185E6-77C7-4DDC-B802-3CE544C4475C}" dt="2024-03-27T05:11:27.716" v="256" actId="1036"/>
          <ac:spMkLst>
            <pc:docMk/>
            <pc:sldMk cId="2984509428" sldId="256"/>
            <ac:spMk id="44" creationId="{6C535D28-D263-3EE6-8B7F-E29BE19E9D4C}"/>
          </ac:spMkLst>
        </pc:spChg>
        <pc:spChg chg="mod">
          <ac:chgData name="Lalani Jayaweera Jayaweera Muhandiramge" userId="2154e015-c352-44a0-8451-059fdb8c1405" providerId="ADAL" clId="{DF4185E6-77C7-4DDC-B802-3CE544C4475C}" dt="2024-03-27T05:12:25.119" v="267" actId="12"/>
          <ac:spMkLst>
            <pc:docMk/>
            <pc:sldMk cId="2984509428" sldId="256"/>
            <ac:spMk id="51" creationId="{3F8C2D62-EEE1-D03C-B973-E5DA547892BA}"/>
          </ac:spMkLst>
        </pc:spChg>
        <pc:spChg chg="mod">
          <ac:chgData name="Lalani Jayaweera Jayaweera Muhandiramge" userId="2154e015-c352-44a0-8451-059fdb8c1405" providerId="ADAL" clId="{DF4185E6-77C7-4DDC-B802-3CE544C4475C}" dt="2024-03-27T05:15:24.407" v="334" actId="5793"/>
          <ac:spMkLst>
            <pc:docMk/>
            <pc:sldMk cId="2984509428" sldId="256"/>
            <ac:spMk id="53" creationId="{15935681-4067-EB35-72EA-A9CE6F25C66B}"/>
          </ac:spMkLst>
        </pc:spChg>
        <pc:picChg chg="add mod">
          <ac:chgData name="Lalani Jayaweera Jayaweera Muhandiramge" userId="2154e015-c352-44a0-8451-059fdb8c1405" providerId="ADAL" clId="{DF4185E6-77C7-4DDC-B802-3CE544C4475C}" dt="2024-03-26T21:30:16.182" v="35" actId="1076"/>
          <ac:picMkLst>
            <pc:docMk/>
            <pc:sldMk cId="2984509428" sldId="256"/>
            <ac:picMk id="15" creationId="{20644F90-61AD-45BE-E4A1-F888D279FDE9}"/>
          </ac:picMkLst>
        </pc:picChg>
        <pc:picChg chg="mod">
          <ac:chgData name="Lalani Jayaweera Jayaweera Muhandiramge" userId="2154e015-c352-44a0-8451-059fdb8c1405" providerId="ADAL" clId="{DF4185E6-77C7-4DDC-B802-3CE544C4475C}" dt="2024-03-27T05:07:14.675" v="217" actId="14100"/>
          <ac:picMkLst>
            <pc:docMk/>
            <pc:sldMk cId="2984509428" sldId="256"/>
            <ac:picMk id="2304" creationId="{14679CA0-C97B-DD0F-AE7A-630071238B9E}"/>
          </ac:picMkLst>
        </pc:picChg>
        <pc:picChg chg="mod">
          <ac:chgData name="Lalani Jayaweera Jayaweera Muhandiramge" userId="2154e015-c352-44a0-8451-059fdb8c1405" providerId="ADAL" clId="{DF4185E6-77C7-4DDC-B802-3CE544C4475C}" dt="2024-03-27T05:07:56.126" v="221" actId="14100"/>
          <ac:picMkLst>
            <pc:docMk/>
            <pc:sldMk cId="2984509428" sldId="256"/>
            <ac:picMk id="2305" creationId="{275DB2D7-422F-1540-DE0E-890875498E12}"/>
          </ac:picMkLst>
        </pc:picChg>
        <pc:cxnChg chg="add del">
          <ac:chgData name="Lalani Jayaweera Jayaweera Muhandiramge" userId="2154e015-c352-44a0-8451-059fdb8c1405" providerId="ADAL" clId="{DF4185E6-77C7-4DDC-B802-3CE544C4475C}" dt="2024-04-09T00:26:27.374" v="336" actId="478"/>
          <ac:cxnSpMkLst>
            <pc:docMk/>
            <pc:sldMk cId="2984509428" sldId="256"/>
            <ac:cxnSpMk id="19" creationId="{A470F825-994B-0896-9F49-1568BA3FFF6B}"/>
          </ac:cxnSpMkLst>
        </pc:cxnChg>
        <pc:cxnChg chg="add del mod">
          <ac:chgData name="Lalani Jayaweera Jayaweera Muhandiramge" userId="2154e015-c352-44a0-8451-059fdb8c1405" providerId="ADAL" clId="{DF4185E6-77C7-4DDC-B802-3CE544C4475C}" dt="2024-04-09T00:26:23.911" v="335" actId="478"/>
          <ac:cxnSpMkLst>
            <pc:docMk/>
            <pc:sldMk cId="2984509428" sldId="256"/>
            <ac:cxnSpMk id="20" creationId="{DECC7BA8-45DE-ACA1-D095-236AD70631A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878" y="9404941"/>
            <a:ext cx="36389945" cy="6489548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1755" y="17155954"/>
            <a:ext cx="29968190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4A49-7B56-B24F-8DA3-FDD260AB93C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DF28-3F9A-7243-8CEE-C9CBA4E23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2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4A49-7B56-B24F-8DA3-FDD260AB93C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DF28-3F9A-7243-8CEE-C9CBA4E23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321937" y="5354227"/>
            <a:ext cx="45100937" cy="114036636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19127" y="5354227"/>
            <a:ext cx="134589282" cy="114036636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4A49-7B56-B24F-8DA3-FDD260AB93C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DF28-3F9A-7243-8CEE-C9CBA4E23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6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4A49-7B56-B24F-8DA3-FDD260AB93C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DF28-3F9A-7243-8CEE-C9CBA4E23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6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829" y="19454630"/>
            <a:ext cx="36389945" cy="6012994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829" y="12831929"/>
            <a:ext cx="36389945" cy="6622701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4A49-7B56-B24F-8DA3-FDD260AB93C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DF28-3F9A-7243-8CEE-C9CBA4E23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9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19127" y="31186275"/>
            <a:ext cx="89845109" cy="8820459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77765" y="31186275"/>
            <a:ext cx="89845109" cy="8820459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4A49-7B56-B24F-8DA3-FDD260AB93C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DF28-3F9A-7243-8CEE-C9CBA4E23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7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585" y="1212412"/>
            <a:ext cx="38530530" cy="5045869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585" y="6776884"/>
            <a:ext cx="18915936" cy="282428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0585" y="9601167"/>
            <a:ext cx="18915936" cy="1744329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7751" y="6776884"/>
            <a:ext cx="18923366" cy="282428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7751" y="9601167"/>
            <a:ext cx="18923366" cy="1744329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4A49-7B56-B24F-8DA3-FDD260AB93C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DF28-3F9A-7243-8CEE-C9CBA4E23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4A49-7B56-B24F-8DA3-FDD260AB93C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DF28-3F9A-7243-8CEE-C9CBA4E23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8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4A49-7B56-B24F-8DA3-FDD260AB93C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DF28-3F9A-7243-8CEE-C9CBA4E23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588" y="1205402"/>
            <a:ext cx="14084754" cy="51299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8185" y="1205404"/>
            <a:ext cx="23932930" cy="25839056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588" y="6335371"/>
            <a:ext cx="14084754" cy="20709089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4A49-7B56-B24F-8DA3-FDD260AB93C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DF28-3F9A-7243-8CEE-C9CBA4E23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393" y="21192649"/>
            <a:ext cx="25687020" cy="250191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1393" y="2705146"/>
            <a:ext cx="25687020" cy="18165128"/>
          </a:xfr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1393" y="23694561"/>
            <a:ext cx="25687020" cy="3553130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4A49-7B56-B24F-8DA3-FDD260AB93C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DF28-3F9A-7243-8CEE-C9CBA4E23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6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0585" y="1212412"/>
            <a:ext cx="38530530" cy="5045869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585" y="7064219"/>
            <a:ext cx="38530530" cy="19980241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0585" y="28060639"/>
            <a:ext cx="9989397" cy="1611875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D4A49-7B56-B24F-8DA3-FDD260AB93C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7331" y="28060639"/>
            <a:ext cx="13557038" cy="1611875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81718" y="28060639"/>
            <a:ext cx="9989397" cy="1611875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DF28-3F9A-7243-8CEE-C9CBA4E23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8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hyperlink" Target="mailto:ljayaweeramu@student.unimelb.edu.a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0801030-6EA2-2FE1-EEF0-76B041E16ABF}"/>
              </a:ext>
            </a:extLst>
          </p:cNvPr>
          <p:cNvSpPr/>
          <p:nvPr/>
        </p:nvSpPr>
        <p:spPr>
          <a:xfrm>
            <a:off x="740771" y="13763404"/>
            <a:ext cx="24495888" cy="15758375"/>
          </a:xfrm>
          <a:prstGeom prst="rect">
            <a:avLst/>
          </a:prstGeom>
          <a:noFill/>
          <a:ln>
            <a:solidFill>
              <a:srgbClr val="C5EDE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27" name="Rectangle 1426">
            <a:extLst>
              <a:ext uri="{FF2B5EF4-FFF2-40B4-BE49-F238E27FC236}">
                <a16:creationId xmlns:a16="http://schemas.microsoft.com/office/drawing/2014/main" id="{5A8A4A09-D291-A2C6-8F3C-DB5A38A14A20}"/>
              </a:ext>
            </a:extLst>
          </p:cNvPr>
          <p:cNvSpPr/>
          <p:nvPr/>
        </p:nvSpPr>
        <p:spPr>
          <a:xfrm>
            <a:off x="720000" y="11522210"/>
            <a:ext cx="24620360" cy="2241194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665D69-0824-BE9B-E83A-B0948BFF9057}"/>
              </a:ext>
            </a:extLst>
          </p:cNvPr>
          <p:cNvSpPr/>
          <p:nvPr/>
        </p:nvSpPr>
        <p:spPr>
          <a:xfrm>
            <a:off x="29908500" y="21983700"/>
            <a:ext cx="5229969" cy="16246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720001" y="720000"/>
            <a:ext cx="24539607" cy="332105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8036279" y="2579423"/>
            <a:ext cx="16979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u="sng" dirty="0">
                <a:solidFill>
                  <a:schemeClr val="bg1"/>
                </a:solidFill>
                <a:latin typeface="Aptos" panose="020B0004020202020204" pitchFamily="34" charset="0"/>
              </a:rPr>
              <a:t>Lalani Jayaweera </a:t>
            </a:r>
            <a:r>
              <a:rPr lang="en-AU" sz="4400" dirty="0">
                <a:solidFill>
                  <a:schemeClr val="bg1"/>
                </a:solidFill>
                <a:latin typeface="Aptos" panose="020B0004020202020204" pitchFamily="34" charset="0"/>
              </a:rPr>
              <a:t>,Conrad Wasko, Rory Nathan, and Fiona Johnson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95242" y="3224254"/>
            <a:ext cx="10820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b="1" dirty="0">
                <a:solidFill>
                  <a:schemeClr val="bg1"/>
                </a:solidFill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ljayaweeramu@student.unimelb.edu.au</a:t>
            </a:r>
            <a:endParaRPr lang="en-AU" sz="4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0890" y="24022450"/>
            <a:ext cx="24518717" cy="3509098"/>
          </a:xfrm>
          <a:prstGeom prst="rect">
            <a:avLst/>
          </a:prstGeom>
          <a:solidFill>
            <a:srgbClr val="C5EDE0"/>
          </a:solidFill>
          <a:ln>
            <a:solidFill>
              <a:srgbClr val="C5EDE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/>
          <p:cNvSpPr/>
          <p:nvPr/>
        </p:nvSpPr>
        <p:spPr>
          <a:xfrm>
            <a:off x="42091700" y="0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/>
          <p:cNvSpPr/>
          <p:nvPr/>
        </p:nvSpPr>
        <p:spPr>
          <a:xfrm>
            <a:off x="1274304" y="24006397"/>
            <a:ext cx="3621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3200" b="1" dirty="0"/>
              <a:t>Conclusions</a:t>
            </a:r>
            <a:endParaRPr lang="en-AU" sz="3200" dirty="0"/>
          </a:p>
        </p:txBody>
      </p:sp>
      <p:sp>
        <p:nvSpPr>
          <p:cNvPr id="48" name="Rectangle 47"/>
          <p:cNvSpPr/>
          <p:nvPr/>
        </p:nvSpPr>
        <p:spPr>
          <a:xfrm>
            <a:off x="0" y="29552636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E0BE0-E562-DA40-F653-F38F2B8E0CD5}"/>
              </a:ext>
            </a:extLst>
          </p:cNvPr>
          <p:cNvSpPr txBox="1"/>
          <p:nvPr/>
        </p:nvSpPr>
        <p:spPr>
          <a:xfrm>
            <a:off x="12507686" y="1159722"/>
            <a:ext cx="12521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800" b="1" dirty="0">
                <a:solidFill>
                  <a:schemeClr val="bg1"/>
                </a:solidFill>
                <a:latin typeface="Aptos" panose="020B0004020202020204" pitchFamily="34" charset="0"/>
              </a:rPr>
              <a:t>Non-stationary design rainfalls for Australia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55777" y="4278559"/>
            <a:ext cx="24503829" cy="3192821"/>
          </a:xfrm>
          <a:prstGeom prst="rect">
            <a:avLst/>
          </a:prstGeom>
          <a:solidFill>
            <a:srgbClr val="C5EDE0"/>
          </a:solidFill>
          <a:ln>
            <a:solidFill>
              <a:srgbClr val="C5EDE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C7072C-36E8-FF86-17C4-6C7A63CC7806}"/>
              </a:ext>
            </a:extLst>
          </p:cNvPr>
          <p:cNvSpPr txBox="1"/>
          <p:nvPr/>
        </p:nvSpPr>
        <p:spPr>
          <a:xfrm>
            <a:off x="781133" y="4772888"/>
            <a:ext cx="2443017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ptos" panose="020B0004020202020204" pitchFamily="34" charset="0"/>
              </a:rPr>
              <a:t>42 rainfall stations including pluviometer/tipping buckets and Automatic Weather Stations as shown in the figure (right).   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ptos" panose="020B0004020202020204" pitchFamily="34" charset="0"/>
              </a:rPr>
              <a:t>Common record length from 1967 to 2021.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ptos" panose="020B0004020202020204" pitchFamily="34" charset="0"/>
              </a:rPr>
              <a:t>Rainfall stations spread over different rainfall generation mechanism regions from tropical north to temperate south.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ptos" panose="020B0004020202020204" pitchFamily="34" charset="0"/>
              </a:rPr>
              <a:t>Extracted annual maxima for 16 different durations from 6 min to 7 day 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C890F8-3215-C3E9-3AF0-3C7EF57D7E55}"/>
              </a:ext>
            </a:extLst>
          </p:cNvPr>
          <p:cNvSpPr/>
          <p:nvPr/>
        </p:nvSpPr>
        <p:spPr>
          <a:xfrm>
            <a:off x="740770" y="7768528"/>
            <a:ext cx="24470533" cy="3473285"/>
          </a:xfrm>
          <a:prstGeom prst="rect">
            <a:avLst/>
          </a:prstGeom>
          <a:solidFill>
            <a:srgbClr val="8CDBC2">
              <a:alpha val="50000"/>
            </a:srgbClr>
          </a:solidFill>
          <a:ln>
            <a:solidFill>
              <a:srgbClr val="D5F0D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A8D338-8200-F86A-9FDD-69EE860DD448}"/>
              </a:ext>
            </a:extLst>
          </p:cNvPr>
          <p:cNvSpPr txBox="1"/>
          <p:nvPr/>
        </p:nvSpPr>
        <p:spPr>
          <a:xfrm>
            <a:off x="781132" y="8245651"/>
            <a:ext cx="243444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ptos" panose="020B0004020202020204" pitchFamily="34" charset="0"/>
              </a:rPr>
              <a:t>Performed the </a:t>
            </a:r>
            <a:r>
              <a:rPr lang="en-AU" sz="3200" dirty="0">
                <a:solidFill>
                  <a:srgbClr val="2789C6"/>
                </a:solidFill>
                <a:latin typeface="Aptos" panose="020B0004020202020204" pitchFamily="34" charset="0"/>
              </a:rPr>
              <a:t>Mann-Kendall test </a:t>
            </a:r>
            <a:r>
              <a:rPr lang="en-AU" sz="3200" dirty="0">
                <a:latin typeface="Aptos" panose="020B0004020202020204" pitchFamily="34" charset="0"/>
              </a:rPr>
              <a:t>and calculated the </a:t>
            </a:r>
            <a:r>
              <a:rPr lang="en-AU" sz="3200" dirty="0">
                <a:solidFill>
                  <a:srgbClr val="2789C6"/>
                </a:solidFill>
                <a:latin typeface="Aptos" panose="020B0004020202020204" pitchFamily="34" charset="0"/>
              </a:rPr>
              <a:t>Theil-Sen slope </a:t>
            </a:r>
            <a:r>
              <a:rPr lang="en-AU" sz="3200" dirty="0">
                <a:latin typeface="Aptos" panose="020B0004020202020204" pitchFamily="34" charset="0"/>
              </a:rPr>
              <a:t>to detect the presence of monotonic trend and to quantify the trend magnitude.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ptos" panose="020B0004020202020204" pitchFamily="34" charset="0"/>
              </a:rPr>
              <a:t>Adopted </a:t>
            </a:r>
            <a:r>
              <a:rPr lang="en-AU" sz="3200" dirty="0" err="1">
                <a:solidFill>
                  <a:srgbClr val="2789C6"/>
                </a:solidFill>
                <a:latin typeface="Aptos" panose="020B0004020202020204" pitchFamily="34" charset="0"/>
              </a:rPr>
              <a:t>Fligner</a:t>
            </a:r>
            <a:r>
              <a:rPr lang="en-AU" sz="3200" dirty="0">
                <a:solidFill>
                  <a:srgbClr val="2789C6"/>
                </a:solidFill>
                <a:latin typeface="Aptos" panose="020B0004020202020204" pitchFamily="34" charset="0"/>
              </a:rPr>
              <a:t>-Killeen test </a:t>
            </a:r>
            <a:r>
              <a:rPr lang="en-AU" sz="3200" dirty="0">
                <a:latin typeface="Aptos" panose="020B0004020202020204" pitchFamily="34" charset="0"/>
              </a:rPr>
              <a:t>to test the homogeneity of variance.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ptos" panose="020B0004020202020204" pitchFamily="34" charset="0"/>
              </a:rPr>
              <a:t>Tested different </a:t>
            </a:r>
            <a:r>
              <a:rPr lang="en-AU" sz="3200" dirty="0">
                <a:solidFill>
                  <a:srgbClr val="2789C6"/>
                </a:solidFill>
                <a:latin typeface="Aptos" panose="020B0004020202020204" pitchFamily="34" charset="0"/>
              </a:rPr>
              <a:t>Generalized Extreme Value </a:t>
            </a:r>
            <a:r>
              <a:rPr lang="en-AU" sz="3200" dirty="0">
                <a:latin typeface="Aptos" panose="020B0004020202020204" pitchFamily="34" charset="0"/>
              </a:rPr>
              <a:t>models allowing for non-stationarity in only the location parameter, the scale parameter only, and both the location and scale parameters.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C535D28-D263-3EE6-8B7F-E29BE19E9D4C}"/>
              </a:ext>
            </a:extLst>
          </p:cNvPr>
          <p:cNvSpPr/>
          <p:nvPr/>
        </p:nvSpPr>
        <p:spPr>
          <a:xfrm>
            <a:off x="8269934" y="14080714"/>
            <a:ext cx="9990731" cy="9563466"/>
          </a:xfrm>
          <a:prstGeom prst="rect">
            <a:avLst/>
          </a:prstGeom>
          <a:solidFill>
            <a:srgbClr val="C5EDE0"/>
          </a:solidFill>
          <a:ln>
            <a:solidFill>
              <a:srgbClr val="C5EDE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FEBD50-96CE-C81E-784F-3E206F201838}"/>
              </a:ext>
            </a:extLst>
          </p:cNvPr>
          <p:cNvSpPr txBox="1"/>
          <p:nvPr/>
        </p:nvSpPr>
        <p:spPr>
          <a:xfrm>
            <a:off x="1266436" y="11640586"/>
            <a:ext cx="20372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3200" b="1" dirty="0">
                <a:solidFill>
                  <a:schemeClr val="bg1"/>
                </a:solidFill>
              </a:rPr>
              <a:t>Results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C93243-374B-B268-4E39-0D0ABD6A1F07}"/>
              </a:ext>
            </a:extLst>
          </p:cNvPr>
          <p:cNvSpPr/>
          <p:nvPr/>
        </p:nvSpPr>
        <p:spPr>
          <a:xfrm>
            <a:off x="25259608" y="717284"/>
            <a:ext cx="16796313" cy="2883535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978B16-14DD-8930-B05F-4689093D6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9" y="896981"/>
            <a:ext cx="2089586" cy="292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EB685C-C8FF-2594-C142-D995D04A35E3}"/>
              </a:ext>
            </a:extLst>
          </p:cNvPr>
          <p:cNvSpPr txBox="1"/>
          <p:nvPr/>
        </p:nvSpPr>
        <p:spPr>
          <a:xfrm>
            <a:off x="25512273" y="17167724"/>
            <a:ext cx="16411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7200" b="1" i="1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“Historic rainfall maxima increases are larger for shorter duration and more extreme rainfalls”</a:t>
            </a:r>
            <a:endParaRPr lang="en-AU" sz="7200" dirty="0">
              <a:latin typeface="Aptos" panose="020B00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84564" y="28672542"/>
            <a:ext cx="2862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400" b="1" dirty="0">
                <a:solidFill>
                  <a:schemeClr val="bg1"/>
                </a:solidFill>
              </a:rPr>
              <a:t>EGU24-18</a:t>
            </a:r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6BDD638-5FCE-ADF6-DC08-FFEFC48DE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7395" y="27531548"/>
            <a:ext cx="1815127" cy="181512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BDF1BF8-398C-167A-F1B5-5E96D3408156}"/>
              </a:ext>
            </a:extLst>
          </p:cNvPr>
          <p:cNvSpPr txBox="1"/>
          <p:nvPr/>
        </p:nvSpPr>
        <p:spPr>
          <a:xfrm>
            <a:off x="1306961" y="7699666"/>
            <a:ext cx="26016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3200" b="1" dirty="0"/>
              <a:t>Method</a:t>
            </a:r>
            <a:endParaRPr lang="en-AU" sz="3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42EB28-5C8F-3B26-5716-CD3D777F1C7C}"/>
              </a:ext>
            </a:extLst>
          </p:cNvPr>
          <p:cNvSpPr txBox="1"/>
          <p:nvPr/>
        </p:nvSpPr>
        <p:spPr>
          <a:xfrm>
            <a:off x="1274304" y="4235464"/>
            <a:ext cx="23914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3200" b="1" dirty="0"/>
              <a:t>Data</a:t>
            </a:r>
            <a:endParaRPr lang="en-AU" sz="32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F8C2D62-EEE1-D03C-B973-E5DA547892BA}"/>
              </a:ext>
            </a:extLst>
          </p:cNvPr>
          <p:cNvSpPr txBox="1"/>
          <p:nvPr/>
        </p:nvSpPr>
        <p:spPr>
          <a:xfrm>
            <a:off x="781133" y="12312272"/>
            <a:ext cx="244506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chemeClr val="bg1"/>
                </a:solidFill>
                <a:latin typeface="Aptos" panose="020B0004020202020204" pitchFamily="34" charset="0"/>
              </a:rPr>
              <a:t>Figure (right): we find that the short duration (&lt;1hr) annual maxima rainfalls have increased across Australia, but the increases are greater for shorter duration annual maxima ( &gt;1 hr and 1 day).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42B86E-0194-CF10-873E-37E0AEB65B79}"/>
              </a:ext>
            </a:extLst>
          </p:cNvPr>
          <p:cNvSpPr txBox="1"/>
          <p:nvPr/>
        </p:nvSpPr>
        <p:spPr>
          <a:xfrm>
            <a:off x="8353382" y="14134697"/>
            <a:ext cx="3253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3200" b="1" dirty="0"/>
              <a:t>Results</a:t>
            </a:r>
            <a:endParaRPr lang="en-AU" sz="3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935681-4067-EB35-72EA-A9CE6F25C66B}"/>
              </a:ext>
            </a:extLst>
          </p:cNvPr>
          <p:cNvSpPr txBox="1"/>
          <p:nvPr/>
        </p:nvSpPr>
        <p:spPr>
          <a:xfrm>
            <a:off x="8234155" y="14718956"/>
            <a:ext cx="9990852" cy="88947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ptos" panose="020B0004020202020204" pitchFamily="34" charset="0"/>
              </a:rPr>
              <a:t>The boxplots show the </a:t>
            </a:r>
            <a:r>
              <a:rPr lang="en-AU" sz="3200" dirty="0">
                <a:highlight>
                  <a:srgbClr val="C0C0C0"/>
                </a:highlight>
                <a:latin typeface="Aptos" panose="020B0004020202020204" pitchFamily="34" charset="0"/>
              </a:rPr>
              <a:t>empirical (grey)</a:t>
            </a:r>
            <a:r>
              <a:rPr lang="en-AU" sz="3200" dirty="0">
                <a:latin typeface="Aptos" panose="020B0004020202020204" pitchFamily="34" charset="0"/>
              </a:rPr>
              <a:t> and </a:t>
            </a:r>
            <a:r>
              <a:rPr lang="en-AU" sz="3200" dirty="0">
                <a:highlight>
                  <a:srgbClr val="4597AD"/>
                </a:highlight>
                <a:latin typeface="Aptos" panose="020B0004020202020204" pitchFamily="34" charset="0"/>
              </a:rPr>
              <a:t>modelled (blue)</a:t>
            </a:r>
            <a:r>
              <a:rPr lang="en-AU" sz="3200" dirty="0">
                <a:latin typeface="Aptos" panose="020B0004020202020204" pitchFamily="34" charset="0"/>
              </a:rPr>
              <a:t> rainfall quantile changes for 1 in 2 AEP (Annual Exceedance Probability) and 1 in 100 AEP from the best performing GEV non-stationary models based on the Akaike Information Criteria.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3200" dirty="0">
              <a:latin typeface="Aptos" panose="020B00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AU" sz="3200" b="1" dirty="0">
                <a:latin typeface="Aptos" panose="020B0004020202020204" pitchFamily="34" charset="0"/>
                <a:sym typeface="Wingdings" panose="05000000000000000000" pitchFamily="2" charset="2"/>
              </a:rPr>
              <a:t>          </a:t>
            </a:r>
            <a:r>
              <a:rPr lang="en-AU" sz="3200" b="1" dirty="0">
                <a:latin typeface="Aptos" panose="020B0004020202020204" pitchFamily="34" charset="0"/>
              </a:rPr>
              <a:t>Non-stationary Location 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AU" sz="3200" b="1" dirty="0">
                <a:latin typeface="Aptos" panose="020B0004020202020204" pitchFamily="34" charset="0"/>
              </a:rPr>
              <a:t>    Non-stationary Location and Scale</a:t>
            </a:r>
            <a:r>
              <a:rPr lang="en-AU" sz="3200" b="1" dirty="0">
                <a:solidFill>
                  <a:srgbClr val="C5EDE0"/>
                </a:solidFill>
                <a:latin typeface="Aptos" panose="020B0004020202020204" pitchFamily="34" charset="0"/>
              </a:rPr>
              <a:t>…….</a:t>
            </a:r>
            <a:r>
              <a:rPr lang="en-AU" sz="3200" b="1" dirty="0">
                <a:latin typeface="Aptos" panose="020B0004020202020204" pitchFamily="34" charset="0"/>
              </a:rPr>
              <a:t>              </a:t>
            </a:r>
            <a:endParaRPr lang="en-AU" sz="3200" b="1" dirty="0">
              <a:latin typeface="Aptos" panose="020B0004020202020204" pitchFamily="34" charset="0"/>
              <a:sym typeface="Wingdings" panose="05000000000000000000" pitchFamily="2" charset="2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n-AU" sz="3200" b="1" dirty="0">
              <a:latin typeface="Aptos" panose="020B0004020202020204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ptos" panose="020B0004020202020204" pitchFamily="34" charset="0"/>
              </a:rPr>
              <a:t>Empirical quantile changes show that events of rarer severity have increased more than frequent events (e.g. median increase for 6 min rainfall is </a:t>
            </a:r>
            <a:r>
              <a:rPr lang="en-AU" sz="3200" b="1" dirty="0">
                <a:solidFill>
                  <a:srgbClr val="0080B8"/>
                </a:solidFill>
                <a:latin typeface="Aptos" panose="020B0004020202020204" pitchFamily="34" charset="0"/>
              </a:rPr>
              <a:t>7%</a:t>
            </a:r>
            <a:r>
              <a:rPr lang="en-AU" sz="3200" dirty="0">
                <a:solidFill>
                  <a:srgbClr val="0080B8"/>
                </a:solidFill>
                <a:latin typeface="Aptos" panose="020B0004020202020204" pitchFamily="34" charset="0"/>
              </a:rPr>
              <a:t> </a:t>
            </a:r>
            <a:r>
              <a:rPr lang="en-AU" sz="3200" dirty="0">
                <a:latin typeface="Aptos" panose="020B0004020202020204" pitchFamily="34" charset="0"/>
              </a:rPr>
              <a:t>for</a:t>
            </a:r>
            <a:r>
              <a:rPr lang="en-AU" sz="3200" dirty="0">
                <a:solidFill>
                  <a:srgbClr val="0070C0"/>
                </a:solidFill>
                <a:latin typeface="Aptos" panose="020B0004020202020204" pitchFamily="34" charset="0"/>
              </a:rPr>
              <a:t> </a:t>
            </a:r>
            <a:r>
              <a:rPr lang="en-AU" sz="3200" b="1" dirty="0">
                <a:solidFill>
                  <a:srgbClr val="0080B8"/>
                </a:solidFill>
                <a:latin typeface="Aptos" panose="020B0004020202020204" pitchFamily="34" charset="0"/>
              </a:rPr>
              <a:t>1 in 2 AEP</a:t>
            </a:r>
            <a:r>
              <a:rPr lang="en-AU" sz="3200" dirty="0">
                <a:solidFill>
                  <a:srgbClr val="0070C0"/>
                </a:solidFill>
                <a:latin typeface="Aptos" panose="020B0004020202020204" pitchFamily="34" charset="0"/>
              </a:rPr>
              <a:t> </a:t>
            </a:r>
            <a:r>
              <a:rPr lang="en-AU" sz="3200" dirty="0">
                <a:latin typeface="Aptos" panose="020B0004020202020204" pitchFamily="34" charset="0"/>
              </a:rPr>
              <a:t>and </a:t>
            </a:r>
            <a:r>
              <a:rPr lang="en-AU" sz="3200" b="1" dirty="0">
                <a:solidFill>
                  <a:srgbClr val="002060"/>
                </a:solidFill>
                <a:latin typeface="Aptos" panose="020B0004020202020204" pitchFamily="34" charset="0"/>
              </a:rPr>
              <a:t>20% </a:t>
            </a:r>
            <a:r>
              <a:rPr lang="en-AU" sz="3200" dirty="0">
                <a:latin typeface="Aptos" panose="020B0004020202020204" pitchFamily="34" charset="0"/>
              </a:rPr>
              <a:t>for </a:t>
            </a:r>
            <a:r>
              <a:rPr lang="en-AU" sz="3200" b="1" dirty="0">
                <a:solidFill>
                  <a:srgbClr val="002060"/>
                </a:solidFill>
                <a:latin typeface="Aptos" panose="020B0004020202020204" pitchFamily="34" charset="0"/>
              </a:rPr>
              <a:t>1 in 100 AEP</a:t>
            </a:r>
            <a:r>
              <a:rPr lang="en-AU" sz="3200" dirty="0">
                <a:latin typeface="Aptos" panose="020B0004020202020204" pitchFamily="34" charset="0"/>
              </a:rPr>
              <a:t>).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ptos" panose="020B0004020202020204" pitchFamily="34" charset="0"/>
              </a:rPr>
              <a:t>BUT only non-stationary location and scale GEV model (right) showed best agreement with empirical quantile changes across both durations and AEPs.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DABA22-022C-5940-16C9-2F709A8E3706}"/>
              </a:ext>
            </a:extLst>
          </p:cNvPr>
          <p:cNvSpPr txBox="1"/>
          <p:nvPr/>
        </p:nvSpPr>
        <p:spPr>
          <a:xfrm>
            <a:off x="751830" y="24552850"/>
            <a:ext cx="2447847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ptos" panose="020B0004020202020204" pitchFamily="34" charset="0"/>
              </a:rPr>
              <a:t>Shorter duration (&lt;1 hr) annual maximum rainfalls are increasing across Australia.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ptos" panose="020B0004020202020204" pitchFamily="34" charset="0"/>
              </a:rPr>
              <a:t>Longer durations (&gt;1 h and 1 day) exhibit fewer increasing annual maximum rainfall trends as compared to shorter durations.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ptos" panose="020B0004020202020204" pitchFamily="34" charset="0"/>
              </a:rPr>
              <a:t>The more extreme rainfalls have experienced greater increases than lesser extreme rainfalls.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200" dirty="0">
                <a:latin typeface="Aptos" panose="020B0004020202020204" pitchFamily="34" charset="0"/>
              </a:rPr>
              <a:t>The change in extreme rainfall across duration and APEs is best described by a non-stationary Generalized Extreme Value model that incorporates changes in both location and scale parameters.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A9E40E4-0127-33D6-C039-A0730AD9F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0528" y="27530615"/>
            <a:ext cx="2038255" cy="20382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0F83D0-B13A-D0CF-E216-7EB4A8F9E533}"/>
              </a:ext>
            </a:extLst>
          </p:cNvPr>
          <p:cNvSpPr txBox="1"/>
          <p:nvPr/>
        </p:nvSpPr>
        <p:spPr>
          <a:xfrm>
            <a:off x="2185785" y="27987297"/>
            <a:ext cx="19815958" cy="1128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AU" sz="3200" b="1" i="1" kern="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  <a:r>
              <a:rPr lang="en-AU" sz="3200" i="1" kern="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Jayaweera, L., Wasko, C., Nathan, R., Johnson, F., 2023. Non-stationarity in extreme rainfalls across Australia. J. </a:t>
            </a:r>
            <a:r>
              <a:rPr lang="en-AU" sz="3200" i="1" kern="0" dirty="0" err="1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Hydrol</a:t>
            </a:r>
            <a:r>
              <a:rPr lang="en-AU" sz="3200" i="1" kern="0" dirty="0">
                <a:solidFill>
                  <a:schemeClr val="accent5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624, 129872. https://doi.org/10.1016/j.jhydrol.2023.129872</a:t>
            </a:r>
            <a:endParaRPr lang="en-AU" sz="3200" i="1" kern="100" dirty="0">
              <a:solidFill>
                <a:schemeClr val="accent5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raphic 15" descr="Quill with solid fill">
            <a:extLst>
              <a:ext uri="{FF2B5EF4-FFF2-40B4-BE49-F238E27FC236}">
                <a16:creationId xmlns:a16="http://schemas.microsoft.com/office/drawing/2014/main" id="{AC1F188F-EA15-7094-39D0-25E6D1CB03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0891" y="27656612"/>
            <a:ext cx="1690063" cy="16900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19E67A-E6FB-E701-6A33-6BFAE33DC8C3}"/>
              </a:ext>
            </a:extLst>
          </p:cNvPr>
          <p:cNvSpPr/>
          <p:nvPr/>
        </p:nvSpPr>
        <p:spPr>
          <a:xfrm>
            <a:off x="740891" y="4051773"/>
            <a:ext cx="24506070" cy="7445781"/>
          </a:xfrm>
          <a:prstGeom prst="rect">
            <a:avLst/>
          </a:prstGeom>
          <a:noFill/>
          <a:ln>
            <a:solidFill>
              <a:srgbClr val="C5EDE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431" name="Group 1430">
            <a:extLst>
              <a:ext uri="{FF2B5EF4-FFF2-40B4-BE49-F238E27FC236}">
                <a16:creationId xmlns:a16="http://schemas.microsoft.com/office/drawing/2014/main" id="{E2A36849-57B9-299B-EF2E-E8D79084E1EE}"/>
              </a:ext>
            </a:extLst>
          </p:cNvPr>
          <p:cNvGrpSpPr/>
          <p:nvPr/>
        </p:nvGrpSpPr>
        <p:grpSpPr>
          <a:xfrm>
            <a:off x="25403553" y="9230528"/>
            <a:ext cx="16518358" cy="7789334"/>
            <a:chOff x="819150" y="1388022"/>
            <a:chExt cx="9825340" cy="4633200"/>
          </a:xfrm>
        </p:grpSpPr>
        <p:grpSp>
          <p:nvGrpSpPr>
            <p:cNvPr id="1432" name="Group 1431">
              <a:extLst>
                <a:ext uri="{FF2B5EF4-FFF2-40B4-BE49-F238E27FC236}">
                  <a16:creationId xmlns:a16="http://schemas.microsoft.com/office/drawing/2014/main" id="{90E69E8F-7A8D-855D-4EC3-CF82713BD2BA}"/>
                </a:ext>
              </a:extLst>
            </p:cNvPr>
            <p:cNvGrpSpPr/>
            <p:nvPr/>
          </p:nvGrpSpPr>
          <p:grpSpPr>
            <a:xfrm>
              <a:off x="830488" y="1388022"/>
              <a:ext cx="9814002" cy="4633200"/>
              <a:chOff x="830488" y="1388022"/>
              <a:chExt cx="9814002" cy="4633200"/>
            </a:xfrm>
          </p:grpSpPr>
          <p:grpSp>
            <p:nvGrpSpPr>
              <p:cNvPr id="1435" name="Group 1434">
                <a:extLst>
                  <a:ext uri="{FF2B5EF4-FFF2-40B4-BE49-F238E27FC236}">
                    <a16:creationId xmlns:a16="http://schemas.microsoft.com/office/drawing/2014/main" id="{C235C459-C5A8-A95E-2653-578A74563E32}"/>
                  </a:ext>
                </a:extLst>
              </p:cNvPr>
              <p:cNvGrpSpPr/>
              <p:nvPr/>
            </p:nvGrpSpPr>
            <p:grpSpPr>
              <a:xfrm>
                <a:off x="830488" y="1388022"/>
                <a:ext cx="4890655" cy="4633200"/>
                <a:chOff x="770436" y="1244168"/>
                <a:chExt cx="4890655" cy="4633200"/>
              </a:xfrm>
            </p:grpSpPr>
            <p:pic>
              <p:nvPicPr>
                <p:cNvPr id="1442" name="Graphic 1441">
                  <a:extLst>
                    <a:ext uri="{FF2B5EF4-FFF2-40B4-BE49-F238E27FC236}">
                      <a16:creationId xmlns:a16="http://schemas.microsoft.com/office/drawing/2014/main" id="{42539719-7DE8-5CAC-317E-D542C136B1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 l="10691" t="7557" r="52327" b="57410"/>
                <a:stretch/>
              </p:blipFill>
              <p:spPr>
                <a:xfrm>
                  <a:off x="770436" y="1244168"/>
                  <a:ext cx="4890655" cy="4633200"/>
                </a:xfrm>
                <a:prstGeom prst="rect">
                  <a:avLst/>
                </a:prstGeom>
              </p:spPr>
            </p:pic>
            <p:sp>
              <p:nvSpPr>
                <p:cNvPr id="1443" name="Rectangle 1442">
                  <a:extLst>
                    <a:ext uri="{FF2B5EF4-FFF2-40B4-BE49-F238E27FC236}">
                      <a16:creationId xmlns:a16="http://schemas.microsoft.com/office/drawing/2014/main" id="{57D5A166-289E-625D-63F2-5D3278F9676B}"/>
                    </a:ext>
                  </a:extLst>
                </p:cNvPr>
                <p:cNvSpPr/>
                <p:nvPr/>
              </p:nvSpPr>
              <p:spPr>
                <a:xfrm>
                  <a:off x="1578321" y="1319256"/>
                  <a:ext cx="383458" cy="385618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44" name="TextBox 1443">
                  <a:extLst>
                    <a:ext uri="{FF2B5EF4-FFF2-40B4-BE49-F238E27FC236}">
                      <a16:creationId xmlns:a16="http://schemas.microsoft.com/office/drawing/2014/main" id="{B204B46C-C15D-58CD-9D96-894BD6903AB1}"/>
                    </a:ext>
                  </a:extLst>
                </p:cNvPr>
                <p:cNvSpPr txBox="1"/>
                <p:nvPr/>
              </p:nvSpPr>
              <p:spPr>
                <a:xfrm>
                  <a:off x="928591" y="1313314"/>
                  <a:ext cx="3572498" cy="34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0B0004020202020204" pitchFamily="34" charset="0"/>
                    </a:rPr>
                    <a:t>(a) 6 min annual maxima </a:t>
                  </a:r>
                </a:p>
              </p:txBody>
            </p:sp>
            <p:pic>
              <p:nvPicPr>
                <p:cNvPr id="1445" name="Graphic 1444">
                  <a:extLst>
                    <a:ext uri="{FF2B5EF4-FFF2-40B4-BE49-F238E27FC236}">
                      <a16:creationId xmlns:a16="http://schemas.microsoft.com/office/drawing/2014/main" id="{39CF0597-5F23-BF8D-8D4E-56CDDD8BD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 l="54224" t="37318" r="26807" b="55710"/>
                <a:stretch/>
              </p:blipFill>
              <p:spPr>
                <a:xfrm>
                  <a:off x="977536" y="4833243"/>
                  <a:ext cx="2315212" cy="850959"/>
                </a:xfrm>
                <a:prstGeom prst="rect">
                  <a:avLst/>
                </a:prstGeom>
              </p:spPr>
            </p:pic>
          </p:grpSp>
          <p:grpSp>
            <p:nvGrpSpPr>
              <p:cNvPr id="1436" name="Group 1435">
                <a:extLst>
                  <a:ext uri="{FF2B5EF4-FFF2-40B4-BE49-F238E27FC236}">
                    <a16:creationId xmlns:a16="http://schemas.microsoft.com/office/drawing/2014/main" id="{16070DBD-8E1B-ABA2-B7D8-BC236521DB2C}"/>
                  </a:ext>
                </a:extLst>
              </p:cNvPr>
              <p:cNvGrpSpPr/>
              <p:nvPr/>
            </p:nvGrpSpPr>
            <p:grpSpPr>
              <a:xfrm>
                <a:off x="5755423" y="1388022"/>
                <a:ext cx="4889067" cy="4633200"/>
                <a:chOff x="6477037" y="1234522"/>
                <a:chExt cx="4889067" cy="4633200"/>
              </a:xfrm>
            </p:grpSpPr>
            <p:pic>
              <p:nvPicPr>
                <p:cNvPr id="1440" name="Graphic 1439">
                  <a:extLst>
                    <a:ext uri="{FF2B5EF4-FFF2-40B4-BE49-F238E27FC236}">
                      <a16:creationId xmlns:a16="http://schemas.microsoft.com/office/drawing/2014/main" id="{DF3B1656-5C15-D55D-5CD3-B17C1D20D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 l="55839" t="56000" r="8651" b="10346"/>
                <a:stretch/>
              </p:blipFill>
              <p:spPr>
                <a:xfrm>
                  <a:off x="6477037" y="1234522"/>
                  <a:ext cx="4889067" cy="4633200"/>
                </a:xfrm>
                <a:prstGeom prst="rect">
                  <a:avLst/>
                </a:prstGeom>
              </p:spPr>
            </p:pic>
            <p:sp>
              <p:nvSpPr>
                <p:cNvPr id="1441" name="TextBox 1440">
                  <a:extLst>
                    <a:ext uri="{FF2B5EF4-FFF2-40B4-BE49-F238E27FC236}">
                      <a16:creationId xmlns:a16="http://schemas.microsoft.com/office/drawing/2014/main" id="{8D8B10FE-23C9-9FF1-652B-D155582702DC}"/>
                    </a:ext>
                  </a:extLst>
                </p:cNvPr>
                <p:cNvSpPr txBox="1"/>
                <p:nvPr/>
              </p:nvSpPr>
              <p:spPr>
                <a:xfrm>
                  <a:off x="6567619" y="1347832"/>
                  <a:ext cx="3572498" cy="347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0B0004020202020204" pitchFamily="34" charset="0"/>
                    </a:rPr>
                    <a:t>(b) 1 day annual maxima </a:t>
                  </a:r>
                </a:p>
              </p:txBody>
            </p:sp>
          </p:grpSp>
          <p:grpSp>
            <p:nvGrpSpPr>
              <p:cNvPr id="1437" name="Group 1436">
                <a:extLst>
                  <a:ext uri="{FF2B5EF4-FFF2-40B4-BE49-F238E27FC236}">
                    <a16:creationId xmlns:a16="http://schemas.microsoft.com/office/drawing/2014/main" id="{EC1ECA30-B51C-EA7A-7C6C-6F32335B2531}"/>
                  </a:ext>
                </a:extLst>
              </p:cNvPr>
              <p:cNvGrpSpPr/>
              <p:nvPr/>
            </p:nvGrpSpPr>
            <p:grpSpPr>
              <a:xfrm>
                <a:off x="5962499" y="5069869"/>
                <a:ext cx="2360893" cy="685896"/>
                <a:chOff x="4826291" y="424553"/>
                <a:chExt cx="2360893" cy="685896"/>
              </a:xfrm>
            </p:grpSpPr>
            <p:pic>
              <p:nvPicPr>
                <p:cNvPr id="1438" name="Picture 1437">
                  <a:extLst>
                    <a:ext uri="{FF2B5EF4-FFF2-40B4-BE49-F238E27FC236}">
                      <a16:creationId xmlns:a16="http://schemas.microsoft.com/office/drawing/2014/main" id="{A61F6A55-E19E-EF93-3271-C00F390F16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26291" y="424553"/>
                  <a:ext cx="2119609" cy="685896"/>
                </a:xfrm>
                <a:prstGeom prst="rect">
                  <a:avLst/>
                </a:prstGeom>
              </p:spPr>
            </p:pic>
            <p:sp>
              <p:nvSpPr>
                <p:cNvPr id="1439" name="TextBox 1438">
                  <a:extLst>
                    <a:ext uri="{FF2B5EF4-FFF2-40B4-BE49-F238E27FC236}">
                      <a16:creationId xmlns:a16="http://schemas.microsoft.com/office/drawing/2014/main" id="{88F3962D-034C-41A2-92E9-8E6B47BA8313}"/>
                    </a:ext>
                  </a:extLst>
                </p:cNvPr>
                <p:cNvSpPr txBox="1"/>
                <p:nvPr/>
              </p:nvSpPr>
              <p:spPr>
                <a:xfrm>
                  <a:off x="5138051" y="458363"/>
                  <a:ext cx="2049133" cy="640744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0B0004020202020204" pitchFamily="34" charset="0"/>
                    </a:rPr>
                    <a:t>Increasing Trend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AU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ptos" panose="020B0004020202020204" pitchFamily="34" charset="0"/>
                    </a:rPr>
                    <a:t>Decreasing Trend</a:t>
                  </a:r>
                </a:p>
              </p:txBody>
            </p:sp>
          </p:grpSp>
        </p:grpSp>
        <p:sp>
          <p:nvSpPr>
            <p:cNvPr id="1434" name="Rectangle 1433">
              <a:extLst>
                <a:ext uri="{FF2B5EF4-FFF2-40B4-BE49-F238E27FC236}">
                  <a16:creationId xmlns:a16="http://schemas.microsoft.com/office/drawing/2014/main" id="{0B977C0C-43FF-E291-2331-94711E9DE226}"/>
                </a:ext>
              </a:extLst>
            </p:cNvPr>
            <p:cNvSpPr/>
            <p:nvPr/>
          </p:nvSpPr>
          <p:spPr>
            <a:xfrm>
              <a:off x="5742425" y="1388022"/>
              <a:ext cx="4902065" cy="4633200"/>
            </a:xfrm>
            <a:prstGeom prst="rect">
              <a:avLst/>
            </a:prstGeom>
            <a:noFill/>
            <a:ln w="76200" cap="flat" cmpd="sng" algn="ctr">
              <a:solidFill>
                <a:srgbClr val="10253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3" name="Rectangle 1432">
              <a:extLst>
                <a:ext uri="{FF2B5EF4-FFF2-40B4-BE49-F238E27FC236}">
                  <a16:creationId xmlns:a16="http://schemas.microsoft.com/office/drawing/2014/main" id="{3A2597F9-07E9-8419-2A65-D80BD6E537E4}"/>
                </a:ext>
              </a:extLst>
            </p:cNvPr>
            <p:cNvSpPr/>
            <p:nvPr/>
          </p:nvSpPr>
          <p:spPr>
            <a:xfrm>
              <a:off x="819150" y="1388022"/>
              <a:ext cx="4902065" cy="4633200"/>
            </a:xfrm>
            <a:prstGeom prst="rect">
              <a:avLst/>
            </a:prstGeom>
            <a:noFill/>
            <a:ln w="76200" cap="flat" cmpd="sng" algn="ctr">
              <a:solidFill>
                <a:srgbClr val="10253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304" name="Picture 2303">
            <a:extLst>
              <a:ext uri="{FF2B5EF4-FFF2-40B4-BE49-F238E27FC236}">
                <a16:creationId xmlns:a16="http://schemas.microsoft.com/office/drawing/2014/main" id="{14679CA0-C97B-DD0F-AE7A-630071238B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636" y="13798345"/>
            <a:ext cx="7705323" cy="10389817"/>
          </a:xfrm>
          <a:prstGeom prst="rect">
            <a:avLst/>
          </a:prstGeom>
          <a:ln>
            <a:noFill/>
          </a:ln>
        </p:spPr>
      </p:pic>
      <p:pic>
        <p:nvPicPr>
          <p:cNvPr id="2305" name="Picture 2304">
            <a:extLst>
              <a:ext uri="{FF2B5EF4-FFF2-40B4-BE49-F238E27FC236}">
                <a16:creationId xmlns:a16="http://schemas.microsoft.com/office/drawing/2014/main" id="{275DB2D7-422F-1540-DE0E-890875498E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59017" y="13772810"/>
            <a:ext cx="6856392" cy="10394291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A blue and yellow sign with text&#10;&#10;Description automatically generated">
            <a:extLst>
              <a:ext uri="{FF2B5EF4-FFF2-40B4-BE49-F238E27FC236}">
                <a16:creationId xmlns:a16="http://schemas.microsoft.com/office/drawing/2014/main" id="{20644F90-61AD-45BE-E4A1-F888D279FD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5841" y="896981"/>
            <a:ext cx="2196098" cy="2925420"/>
          </a:xfrm>
          <a:prstGeom prst="rect">
            <a:avLst/>
          </a:prstGeom>
        </p:spPr>
      </p:pic>
      <p:sp>
        <p:nvSpPr>
          <p:cNvPr id="22" name="Arrow: Left 21">
            <a:extLst>
              <a:ext uri="{FF2B5EF4-FFF2-40B4-BE49-F238E27FC236}">
                <a16:creationId xmlns:a16="http://schemas.microsoft.com/office/drawing/2014/main" id="{37D56016-979C-DCF5-79DD-9DEA109DA564}"/>
              </a:ext>
            </a:extLst>
          </p:cNvPr>
          <p:cNvSpPr/>
          <p:nvPr/>
        </p:nvSpPr>
        <p:spPr>
          <a:xfrm>
            <a:off x="8353381" y="17971728"/>
            <a:ext cx="683501" cy="490260"/>
          </a:xfrm>
          <a:prstGeom prst="leftArrow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92227890-30F7-5A89-9375-8DC1F57DA459}"/>
              </a:ext>
            </a:extLst>
          </p:cNvPr>
          <p:cNvSpPr/>
          <p:nvPr/>
        </p:nvSpPr>
        <p:spPr>
          <a:xfrm rot="10800000">
            <a:off x="17475403" y="18630740"/>
            <a:ext cx="683501" cy="490260"/>
          </a:xfrm>
          <a:prstGeom prst="leftArrow">
            <a:avLst/>
          </a:prstGeom>
          <a:solidFill>
            <a:srgbClr val="10253F"/>
          </a:solidFill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09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469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>University of New South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Lee</dc:creator>
  <cp:lastModifiedBy>Lalani Jayaweera Jayaweera Muhandiramge</cp:lastModifiedBy>
  <cp:revision>33</cp:revision>
  <cp:lastPrinted>2016-03-20T05:00:47Z</cp:lastPrinted>
  <dcterms:created xsi:type="dcterms:W3CDTF">2011-10-18T06:25:07Z</dcterms:created>
  <dcterms:modified xsi:type="dcterms:W3CDTF">2024-04-09T00:31:12Z</dcterms:modified>
</cp:coreProperties>
</file>