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2" r:id="rId4"/>
    <p:sldId id="261" r:id="rId5"/>
    <p:sldId id="259" r:id="rId6"/>
    <p:sldId id="263" r:id="rId7"/>
    <p:sldId id="264" r:id="rId8"/>
    <p:sldId id="265" r:id="rId9"/>
    <p:sldId id="266" r:id="rId10"/>
    <p:sldId id="268" r:id="rId11"/>
    <p:sldId id="270" r:id="rId12"/>
    <p:sldId id="267" r:id="rId13"/>
    <p:sldId id="271" r:id="rId14"/>
    <p:sldId id="272" r:id="rId15"/>
    <p:sldId id="274" r:id="rId16"/>
    <p:sldId id="273" r:id="rId17"/>
    <p:sldId id="276" r:id="rId18"/>
    <p:sldId id="277" r:id="rId19"/>
    <p:sldId id="278" r:id="rId20"/>
    <p:sldId id="257" r:id="rId21"/>
    <p:sldId id="282" r:id="rId22"/>
    <p:sldId id="280" r:id="rId23"/>
    <p:sldId id="281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/>
    <p:restoredTop sz="93704"/>
  </p:normalViewPr>
  <p:slideViewPr>
    <p:cSldViewPr snapToGrid="0">
      <p:cViewPr varScale="1">
        <p:scale>
          <a:sx n="109" d="100"/>
          <a:sy n="109" d="100"/>
        </p:scale>
        <p:origin x="760" y="19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image" Target="../media/image4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55721-F8F7-C243-9947-9623607A01AF}" type="doc">
      <dgm:prSet loTypeId="urn:microsoft.com/office/officeart/2005/8/layout/orgChart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66950369-C411-8846-AA9C-A7C39E0BB188}">
      <dgm:prSet phldrT="[文字]"/>
      <dgm:spPr/>
      <dgm:t>
        <a:bodyPr/>
        <a:lstStyle/>
        <a:p>
          <a:r>
            <a:rPr lang="en-US" altLang="zh-TW" dirty="0"/>
            <a:t>Determine parameters</a:t>
          </a:r>
          <a:endParaRPr lang="zh-TW" altLang="en-US" dirty="0"/>
        </a:p>
      </dgm:t>
    </dgm:pt>
    <dgm:pt modelId="{59E62058-93E7-7D43-9EE2-0686B5D72151}" type="parTrans" cxnId="{70A66AF2-243C-FA41-B524-B71231F6BB90}">
      <dgm:prSet/>
      <dgm:spPr/>
      <dgm:t>
        <a:bodyPr/>
        <a:lstStyle/>
        <a:p>
          <a:endParaRPr lang="zh-TW" altLang="en-US"/>
        </a:p>
      </dgm:t>
    </dgm:pt>
    <dgm:pt modelId="{15BFBCF7-717A-6B42-8A1E-C6E689A4F107}" type="sibTrans" cxnId="{70A66AF2-243C-FA41-B524-B71231F6BB90}">
      <dgm:prSet/>
      <dgm:spPr/>
      <dgm:t>
        <a:bodyPr/>
        <a:lstStyle/>
        <a:p>
          <a:endParaRPr lang="zh-TW" altLang="en-US"/>
        </a:p>
      </dgm:t>
    </dgm:pt>
    <dgm:pt modelId="{919B62D2-8B3A-234E-B1EE-97A8B0C0F645}">
      <dgm:prSet phldrT="[文字]"/>
      <dgm:spPr/>
      <dgm:t>
        <a:bodyPr/>
        <a:lstStyle/>
        <a:p>
          <a:r>
            <a:rPr lang="en-US" altLang="zh-TW" dirty="0"/>
            <a:t>mean flow velocity</a:t>
          </a:r>
          <a:endParaRPr lang="zh-TW" altLang="en-US" dirty="0"/>
        </a:p>
      </dgm:t>
    </dgm:pt>
    <dgm:pt modelId="{5F2E82B1-69BF-AE4F-A6F1-44C5A3002BFA}" type="parTrans" cxnId="{1AE26753-B75D-914C-9BA6-E9E5E3D61008}">
      <dgm:prSet/>
      <dgm:spPr/>
      <dgm:t>
        <a:bodyPr/>
        <a:lstStyle/>
        <a:p>
          <a:endParaRPr lang="zh-TW" altLang="en-US"/>
        </a:p>
      </dgm:t>
    </dgm:pt>
    <dgm:pt modelId="{21FC6DCB-0444-104B-AD9F-D0F60A25B2E7}" type="sibTrans" cxnId="{1AE26753-B75D-914C-9BA6-E9E5E3D61008}">
      <dgm:prSet/>
      <dgm:spPr/>
      <dgm:t>
        <a:bodyPr/>
        <a:lstStyle/>
        <a:p>
          <a:endParaRPr lang="zh-TW" altLang="en-US"/>
        </a:p>
      </dgm:t>
    </dgm:pt>
    <dgm:pt modelId="{F5148CDA-53F6-584A-9161-26B21F5A301A}">
      <dgm:prSet phldrT="[文字]"/>
      <dgm:spPr/>
      <dgm:t>
        <a:bodyPr/>
        <a:lstStyle/>
        <a:p>
          <a:r>
            <a:rPr lang="en-US" altLang="zh-TW" dirty="0"/>
            <a:t>Fluctuation (OU) </a:t>
          </a:r>
          <a:endParaRPr lang="zh-TW" altLang="en-US" dirty="0"/>
        </a:p>
      </dgm:t>
    </dgm:pt>
    <dgm:pt modelId="{31C3724E-1501-9C4F-91EC-9096E873CCE6}" type="parTrans" cxnId="{DA1F4C19-620B-4E44-A641-B1C3312A101A}">
      <dgm:prSet/>
      <dgm:spPr/>
      <dgm:t>
        <a:bodyPr/>
        <a:lstStyle/>
        <a:p>
          <a:endParaRPr lang="zh-TW" altLang="en-US"/>
        </a:p>
      </dgm:t>
    </dgm:pt>
    <dgm:pt modelId="{41A0EA7D-B6E4-E74B-BE45-F34AD0C45955}" type="sibTrans" cxnId="{DA1F4C19-620B-4E44-A641-B1C3312A101A}">
      <dgm:prSet/>
      <dgm:spPr/>
      <dgm:t>
        <a:bodyPr/>
        <a:lstStyle/>
        <a:p>
          <a:endParaRPr lang="zh-TW" altLang="en-US"/>
        </a:p>
      </dgm:t>
    </dgm:pt>
    <dgm:pt modelId="{AC40D933-91B4-0446-9743-5C37498A6239}">
      <dgm:prSet/>
      <dgm:spPr/>
      <dgm:t>
        <a:bodyPr/>
        <a:lstStyle/>
        <a:p>
          <a:r>
            <a:rPr lang="en-US" altLang="zh-TW" dirty="0"/>
            <a:t>DNS (isotropic) calibration</a:t>
          </a:r>
          <a:endParaRPr lang="zh-TW" altLang="en-US" dirty="0"/>
        </a:p>
      </dgm:t>
    </dgm:pt>
    <dgm:pt modelId="{F9E35864-7710-E341-8677-44BA3B542B35}" type="parTrans" cxnId="{DC2BBDDE-92B7-E14F-82B2-58FF6B587EDA}">
      <dgm:prSet/>
      <dgm:spPr/>
      <dgm:t>
        <a:bodyPr/>
        <a:lstStyle/>
        <a:p>
          <a:endParaRPr lang="zh-TW" altLang="en-US"/>
        </a:p>
      </dgm:t>
    </dgm:pt>
    <dgm:pt modelId="{F89EAB27-B7B0-E840-B8D4-447D3E7311AB}" type="sibTrans" cxnId="{DC2BBDDE-92B7-E14F-82B2-58FF6B587EDA}">
      <dgm:prSet/>
      <dgm:spPr/>
      <dgm:t>
        <a:bodyPr/>
        <a:lstStyle/>
        <a:p>
          <a:endParaRPr lang="zh-TW" altLang="en-US"/>
        </a:p>
      </dgm:t>
    </dgm:pt>
    <dgm:pt modelId="{9BDFE690-5C3E-384E-A91D-CD16F0D6F321}">
      <dgm:prSet/>
      <dgm:spPr/>
      <dgm:t>
        <a:bodyPr/>
        <a:lstStyle/>
        <a:p>
          <a:r>
            <a:rPr lang="en-US" altLang="zh-TW" dirty="0"/>
            <a:t>Experimental data</a:t>
          </a:r>
          <a:endParaRPr lang="zh-TW" altLang="en-US" dirty="0"/>
        </a:p>
      </dgm:t>
    </dgm:pt>
    <dgm:pt modelId="{594A419B-9EA2-A948-88E7-0DDD60681959}" type="parTrans" cxnId="{AE6CA803-642D-1047-BC19-3EE8A22B640A}">
      <dgm:prSet/>
      <dgm:spPr/>
      <dgm:t>
        <a:bodyPr/>
        <a:lstStyle/>
        <a:p>
          <a:endParaRPr lang="zh-TW" altLang="en-US"/>
        </a:p>
      </dgm:t>
    </dgm:pt>
    <dgm:pt modelId="{E63D00DA-BA4E-2247-B0D8-C276C463CBC6}" type="sibTrans" cxnId="{AE6CA803-642D-1047-BC19-3EE8A22B640A}">
      <dgm:prSet/>
      <dgm:spPr/>
      <dgm:t>
        <a:bodyPr/>
        <a:lstStyle/>
        <a:p>
          <a:endParaRPr lang="zh-TW" altLang="en-US"/>
        </a:p>
      </dgm:t>
    </dgm:pt>
    <dgm:pt modelId="{A76AE5E5-D42B-9F42-ACD5-C1774542C8AE}">
      <dgm:prSet/>
      <dgm:spPr/>
      <dgm:t>
        <a:bodyPr/>
        <a:lstStyle/>
        <a:p>
          <a:r>
            <a:rPr lang="en-US" altLang="zh-TW" dirty="0"/>
            <a:t>Two-phase flow simulation</a:t>
          </a:r>
          <a:endParaRPr lang="zh-TW" altLang="en-US" dirty="0"/>
        </a:p>
      </dgm:t>
    </dgm:pt>
    <dgm:pt modelId="{3021F78C-F94D-7E40-B692-AE2EA8278429}" type="parTrans" cxnId="{630A2620-3B46-5D4A-AE21-1F9576C69442}">
      <dgm:prSet/>
      <dgm:spPr/>
      <dgm:t>
        <a:bodyPr/>
        <a:lstStyle/>
        <a:p>
          <a:endParaRPr lang="zh-TW" altLang="en-US"/>
        </a:p>
      </dgm:t>
    </dgm:pt>
    <dgm:pt modelId="{B1BCBA97-CA3A-6F40-9F5A-0C208D7DD7E7}" type="sibTrans" cxnId="{630A2620-3B46-5D4A-AE21-1F9576C69442}">
      <dgm:prSet/>
      <dgm:spPr/>
      <dgm:t>
        <a:bodyPr/>
        <a:lstStyle/>
        <a:p>
          <a:endParaRPr lang="zh-TW" altLang="en-US"/>
        </a:p>
      </dgm:t>
    </dgm:pt>
    <dgm:pt modelId="{51AFCF0F-8F82-9D40-86A4-C162F2AFA3CC}">
      <dgm:prSet/>
      <dgm:spPr/>
      <dgm:t>
        <a:bodyPr/>
        <a:lstStyle/>
        <a:p>
          <a:r>
            <a:rPr lang="en-US" altLang="zh-TW" dirty="0"/>
            <a:t>DNS (channel)</a:t>
          </a:r>
          <a:endParaRPr lang="zh-TW" altLang="en-US" dirty="0"/>
        </a:p>
      </dgm:t>
    </dgm:pt>
    <dgm:pt modelId="{1C09EDB9-362C-7C41-8D27-19530273299A}" type="parTrans" cxnId="{8D3840A3-89E7-E14D-B7EC-3D56E59B0EC6}">
      <dgm:prSet/>
      <dgm:spPr/>
      <dgm:t>
        <a:bodyPr/>
        <a:lstStyle/>
        <a:p>
          <a:endParaRPr lang="zh-TW" altLang="en-US"/>
        </a:p>
      </dgm:t>
    </dgm:pt>
    <dgm:pt modelId="{EE09E443-0FD5-084F-882B-6400E679E21B}" type="sibTrans" cxnId="{8D3840A3-89E7-E14D-B7EC-3D56E59B0EC6}">
      <dgm:prSet/>
      <dgm:spPr/>
      <dgm:t>
        <a:bodyPr/>
        <a:lstStyle/>
        <a:p>
          <a:endParaRPr lang="zh-TW" altLang="en-US"/>
        </a:p>
      </dgm:t>
    </dgm:pt>
    <dgm:pt modelId="{1C1FC12C-BA1A-9747-ABB2-DC8E25174744}">
      <dgm:prSet/>
      <dgm:spPr/>
      <dgm:t>
        <a:bodyPr/>
        <a:lstStyle/>
        <a:p>
          <a:r>
            <a:rPr lang="en-US" altLang="zh-TW" dirty="0"/>
            <a:t>Properties of particle</a:t>
          </a:r>
          <a:endParaRPr lang="zh-TW" altLang="en-US" dirty="0"/>
        </a:p>
      </dgm:t>
    </dgm:pt>
    <dgm:pt modelId="{5CAE86CC-7C1B-F349-A4BB-3B97015B3AB5}" type="parTrans" cxnId="{A918819F-A086-8749-9EF9-9C7432B7522C}">
      <dgm:prSet/>
      <dgm:spPr/>
      <dgm:t>
        <a:bodyPr/>
        <a:lstStyle/>
        <a:p>
          <a:endParaRPr lang="zh-TW" altLang="en-US"/>
        </a:p>
      </dgm:t>
    </dgm:pt>
    <dgm:pt modelId="{0E22BF96-AF68-864C-A619-4CB7A19C44D7}" type="sibTrans" cxnId="{A918819F-A086-8749-9EF9-9C7432B7522C}">
      <dgm:prSet/>
      <dgm:spPr/>
      <dgm:t>
        <a:bodyPr/>
        <a:lstStyle/>
        <a:p>
          <a:endParaRPr lang="zh-TW" altLang="en-US"/>
        </a:p>
      </dgm:t>
    </dgm:pt>
    <dgm:pt modelId="{DD21406A-C86D-D144-BC5F-DD1D5441E369}">
      <dgm:prSet/>
      <dgm:spPr/>
      <dgm:t>
        <a:bodyPr/>
        <a:lstStyle/>
        <a:p>
          <a:r>
            <a:rPr lang="en-US" altLang="zh-TW" dirty="0"/>
            <a:t>Experimental data</a:t>
          </a:r>
          <a:endParaRPr lang="zh-TW" altLang="en-US" dirty="0"/>
        </a:p>
      </dgm:t>
    </dgm:pt>
    <dgm:pt modelId="{CA438BA9-83A2-2B4C-BA65-4E9C61CCB492}" type="parTrans" cxnId="{58CB1F5C-1EAA-884D-BA27-88AD388FC49F}">
      <dgm:prSet/>
      <dgm:spPr/>
      <dgm:t>
        <a:bodyPr/>
        <a:lstStyle/>
        <a:p>
          <a:endParaRPr lang="zh-TW" altLang="en-US"/>
        </a:p>
      </dgm:t>
    </dgm:pt>
    <dgm:pt modelId="{CAB1B279-EF5A-4B45-A77D-AADD95681134}" type="sibTrans" cxnId="{58CB1F5C-1EAA-884D-BA27-88AD388FC49F}">
      <dgm:prSet/>
      <dgm:spPr/>
      <dgm:t>
        <a:bodyPr/>
        <a:lstStyle/>
        <a:p>
          <a:endParaRPr lang="zh-TW" altLang="en-US"/>
        </a:p>
      </dgm:t>
    </dgm:pt>
    <dgm:pt modelId="{3162ADCB-99F8-E748-9D55-1F06F993AB8E}">
      <dgm:prSet/>
      <dgm:spPr/>
      <dgm:t>
        <a:bodyPr/>
        <a:lstStyle/>
        <a:p>
          <a:r>
            <a:rPr lang="en-US" altLang="zh-TW" dirty="0"/>
            <a:t>Two-phase flow</a:t>
          </a:r>
        </a:p>
        <a:p>
          <a:r>
            <a:rPr lang="en-US" altLang="zh-TW" dirty="0"/>
            <a:t>simulation</a:t>
          </a:r>
          <a:endParaRPr lang="zh-TW" altLang="en-US" dirty="0"/>
        </a:p>
      </dgm:t>
    </dgm:pt>
    <dgm:pt modelId="{858DA9F9-9F57-8F4B-A0EF-2E88051E0C8A}" type="parTrans" cxnId="{F753FF24-371A-8A47-977F-3D1B39B3ED22}">
      <dgm:prSet/>
      <dgm:spPr/>
      <dgm:t>
        <a:bodyPr/>
        <a:lstStyle/>
        <a:p>
          <a:endParaRPr lang="zh-TW" altLang="en-US"/>
        </a:p>
      </dgm:t>
    </dgm:pt>
    <dgm:pt modelId="{55F1F0E5-76B5-6741-A0B5-7FCFC6A15C41}" type="sibTrans" cxnId="{F753FF24-371A-8A47-977F-3D1B39B3ED22}">
      <dgm:prSet/>
      <dgm:spPr/>
      <dgm:t>
        <a:bodyPr/>
        <a:lstStyle/>
        <a:p>
          <a:endParaRPr lang="zh-TW" altLang="en-US"/>
        </a:p>
      </dgm:t>
    </dgm:pt>
    <dgm:pt modelId="{69E90BED-65CA-A94C-AC5F-1101FED2B30F}">
      <dgm:prSet/>
      <dgm:spPr/>
      <dgm:t>
        <a:bodyPr/>
        <a:lstStyle/>
        <a:p>
          <a:r>
            <a:rPr lang="en-US" altLang="zh-TW" dirty="0">
              <a:solidFill>
                <a:srgbClr val="FF0000"/>
              </a:solidFill>
            </a:rPr>
            <a:t>We need TKE, Kolmogorov time scale, and Integral time scale</a:t>
          </a:r>
          <a:endParaRPr lang="zh-TW" altLang="en-US" dirty="0">
            <a:solidFill>
              <a:srgbClr val="FF0000"/>
            </a:solidFill>
          </a:endParaRPr>
        </a:p>
      </dgm:t>
    </dgm:pt>
    <dgm:pt modelId="{5B6933BA-4B90-A146-97D6-6E81D3FD466F}" type="parTrans" cxnId="{1D66AAF3-68DE-714E-982D-A11EB45A15D3}">
      <dgm:prSet/>
      <dgm:spPr/>
      <dgm:t>
        <a:bodyPr/>
        <a:lstStyle/>
        <a:p>
          <a:endParaRPr lang="zh-TW" altLang="en-US"/>
        </a:p>
      </dgm:t>
    </dgm:pt>
    <dgm:pt modelId="{4716B150-B5A3-3A48-8D3A-C35572B9E8FB}" type="sibTrans" cxnId="{1D66AAF3-68DE-714E-982D-A11EB45A15D3}">
      <dgm:prSet/>
      <dgm:spPr/>
      <dgm:t>
        <a:bodyPr/>
        <a:lstStyle/>
        <a:p>
          <a:endParaRPr lang="zh-TW" altLang="en-US"/>
        </a:p>
      </dgm:t>
    </dgm:pt>
    <dgm:pt modelId="{23026017-7B03-2149-BD12-87BEE793E427}" type="pres">
      <dgm:prSet presAssocID="{77A55721-F8F7-C243-9947-9623607A01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2DD55F-EEBF-6A48-B151-DBF52DA78AE2}" type="pres">
      <dgm:prSet presAssocID="{66950369-C411-8846-AA9C-A7C39E0BB188}" presName="hierRoot1" presStyleCnt="0">
        <dgm:presLayoutVars>
          <dgm:hierBranch val="init"/>
        </dgm:presLayoutVars>
      </dgm:prSet>
      <dgm:spPr/>
    </dgm:pt>
    <dgm:pt modelId="{E13C25C0-E969-8241-B2FD-4F8C22A2A081}" type="pres">
      <dgm:prSet presAssocID="{66950369-C411-8846-AA9C-A7C39E0BB188}" presName="rootComposite1" presStyleCnt="0"/>
      <dgm:spPr/>
    </dgm:pt>
    <dgm:pt modelId="{56EEBB05-645E-4B4E-8B56-8929598BF93D}" type="pres">
      <dgm:prSet presAssocID="{66950369-C411-8846-AA9C-A7C39E0BB188}" presName="rootText1" presStyleLbl="node0" presStyleIdx="0" presStyleCnt="1" custScaleX="123072" custScaleY="74283">
        <dgm:presLayoutVars>
          <dgm:chPref val="3"/>
        </dgm:presLayoutVars>
      </dgm:prSet>
      <dgm:spPr/>
    </dgm:pt>
    <dgm:pt modelId="{D146FC5A-A910-9F4F-842F-323362E6A0C3}" type="pres">
      <dgm:prSet presAssocID="{66950369-C411-8846-AA9C-A7C39E0BB188}" presName="rootConnector1" presStyleLbl="node1" presStyleIdx="0" presStyleCnt="0"/>
      <dgm:spPr/>
    </dgm:pt>
    <dgm:pt modelId="{C4055B60-27FF-A748-9663-92234E37AC6B}" type="pres">
      <dgm:prSet presAssocID="{66950369-C411-8846-AA9C-A7C39E0BB188}" presName="hierChild2" presStyleCnt="0"/>
      <dgm:spPr/>
    </dgm:pt>
    <dgm:pt modelId="{9E16E584-A367-9F40-B4AD-F5C9CA9A4368}" type="pres">
      <dgm:prSet presAssocID="{5F2E82B1-69BF-AE4F-A6F1-44C5A3002BFA}" presName="Name37" presStyleLbl="parChTrans1D2" presStyleIdx="0" presStyleCnt="3"/>
      <dgm:spPr/>
    </dgm:pt>
    <dgm:pt modelId="{58ABC51B-8C57-8542-85B8-82D5A9319DF4}" type="pres">
      <dgm:prSet presAssocID="{919B62D2-8B3A-234E-B1EE-97A8B0C0F645}" presName="hierRoot2" presStyleCnt="0">
        <dgm:presLayoutVars>
          <dgm:hierBranch val="init"/>
        </dgm:presLayoutVars>
      </dgm:prSet>
      <dgm:spPr/>
    </dgm:pt>
    <dgm:pt modelId="{E134DA3A-2220-114D-A5E1-F89699A53C8B}" type="pres">
      <dgm:prSet presAssocID="{919B62D2-8B3A-234E-B1EE-97A8B0C0F645}" presName="rootComposite" presStyleCnt="0"/>
      <dgm:spPr/>
    </dgm:pt>
    <dgm:pt modelId="{C6BDD6BE-E3F2-4248-A599-248719AF4239}" type="pres">
      <dgm:prSet presAssocID="{919B62D2-8B3A-234E-B1EE-97A8B0C0F645}" presName="rootText" presStyleLbl="node2" presStyleIdx="0" presStyleCnt="3" custScaleX="102313">
        <dgm:presLayoutVars>
          <dgm:chPref val="3"/>
        </dgm:presLayoutVars>
      </dgm:prSet>
      <dgm:spPr/>
    </dgm:pt>
    <dgm:pt modelId="{79C1B353-CFC5-9A4E-852E-2F7F87D21ADB}" type="pres">
      <dgm:prSet presAssocID="{919B62D2-8B3A-234E-B1EE-97A8B0C0F645}" presName="rootConnector" presStyleLbl="node2" presStyleIdx="0" presStyleCnt="3"/>
      <dgm:spPr/>
    </dgm:pt>
    <dgm:pt modelId="{19AA9DDE-532D-0A44-AED4-0E8111610CC1}" type="pres">
      <dgm:prSet presAssocID="{919B62D2-8B3A-234E-B1EE-97A8B0C0F645}" presName="hierChild4" presStyleCnt="0"/>
      <dgm:spPr/>
    </dgm:pt>
    <dgm:pt modelId="{08CDFE65-BAA5-694E-A894-F33A73F328AD}" type="pres">
      <dgm:prSet presAssocID="{594A419B-9EA2-A948-88E7-0DDD60681959}" presName="Name37" presStyleLbl="parChTrans1D3" presStyleIdx="0" presStyleCnt="6"/>
      <dgm:spPr/>
    </dgm:pt>
    <dgm:pt modelId="{CCB6B50C-E3EF-9A43-95E9-75C5C77FB74C}" type="pres">
      <dgm:prSet presAssocID="{9BDFE690-5C3E-384E-A91D-CD16F0D6F321}" presName="hierRoot2" presStyleCnt="0">
        <dgm:presLayoutVars>
          <dgm:hierBranch val="init"/>
        </dgm:presLayoutVars>
      </dgm:prSet>
      <dgm:spPr/>
    </dgm:pt>
    <dgm:pt modelId="{75A77F0F-8DFE-3448-84BE-8A92CBF7E5D7}" type="pres">
      <dgm:prSet presAssocID="{9BDFE690-5C3E-384E-A91D-CD16F0D6F321}" presName="rootComposite" presStyleCnt="0"/>
      <dgm:spPr/>
    </dgm:pt>
    <dgm:pt modelId="{59F0D693-543E-A442-9128-814A714E5740}" type="pres">
      <dgm:prSet presAssocID="{9BDFE690-5C3E-384E-A91D-CD16F0D6F321}" presName="rootText" presStyleLbl="node3" presStyleIdx="0" presStyleCnt="6" custScaleX="76856" custScaleY="72946">
        <dgm:presLayoutVars>
          <dgm:chPref val="3"/>
        </dgm:presLayoutVars>
      </dgm:prSet>
      <dgm:spPr/>
    </dgm:pt>
    <dgm:pt modelId="{FADCB6D9-6CBC-EB48-A57E-09BACFF93E07}" type="pres">
      <dgm:prSet presAssocID="{9BDFE690-5C3E-384E-A91D-CD16F0D6F321}" presName="rootConnector" presStyleLbl="node3" presStyleIdx="0" presStyleCnt="6"/>
      <dgm:spPr/>
    </dgm:pt>
    <dgm:pt modelId="{215DD9CA-F685-0C42-A8BD-838AD156B80F}" type="pres">
      <dgm:prSet presAssocID="{9BDFE690-5C3E-384E-A91D-CD16F0D6F321}" presName="hierChild4" presStyleCnt="0"/>
      <dgm:spPr/>
    </dgm:pt>
    <dgm:pt modelId="{DD34EC22-AD42-E743-B57D-E15BEF8A04CA}" type="pres">
      <dgm:prSet presAssocID="{9BDFE690-5C3E-384E-A91D-CD16F0D6F321}" presName="hierChild5" presStyleCnt="0"/>
      <dgm:spPr/>
    </dgm:pt>
    <dgm:pt modelId="{B3E54521-E372-024E-A7D2-A3DF4B8467E9}" type="pres">
      <dgm:prSet presAssocID="{3021F78C-F94D-7E40-B692-AE2EA8278429}" presName="Name37" presStyleLbl="parChTrans1D3" presStyleIdx="1" presStyleCnt="6"/>
      <dgm:spPr/>
    </dgm:pt>
    <dgm:pt modelId="{826E4F5C-9131-354E-A4EC-52FF66B177A4}" type="pres">
      <dgm:prSet presAssocID="{A76AE5E5-D42B-9F42-ACD5-C1774542C8AE}" presName="hierRoot2" presStyleCnt="0">
        <dgm:presLayoutVars>
          <dgm:hierBranch val="init"/>
        </dgm:presLayoutVars>
      </dgm:prSet>
      <dgm:spPr/>
    </dgm:pt>
    <dgm:pt modelId="{C4E661EF-0734-974E-B47C-4795D565F2CE}" type="pres">
      <dgm:prSet presAssocID="{A76AE5E5-D42B-9F42-ACD5-C1774542C8AE}" presName="rootComposite" presStyleCnt="0"/>
      <dgm:spPr/>
    </dgm:pt>
    <dgm:pt modelId="{068C76CF-F47C-914B-A318-4918CDFE0A89}" type="pres">
      <dgm:prSet presAssocID="{A76AE5E5-D42B-9F42-ACD5-C1774542C8AE}" presName="rootText" presStyleLbl="node3" presStyleIdx="1" presStyleCnt="6" custScaleX="76575" custScaleY="66265">
        <dgm:presLayoutVars>
          <dgm:chPref val="3"/>
        </dgm:presLayoutVars>
      </dgm:prSet>
      <dgm:spPr/>
    </dgm:pt>
    <dgm:pt modelId="{30F8AC8B-D861-A646-A15A-5E100A6D86C9}" type="pres">
      <dgm:prSet presAssocID="{A76AE5E5-D42B-9F42-ACD5-C1774542C8AE}" presName="rootConnector" presStyleLbl="node3" presStyleIdx="1" presStyleCnt="6"/>
      <dgm:spPr/>
    </dgm:pt>
    <dgm:pt modelId="{65205D13-188C-544E-B7CE-92F9E4E2CDD5}" type="pres">
      <dgm:prSet presAssocID="{A76AE5E5-D42B-9F42-ACD5-C1774542C8AE}" presName="hierChild4" presStyleCnt="0"/>
      <dgm:spPr/>
    </dgm:pt>
    <dgm:pt modelId="{507D4718-D434-2E42-BF8A-F32E10C8CE8D}" type="pres">
      <dgm:prSet presAssocID="{A76AE5E5-D42B-9F42-ACD5-C1774542C8AE}" presName="hierChild5" presStyleCnt="0"/>
      <dgm:spPr/>
    </dgm:pt>
    <dgm:pt modelId="{554C0299-EAAF-7848-B9BB-E1CDA3D22042}" type="pres">
      <dgm:prSet presAssocID="{1C09EDB9-362C-7C41-8D27-19530273299A}" presName="Name37" presStyleLbl="parChTrans1D3" presStyleIdx="2" presStyleCnt="6"/>
      <dgm:spPr/>
    </dgm:pt>
    <dgm:pt modelId="{45B8D2D1-234F-8345-AD56-2B74801DF900}" type="pres">
      <dgm:prSet presAssocID="{51AFCF0F-8F82-9D40-86A4-C162F2AFA3CC}" presName="hierRoot2" presStyleCnt="0">
        <dgm:presLayoutVars>
          <dgm:hierBranch val="init"/>
        </dgm:presLayoutVars>
      </dgm:prSet>
      <dgm:spPr/>
    </dgm:pt>
    <dgm:pt modelId="{CAF7C8DA-CA1F-6848-8E2D-282CCABD5B7E}" type="pres">
      <dgm:prSet presAssocID="{51AFCF0F-8F82-9D40-86A4-C162F2AFA3CC}" presName="rootComposite" presStyleCnt="0"/>
      <dgm:spPr/>
    </dgm:pt>
    <dgm:pt modelId="{B08E2FE8-BAF0-1645-8FF2-17CB49165FAF}" type="pres">
      <dgm:prSet presAssocID="{51AFCF0F-8F82-9D40-86A4-C162F2AFA3CC}" presName="rootText" presStyleLbl="node3" presStyleIdx="2" presStyleCnt="6" custScaleX="74679" custScaleY="49488">
        <dgm:presLayoutVars>
          <dgm:chPref val="3"/>
        </dgm:presLayoutVars>
      </dgm:prSet>
      <dgm:spPr/>
    </dgm:pt>
    <dgm:pt modelId="{EBB84338-F523-AB43-B8C5-0ECE64BE9920}" type="pres">
      <dgm:prSet presAssocID="{51AFCF0F-8F82-9D40-86A4-C162F2AFA3CC}" presName="rootConnector" presStyleLbl="node3" presStyleIdx="2" presStyleCnt="6"/>
      <dgm:spPr/>
    </dgm:pt>
    <dgm:pt modelId="{CFB6D9E3-5126-134F-9BE9-1742F2C41E72}" type="pres">
      <dgm:prSet presAssocID="{51AFCF0F-8F82-9D40-86A4-C162F2AFA3CC}" presName="hierChild4" presStyleCnt="0"/>
      <dgm:spPr/>
    </dgm:pt>
    <dgm:pt modelId="{FA13391A-35A3-7647-A723-44FEE74D4B08}" type="pres">
      <dgm:prSet presAssocID="{51AFCF0F-8F82-9D40-86A4-C162F2AFA3CC}" presName="hierChild5" presStyleCnt="0"/>
      <dgm:spPr/>
    </dgm:pt>
    <dgm:pt modelId="{46893E5F-E259-2249-A90B-E34622FD8067}" type="pres">
      <dgm:prSet presAssocID="{919B62D2-8B3A-234E-B1EE-97A8B0C0F645}" presName="hierChild5" presStyleCnt="0"/>
      <dgm:spPr/>
    </dgm:pt>
    <dgm:pt modelId="{B5A2DFBB-B564-944F-A65A-C69ECB9DDD6A}" type="pres">
      <dgm:prSet presAssocID="{5CAE86CC-7C1B-F349-A4BB-3B97015B3AB5}" presName="Name37" presStyleLbl="parChTrans1D2" presStyleIdx="1" presStyleCnt="3"/>
      <dgm:spPr/>
    </dgm:pt>
    <dgm:pt modelId="{80A615EC-34FE-B747-AFA4-2B7446C9F215}" type="pres">
      <dgm:prSet presAssocID="{1C1FC12C-BA1A-9747-ABB2-DC8E25174744}" presName="hierRoot2" presStyleCnt="0">
        <dgm:presLayoutVars>
          <dgm:hierBranch val="init"/>
        </dgm:presLayoutVars>
      </dgm:prSet>
      <dgm:spPr/>
    </dgm:pt>
    <dgm:pt modelId="{D795B8FD-21CE-3349-8C9C-A2F3596793F0}" type="pres">
      <dgm:prSet presAssocID="{1C1FC12C-BA1A-9747-ABB2-DC8E25174744}" presName="rootComposite" presStyleCnt="0"/>
      <dgm:spPr/>
    </dgm:pt>
    <dgm:pt modelId="{CA0ECFD1-B799-F54D-8846-06AED4E317DD}" type="pres">
      <dgm:prSet presAssocID="{1C1FC12C-BA1A-9747-ABB2-DC8E25174744}" presName="rootText" presStyleLbl="node2" presStyleIdx="1" presStyleCnt="3" custLinFactNeighborX="-1406">
        <dgm:presLayoutVars>
          <dgm:chPref val="3"/>
        </dgm:presLayoutVars>
      </dgm:prSet>
      <dgm:spPr/>
    </dgm:pt>
    <dgm:pt modelId="{1D1419E4-96F1-F542-A4B4-94F7C96B19B1}" type="pres">
      <dgm:prSet presAssocID="{1C1FC12C-BA1A-9747-ABB2-DC8E25174744}" presName="rootConnector" presStyleLbl="node2" presStyleIdx="1" presStyleCnt="3"/>
      <dgm:spPr/>
    </dgm:pt>
    <dgm:pt modelId="{AD8B0843-8CB7-C946-8C42-BDA69BA21C32}" type="pres">
      <dgm:prSet presAssocID="{1C1FC12C-BA1A-9747-ABB2-DC8E25174744}" presName="hierChild4" presStyleCnt="0"/>
      <dgm:spPr/>
    </dgm:pt>
    <dgm:pt modelId="{16112E58-E2F7-2E43-AE4C-4B3A75B5B36B}" type="pres">
      <dgm:prSet presAssocID="{CA438BA9-83A2-2B4C-BA65-4E9C61CCB492}" presName="Name37" presStyleLbl="parChTrans1D3" presStyleIdx="3" presStyleCnt="6"/>
      <dgm:spPr/>
    </dgm:pt>
    <dgm:pt modelId="{2093BF64-693E-0B4E-A86E-F60A5F0F8908}" type="pres">
      <dgm:prSet presAssocID="{DD21406A-C86D-D144-BC5F-DD1D5441E369}" presName="hierRoot2" presStyleCnt="0">
        <dgm:presLayoutVars>
          <dgm:hierBranch val="init"/>
        </dgm:presLayoutVars>
      </dgm:prSet>
      <dgm:spPr/>
    </dgm:pt>
    <dgm:pt modelId="{169260D5-BC9C-3749-A895-534A95944930}" type="pres">
      <dgm:prSet presAssocID="{DD21406A-C86D-D144-BC5F-DD1D5441E369}" presName="rootComposite" presStyleCnt="0"/>
      <dgm:spPr/>
    </dgm:pt>
    <dgm:pt modelId="{F7141B7E-AE7C-0D4D-8F92-3BF6CBE5E5FF}" type="pres">
      <dgm:prSet presAssocID="{DD21406A-C86D-D144-BC5F-DD1D5441E369}" presName="rootText" presStyleLbl="node3" presStyleIdx="3" presStyleCnt="6" custScaleX="78142" custScaleY="76804">
        <dgm:presLayoutVars>
          <dgm:chPref val="3"/>
        </dgm:presLayoutVars>
      </dgm:prSet>
      <dgm:spPr/>
    </dgm:pt>
    <dgm:pt modelId="{D774F6DC-2299-8844-81FD-D5E9A273F70D}" type="pres">
      <dgm:prSet presAssocID="{DD21406A-C86D-D144-BC5F-DD1D5441E369}" presName="rootConnector" presStyleLbl="node3" presStyleIdx="3" presStyleCnt="6"/>
      <dgm:spPr/>
    </dgm:pt>
    <dgm:pt modelId="{B393A169-38F4-834C-968C-A93C2E2E42C6}" type="pres">
      <dgm:prSet presAssocID="{DD21406A-C86D-D144-BC5F-DD1D5441E369}" presName="hierChild4" presStyleCnt="0"/>
      <dgm:spPr/>
    </dgm:pt>
    <dgm:pt modelId="{F39E86CA-4459-444F-B98D-7394AE72A85B}" type="pres">
      <dgm:prSet presAssocID="{DD21406A-C86D-D144-BC5F-DD1D5441E369}" presName="hierChild5" presStyleCnt="0"/>
      <dgm:spPr/>
    </dgm:pt>
    <dgm:pt modelId="{16373AE4-319C-D943-80CE-5F9670DD72FE}" type="pres">
      <dgm:prSet presAssocID="{858DA9F9-9F57-8F4B-A0EF-2E88051E0C8A}" presName="Name37" presStyleLbl="parChTrans1D3" presStyleIdx="4" presStyleCnt="6"/>
      <dgm:spPr/>
    </dgm:pt>
    <dgm:pt modelId="{C61506CB-0B8E-E04B-8042-EB7E589C63BE}" type="pres">
      <dgm:prSet presAssocID="{3162ADCB-99F8-E748-9D55-1F06F993AB8E}" presName="hierRoot2" presStyleCnt="0">
        <dgm:presLayoutVars>
          <dgm:hierBranch val="init"/>
        </dgm:presLayoutVars>
      </dgm:prSet>
      <dgm:spPr/>
    </dgm:pt>
    <dgm:pt modelId="{FFFB48A0-FEB8-8340-B45B-D3370EB536FD}" type="pres">
      <dgm:prSet presAssocID="{3162ADCB-99F8-E748-9D55-1F06F993AB8E}" presName="rootComposite" presStyleCnt="0"/>
      <dgm:spPr/>
    </dgm:pt>
    <dgm:pt modelId="{ADCB30CD-3697-5644-9462-271FE1E3DEB4}" type="pres">
      <dgm:prSet presAssocID="{3162ADCB-99F8-E748-9D55-1F06F993AB8E}" presName="rootText" presStyleLbl="node3" presStyleIdx="4" presStyleCnt="6" custScaleX="78142" custScaleY="72414">
        <dgm:presLayoutVars>
          <dgm:chPref val="3"/>
        </dgm:presLayoutVars>
      </dgm:prSet>
      <dgm:spPr/>
    </dgm:pt>
    <dgm:pt modelId="{AF017143-E9F9-6B4B-AD02-2DFB978A8B4F}" type="pres">
      <dgm:prSet presAssocID="{3162ADCB-99F8-E748-9D55-1F06F993AB8E}" presName="rootConnector" presStyleLbl="node3" presStyleIdx="4" presStyleCnt="6"/>
      <dgm:spPr/>
    </dgm:pt>
    <dgm:pt modelId="{0D690631-A41C-804F-AEDE-3D2FBD78C88A}" type="pres">
      <dgm:prSet presAssocID="{3162ADCB-99F8-E748-9D55-1F06F993AB8E}" presName="hierChild4" presStyleCnt="0"/>
      <dgm:spPr/>
    </dgm:pt>
    <dgm:pt modelId="{9B2DF042-0011-4746-A217-133AA1E3AA6D}" type="pres">
      <dgm:prSet presAssocID="{3162ADCB-99F8-E748-9D55-1F06F993AB8E}" presName="hierChild5" presStyleCnt="0"/>
      <dgm:spPr/>
    </dgm:pt>
    <dgm:pt modelId="{B898F5D5-7F8B-2B45-9982-EDE94E1B0DBB}" type="pres">
      <dgm:prSet presAssocID="{1C1FC12C-BA1A-9747-ABB2-DC8E25174744}" presName="hierChild5" presStyleCnt="0"/>
      <dgm:spPr/>
    </dgm:pt>
    <dgm:pt modelId="{6D9FE4CC-B1A5-2246-9F13-AACB96F6049F}" type="pres">
      <dgm:prSet presAssocID="{31C3724E-1501-9C4F-91EC-9096E873CCE6}" presName="Name37" presStyleLbl="parChTrans1D2" presStyleIdx="2" presStyleCnt="3"/>
      <dgm:spPr/>
    </dgm:pt>
    <dgm:pt modelId="{B56FA1D9-CCC0-0848-AE3B-F90C5BBC2384}" type="pres">
      <dgm:prSet presAssocID="{F5148CDA-53F6-584A-9161-26B21F5A301A}" presName="hierRoot2" presStyleCnt="0">
        <dgm:presLayoutVars>
          <dgm:hierBranch val="init"/>
        </dgm:presLayoutVars>
      </dgm:prSet>
      <dgm:spPr/>
    </dgm:pt>
    <dgm:pt modelId="{D9499F0B-9462-7448-9F30-8CB3F6CF466A}" type="pres">
      <dgm:prSet presAssocID="{F5148CDA-53F6-584A-9161-26B21F5A301A}" presName="rootComposite" presStyleCnt="0"/>
      <dgm:spPr/>
    </dgm:pt>
    <dgm:pt modelId="{EB2228EA-729D-D44F-A39E-68B011C54F7D}" type="pres">
      <dgm:prSet presAssocID="{F5148CDA-53F6-584A-9161-26B21F5A301A}" presName="rootText" presStyleLbl="node2" presStyleIdx="2" presStyleCnt="3">
        <dgm:presLayoutVars>
          <dgm:chPref val="3"/>
        </dgm:presLayoutVars>
      </dgm:prSet>
      <dgm:spPr/>
    </dgm:pt>
    <dgm:pt modelId="{DFD9C9FD-8E75-5447-9E8B-2976395B5882}" type="pres">
      <dgm:prSet presAssocID="{F5148CDA-53F6-584A-9161-26B21F5A301A}" presName="rootConnector" presStyleLbl="node2" presStyleIdx="2" presStyleCnt="3"/>
      <dgm:spPr/>
    </dgm:pt>
    <dgm:pt modelId="{67049014-8B08-7A4A-A3F6-763B019F2149}" type="pres">
      <dgm:prSet presAssocID="{F5148CDA-53F6-584A-9161-26B21F5A301A}" presName="hierChild4" presStyleCnt="0"/>
      <dgm:spPr/>
    </dgm:pt>
    <dgm:pt modelId="{4DB6FD80-4795-BB42-AE8B-EB598468FD08}" type="pres">
      <dgm:prSet presAssocID="{F9E35864-7710-E341-8677-44BA3B542B35}" presName="Name37" presStyleLbl="parChTrans1D3" presStyleIdx="5" presStyleCnt="6"/>
      <dgm:spPr/>
    </dgm:pt>
    <dgm:pt modelId="{E6E708D7-B53F-AB4D-B628-910E9AF8DE65}" type="pres">
      <dgm:prSet presAssocID="{AC40D933-91B4-0446-9743-5C37498A6239}" presName="hierRoot2" presStyleCnt="0">
        <dgm:presLayoutVars>
          <dgm:hierBranch val="init"/>
        </dgm:presLayoutVars>
      </dgm:prSet>
      <dgm:spPr/>
    </dgm:pt>
    <dgm:pt modelId="{31B59FB1-4E1F-CE42-8F5F-A0899322986C}" type="pres">
      <dgm:prSet presAssocID="{AC40D933-91B4-0446-9743-5C37498A6239}" presName="rootComposite" presStyleCnt="0"/>
      <dgm:spPr/>
    </dgm:pt>
    <dgm:pt modelId="{1B227D76-070D-1A40-8D12-3DA8C8ABDA59}" type="pres">
      <dgm:prSet presAssocID="{AC40D933-91B4-0446-9743-5C37498A6239}" presName="rootText" presStyleLbl="node3" presStyleIdx="5" presStyleCnt="6" custScaleX="71785" custScaleY="76175">
        <dgm:presLayoutVars>
          <dgm:chPref val="3"/>
        </dgm:presLayoutVars>
      </dgm:prSet>
      <dgm:spPr/>
    </dgm:pt>
    <dgm:pt modelId="{8DDEB577-EC28-8F40-A62E-8DD298F37807}" type="pres">
      <dgm:prSet presAssocID="{AC40D933-91B4-0446-9743-5C37498A6239}" presName="rootConnector" presStyleLbl="node3" presStyleIdx="5" presStyleCnt="6"/>
      <dgm:spPr/>
    </dgm:pt>
    <dgm:pt modelId="{C0269EEF-D84D-5742-9211-438EAA76FAA5}" type="pres">
      <dgm:prSet presAssocID="{AC40D933-91B4-0446-9743-5C37498A6239}" presName="hierChild4" presStyleCnt="0"/>
      <dgm:spPr/>
    </dgm:pt>
    <dgm:pt modelId="{39B7B8C9-7DD4-5043-9665-A1C5018337DC}" type="pres">
      <dgm:prSet presAssocID="{5B6933BA-4B90-A146-97D6-6E81D3FD466F}" presName="Name37" presStyleLbl="parChTrans1D4" presStyleIdx="0" presStyleCnt="1"/>
      <dgm:spPr/>
    </dgm:pt>
    <dgm:pt modelId="{488FE58A-0C53-4543-9495-F35CABEAEC06}" type="pres">
      <dgm:prSet presAssocID="{69E90BED-65CA-A94C-AC5F-1101FED2B30F}" presName="hierRoot2" presStyleCnt="0">
        <dgm:presLayoutVars>
          <dgm:hierBranch val="init"/>
        </dgm:presLayoutVars>
      </dgm:prSet>
      <dgm:spPr/>
    </dgm:pt>
    <dgm:pt modelId="{C4833532-3413-9C46-9833-A8C58FB74509}" type="pres">
      <dgm:prSet presAssocID="{69E90BED-65CA-A94C-AC5F-1101FED2B30F}" presName="rootComposite" presStyleCnt="0"/>
      <dgm:spPr/>
    </dgm:pt>
    <dgm:pt modelId="{10BC60B4-A10F-F84F-925E-6439965BE638}" type="pres">
      <dgm:prSet presAssocID="{69E90BED-65CA-A94C-AC5F-1101FED2B30F}" presName="rootText" presStyleLbl="node4" presStyleIdx="0" presStyleCnt="1">
        <dgm:presLayoutVars>
          <dgm:chPref val="3"/>
        </dgm:presLayoutVars>
      </dgm:prSet>
      <dgm:spPr/>
    </dgm:pt>
    <dgm:pt modelId="{CEB50D1E-4243-F04B-BC17-DB71369F6934}" type="pres">
      <dgm:prSet presAssocID="{69E90BED-65CA-A94C-AC5F-1101FED2B30F}" presName="rootConnector" presStyleLbl="node4" presStyleIdx="0" presStyleCnt="1"/>
      <dgm:spPr/>
    </dgm:pt>
    <dgm:pt modelId="{1B1BE7DB-0B90-3345-8020-DECEFF2195FC}" type="pres">
      <dgm:prSet presAssocID="{69E90BED-65CA-A94C-AC5F-1101FED2B30F}" presName="hierChild4" presStyleCnt="0"/>
      <dgm:spPr/>
    </dgm:pt>
    <dgm:pt modelId="{5A3D897C-B564-F141-A55B-6EC66CAF55C1}" type="pres">
      <dgm:prSet presAssocID="{69E90BED-65CA-A94C-AC5F-1101FED2B30F}" presName="hierChild5" presStyleCnt="0"/>
      <dgm:spPr/>
    </dgm:pt>
    <dgm:pt modelId="{A03B15DF-9E89-6349-90D6-524207D4DF6F}" type="pres">
      <dgm:prSet presAssocID="{AC40D933-91B4-0446-9743-5C37498A6239}" presName="hierChild5" presStyleCnt="0"/>
      <dgm:spPr/>
    </dgm:pt>
    <dgm:pt modelId="{1059A5C7-7201-A744-83BE-31C926D0C913}" type="pres">
      <dgm:prSet presAssocID="{F5148CDA-53F6-584A-9161-26B21F5A301A}" presName="hierChild5" presStyleCnt="0"/>
      <dgm:spPr/>
    </dgm:pt>
    <dgm:pt modelId="{A525CE6E-061D-514A-9E16-59E5A814F9D4}" type="pres">
      <dgm:prSet presAssocID="{66950369-C411-8846-AA9C-A7C39E0BB188}" presName="hierChild3" presStyleCnt="0"/>
      <dgm:spPr/>
    </dgm:pt>
  </dgm:ptLst>
  <dgm:cxnLst>
    <dgm:cxn modelId="{AE6CA803-642D-1047-BC19-3EE8A22B640A}" srcId="{919B62D2-8B3A-234E-B1EE-97A8B0C0F645}" destId="{9BDFE690-5C3E-384E-A91D-CD16F0D6F321}" srcOrd="0" destOrd="0" parTransId="{594A419B-9EA2-A948-88E7-0DDD60681959}" sibTransId="{E63D00DA-BA4E-2247-B0D8-C276C463CBC6}"/>
    <dgm:cxn modelId="{B4640B17-8283-B146-85CC-B9BC055A6DC0}" type="presOf" srcId="{3021F78C-F94D-7E40-B692-AE2EA8278429}" destId="{B3E54521-E372-024E-A7D2-A3DF4B8467E9}" srcOrd="0" destOrd="0" presId="urn:microsoft.com/office/officeart/2005/8/layout/orgChart1"/>
    <dgm:cxn modelId="{DA1F4C19-620B-4E44-A641-B1C3312A101A}" srcId="{66950369-C411-8846-AA9C-A7C39E0BB188}" destId="{F5148CDA-53F6-584A-9161-26B21F5A301A}" srcOrd="2" destOrd="0" parTransId="{31C3724E-1501-9C4F-91EC-9096E873CCE6}" sibTransId="{41A0EA7D-B6E4-E74B-BE45-F34AD0C45955}"/>
    <dgm:cxn modelId="{D837861B-C8D7-194C-BAF1-4EE08C2BC1EC}" type="presOf" srcId="{CA438BA9-83A2-2B4C-BA65-4E9C61CCB492}" destId="{16112E58-E2F7-2E43-AE4C-4B3A75B5B36B}" srcOrd="0" destOrd="0" presId="urn:microsoft.com/office/officeart/2005/8/layout/orgChart1"/>
    <dgm:cxn modelId="{5791FE1D-219E-9645-8C12-2813226282B0}" type="presOf" srcId="{858DA9F9-9F57-8F4B-A0EF-2E88051E0C8A}" destId="{16373AE4-319C-D943-80CE-5F9670DD72FE}" srcOrd="0" destOrd="0" presId="urn:microsoft.com/office/officeart/2005/8/layout/orgChart1"/>
    <dgm:cxn modelId="{630A2620-3B46-5D4A-AE21-1F9576C69442}" srcId="{919B62D2-8B3A-234E-B1EE-97A8B0C0F645}" destId="{A76AE5E5-D42B-9F42-ACD5-C1774542C8AE}" srcOrd="1" destOrd="0" parTransId="{3021F78C-F94D-7E40-B692-AE2EA8278429}" sibTransId="{B1BCBA97-CA3A-6F40-9F5A-0C208D7DD7E7}"/>
    <dgm:cxn modelId="{F753FF24-371A-8A47-977F-3D1B39B3ED22}" srcId="{1C1FC12C-BA1A-9747-ABB2-DC8E25174744}" destId="{3162ADCB-99F8-E748-9D55-1F06F993AB8E}" srcOrd="1" destOrd="0" parTransId="{858DA9F9-9F57-8F4B-A0EF-2E88051E0C8A}" sibTransId="{55F1F0E5-76B5-6741-A0B5-7FCFC6A15C41}"/>
    <dgm:cxn modelId="{DFEDC927-FF5D-0745-B3AF-5F2E446B4A7A}" type="presOf" srcId="{69E90BED-65CA-A94C-AC5F-1101FED2B30F}" destId="{10BC60B4-A10F-F84F-925E-6439965BE638}" srcOrd="0" destOrd="0" presId="urn:microsoft.com/office/officeart/2005/8/layout/orgChart1"/>
    <dgm:cxn modelId="{D2DA8E32-33B7-FE48-81C6-3E943A34571A}" type="presOf" srcId="{77A55721-F8F7-C243-9947-9623607A01AF}" destId="{23026017-7B03-2149-BD12-87BEE793E427}" srcOrd="0" destOrd="0" presId="urn:microsoft.com/office/officeart/2005/8/layout/orgChart1"/>
    <dgm:cxn modelId="{E126EC40-0C3B-F64E-B178-F06541D5BF84}" type="presOf" srcId="{51AFCF0F-8F82-9D40-86A4-C162F2AFA3CC}" destId="{EBB84338-F523-AB43-B8C5-0ECE64BE9920}" srcOrd="1" destOrd="0" presId="urn:microsoft.com/office/officeart/2005/8/layout/orgChart1"/>
    <dgm:cxn modelId="{E5DC0543-A32C-6E4A-9CEC-FDC3A803FF69}" type="presOf" srcId="{F5148CDA-53F6-584A-9161-26B21F5A301A}" destId="{DFD9C9FD-8E75-5447-9E8B-2976395B5882}" srcOrd="1" destOrd="0" presId="urn:microsoft.com/office/officeart/2005/8/layout/orgChart1"/>
    <dgm:cxn modelId="{092CB047-D374-4A46-BE7B-0FAB38F78ECF}" type="presOf" srcId="{1C1FC12C-BA1A-9747-ABB2-DC8E25174744}" destId="{1D1419E4-96F1-F542-A4B4-94F7C96B19B1}" srcOrd="1" destOrd="0" presId="urn:microsoft.com/office/officeart/2005/8/layout/orgChart1"/>
    <dgm:cxn modelId="{AB1A3751-D8A1-684F-B1CB-840114101D71}" type="presOf" srcId="{5CAE86CC-7C1B-F349-A4BB-3B97015B3AB5}" destId="{B5A2DFBB-B564-944F-A65A-C69ECB9DDD6A}" srcOrd="0" destOrd="0" presId="urn:microsoft.com/office/officeart/2005/8/layout/orgChart1"/>
    <dgm:cxn modelId="{1AE26753-B75D-914C-9BA6-E9E5E3D61008}" srcId="{66950369-C411-8846-AA9C-A7C39E0BB188}" destId="{919B62D2-8B3A-234E-B1EE-97A8B0C0F645}" srcOrd="0" destOrd="0" parTransId="{5F2E82B1-69BF-AE4F-A6F1-44C5A3002BFA}" sibTransId="{21FC6DCB-0444-104B-AD9F-D0F60A25B2E7}"/>
    <dgm:cxn modelId="{B5D44E5B-E829-2D40-8E3E-A211EF270040}" type="presOf" srcId="{31C3724E-1501-9C4F-91EC-9096E873CCE6}" destId="{6D9FE4CC-B1A5-2246-9F13-AACB96F6049F}" srcOrd="0" destOrd="0" presId="urn:microsoft.com/office/officeart/2005/8/layout/orgChart1"/>
    <dgm:cxn modelId="{58CB1F5C-1EAA-884D-BA27-88AD388FC49F}" srcId="{1C1FC12C-BA1A-9747-ABB2-DC8E25174744}" destId="{DD21406A-C86D-D144-BC5F-DD1D5441E369}" srcOrd="0" destOrd="0" parTransId="{CA438BA9-83A2-2B4C-BA65-4E9C61CCB492}" sibTransId="{CAB1B279-EF5A-4B45-A77D-AADD95681134}"/>
    <dgm:cxn modelId="{58312F5F-4173-3D49-B0C8-E0B44A844ECD}" type="presOf" srcId="{66950369-C411-8846-AA9C-A7C39E0BB188}" destId="{D146FC5A-A910-9F4F-842F-323362E6A0C3}" srcOrd="1" destOrd="0" presId="urn:microsoft.com/office/officeart/2005/8/layout/orgChart1"/>
    <dgm:cxn modelId="{E7209E67-CBB4-9141-A856-A07D0492DBC5}" type="presOf" srcId="{DD21406A-C86D-D144-BC5F-DD1D5441E369}" destId="{D774F6DC-2299-8844-81FD-D5E9A273F70D}" srcOrd="1" destOrd="0" presId="urn:microsoft.com/office/officeart/2005/8/layout/orgChart1"/>
    <dgm:cxn modelId="{95289D6B-1544-3D47-9C0B-48A259E74A3E}" type="presOf" srcId="{1C1FC12C-BA1A-9747-ABB2-DC8E25174744}" destId="{CA0ECFD1-B799-F54D-8846-06AED4E317DD}" srcOrd="0" destOrd="0" presId="urn:microsoft.com/office/officeart/2005/8/layout/orgChart1"/>
    <dgm:cxn modelId="{3E1C347B-83DC-E540-96DF-434285E6D98F}" type="presOf" srcId="{919B62D2-8B3A-234E-B1EE-97A8B0C0F645}" destId="{C6BDD6BE-E3F2-4248-A599-248719AF4239}" srcOrd="0" destOrd="0" presId="urn:microsoft.com/office/officeart/2005/8/layout/orgChart1"/>
    <dgm:cxn modelId="{40AA4E7B-17F4-1844-9582-91CBD7B9B692}" type="presOf" srcId="{AC40D933-91B4-0446-9743-5C37498A6239}" destId="{8DDEB577-EC28-8F40-A62E-8DD298F37807}" srcOrd="1" destOrd="0" presId="urn:microsoft.com/office/officeart/2005/8/layout/orgChart1"/>
    <dgm:cxn modelId="{0AF0597C-E271-2B4A-B2F6-56FDBD8A62B2}" type="presOf" srcId="{69E90BED-65CA-A94C-AC5F-1101FED2B30F}" destId="{CEB50D1E-4243-F04B-BC17-DB71369F6934}" srcOrd="1" destOrd="0" presId="urn:microsoft.com/office/officeart/2005/8/layout/orgChart1"/>
    <dgm:cxn modelId="{0EC8EC7D-6E9F-364E-8FF5-E846400E3EA5}" type="presOf" srcId="{9BDFE690-5C3E-384E-A91D-CD16F0D6F321}" destId="{59F0D693-543E-A442-9128-814A714E5740}" srcOrd="0" destOrd="0" presId="urn:microsoft.com/office/officeart/2005/8/layout/orgChart1"/>
    <dgm:cxn modelId="{DA169F87-1CF7-EC40-8C18-2FF39113898D}" type="presOf" srcId="{F9E35864-7710-E341-8677-44BA3B542B35}" destId="{4DB6FD80-4795-BB42-AE8B-EB598468FD08}" srcOrd="0" destOrd="0" presId="urn:microsoft.com/office/officeart/2005/8/layout/orgChart1"/>
    <dgm:cxn modelId="{95F8E090-EE7D-8F4C-BDB8-0A15B737C667}" type="presOf" srcId="{51AFCF0F-8F82-9D40-86A4-C162F2AFA3CC}" destId="{B08E2FE8-BAF0-1645-8FF2-17CB49165FAF}" srcOrd="0" destOrd="0" presId="urn:microsoft.com/office/officeart/2005/8/layout/orgChart1"/>
    <dgm:cxn modelId="{8FB24694-88FE-4F43-B251-D71C5D0E8265}" type="presOf" srcId="{594A419B-9EA2-A948-88E7-0DDD60681959}" destId="{08CDFE65-BAA5-694E-A894-F33A73F328AD}" srcOrd="0" destOrd="0" presId="urn:microsoft.com/office/officeart/2005/8/layout/orgChart1"/>
    <dgm:cxn modelId="{2645319E-35CC-8C4A-8900-2F02BCDA451B}" type="presOf" srcId="{A76AE5E5-D42B-9F42-ACD5-C1774542C8AE}" destId="{30F8AC8B-D861-A646-A15A-5E100A6D86C9}" srcOrd="1" destOrd="0" presId="urn:microsoft.com/office/officeart/2005/8/layout/orgChart1"/>
    <dgm:cxn modelId="{A918819F-A086-8749-9EF9-9C7432B7522C}" srcId="{66950369-C411-8846-AA9C-A7C39E0BB188}" destId="{1C1FC12C-BA1A-9747-ABB2-DC8E25174744}" srcOrd="1" destOrd="0" parTransId="{5CAE86CC-7C1B-F349-A4BB-3B97015B3AB5}" sibTransId="{0E22BF96-AF68-864C-A619-4CB7A19C44D7}"/>
    <dgm:cxn modelId="{639639A3-278B-EC48-879F-DE22A4F60A9A}" type="presOf" srcId="{3162ADCB-99F8-E748-9D55-1F06F993AB8E}" destId="{AF017143-E9F9-6B4B-AD02-2DFB978A8B4F}" srcOrd="1" destOrd="0" presId="urn:microsoft.com/office/officeart/2005/8/layout/orgChart1"/>
    <dgm:cxn modelId="{8D3840A3-89E7-E14D-B7EC-3D56E59B0EC6}" srcId="{919B62D2-8B3A-234E-B1EE-97A8B0C0F645}" destId="{51AFCF0F-8F82-9D40-86A4-C162F2AFA3CC}" srcOrd="2" destOrd="0" parTransId="{1C09EDB9-362C-7C41-8D27-19530273299A}" sibTransId="{EE09E443-0FD5-084F-882B-6400E679E21B}"/>
    <dgm:cxn modelId="{38E320A5-8C5B-E342-9598-80FB66EF21CE}" type="presOf" srcId="{919B62D2-8B3A-234E-B1EE-97A8B0C0F645}" destId="{79C1B353-CFC5-9A4E-852E-2F7F87D21ADB}" srcOrd="1" destOrd="0" presId="urn:microsoft.com/office/officeart/2005/8/layout/orgChart1"/>
    <dgm:cxn modelId="{7ED769AD-3B2A-2F47-A2DC-BC73666B3423}" type="presOf" srcId="{3162ADCB-99F8-E748-9D55-1F06F993AB8E}" destId="{ADCB30CD-3697-5644-9462-271FE1E3DEB4}" srcOrd="0" destOrd="0" presId="urn:microsoft.com/office/officeart/2005/8/layout/orgChart1"/>
    <dgm:cxn modelId="{EF55F4AF-D790-AE42-8687-D3CF4BCC2E0C}" type="presOf" srcId="{A76AE5E5-D42B-9F42-ACD5-C1774542C8AE}" destId="{068C76CF-F47C-914B-A318-4918CDFE0A89}" srcOrd="0" destOrd="0" presId="urn:microsoft.com/office/officeart/2005/8/layout/orgChart1"/>
    <dgm:cxn modelId="{4DDB52B6-2B11-6F47-AC3C-40A9EF755AC9}" type="presOf" srcId="{9BDFE690-5C3E-384E-A91D-CD16F0D6F321}" destId="{FADCB6D9-6CBC-EB48-A57E-09BACFF93E07}" srcOrd="1" destOrd="0" presId="urn:microsoft.com/office/officeart/2005/8/layout/orgChart1"/>
    <dgm:cxn modelId="{C10B37C5-C71B-244A-B482-CF5FB1A9FD61}" type="presOf" srcId="{AC40D933-91B4-0446-9743-5C37498A6239}" destId="{1B227D76-070D-1A40-8D12-3DA8C8ABDA59}" srcOrd="0" destOrd="0" presId="urn:microsoft.com/office/officeart/2005/8/layout/orgChart1"/>
    <dgm:cxn modelId="{7FFAABC9-E441-7646-81C8-26DA899855BA}" type="presOf" srcId="{5F2E82B1-69BF-AE4F-A6F1-44C5A3002BFA}" destId="{9E16E584-A367-9F40-B4AD-F5C9CA9A4368}" srcOrd="0" destOrd="0" presId="urn:microsoft.com/office/officeart/2005/8/layout/orgChart1"/>
    <dgm:cxn modelId="{386E10D8-1E8C-E447-9ADA-D3353CD87F36}" type="presOf" srcId="{1C09EDB9-362C-7C41-8D27-19530273299A}" destId="{554C0299-EAAF-7848-B9BB-E1CDA3D22042}" srcOrd="0" destOrd="0" presId="urn:microsoft.com/office/officeart/2005/8/layout/orgChart1"/>
    <dgm:cxn modelId="{DC2BBDDE-92B7-E14F-82B2-58FF6B587EDA}" srcId="{F5148CDA-53F6-584A-9161-26B21F5A301A}" destId="{AC40D933-91B4-0446-9743-5C37498A6239}" srcOrd="0" destOrd="0" parTransId="{F9E35864-7710-E341-8677-44BA3B542B35}" sibTransId="{F89EAB27-B7B0-E840-B8D4-447D3E7311AB}"/>
    <dgm:cxn modelId="{A51005DF-5E1F-6A43-8070-1C5B0C146174}" type="presOf" srcId="{F5148CDA-53F6-584A-9161-26B21F5A301A}" destId="{EB2228EA-729D-D44F-A39E-68B011C54F7D}" srcOrd="0" destOrd="0" presId="urn:microsoft.com/office/officeart/2005/8/layout/orgChart1"/>
    <dgm:cxn modelId="{BED88BE1-5B63-4D48-AFE7-B6C2FA98C4F1}" type="presOf" srcId="{66950369-C411-8846-AA9C-A7C39E0BB188}" destId="{56EEBB05-645E-4B4E-8B56-8929598BF93D}" srcOrd="0" destOrd="0" presId="urn:microsoft.com/office/officeart/2005/8/layout/orgChart1"/>
    <dgm:cxn modelId="{70A66AF2-243C-FA41-B524-B71231F6BB90}" srcId="{77A55721-F8F7-C243-9947-9623607A01AF}" destId="{66950369-C411-8846-AA9C-A7C39E0BB188}" srcOrd="0" destOrd="0" parTransId="{59E62058-93E7-7D43-9EE2-0686B5D72151}" sibTransId="{15BFBCF7-717A-6B42-8A1E-C6E689A4F107}"/>
    <dgm:cxn modelId="{5CAF6CF2-2F81-D841-B7C9-4A615AA0C450}" type="presOf" srcId="{5B6933BA-4B90-A146-97D6-6E81D3FD466F}" destId="{39B7B8C9-7DD4-5043-9665-A1C5018337DC}" srcOrd="0" destOrd="0" presId="urn:microsoft.com/office/officeart/2005/8/layout/orgChart1"/>
    <dgm:cxn modelId="{1D66AAF3-68DE-714E-982D-A11EB45A15D3}" srcId="{AC40D933-91B4-0446-9743-5C37498A6239}" destId="{69E90BED-65CA-A94C-AC5F-1101FED2B30F}" srcOrd="0" destOrd="0" parTransId="{5B6933BA-4B90-A146-97D6-6E81D3FD466F}" sibTransId="{4716B150-B5A3-3A48-8D3A-C35572B9E8FB}"/>
    <dgm:cxn modelId="{30AA32F8-C96B-2A49-83C3-8654481B1C6A}" type="presOf" srcId="{DD21406A-C86D-D144-BC5F-DD1D5441E369}" destId="{F7141B7E-AE7C-0D4D-8F92-3BF6CBE5E5FF}" srcOrd="0" destOrd="0" presId="urn:microsoft.com/office/officeart/2005/8/layout/orgChart1"/>
    <dgm:cxn modelId="{4529B22D-B95F-8E4A-B143-E7FFFCD00CA3}" type="presParOf" srcId="{23026017-7B03-2149-BD12-87BEE793E427}" destId="{292DD55F-EEBF-6A48-B151-DBF52DA78AE2}" srcOrd="0" destOrd="0" presId="urn:microsoft.com/office/officeart/2005/8/layout/orgChart1"/>
    <dgm:cxn modelId="{8546D653-0B08-2649-B7C2-A8C4BED1380C}" type="presParOf" srcId="{292DD55F-EEBF-6A48-B151-DBF52DA78AE2}" destId="{E13C25C0-E969-8241-B2FD-4F8C22A2A081}" srcOrd="0" destOrd="0" presId="urn:microsoft.com/office/officeart/2005/8/layout/orgChart1"/>
    <dgm:cxn modelId="{2838BDBB-0ABC-B34C-8714-3CAF676570B4}" type="presParOf" srcId="{E13C25C0-E969-8241-B2FD-4F8C22A2A081}" destId="{56EEBB05-645E-4B4E-8B56-8929598BF93D}" srcOrd="0" destOrd="0" presId="urn:microsoft.com/office/officeart/2005/8/layout/orgChart1"/>
    <dgm:cxn modelId="{8975138A-EA9B-604F-B4A5-A95CAA7D68B7}" type="presParOf" srcId="{E13C25C0-E969-8241-B2FD-4F8C22A2A081}" destId="{D146FC5A-A910-9F4F-842F-323362E6A0C3}" srcOrd="1" destOrd="0" presId="urn:microsoft.com/office/officeart/2005/8/layout/orgChart1"/>
    <dgm:cxn modelId="{4BBD471E-7DFB-B04E-97BD-9D1E143BD446}" type="presParOf" srcId="{292DD55F-EEBF-6A48-B151-DBF52DA78AE2}" destId="{C4055B60-27FF-A748-9663-92234E37AC6B}" srcOrd="1" destOrd="0" presId="urn:microsoft.com/office/officeart/2005/8/layout/orgChart1"/>
    <dgm:cxn modelId="{E8AE6B25-7A96-4349-A3C2-7CF522949AA9}" type="presParOf" srcId="{C4055B60-27FF-A748-9663-92234E37AC6B}" destId="{9E16E584-A367-9F40-B4AD-F5C9CA9A4368}" srcOrd="0" destOrd="0" presId="urn:microsoft.com/office/officeart/2005/8/layout/orgChart1"/>
    <dgm:cxn modelId="{1B7E721E-EAF2-2F4E-BEBB-F41B329B5F8E}" type="presParOf" srcId="{C4055B60-27FF-A748-9663-92234E37AC6B}" destId="{58ABC51B-8C57-8542-85B8-82D5A9319DF4}" srcOrd="1" destOrd="0" presId="urn:microsoft.com/office/officeart/2005/8/layout/orgChart1"/>
    <dgm:cxn modelId="{97CBE67F-18B5-2448-B0A8-8E9208D29913}" type="presParOf" srcId="{58ABC51B-8C57-8542-85B8-82D5A9319DF4}" destId="{E134DA3A-2220-114D-A5E1-F89699A53C8B}" srcOrd="0" destOrd="0" presId="urn:microsoft.com/office/officeart/2005/8/layout/orgChart1"/>
    <dgm:cxn modelId="{9F20E8EF-514C-1C44-81EB-0B2D0402D952}" type="presParOf" srcId="{E134DA3A-2220-114D-A5E1-F89699A53C8B}" destId="{C6BDD6BE-E3F2-4248-A599-248719AF4239}" srcOrd="0" destOrd="0" presId="urn:microsoft.com/office/officeart/2005/8/layout/orgChart1"/>
    <dgm:cxn modelId="{DFE70379-5A80-7D40-ADFD-AC03D00AE99A}" type="presParOf" srcId="{E134DA3A-2220-114D-A5E1-F89699A53C8B}" destId="{79C1B353-CFC5-9A4E-852E-2F7F87D21ADB}" srcOrd="1" destOrd="0" presId="urn:microsoft.com/office/officeart/2005/8/layout/orgChart1"/>
    <dgm:cxn modelId="{A53F1174-926C-C943-A4D8-32350EB52E77}" type="presParOf" srcId="{58ABC51B-8C57-8542-85B8-82D5A9319DF4}" destId="{19AA9DDE-532D-0A44-AED4-0E8111610CC1}" srcOrd="1" destOrd="0" presId="urn:microsoft.com/office/officeart/2005/8/layout/orgChart1"/>
    <dgm:cxn modelId="{02C648A0-E600-434D-98B7-9A77DCB37B60}" type="presParOf" srcId="{19AA9DDE-532D-0A44-AED4-0E8111610CC1}" destId="{08CDFE65-BAA5-694E-A894-F33A73F328AD}" srcOrd="0" destOrd="0" presId="urn:microsoft.com/office/officeart/2005/8/layout/orgChart1"/>
    <dgm:cxn modelId="{1354FCAA-0171-CA47-AD45-064FABA80596}" type="presParOf" srcId="{19AA9DDE-532D-0A44-AED4-0E8111610CC1}" destId="{CCB6B50C-E3EF-9A43-95E9-75C5C77FB74C}" srcOrd="1" destOrd="0" presId="urn:microsoft.com/office/officeart/2005/8/layout/orgChart1"/>
    <dgm:cxn modelId="{46A94939-1292-3042-8389-BE06975254A1}" type="presParOf" srcId="{CCB6B50C-E3EF-9A43-95E9-75C5C77FB74C}" destId="{75A77F0F-8DFE-3448-84BE-8A92CBF7E5D7}" srcOrd="0" destOrd="0" presId="urn:microsoft.com/office/officeart/2005/8/layout/orgChart1"/>
    <dgm:cxn modelId="{1C5CC101-FEEF-AB4C-9A91-D2BB07F8DC53}" type="presParOf" srcId="{75A77F0F-8DFE-3448-84BE-8A92CBF7E5D7}" destId="{59F0D693-543E-A442-9128-814A714E5740}" srcOrd="0" destOrd="0" presId="urn:microsoft.com/office/officeart/2005/8/layout/orgChart1"/>
    <dgm:cxn modelId="{0BED104A-FC15-2948-AC3A-9F768011441B}" type="presParOf" srcId="{75A77F0F-8DFE-3448-84BE-8A92CBF7E5D7}" destId="{FADCB6D9-6CBC-EB48-A57E-09BACFF93E07}" srcOrd="1" destOrd="0" presId="urn:microsoft.com/office/officeart/2005/8/layout/orgChart1"/>
    <dgm:cxn modelId="{00E5CC02-393D-B94E-B171-2AD44AE261A0}" type="presParOf" srcId="{CCB6B50C-E3EF-9A43-95E9-75C5C77FB74C}" destId="{215DD9CA-F685-0C42-A8BD-838AD156B80F}" srcOrd="1" destOrd="0" presId="urn:microsoft.com/office/officeart/2005/8/layout/orgChart1"/>
    <dgm:cxn modelId="{05C17303-613A-274C-9BEA-2E0C0B0EDC5D}" type="presParOf" srcId="{CCB6B50C-E3EF-9A43-95E9-75C5C77FB74C}" destId="{DD34EC22-AD42-E743-B57D-E15BEF8A04CA}" srcOrd="2" destOrd="0" presId="urn:microsoft.com/office/officeart/2005/8/layout/orgChart1"/>
    <dgm:cxn modelId="{30BB1C90-327D-7B46-92ED-75623445C5DB}" type="presParOf" srcId="{19AA9DDE-532D-0A44-AED4-0E8111610CC1}" destId="{B3E54521-E372-024E-A7D2-A3DF4B8467E9}" srcOrd="2" destOrd="0" presId="urn:microsoft.com/office/officeart/2005/8/layout/orgChart1"/>
    <dgm:cxn modelId="{A202DAE0-1D65-8941-94CF-7342319C50FB}" type="presParOf" srcId="{19AA9DDE-532D-0A44-AED4-0E8111610CC1}" destId="{826E4F5C-9131-354E-A4EC-52FF66B177A4}" srcOrd="3" destOrd="0" presId="urn:microsoft.com/office/officeart/2005/8/layout/orgChart1"/>
    <dgm:cxn modelId="{661F4C21-B8E6-6B46-8030-DA30CD161797}" type="presParOf" srcId="{826E4F5C-9131-354E-A4EC-52FF66B177A4}" destId="{C4E661EF-0734-974E-B47C-4795D565F2CE}" srcOrd="0" destOrd="0" presId="urn:microsoft.com/office/officeart/2005/8/layout/orgChart1"/>
    <dgm:cxn modelId="{A079BE11-3FEE-1443-BD2D-E54606001B9E}" type="presParOf" srcId="{C4E661EF-0734-974E-B47C-4795D565F2CE}" destId="{068C76CF-F47C-914B-A318-4918CDFE0A89}" srcOrd="0" destOrd="0" presId="urn:microsoft.com/office/officeart/2005/8/layout/orgChart1"/>
    <dgm:cxn modelId="{8601539C-BCEE-8B40-8FAA-7533D67A8EB4}" type="presParOf" srcId="{C4E661EF-0734-974E-B47C-4795D565F2CE}" destId="{30F8AC8B-D861-A646-A15A-5E100A6D86C9}" srcOrd="1" destOrd="0" presId="urn:microsoft.com/office/officeart/2005/8/layout/orgChart1"/>
    <dgm:cxn modelId="{DFFEAAA9-67FE-504A-AD04-7686A687AED3}" type="presParOf" srcId="{826E4F5C-9131-354E-A4EC-52FF66B177A4}" destId="{65205D13-188C-544E-B7CE-92F9E4E2CDD5}" srcOrd="1" destOrd="0" presId="urn:microsoft.com/office/officeart/2005/8/layout/orgChart1"/>
    <dgm:cxn modelId="{41381A57-2C7A-CC4A-AF0F-F07D7A0928FF}" type="presParOf" srcId="{826E4F5C-9131-354E-A4EC-52FF66B177A4}" destId="{507D4718-D434-2E42-BF8A-F32E10C8CE8D}" srcOrd="2" destOrd="0" presId="urn:microsoft.com/office/officeart/2005/8/layout/orgChart1"/>
    <dgm:cxn modelId="{B0F1C897-4BFE-894D-B7EC-625E001741D5}" type="presParOf" srcId="{19AA9DDE-532D-0A44-AED4-0E8111610CC1}" destId="{554C0299-EAAF-7848-B9BB-E1CDA3D22042}" srcOrd="4" destOrd="0" presId="urn:microsoft.com/office/officeart/2005/8/layout/orgChart1"/>
    <dgm:cxn modelId="{17A941FA-54BE-B64C-9788-3A209A994481}" type="presParOf" srcId="{19AA9DDE-532D-0A44-AED4-0E8111610CC1}" destId="{45B8D2D1-234F-8345-AD56-2B74801DF900}" srcOrd="5" destOrd="0" presId="urn:microsoft.com/office/officeart/2005/8/layout/orgChart1"/>
    <dgm:cxn modelId="{3478BB93-E5E8-9E4C-973F-A43FDCEEC0D9}" type="presParOf" srcId="{45B8D2D1-234F-8345-AD56-2B74801DF900}" destId="{CAF7C8DA-CA1F-6848-8E2D-282CCABD5B7E}" srcOrd="0" destOrd="0" presId="urn:microsoft.com/office/officeart/2005/8/layout/orgChart1"/>
    <dgm:cxn modelId="{21027936-4F34-204C-903C-303B0146AB8C}" type="presParOf" srcId="{CAF7C8DA-CA1F-6848-8E2D-282CCABD5B7E}" destId="{B08E2FE8-BAF0-1645-8FF2-17CB49165FAF}" srcOrd="0" destOrd="0" presId="urn:microsoft.com/office/officeart/2005/8/layout/orgChart1"/>
    <dgm:cxn modelId="{A8FF5740-4221-DD45-95E1-13710525BAC4}" type="presParOf" srcId="{CAF7C8DA-CA1F-6848-8E2D-282CCABD5B7E}" destId="{EBB84338-F523-AB43-B8C5-0ECE64BE9920}" srcOrd="1" destOrd="0" presId="urn:microsoft.com/office/officeart/2005/8/layout/orgChart1"/>
    <dgm:cxn modelId="{B1A8C38C-7CC8-F545-8D37-F3212ED364D3}" type="presParOf" srcId="{45B8D2D1-234F-8345-AD56-2B74801DF900}" destId="{CFB6D9E3-5126-134F-9BE9-1742F2C41E72}" srcOrd="1" destOrd="0" presId="urn:microsoft.com/office/officeart/2005/8/layout/orgChart1"/>
    <dgm:cxn modelId="{72D6BABA-50ED-C84F-96E9-5431F0FB2D07}" type="presParOf" srcId="{45B8D2D1-234F-8345-AD56-2B74801DF900}" destId="{FA13391A-35A3-7647-A723-44FEE74D4B08}" srcOrd="2" destOrd="0" presId="urn:microsoft.com/office/officeart/2005/8/layout/orgChart1"/>
    <dgm:cxn modelId="{C8895B9B-01D0-A848-B300-2A9AAEE1C85C}" type="presParOf" srcId="{58ABC51B-8C57-8542-85B8-82D5A9319DF4}" destId="{46893E5F-E259-2249-A90B-E34622FD8067}" srcOrd="2" destOrd="0" presId="urn:microsoft.com/office/officeart/2005/8/layout/orgChart1"/>
    <dgm:cxn modelId="{85B64178-2943-1041-86AD-D6855E5C6213}" type="presParOf" srcId="{C4055B60-27FF-A748-9663-92234E37AC6B}" destId="{B5A2DFBB-B564-944F-A65A-C69ECB9DDD6A}" srcOrd="2" destOrd="0" presId="urn:microsoft.com/office/officeart/2005/8/layout/orgChart1"/>
    <dgm:cxn modelId="{8F30AD68-C470-7C4F-A2C8-63EDCC37B0CA}" type="presParOf" srcId="{C4055B60-27FF-A748-9663-92234E37AC6B}" destId="{80A615EC-34FE-B747-AFA4-2B7446C9F215}" srcOrd="3" destOrd="0" presId="urn:microsoft.com/office/officeart/2005/8/layout/orgChart1"/>
    <dgm:cxn modelId="{1FB6BA6E-D7A3-5648-A685-57D844640CAE}" type="presParOf" srcId="{80A615EC-34FE-B747-AFA4-2B7446C9F215}" destId="{D795B8FD-21CE-3349-8C9C-A2F3596793F0}" srcOrd="0" destOrd="0" presId="urn:microsoft.com/office/officeart/2005/8/layout/orgChart1"/>
    <dgm:cxn modelId="{EDCC9ECA-CF51-6446-8504-BF094DF0440C}" type="presParOf" srcId="{D795B8FD-21CE-3349-8C9C-A2F3596793F0}" destId="{CA0ECFD1-B799-F54D-8846-06AED4E317DD}" srcOrd="0" destOrd="0" presId="urn:microsoft.com/office/officeart/2005/8/layout/orgChart1"/>
    <dgm:cxn modelId="{FF754221-BB7F-E141-8E5E-0A1B20CCE4DC}" type="presParOf" srcId="{D795B8FD-21CE-3349-8C9C-A2F3596793F0}" destId="{1D1419E4-96F1-F542-A4B4-94F7C96B19B1}" srcOrd="1" destOrd="0" presId="urn:microsoft.com/office/officeart/2005/8/layout/orgChart1"/>
    <dgm:cxn modelId="{1E35E5D2-97ED-B74E-A3AC-968B715C591C}" type="presParOf" srcId="{80A615EC-34FE-B747-AFA4-2B7446C9F215}" destId="{AD8B0843-8CB7-C946-8C42-BDA69BA21C32}" srcOrd="1" destOrd="0" presId="urn:microsoft.com/office/officeart/2005/8/layout/orgChart1"/>
    <dgm:cxn modelId="{557444A1-8A49-4943-9548-09C8FB30D791}" type="presParOf" srcId="{AD8B0843-8CB7-C946-8C42-BDA69BA21C32}" destId="{16112E58-E2F7-2E43-AE4C-4B3A75B5B36B}" srcOrd="0" destOrd="0" presId="urn:microsoft.com/office/officeart/2005/8/layout/orgChart1"/>
    <dgm:cxn modelId="{F616697E-FA15-7D49-BA64-09BF765C8D59}" type="presParOf" srcId="{AD8B0843-8CB7-C946-8C42-BDA69BA21C32}" destId="{2093BF64-693E-0B4E-A86E-F60A5F0F8908}" srcOrd="1" destOrd="0" presId="urn:microsoft.com/office/officeart/2005/8/layout/orgChart1"/>
    <dgm:cxn modelId="{32312BF8-496F-F249-AC0E-2B07F54FF1BD}" type="presParOf" srcId="{2093BF64-693E-0B4E-A86E-F60A5F0F8908}" destId="{169260D5-BC9C-3749-A895-534A95944930}" srcOrd="0" destOrd="0" presId="urn:microsoft.com/office/officeart/2005/8/layout/orgChart1"/>
    <dgm:cxn modelId="{4ACF0C89-960B-564B-A12A-E899F24FB792}" type="presParOf" srcId="{169260D5-BC9C-3749-A895-534A95944930}" destId="{F7141B7E-AE7C-0D4D-8F92-3BF6CBE5E5FF}" srcOrd="0" destOrd="0" presId="urn:microsoft.com/office/officeart/2005/8/layout/orgChart1"/>
    <dgm:cxn modelId="{50E8A732-FD35-E54D-AFAE-989BBE9611BE}" type="presParOf" srcId="{169260D5-BC9C-3749-A895-534A95944930}" destId="{D774F6DC-2299-8844-81FD-D5E9A273F70D}" srcOrd="1" destOrd="0" presId="urn:microsoft.com/office/officeart/2005/8/layout/orgChart1"/>
    <dgm:cxn modelId="{CE9AF091-2B04-7140-80DA-9E5AC5DE8ED1}" type="presParOf" srcId="{2093BF64-693E-0B4E-A86E-F60A5F0F8908}" destId="{B393A169-38F4-834C-968C-A93C2E2E42C6}" srcOrd="1" destOrd="0" presId="urn:microsoft.com/office/officeart/2005/8/layout/orgChart1"/>
    <dgm:cxn modelId="{2435DE72-A859-B646-9BF7-99D0FA1D425D}" type="presParOf" srcId="{2093BF64-693E-0B4E-A86E-F60A5F0F8908}" destId="{F39E86CA-4459-444F-B98D-7394AE72A85B}" srcOrd="2" destOrd="0" presId="urn:microsoft.com/office/officeart/2005/8/layout/orgChart1"/>
    <dgm:cxn modelId="{417CEB6A-570D-C34D-9E18-1ED0C69CADDE}" type="presParOf" srcId="{AD8B0843-8CB7-C946-8C42-BDA69BA21C32}" destId="{16373AE4-319C-D943-80CE-5F9670DD72FE}" srcOrd="2" destOrd="0" presId="urn:microsoft.com/office/officeart/2005/8/layout/orgChart1"/>
    <dgm:cxn modelId="{A4D57E8C-8CCC-8E45-A798-8D95683B06A7}" type="presParOf" srcId="{AD8B0843-8CB7-C946-8C42-BDA69BA21C32}" destId="{C61506CB-0B8E-E04B-8042-EB7E589C63BE}" srcOrd="3" destOrd="0" presId="urn:microsoft.com/office/officeart/2005/8/layout/orgChart1"/>
    <dgm:cxn modelId="{83E892FD-3BB7-ED48-A88F-A055E0B5B454}" type="presParOf" srcId="{C61506CB-0B8E-E04B-8042-EB7E589C63BE}" destId="{FFFB48A0-FEB8-8340-B45B-D3370EB536FD}" srcOrd="0" destOrd="0" presId="urn:microsoft.com/office/officeart/2005/8/layout/orgChart1"/>
    <dgm:cxn modelId="{D1EACC57-AF92-5543-BB9D-C61A57FA93A5}" type="presParOf" srcId="{FFFB48A0-FEB8-8340-B45B-D3370EB536FD}" destId="{ADCB30CD-3697-5644-9462-271FE1E3DEB4}" srcOrd="0" destOrd="0" presId="urn:microsoft.com/office/officeart/2005/8/layout/orgChart1"/>
    <dgm:cxn modelId="{AC070AAF-A19E-3043-9380-63E9B188ADD8}" type="presParOf" srcId="{FFFB48A0-FEB8-8340-B45B-D3370EB536FD}" destId="{AF017143-E9F9-6B4B-AD02-2DFB978A8B4F}" srcOrd="1" destOrd="0" presId="urn:microsoft.com/office/officeart/2005/8/layout/orgChart1"/>
    <dgm:cxn modelId="{60853283-DAC9-0848-A300-51BA6E4A45B1}" type="presParOf" srcId="{C61506CB-0B8E-E04B-8042-EB7E589C63BE}" destId="{0D690631-A41C-804F-AEDE-3D2FBD78C88A}" srcOrd="1" destOrd="0" presId="urn:microsoft.com/office/officeart/2005/8/layout/orgChart1"/>
    <dgm:cxn modelId="{0170FF4D-F8D8-5E49-83E8-DD12AE99EF68}" type="presParOf" srcId="{C61506CB-0B8E-E04B-8042-EB7E589C63BE}" destId="{9B2DF042-0011-4746-A217-133AA1E3AA6D}" srcOrd="2" destOrd="0" presId="urn:microsoft.com/office/officeart/2005/8/layout/orgChart1"/>
    <dgm:cxn modelId="{16C368FD-28C3-F646-8CB7-C84F20AD5B2E}" type="presParOf" srcId="{80A615EC-34FE-B747-AFA4-2B7446C9F215}" destId="{B898F5D5-7F8B-2B45-9982-EDE94E1B0DBB}" srcOrd="2" destOrd="0" presId="urn:microsoft.com/office/officeart/2005/8/layout/orgChart1"/>
    <dgm:cxn modelId="{2FB740E8-D8F7-C246-A0E3-B0375181FC79}" type="presParOf" srcId="{C4055B60-27FF-A748-9663-92234E37AC6B}" destId="{6D9FE4CC-B1A5-2246-9F13-AACB96F6049F}" srcOrd="4" destOrd="0" presId="urn:microsoft.com/office/officeart/2005/8/layout/orgChart1"/>
    <dgm:cxn modelId="{072CD539-DFC3-CF48-98E9-2F338AA9C7D3}" type="presParOf" srcId="{C4055B60-27FF-A748-9663-92234E37AC6B}" destId="{B56FA1D9-CCC0-0848-AE3B-F90C5BBC2384}" srcOrd="5" destOrd="0" presId="urn:microsoft.com/office/officeart/2005/8/layout/orgChart1"/>
    <dgm:cxn modelId="{047C11BE-4E23-8A45-AF6E-A1686A564881}" type="presParOf" srcId="{B56FA1D9-CCC0-0848-AE3B-F90C5BBC2384}" destId="{D9499F0B-9462-7448-9F30-8CB3F6CF466A}" srcOrd="0" destOrd="0" presId="urn:microsoft.com/office/officeart/2005/8/layout/orgChart1"/>
    <dgm:cxn modelId="{4FF5AB23-CCBC-1740-82B8-54865C25396F}" type="presParOf" srcId="{D9499F0B-9462-7448-9F30-8CB3F6CF466A}" destId="{EB2228EA-729D-D44F-A39E-68B011C54F7D}" srcOrd="0" destOrd="0" presId="urn:microsoft.com/office/officeart/2005/8/layout/orgChart1"/>
    <dgm:cxn modelId="{F615DAD3-9669-9549-AF5F-43EA04D2B940}" type="presParOf" srcId="{D9499F0B-9462-7448-9F30-8CB3F6CF466A}" destId="{DFD9C9FD-8E75-5447-9E8B-2976395B5882}" srcOrd="1" destOrd="0" presId="urn:microsoft.com/office/officeart/2005/8/layout/orgChart1"/>
    <dgm:cxn modelId="{284BF49F-7792-8D4B-A179-D89E21FFAACA}" type="presParOf" srcId="{B56FA1D9-CCC0-0848-AE3B-F90C5BBC2384}" destId="{67049014-8B08-7A4A-A3F6-763B019F2149}" srcOrd="1" destOrd="0" presId="urn:microsoft.com/office/officeart/2005/8/layout/orgChart1"/>
    <dgm:cxn modelId="{EA8219C6-7AF3-6B48-A2F2-2B105F208A6E}" type="presParOf" srcId="{67049014-8B08-7A4A-A3F6-763B019F2149}" destId="{4DB6FD80-4795-BB42-AE8B-EB598468FD08}" srcOrd="0" destOrd="0" presId="urn:microsoft.com/office/officeart/2005/8/layout/orgChart1"/>
    <dgm:cxn modelId="{0C37F3C7-D7D2-A84C-8858-B0BED474D1C3}" type="presParOf" srcId="{67049014-8B08-7A4A-A3F6-763B019F2149}" destId="{E6E708D7-B53F-AB4D-B628-910E9AF8DE65}" srcOrd="1" destOrd="0" presId="urn:microsoft.com/office/officeart/2005/8/layout/orgChart1"/>
    <dgm:cxn modelId="{F85BD3D1-1C8C-2542-AFFC-C7F44F3D7CB6}" type="presParOf" srcId="{E6E708D7-B53F-AB4D-B628-910E9AF8DE65}" destId="{31B59FB1-4E1F-CE42-8F5F-A0899322986C}" srcOrd="0" destOrd="0" presId="urn:microsoft.com/office/officeart/2005/8/layout/orgChart1"/>
    <dgm:cxn modelId="{3C7E6197-688F-C443-8B73-2BAD4781AB50}" type="presParOf" srcId="{31B59FB1-4E1F-CE42-8F5F-A0899322986C}" destId="{1B227D76-070D-1A40-8D12-3DA8C8ABDA59}" srcOrd="0" destOrd="0" presId="urn:microsoft.com/office/officeart/2005/8/layout/orgChart1"/>
    <dgm:cxn modelId="{67D2DF03-326C-E246-820E-9F281B917A05}" type="presParOf" srcId="{31B59FB1-4E1F-CE42-8F5F-A0899322986C}" destId="{8DDEB577-EC28-8F40-A62E-8DD298F37807}" srcOrd="1" destOrd="0" presId="urn:microsoft.com/office/officeart/2005/8/layout/orgChart1"/>
    <dgm:cxn modelId="{F3E5D8EA-3B6B-8F46-BB78-2B464216AC3C}" type="presParOf" srcId="{E6E708D7-B53F-AB4D-B628-910E9AF8DE65}" destId="{C0269EEF-D84D-5742-9211-438EAA76FAA5}" srcOrd="1" destOrd="0" presId="urn:microsoft.com/office/officeart/2005/8/layout/orgChart1"/>
    <dgm:cxn modelId="{264BD937-8E91-C84B-8991-DAC27A5D8479}" type="presParOf" srcId="{C0269EEF-D84D-5742-9211-438EAA76FAA5}" destId="{39B7B8C9-7DD4-5043-9665-A1C5018337DC}" srcOrd="0" destOrd="0" presId="urn:microsoft.com/office/officeart/2005/8/layout/orgChart1"/>
    <dgm:cxn modelId="{99864CBD-0F42-4540-8DF2-94C375BE093E}" type="presParOf" srcId="{C0269EEF-D84D-5742-9211-438EAA76FAA5}" destId="{488FE58A-0C53-4543-9495-F35CABEAEC06}" srcOrd="1" destOrd="0" presId="urn:microsoft.com/office/officeart/2005/8/layout/orgChart1"/>
    <dgm:cxn modelId="{9407BB58-442A-B84B-8A3F-4FE1FB5F7B57}" type="presParOf" srcId="{488FE58A-0C53-4543-9495-F35CABEAEC06}" destId="{C4833532-3413-9C46-9833-A8C58FB74509}" srcOrd="0" destOrd="0" presId="urn:microsoft.com/office/officeart/2005/8/layout/orgChart1"/>
    <dgm:cxn modelId="{DEF56277-1225-1047-A9AA-87519EA3544C}" type="presParOf" srcId="{C4833532-3413-9C46-9833-A8C58FB74509}" destId="{10BC60B4-A10F-F84F-925E-6439965BE638}" srcOrd="0" destOrd="0" presId="urn:microsoft.com/office/officeart/2005/8/layout/orgChart1"/>
    <dgm:cxn modelId="{C9800CF6-E28A-2D4D-997F-65402C85F80E}" type="presParOf" srcId="{C4833532-3413-9C46-9833-A8C58FB74509}" destId="{CEB50D1E-4243-F04B-BC17-DB71369F6934}" srcOrd="1" destOrd="0" presId="urn:microsoft.com/office/officeart/2005/8/layout/orgChart1"/>
    <dgm:cxn modelId="{E274B7D9-FA95-A14C-BA34-16CAE2736D27}" type="presParOf" srcId="{488FE58A-0C53-4543-9495-F35CABEAEC06}" destId="{1B1BE7DB-0B90-3345-8020-DECEFF2195FC}" srcOrd="1" destOrd="0" presId="urn:microsoft.com/office/officeart/2005/8/layout/orgChart1"/>
    <dgm:cxn modelId="{DE073F36-48FB-7443-A230-75A7E4865435}" type="presParOf" srcId="{488FE58A-0C53-4543-9495-F35CABEAEC06}" destId="{5A3D897C-B564-F141-A55B-6EC66CAF55C1}" srcOrd="2" destOrd="0" presId="urn:microsoft.com/office/officeart/2005/8/layout/orgChart1"/>
    <dgm:cxn modelId="{63F6C0DA-F920-004C-AE1A-6B65C1DDA616}" type="presParOf" srcId="{E6E708D7-B53F-AB4D-B628-910E9AF8DE65}" destId="{A03B15DF-9E89-6349-90D6-524207D4DF6F}" srcOrd="2" destOrd="0" presId="urn:microsoft.com/office/officeart/2005/8/layout/orgChart1"/>
    <dgm:cxn modelId="{715D317F-5373-6740-82BE-041AD1720C04}" type="presParOf" srcId="{B56FA1D9-CCC0-0848-AE3B-F90C5BBC2384}" destId="{1059A5C7-7201-A744-83BE-31C926D0C913}" srcOrd="2" destOrd="0" presId="urn:microsoft.com/office/officeart/2005/8/layout/orgChart1"/>
    <dgm:cxn modelId="{EB5B1361-64C5-7446-9286-57DBE6AF250C}" type="presParOf" srcId="{292DD55F-EEBF-6A48-B151-DBF52DA78AE2}" destId="{A525CE6E-061D-514A-9E16-59E5A814F9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55721-F8F7-C243-9947-9623607A01AF}" type="doc">
      <dgm:prSet loTypeId="urn:microsoft.com/office/officeart/2005/8/layout/orgChart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66950369-C411-8846-AA9C-A7C39E0BB188}">
      <dgm:prSet phldrT="[文字]"/>
      <dgm:spPr/>
      <dgm:t>
        <a:bodyPr/>
        <a:lstStyle/>
        <a:p>
          <a:r>
            <a:rPr lang="en-US" altLang="zh-TW" dirty="0"/>
            <a:t>Determine parameters</a:t>
          </a:r>
          <a:endParaRPr lang="zh-TW" altLang="en-US" dirty="0"/>
        </a:p>
      </dgm:t>
    </dgm:pt>
    <dgm:pt modelId="{59E62058-93E7-7D43-9EE2-0686B5D72151}" type="parTrans" cxnId="{70A66AF2-243C-FA41-B524-B71231F6BB90}">
      <dgm:prSet/>
      <dgm:spPr/>
      <dgm:t>
        <a:bodyPr/>
        <a:lstStyle/>
        <a:p>
          <a:endParaRPr lang="zh-TW" altLang="en-US"/>
        </a:p>
      </dgm:t>
    </dgm:pt>
    <dgm:pt modelId="{15BFBCF7-717A-6B42-8A1E-C6E689A4F107}" type="sibTrans" cxnId="{70A66AF2-243C-FA41-B524-B71231F6BB90}">
      <dgm:prSet/>
      <dgm:spPr/>
      <dgm:t>
        <a:bodyPr/>
        <a:lstStyle/>
        <a:p>
          <a:endParaRPr lang="zh-TW" altLang="en-US"/>
        </a:p>
      </dgm:t>
    </dgm:pt>
    <dgm:pt modelId="{919B62D2-8B3A-234E-B1EE-97A8B0C0F645}">
      <dgm:prSet phldrT="[文字]"/>
      <dgm:spPr/>
      <dgm:t>
        <a:bodyPr/>
        <a:lstStyle/>
        <a:p>
          <a:r>
            <a:rPr lang="en-US" altLang="zh-TW" dirty="0"/>
            <a:t>mean flow velocity</a:t>
          </a:r>
          <a:endParaRPr lang="zh-TW" altLang="en-US" dirty="0"/>
        </a:p>
      </dgm:t>
    </dgm:pt>
    <dgm:pt modelId="{5F2E82B1-69BF-AE4F-A6F1-44C5A3002BFA}" type="parTrans" cxnId="{1AE26753-B75D-914C-9BA6-E9E5E3D61008}">
      <dgm:prSet/>
      <dgm:spPr/>
      <dgm:t>
        <a:bodyPr/>
        <a:lstStyle/>
        <a:p>
          <a:endParaRPr lang="zh-TW" altLang="en-US"/>
        </a:p>
      </dgm:t>
    </dgm:pt>
    <dgm:pt modelId="{21FC6DCB-0444-104B-AD9F-D0F60A25B2E7}" type="sibTrans" cxnId="{1AE26753-B75D-914C-9BA6-E9E5E3D61008}">
      <dgm:prSet/>
      <dgm:spPr/>
      <dgm:t>
        <a:bodyPr/>
        <a:lstStyle/>
        <a:p>
          <a:endParaRPr lang="zh-TW" altLang="en-US"/>
        </a:p>
      </dgm:t>
    </dgm:pt>
    <dgm:pt modelId="{F5148CDA-53F6-584A-9161-26B21F5A301A}">
      <dgm:prSet phldrT="[文字]"/>
      <dgm:spPr/>
      <dgm:t>
        <a:bodyPr/>
        <a:lstStyle/>
        <a:p>
          <a:r>
            <a:rPr lang="en-US" altLang="zh-TW" dirty="0"/>
            <a:t>Fluctuation (OU) </a:t>
          </a:r>
          <a:endParaRPr lang="zh-TW" altLang="en-US" dirty="0"/>
        </a:p>
      </dgm:t>
    </dgm:pt>
    <dgm:pt modelId="{31C3724E-1501-9C4F-91EC-9096E873CCE6}" type="parTrans" cxnId="{DA1F4C19-620B-4E44-A641-B1C3312A101A}">
      <dgm:prSet/>
      <dgm:spPr/>
      <dgm:t>
        <a:bodyPr/>
        <a:lstStyle/>
        <a:p>
          <a:endParaRPr lang="zh-TW" altLang="en-US"/>
        </a:p>
      </dgm:t>
    </dgm:pt>
    <dgm:pt modelId="{41A0EA7D-B6E4-E74B-BE45-F34AD0C45955}" type="sibTrans" cxnId="{DA1F4C19-620B-4E44-A641-B1C3312A101A}">
      <dgm:prSet/>
      <dgm:spPr/>
      <dgm:t>
        <a:bodyPr/>
        <a:lstStyle/>
        <a:p>
          <a:endParaRPr lang="zh-TW" altLang="en-US"/>
        </a:p>
      </dgm:t>
    </dgm:pt>
    <dgm:pt modelId="{AC40D933-91B4-0446-9743-5C37498A6239}">
      <dgm:prSet/>
      <dgm:spPr/>
      <dgm:t>
        <a:bodyPr/>
        <a:lstStyle/>
        <a:p>
          <a:r>
            <a:rPr lang="en-US" altLang="zh-TW" dirty="0"/>
            <a:t>DNS (isotropic) calibration</a:t>
          </a:r>
          <a:endParaRPr lang="zh-TW" altLang="en-US" dirty="0"/>
        </a:p>
      </dgm:t>
    </dgm:pt>
    <dgm:pt modelId="{F9E35864-7710-E341-8677-44BA3B542B35}" type="parTrans" cxnId="{DC2BBDDE-92B7-E14F-82B2-58FF6B587EDA}">
      <dgm:prSet/>
      <dgm:spPr/>
      <dgm:t>
        <a:bodyPr/>
        <a:lstStyle/>
        <a:p>
          <a:endParaRPr lang="zh-TW" altLang="en-US"/>
        </a:p>
      </dgm:t>
    </dgm:pt>
    <dgm:pt modelId="{F89EAB27-B7B0-E840-B8D4-447D3E7311AB}" type="sibTrans" cxnId="{DC2BBDDE-92B7-E14F-82B2-58FF6B587EDA}">
      <dgm:prSet/>
      <dgm:spPr/>
      <dgm:t>
        <a:bodyPr/>
        <a:lstStyle/>
        <a:p>
          <a:endParaRPr lang="zh-TW" altLang="en-US"/>
        </a:p>
      </dgm:t>
    </dgm:pt>
    <dgm:pt modelId="{9BDFE690-5C3E-384E-A91D-CD16F0D6F321}">
      <dgm:prSet/>
      <dgm:spPr/>
      <dgm:t>
        <a:bodyPr/>
        <a:lstStyle/>
        <a:p>
          <a:r>
            <a:rPr lang="en-US" altLang="zh-TW" dirty="0"/>
            <a:t>Experimental data</a:t>
          </a:r>
          <a:endParaRPr lang="zh-TW" altLang="en-US" dirty="0"/>
        </a:p>
      </dgm:t>
    </dgm:pt>
    <dgm:pt modelId="{594A419B-9EA2-A948-88E7-0DDD60681959}" type="parTrans" cxnId="{AE6CA803-642D-1047-BC19-3EE8A22B640A}">
      <dgm:prSet/>
      <dgm:spPr/>
      <dgm:t>
        <a:bodyPr/>
        <a:lstStyle/>
        <a:p>
          <a:endParaRPr lang="zh-TW" altLang="en-US"/>
        </a:p>
      </dgm:t>
    </dgm:pt>
    <dgm:pt modelId="{E63D00DA-BA4E-2247-B0D8-C276C463CBC6}" type="sibTrans" cxnId="{AE6CA803-642D-1047-BC19-3EE8A22B640A}">
      <dgm:prSet/>
      <dgm:spPr/>
      <dgm:t>
        <a:bodyPr/>
        <a:lstStyle/>
        <a:p>
          <a:endParaRPr lang="zh-TW" altLang="en-US"/>
        </a:p>
      </dgm:t>
    </dgm:pt>
    <dgm:pt modelId="{A76AE5E5-D42B-9F42-ACD5-C1774542C8AE}">
      <dgm:prSet/>
      <dgm:spPr/>
      <dgm:t>
        <a:bodyPr/>
        <a:lstStyle/>
        <a:p>
          <a:r>
            <a:rPr lang="en-US" altLang="zh-TW" dirty="0"/>
            <a:t>Two-phase flow simulation</a:t>
          </a:r>
          <a:endParaRPr lang="zh-TW" altLang="en-US" dirty="0"/>
        </a:p>
      </dgm:t>
    </dgm:pt>
    <dgm:pt modelId="{3021F78C-F94D-7E40-B692-AE2EA8278429}" type="parTrans" cxnId="{630A2620-3B46-5D4A-AE21-1F9576C69442}">
      <dgm:prSet/>
      <dgm:spPr/>
      <dgm:t>
        <a:bodyPr/>
        <a:lstStyle/>
        <a:p>
          <a:endParaRPr lang="zh-TW" altLang="en-US"/>
        </a:p>
      </dgm:t>
    </dgm:pt>
    <dgm:pt modelId="{B1BCBA97-CA3A-6F40-9F5A-0C208D7DD7E7}" type="sibTrans" cxnId="{630A2620-3B46-5D4A-AE21-1F9576C69442}">
      <dgm:prSet/>
      <dgm:spPr/>
      <dgm:t>
        <a:bodyPr/>
        <a:lstStyle/>
        <a:p>
          <a:endParaRPr lang="zh-TW" altLang="en-US"/>
        </a:p>
      </dgm:t>
    </dgm:pt>
    <dgm:pt modelId="{51AFCF0F-8F82-9D40-86A4-C162F2AFA3CC}">
      <dgm:prSet/>
      <dgm:spPr/>
      <dgm:t>
        <a:bodyPr/>
        <a:lstStyle/>
        <a:p>
          <a:r>
            <a:rPr lang="en-US" altLang="zh-TW" dirty="0"/>
            <a:t>DNS (channel)</a:t>
          </a:r>
          <a:endParaRPr lang="zh-TW" altLang="en-US" dirty="0"/>
        </a:p>
      </dgm:t>
    </dgm:pt>
    <dgm:pt modelId="{1C09EDB9-362C-7C41-8D27-19530273299A}" type="parTrans" cxnId="{8D3840A3-89E7-E14D-B7EC-3D56E59B0EC6}">
      <dgm:prSet/>
      <dgm:spPr/>
      <dgm:t>
        <a:bodyPr/>
        <a:lstStyle/>
        <a:p>
          <a:endParaRPr lang="zh-TW" altLang="en-US"/>
        </a:p>
      </dgm:t>
    </dgm:pt>
    <dgm:pt modelId="{EE09E443-0FD5-084F-882B-6400E679E21B}" type="sibTrans" cxnId="{8D3840A3-89E7-E14D-B7EC-3D56E59B0EC6}">
      <dgm:prSet/>
      <dgm:spPr/>
      <dgm:t>
        <a:bodyPr/>
        <a:lstStyle/>
        <a:p>
          <a:endParaRPr lang="zh-TW" altLang="en-US"/>
        </a:p>
      </dgm:t>
    </dgm:pt>
    <dgm:pt modelId="{1C1FC12C-BA1A-9747-ABB2-DC8E25174744}">
      <dgm:prSet/>
      <dgm:spPr/>
      <dgm:t>
        <a:bodyPr/>
        <a:lstStyle/>
        <a:p>
          <a:r>
            <a:rPr lang="en-US" altLang="zh-TW" dirty="0"/>
            <a:t>Properties of particle</a:t>
          </a:r>
          <a:endParaRPr lang="zh-TW" altLang="en-US" dirty="0"/>
        </a:p>
      </dgm:t>
    </dgm:pt>
    <dgm:pt modelId="{5CAE86CC-7C1B-F349-A4BB-3B97015B3AB5}" type="parTrans" cxnId="{A918819F-A086-8749-9EF9-9C7432B7522C}">
      <dgm:prSet/>
      <dgm:spPr/>
      <dgm:t>
        <a:bodyPr/>
        <a:lstStyle/>
        <a:p>
          <a:endParaRPr lang="zh-TW" altLang="en-US"/>
        </a:p>
      </dgm:t>
    </dgm:pt>
    <dgm:pt modelId="{0E22BF96-AF68-864C-A619-4CB7A19C44D7}" type="sibTrans" cxnId="{A918819F-A086-8749-9EF9-9C7432B7522C}">
      <dgm:prSet/>
      <dgm:spPr/>
      <dgm:t>
        <a:bodyPr/>
        <a:lstStyle/>
        <a:p>
          <a:endParaRPr lang="zh-TW" altLang="en-US"/>
        </a:p>
      </dgm:t>
    </dgm:pt>
    <dgm:pt modelId="{DD21406A-C86D-D144-BC5F-DD1D5441E369}">
      <dgm:prSet/>
      <dgm:spPr/>
      <dgm:t>
        <a:bodyPr/>
        <a:lstStyle/>
        <a:p>
          <a:r>
            <a:rPr lang="en-US" altLang="zh-TW" dirty="0"/>
            <a:t>Experimental data</a:t>
          </a:r>
          <a:endParaRPr lang="zh-TW" altLang="en-US" dirty="0"/>
        </a:p>
      </dgm:t>
    </dgm:pt>
    <dgm:pt modelId="{CA438BA9-83A2-2B4C-BA65-4E9C61CCB492}" type="parTrans" cxnId="{58CB1F5C-1EAA-884D-BA27-88AD388FC49F}">
      <dgm:prSet/>
      <dgm:spPr/>
      <dgm:t>
        <a:bodyPr/>
        <a:lstStyle/>
        <a:p>
          <a:endParaRPr lang="zh-TW" altLang="en-US"/>
        </a:p>
      </dgm:t>
    </dgm:pt>
    <dgm:pt modelId="{CAB1B279-EF5A-4B45-A77D-AADD95681134}" type="sibTrans" cxnId="{58CB1F5C-1EAA-884D-BA27-88AD388FC49F}">
      <dgm:prSet/>
      <dgm:spPr/>
      <dgm:t>
        <a:bodyPr/>
        <a:lstStyle/>
        <a:p>
          <a:endParaRPr lang="zh-TW" altLang="en-US"/>
        </a:p>
      </dgm:t>
    </dgm:pt>
    <dgm:pt modelId="{3162ADCB-99F8-E748-9D55-1F06F993AB8E}">
      <dgm:prSet/>
      <dgm:spPr/>
      <dgm:t>
        <a:bodyPr/>
        <a:lstStyle/>
        <a:p>
          <a:r>
            <a:rPr lang="en-US" altLang="zh-TW" dirty="0"/>
            <a:t>Two-phase flow</a:t>
          </a:r>
        </a:p>
        <a:p>
          <a:r>
            <a:rPr lang="en-US" altLang="zh-TW" dirty="0"/>
            <a:t>simulation</a:t>
          </a:r>
          <a:endParaRPr lang="zh-TW" altLang="en-US" dirty="0"/>
        </a:p>
      </dgm:t>
    </dgm:pt>
    <dgm:pt modelId="{858DA9F9-9F57-8F4B-A0EF-2E88051E0C8A}" type="parTrans" cxnId="{F753FF24-371A-8A47-977F-3D1B39B3ED22}">
      <dgm:prSet/>
      <dgm:spPr/>
      <dgm:t>
        <a:bodyPr/>
        <a:lstStyle/>
        <a:p>
          <a:endParaRPr lang="zh-TW" altLang="en-US"/>
        </a:p>
      </dgm:t>
    </dgm:pt>
    <dgm:pt modelId="{55F1F0E5-76B5-6741-A0B5-7FCFC6A15C41}" type="sibTrans" cxnId="{F753FF24-371A-8A47-977F-3D1B39B3ED22}">
      <dgm:prSet/>
      <dgm:spPr/>
      <dgm:t>
        <a:bodyPr/>
        <a:lstStyle/>
        <a:p>
          <a:endParaRPr lang="zh-TW" altLang="en-US"/>
        </a:p>
      </dgm:t>
    </dgm:pt>
    <dgm:pt modelId="{69E90BED-65CA-A94C-AC5F-1101FED2B30F}">
      <dgm:prSet/>
      <dgm:spPr/>
      <dgm:t>
        <a:bodyPr/>
        <a:lstStyle/>
        <a:p>
          <a:r>
            <a:rPr lang="en-US" altLang="zh-TW" dirty="0">
              <a:solidFill>
                <a:srgbClr val="FF0000"/>
              </a:solidFill>
            </a:rPr>
            <a:t>We need TKE, Kolmogorov time scale, and Integral time scale</a:t>
          </a:r>
          <a:endParaRPr lang="zh-TW" altLang="en-US" dirty="0">
            <a:solidFill>
              <a:srgbClr val="FF0000"/>
            </a:solidFill>
          </a:endParaRPr>
        </a:p>
      </dgm:t>
    </dgm:pt>
    <dgm:pt modelId="{5B6933BA-4B90-A146-97D6-6E81D3FD466F}" type="parTrans" cxnId="{1D66AAF3-68DE-714E-982D-A11EB45A15D3}">
      <dgm:prSet/>
      <dgm:spPr/>
      <dgm:t>
        <a:bodyPr/>
        <a:lstStyle/>
        <a:p>
          <a:endParaRPr lang="zh-TW" altLang="en-US"/>
        </a:p>
      </dgm:t>
    </dgm:pt>
    <dgm:pt modelId="{4716B150-B5A3-3A48-8D3A-C35572B9E8FB}" type="sibTrans" cxnId="{1D66AAF3-68DE-714E-982D-A11EB45A15D3}">
      <dgm:prSet/>
      <dgm:spPr/>
      <dgm:t>
        <a:bodyPr/>
        <a:lstStyle/>
        <a:p>
          <a:endParaRPr lang="zh-TW" altLang="en-US"/>
        </a:p>
      </dgm:t>
    </dgm:pt>
    <dgm:pt modelId="{23026017-7B03-2149-BD12-87BEE793E427}" type="pres">
      <dgm:prSet presAssocID="{77A55721-F8F7-C243-9947-9623607A01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2DD55F-EEBF-6A48-B151-DBF52DA78AE2}" type="pres">
      <dgm:prSet presAssocID="{66950369-C411-8846-AA9C-A7C39E0BB188}" presName="hierRoot1" presStyleCnt="0">
        <dgm:presLayoutVars>
          <dgm:hierBranch val="init"/>
        </dgm:presLayoutVars>
      </dgm:prSet>
      <dgm:spPr/>
    </dgm:pt>
    <dgm:pt modelId="{E13C25C0-E969-8241-B2FD-4F8C22A2A081}" type="pres">
      <dgm:prSet presAssocID="{66950369-C411-8846-AA9C-A7C39E0BB188}" presName="rootComposite1" presStyleCnt="0"/>
      <dgm:spPr/>
    </dgm:pt>
    <dgm:pt modelId="{56EEBB05-645E-4B4E-8B56-8929598BF93D}" type="pres">
      <dgm:prSet presAssocID="{66950369-C411-8846-AA9C-A7C39E0BB188}" presName="rootText1" presStyleLbl="node0" presStyleIdx="0" presStyleCnt="1" custScaleX="123072" custScaleY="74283">
        <dgm:presLayoutVars>
          <dgm:chPref val="3"/>
        </dgm:presLayoutVars>
      </dgm:prSet>
      <dgm:spPr/>
    </dgm:pt>
    <dgm:pt modelId="{D146FC5A-A910-9F4F-842F-323362E6A0C3}" type="pres">
      <dgm:prSet presAssocID="{66950369-C411-8846-AA9C-A7C39E0BB188}" presName="rootConnector1" presStyleLbl="node1" presStyleIdx="0" presStyleCnt="0"/>
      <dgm:spPr/>
    </dgm:pt>
    <dgm:pt modelId="{C4055B60-27FF-A748-9663-92234E37AC6B}" type="pres">
      <dgm:prSet presAssocID="{66950369-C411-8846-AA9C-A7C39E0BB188}" presName="hierChild2" presStyleCnt="0"/>
      <dgm:spPr/>
    </dgm:pt>
    <dgm:pt modelId="{9E16E584-A367-9F40-B4AD-F5C9CA9A4368}" type="pres">
      <dgm:prSet presAssocID="{5F2E82B1-69BF-AE4F-A6F1-44C5A3002BFA}" presName="Name37" presStyleLbl="parChTrans1D2" presStyleIdx="0" presStyleCnt="3"/>
      <dgm:spPr/>
    </dgm:pt>
    <dgm:pt modelId="{58ABC51B-8C57-8542-85B8-82D5A9319DF4}" type="pres">
      <dgm:prSet presAssocID="{919B62D2-8B3A-234E-B1EE-97A8B0C0F645}" presName="hierRoot2" presStyleCnt="0">
        <dgm:presLayoutVars>
          <dgm:hierBranch val="init"/>
        </dgm:presLayoutVars>
      </dgm:prSet>
      <dgm:spPr/>
    </dgm:pt>
    <dgm:pt modelId="{E134DA3A-2220-114D-A5E1-F89699A53C8B}" type="pres">
      <dgm:prSet presAssocID="{919B62D2-8B3A-234E-B1EE-97A8B0C0F645}" presName="rootComposite" presStyleCnt="0"/>
      <dgm:spPr/>
    </dgm:pt>
    <dgm:pt modelId="{C6BDD6BE-E3F2-4248-A599-248719AF4239}" type="pres">
      <dgm:prSet presAssocID="{919B62D2-8B3A-234E-B1EE-97A8B0C0F645}" presName="rootText" presStyleLbl="node2" presStyleIdx="0" presStyleCnt="3" custScaleX="102313">
        <dgm:presLayoutVars>
          <dgm:chPref val="3"/>
        </dgm:presLayoutVars>
      </dgm:prSet>
      <dgm:spPr/>
    </dgm:pt>
    <dgm:pt modelId="{79C1B353-CFC5-9A4E-852E-2F7F87D21ADB}" type="pres">
      <dgm:prSet presAssocID="{919B62D2-8B3A-234E-B1EE-97A8B0C0F645}" presName="rootConnector" presStyleLbl="node2" presStyleIdx="0" presStyleCnt="3"/>
      <dgm:spPr/>
    </dgm:pt>
    <dgm:pt modelId="{19AA9DDE-532D-0A44-AED4-0E8111610CC1}" type="pres">
      <dgm:prSet presAssocID="{919B62D2-8B3A-234E-B1EE-97A8B0C0F645}" presName="hierChild4" presStyleCnt="0"/>
      <dgm:spPr/>
    </dgm:pt>
    <dgm:pt modelId="{08CDFE65-BAA5-694E-A894-F33A73F328AD}" type="pres">
      <dgm:prSet presAssocID="{594A419B-9EA2-A948-88E7-0DDD60681959}" presName="Name37" presStyleLbl="parChTrans1D3" presStyleIdx="0" presStyleCnt="6"/>
      <dgm:spPr/>
    </dgm:pt>
    <dgm:pt modelId="{CCB6B50C-E3EF-9A43-95E9-75C5C77FB74C}" type="pres">
      <dgm:prSet presAssocID="{9BDFE690-5C3E-384E-A91D-CD16F0D6F321}" presName="hierRoot2" presStyleCnt="0">
        <dgm:presLayoutVars>
          <dgm:hierBranch val="init"/>
        </dgm:presLayoutVars>
      </dgm:prSet>
      <dgm:spPr/>
    </dgm:pt>
    <dgm:pt modelId="{75A77F0F-8DFE-3448-84BE-8A92CBF7E5D7}" type="pres">
      <dgm:prSet presAssocID="{9BDFE690-5C3E-384E-A91D-CD16F0D6F321}" presName="rootComposite" presStyleCnt="0"/>
      <dgm:spPr/>
    </dgm:pt>
    <dgm:pt modelId="{59F0D693-543E-A442-9128-814A714E5740}" type="pres">
      <dgm:prSet presAssocID="{9BDFE690-5C3E-384E-A91D-CD16F0D6F321}" presName="rootText" presStyleLbl="node3" presStyleIdx="0" presStyleCnt="6" custScaleX="76856" custScaleY="72946">
        <dgm:presLayoutVars>
          <dgm:chPref val="3"/>
        </dgm:presLayoutVars>
      </dgm:prSet>
      <dgm:spPr/>
    </dgm:pt>
    <dgm:pt modelId="{FADCB6D9-6CBC-EB48-A57E-09BACFF93E07}" type="pres">
      <dgm:prSet presAssocID="{9BDFE690-5C3E-384E-A91D-CD16F0D6F321}" presName="rootConnector" presStyleLbl="node3" presStyleIdx="0" presStyleCnt="6"/>
      <dgm:spPr/>
    </dgm:pt>
    <dgm:pt modelId="{215DD9CA-F685-0C42-A8BD-838AD156B80F}" type="pres">
      <dgm:prSet presAssocID="{9BDFE690-5C3E-384E-A91D-CD16F0D6F321}" presName="hierChild4" presStyleCnt="0"/>
      <dgm:spPr/>
    </dgm:pt>
    <dgm:pt modelId="{DD34EC22-AD42-E743-B57D-E15BEF8A04CA}" type="pres">
      <dgm:prSet presAssocID="{9BDFE690-5C3E-384E-A91D-CD16F0D6F321}" presName="hierChild5" presStyleCnt="0"/>
      <dgm:spPr/>
    </dgm:pt>
    <dgm:pt modelId="{B3E54521-E372-024E-A7D2-A3DF4B8467E9}" type="pres">
      <dgm:prSet presAssocID="{3021F78C-F94D-7E40-B692-AE2EA8278429}" presName="Name37" presStyleLbl="parChTrans1D3" presStyleIdx="1" presStyleCnt="6"/>
      <dgm:spPr/>
    </dgm:pt>
    <dgm:pt modelId="{826E4F5C-9131-354E-A4EC-52FF66B177A4}" type="pres">
      <dgm:prSet presAssocID="{A76AE5E5-D42B-9F42-ACD5-C1774542C8AE}" presName="hierRoot2" presStyleCnt="0">
        <dgm:presLayoutVars>
          <dgm:hierBranch val="init"/>
        </dgm:presLayoutVars>
      </dgm:prSet>
      <dgm:spPr/>
    </dgm:pt>
    <dgm:pt modelId="{C4E661EF-0734-974E-B47C-4795D565F2CE}" type="pres">
      <dgm:prSet presAssocID="{A76AE5E5-D42B-9F42-ACD5-C1774542C8AE}" presName="rootComposite" presStyleCnt="0"/>
      <dgm:spPr/>
    </dgm:pt>
    <dgm:pt modelId="{068C76CF-F47C-914B-A318-4918CDFE0A89}" type="pres">
      <dgm:prSet presAssocID="{A76AE5E5-D42B-9F42-ACD5-C1774542C8AE}" presName="rootText" presStyleLbl="node3" presStyleIdx="1" presStyleCnt="6" custScaleX="76575" custScaleY="66265">
        <dgm:presLayoutVars>
          <dgm:chPref val="3"/>
        </dgm:presLayoutVars>
      </dgm:prSet>
      <dgm:spPr/>
    </dgm:pt>
    <dgm:pt modelId="{30F8AC8B-D861-A646-A15A-5E100A6D86C9}" type="pres">
      <dgm:prSet presAssocID="{A76AE5E5-D42B-9F42-ACD5-C1774542C8AE}" presName="rootConnector" presStyleLbl="node3" presStyleIdx="1" presStyleCnt="6"/>
      <dgm:spPr/>
    </dgm:pt>
    <dgm:pt modelId="{65205D13-188C-544E-B7CE-92F9E4E2CDD5}" type="pres">
      <dgm:prSet presAssocID="{A76AE5E5-D42B-9F42-ACD5-C1774542C8AE}" presName="hierChild4" presStyleCnt="0"/>
      <dgm:spPr/>
    </dgm:pt>
    <dgm:pt modelId="{507D4718-D434-2E42-BF8A-F32E10C8CE8D}" type="pres">
      <dgm:prSet presAssocID="{A76AE5E5-D42B-9F42-ACD5-C1774542C8AE}" presName="hierChild5" presStyleCnt="0"/>
      <dgm:spPr/>
    </dgm:pt>
    <dgm:pt modelId="{554C0299-EAAF-7848-B9BB-E1CDA3D22042}" type="pres">
      <dgm:prSet presAssocID="{1C09EDB9-362C-7C41-8D27-19530273299A}" presName="Name37" presStyleLbl="parChTrans1D3" presStyleIdx="2" presStyleCnt="6"/>
      <dgm:spPr/>
    </dgm:pt>
    <dgm:pt modelId="{45B8D2D1-234F-8345-AD56-2B74801DF900}" type="pres">
      <dgm:prSet presAssocID="{51AFCF0F-8F82-9D40-86A4-C162F2AFA3CC}" presName="hierRoot2" presStyleCnt="0">
        <dgm:presLayoutVars>
          <dgm:hierBranch val="init"/>
        </dgm:presLayoutVars>
      </dgm:prSet>
      <dgm:spPr/>
    </dgm:pt>
    <dgm:pt modelId="{CAF7C8DA-CA1F-6848-8E2D-282CCABD5B7E}" type="pres">
      <dgm:prSet presAssocID="{51AFCF0F-8F82-9D40-86A4-C162F2AFA3CC}" presName="rootComposite" presStyleCnt="0"/>
      <dgm:spPr/>
    </dgm:pt>
    <dgm:pt modelId="{B08E2FE8-BAF0-1645-8FF2-17CB49165FAF}" type="pres">
      <dgm:prSet presAssocID="{51AFCF0F-8F82-9D40-86A4-C162F2AFA3CC}" presName="rootText" presStyleLbl="node3" presStyleIdx="2" presStyleCnt="6" custScaleX="74679" custScaleY="49488">
        <dgm:presLayoutVars>
          <dgm:chPref val="3"/>
        </dgm:presLayoutVars>
      </dgm:prSet>
      <dgm:spPr/>
    </dgm:pt>
    <dgm:pt modelId="{EBB84338-F523-AB43-B8C5-0ECE64BE9920}" type="pres">
      <dgm:prSet presAssocID="{51AFCF0F-8F82-9D40-86A4-C162F2AFA3CC}" presName="rootConnector" presStyleLbl="node3" presStyleIdx="2" presStyleCnt="6"/>
      <dgm:spPr/>
    </dgm:pt>
    <dgm:pt modelId="{CFB6D9E3-5126-134F-9BE9-1742F2C41E72}" type="pres">
      <dgm:prSet presAssocID="{51AFCF0F-8F82-9D40-86A4-C162F2AFA3CC}" presName="hierChild4" presStyleCnt="0"/>
      <dgm:spPr/>
    </dgm:pt>
    <dgm:pt modelId="{FA13391A-35A3-7647-A723-44FEE74D4B08}" type="pres">
      <dgm:prSet presAssocID="{51AFCF0F-8F82-9D40-86A4-C162F2AFA3CC}" presName="hierChild5" presStyleCnt="0"/>
      <dgm:spPr/>
    </dgm:pt>
    <dgm:pt modelId="{46893E5F-E259-2249-A90B-E34622FD8067}" type="pres">
      <dgm:prSet presAssocID="{919B62D2-8B3A-234E-B1EE-97A8B0C0F645}" presName="hierChild5" presStyleCnt="0"/>
      <dgm:spPr/>
    </dgm:pt>
    <dgm:pt modelId="{B5A2DFBB-B564-944F-A65A-C69ECB9DDD6A}" type="pres">
      <dgm:prSet presAssocID="{5CAE86CC-7C1B-F349-A4BB-3B97015B3AB5}" presName="Name37" presStyleLbl="parChTrans1D2" presStyleIdx="1" presStyleCnt="3"/>
      <dgm:spPr/>
    </dgm:pt>
    <dgm:pt modelId="{80A615EC-34FE-B747-AFA4-2B7446C9F215}" type="pres">
      <dgm:prSet presAssocID="{1C1FC12C-BA1A-9747-ABB2-DC8E25174744}" presName="hierRoot2" presStyleCnt="0">
        <dgm:presLayoutVars>
          <dgm:hierBranch val="init"/>
        </dgm:presLayoutVars>
      </dgm:prSet>
      <dgm:spPr/>
    </dgm:pt>
    <dgm:pt modelId="{D795B8FD-21CE-3349-8C9C-A2F3596793F0}" type="pres">
      <dgm:prSet presAssocID="{1C1FC12C-BA1A-9747-ABB2-DC8E25174744}" presName="rootComposite" presStyleCnt="0"/>
      <dgm:spPr/>
    </dgm:pt>
    <dgm:pt modelId="{CA0ECFD1-B799-F54D-8846-06AED4E317DD}" type="pres">
      <dgm:prSet presAssocID="{1C1FC12C-BA1A-9747-ABB2-DC8E25174744}" presName="rootText" presStyleLbl="node2" presStyleIdx="1" presStyleCnt="3" custLinFactNeighborX="-1406">
        <dgm:presLayoutVars>
          <dgm:chPref val="3"/>
        </dgm:presLayoutVars>
      </dgm:prSet>
      <dgm:spPr/>
    </dgm:pt>
    <dgm:pt modelId="{1D1419E4-96F1-F542-A4B4-94F7C96B19B1}" type="pres">
      <dgm:prSet presAssocID="{1C1FC12C-BA1A-9747-ABB2-DC8E25174744}" presName="rootConnector" presStyleLbl="node2" presStyleIdx="1" presStyleCnt="3"/>
      <dgm:spPr/>
    </dgm:pt>
    <dgm:pt modelId="{AD8B0843-8CB7-C946-8C42-BDA69BA21C32}" type="pres">
      <dgm:prSet presAssocID="{1C1FC12C-BA1A-9747-ABB2-DC8E25174744}" presName="hierChild4" presStyleCnt="0"/>
      <dgm:spPr/>
    </dgm:pt>
    <dgm:pt modelId="{16112E58-E2F7-2E43-AE4C-4B3A75B5B36B}" type="pres">
      <dgm:prSet presAssocID="{CA438BA9-83A2-2B4C-BA65-4E9C61CCB492}" presName="Name37" presStyleLbl="parChTrans1D3" presStyleIdx="3" presStyleCnt="6"/>
      <dgm:spPr/>
    </dgm:pt>
    <dgm:pt modelId="{2093BF64-693E-0B4E-A86E-F60A5F0F8908}" type="pres">
      <dgm:prSet presAssocID="{DD21406A-C86D-D144-BC5F-DD1D5441E369}" presName="hierRoot2" presStyleCnt="0">
        <dgm:presLayoutVars>
          <dgm:hierBranch val="init"/>
        </dgm:presLayoutVars>
      </dgm:prSet>
      <dgm:spPr/>
    </dgm:pt>
    <dgm:pt modelId="{169260D5-BC9C-3749-A895-534A95944930}" type="pres">
      <dgm:prSet presAssocID="{DD21406A-C86D-D144-BC5F-DD1D5441E369}" presName="rootComposite" presStyleCnt="0"/>
      <dgm:spPr/>
    </dgm:pt>
    <dgm:pt modelId="{F7141B7E-AE7C-0D4D-8F92-3BF6CBE5E5FF}" type="pres">
      <dgm:prSet presAssocID="{DD21406A-C86D-D144-BC5F-DD1D5441E369}" presName="rootText" presStyleLbl="node3" presStyleIdx="3" presStyleCnt="6" custScaleX="73761" custScaleY="76804">
        <dgm:presLayoutVars>
          <dgm:chPref val="3"/>
        </dgm:presLayoutVars>
      </dgm:prSet>
      <dgm:spPr/>
    </dgm:pt>
    <dgm:pt modelId="{D774F6DC-2299-8844-81FD-D5E9A273F70D}" type="pres">
      <dgm:prSet presAssocID="{DD21406A-C86D-D144-BC5F-DD1D5441E369}" presName="rootConnector" presStyleLbl="node3" presStyleIdx="3" presStyleCnt="6"/>
      <dgm:spPr/>
    </dgm:pt>
    <dgm:pt modelId="{B393A169-38F4-834C-968C-A93C2E2E42C6}" type="pres">
      <dgm:prSet presAssocID="{DD21406A-C86D-D144-BC5F-DD1D5441E369}" presName="hierChild4" presStyleCnt="0"/>
      <dgm:spPr/>
    </dgm:pt>
    <dgm:pt modelId="{F39E86CA-4459-444F-B98D-7394AE72A85B}" type="pres">
      <dgm:prSet presAssocID="{DD21406A-C86D-D144-BC5F-DD1D5441E369}" presName="hierChild5" presStyleCnt="0"/>
      <dgm:spPr/>
    </dgm:pt>
    <dgm:pt modelId="{16373AE4-319C-D943-80CE-5F9670DD72FE}" type="pres">
      <dgm:prSet presAssocID="{858DA9F9-9F57-8F4B-A0EF-2E88051E0C8A}" presName="Name37" presStyleLbl="parChTrans1D3" presStyleIdx="4" presStyleCnt="6"/>
      <dgm:spPr/>
    </dgm:pt>
    <dgm:pt modelId="{C61506CB-0B8E-E04B-8042-EB7E589C63BE}" type="pres">
      <dgm:prSet presAssocID="{3162ADCB-99F8-E748-9D55-1F06F993AB8E}" presName="hierRoot2" presStyleCnt="0">
        <dgm:presLayoutVars>
          <dgm:hierBranch val="init"/>
        </dgm:presLayoutVars>
      </dgm:prSet>
      <dgm:spPr/>
    </dgm:pt>
    <dgm:pt modelId="{FFFB48A0-FEB8-8340-B45B-D3370EB536FD}" type="pres">
      <dgm:prSet presAssocID="{3162ADCB-99F8-E748-9D55-1F06F993AB8E}" presName="rootComposite" presStyleCnt="0"/>
      <dgm:spPr/>
    </dgm:pt>
    <dgm:pt modelId="{ADCB30CD-3697-5644-9462-271FE1E3DEB4}" type="pres">
      <dgm:prSet presAssocID="{3162ADCB-99F8-E748-9D55-1F06F993AB8E}" presName="rootText" presStyleLbl="node3" presStyleIdx="4" presStyleCnt="6" custScaleX="78142" custScaleY="72414">
        <dgm:presLayoutVars>
          <dgm:chPref val="3"/>
        </dgm:presLayoutVars>
      </dgm:prSet>
      <dgm:spPr/>
    </dgm:pt>
    <dgm:pt modelId="{AF017143-E9F9-6B4B-AD02-2DFB978A8B4F}" type="pres">
      <dgm:prSet presAssocID="{3162ADCB-99F8-E748-9D55-1F06F993AB8E}" presName="rootConnector" presStyleLbl="node3" presStyleIdx="4" presStyleCnt="6"/>
      <dgm:spPr/>
    </dgm:pt>
    <dgm:pt modelId="{0D690631-A41C-804F-AEDE-3D2FBD78C88A}" type="pres">
      <dgm:prSet presAssocID="{3162ADCB-99F8-E748-9D55-1F06F993AB8E}" presName="hierChild4" presStyleCnt="0"/>
      <dgm:spPr/>
    </dgm:pt>
    <dgm:pt modelId="{9B2DF042-0011-4746-A217-133AA1E3AA6D}" type="pres">
      <dgm:prSet presAssocID="{3162ADCB-99F8-E748-9D55-1F06F993AB8E}" presName="hierChild5" presStyleCnt="0"/>
      <dgm:spPr/>
    </dgm:pt>
    <dgm:pt modelId="{B898F5D5-7F8B-2B45-9982-EDE94E1B0DBB}" type="pres">
      <dgm:prSet presAssocID="{1C1FC12C-BA1A-9747-ABB2-DC8E25174744}" presName="hierChild5" presStyleCnt="0"/>
      <dgm:spPr/>
    </dgm:pt>
    <dgm:pt modelId="{6D9FE4CC-B1A5-2246-9F13-AACB96F6049F}" type="pres">
      <dgm:prSet presAssocID="{31C3724E-1501-9C4F-91EC-9096E873CCE6}" presName="Name37" presStyleLbl="parChTrans1D2" presStyleIdx="2" presStyleCnt="3"/>
      <dgm:spPr/>
    </dgm:pt>
    <dgm:pt modelId="{B56FA1D9-CCC0-0848-AE3B-F90C5BBC2384}" type="pres">
      <dgm:prSet presAssocID="{F5148CDA-53F6-584A-9161-26B21F5A301A}" presName="hierRoot2" presStyleCnt="0">
        <dgm:presLayoutVars>
          <dgm:hierBranch val="init"/>
        </dgm:presLayoutVars>
      </dgm:prSet>
      <dgm:spPr/>
    </dgm:pt>
    <dgm:pt modelId="{D9499F0B-9462-7448-9F30-8CB3F6CF466A}" type="pres">
      <dgm:prSet presAssocID="{F5148CDA-53F6-584A-9161-26B21F5A301A}" presName="rootComposite" presStyleCnt="0"/>
      <dgm:spPr/>
    </dgm:pt>
    <dgm:pt modelId="{EB2228EA-729D-D44F-A39E-68B011C54F7D}" type="pres">
      <dgm:prSet presAssocID="{F5148CDA-53F6-584A-9161-26B21F5A301A}" presName="rootText" presStyleLbl="node2" presStyleIdx="2" presStyleCnt="3">
        <dgm:presLayoutVars>
          <dgm:chPref val="3"/>
        </dgm:presLayoutVars>
      </dgm:prSet>
      <dgm:spPr/>
    </dgm:pt>
    <dgm:pt modelId="{DFD9C9FD-8E75-5447-9E8B-2976395B5882}" type="pres">
      <dgm:prSet presAssocID="{F5148CDA-53F6-584A-9161-26B21F5A301A}" presName="rootConnector" presStyleLbl="node2" presStyleIdx="2" presStyleCnt="3"/>
      <dgm:spPr/>
    </dgm:pt>
    <dgm:pt modelId="{67049014-8B08-7A4A-A3F6-763B019F2149}" type="pres">
      <dgm:prSet presAssocID="{F5148CDA-53F6-584A-9161-26B21F5A301A}" presName="hierChild4" presStyleCnt="0"/>
      <dgm:spPr/>
    </dgm:pt>
    <dgm:pt modelId="{4DB6FD80-4795-BB42-AE8B-EB598468FD08}" type="pres">
      <dgm:prSet presAssocID="{F9E35864-7710-E341-8677-44BA3B542B35}" presName="Name37" presStyleLbl="parChTrans1D3" presStyleIdx="5" presStyleCnt="6"/>
      <dgm:spPr/>
    </dgm:pt>
    <dgm:pt modelId="{E6E708D7-B53F-AB4D-B628-910E9AF8DE65}" type="pres">
      <dgm:prSet presAssocID="{AC40D933-91B4-0446-9743-5C37498A6239}" presName="hierRoot2" presStyleCnt="0">
        <dgm:presLayoutVars>
          <dgm:hierBranch val="init"/>
        </dgm:presLayoutVars>
      </dgm:prSet>
      <dgm:spPr/>
    </dgm:pt>
    <dgm:pt modelId="{31B59FB1-4E1F-CE42-8F5F-A0899322986C}" type="pres">
      <dgm:prSet presAssocID="{AC40D933-91B4-0446-9743-5C37498A6239}" presName="rootComposite" presStyleCnt="0"/>
      <dgm:spPr/>
    </dgm:pt>
    <dgm:pt modelId="{1B227D76-070D-1A40-8D12-3DA8C8ABDA59}" type="pres">
      <dgm:prSet presAssocID="{AC40D933-91B4-0446-9743-5C37498A6239}" presName="rootText" presStyleLbl="node3" presStyleIdx="5" presStyleCnt="6" custScaleX="71785" custScaleY="76175">
        <dgm:presLayoutVars>
          <dgm:chPref val="3"/>
        </dgm:presLayoutVars>
      </dgm:prSet>
      <dgm:spPr/>
    </dgm:pt>
    <dgm:pt modelId="{8DDEB577-EC28-8F40-A62E-8DD298F37807}" type="pres">
      <dgm:prSet presAssocID="{AC40D933-91B4-0446-9743-5C37498A6239}" presName="rootConnector" presStyleLbl="node3" presStyleIdx="5" presStyleCnt="6"/>
      <dgm:spPr/>
    </dgm:pt>
    <dgm:pt modelId="{C0269EEF-D84D-5742-9211-438EAA76FAA5}" type="pres">
      <dgm:prSet presAssocID="{AC40D933-91B4-0446-9743-5C37498A6239}" presName="hierChild4" presStyleCnt="0"/>
      <dgm:spPr/>
    </dgm:pt>
    <dgm:pt modelId="{39B7B8C9-7DD4-5043-9665-A1C5018337DC}" type="pres">
      <dgm:prSet presAssocID="{5B6933BA-4B90-A146-97D6-6E81D3FD466F}" presName="Name37" presStyleLbl="parChTrans1D4" presStyleIdx="0" presStyleCnt="1"/>
      <dgm:spPr/>
    </dgm:pt>
    <dgm:pt modelId="{488FE58A-0C53-4543-9495-F35CABEAEC06}" type="pres">
      <dgm:prSet presAssocID="{69E90BED-65CA-A94C-AC5F-1101FED2B30F}" presName="hierRoot2" presStyleCnt="0">
        <dgm:presLayoutVars>
          <dgm:hierBranch val="init"/>
        </dgm:presLayoutVars>
      </dgm:prSet>
      <dgm:spPr/>
    </dgm:pt>
    <dgm:pt modelId="{C4833532-3413-9C46-9833-A8C58FB74509}" type="pres">
      <dgm:prSet presAssocID="{69E90BED-65CA-A94C-AC5F-1101FED2B30F}" presName="rootComposite" presStyleCnt="0"/>
      <dgm:spPr/>
    </dgm:pt>
    <dgm:pt modelId="{10BC60B4-A10F-F84F-925E-6439965BE638}" type="pres">
      <dgm:prSet presAssocID="{69E90BED-65CA-A94C-AC5F-1101FED2B30F}" presName="rootText" presStyleLbl="node4" presStyleIdx="0" presStyleCnt="1">
        <dgm:presLayoutVars>
          <dgm:chPref val="3"/>
        </dgm:presLayoutVars>
      </dgm:prSet>
      <dgm:spPr/>
    </dgm:pt>
    <dgm:pt modelId="{CEB50D1E-4243-F04B-BC17-DB71369F6934}" type="pres">
      <dgm:prSet presAssocID="{69E90BED-65CA-A94C-AC5F-1101FED2B30F}" presName="rootConnector" presStyleLbl="node4" presStyleIdx="0" presStyleCnt="1"/>
      <dgm:spPr/>
    </dgm:pt>
    <dgm:pt modelId="{1B1BE7DB-0B90-3345-8020-DECEFF2195FC}" type="pres">
      <dgm:prSet presAssocID="{69E90BED-65CA-A94C-AC5F-1101FED2B30F}" presName="hierChild4" presStyleCnt="0"/>
      <dgm:spPr/>
    </dgm:pt>
    <dgm:pt modelId="{5A3D897C-B564-F141-A55B-6EC66CAF55C1}" type="pres">
      <dgm:prSet presAssocID="{69E90BED-65CA-A94C-AC5F-1101FED2B30F}" presName="hierChild5" presStyleCnt="0"/>
      <dgm:spPr/>
    </dgm:pt>
    <dgm:pt modelId="{A03B15DF-9E89-6349-90D6-524207D4DF6F}" type="pres">
      <dgm:prSet presAssocID="{AC40D933-91B4-0446-9743-5C37498A6239}" presName="hierChild5" presStyleCnt="0"/>
      <dgm:spPr/>
    </dgm:pt>
    <dgm:pt modelId="{1059A5C7-7201-A744-83BE-31C926D0C913}" type="pres">
      <dgm:prSet presAssocID="{F5148CDA-53F6-584A-9161-26B21F5A301A}" presName="hierChild5" presStyleCnt="0"/>
      <dgm:spPr/>
    </dgm:pt>
    <dgm:pt modelId="{A525CE6E-061D-514A-9E16-59E5A814F9D4}" type="pres">
      <dgm:prSet presAssocID="{66950369-C411-8846-AA9C-A7C39E0BB188}" presName="hierChild3" presStyleCnt="0"/>
      <dgm:spPr/>
    </dgm:pt>
  </dgm:ptLst>
  <dgm:cxnLst>
    <dgm:cxn modelId="{AE6CA803-642D-1047-BC19-3EE8A22B640A}" srcId="{919B62D2-8B3A-234E-B1EE-97A8B0C0F645}" destId="{9BDFE690-5C3E-384E-A91D-CD16F0D6F321}" srcOrd="0" destOrd="0" parTransId="{594A419B-9EA2-A948-88E7-0DDD60681959}" sibTransId="{E63D00DA-BA4E-2247-B0D8-C276C463CBC6}"/>
    <dgm:cxn modelId="{B4640B17-8283-B146-85CC-B9BC055A6DC0}" type="presOf" srcId="{3021F78C-F94D-7E40-B692-AE2EA8278429}" destId="{B3E54521-E372-024E-A7D2-A3DF4B8467E9}" srcOrd="0" destOrd="0" presId="urn:microsoft.com/office/officeart/2005/8/layout/orgChart1"/>
    <dgm:cxn modelId="{DA1F4C19-620B-4E44-A641-B1C3312A101A}" srcId="{66950369-C411-8846-AA9C-A7C39E0BB188}" destId="{F5148CDA-53F6-584A-9161-26B21F5A301A}" srcOrd="2" destOrd="0" parTransId="{31C3724E-1501-9C4F-91EC-9096E873CCE6}" sibTransId="{41A0EA7D-B6E4-E74B-BE45-F34AD0C45955}"/>
    <dgm:cxn modelId="{D837861B-C8D7-194C-BAF1-4EE08C2BC1EC}" type="presOf" srcId="{CA438BA9-83A2-2B4C-BA65-4E9C61CCB492}" destId="{16112E58-E2F7-2E43-AE4C-4B3A75B5B36B}" srcOrd="0" destOrd="0" presId="urn:microsoft.com/office/officeart/2005/8/layout/orgChart1"/>
    <dgm:cxn modelId="{5791FE1D-219E-9645-8C12-2813226282B0}" type="presOf" srcId="{858DA9F9-9F57-8F4B-A0EF-2E88051E0C8A}" destId="{16373AE4-319C-D943-80CE-5F9670DD72FE}" srcOrd="0" destOrd="0" presId="urn:microsoft.com/office/officeart/2005/8/layout/orgChart1"/>
    <dgm:cxn modelId="{630A2620-3B46-5D4A-AE21-1F9576C69442}" srcId="{919B62D2-8B3A-234E-B1EE-97A8B0C0F645}" destId="{A76AE5E5-D42B-9F42-ACD5-C1774542C8AE}" srcOrd="1" destOrd="0" parTransId="{3021F78C-F94D-7E40-B692-AE2EA8278429}" sibTransId="{B1BCBA97-CA3A-6F40-9F5A-0C208D7DD7E7}"/>
    <dgm:cxn modelId="{F753FF24-371A-8A47-977F-3D1B39B3ED22}" srcId="{1C1FC12C-BA1A-9747-ABB2-DC8E25174744}" destId="{3162ADCB-99F8-E748-9D55-1F06F993AB8E}" srcOrd="1" destOrd="0" parTransId="{858DA9F9-9F57-8F4B-A0EF-2E88051E0C8A}" sibTransId="{55F1F0E5-76B5-6741-A0B5-7FCFC6A15C41}"/>
    <dgm:cxn modelId="{DFEDC927-FF5D-0745-B3AF-5F2E446B4A7A}" type="presOf" srcId="{69E90BED-65CA-A94C-AC5F-1101FED2B30F}" destId="{10BC60B4-A10F-F84F-925E-6439965BE638}" srcOrd="0" destOrd="0" presId="urn:microsoft.com/office/officeart/2005/8/layout/orgChart1"/>
    <dgm:cxn modelId="{D2DA8E32-33B7-FE48-81C6-3E943A34571A}" type="presOf" srcId="{77A55721-F8F7-C243-9947-9623607A01AF}" destId="{23026017-7B03-2149-BD12-87BEE793E427}" srcOrd="0" destOrd="0" presId="urn:microsoft.com/office/officeart/2005/8/layout/orgChart1"/>
    <dgm:cxn modelId="{E126EC40-0C3B-F64E-B178-F06541D5BF84}" type="presOf" srcId="{51AFCF0F-8F82-9D40-86A4-C162F2AFA3CC}" destId="{EBB84338-F523-AB43-B8C5-0ECE64BE9920}" srcOrd="1" destOrd="0" presId="urn:microsoft.com/office/officeart/2005/8/layout/orgChart1"/>
    <dgm:cxn modelId="{E5DC0543-A32C-6E4A-9CEC-FDC3A803FF69}" type="presOf" srcId="{F5148CDA-53F6-584A-9161-26B21F5A301A}" destId="{DFD9C9FD-8E75-5447-9E8B-2976395B5882}" srcOrd="1" destOrd="0" presId="urn:microsoft.com/office/officeart/2005/8/layout/orgChart1"/>
    <dgm:cxn modelId="{092CB047-D374-4A46-BE7B-0FAB38F78ECF}" type="presOf" srcId="{1C1FC12C-BA1A-9747-ABB2-DC8E25174744}" destId="{1D1419E4-96F1-F542-A4B4-94F7C96B19B1}" srcOrd="1" destOrd="0" presId="urn:microsoft.com/office/officeart/2005/8/layout/orgChart1"/>
    <dgm:cxn modelId="{AB1A3751-D8A1-684F-B1CB-840114101D71}" type="presOf" srcId="{5CAE86CC-7C1B-F349-A4BB-3B97015B3AB5}" destId="{B5A2DFBB-B564-944F-A65A-C69ECB9DDD6A}" srcOrd="0" destOrd="0" presId="urn:microsoft.com/office/officeart/2005/8/layout/orgChart1"/>
    <dgm:cxn modelId="{1AE26753-B75D-914C-9BA6-E9E5E3D61008}" srcId="{66950369-C411-8846-AA9C-A7C39E0BB188}" destId="{919B62D2-8B3A-234E-B1EE-97A8B0C0F645}" srcOrd="0" destOrd="0" parTransId="{5F2E82B1-69BF-AE4F-A6F1-44C5A3002BFA}" sibTransId="{21FC6DCB-0444-104B-AD9F-D0F60A25B2E7}"/>
    <dgm:cxn modelId="{B5D44E5B-E829-2D40-8E3E-A211EF270040}" type="presOf" srcId="{31C3724E-1501-9C4F-91EC-9096E873CCE6}" destId="{6D9FE4CC-B1A5-2246-9F13-AACB96F6049F}" srcOrd="0" destOrd="0" presId="urn:microsoft.com/office/officeart/2005/8/layout/orgChart1"/>
    <dgm:cxn modelId="{58CB1F5C-1EAA-884D-BA27-88AD388FC49F}" srcId="{1C1FC12C-BA1A-9747-ABB2-DC8E25174744}" destId="{DD21406A-C86D-D144-BC5F-DD1D5441E369}" srcOrd="0" destOrd="0" parTransId="{CA438BA9-83A2-2B4C-BA65-4E9C61CCB492}" sibTransId="{CAB1B279-EF5A-4B45-A77D-AADD95681134}"/>
    <dgm:cxn modelId="{58312F5F-4173-3D49-B0C8-E0B44A844ECD}" type="presOf" srcId="{66950369-C411-8846-AA9C-A7C39E0BB188}" destId="{D146FC5A-A910-9F4F-842F-323362E6A0C3}" srcOrd="1" destOrd="0" presId="urn:microsoft.com/office/officeart/2005/8/layout/orgChart1"/>
    <dgm:cxn modelId="{E7209E67-CBB4-9141-A856-A07D0492DBC5}" type="presOf" srcId="{DD21406A-C86D-D144-BC5F-DD1D5441E369}" destId="{D774F6DC-2299-8844-81FD-D5E9A273F70D}" srcOrd="1" destOrd="0" presId="urn:microsoft.com/office/officeart/2005/8/layout/orgChart1"/>
    <dgm:cxn modelId="{95289D6B-1544-3D47-9C0B-48A259E74A3E}" type="presOf" srcId="{1C1FC12C-BA1A-9747-ABB2-DC8E25174744}" destId="{CA0ECFD1-B799-F54D-8846-06AED4E317DD}" srcOrd="0" destOrd="0" presId="urn:microsoft.com/office/officeart/2005/8/layout/orgChart1"/>
    <dgm:cxn modelId="{3E1C347B-83DC-E540-96DF-434285E6D98F}" type="presOf" srcId="{919B62D2-8B3A-234E-B1EE-97A8B0C0F645}" destId="{C6BDD6BE-E3F2-4248-A599-248719AF4239}" srcOrd="0" destOrd="0" presId="urn:microsoft.com/office/officeart/2005/8/layout/orgChart1"/>
    <dgm:cxn modelId="{40AA4E7B-17F4-1844-9582-91CBD7B9B692}" type="presOf" srcId="{AC40D933-91B4-0446-9743-5C37498A6239}" destId="{8DDEB577-EC28-8F40-A62E-8DD298F37807}" srcOrd="1" destOrd="0" presId="urn:microsoft.com/office/officeart/2005/8/layout/orgChart1"/>
    <dgm:cxn modelId="{0AF0597C-E271-2B4A-B2F6-56FDBD8A62B2}" type="presOf" srcId="{69E90BED-65CA-A94C-AC5F-1101FED2B30F}" destId="{CEB50D1E-4243-F04B-BC17-DB71369F6934}" srcOrd="1" destOrd="0" presId="urn:microsoft.com/office/officeart/2005/8/layout/orgChart1"/>
    <dgm:cxn modelId="{0EC8EC7D-6E9F-364E-8FF5-E846400E3EA5}" type="presOf" srcId="{9BDFE690-5C3E-384E-A91D-CD16F0D6F321}" destId="{59F0D693-543E-A442-9128-814A714E5740}" srcOrd="0" destOrd="0" presId="urn:microsoft.com/office/officeart/2005/8/layout/orgChart1"/>
    <dgm:cxn modelId="{DA169F87-1CF7-EC40-8C18-2FF39113898D}" type="presOf" srcId="{F9E35864-7710-E341-8677-44BA3B542B35}" destId="{4DB6FD80-4795-BB42-AE8B-EB598468FD08}" srcOrd="0" destOrd="0" presId="urn:microsoft.com/office/officeart/2005/8/layout/orgChart1"/>
    <dgm:cxn modelId="{95F8E090-EE7D-8F4C-BDB8-0A15B737C667}" type="presOf" srcId="{51AFCF0F-8F82-9D40-86A4-C162F2AFA3CC}" destId="{B08E2FE8-BAF0-1645-8FF2-17CB49165FAF}" srcOrd="0" destOrd="0" presId="urn:microsoft.com/office/officeart/2005/8/layout/orgChart1"/>
    <dgm:cxn modelId="{8FB24694-88FE-4F43-B251-D71C5D0E8265}" type="presOf" srcId="{594A419B-9EA2-A948-88E7-0DDD60681959}" destId="{08CDFE65-BAA5-694E-A894-F33A73F328AD}" srcOrd="0" destOrd="0" presId="urn:microsoft.com/office/officeart/2005/8/layout/orgChart1"/>
    <dgm:cxn modelId="{2645319E-35CC-8C4A-8900-2F02BCDA451B}" type="presOf" srcId="{A76AE5E5-D42B-9F42-ACD5-C1774542C8AE}" destId="{30F8AC8B-D861-A646-A15A-5E100A6D86C9}" srcOrd="1" destOrd="0" presId="urn:microsoft.com/office/officeart/2005/8/layout/orgChart1"/>
    <dgm:cxn modelId="{A918819F-A086-8749-9EF9-9C7432B7522C}" srcId="{66950369-C411-8846-AA9C-A7C39E0BB188}" destId="{1C1FC12C-BA1A-9747-ABB2-DC8E25174744}" srcOrd="1" destOrd="0" parTransId="{5CAE86CC-7C1B-F349-A4BB-3B97015B3AB5}" sibTransId="{0E22BF96-AF68-864C-A619-4CB7A19C44D7}"/>
    <dgm:cxn modelId="{639639A3-278B-EC48-879F-DE22A4F60A9A}" type="presOf" srcId="{3162ADCB-99F8-E748-9D55-1F06F993AB8E}" destId="{AF017143-E9F9-6B4B-AD02-2DFB978A8B4F}" srcOrd="1" destOrd="0" presId="urn:microsoft.com/office/officeart/2005/8/layout/orgChart1"/>
    <dgm:cxn modelId="{8D3840A3-89E7-E14D-B7EC-3D56E59B0EC6}" srcId="{919B62D2-8B3A-234E-B1EE-97A8B0C0F645}" destId="{51AFCF0F-8F82-9D40-86A4-C162F2AFA3CC}" srcOrd="2" destOrd="0" parTransId="{1C09EDB9-362C-7C41-8D27-19530273299A}" sibTransId="{EE09E443-0FD5-084F-882B-6400E679E21B}"/>
    <dgm:cxn modelId="{38E320A5-8C5B-E342-9598-80FB66EF21CE}" type="presOf" srcId="{919B62D2-8B3A-234E-B1EE-97A8B0C0F645}" destId="{79C1B353-CFC5-9A4E-852E-2F7F87D21ADB}" srcOrd="1" destOrd="0" presId="urn:microsoft.com/office/officeart/2005/8/layout/orgChart1"/>
    <dgm:cxn modelId="{7ED769AD-3B2A-2F47-A2DC-BC73666B3423}" type="presOf" srcId="{3162ADCB-99F8-E748-9D55-1F06F993AB8E}" destId="{ADCB30CD-3697-5644-9462-271FE1E3DEB4}" srcOrd="0" destOrd="0" presId="urn:microsoft.com/office/officeart/2005/8/layout/orgChart1"/>
    <dgm:cxn modelId="{EF55F4AF-D790-AE42-8687-D3CF4BCC2E0C}" type="presOf" srcId="{A76AE5E5-D42B-9F42-ACD5-C1774542C8AE}" destId="{068C76CF-F47C-914B-A318-4918CDFE0A89}" srcOrd="0" destOrd="0" presId="urn:microsoft.com/office/officeart/2005/8/layout/orgChart1"/>
    <dgm:cxn modelId="{4DDB52B6-2B11-6F47-AC3C-40A9EF755AC9}" type="presOf" srcId="{9BDFE690-5C3E-384E-A91D-CD16F0D6F321}" destId="{FADCB6D9-6CBC-EB48-A57E-09BACFF93E07}" srcOrd="1" destOrd="0" presId="urn:microsoft.com/office/officeart/2005/8/layout/orgChart1"/>
    <dgm:cxn modelId="{C10B37C5-C71B-244A-B482-CF5FB1A9FD61}" type="presOf" srcId="{AC40D933-91B4-0446-9743-5C37498A6239}" destId="{1B227D76-070D-1A40-8D12-3DA8C8ABDA59}" srcOrd="0" destOrd="0" presId="urn:microsoft.com/office/officeart/2005/8/layout/orgChart1"/>
    <dgm:cxn modelId="{7FFAABC9-E441-7646-81C8-26DA899855BA}" type="presOf" srcId="{5F2E82B1-69BF-AE4F-A6F1-44C5A3002BFA}" destId="{9E16E584-A367-9F40-B4AD-F5C9CA9A4368}" srcOrd="0" destOrd="0" presId="urn:microsoft.com/office/officeart/2005/8/layout/orgChart1"/>
    <dgm:cxn modelId="{386E10D8-1E8C-E447-9ADA-D3353CD87F36}" type="presOf" srcId="{1C09EDB9-362C-7C41-8D27-19530273299A}" destId="{554C0299-EAAF-7848-B9BB-E1CDA3D22042}" srcOrd="0" destOrd="0" presId="urn:microsoft.com/office/officeart/2005/8/layout/orgChart1"/>
    <dgm:cxn modelId="{DC2BBDDE-92B7-E14F-82B2-58FF6B587EDA}" srcId="{F5148CDA-53F6-584A-9161-26B21F5A301A}" destId="{AC40D933-91B4-0446-9743-5C37498A6239}" srcOrd="0" destOrd="0" parTransId="{F9E35864-7710-E341-8677-44BA3B542B35}" sibTransId="{F89EAB27-B7B0-E840-B8D4-447D3E7311AB}"/>
    <dgm:cxn modelId="{A51005DF-5E1F-6A43-8070-1C5B0C146174}" type="presOf" srcId="{F5148CDA-53F6-584A-9161-26B21F5A301A}" destId="{EB2228EA-729D-D44F-A39E-68B011C54F7D}" srcOrd="0" destOrd="0" presId="urn:microsoft.com/office/officeart/2005/8/layout/orgChart1"/>
    <dgm:cxn modelId="{BED88BE1-5B63-4D48-AFE7-B6C2FA98C4F1}" type="presOf" srcId="{66950369-C411-8846-AA9C-A7C39E0BB188}" destId="{56EEBB05-645E-4B4E-8B56-8929598BF93D}" srcOrd="0" destOrd="0" presId="urn:microsoft.com/office/officeart/2005/8/layout/orgChart1"/>
    <dgm:cxn modelId="{70A66AF2-243C-FA41-B524-B71231F6BB90}" srcId="{77A55721-F8F7-C243-9947-9623607A01AF}" destId="{66950369-C411-8846-AA9C-A7C39E0BB188}" srcOrd="0" destOrd="0" parTransId="{59E62058-93E7-7D43-9EE2-0686B5D72151}" sibTransId="{15BFBCF7-717A-6B42-8A1E-C6E689A4F107}"/>
    <dgm:cxn modelId="{5CAF6CF2-2F81-D841-B7C9-4A615AA0C450}" type="presOf" srcId="{5B6933BA-4B90-A146-97D6-6E81D3FD466F}" destId="{39B7B8C9-7DD4-5043-9665-A1C5018337DC}" srcOrd="0" destOrd="0" presId="urn:microsoft.com/office/officeart/2005/8/layout/orgChart1"/>
    <dgm:cxn modelId="{1D66AAF3-68DE-714E-982D-A11EB45A15D3}" srcId="{AC40D933-91B4-0446-9743-5C37498A6239}" destId="{69E90BED-65CA-A94C-AC5F-1101FED2B30F}" srcOrd="0" destOrd="0" parTransId="{5B6933BA-4B90-A146-97D6-6E81D3FD466F}" sibTransId="{4716B150-B5A3-3A48-8D3A-C35572B9E8FB}"/>
    <dgm:cxn modelId="{30AA32F8-C96B-2A49-83C3-8654481B1C6A}" type="presOf" srcId="{DD21406A-C86D-D144-BC5F-DD1D5441E369}" destId="{F7141B7E-AE7C-0D4D-8F92-3BF6CBE5E5FF}" srcOrd="0" destOrd="0" presId="urn:microsoft.com/office/officeart/2005/8/layout/orgChart1"/>
    <dgm:cxn modelId="{4529B22D-B95F-8E4A-B143-E7FFFCD00CA3}" type="presParOf" srcId="{23026017-7B03-2149-BD12-87BEE793E427}" destId="{292DD55F-EEBF-6A48-B151-DBF52DA78AE2}" srcOrd="0" destOrd="0" presId="urn:microsoft.com/office/officeart/2005/8/layout/orgChart1"/>
    <dgm:cxn modelId="{8546D653-0B08-2649-B7C2-A8C4BED1380C}" type="presParOf" srcId="{292DD55F-EEBF-6A48-B151-DBF52DA78AE2}" destId="{E13C25C0-E969-8241-B2FD-4F8C22A2A081}" srcOrd="0" destOrd="0" presId="urn:microsoft.com/office/officeart/2005/8/layout/orgChart1"/>
    <dgm:cxn modelId="{2838BDBB-0ABC-B34C-8714-3CAF676570B4}" type="presParOf" srcId="{E13C25C0-E969-8241-B2FD-4F8C22A2A081}" destId="{56EEBB05-645E-4B4E-8B56-8929598BF93D}" srcOrd="0" destOrd="0" presId="urn:microsoft.com/office/officeart/2005/8/layout/orgChart1"/>
    <dgm:cxn modelId="{8975138A-EA9B-604F-B4A5-A95CAA7D68B7}" type="presParOf" srcId="{E13C25C0-E969-8241-B2FD-4F8C22A2A081}" destId="{D146FC5A-A910-9F4F-842F-323362E6A0C3}" srcOrd="1" destOrd="0" presId="urn:microsoft.com/office/officeart/2005/8/layout/orgChart1"/>
    <dgm:cxn modelId="{4BBD471E-7DFB-B04E-97BD-9D1E143BD446}" type="presParOf" srcId="{292DD55F-EEBF-6A48-B151-DBF52DA78AE2}" destId="{C4055B60-27FF-A748-9663-92234E37AC6B}" srcOrd="1" destOrd="0" presId="urn:microsoft.com/office/officeart/2005/8/layout/orgChart1"/>
    <dgm:cxn modelId="{E8AE6B25-7A96-4349-A3C2-7CF522949AA9}" type="presParOf" srcId="{C4055B60-27FF-A748-9663-92234E37AC6B}" destId="{9E16E584-A367-9F40-B4AD-F5C9CA9A4368}" srcOrd="0" destOrd="0" presId="urn:microsoft.com/office/officeart/2005/8/layout/orgChart1"/>
    <dgm:cxn modelId="{1B7E721E-EAF2-2F4E-BEBB-F41B329B5F8E}" type="presParOf" srcId="{C4055B60-27FF-A748-9663-92234E37AC6B}" destId="{58ABC51B-8C57-8542-85B8-82D5A9319DF4}" srcOrd="1" destOrd="0" presId="urn:microsoft.com/office/officeart/2005/8/layout/orgChart1"/>
    <dgm:cxn modelId="{97CBE67F-18B5-2448-B0A8-8E9208D29913}" type="presParOf" srcId="{58ABC51B-8C57-8542-85B8-82D5A9319DF4}" destId="{E134DA3A-2220-114D-A5E1-F89699A53C8B}" srcOrd="0" destOrd="0" presId="urn:microsoft.com/office/officeart/2005/8/layout/orgChart1"/>
    <dgm:cxn modelId="{9F20E8EF-514C-1C44-81EB-0B2D0402D952}" type="presParOf" srcId="{E134DA3A-2220-114D-A5E1-F89699A53C8B}" destId="{C6BDD6BE-E3F2-4248-A599-248719AF4239}" srcOrd="0" destOrd="0" presId="urn:microsoft.com/office/officeart/2005/8/layout/orgChart1"/>
    <dgm:cxn modelId="{DFE70379-5A80-7D40-ADFD-AC03D00AE99A}" type="presParOf" srcId="{E134DA3A-2220-114D-A5E1-F89699A53C8B}" destId="{79C1B353-CFC5-9A4E-852E-2F7F87D21ADB}" srcOrd="1" destOrd="0" presId="urn:microsoft.com/office/officeart/2005/8/layout/orgChart1"/>
    <dgm:cxn modelId="{A53F1174-926C-C943-A4D8-32350EB52E77}" type="presParOf" srcId="{58ABC51B-8C57-8542-85B8-82D5A9319DF4}" destId="{19AA9DDE-532D-0A44-AED4-0E8111610CC1}" srcOrd="1" destOrd="0" presId="urn:microsoft.com/office/officeart/2005/8/layout/orgChart1"/>
    <dgm:cxn modelId="{02C648A0-E600-434D-98B7-9A77DCB37B60}" type="presParOf" srcId="{19AA9DDE-532D-0A44-AED4-0E8111610CC1}" destId="{08CDFE65-BAA5-694E-A894-F33A73F328AD}" srcOrd="0" destOrd="0" presId="urn:microsoft.com/office/officeart/2005/8/layout/orgChart1"/>
    <dgm:cxn modelId="{1354FCAA-0171-CA47-AD45-064FABA80596}" type="presParOf" srcId="{19AA9DDE-532D-0A44-AED4-0E8111610CC1}" destId="{CCB6B50C-E3EF-9A43-95E9-75C5C77FB74C}" srcOrd="1" destOrd="0" presId="urn:microsoft.com/office/officeart/2005/8/layout/orgChart1"/>
    <dgm:cxn modelId="{46A94939-1292-3042-8389-BE06975254A1}" type="presParOf" srcId="{CCB6B50C-E3EF-9A43-95E9-75C5C77FB74C}" destId="{75A77F0F-8DFE-3448-84BE-8A92CBF7E5D7}" srcOrd="0" destOrd="0" presId="urn:microsoft.com/office/officeart/2005/8/layout/orgChart1"/>
    <dgm:cxn modelId="{1C5CC101-FEEF-AB4C-9A91-D2BB07F8DC53}" type="presParOf" srcId="{75A77F0F-8DFE-3448-84BE-8A92CBF7E5D7}" destId="{59F0D693-543E-A442-9128-814A714E5740}" srcOrd="0" destOrd="0" presId="urn:microsoft.com/office/officeart/2005/8/layout/orgChart1"/>
    <dgm:cxn modelId="{0BED104A-FC15-2948-AC3A-9F768011441B}" type="presParOf" srcId="{75A77F0F-8DFE-3448-84BE-8A92CBF7E5D7}" destId="{FADCB6D9-6CBC-EB48-A57E-09BACFF93E07}" srcOrd="1" destOrd="0" presId="urn:microsoft.com/office/officeart/2005/8/layout/orgChart1"/>
    <dgm:cxn modelId="{00E5CC02-393D-B94E-B171-2AD44AE261A0}" type="presParOf" srcId="{CCB6B50C-E3EF-9A43-95E9-75C5C77FB74C}" destId="{215DD9CA-F685-0C42-A8BD-838AD156B80F}" srcOrd="1" destOrd="0" presId="urn:microsoft.com/office/officeart/2005/8/layout/orgChart1"/>
    <dgm:cxn modelId="{05C17303-613A-274C-9BEA-2E0C0B0EDC5D}" type="presParOf" srcId="{CCB6B50C-E3EF-9A43-95E9-75C5C77FB74C}" destId="{DD34EC22-AD42-E743-B57D-E15BEF8A04CA}" srcOrd="2" destOrd="0" presId="urn:microsoft.com/office/officeart/2005/8/layout/orgChart1"/>
    <dgm:cxn modelId="{30BB1C90-327D-7B46-92ED-75623445C5DB}" type="presParOf" srcId="{19AA9DDE-532D-0A44-AED4-0E8111610CC1}" destId="{B3E54521-E372-024E-A7D2-A3DF4B8467E9}" srcOrd="2" destOrd="0" presId="urn:microsoft.com/office/officeart/2005/8/layout/orgChart1"/>
    <dgm:cxn modelId="{A202DAE0-1D65-8941-94CF-7342319C50FB}" type="presParOf" srcId="{19AA9DDE-532D-0A44-AED4-0E8111610CC1}" destId="{826E4F5C-9131-354E-A4EC-52FF66B177A4}" srcOrd="3" destOrd="0" presId="urn:microsoft.com/office/officeart/2005/8/layout/orgChart1"/>
    <dgm:cxn modelId="{661F4C21-B8E6-6B46-8030-DA30CD161797}" type="presParOf" srcId="{826E4F5C-9131-354E-A4EC-52FF66B177A4}" destId="{C4E661EF-0734-974E-B47C-4795D565F2CE}" srcOrd="0" destOrd="0" presId="urn:microsoft.com/office/officeart/2005/8/layout/orgChart1"/>
    <dgm:cxn modelId="{A079BE11-3FEE-1443-BD2D-E54606001B9E}" type="presParOf" srcId="{C4E661EF-0734-974E-B47C-4795D565F2CE}" destId="{068C76CF-F47C-914B-A318-4918CDFE0A89}" srcOrd="0" destOrd="0" presId="urn:microsoft.com/office/officeart/2005/8/layout/orgChart1"/>
    <dgm:cxn modelId="{8601539C-BCEE-8B40-8FAA-7533D67A8EB4}" type="presParOf" srcId="{C4E661EF-0734-974E-B47C-4795D565F2CE}" destId="{30F8AC8B-D861-A646-A15A-5E100A6D86C9}" srcOrd="1" destOrd="0" presId="urn:microsoft.com/office/officeart/2005/8/layout/orgChart1"/>
    <dgm:cxn modelId="{DFFEAAA9-67FE-504A-AD04-7686A687AED3}" type="presParOf" srcId="{826E4F5C-9131-354E-A4EC-52FF66B177A4}" destId="{65205D13-188C-544E-B7CE-92F9E4E2CDD5}" srcOrd="1" destOrd="0" presId="urn:microsoft.com/office/officeart/2005/8/layout/orgChart1"/>
    <dgm:cxn modelId="{41381A57-2C7A-CC4A-AF0F-F07D7A0928FF}" type="presParOf" srcId="{826E4F5C-9131-354E-A4EC-52FF66B177A4}" destId="{507D4718-D434-2E42-BF8A-F32E10C8CE8D}" srcOrd="2" destOrd="0" presId="urn:microsoft.com/office/officeart/2005/8/layout/orgChart1"/>
    <dgm:cxn modelId="{B0F1C897-4BFE-894D-B7EC-625E001741D5}" type="presParOf" srcId="{19AA9DDE-532D-0A44-AED4-0E8111610CC1}" destId="{554C0299-EAAF-7848-B9BB-E1CDA3D22042}" srcOrd="4" destOrd="0" presId="urn:microsoft.com/office/officeart/2005/8/layout/orgChart1"/>
    <dgm:cxn modelId="{17A941FA-54BE-B64C-9788-3A209A994481}" type="presParOf" srcId="{19AA9DDE-532D-0A44-AED4-0E8111610CC1}" destId="{45B8D2D1-234F-8345-AD56-2B74801DF900}" srcOrd="5" destOrd="0" presId="urn:microsoft.com/office/officeart/2005/8/layout/orgChart1"/>
    <dgm:cxn modelId="{3478BB93-E5E8-9E4C-973F-A43FDCEEC0D9}" type="presParOf" srcId="{45B8D2D1-234F-8345-AD56-2B74801DF900}" destId="{CAF7C8DA-CA1F-6848-8E2D-282CCABD5B7E}" srcOrd="0" destOrd="0" presId="urn:microsoft.com/office/officeart/2005/8/layout/orgChart1"/>
    <dgm:cxn modelId="{21027936-4F34-204C-903C-303B0146AB8C}" type="presParOf" srcId="{CAF7C8DA-CA1F-6848-8E2D-282CCABD5B7E}" destId="{B08E2FE8-BAF0-1645-8FF2-17CB49165FAF}" srcOrd="0" destOrd="0" presId="urn:microsoft.com/office/officeart/2005/8/layout/orgChart1"/>
    <dgm:cxn modelId="{A8FF5740-4221-DD45-95E1-13710525BAC4}" type="presParOf" srcId="{CAF7C8DA-CA1F-6848-8E2D-282CCABD5B7E}" destId="{EBB84338-F523-AB43-B8C5-0ECE64BE9920}" srcOrd="1" destOrd="0" presId="urn:microsoft.com/office/officeart/2005/8/layout/orgChart1"/>
    <dgm:cxn modelId="{B1A8C38C-7CC8-F545-8D37-F3212ED364D3}" type="presParOf" srcId="{45B8D2D1-234F-8345-AD56-2B74801DF900}" destId="{CFB6D9E3-5126-134F-9BE9-1742F2C41E72}" srcOrd="1" destOrd="0" presId="urn:microsoft.com/office/officeart/2005/8/layout/orgChart1"/>
    <dgm:cxn modelId="{72D6BABA-50ED-C84F-96E9-5431F0FB2D07}" type="presParOf" srcId="{45B8D2D1-234F-8345-AD56-2B74801DF900}" destId="{FA13391A-35A3-7647-A723-44FEE74D4B08}" srcOrd="2" destOrd="0" presId="urn:microsoft.com/office/officeart/2005/8/layout/orgChart1"/>
    <dgm:cxn modelId="{C8895B9B-01D0-A848-B300-2A9AAEE1C85C}" type="presParOf" srcId="{58ABC51B-8C57-8542-85B8-82D5A9319DF4}" destId="{46893E5F-E259-2249-A90B-E34622FD8067}" srcOrd="2" destOrd="0" presId="urn:microsoft.com/office/officeart/2005/8/layout/orgChart1"/>
    <dgm:cxn modelId="{85B64178-2943-1041-86AD-D6855E5C6213}" type="presParOf" srcId="{C4055B60-27FF-A748-9663-92234E37AC6B}" destId="{B5A2DFBB-B564-944F-A65A-C69ECB9DDD6A}" srcOrd="2" destOrd="0" presId="urn:microsoft.com/office/officeart/2005/8/layout/orgChart1"/>
    <dgm:cxn modelId="{8F30AD68-C470-7C4F-A2C8-63EDCC37B0CA}" type="presParOf" srcId="{C4055B60-27FF-A748-9663-92234E37AC6B}" destId="{80A615EC-34FE-B747-AFA4-2B7446C9F215}" srcOrd="3" destOrd="0" presId="urn:microsoft.com/office/officeart/2005/8/layout/orgChart1"/>
    <dgm:cxn modelId="{1FB6BA6E-D7A3-5648-A685-57D844640CAE}" type="presParOf" srcId="{80A615EC-34FE-B747-AFA4-2B7446C9F215}" destId="{D795B8FD-21CE-3349-8C9C-A2F3596793F0}" srcOrd="0" destOrd="0" presId="urn:microsoft.com/office/officeart/2005/8/layout/orgChart1"/>
    <dgm:cxn modelId="{EDCC9ECA-CF51-6446-8504-BF094DF0440C}" type="presParOf" srcId="{D795B8FD-21CE-3349-8C9C-A2F3596793F0}" destId="{CA0ECFD1-B799-F54D-8846-06AED4E317DD}" srcOrd="0" destOrd="0" presId="urn:microsoft.com/office/officeart/2005/8/layout/orgChart1"/>
    <dgm:cxn modelId="{FF754221-BB7F-E141-8E5E-0A1B20CCE4DC}" type="presParOf" srcId="{D795B8FD-21CE-3349-8C9C-A2F3596793F0}" destId="{1D1419E4-96F1-F542-A4B4-94F7C96B19B1}" srcOrd="1" destOrd="0" presId="urn:microsoft.com/office/officeart/2005/8/layout/orgChart1"/>
    <dgm:cxn modelId="{1E35E5D2-97ED-B74E-A3AC-968B715C591C}" type="presParOf" srcId="{80A615EC-34FE-B747-AFA4-2B7446C9F215}" destId="{AD8B0843-8CB7-C946-8C42-BDA69BA21C32}" srcOrd="1" destOrd="0" presId="urn:microsoft.com/office/officeart/2005/8/layout/orgChart1"/>
    <dgm:cxn modelId="{557444A1-8A49-4943-9548-09C8FB30D791}" type="presParOf" srcId="{AD8B0843-8CB7-C946-8C42-BDA69BA21C32}" destId="{16112E58-E2F7-2E43-AE4C-4B3A75B5B36B}" srcOrd="0" destOrd="0" presId="urn:microsoft.com/office/officeart/2005/8/layout/orgChart1"/>
    <dgm:cxn modelId="{F616697E-FA15-7D49-BA64-09BF765C8D59}" type="presParOf" srcId="{AD8B0843-8CB7-C946-8C42-BDA69BA21C32}" destId="{2093BF64-693E-0B4E-A86E-F60A5F0F8908}" srcOrd="1" destOrd="0" presId="urn:microsoft.com/office/officeart/2005/8/layout/orgChart1"/>
    <dgm:cxn modelId="{32312BF8-496F-F249-AC0E-2B07F54FF1BD}" type="presParOf" srcId="{2093BF64-693E-0B4E-A86E-F60A5F0F8908}" destId="{169260D5-BC9C-3749-A895-534A95944930}" srcOrd="0" destOrd="0" presId="urn:microsoft.com/office/officeart/2005/8/layout/orgChart1"/>
    <dgm:cxn modelId="{4ACF0C89-960B-564B-A12A-E899F24FB792}" type="presParOf" srcId="{169260D5-BC9C-3749-A895-534A95944930}" destId="{F7141B7E-AE7C-0D4D-8F92-3BF6CBE5E5FF}" srcOrd="0" destOrd="0" presId="urn:microsoft.com/office/officeart/2005/8/layout/orgChart1"/>
    <dgm:cxn modelId="{50E8A732-FD35-E54D-AFAE-989BBE9611BE}" type="presParOf" srcId="{169260D5-BC9C-3749-A895-534A95944930}" destId="{D774F6DC-2299-8844-81FD-D5E9A273F70D}" srcOrd="1" destOrd="0" presId="urn:microsoft.com/office/officeart/2005/8/layout/orgChart1"/>
    <dgm:cxn modelId="{CE9AF091-2B04-7140-80DA-9E5AC5DE8ED1}" type="presParOf" srcId="{2093BF64-693E-0B4E-A86E-F60A5F0F8908}" destId="{B393A169-38F4-834C-968C-A93C2E2E42C6}" srcOrd="1" destOrd="0" presId="urn:microsoft.com/office/officeart/2005/8/layout/orgChart1"/>
    <dgm:cxn modelId="{2435DE72-A859-B646-9BF7-99D0FA1D425D}" type="presParOf" srcId="{2093BF64-693E-0B4E-A86E-F60A5F0F8908}" destId="{F39E86CA-4459-444F-B98D-7394AE72A85B}" srcOrd="2" destOrd="0" presId="urn:microsoft.com/office/officeart/2005/8/layout/orgChart1"/>
    <dgm:cxn modelId="{417CEB6A-570D-C34D-9E18-1ED0C69CADDE}" type="presParOf" srcId="{AD8B0843-8CB7-C946-8C42-BDA69BA21C32}" destId="{16373AE4-319C-D943-80CE-5F9670DD72FE}" srcOrd="2" destOrd="0" presId="urn:microsoft.com/office/officeart/2005/8/layout/orgChart1"/>
    <dgm:cxn modelId="{A4D57E8C-8CCC-8E45-A798-8D95683B06A7}" type="presParOf" srcId="{AD8B0843-8CB7-C946-8C42-BDA69BA21C32}" destId="{C61506CB-0B8E-E04B-8042-EB7E589C63BE}" srcOrd="3" destOrd="0" presId="urn:microsoft.com/office/officeart/2005/8/layout/orgChart1"/>
    <dgm:cxn modelId="{83E892FD-3BB7-ED48-A88F-A055E0B5B454}" type="presParOf" srcId="{C61506CB-0B8E-E04B-8042-EB7E589C63BE}" destId="{FFFB48A0-FEB8-8340-B45B-D3370EB536FD}" srcOrd="0" destOrd="0" presId="urn:microsoft.com/office/officeart/2005/8/layout/orgChart1"/>
    <dgm:cxn modelId="{D1EACC57-AF92-5543-BB9D-C61A57FA93A5}" type="presParOf" srcId="{FFFB48A0-FEB8-8340-B45B-D3370EB536FD}" destId="{ADCB30CD-3697-5644-9462-271FE1E3DEB4}" srcOrd="0" destOrd="0" presId="urn:microsoft.com/office/officeart/2005/8/layout/orgChart1"/>
    <dgm:cxn modelId="{AC070AAF-A19E-3043-9380-63E9B188ADD8}" type="presParOf" srcId="{FFFB48A0-FEB8-8340-B45B-D3370EB536FD}" destId="{AF017143-E9F9-6B4B-AD02-2DFB978A8B4F}" srcOrd="1" destOrd="0" presId="urn:microsoft.com/office/officeart/2005/8/layout/orgChart1"/>
    <dgm:cxn modelId="{60853283-DAC9-0848-A300-51BA6E4A45B1}" type="presParOf" srcId="{C61506CB-0B8E-E04B-8042-EB7E589C63BE}" destId="{0D690631-A41C-804F-AEDE-3D2FBD78C88A}" srcOrd="1" destOrd="0" presId="urn:microsoft.com/office/officeart/2005/8/layout/orgChart1"/>
    <dgm:cxn modelId="{0170FF4D-F8D8-5E49-83E8-DD12AE99EF68}" type="presParOf" srcId="{C61506CB-0B8E-E04B-8042-EB7E589C63BE}" destId="{9B2DF042-0011-4746-A217-133AA1E3AA6D}" srcOrd="2" destOrd="0" presId="urn:microsoft.com/office/officeart/2005/8/layout/orgChart1"/>
    <dgm:cxn modelId="{16C368FD-28C3-F646-8CB7-C84F20AD5B2E}" type="presParOf" srcId="{80A615EC-34FE-B747-AFA4-2B7446C9F215}" destId="{B898F5D5-7F8B-2B45-9982-EDE94E1B0DBB}" srcOrd="2" destOrd="0" presId="urn:microsoft.com/office/officeart/2005/8/layout/orgChart1"/>
    <dgm:cxn modelId="{2FB740E8-D8F7-C246-A0E3-B0375181FC79}" type="presParOf" srcId="{C4055B60-27FF-A748-9663-92234E37AC6B}" destId="{6D9FE4CC-B1A5-2246-9F13-AACB96F6049F}" srcOrd="4" destOrd="0" presId="urn:microsoft.com/office/officeart/2005/8/layout/orgChart1"/>
    <dgm:cxn modelId="{072CD539-DFC3-CF48-98E9-2F338AA9C7D3}" type="presParOf" srcId="{C4055B60-27FF-A748-9663-92234E37AC6B}" destId="{B56FA1D9-CCC0-0848-AE3B-F90C5BBC2384}" srcOrd="5" destOrd="0" presId="urn:microsoft.com/office/officeart/2005/8/layout/orgChart1"/>
    <dgm:cxn modelId="{047C11BE-4E23-8A45-AF6E-A1686A564881}" type="presParOf" srcId="{B56FA1D9-CCC0-0848-AE3B-F90C5BBC2384}" destId="{D9499F0B-9462-7448-9F30-8CB3F6CF466A}" srcOrd="0" destOrd="0" presId="urn:microsoft.com/office/officeart/2005/8/layout/orgChart1"/>
    <dgm:cxn modelId="{4FF5AB23-CCBC-1740-82B8-54865C25396F}" type="presParOf" srcId="{D9499F0B-9462-7448-9F30-8CB3F6CF466A}" destId="{EB2228EA-729D-D44F-A39E-68B011C54F7D}" srcOrd="0" destOrd="0" presId="urn:microsoft.com/office/officeart/2005/8/layout/orgChart1"/>
    <dgm:cxn modelId="{F615DAD3-9669-9549-AF5F-43EA04D2B940}" type="presParOf" srcId="{D9499F0B-9462-7448-9F30-8CB3F6CF466A}" destId="{DFD9C9FD-8E75-5447-9E8B-2976395B5882}" srcOrd="1" destOrd="0" presId="urn:microsoft.com/office/officeart/2005/8/layout/orgChart1"/>
    <dgm:cxn modelId="{284BF49F-7792-8D4B-A179-D89E21FFAACA}" type="presParOf" srcId="{B56FA1D9-CCC0-0848-AE3B-F90C5BBC2384}" destId="{67049014-8B08-7A4A-A3F6-763B019F2149}" srcOrd="1" destOrd="0" presId="urn:microsoft.com/office/officeart/2005/8/layout/orgChart1"/>
    <dgm:cxn modelId="{EA8219C6-7AF3-6B48-A2F2-2B105F208A6E}" type="presParOf" srcId="{67049014-8B08-7A4A-A3F6-763B019F2149}" destId="{4DB6FD80-4795-BB42-AE8B-EB598468FD08}" srcOrd="0" destOrd="0" presId="urn:microsoft.com/office/officeart/2005/8/layout/orgChart1"/>
    <dgm:cxn modelId="{0C37F3C7-D7D2-A84C-8858-B0BED474D1C3}" type="presParOf" srcId="{67049014-8B08-7A4A-A3F6-763B019F2149}" destId="{E6E708D7-B53F-AB4D-B628-910E9AF8DE65}" srcOrd="1" destOrd="0" presId="urn:microsoft.com/office/officeart/2005/8/layout/orgChart1"/>
    <dgm:cxn modelId="{F85BD3D1-1C8C-2542-AFFC-C7F44F3D7CB6}" type="presParOf" srcId="{E6E708D7-B53F-AB4D-B628-910E9AF8DE65}" destId="{31B59FB1-4E1F-CE42-8F5F-A0899322986C}" srcOrd="0" destOrd="0" presId="urn:microsoft.com/office/officeart/2005/8/layout/orgChart1"/>
    <dgm:cxn modelId="{3C7E6197-688F-C443-8B73-2BAD4781AB50}" type="presParOf" srcId="{31B59FB1-4E1F-CE42-8F5F-A0899322986C}" destId="{1B227D76-070D-1A40-8D12-3DA8C8ABDA59}" srcOrd="0" destOrd="0" presId="urn:microsoft.com/office/officeart/2005/8/layout/orgChart1"/>
    <dgm:cxn modelId="{67D2DF03-326C-E246-820E-9F281B917A05}" type="presParOf" srcId="{31B59FB1-4E1F-CE42-8F5F-A0899322986C}" destId="{8DDEB577-EC28-8F40-A62E-8DD298F37807}" srcOrd="1" destOrd="0" presId="urn:microsoft.com/office/officeart/2005/8/layout/orgChart1"/>
    <dgm:cxn modelId="{F3E5D8EA-3B6B-8F46-BB78-2B464216AC3C}" type="presParOf" srcId="{E6E708D7-B53F-AB4D-B628-910E9AF8DE65}" destId="{C0269EEF-D84D-5742-9211-438EAA76FAA5}" srcOrd="1" destOrd="0" presId="urn:microsoft.com/office/officeart/2005/8/layout/orgChart1"/>
    <dgm:cxn modelId="{264BD937-8E91-C84B-8991-DAC27A5D8479}" type="presParOf" srcId="{C0269EEF-D84D-5742-9211-438EAA76FAA5}" destId="{39B7B8C9-7DD4-5043-9665-A1C5018337DC}" srcOrd="0" destOrd="0" presId="urn:microsoft.com/office/officeart/2005/8/layout/orgChart1"/>
    <dgm:cxn modelId="{99864CBD-0F42-4540-8DF2-94C375BE093E}" type="presParOf" srcId="{C0269EEF-D84D-5742-9211-438EAA76FAA5}" destId="{488FE58A-0C53-4543-9495-F35CABEAEC06}" srcOrd="1" destOrd="0" presId="urn:microsoft.com/office/officeart/2005/8/layout/orgChart1"/>
    <dgm:cxn modelId="{9407BB58-442A-B84B-8A3F-4FE1FB5F7B57}" type="presParOf" srcId="{488FE58A-0C53-4543-9495-F35CABEAEC06}" destId="{C4833532-3413-9C46-9833-A8C58FB74509}" srcOrd="0" destOrd="0" presId="urn:microsoft.com/office/officeart/2005/8/layout/orgChart1"/>
    <dgm:cxn modelId="{DEF56277-1225-1047-A9AA-87519EA3544C}" type="presParOf" srcId="{C4833532-3413-9C46-9833-A8C58FB74509}" destId="{10BC60B4-A10F-F84F-925E-6439965BE638}" srcOrd="0" destOrd="0" presId="urn:microsoft.com/office/officeart/2005/8/layout/orgChart1"/>
    <dgm:cxn modelId="{C9800CF6-E28A-2D4D-997F-65402C85F80E}" type="presParOf" srcId="{C4833532-3413-9C46-9833-A8C58FB74509}" destId="{CEB50D1E-4243-F04B-BC17-DB71369F6934}" srcOrd="1" destOrd="0" presId="urn:microsoft.com/office/officeart/2005/8/layout/orgChart1"/>
    <dgm:cxn modelId="{E274B7D9-FA95-A14C-BA34-16CAE2736D27}" type="presParOf" srcId="{488FE58A-0C53-4543-9495-F35CABEAEC06}" destId="{1B1BE7DB-0B90-3345-8020-DECEFF2195FC}" srcOrd="1" destOrd="0" presId="urn:microsoft.com/office/officeart/2005/8/layout/orgChart1"/>
    <dgm:cxn modelId="{DE073F36-48FB-7443-A230-75A7E4865435}" type="presParOf" srcId="{488FE58A-0C53-4543-9495-F35CABEAEC06}" destId="{5A3D897C-B564-F141-A55B-6EC66CAF55C1}" srcOrd="2" destOrd="0" presId="urn:microsoft.com/office/officeart/2005/8/layout/orgChart1"/>
    <dgm:cxn modelId="{63F6C0DA-F920-004C-AE1A-6B65C1DDA616}" type="presParOf" srcId="{E6E708D7-B53F-AB4D-B628-910E9AF8DE65}" destId="{A03B15DF-9E89-6349-90D6-524207D4DF6F}" srcOrd="2" destOrd="0" presId="urn:microsoft.com/office/officeart/2005/8/layout/orgChart1"/>
    <dgm:cxn modelId="{715D317F-5373-6740-82BE-041AD1720C04}" type="presParOf" srcId="{B56FA1D9-CCC0-0848-AE3B-F90C5BBC2384}" destId="{1059A5C7-7201-A744-83BE-31C926D0C913}" srcOrd="2" destOrd="0" presId="urn:microsoft.com/office/officeart/2005/8/layout/orgChart1"/>
    <dgm:cxn modelId="{EB5B1361-64C5-7446-9286-57DBE6AF250C}" type="presParOf" srcId="{292DD55F-EEBF-6A48-B151-DBF52DA78AE2}" destId="{A525CE6E-061D-514A-9E16-59E5A814F9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E8EBE3-99FD-BE4C-B9C3-777E57A4F08D}" type="doc">
      <dgm:prSet loTypeId="urn:microsoft.com/office/officeart/2005/8/layout/orgChart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DE4A4779-3454-3948-B8E2-851F519EBC1E}">
      <dgm:prSet phldrT="[文字]"/>
      <dgm:spPr/>
      <dgm:t>
        <a:bodyPr/>
        <a:lstStyle/>
        <a:p>
          <a:r>
            <a:rPr lang="en-US" altLang="zh-TW" dirty="0"/>
            <a:t>Choose one of the data</a:t>
          </a:r>
        </a:p>
        <a:p>
          <a:r>
            <a:rPr lang="en-US" altLang="zh-TW" dirty="0"/>
            <a:t>(Channel Laden-flow)</a:t>
          </a:r>
          <a:endParaRPr lang="zh-TW" altLang="en-US" dirty="0"/>
        </a:p>
      </dgm:t>
    </dgm:pt>
    <dgm:pt modelId="{F70CFBF4-464B-4E40-889E-214ECEF9844F}" type="parTrans" cxnId="{111D176E-B79A-0A48-8B13-9F14FCD59DDA}">
      <dgm:prSet/>
      <dgm:spPr/>
      <dgm:t>
        <a:bodyPr/>
        <a:lstStyle/>
        <a:p>
          <a:endParaRPr lang="zh-TW" altLang="en-US"/>
        </a:p>
      </dgm:t>
    </dgm:pt>
    <dgm:pt modelId="{EFC5E985-025F-6942-AB76-811E2604998F}" type="sibTrans" cxnId="{111D176E-B79A-0A48-8B13-9F14FCD59DDA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A2755B1-6080-FA49-88AD-E1B631CADB6F}" type="asst">
          <dgm:prSet phldrT="[文字]"/>
          <dgm:spPr/>
          <dgm:t>
            <a:bodyPr/>
            <a:lstStyle/>
            <a:p>
              <a:r>
                <a:rPr lang="en-US" altLang="zh-TW" dirty="0"/>
                <a:t>Certain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altLang="zh-TW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𝑅𝑒</m:t>
                      </m:r>
                    </m:e>
                    <m: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sub>
                  </m:sSub>
                </m:oMath>
              </a14:m>
              <a:endParaRPr lang="zh-TW" altLang="en-US" dirty="0"/>
            </a:p>
          </dgm:t>
        </dgm:pt>
      </mc:Choice>
      <mc:Fallback xmlns="">
        <dgm:pt modelId="{6A2755B1-6080-FA49-88AD-E1B631CADB6F}" type="asst">
          <dgm:prSet phldrT="[文字]"/>
          <dgm:spPr/>
          <dgm:t>
            <a:bodyPr/>
            <a:lstStyle/>
            <a:p>
              <a:r>
                <a:rPr lang="en-US" altLang="zh-TW" dirty="0"/>
                <a:t>Certain </a:t>
              </a:r>
              <a:r>
                <a:rPr lang="en-US" altLang="zh-TW" i="0">
                  <a:latin typeface="Cambria Math" panose="02040503050406030204" pitchFamily="18" charset="0"/>
                </a:rPr>
                <a:t>〖</a:t>
              </a:r>
              <a:r>
                <a:rPr lang="en-US" altLang="zh-TW" b="0" i="0">
                  <a:latin typeface="Cambria Math" panose="02040503050406030204" pitchFamily="18" charset="0"/>
                </a:rPr>
                <a:t>𝑅𝑒〗_</a:t>
              </a:r>
              <a:r>
                <a:rPr lang="en-US" altLang="zh-TW" i="0">
                  <a:latin typeface="Cambria Math" panose="02040503050406030204" pitchFamily="18" charset="0"/>
                  <a:ea typeface="Cambria Math" panose="02040503050406030204" pitchFamily="18" charset="0"/>
                </a:rPr>
                <a:t>𝜏</a:t>
              </a:r>
              <a:endParaRPr lang="zh-TW" altLang="en-US" dirty="0"/>
            </a:p>
          </dgm:t>
        </dgm:pt>
      </mc:Fallback>
    </mc:AlternateContent>
    <dgm:pt modelId="{ADF25333-9A06-7F45-97F1-B18460329CDF}" type="parTrans" cxnId="{3ED7BCFD-CF0E-F045-A53C-E366746EAD91}">
      <dgm:prSet/>
      <dgm:spPr/>
      <dgm:t>
        <a:bodyPr/>
        <a:lstStyle/>
        <a:p>
          <a:endParaRPr lang="zh-TW" altLang="en-US"/>
        </a:p>
      </dgm:t>
    </dgm:pt>
    <dgm:pt modelId="{2E5D4B5B-437F-A848-AD39-2BF154587114}" type="sibTrans" cxnId="{3ED7BCFD-CF0E-F045-A53C-E366746EAD91}">
      <dgm:prSet/>
      <dgm:spPr/>
      <dgm:t>
        <a:bodyPr/>
        <a:lstStyle/>
        <a:p>
          <a:endParaRPr lang="zh-TW" altLang="en-US"/>
        </a:p>
      </dgm:t>
    </dgm:pt>
    <dgm:pt modelId="{5E157966-6F75-5647-AA58-8FD1705C6922}">
      <dgm:prSet phldrT="[文字]"/>
      <dgm:spPr/>
      <dgm:t>
        <a:bodyPr/>
        <a:lstStyle/>
        <a:p>
          <a:r>
            <a:rPr lang="en-US" altLang="zh-TW" dirty="0"/>
            <a:t>TKE/Dissipation profile</a:t>
          </a:r>
          <a:endParaRPr lang="zh-TW" altLang="en-US" dirty="0"/>
        </a:p>
      </dgm:t>
    </dgm:pt>
    <dgm:pt modelId="{AB46E288-3C9D-384A-AEE7-1A00307A174E}" type="parTrans" cxnId="{ADB34608-4BF4-6F4A-9AB7-3DFE721A3996}">
      <dgm:prSet/>
      <dgm:spPr/>
      <dgm:t>
        <a:bodyPr/>
        <a:lstStyle/>
        <a:p>
          <a:endParaRPr lang="zh-TW" altLang="en-US"/>
        </a:p>
      </dgm:t>
    </dgm:pt>
    <dgm:pt modelId="{477898F6-9B29-8D4A-A554-DCF90B3FEBEE}" type="sibTrans" cxnId="{ADB34608-4BF4-6F4A-9AB7-3DFE721A3996}">
      <dgm:prSet/>
      <dgm:spPr/>
      <dgm:t>
        <a:bodyPr/>
        <a:lstStyle/>
        <a:p>
          <a:endParaRPr lang="zh-TW" altLang="en-US"/>
        </a:p>
      </dgm:t>
    </dgm:pt>
    <dgm:pt modelId="{9B97B566-8B7F-1B40-AF21-6ECB13A2AA8C}">
      <dgm:prSet phldrT="[文字]"/>
      <dgm:spPr/>
      <dgm:t>
        <a:bodyPr/>
        <a:lstStyle/>
        <a:p>
          <a:r>
            <a:rPr lang="en-US" altLang="zh-TW" dirty="0"/>
            <a:t>Mean velocity profile</a:t>
          </a:r>
          <a:endParaRPr lang="zh-TW" altLang="en-US" dirty="0"/>
        </a:p>
      </dgm:t>
    </dgm:pt>
    <dgm:pt modelId="{E3F40D48-25F5-EB4E-81B8-3EC79FE76119}" type="parTrans" cxnId="{C78C1B68-FAF7-3747-9225-7E367497D20C}">
      <dgm:prSet/>
      <dgm:spPr/>
      <dgm:t>
        <a:bodyPr/>
        <a:lstStyle/>
        <a:p>
          <a:endParaRPr lang="zh-TW" altLang="en-US"/>
        </a:p>
      </dgm:t>
    </dgm:pt>
    <dgm:pt modelId="{EDBCE660-0185-7F4A-AB60-E1ACD25CAF97}" type="sibTrans" cxnId="{C78C1B68-FAF7-3747-9225-7E367497D20C}">
      <dgm:prSet/>
      <dgm:spPr/>
      <dgm:t>
        <a:bodyPr/>
        <a:lstStyle/>
        <a:p>
          <a:endParaRPr lang="zh-TW" altLang="en-US"/>
        </a:p>
      </dgm:t>
    </dgm:pt>
    <dgm:pt modelId="{D4B7CFD1-6427-3542-A39E-D0EBABC96607}">
      <dgm:prSet/>
      <dgm:spPr/>
      <dgm:t>
        <a:bodyPr/>
        <a:lstStyle/>
        <a:p>
          <a:r>
            <a:rPr lang="en-US" altLang="zh-TW" dirty="0"/>
            <a:t>Particle properties</a:t>
          </a:r>
          <a:endParaRPr lang="zh-TW" altLang="en-US" dirty="0"/>
        </a:p>
      </dgm:t>
    </dgm:pt>
    <dgm:pt modelId="{88BEE401-FDAA-A14F-94F4-545606AA6F01}" type="sibTrans" cxnId="{78F7BB3A-E45D-644B-8AAA-3416CE753AA0}">
      <dgm:prSet/>
      <dgm:spPr/>
      <dgm:t>
        <a:bodyPr/>
        <a:lstStyle/>
        <a:p>
          <a:endParaRPr lang="zh-TW" altLang="en-US"/>
        </a:p>
      </dgm:t>
    </dgm:pt>
    <dgm:pt modelId="{90700069-FFDA-C24A-A141-4DF9C537553B}" type="parTrans" cxnId="{78F7BB3A-E45D-644B-8AAA-3416CE753AA0}">
      <dgm:prSet/>
      <dgm:spPr/>
      <dgm:t>
        <a:bodyPr/>
        <a:lstStyle/>
        <a:p>
          <a:endParaRPr lang="zh-TW" altLang="en-US"/>
        </a:p>
      </dgm:t>
    </dgm:pt>
    <dgm:pt modelId="{25796576-1CC5-D245-8300-4CA867D565DB}">
      <dgm:prSet/>
      <dgm:spPr/>
      <dgm:t>
        <a:bodyPr/>
        <a:lstStyle/>
        <a:p>
          <a:r>
            <a:rPr lang="en-US" altLang="zh-TW" dirty="0">
              <a:solidFill>
                <a:srgbClr val="FF0000"/>
              </a:solidFill>
            </a:rPr>
            <a:t>Determine 2-layer OU parameters</a:t>
          </a:r>
          <a:endParaRPr lang="zh-TW" altLang="en-US" dirty="0">
            <a:solidFill>
              <a:srgbClr val="FF0000"/>
            </a:solidFill>
          </a:endParaRPr>
        </a:p>
      </dgm:t>
    </dgm:pt>
    <dgm:pt modelId="{BE8EBE63-6B7D-8646-966B-E33DA5CC3B75}" type="parTrans" cxnId="{736BBB34-DC03-0E4D-8764-4F229883697C}">
      <dgm:prSet/>
      <dgm:spPr/>
      <dgm:t>
        <a:bodyPr/>
        <a:lstStyle/>
        <a:p>
          <a:endParaRPr lang="zh-TW" altLang="en-US"/>
        </a:p>
      </dgm:t>
    </dgm:pt>
    <dgm:pt modelId="{C801D34F-E82F-B142-A198-FA24CC39E95B}" type="sibTrans" cxnId="{736BBB34-DC03-0E4D-8764-4F229883697C}">
      <dgm:prSet/>
      <dgm:spPr/>
      <dgm:t>
        <a:bodyPr/>
        <a:lstStyle/>
        <a:p>
          <a:endParaRPr lang="zh-TW" altLang="en-US"/>
        </a:p>
      </dgm:t>
    </dgm:pt>
    <dgm:pt modelId="{698E2F7A-10A9-1448-9942-E63A60800EC0}" type="pres">
      <dgm:prSet presAssocID="{30E8EBE3-99FD-BE4C-B9C3-777E57A4F0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C884F6C-2B09-0F4C-B962-B7F8A70A7950}" type="pres">
      <dgm:prSet presAssocID="{DE4A4779-3454-3948-B8E2-851F519EBC1E}" presName="hierRoot1" presStyleCnt="0">
        <dgm:presLayoutVars>
          <dgm:hierBranch val="init"/>
        </dgm:presLayoutVars>
      </dgm:prSet>
      <dgm:spPr/>
    </dgm:pt>
    <dgm:pt modelId="{B0DD12CD-BF5A-C14D-B3D8-8C37B8B66F97}" type="pres">
      <dgm:prSet presAssocID="{DE4A4779-3454-3948-B8E2-851F519EBC1E}" presName="rootComposite1" presStyleCnt="0"/>
      <dgm:spPr/>
    </dgm:pt>
    <dgm:pt modelId="{9224B740-A296-D04C-B0CF-BF9453A45D40}" type="pres">
      <dgm:prSet presAssocID="{DE4A4779-3454-3948-B8E2-851F519EBC1E}" presName="rootText1" presStyleLbl="node0" presStyleIdx="0" presStyleCnt="1" custScaleX="174208" custScaleY="121943" custLinFactNeighborY="5201">
        <dgm:presLayoutVars>
          <dgm:chPref val="3"/>
        </dgm:presLayoutVars>
      </dgm:prSet>
      <dgm:spPr/>
    </dgm:pt>
    <dgm:pt modelId="{CCC71B9F-9F85-A947-9636-48E4D8BFE8F9}" type="pres">
      <dgm:prSet presAssocID="{DE4A4779-3454-3948-B8E2-851F519EBC1E}" presName="rootConnector1" presStyleLbl="node1" presStyleIdx="0" presStyleCnt="0"/>
      <dgm:spPr/>
    </dgm:pt>
    <dgm:pt modelId="{BC8DBDD8-FB25-FD4E-943F-9FCDE5B1719F}" type="pres">
      <dgm:prSet presAssocID="{DE4A4779-3454-3948-B8E2-851F519EBC1E}" presName="hierChild2" presStyleCnt="0"/>
      <dgm:spPr/>
    </dgm:pt>
    <dgm:pt modelId="{DEFDC603-2F52-B041-BA7F-041B63DF9644}" type="pres">
      <dgm:prSet presAssocID="{AB46E288-3C9D-384A-AEE7-1A00307A174E}" presName="Name37" presStyleLbl="parChTrans1D2" presStyleIdx="0" presStyleCnt="4"/>
      <dgm:spPr/>
    </dgm:pt>
    <dgm:pt modelId="{C3BE6B92-A290-8B4D-ACB0-39EF69159A7C}" type="pres">
      <dgm:prSet presAssocID="{5E157966-6F75-5647-AA58-8FD1705C6922}" presName="hierRoot2" presStyleCnt="0">
        <dgm:presLayoutVars>
          <dgm:hierBranch val="init"/>
        </dgm:presLayoutVars>
      </dgm:prSet>
      <dgm:spPr/>
    </dgm:pt>
    <dgm:pt modelId="{A7541A86-32EC-9D45-8FB1-4BB4688F2E6B}" type="pres">
      <dgm:prSet presAssocID="{5E157966-6F75-5647-AA58-8FD1705C6922}" presName="rootComposite" presStyleCnt="0"/>
      <dgm:spPr/>
    </dgm:pt>
    <dgm:pt modelId="{137621D8-9FF7-0A4F-9335-35F8929F41A8}" type="pres">
      <dgm:prSet presAssocID="{5E157966-6F75-5647-AA58-8FD1705C6922}" presName="rootText" presStyleLbl="node2" presStyleIdx="0" presStyleCnt="3">
        <dgm:presLayoutVars>
          <dgm:chPref val="3"/>
        </dgm:presLayoutVars>
      </dgm:prSet>
      <dgm:spPr/>
    </dgm:pt>
    <dgm:pt modelId="{587BF2DC-EABF-2440-A79A-5E489248EDB1}" type="pres">
      <dgm:prSet presAssocID="{5E157966-6F75-5647-AA58-8FD1705C6922}" presName="rootConnector" presStyleLbl="node2" presStyleIdx="0" presStyleCnt="3"/>
      <dgm:spPr/>
    </dgm:pt>
    <dgm:pt modelId="{D931EDAD-8950-5F43-A3C6-191F9FB1CB60}" type="pres">
      <dgm:prSet presAssocID="{5E157966-6F75-5647-AA58-8FD1705C6922}" presName="hierChild4" presStyleCnt="0"/>
      <dgm:spPr/>
    </dgm:pt>
    <dgm:pt modelId="{A57363AF-2498-6C42-BAB1-FFC9C18D0F24}" type="pres">
      <dgm:prSet presAssocID="{BE8EBE63-6B7D-8646-966B-E33DA5CC3B75}" presName="Name37" presStyleLbl="parChTrans1D3" presStyleIdx="0" presStyleCnt="1"/>
      <dgm:spPr/>
    </dgm:pt>
    <dgm:pt modelId="{5A949C80-AC88-FA4B-BC5B-CD6E5449CFFD}" type="pres">
      <dgm:prSet presAssocID="{25796576-1CC5-D245-8300-4CA867D565DB}" presName="hierRoot2" presStyleCnt="0">
        <dgm:presLayoutVars>
          <dgm:hierBranch val="init"/>
        </dgm:presLayoutVars>
      </dgm:prSet>
      <dgm:spPr/>
    </dgm:pt>
    <dgm:pt modelId="{FE161789-2B48-F24A-B7D5-9FE4C4647805}" type="pres">
      <dgm:prSet presAssocID="{25796576-1CC5-D245-8300-4CA867D565DB}" presName="rootComposite" presStyleCnt="0"/>
      <dgm:spPr/>
    </dgm:pt>
    <dgm:pt modelId="{19D82418-5327-3949-AF46-5C2D3B15FAF8}" type="pres">
      <dgm:prSet presAssocID="{25796576-1CC5-D245-8300-4CA867D565DB}" presName="rootText" presStyleLbl="node3" presStyleIdx="0" presStyleCnt="1" custScaleX="68866">
        <dgm:presLayoutVars>
          <dgm:chPref val="3"/>
        </dgm:presLayoutVars>
      </dgm:prSet>
      <dgm:spPr/>
    </dgm:pt>
    <dgm:pt modelId="{DE838E9B-ABA5-8143-8403-E6711BF0AAED}" type="pres">
      <dgm:prSet presAssocID="{25796576-1CC5-D245-8300-4CA867D565DB}" presName="rootConnector" presStyleLbl="node3" presStyleIdx="0" presStyleCnt="1"/>
      <dgm:spPr/>
    </dgm:pt>
    <dgm:pt modelId="{7A32F9C7-9F2B-C848-98C3-D63D568ADADE}" type="pres">
      <dgm:prSet presAssocID="{25796576-1CC5-D245-8300-4CA867D565DB}" presName="hierChild4" presStyleCnt="0"/>
      <dgm:spPr/>
    </dgm:pt>
    <dgm:pt modelId="{11BC4F2C-42D7-3448-8DB7-CF3CF18356CF}" type="pres">
      <dgm:prSet presAssocID="{25796576-1CC5-D245-8300-4CA867D565DB}" presName="hierChild5" presStyleCnt="0"/>
      <dgm:spPr/>
    </dgm:pt>
    <dgm:pt modelId="{2C0F3D73-0DA2-B740-870C-C6A628C17EE4}" type="pres">
      <dgm:prSet presAssocID="{5E157966-6F75-5647-AA58-8FD1705C6922}" presName="hierChild5" presStyleCnt="0"/>
      <dgm:spPr/>
    </dgm:pt>
    <dgm:pt modelId="{C7D9D0B4-4E59-CD45-AFB9-E632247645A1}" type="pres">
      <dgm:prSet presAssocID="{E3F40D48-25F5-EB4E-81B8-3EC79FE76119}" presName="Name37" presStyleLbl="parChTrans1D2" presStyleIdx="1" presStyleCnt="4"/>
      <dgm:spPr/>
    </dgm:pt>
    <dgm:pt modelId="{CD099940-4EEE-D445-87F6-B33461871576}" type="pres">
      <dgm:prSet presAssocID="{9B97B566-8B7F-1B40-AF21-6ECB13A2AA8C}" presName="hierRoot2" presStyleCnt="0">
        <dgm:presLayoutVars>
          <dgm:hierBranch val="init"/>
        </dgm:presLayoutVars>
      </dgm:prSet>
      <dgm:spPr/>
    </dgm:pt>
    <dgm:pt modelId="{050BAE78-F7F4-D443-8723-A6E2CCF65735}" type="pres">
      <dgm:prSet presAssocID="{9B97B566-8B7F-1B40-AF21-6ECB13A2AA8C}" presName="rootComposite" presStyleCnt="0"/>
      <dgm:spPr/>
    </dgm:pt>
    <dgm:pt modelId="{42808EBE-37A6-DF44-9303-D0818434AD31}" type="pres">
      <dgm:prSet presAssocID="{9B97B566-8B7F-1B40-AF21-6ECB13A2AA8C}" presName="rootText" presStyleLbl="node2" presStyleIdx="1" presStyleCnt="3">
        <dgm:presLayoutVars>
          <dgm:chPref val="3"/>
        </dgm:presLayoutVars>
      </dgm:prSet>
      <dgm:spPr/>
    </dgm:pt>
    <dgm:pt modelId="{FDA1774F-F889-EE4F-8FE2-7609CF0D1869}" type="pres">
      <dgm:prSet presAssocID="{9B97B566-8B7F-1B40-AF21-6ECB13A2AA8C}" presName="rootConnector" presStyleLbl="node2" presStyleIdx="1" presStyleCnt="3"/>
      <dgm:spPr/>
    </dgm:pt>
    <dgm:pt modelId="{47C280F5-C2B0-9546-BED7-8489927456B8}" type="pres">
      <dgm:prSet presAssocID="{9B97B566-8B7F-1B40-AF21-6ECB13A2AA8C}" presName="hierChild4" presStyleCnt="0"/>
      <dgm:spPr/>
    </dgm:pt>
    <dgm:pt modelId="{29F44CD6-B19D-5D47-ADC4-71ED337DAF8B}" type="pres">
      <dgm:prSet presAssocID="{9B97B566-8B7F-1B40-AF21-6ECB13A2AA8C}" presName="hierChild5" presStyleCnt="0"/>
      <dgm:spPr/>
    </dgm:pt>
    <dgm:pt modelId="{523E5D60-20EE-9546-A42B-087FC0211CAE}" type="pres">
      <dgm:prSet presAssocID="{90700069-FFDA-C24A-A141-4DF9C537553B}" presName="Name37" presStyleLbl="parChTrans1D2" presStyleIdx="2" presStyleCnt="4"/>
      <dgm:spPr/>
    </dgm:pt>
    <dgm:pt modelId="{DAB100E4-7B87-794B-B950-D57A740F25ED}" type="pres">
      <dgm:prSet presAssocID="{D4B7CFD1-6427-3542-A39E-D0EBABC96607}" presName="hierRoot2" presStyleCnt="0">
        <dgm:presLayoutVars>
          <dgm:hierBranch val="init"/>
        </dgm:presLayoutVars>
      </dgm:prSet>
      <dgm:spPr/>
    </dgm:pt>
    <dgm:pt modelId="{C4CBFD8F-0281-2B45-81EC-20B490821A3D}" type="pres">
      <dgm:prSet presAssocID="{D4B7CFD1-6427-3542-A39E-D0EBABC96607}" presName="rootComposite" presStyleCnt="0"/>
      <dgm:spPr/>
    </dgm:pt>
    <dgm:pt modelId="{9C186628-1FB5-F740-AD76-2BE8A04921B9}" type="pres">
      <dgm:prSet presAssocID="{D4B7CFD1-6427-3542-A39E-D0EBABC96607}" presName="rootText" presStyleLbl="node2" presStyleIdx="2" presStyleCnt="3">
        <dgm:presLayoutVars>
          <dgm:chPref val="3"/>
        </dgm:presLayoutVars>
      </dgm:prSet>
      <dgm:spPr/>
    </dgm:pt>
    <dgm:pt modelId="{631E8EDE-C0A6-1545-AE54-1893B4ED419B}" type="pres">
      <dgm:prSet presAssocID="{D4B7CFD1-6427-3542-A39E-D0EBABC96607}" presName="rootConnector" presStyleLbl="node2" presStyleIdx="2" presStyleCnt="3"/>
      <dgm:spPr/>
    </dgm:pt>
    <dgm:pt modelId="{BC4A7A26-9597-974F-B7AD-C81A3B7AE190}" type="pres">
      <dgm:prSet presAssocID="{D4B7CFD1-6427-3542-A39E-D0EBABC96607}" presName="hierChild4" presStyleCnt="0"/>
      <dgm:spPr/>
    </dgm:pt>
    <dgm:pt modelId="{B606C1DA-7F13-AC47-AA7C-66F41D5A20B8}" type="pres">
      <dgm:prSet presAssocID="{D4B7CFD1-6427-3542-A39E-D0EBABC96607}" presName="hierChild5" presStyleCnt="0"/>
      <dgm:spPr/>
    </dgm:pt>
    <dgm:pt modelId="{98DB77A6-8E9A-BD4A-8BA5-AE7C90E2D0FB}" type="pres">
      <dgm:prSet presAssocID="{DE4A4779-3454-3948-B8E2-851F519EBC1E}" presName="hierChild3" presStyleCnt="0"/>
      <dgm:spPr/>
    </dgm:pt>
    <dgm:pt modelId="{C4907834-C580-4447-BE2D-9197223AB990}" type="pres">
      <dgm:prSet presAssocID="{ADF25333-9A06-7F45-97F1-B18460329CDF}" presName="Name111" presStyleLbl="parChTrans1D2" presStyleIdx="3" presStyleCnt="4"/>
      <dgm:spPr/>
    </dgm:pt>
    <dgm:pt modelId="{1542C9CF-AA31-D34F-8F82-DCB6C5CCA89B}" type="pres">
      <dgm:prSet presAssocID="{6A2755B1-6080-FA49-88AD-E1B631CADB6F}" presName="hierRoot3" presStyleCnt="0">
        <dgm:presLayoutVars>
          <dgm:hierBranch val="init"/>
        </dgm:presLayoutVars>
      </dgm:prSet>
      <dgm:spPr/>
    </dgm:pt>
    <dgm:pt modelId="{125AF735-92F3-CC45-8FB8-05F6E3AF475F}" type="pres">
      <dgm:prSet presAssocID="{6A2755B1-6080-FA49-88AD-E1B631CADB6F}" presName="rootComposite3" presStyleCnt="0"/>
      <dgm:spPr/>
    </dgm:pt>
    <dgm:pt modelId="{10D0DF35-DB80-4F48-A50C-E34F0F4758B3}" type="pres">
      <dgm:prSet presAssocID="{6A2755B1-6080-FA49-88AD-E1B631CADB6F}" presName="rootText3" presStyleLbl="asst1" presStyleIdx="0" presStyleCnt="1" custScaleX="78610" custScaleY="57812">
        <dgm:presLayoutVars>
          <dgm:chPref val="3"/>
        </dgm:presLayoutVars>
      </dgm:prSet>
      <dgm:spPr/>
    </dgm:pt>
    <dgm:pt modelId="{C0CD6474-9CD7-DF4B-B944-5D19C7C7FD81}" type="pres">
      <dgm:prSet presAssocID="{6A2755B1-6080-FA49-88AD-E1B631CADB6F}" presName="rootConnector3" presStyleLbl="asst1" presStyleIdx="0" presStyleCnt="1"/>
      <dgm:spPr/>
    </dgm:pt>
    <dgm:pt modelId="{CF3352AE-A376-8840-91DC-351A1F45A155}" type="pres">
      <dgm:prSet presAssocID="{6A2755B1-6080-FA49-88AD-E1B631CADB6F}" presName="hierChild6" presStyleCnt="0"/>
      <dgm:spPr/>
    </dgm:pt>
    <dgm:pt modelId="{F6892C8A-67CF-254A-B427-DEEE981E1AE7}" type="pres">
      <dgm:prSet presAssocID="{6A2755B1-6080-FA49-88AD-E1B631CADB6F}" presName="hierChild7" presStyleCnt="0"/>
      <dgm:spPr/>
    </dgm:pt>
  </dgm:ptLst>
  <dgm:cxnLst>
    <dgm:cxn modelId="{ADB34608-4BF4-6F4A-9AB7-3DFE721A3996}" srcId="{DE4A4779-3454-3948-B8E2-851F519EBC1E}" destId="{5E157966-6F75-5647-AA58-8FD1705C6922}" srcOrd="1" destOrd="0" parTransId="{AB46E288-3C9D-384A-AEE7-1A00307A174E}" sibTransId="{477898F6-9B29-8D4A-A554-DCF90B3FEBEE}"/>
    <dgm:cxn modelId="{C3D9012A-AB6D-5B45-B477-DD271B83C771}" type="presOf" srcId="{ADF25333-9A06-7F45-97F1-B18460329CDF}" destId="{C4907834-C580-4447-BE2D-9197223AB990}" srcOrd="0" destOrd="0" presId="urn:microsoft.com/office/officeart/2005/8/layout/orgChart1"/>
    <dgm:cxn modelId="{736BBB34-DC03-0E4D-8764-4F229883697C}" srcId="{5E157966-6F75-5647-AA58-8FD1705C6922}" destId="{25796576-1CC5-D245-8300-4CA867D565DB}" srcOrd="0" destOrd="0" parTransId="{BE8EBE63-6B7D-8646-966B-E33DA5CC3B75}" sibTransId="{C801D34F-E82F-B142-A198-FA24CC39E95B}"/>
    <dgm:cxn modelId="{3986EF34-67AD-D04D-B801-396849766BCE}" type="presOf" srcId="{6A2755B1-6080-FA49-88AD-E1B631CADB6F}" destId="{C0CD6474-9CD7-DF4B-B944-5D19C7C7FD81}" srcOrd="1" destOrd="0" presId="urn:microsoft.com/office/officeart/2005/8/layout/orgChart1"/>
    <dgm:cxn modelId="{B265AF39-0ECB-2040-A27B-7F96418542B4}" type="presOf" srcId="{BE8EBE63-6B7D-8646-966B-E33DA5CC3B75}" destId="{A57363AF-2498-6C42-BAB1-FFC9C18D0F24}" srcOrd="0" destOrd="0" presId="urn:microsoft.com/office/officeart/2005/8/layout/orgChart1"/>
    <dgm:cxn modelId="{C3962D3A-F2FA-5E46-AD49-275C69B7F4C2}" type="presOf" srcId="{AB46E288-3C9D-384A-AEE7-1A00307A174E}" destId="{DEFDC603-2F52-B041-BA7F-041B63DF9644}" srcOrd="0" destOrd="0" presId="urn:microsoft.com/office/officeart/2005/8/layout/orgChart1"/>
    <dgm:cxn modelId="{78F7BB3A-E45D-644B-8AAA-3416CE753AA0}" srcId="{DE4A4779-3454-3948-B8E2-851F519EBC1E}" destId="{D4B7CFD1-6427-3542-A39E-D0EBABC96607}" srcOrd="3" destOrd="0" parTransId="{90700069-FFDA-C24A-A141-4DF9C537553B}" sibTransId="{88BEE401-FDAA-A14F-94F4-545606AA6F01}"/>
    <dgm:cxn modelId="{0D75003C-54DF-B448-B9C2-BBD3452C244F}" type="presOf" srcId="{9B97B566-8B7F-1B40-AF21-6ECB13A2AA8C}" destId="{FDA1774F-F889-EE4F-8FE2-7609CF0D1869}" srcOrd="1" destOrd="0" presId="urn:microsoft.com/office/officeart/2005/8/layout/orgChart1"/>
    <dgm:cxn modelId="{4C95FE3C-43F1-1748-93E9-4B8AC08A69BB}" type="presOf" srcId="{D4B7CFD1-6427-3542-A39E-D0EBABC96607}" destId="{9C186628-1FB5-F740-AD76-2BE8A04921B9}" srcOrd="0" destOrd="0" presId="urn:microsoft.com/office/officeart/2005/8/layout/orgChart1"/>
    <dgm:cxn modelId="{244B573D-28AB-7F4A-9A5C-2637C6670CAF}" type="presOf" srcId="{25796576-1CC5-D245-8300-4CA867D565DB}" destId="{DE838E9B-ABA5-8143-8403-E6711BF0AAED}" srcOrd="1" destOrd="0" presId="urn:microsoft.com/office/officeart/2005/8/layout/orgChart1"/>
    <dgm:cxn modelId="{EFD75044-47CA-4B44-8734-DDAF986F6673}" type="presOf" srcId="{25796576-1CC5-D245-8300-4CA867D565DB}" destId="{19D82418-5327-3949-AF46-5C2D3B15FAF8}" srcOrd="0" destOrd="0" presId="urn:microsoft.com/office/officeart/2005/8/layout/orgChart1"/>
    <dgm:cxn modelId="{0B9B9E4F-A8E9-A84C-9CF5-A7ACA5F7C7FE}" type="presOf" srcId="{E3F40D48-25F5-EB4E-81B8-3EC79FE76119}" destId="{C7D9D0B4-4E59-CD45-AFB9-E632247645A1}" srcOrd="0" destOrd="0" presId="urn:microsoft.com/office/officeart/2005/8/layout/orgChart1"/>
    <dgm:cxn modelId="{C78C1B68-FAF7-3747-9225-7E367497D20C}" srcId="{DE4A4779-3454-3948-B8E2-851F519EBC1E}" destId="{9B97B566-8B7F-1B40-AF21-6ECB13A2AA8C}" srcOrd="2" destOrd="0" parTransId="{E3F40D48-25F5-EB4E-81B8-3EC79FE76119}" sibTransId="{EDBCE660-0185-7F4A-AB60-E1ACD25CAF97}"/>
    <dgm:cxn modelId="{111D176E-B79A-0A48-8B13-9F14FCD59DDA}" srcId="{30E8EBE3-99FD-BE4C-B9C3-777E57A4F08D}" destId="{DE4A4779-3454-3948-B8E2-851F519EBC1E}" srcOrd="0" destOrd="0" parTransId="{F70CFBF4-464B-4E40-889E-214ECEF9844F}" sibTransId="{EFC5E985-025F-6942-AB76-811E2604998F}"/>
    <dgm:cxn modelId="{1982F884-790E-AA4E-98A8-F24D16295421}" type="presOf" srcId="{6A2755B1-6080-FA49-88AD-E1B631CADB6F}" destId="{10D0DF35-DB80-4F48-A50C-E34F0F4758B3}" srcOrd="0" destOrd="0" presId="urn:microsoft.com/office/officeart/2005/8/layout/orgChart1"/>
    <dgm:cxn modelId="{49697C89-A2D8-1849-BF00-54654F8693A8}" type="presOf" srcId="{DE4A4779-3454-3948-B8E2-851F519EBC1E}" destId="{CCC71B9F-9F85-A947-9636-48E4D8BFE8F9}" srcOrd="1" destOrd="0" presId="urn:microsoft.com/office/officeart/2005/8/layout/orgChart1"/>
    <dgm:cxn modelId="{6399A08E-6E70-744B-8C42-4F5D69A7C783}" type="presOf" srcId="{90700069-FFDA-C24A-A141-4DF9C537553B}" destId="{523E5D60-20EE-9546-A42B-087FC0211CAE}" srcOrd="0" destOrd="0" presId="urn:microsoft.com/office/officeart/2005/8/layout/orgChart1"/>
    <dgm:cxn modelId="{7E6C4891-3C08-1D4A-B5BE-30F22C9F96C0}" type="presOf" srcId="{DE4A4779-3454-3948-B8E2-851F519EBC1E}" destId="{9224B740-A296-D04C-B0CF-BF9453A45D40}" srcOrd="0" destOrd="0" presId="urn:microsoft.com/office/officeart/2005/8/layout/orgChart1"/>
    <dgm:cxn modelId="{FD655C93-D3C0-1146-B01C-A51AFF9A8E12}" type="presOf" srcId="{D4B7CFD1-6427-3542-A39E-D0EBABC96607}" destId="{631E8EDE-C0A6-1545-AE54-1893B4ED419B}" srcOrd="1" destOrd="0" presId="urn:microsoft.com/office/officeart/2005/8/layout/orgChart1"/>
    <dgm:cxn modelId="{5D8705AB-5DE0-F947-AEA7-4CD3D9A24726}" type="presOf" srcId="{5E157966-6F75-5647-AA58-8FD1705C6922}" destId="{137621D8-9FF7-0A4F-9335-35F8929F41A8}" srcOrd="0" destOrd="0" presId="urn:microsoft.com/office/officeart/2005/8/layout/orgChart1"/>
    <dgm:cxn modelId="{E8AD40CC-0F9C-B147-98A0-4B37915C2109}" type="presOf" srcId="{9B97B566-8B7F-1B40-AF21-6ECB13A2AA8C}" destId="{42808EBE-37A6-DF44-9303-D0818434AD31}" srcOrd="0" destOrd="0" presId="urn:microsoft.com/office/officeart/2005/8/layout/orgChart1"/>
    <dgm:cxn modelId="{B726D3DC-4D08-0E4C-8C5B-D933A9035E26}" type="presOf" srcId="{30E8EBE3-99FD-BE4C-B9C3-777E57A4F08D}" destId="{698E2F7A-10A9-1448-9942-E63A60800EC0}" srcOrd="0" destOrd="0" presId="urn:microsoft.com/office/officeart/2005/8/layout/orgChart1"/>
    <dgm:cxn modelId="{45A2F2E7-4132-F845-989E-9AE871AEA90B}" type="presOf" srcId="{5E157966-6F75-5647-AA58-8FD1705C6922}" destId="{587BF2DC-EABF-2440-A79A-5E489248EDB1}" srcOrd="1" destOrd="0" presId="urn:microsoft.com/office/officeart/2005/8/layout/orgChart1"/>
    <dgm:cxn modelId="{3ED7BCFD-CF0E-F045-A53C-E366746EAD91}" srcId="{DE4A4779-3454-3948-B8E2-851F519EBC1E}" destId="{6A2755B1-6080-FA49-88AD-E1B631CADB6F}" srcOrd="0" destOrd="0" parTransId="{ADF25333-9A06-7F45-97F1-B18460329CDF}" sibTransId="{2E5D4B5B-437F-A848-AD39-2BF154587114}"/>
    <dgm:cxn modelId="{FDAB1989-8CB7-824D-B6B4-C4B1D2901961}" type="presParOf" srcId="{698E2F7A-10A9-1448-9942-E63A60800EC0}" destId="{3C884F6C-2B09-0F4C-B962-B7F8A70A7950}" srcOrd="0" destOrd="0" presId="urn:microsoft.com/office/officeart/2005/8/layout/orgChart1"/>
    <dgm:cxn modelId="{51D4DD53-4AFE-EF44-819A-40A7EE758E3A}" type="presParOf" srcId="{3C884F6C-2B09-0F4C-B962-B7F8A70A7950}" destId="{B0DD12CD-BF5A-C14D-B3D8-8C37B8B66F97}" srcOrd="0" destOrd="0" presId="urn:microsoft.com/office/officeart/2005/8/layout/orgChart1"/>
    <dgm:cxn modelId="{0D34E53A-9E77-C442-A154-A72BE252A149}" type="presParOf" srcId="{B0DD12CD-BF5A-C14D-B3D8-8C37B8B66F97}" destId="{9224B740-A296-D04C-B0CF-BF9453A45D40}" srcOrd="0" destOrd="0" presId="urn:microsoft.com/office/officeart/2005/8/layout/orgChart1"/>
    <dgm:cxn modelId="{F391A656-C8D2-2946-8B8C-0E1C21C67D30}" type="presParOf" srcId="{B0DD12CD-BF5A-C14D-B3D8-8C37B8B66F97}" destId="{CCC71B9F-9F85-A947-9636-48E4D8BFE8F9}" srcOrd="1" destOrd="0" presId="urn:microsoft.com/office/officeart/2005/8/layout/orgChart1"/>
    <dgm:cxn modelId="{55EA8B40-2C5E-714E-A27D-472D8095E013}" type="presParOf" srcId="{3C884F6C-2B09-0F4C-B962-B7F8A70A7950}" destId="{BC8DBDD8-FB25-FD4E-943F-9FCDE5B1719F}" srcOrd="1" destOrd="0" presId="urn:microsoft.com/office/officeart/2005/8/layout/orgChart1"/>
    <dgm:cxn modelId="{B738E359-27B7-4746-8256-172FEB009424}" type="presParOf" srcId="{BC8DBDD8-FB25-FD4E-943F-9FCDE5B1719F}" destId="{DEFDC603-2F52-B041-BA7F-041B63DF9644}" srcOrd="0" destOrd="0" presId="urn:microsoft.com/office/officeart/2005/8/layout/orgChart1"/>
    <dgm:cxn modelId="{2283F9D3-3D67-8741-B1F8-77E358ED1D9F}" type="presParOf" srcId="{BC8DBDD8-FB25-FD4E-943F-9FCDE5B1719F}" destId="{C3BE6B92-A290-8B4D-ACB0-39EF69159A7C}" srcOrd="1" destOrd="0" presId="urn:microsoft.com/office/officeart/2005/8/layout/orgChart1"/>
    <dgm:cxn modelId="{41FA9289-E75D-5946-8679-B136EAB04EBE}" type="presParOf" srcId="{C3BE6B92-A290-8B4D-ACB0-39EF69159A7C}" destId="{A7541A86-32EC-9D45-8FB1-4BB4688F2E6B}" srcOrd="0" destOrd="0" presId="urn:microsoft.com/office/officeart/2005/8/layout/orgChart1"/>
    <dgm:cxn modelId="{253724FF-5BAF-494B-9476-961DE2C237E9}" type="presParOf" srcId="{A7541A86-32EC-9D45-8FB1-4BB4688F2E6B}" destId="{137621D8-9FF7-0A4F-9335-35F8929F41A8}" srcOrd="0" destOrd="0" presId="urn:microsoft.com/office/officeart/2005/8/layout/orgChart1"/>
    <dgm:cxn modelId="{35BAE0E4-1276-2944-BA41-0291FB48D22F}" type="presParOf" srcId="{A7541A86-32EC-9D45-8FB1-4BB4688F2E6B}" destId="{587BF2DC-EABF-2440-A79A-5E489248EDB1}" srcOrd="1" destOrd="0" presId="urn:microsoft.com/office/officeart/2005/8/layout/orgChart1"/>
    <dgm:cxn modelId="{F8B8CDAB-D2F3-E341-96E1-B9B5FA44F22E}" type="presParOf" srcId="{C3BE6B92-A290-8B4D-ACB0-39EF69159A7C}" destId="{D931EDAD-8950-5F43-A3C6-191F9FB1CB60}" srcOrd="1" destOrd="0" presId="urn:microsoft.com/office/officeart/2005/8/layout/orgChart1"/>
    <dgm:cxn modelId="{DD1F9676-BE4D-A04E-B088-B5ED1E1AF678}" type="presParOf" srcId="{D931EDAD-8950-5F43-A3C6-191F9FB1CB60}" destId="{A57363AF-2498-6C42-BAB1-FFC9C18D0F24}" srcOrd="0" destOrd="0" presId="urn:microsoft.com/office/officeart/2005/8/layout/orgChart1"/>
    <dgm:cxn modelId="{A24B3D69-F339-114C-87D4-CCB4D2A234FF}" type="presParOf" srcId="{D931EDAD-8950-5F43-A3C6-191F9FB1CB60}" destId="{5A949C80-AC88-FA4B-BC5B-CD6E5449CFFD}" srcOrd="1" destOrd="0" presId="urn:microsoft.com/office/officeart/2005/8/layout/orgChart1"/>
    <dgm:cxn modelId="{C7E86353-6FCF-8C42-9CFD-97D87F372412}" type="presParOf" srcId="{5A949C80-AC88-FA4B-BC5B-CD6E5449CFFD}" destId="{FE161789-2B48-F24A-B7D5-9FE4C4647805}" srcOrd="0" destOrd="0" presId="urn:microsoft.com/office/officeart/2005/8/layout/orgChart1"/>
    <dgm:cxn modelId="{EBEDC48A-6FEE-8E40-AFB7-DD8361AB17EE}" type="presParOf" srcId="{FE161789-2B48-F24A-B7D5-9FE4C4647805}" destId="{19D82418-5327-3949-AF46-5C2D3B15FAF8}" srcOrd="0" destOrd="0" presId="urn:microsoft.com/office/officeart/2005/8/layout/orgChart1"/>
    <dgm:cxn modelId="{01F5E5E2-5D73-4F4B-8E69-B287CA6E65D2}" type="presParOf" srcId="{FE161789-2B48-F24A-B7D5-9FE4C4647805}" destId="{DE838E9B-ABA5-8143-8403-E6711BF0AAED}" srcOrd="1" destOrd="0" presId="urn:microsoft.com/office/officeart/2005/8/layout/orgChart1"/>
    <dgm:cxn modelId="{D401E655-909E-A24E-AE3A-2FB41804EAF4}" type="presParOf" srcId="{5A949C80-AC88-FA4B-BC5B-CD6E5449CFFD}" destId="{7A32F9C7-9F2B-C848-98C3-D63D568ADADE}" srcOrd="1" destOrd="0" presId="urn:microsoft.com/office/officeart/2005/8/layout/orgChart1"/>
    <dgm:cxn modelId="{465F3D65-F9E4-BA45-AA18-6E3AC97C3FD9}" type="presParOf" srcId="{5A949C80-AC88-FA4B-BC5B-CD6E5449CFFD}" destId="{11BC4F2C-42D7-3448-8DB7-CF3CF18356CF}" srcOrd="2" destOrd="0" presId="urn:microsoft.com/office/officeart/2005/8/layout/orgChart1"/>
    <dgm:cxn modelId="{D354511C-6CFE-804E-80E7-11EAE798B443}" type="presParOf" srcId="{C3BE6B92-A290-8B4D-ACB0-39EF69159A7C}" destId="{2C0F3D73-0DA2-B740-870C-C6A628C17EE4}" srcOrd="2" destOrd="0" presId="urn:microsoft.com/office/officeart/2005/8/layout/orgChart1"/>
    <dgm:cxn modelId="{9972384A-2791-4642-B3CD-E7BD841DF22A}" type="presParOf" srcId="{BC8DBDD8-FB25-FD4E-943F-9FCDE5B1719F}" destId="{C7D9D0B4-4E59-CD45-AFB9-E632247645A1}" srcOrd="2" destOrd="0" presId="urn:microsoft.com/office/officeart/2005/8/layout/orgChart1"/>
    <dgm:cxn modelId="{FEFFAE21-829B-5643-999A-579DE7B88133}" type="presParOf" srcId="{BC8DBDD8-FB25-FD4E-943F-9FCDE5B1719F}" destId="{CD099940-4EEE-D445-87F6-B33461871576}" srcOrd="3" destOrd="0" presId="urn:microsoft.com/office/officeart/2005/8/layout/orgChart1"/>
    <dgm:cxn modelId="{BB90F19A-144B-9242-8644-0D908207B07E}" type="presParOf" srcId="{CD099940-4EEE-D445-87F6-B33461871576}" destId="{050BAE78-F7F4-D443-8723-A6E2CCF65735}" srcOrd="0" destOrd="0" presId="urn:microsoft.com/office/officeart/2005/8/layout/orgChart1"/>
    <dgm:cxn modelId="{E1327401-695C-6043-997A-C5F40F9FCCE2}" type="presParOf" srcId="{050BAE78-F7F4-D443-8723-A6E2CCF65735}" destId="{42808EBE-37A6-DF44-9303-D0818434AD31}" srcOrd="0" destOrd="0" presId="urn:microsoft.com/office/officeart/2005/8/layout/orgChart1"/>
    <dgm:cxn modelId="{8FD345D2-FE6D-2E4D-A0DA-BE2F7210BA16}" type="presParOf" srcId="{050BAE78-F7F4-D443-8723-A6E2CCF65735}" destId="{FDA1774F-F889-EE4F-8FE2-7609CF0D1869}" srcOrd="1" destOrd="0" presId="urn:microsoft.com/office/officeart/2005/8/layout/orgChart1"/>
    <dgm:cxn modelId="{60BDC8E4-B2C6-9C4B-9D33-F0B21D4993D1}" type="presParOf" srcId="{CD099940-4EEE-D445-87F6-B33461871576}" destId="{47C280F5-C2B0-9546-BED7-8489927456B8}" srcOrd="1" destOrd="0" presId="urn:microsoft.com/office/officeart/2005/8/layout/orgChart1"/>
    <dgm:cxn modelId="{56DFB40C-47EE-D446-8C8B-2F8BD64CC5F3}" type="presParOf" srcId="{CD099940-4EEE-D445-87F6-B33461871576}" destId="{29F44CD6-B19D-5D47-ADC4-71ED337DAF8B}" srcOrd="2" destOrd="0" presId="urn:microsoft.com/office/officeart/2005/8/layout/orgChart1"/>
    <dgm:cxn modelId="{432ADC41-E063-9646-9E66-628383A27C9D}" type="presParOf" srcId="{BC8DBDD8-FB25-FD4E-943F-9FCDE5B1719F}" destId="{523E5D60-20EE-9546-A42B-087FC0211CAE}" srcOrd="4" destOrd="0" presId="urn:microsoft.com/office/officeart/2005/8/layout/orgChart1"/>
    <dgm:cxn modelId="{31DF40F5-DE13-9648-9BA4-56DF6FBFAA3D}" type="presParOf" srcId="{BC8DBDD8-FB25-FD4E-943F-9FCDE5B1719F}" destId="{DAB100E4-7B87-794B-B950-D57A740F25ED}" srcOrd="5" destOrd="0" presId="urn:microsoft.com/office/officeart/2005/8/layout/orgChart1"/>
    <dgm:cxn modelId="{CE2CB1B9-E761-4F4B-A722-DB2BB1FB0118}" type="presParOf" srcId="{DAB100E4-7B87-794B-B950-D57A740F25ED}" destId="{C4CBFD8F-0281-2B45-81EC-20B490821A3D}" srcOrd="0" destOrd="0" presId="urn:microsoft.com/office/officeart/2005/8/layout/orgChart1"/>
    <dgm:cxn modelId="{C23AD7D9-E334-3946-A829-E31EFF1093A4}" type="presParOf" srcId="{C4CBFD8F-0281-2B45-81EC-20B490821A3D}" destId="{9C186628-1FB5-F740-AD76-2BE8A04921B9}" srcOrd="0" destOrd="0" presId="urn:microsoft.com/office/officeart/2005/8/layout/orgChart1"/>
    <dgm:cxn modelId="{0F7BAE57-59A1-9749-A77F-327F045F0102}" type="presParOf" srcId="{C4CBFD8F-0281-2B45-81EC-20B490821A3D}" destId="{631E8EDE-C0A6-1545-AE54-1893B4ED419B}" srcOrd="1" destOrd="0" presId="urn:microsoft.com/office/officeart/2005/8/layout/orgChart1"/>
    <dgm:cxn modelId="{20FDA2C4-6524-B046-B837-6647EA44D8B8}" type="presParOf" srcId="{DAB100E4-7B87-794B-B950-D57A740F25ED}" destId="{BC4A7A26-9597-974F-B7AD-C81A3B7AE190}" srcOrd="1" destOrd="0" presId="urn:microsoft.com/office/officeart/2005/8/layout/orgChart1"/>
    <dgm:cxn modelId="{78EDE066-B648-1340-9341-E91FDC1D37CD}" type="presParOf" srcId="{DAB100E4-7B87-794B-B950-D57A740F25ED}" destId="{B606C1DA-7F13-AC47-AA7C-66F41D5A20B8}" srcOrd="2" destOrd="0" presId="urn:microsoft.com/office/officeart/2005/8/layout/orgChart1"/>
    <dgm:cxn modelId="{444322DB-B97E-CB44-8A58-81E84C2EE21D}" type="presParOf" srcId="{3C884F6C-2B09-0F4C-B962-B7F8A70A7950}" destId="{98DB77A6-8E9A-BD4A-8BA5-AE7C90E2D0FB}" srcOrd="2" destOrd="0" presId="urn:microsoft.com/office/officeart/2005/8/layout/orgChart1"/>
    <dgm:cxn modelId="{30F70345-9AEC-F042-84C3-A9BAC13925EC}" type="presParOf" srcId="{98DB77A6-8E9A-BD4A-8BA5-AE7C90E2D0FB}" destId="{C4907834-C580-4447-BE2D-9197223AB990}" srcOrd="0" destOrd="0" presId="urn:microsoft.com/office/officeart/2005/8/layout/orgChart1"/>
    <dgm:cxn modelId="{8C793B36-E5A6-1641-9EDC-6DC905CC1072}" type="presParOf" srcId="{98DB77A6-8E9A-BD4A-8BA5-AE7C90E2D0FB}" destId="{1542C9CF-AA31-D34F-8F82-DCB6C5CCA89B}" srcOrd="1" destOrd="0" presId="urn:microsoft.com/office/officeart/2005/8/layout/orgChart1"/>
    <dgm:cxn modelId="{7A6A5466-EBBA-4641-8AE4-1B136093C3DD}" type="presParOf" srcId="{1542C9CF-AA31-D34F-8F82-DCB6C5CCA89B}" destId="{125AF735-92F3-CC45-8FB8-05F6E3AF475F}" srcOrd="0" destOrd="0" presId="urn:microsoft.com/office/officeart/2005/8/layout/orgChart1"/>
    <dgm:cxn modelId="{30818226-FC07-3048-B2B0-F08C21299011}" type="presParOf" srcId="{125AF735-92F3-CC45-8FB8-05F6E3AF475F}" destId="{10D0DF35-DB80-4F48-A50C-E34F0F4758B3}" srcOrd="0" destOrd="0" presId="urn:microsoft.com/office/officeart/2005/8/layout/orgChart1"/>
    <dgm:cxn modelId="{FCA9FDC7-8905-E043-BED0-5E1B4A065FFC}" type="presParOf" srcId="{125AF735-92F3-CC45-8FB8-05F6E3AF475F}" destId="{C0CD6474-9CD7-DF4B-B944-5D19C7C7FD81}" srcOrd="1" destOrd="0" presId="urn:microsoft.com/office/officeart/2005/8/layout/orgChart1"/>
    <dgm:cxn modelId="{6CA9E670-1832-864D-B2D2-4E6EF4A278D3}" type="presParOf" srcId="{1542C9CF-AA31-D34F-8F82-DCB6C5CCA89B}" destId="{CF3352AE-A376-8840-91DC-351A1F45A155}" srcOrd="1" destOrd="0" presId="urn:microsoft.com/office/officeart/2005/8/layout/orgChart1"/>
    <dgm:cxn modelId="{D34462D9-F10C-0542-88A3-19C0D2252CFB}" type="presParOf" srcId="{1542C9CF-AA31-D34F-8F82-DCB6C5CCA89B}" destId="{F6892C8A-67CF-254A-B427-DEEE981E1AE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E8EBE3-99FD-BE4C-B9C3-777E57A4F08D}" type="doc">
      <dgm:prSet loTypeId="urn:microsoft.com/office/officeart/2005/8/layout/orgChart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DE4A4779-3454-3948-B8E2-851F519EBC1E}">
      <dgm:prSet phldrT="[文字]"/>
      <dgm:spPr/>
      <dgm:t>
        <a:bodyPr/>
        <a:lstStyle/>
        <a:p>
          <a:r>
            <a:rPr lang="en-US" altLang="zh-TW" dirty="0"/>
            <a:t>Choose one of the data</a:t>
          </a:r>
        </a:p>
        <a:p>
          <a:r>
            <a:rPr lang="en-US" altLang="zh-TW" dirty="0"/>
            <a:t>(Channel Laden-flow)</a:t>
          </a:r>
          <a:endParaRPr lang="zh-TW" altLang="en-US" dirty="0"/>
        </a:p>
      </dgm:t>
    </dgm:pt>
    <dgm:pt modelId="{F70CFBF4-464B-4E40-889E-214ECEF9844F}" type="parTrans" cxnId="{111D176E-B79A-0A48-8B13-9F14FCD59DDA}">
      <dgm:prSet/>
      <dgm:spPr/>
      <dgm:t>
        <a:bodyPr/>
        <a:lstStyle/>
        <a:p>
          <a:endParaRPr lang="zh-TW" altLang="en-US"/>
        </a:p>
      </dgm:t>
    </dgm:pt>
    <dgm:pt modelId="{EFC5E985-025F-6942-AB76-811E2604998F}" type="sibTrans" cxnId="{111D176E-B79A-0A48-8B13-9F14FCD59DDA}">
      <dgm:prSet/>
      <dgm:spPr/>
      <dgm:t>
        <a:bodyPr/>
        <a:lstStyle/>
        <a:p>
          <a:endParaRPr lang="zh-TW" altLang="en-US"/>
        </a:p>
      </dgm:t>
    </dgm:pt>
    <dgm:pt modelId="{6A2755B1-6080-FA49-88AD-E1B631CADB6F}" type="asst">
      <dgm:prSet phldrT="[文字]"/>
      <dgm:spPr>
        <a:blipFill>
          <a:blip xmlns:r="http://schemas.openxmlformats.org/officeDocument/2006/relationships" r:embed="rId1"/>
          <a:stretch>
            <a:fillRect l="-4065" b="-6522"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ADF25333-9A06-7F45-97F1-B18460329CDF}" type="parTrans" cxnId="{3ED7BCFD-CF0E-F045-A53C-E366746EAD91}">
      <dgm:prSet/>
      <dgm:spPr/>
      <dgm:t>
        <a:bodyPr/>
        <a:lstStyle/>
        <a:p>
          <a:endParaRPr lang="zh-TW" altLang="en-US"/>
        </a:p>
      </dgm:t>
    </dgm:pt>
    <dgm:pt modelId="{2E5D4B5B-437F-A848-AD39-2BF154587114}" type="sibTrans" cxnId="{3ED7BCFD-CF0E-F045-A53C-E366746EAD91}">
      <dgm:prSet/>
      <dgm:spPr/>
      <dgm:t>
        <a:bodyPr/>
        <a:lstStyle/>
        <a:p>
          <a:endParaRPr lang="zh-TW" altLang="en-US"/>
        </a:p>
      </dgm:t>
    </dgm:pt>
    <dgm:pt modelId="{5E157966-6F75-5647-AA58-8FD1705C6922}">
      <dgm:prSet phldrT="[文字]"/>
      <dgm:spPr/>
      <dgm:t>
        <a:bodyPr/>
        <a:lstStyle/>
        <a:p>
          <a:r>
            <a:rPr lang="en-US" altLang="zh-TW" dirty="0"/>
            <a:t>TKE/Dissipation profile</a:t>
          </a:r>
          <a:endParaRPr lang="zh-TW" altLang="en-US" dirty="0"/>
        </a:p>
      </dgm:t>
    </dgm:pt>
    <dgm:pt modelId="{AB46E288-3C9D-384A-AEE7-1A00307A174E}" type="parTrans" cxnId="{ADB34608-4BF4-6F4A-9AB7-3DFE721A3996}">
      <dgm:prSet/>
      <dgm:spPr/>
      <dgm:t>
        <a:bodyPr/>
        <a:lstStyle/>
        <a:p>
          <a:endParaRPr lang="zh-TW" altLang="en-US"/>
        </a:p>
      </dgm:t>
    </dgm:pt>
    <dgm:pt modelId="{477898F6-9B29-8D4A-A554-DCF90B3FEBEE}" type="sibTrans" cxnId="{ADB34608-4BF4-6F4A-9AB7-3DFE721A3996}">
      <dgm:prSet/>
      <dgm:spPr/>
      <dgm:t>
        <a:bodyPr/>
        <a:lstStyle/>
        <a:p>
          <a:endParaRPr lang="zh-TW" altLang="en-US"/>
        </a:p>
      </dgm:t>
    </dgm:pt>
    <dgm:pt modelId="{9B97B566-8B7F-1B40-AF21-6ECB13A2AA8C}">
      <dgm:prSet phldrT="[文字]"/>
      <dgm:spPr/>
      <dgm:t>
        <a:bodyPr/>
        <a:lstStyle/>
        <a:p>
          <a:r>
            <a:rPr lang="en-US" altLang="zh-TW" dirty="0"/>
            <a:t>Mean velocity profile</a:t>
          </a:r>
          <a:endParaRPr lang="zh-TW" altLang="en-US" dirty="0"/>
        </a:p>
      </dgm:t>
    </dgm:pt>
    <dgm:pt modelId="{E3F40D48-25F5-EB4E-81B8-3EC79FE76119}" type="parTrans" cxnId="{C78C1B68-FAF7-3747-9225-7E367497D20C}">
      <dgm:prSet/>
      <dgm:spPr/>
      <dgm:t>
        <a:bodyPr/>
        <a:lstStyle/>
        <a:p>
          <a:endParaRPr lang="zh-TW" altLang="en-US"/>
        </a:p>
      </dgm:t>
    </dgm:pt>
    <dgm:pt modelId="{EDBCE660-0185-7F4A-AB60-E1ACD25CAF97}" type="sibTrans" cxnId="{C78C1B68-FAF7-3747-9225-7E367497D20C}">
      <dgm:prSet/>
      <dgm:spPr/>
      <dgm:t>
        <a:bodyPr/>
        <a:lstStyle/>
        <a:p>
          <a:endParaRPr lang="zh-TW" altLang="en-US"/>
        </a:p>
      </dgm:t>
    </dgm:pt>
    <dgm:pt modelId="{D4B7CFD1-6427-3542-A39E-D0EBABC96607}">
      <dgm:prSet/>
      <dgm:spPr/>
      <dgm:t>
        <a:bodyPr/>
        <a:lstStyle/>
        <a:p>
          <a:r>
            <a:rPr lang="en-US" altLang="zh-TW" dirty="0"/>
            <a:t>Particle properties</a:t>
          </a:r>
          <a:endParaRPr lang="zh-TW" altLang="en-US" dirty="0"/>
        </a:p>
      </dgm:t>
    </dgm:pt>
    <dgm:pt modelId="{88BEE401-FDAA-A14F-94F4-545606AA6F01}" type="sibTrans" cxnId="{78F7BB3A-E45D-644B-8AAA-3416CE753AA0}">
      <dgm:prSet/>
      <dgm:spPr/>
      <dgm:t>
        <a:bodyPr/>
        <a:lstStyle/>
        <a:p>
          <a:endParaRPr lang="zh-TW" altLang="en-US"/>
        </a:p>
      </dgm:t>
    </dgm:pt>
    <dgm:pt modelId="{90700069-FFDA-C24A-A141-4DF9C537553B}" type="parTrans" cxnId="{78F7BB3A-E45D-644B-8AAA-3416CE753AA0}">
      <dgm:prSet/>
      <dgm:spPr/>
      <dgm:t>
        <a:bodyPr/>
        <a:lstStyle/>
        <a:p>
          <a:endParaRPr lang="zh-TW" altLang="en-US"/>
        </a:p>
      </dgm:t>
    </dgm:pt>
    <dgm:pt modelId="{25796576-1CC5-D245-8300-4CA867D565DB}">
      <dgm:prSet/>
      <dgm:spPr/>
      <dgm:t>
        <a:bodyPr/>
        <a:lstStyle/>
        <a:p>
          <a:r>
            <a:rPr lang="en-US" altLang="zh-TW" dirty="0">
              <a:solidFill>
                <a:srgbClr val="FF0000"/>
              </a:solidFill>
            </a:rPr>
            <a:t>Determine 2-layer OU parameters</a:t>
          </a:r>
          <a:endParaRPr lang="zh-TW" altLang="en-US" dirty="0">
            <a:solidFill>
              <a:srgbClr val="FF0000"/>
            </a:solidFill>
          </a:endParaRPr>
        </a:p>
      </dgm:t>
    </dgm:pt>
    <dgm:pt modelId="{BE8EBE63-6B7D-8646-966B-E33DA5CC3B75}" type="parTrans" cxnId="{736BBB34-DC03-0E4D-8764-4F229883697C}">
      <dgm:prSet/>
      <dgm:spPr/>
      <dgm:t>
        <a:bodyPr/>
        <a:lstStyle/>
        <a:p>
          <a:endParaRPr lang="zh-TW" altLang="en-US"/>
        </a:p>
      </dgm:t>
    </dgm:pt>
    <dgm:pt modelId="{C801D34F-E82F-B142-A198-FA24CC39E95B}" type="sibTrans" cxnId="{736BBB34-DC03-0E4D-8764-4F229883697C}">
      <dgm:prSet/>
      <dgm:spPr/>
      <dgm:t>
        <a:bodyPr/>
        <a:lstStyle/>
        <a:p>
          <a:endParaRPr lang="zh-TW" altLang="en-US"/>
        </a:p>
      </dgm:t>
    </dgm:pt>
    <dgm:pt modelId="{698E2F7A-10A9-1448-9942-E63A60800EC0}" type="pres">
      <dgm:prSet presAssocID="{30E8EBE3-99FD-BE4C-B9C3-777E57A4F0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C884F6C-2B09-0F4C-B962-B7F8A70A7950}" type="pres">
      <dgm:prSet presAssocID="{DE4A4779-3454-3948-B8E2-851F519EBC1E}" presName="hierRoot1" presStyleCnt="0">
        <dgm:presLayoutVars>
          <dgm:hierBranch val="init"/>
        </dgm:presLayoutVars>
      </dgm:prSet>
      <dgm:spPr/>
    </dgm:pt>
    <dgm:pt modelId="{B0DD12CD-BF5A-C14D-B3D8-8C37B8B66F97}" type="pres">
      <dgm:prSet presAssocID="{DE4A4779-3454-3948-B8E2-851F519EBC1E}" presName="rootComposite1" presStyleCnt="0"/>
      <dgm:spPr/>
    </dgm:pt>
    <dgm:pt modelId="{9224B740-A296-D04C-B0CF-BF9453A45D40}" type="pres">
      <dgm:prSet presAssocID="{DE4A4779-3454-3948-B8E2-851F519EBC1E}" presName="rootText1" presStyleLbl="node0" presStyleIdx="0" presStyleCnt="1" custScaleX="174208" custScaleY="121943" custLinFactNeighborY="5201">
        <dgm:presLayoutVars>
          <dgm:chPref val="3"/>
        </dgm:presLayoutVars>
      </dgm:prSet>
      <dgm:spPr/>
    </dgm:pt>
    <dgm:pt modelId="{CCC71B9F-9F85-A947-9636-48E4D8BFE8F9}" type="pres">
      <dgm:prSet presAssocID="{DE4A4779-3454-3948-B8E2-851F519EBC1E}" presName="rootConnector1" presStyleLbl="node1" presStyleIdx="0" presStyleCnt="0"/>
      <dgm:spPr/>
    </dgm:pt>
    <dgm:pt modelId="{BC8DBDD8-FB25-FD4E-943F-9FCDE5B1719F}" type="pres">
      <dgm:prSet presAssocID="{DE4A4779-3454-3948-B8E2-851F519EBC1E}" presName="hierChild2" presStyleCnt="0"/>
      <dgm:spPr/>
    </dgm:pt>
    <dgm:pt modelId="{DEFDC603-2F52-B041-BA7F-041B63DF9644}" type="pres">
      <dgm:prSet presAssocID="{AB46E288-3C9D-384A-AEE7-1A00307A174E}" presName="Name37" presStyleLbl="parChTrans1D2" presStyleIdx="0" presStyleCnt="4"/>
      <dgm:spPr/>
    </dgm:pt>
    <dgm:pt modelId="{C3BE6B92-A290-8B4D-ACB0-39EF69159A7C}" type="pres">
      <dgm:prSet presAssocID="{5E157966-6F75-5647-AA58-8FD1705C6922}" presName="hierRoot2" presStyleCnt="0">
        <dgm:presLayoutVars>
          <dgm:hierBranch val="init"/>
        </dgm:presLayoutVars>
      </dgm:prSet>
      <dgm:spPr/>
    </dgm:pt>
    <dgm:pt modelId="{A7541A86-32EC-9D45-8FB1-4BB4688F2E6B}" type="pres">
      <dgm:prSet presAssocID="{5E157966-6F75-5647-AA58-8FD1705C6922}" presName="rootComposite" presStyleCnt="0"/>
      <dgm:spPr/>
    </dgm:pt>
    <dgm:pt modelId="{137621D8-9FF7-0A4F-9335-35F8929F41A8}" type="pres">
      <dgm:prSet presAssocID="{5E157966-6F75-5647-AA58-8FD1705C6922}" presName="rootText" presStyleLbl="node2" presStyleIdx="0" presStyleCnt="3">
        <dgm:presLayoutVars>
          <dgm:chPref val="3"/>
        </dgm:presLayoutVars>
      </dgm:prSet>
      <dgm:spPr/>
    </dgm:pt>
    <dgm:pt modelId="{587BF2DC-EABF-2440-A79A-5E489248EDB1}" type="pres">
      <dgm:prSet presAssocID="{5E157966-6F75-5647-AA58-8FD1705C6922}" presName="rootConnector" presStyleLbl="node2" presStyleIdx="0" presStyleCnt="3"/>
      <dgm:spPr/>
    </dgm:pt>
    <dgm:pt modelId="{D931EDAD-8950-5F43-A3C6-191F9FB1CB60}" type="pres">
      <dgm:prSet presAssocID="{5E157966-6F75-5647-AA58-8FD1705C6922}" presName="hierChild4" presStyleCnt="0"/>
      <dgm:spPr/>
    </dgm:pt>
    <dgm:pt modelId="{A57363AF-2498-6C42-BAB1-FFC9C18D0F24}" type="pres">
      <dgm:prSet presAssocID="{BE8EBE63-6B7D-8646-966B-E33DA5CC3B75}" presName="Name37" presStyleLbl="parChTrans1D3" presStyleIdx="0" presStyleCnt="1"/>
      <dgm:spPr/>
    </dgm:pt>
    <dgm:pt modelId="{5A949C80-AC88-FA4B-BC5B-CD6E5449CFFD}" type="pres">
      <dgm:prSet presAssocID="{25796576-1CC5-D245-8300-4CA867D565DB}" presName="hierRoot2" presStyleCnt="0">
        <dgm:presLayoutVars>
          <dgm:hierBranch val="init"/>
        </dgm:presLayoutVars>
      </dgm:prSet>
      <dgm:spPr/>
    </dgm:pt>
    <dgm:pt modelId="{FE161789-2B48-F24A-B7D5-9FE4C4647805}" type="pres">
      <dgm:prSet presAssocID="{25796576-1CC5-D245-8300-4CA867D565DB}" presName="rootComposite" presStyleCnt="0"/>
      <dgm:spPr/>
    </dgm:pt>
    <dgm:pt modelId="{19D82418-5327-3949-AF46-5C2D3B15FAF8}" type="pres">
      <dgm:prSet presAssocID="{25796576-1CC5-D245-8300-4CA867D565DB}" presName="rootText" presStyleLbl="node3" presStyleIdx="0" presStyleCnt="1" custScaleX="68866">
        <dgm:presLayoutVars>
          <dgm:chPref val="3"/>
        </dgm:presLayoutVars>
      </dgm:prSet>
      <dgm:spPr/>
    </dgm:pt>
    <dgm:pt modelId="{DE838E9B-ABA5-8143-8403-E6711BF0AAED}" type="pres">
      <dgm:prSet presAssocID="{25796576-1CC5-D245-8300-4CA867D565DB}" presName="rootConnector" presStyleLbl="node3" presStyleIdx="0" presStyleCnt="1"/>
      <dgm:spPr/>
    </dgm:pt>
    <dgm:pt modelId="{7A32F9C7-9F2B-C848-98C3-D63D568ADADE}" type="pres">
      <dgm:prSet presAssocID="{25796576-1CC5-D245-8300-4CA867D565DB}" presName="hierChild4" presStyleCnt="0"/>
      <dgm:spPr/>
    </dgm:pt>
    <dgm:pt modelId="{11BC4F2C-42D7-3448-8DB7-CF3CF18356CF}" type="pres">
      <dgm:prSet presAssocID="{25796576-1CC5-D245-8300-4CA867D565DB}" presName="hierChild5" presStyleCnt="0"/>
      <dgm:spPr/>
    </dgm:pt>
    <dgm:pt modelId="{2C0F3D73-0DA2-B740-870C-C6A628C17EE4}" type="pres">
      <dgm:prSet presAssocID="{5E157966-6F75-5647-AA58-8FD1705C6922}" presName="hierChild5" presStyleCnt="0"/>
      <dgm:spPr/>
    </dgm:pt>
    <dgm:pt modelId="{C7D9D0B4-4E59-CD45-AFB9-E632247645A1}" type="pres">
      <dgm:prSet presAssocID="{E3F40D48-25F5-EB4E-81B8-3EC79FE76119}" presName="Name37" presStyleLbl="parChTrans1D2" presStyleIdx="1" presStyleCnt="4"/>
      <dgm:spPr/>
    </dgm:pt>
    <dgm:pt modelId="{CD099940-4EEE-D445-87F6-B33461871576}" type="pres">
      <dgm:prSet presAssocID="{9B97B566-8B7F-1B40-AF21-6ECB13A2AA8C}" presName="hierRoot2" presStyleCnt="0">
        <dgm:presLayoutVars>
          <dgm:hierBranch val="init"/>
        </dgm:presLayoutVars>
      </dgm:prSet>
      <dgm:spPr/>
    </dgm:pt>
    <dgm:pt modelId="{050BAE78-F7F4-D443-8723-A6E2CCF65735}" type="pres">
      <dgm:prSet presAssocID="{9B97B566-8B7F-1B40-AF21-6ECB13A2AA8C}" presName="rootComposite" presStyleCnt="0"/>
      <dgm:spPr/>
    </dgm:pt>
    <dgm:pt modelId="{42808EBE-37A6-DF44-9303-D0818434AD31}" type="pres">
      <dgm:prSet presAssocID="{9B97B566-8B7F-1B40-AF21-6ECB13A2AA8C}" presName="rootText" presStyleLbl="node2" presStyleIdx="1" presStyleCnt="3">
        <dgm:presLayoutVars>
          <dgm:chPref val="3"/>
        </dgm:presLayoutVars>
      </dgm:prSet>
      <dgm:spPr/>
    </dgm:pt>
    <dgm:pt modelId="{FDA1774F-F889-EE4F-8FE2-7609CF0D1869}" type="pres">
      <dgm:prSet presAssocID="{9B97B566-8B7F-1B40-AF21-6ECB13A2AA8C}" presName="rootConnector" presStyleLbl="node2" presStyleIdx="1" presStyleCnt="3"/>
      <dgm:spPr/>
    </dgm:pt>
    <dgm:pt modelId="{47C280F5-C2B0-9546-BED7-8489927456B8}" type="pres">
      <dgm:prSet presAssocID="{9B97B566-8B7F-1B40-AF21-6ECB13A2AA8C}" presName="hierChild4" presStyleCnt="0"/>
      <dgm:spPr/>
    </dgm:pt>
    <dgm:pt modelId="{29F44CD6-B19D-5D47-ADC4-71ED337DAF8B}" type="pres">
      <dgm:prSet presAssocID="{9B97B566-8B7F-1B40-AF21-6ECB13A2AA8C}" presName="hierChild5" presStyleCnt="0"/>
      <dgm:spPr/>
    </dgm:pt>
    <dgm:pt modelId="{523E5D60-20EE-9546-A42B-087FC0211CAE}" type="pres">
      <dgm:prSet presAssocID="{90700069-FFDA-C24A-A141-4DF9C537553B}" presName="Name37" presStyleLbl="parChTrans1D2" presStyleIdx="2" presStyleCnt="4"/>
      <dgm:spPr/>
    </dgm:pt>
    <dgm:pt modelId="{DAB100E4-7B87-794B-B950-D57A740F25ED}" type="pres">
      <dgm:prSet presAssocID="{D4B7CFD1-6427-3542-A39E-D0EBABC96607}" presName="hierRoot2" presStyleCnt="0">
        <dgm:presLayoutVars>
          <dgm:hierBranch val="init"/>
        </dgm:presLayoutVars>
      </dgm:prSet>
      <dgm:spPr/>
    </dgm:pt>
    <dgm:pt modelId="{C4CBFD8F-0281-2B45-81EC-20B490821A3D}" type="pres">
      <dgm:prSet presAssocID="{D4B7CFD1-6427-3542-A39E-D0EBABC96607}" presName="rootComposite" presStyleCnt="0"/>
      <dgm:spPr/>
    </dgm:pt>
    <dgm:pt modelId="{9C186628-1FB5-F740-AD76-2BE8A04921B9}" type="pres">
      <dgm:prSet presAssocID="{D4B7CFD1-6427-3542-A39E-D0EBABC96607}" presName="rootText" presStyleLbl="node2" presStyleIdx="2" presStyleCnt="3">
        <dgm:presLayoutVars>
          <dgm:chPref val="3"/>
        </dgm:presLayoutVars>
      </dgm:prSet>
      <dgm:spPr/>
    </dgm:pt>
    <dgm:pt modelId="{631E8EDE-C0A6-1545-AE54-1893B4ED419B}" type="pres">
      <dgm:prSet presAssocID="{D4B7CFD1-6427-3542-A39E-D0EBABC96607}" presName="rootConnector" presStyleLbl="node2" presStyleIdx="2" presStyleCnt="3"/>
      <dgm:spPr/>
    </dgm:pt>
    <dgm:pt modelId="{BC4A7A26-9597-974F-B7AD-C81A3B7AE190}" type="pres">
      <dgm:prSet presAssocID="{D4B7CFD1-6427-3542-A39E-D0EBABC96607}" presName="hierChild4" presStyleCnt="0"/>
      <dgm:spPr/>
    </dgm:pt>
    <dgm:pt modelId="{B606C1DA-7F13-AC47-AA7C-66F41D5A20B8}" type="pres">
      <dgm:prSet presAssocID="{D4B7CFD1-6427-3542-A39E-D0EBABC96607}" presName="hierChild5" presStyleCnt="0"/>
      <dgm:spPr/>
    </dgm:pt>
    <dgm:pt modelId="{98DB77A6-8E9A-BD4A-8BA5-AE7C90E2D0FB}" type="pres">
      <dgm:prSet presAssocID="{DE4A4779-3454-3948-B8E2-851F519EBC1E}" presName="hierChild3" presStyleCnt="0"/>
      <dgm:spPr/>
    </dgm:pt>
    <dgm:pt modelId="{C4907834-C580-4447-BE2D-9197223AB990}" type="pres">
      <dgm:prSet presAssocID="{ADF25333-9A06-7F45-97F1-B18460329CDF}" presName="Name111" presStyleLbl="parChTrans1D2" presStyleIdx="3" presStyleCnt="4"/>
      <dgm:spPr/>
    </dgm:pt>
    <dgm:pt modelId="{1542C9CF-AA31-D34F-8F82-DCB6C5CCA89B}" type="pres">
      <dgm:prSet presAssocID="{6A2755B1-6080-FA49-88AD-E1B631CADB6F}" presName="hierRoot3" presStyleCnt="0">
        <dgm:presLayoutVars>
          <dgm:hierBranch val="init"/>
        </dgm:presLayoutVars>
      </dgm:prSet>
      <dgm:spPr/>
    </dgm:pt>
    <dgm:pt modelId="{125AF735-92F3-CC45-8FB8-05F6E3AF475F}" type="pres">
      <dgm:prSet presAssocID="{6A2755B1-6080-FA49-88AD-E1B631CADB6F}" presName="rootComposite3" presStyleCnt="0"/>
      <dgm:spPr/>
    </dgm:pt>
    <dgm:pt modelId="{10D0DF35-DB80-4F48-A50C-E34F0F4758B3}" type="pres">
      <dgm:prSet presAssocID="{6A2755B1-6080-FA49-88AD-E1B631CADB6F}" presName="rootText3" presStyleLbl="asst1" presStyleIdx="0" presStyleCnt="1" custScaleX="78610" custScaleY="57812">
        <dgm:presLayoutVars>
          <dgm:chPref val="3"/>
        </dgm:presLayoutVars>
      </dgm:prSet>
      <dgm:spPr/>
    </dgm:pt>
    <dgm:pt modelId="{C0CD6474-9CD7-DF4B-B944-5D19C7C7FD81}" type="pres">
      <dgm:prSet presAssocID="{6A2755B1-6080-FA49-88AD-E1B631CADB6F}" presName="rootConnector3" presStyleLbl="asst1" presStyleIdx="0" presStyleCnt="1"/>
      <dgm:spPr/>
    </dgm:pt>
    <dgm:pt modelId="{CF3352AE-A376-8840-91DC-351A1F45A155}" type="pres">
      <dgm:prSet presAssocID="{6A2755B1-6080-FA49-88AD-E1B631CADB6F}" presName="hierChild6" presStyleCnt="0"/>
      <dgm:spPr/>
    </dgm:pt>
    <dgm:pt modelId="{F6892C8A-67CF-254A-B427-DEEE981E1AE7}" type="pres">
      <dgm:prSet presAssocID="{6A2755B1-6080-FA49-88AD-E1B631CADB6F}" presName="hierChild7" presStyleCnt="0"/>
      <dgm:spPr/>
    </dgm:pt>
  </dgm:ptLst>
  <dgm:cxnLst>
    <dgm:cxn modelId="{ADB34608-4BF4-6F4A-9AB7-3DFE721A3996}" srcId="{DE4A4779-3454-3948-B8E2-851F519EBC1E}" destId="{5E157966-6F75-5647-AA58-8FD1705C6922}" srcOrd="1" destOrd="0" parTransId="{AB46E288-3C9D-384A-AEE7-1A00307A174E}" sibTransId="{477898F6-9B29-8D4A-A554-DCF90B3FEBEE}"/>
    <dgm:cxn modelId="{C3D9012A-AB6D-5B45-B477-DD271B83C771}" type="presOf" srcId="{ADF25333-9A06-7F45-97F1-B18460329CDF}" destId="{C4907834-C580-4447-BE2D-9197223AB990}" srcOrd="0" destOrd="0" presId="urn:microsoft.com/office/officeart/2005/8/layout/orgChart1"/>
    <dgm:cxn modelId="{736BBB34-DC03-0E4D-8764-4F229883697C}" srcId="{5E157966-6F75-5647-AA58-8FD1705C6922}" destId="{25796576-1CC5-D245-8300-4CA867D565DB}" srcOrd="0" destOrd="0" parTransId="{BE8EBE63-6B7D-8646-966B-E33DA5CC3B75}" sibTransId="{C801D34F-E82F-B142-A198-FA24CC39E95B}"/>
    <dgm:cxn modelId="{3986EF34-67AD-D04D-B801-396849766BCE}" type="presOf" srcId="{6A2755B1-6080-FA49-88AD-E1B631CADB6F}" destId="{C0CD6474-9CD7-DF4B-B944-5D19C7C7FD81}" srcOrd="1" destOrd="0" presId="urn:microsoft.com/office/officeart/2005/8/layout/orgChart1"/>
    <dgm:cxn modelId="{B265AF39-0ECB-2040-A27B-7F96418542B4}" type="presOf" srcId="{BE8EBE63-6B7D-8646-966B-E33DA5CC3B75}" destId="{A57363AF-2498-6C42-BAB1-FFC9C18D0F24}" srcOrd="0" destOrd="0" presId="urn:microsoft.com/office/officeart/2005/8/layout/orgChart1"/>
    <dgm:cxn modelId="{C3962D3A-F2FA-5E46-AD49-275C69B7F4C2}" type="presOf" srcId="{AB46E288-3C9D-384A-AEE7-1A00307A174E}" destId="{DEFDC603-2F52-B041-BA7F-041B63DF9644}" srcOrd="0" destOrd="0" presId="urn:microsoft.com/office/officeart/2005/8/layout/orgChart1"/>
    <dgm:cxn modelId="{78F7BB3A-E45D-644B-8AAA-3416CE753AA0}" srcId="{DE4A4779-3454-3948-B8E2-851F519EBC1E}" destId="{D4B7CFD1-6427-3542-A39E-D0EBABC96607}" srcOrd="3" destOrd="0" parTransId="{90700069-FFDA-C24A-A141-4DF9C537553B}" sibTransId="{88BEE401-FDAA-A14F-94F4-545606AA6F01}"/>
    <dgm:cxn modelId="{0D75003C-54DF-B448-B9C2-BBD3452C244F}" type="presOf" srcId="{9B97B566-8B7F-1B40-AF21-6ECB13A2AA8C}" destId="{FDA1774F-F889-EE4F-8FE2-7609CF0D1869}" srcOrd="1" destOrd="0" presId="urn:microsoft.com/office/officeart/2005/8/layout/orgChart1"/>
    <dgm:cxn modelId="{4C95FE3C-43F1-1748-93E9-4B8AC08A69BB}" type="presOf" srcId="{D4B7CFD1-6427-3542-A39E-D0EBABC96607}" destId="{9C186628-1FB5-F740-AD76-2BE8A04921B9}" srcOrd="0" destOrd="0" presId="urn:microsoft.com/office/officeart/2005/8/layout/orgChart1"/>
    <dgm:cxn modelId="{244B573D-28AB-7F4A-9A5C-2637C6670CAF}" type="presOf" srcId="{25796576-1CC5-D245-8300-4CA867D565DB}" destId="{DE838E9B-ABA5-8143-8403-E6711BF0AAED}" srcOrd="1" destOrd="0" presId="urn:microsoft.com/office/officeart/2005/8/layout/orgChart1"/>
    <dgm:cxn modelId="{EFD75044-47CA-4B44-8734-DDAF986F6673}" type="presOf" srcId="{25796576-1CC5-D245-8300-4CA867D565DB}" destId="{19D82418-5327-3949-AF46-5C2D3B15FAF8}" srcOrd="0" destOrd="0" presId="urn:microsoft.com/office/officeart/2005/8/layout/orgChart1"/>
    <dgm:cxn modelId="{0B9B9E4F-A8E9-A84C-9CF5-A7ACA5F7C7FE}" type="presOf" srcId="{E3F40D48-25F5-EB4E-81B8-3EC79FE76119}" destId="{C7D9D0B4-4E59-CD45-AFB9-E632247645A1}" srcOrd="0" destOrd="0" presId="urn:microsoft.com/office/officeart/2005/8/layout/orgChart1"/>
    <dgm:cxn modelId="{C78C1B68-FAF7-3747-9225-7E367497D20C}" srcId="{DE4A4779-3454-3948-B8E2-851F519EBC1E}" destId="{9B97B566-8B7F-1B40-AF21-6ECB13A2AA8C}" srcOrd="2" destOrd="0" parTransId="{E3F40D48-25F5-EB4E-81B8-3EC79FE76119}" sibTransId="{EDBCE660-0185-7F4A-AB60-E1ACD25CAF97}"/>
    <dgm:cxn modelId="{111D176E-B79A-0A48-8B13-9F14FCD59DDA}" srcId="{30E8EBE3-99FD-BE4C-B9C3-777E57A4F08D}" destId="{DE4A4779-3454-3948-B8E2-851F519EBC1E}" srcOrd="0" destOrd="0" parTransId="{F70CFBF4-464B-4E40-889E-214ECEF9844F}" sibTransId="{EFC5E985-025F-6942-AB76-811E2604998F}"/>
    <dgm:cxn modelId="{1982F884-790E-AA4E-98A8-F24D16295421}" type="presOf" srcId="{6A2755B1-6080-FA49-88AD-E1B631CADB6F}" destId="{10D0DF35-DB80-4F48-A50C-E34F0F4758B3}" srcOrd="0" destOrd="0" presId="urn:microsoft.com/office/officeart/2005/8/layout/orgChart1"/>
    <dgm:cxn modelId="{49697C89-A2D8-1849-BF00-54654F8693A8}" type="presOf" srcId="{DE4A4779-3454-3948-B8E2-851F519EBC1E}" destId="{CCC71B9F-9F85-A947-9636-48E4D8BFE8F9}" srcOrd="1" destOrd="0" presId="urn:microsoft.com/office/officeart/2005/8/layout/orgChart1"/>
    <dgm:cxn modelId="{6399A08E-6E70-744B-8C42-4F5D69A7C783}" type="presOf" srcId="{90700069-FFDA-C24A-A141-4DF9C537553B}" destId="{523E5D60-20EE-9546-A42B-087FC0211CAE}" srcOrd="0" destOrd="0" presId="urn:microsoft.com/office/officeart/2005/8/layout/orgChart1"/>
    <dgm:cxn modelId="{7E6C4891-3C08-1D4A-B5BE-30F22C9F96C0}" type="presOf" srcId="{DE4A4779-3454-3948-B8E2-851F519EBC1E}" destId="{9224B740-A296-D04C-B0CF-BF9453A45D40}" srcOrd="0" destOrd="0" presId="urn:microsoft.com/office/officeart/2005/8/layout/orgChart1"/>
    <dgm:cxn modelId="{FD655C93-D3C0-1146-B01C-A51AFF9A8E12}" type="presOf" srcId="{D4B7CFD1-6427-3542-A39E-D0EBABC96607}" destId="{631E8EDE-C0A6-1545-AE54-1893B4ED419B}" srcOrd="1" destOrd="0" presId="urn:microsoft.com/office/officeart/2005/8/layout/orgChart1"/>
    <dgm:cxn modelId="{5D8705AB-5DE0-F947-AEA7-4CD3D9A24726}" type="presOf" srcId="{5E157966-6F75-5647-AA58-8FD1705C6922}" destId="{137621D8-9FF7-0A4F-9335-35F8929F41A8}" srcOrd="0" destOrd="0" presId="urn:microsoft.com/office/officeart/2005/8/layout/orgChart1"/>
    <dgm:cxn modelId="{E8AD40CC-0F9C-B147-98A0-4B37915C2109}" type="presOf" srcId="{9B97B566-8B7F-1B40-AF21-6ECB13A2AA8C}" destId="{42808EBE-37A6-DF44-9303-D0818434AD31}" srcOrd="0" destOrd="0" presId="urn:microsoft.com/office/officeart/2005/8/layout/orgChart1"/>
    <dgm:cxn modelId="{B726D3DC-4D08-0E4C-8C5B-D933A9035E26}" type="presOf" srcId="{30E8EBE3-99FD-BE4C-B9C3-777E57A4F08D}" destId="{698E2F7A-10A9-1448-9942-E63A60800EC0}" srcOrd="0" destOrd="0" presId="urn:microsoft.com/office/officeart/2005/8/layout/orgChart1"/>
    <dgm:cxn modelId="{45A2F2E7-4132-F845-989E-9AE871AEA90B}" type="presOf" srcId="{5E157966-6F75-5647-AA58-8FD1705C6922}" destId="{587BF2DC-EABF-2440-A79A-5E489248EDB1}" srcOrd="1" destOrd="0" presId="urn:microsoft.com/office/officeart/2005/8/layout/orgChart1"/>
    <dgm:cxn modelId="{3ED7BCFD-CF0E-F045-A53C-E366746EAD91}" srcId="{DE4A4779-3454-3948-B8E2-851F519EBC1E}" destId="{6A2755B1-6080-FA49-88AD-E1B631CADB6F}" srcOrd="0" destOrd="0" parTransId="{ADF25333-9A06-7F45-97F1-B18460329CDF}" sibTransId="{2E5D4B5B-437F-A848-AD39-2BF154587114}"/>
    <dgm:cxn modelId="{FDAB1989-8CB7-824D-B6B4-C4B1D2901961}" type="presParOf" srcId="{698E2F7A-10A9-1448-9942-E63A60800EC0}" destId="{3C884F6C-2B09-0F4C-B962-B7F8A70A7950}" srcOrd="0" destOrd="0" presId="urn:microsoft.com/office/officeart/2005/8/layout/orgChart1"/>
    <dgm:cxn modelId="{51D4DD53-4AFE-EF44-819A-40A7EE758E3A}" type="presParOf" srcId="{3C884F6C-2B09-0F4C-B962-B7F8A70A7950}" destId="{B0DD12CD-BF5A-C14D-B3D8-8C37B8B66F97}" srcOrd="0" destOrd="0" presId="urn:microsoft.com/office/officeart/2005/8/layout/orgChart1"/>
    <dgm:cxn modelId="{0D34E53A-9E77-C442-A154-A72BE252A149}" type="presParOf" srcId="{B0DD12CD-BF5A-C14D-B3D8-8C37B8B66F97}" destId="{9224B740-A296-D04C-B0CF-BF9453A45D40}" srcOrd="0" destOrd="0" presId="urn:microsoft.com/office/officeart/2005/8/layout/orgChart1"/>
    <dgm:cxn modelId="{F391A656-C8D2-2946-8B8C-0E1C21C67D30}" type="presParOf" srcId="{B0DD12CD-BF5A-C14D-B3D8-8C37B8B66F97}" destId="{CCC71B9F-9F85-A947-9636-48E4D8BFE8F9}" srcOrd="1" destOrd="0" presId="urn:microsoft.com/office/officeart/2005/8/layout/orgChart1"/>
    <dgm:cxn modelId="{55EA8B40-2C5E-714E-A27D-472D8095E013}" type="presParOf" srcId="{3C884F6C-2B09-0F4C-B962-B7F8A70A7950}" destId="{BC8DBDD8-FB25-FD4E-943F-9FCDE5B1719F}" srcOrd="1" destOrd="0" presId="urn:microsoft.com/office/officeart/2005/8/layout/orgChart1"/>
    <dgm:cxn modelId="{B738E359-27B7-4746-8256-172FEB009424}" type="presParOf" srcId="{BC8DBDD8-FB25-FD4E-943F-9FCDE5B1719F}" destId="{DEFDC603-2F52-B041-BA7F-041B63DF9644}" srcOrd="0" destOrd="0" presId="urn:microsoft.com/office/officeart/2005/8/layout/orgChart1"/>
    <dgm:cxn modelId="{2283F9D3-3D67-8741-B1F8-77E358ED1D9F}" type="presParOf" srcId="{BC8DBDD8-FB25-FD4E-943F-9FCDE5B1719F}" destId="{C3BE6B92-A290-8B4D-ACB0-39EF69159A7C}" srcOrd="1" destOrd="0" presId="urn:microsoft.com/office/officeart/2005/8/layout/orgChart1"/>
    <dgm:cxn modelId="{41FA9289-E75D-5946-8679-B136EAB04EBE}" type="presParOf" srcId="{C3BE6B92-A290-8B4D-ACB0-39EF69159A7C}" destId="{A7541A86-32EC-9D45-8FB1-4BB4688F2E6B}" srcOrd="0" destOrd="0" presId="urn:microsoft.com/office/officeart/2005/8/layout/orgChart1"/>
    <dgm:cxn modelId="{253724FF-5BAF-494B-9476-961DE2C237E9}" type="presParOf" srcId="{A7541A86-32EC-9D45-8FB1-4BB4688F2E6B}" destId="{137621D8-9FF7-0A4F-9335-35F8929F41A8}" srcOrd="0" destOrd="0" presId="urn:microsoft.com/office/officeart/2005/8/layout/orgChart1"/>
    <dgm:cxn modelId="{35BAE0E4-1276-2944-BA41-0291FB48D22F}" type="presParOf" srcId="{A7541A86-32EC-9D45-8FB1-4BB4688F2E6B}" destId="{587BF2DC-EABF-2440-A79A-5E489248EDB1}" srcOrd="1" destOrd="0" presId="urn:microsoft.com/office/officeart/2005/8/layout/orgChart1"/>
    <dgm:cxn modelId="{F8B8CDAB-D2F3-E341-96E1-B9B5FA44F22E}" type="presParOf" srcId="{C3BE6B92-A290-8B4D-ACB0-39EF69159A7C}" destId="{D931EDAD-8950-5F43-A3C6-191F9FB1CB60}" srcOrd="1" destOrd="0" presId="urn:microsoft.com/office/officeart/2005/8/layout/orgChart1"/>
    <dgm:cxn modelId="{DD1F9676-BE4D-A04E-B088-B5ED1E1AF678}" type="presParOf" srcId="{D931EDAD-8950-5F43-A3C6-191F9FB1CB60}" destId="{A57363AF-2498-6C42-BAB1-FFC9C18D0F24}" srcOrd="0" destOrd="0" presId="urn:microsoft.com/office/officeart/2005/8/layout/orgChart1"/>
    <dgm:cxn modelId="{A24B3D69-F339-114C-87D4-CCB4D2A234FF}" type="presParOf" srcId="{D931EDAD-8950-5F43-A3C6-191F9FB1CB60}" destId="{5A949C80-AC88-FA4B-BC5B-CD6E5449CFFD}" srcOrd="1" destOrd="0" presId="urn:microsoft.com/office/officeart/2005/8/layout/orgChart1"/>
    <dgm:cxn modelId="{C7E86353-6FCF-8C42-9CFD-97D87F372412}" type="presParOf" srcId="{5A949C80-AC88-FA4B-BC5B-CD6E5449CFFD}" destId="{FE161789-2B48-F24A-B7D5-9FE4C4647805}" srcOrd="0" destOrd="0" presId="urn:microsoft.com/office/officeart/2005/8/layout/orgChart1"/>
    <dgm:cxn modelId="{EBEDC48A-6FEE-8E40-AFB7-DD8361AB17EE}" type="presParOf" srcId="{FE161789-2B48-F24A-B7D5-9FE4C4647805}" destId="{19D82418-5327-3949-AF46-5C2D3B15FAF8}" srcOrd="0" destOrd="0" presId="urn:microsoft.com/office/officeart/2005/8/layout/orgChart1"/>
    <dgm:cxn modelId="{01F5E5E2-5D73-4F4B-8E69-B287CA6E65D2}" type="presParOf" srcId="{FE161789-2B48-F24A-B7D5-9FE4C4647805}" destId="{DE838E9B-ABA5-8143-8403-E6711BF0AAED}" srcOrd="1" destOrd="0" presId="urn:microsoft.com/office/officeart/2005/8/layout/orgChart1"/>
    <dgm:cxn modelId="{D401E655-909E-A24E-AE3A-2FB41804EAF4}" type="presParOf" srcId="{5A949C80-AC88-FA4B-BC5B-CD6E5449CFFD}" destId="{7A32F9C7-9F2B-C848-98C3-D63D568ADADE}" srcOrd="1" destOrd="0" presId="urn:microsoft.com/office/officeart/2005/8/layout/orgChart1"/>
    <dgm:cxn modelId="{465F3D65-F9E4-BA45-AA18-6E3AC97C3FD9}" type="presParOf" srcId="{5A949C80-AC88-FA4B-BC5B-CD6E5449CFFD}" destId="{11BC4F2C-42D7-3448-8DB7-CF3CF18356CF}" srcOrd="2" destOrd="0" presId="urn:microsoft.com/office/officeart/2005/8/layout/orgChart1"/>
    <dgm:cxn modelId="{D354511C-6CFE-804E-80E7-11EAE798B443}" type="presParOf" srcId="{C3BE6B92-A290-8B4D-ACB0-39EF69159A7C}" destId="{2C0F3D73-0DA2-B740-870C-C6A628C17EE4}" srcOrd="2" destOrd="0" presId="urn:microsoft.com/office/officeart/2005/8/layout/orgChart1"/>
    <dgm:cxn modelId="{9972384A-2791-4642-B3CD-E7BD841DF22A}" type="presParOf" srcId="{BC8DBDD8-FB25-FD4E-943F-9FCDE5B1719F}" destId="{C7D9D0B4-4E59-CD45-AFB9-E632247645A1}" srcOrd="2" destOrd="0" presId="urn:microsoft.com/office/officeart/2005/8/layout/orgChart1"/>
    <dgm:cxn modelId="{FEFFAE21-829B-5643-999A-579DE7B88133}" type="presParOf" srcId="{BC8DBDD8-FB25-FD4E-943F-9FCDE5B1719F}" destId="{CD099940-4EEE-D445-87F6-B33461871576}" srcOrd="3" destOrd="0" presId="urn:microsoft.com/office/officeart/2005/8/layout/orgChart1"/>
    <dgm:cxn modelId="{BB90F19A-144B-9242-8644-0D908207B07E}" type="presParOf" srcId="{CD099940-4EEE-D445-87F6-B33461871576}" destId="{050BAE78-F7F4-D443-8723-A6E2CCF65735}" srcOrd="0" destOrd="0" presId="urn:microsoft.com/office/officeart/2005/8/layout/orgChart1"/>
    <dgm:cxn modelId="{E1327401-695C-6043-997A-C5F40F9FCCE2}" type="presParOf" srcId="{050BAE78-F7F4-D443-8723-A6E2CCF65735}" destId="{42808EBE-37A6-DF44-9303-D0818434AD31}" srcOrd="0" destOrd="0" presId="urn:microsoft.com/office/officeart/2005/8/layout/orgChart1"/>
    <dgm:cxn modelId="{8FD345D2-FE6D-2E4D-A0DA-BE2F7210BA16}" type="presParOf" srcId="{050BAE78-F7F4-D443-8723-A6E2CCF65735}" destId="{FDA1774F-F889-EE4F-8FE2-7609CF0D1869}" srcOrd="1" destOrd="0" presId="urn:microsoft.com/office/officeart/2005/8/layout/orgChart1"/>
    <dgm:cxn modelId="{60BDC8E4-B2C6-9C4B-9D33-F0B21D4993D1}" type="presParOf" srcId="{CD099940-4EEE-D445-87F6-B33461871576}" destId="{47C280F5-C2B0-9546-BED7-8489927456B8}" srcOrd="1" destOrd="0" presId="urn:microsoft.com/office/officeart/2005/8/layout/orgChart1"/>
    <dgm:cxn modelId="{56DFB40C-47EE-D446-8C8B-2F8BD64CC5F3}" type="presParOf" srcId="{CD099940-4EEE-D445-87F6-B33461871576}" destId="{29F44CD6-B19D-5D47-ADC4-71ED337DAF8B}" srcOrd="2" destOrd="0" presId="urn:microsoft.com/office/officeart/2005/8/layout/orgChart1"/>
    <dgm:cxn modelId="{432ADC41-E063-9646-9E66-628383A27C9D}" type="presParOf" srcId="{BC8DBDD8-FB25-FD4E-943F-9FCDE5B1719F}" destId="{523E5D60-20EE-9546-A42B-087FC0211CAE}" srcOrd="4" destOrd="0" presId="urn:microsoft.com/office/officeart/2005/8/layout/orgChart1"/>
    <dgm:cxn modelId="{31DF40F5-DE13-9648-9BA4-56DF6FBFAA3D}" type="presParOf" srcId="{BC8DBDD8-FB25-FD4E-943F-9FCDE5B1719F}" destId="{DAB100E4-7B87-794B-B950-D57A740F25ED}" srcOrd="5" destOrd="0" presId="urn:microsoft.com/office/officeart/2005/8/layout/orgChart1"/>
    <dgm:cxn modelId="{CE2CB1B9-E761-4F4B-A722-DB2BB1FB0118}" type="presParOf" srcId="{DAB100E4-7B87-794B-B950-D57A740F25ED}" destId="{C4CBFD8F-0281-2B45-81EC-20B490821A3D}" srcOrd="0" destOrd="0" presId="urn:microsoft.com/office/officeart/2005/8/layout/orgChart1"/>
    <dgm:cxn modelId="{C23AD7D9-E334-3946-A829-E31EFF1093A4}" type="presParOf" srcId="{C4CBFD8F-0281-2B45-81EC-20B490821A3D}" destId="{9C186628-1FB5-F740-AD76-2BE8A04921B9}" srcOrd="0" destOrd="0" presId="urn:microsoft.com/office/officeart/2005/8/layout/orgChart1"/>
    <dgm:cxn modelId="{0F7BAE57-59A1-9749-A77F-327F045F0102}" type="presParOf" srcId="{C4CBFD8F-0281-2B45-81EC-20B490821A3D}" destId="{631E8EDE-C0A6-1545-AE54-1893B4ED419B}" srcOrd="1" destOrd="0" presId="urn:microsoft.com/office/officeart/2005/8/layout/orgChart1"/>
    <dgm:cxn modelId="{20FDA2C4-6524-B046-B837-6647EA44D8B8}" type="presParOf" srcId="{DAB100E4-7B87-794B-B950-D57A740F25ED}" destId="{BC4A7A26-9597-974F-B7AD-C81A3B7AE190}" srcOrd="1" destOrd="0" presId="urn:microsoft.com/office/officeart/2005/8/layout/orgChart1"/>
    <dgm:cxn modelId="{78EDE066-B648-1340-9341-E91FDC1D37CD}" type="presParOf" srcId="{DAB100E4-7B87-794B-B950-D57A740F25ED}" destId="{B606C1DA-7F13-AC47-AA7C-66F41D5A20B8}" srcOrd="2" destOrd="0" presId="urn:microsoft.com/office/officeart/2005/8/layout/orgChart1"/>
    <dgm:cxn modelId="{444322DB-B97E-CB44-8A58-81E84C2EE21D}" type="presParOf" srcId="{3C884F6C-2B09-0F4C-B962-B7F8A70A7950}" destId="{98DB77A6-8E9A-BD4A-8BA5-AE7C90E2D0FB}" srcOrd="2" destOrd="0" presId="urn:microsoft.com/office/officeart/2005/8/layout/orgChart1"/>
    <dgm:cxn modelId="{30F70345-9AEC-F042-84C3-A9BAC13925EC}" type="presParOf" srcId="{98DB77A6-8E9A-BD4A-8BA5-AE7C90E2D0FB}" destId="{C4907834-C580-4447-BE2D-9197223AB990}" srcOrd="0" destOrd="0" presId="urn:microsoft.com/office/officeart/2005/8/layout/orgChart1"/>
    <dgm:cxn modelId="{8C793B36-E5A6-1641-9EDC-6DC905CC1072}" type="presParOf" srcId="{98DB77A6-8E9A-BD4A-8BA5-AE7C90E2D0FB}" destId="{1542C9CF-AA31-D34F-8F82-DCB6C5CCA89B}" srcOrd="1" destOrd="0" presId="urn:microsoft.com/office/officeart/2005/8/layout/orgChart1"/>
    <dgm:cxn modelId="{7A6A5466-EBBA-4641-8AE4-1B136093C3DD}" type="presParOf" srcId="{1542C9CF-AA31-D34F-8F82-DCB6C5CCA89B}" destId="{125AF735-92F3-CC45-8FB8-05F6E3AF475F}" srcOrd="0" destOrd="0" presId="urn:microsoft.com/office/officeart/2005/8/layout/orgChart1"/>
    <dgm:cxn modelId="{30818226-FC07-3048-B2B0-F08C21299011}" type="presParOf" srcId="{125AF735-92F3-CC45-8FB8-05F6E3AF475F}" destId="{10D0DF35-DB80-4F48-A50C-E34F0F4758B3}" srcOrd="0" destOrd="0" presId="urn:microsoft.com/office/officeart/2005/8/layout/orgChart1"/>
    <dgm:cxn modelId="{FCA9FDC7-8905-E043-BED0-5E1B4A065FFC}" type="presParOf" srcId="{125AF735-92F3-CC45-8FB8-05F6E3AF475F}" destId="{C0CD6474-9CD7-DF4B-B944-5D19C7C7FD81}" srcOrd="1" destOrd="0" presId="urn:microsoft.com/office/officeart/2005/8/layout/orgChart1"/>
    <dgm:cxn modelId="{6CA9E670-1832-864D-B2D2-4E6EF4A278D3}" type="presParOf" srcId="{1542C9CF-AA31-D34F-8F82-DCB6C5CCA89B}" destId="{CF3352AE-A376-8840-91DC-351A1F45A155}" srcOrd="1" destOrd="0" presId="urn:microsoft.com/office/officeart/2005/8/layout/orgChart1"/>
    <dgm:cxn modelId="{D34462D9-F10C-0542-88A3-19C0D2252CFB}" type="presParOf" srcId="{1542C9CF-AA31-D34F-8F82-DCB6C5CCA89B}" destId="{F6892C8A-67CF-254A-B427-DEEE981E1AE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254140-28D1-324A-9BF3-DA0302AC6FDE}" type="doc">
      <dgm:prSet loTypeId="urn:microsoft.com/office/officeart/2005/8/layout/process2" loCatId="" qsTypeId="urn:microsoft.com/office/officeart/2005/8/quickstyle/simple1" qsCatId="simple" csTypeId="urn:microsoft.com/office/officeart/2005/8/colors/accent0_1" csCatId="mainScheme" phldr="1"/>
      <dgm:spPr/>
    </dgm:pt>
    <mc:AlternateContent xmlns:mc="http://schemas.openxmlformats.org/markup-compatibility/2006" xmlns:a14="http://schemas.microsoft.com/office/drawing/2010/main">
      <mc:Choice Requires="a14">
        <dgm:pt modelId="{E90C7AED-DA55-444A-BF33-D200F7446C39}">
          <dgm:prSet phldrT="[文字]" custT="1"/>
          <dgm:spPr/>
          <dgm:t>
            <a:bodyPr/>
            <a:lstStyle/>
            <a:p>
              <a:r>
                <a:rPr lang="en-US" altLang="zh-TW" sz="1600" dirty="0"/>
                <a:t>Choose one of the channel flow data 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altLang="zh-TW" sz="16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𝑅𝑒</m:t>
                      </m:r>
                    </m:e>
                    <m:sub>
                      <m:r>
                        <a:rPr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sub>
                  </m:sSub>
                </m:oMath>
              </a14:m>
              <a:r>
                <a:rPr lang="en-US" altLang="zh-TW" sz="1600" dirty="0"/>
                <a:t>)</a:t>
              </a:r>
              <a:endParaRPr lang="zh-TW" altLang="en-US" sz="1600" dirty="0"/>
            </a:p>
          </dgm:t>
        </dgm:pt>
      </mc:Choice>
      <mc:Fallback xmlns="">
        <dgm:pt modelId="{E90C7AED-DA55-444A-BF33-D200F7446C39}">
          <dgm:prSet phldrT="[文字]" custT="1"/>
          <dgm:spPr/>
          <dgm:t>
            <a:bodyPr/>
            <a:lstStyle/>
            <a:p>
              <a:r>
                <a:rPr lang="en-US" altLang="zh-TW" sz="1600" dirty="0"/>
                <a:t>Choose one of the channel flow data (</a:t>
              </a:r>
              <a:r>
                <a:rPr lang="en-US" altLang="zh-TW" sz="1600" i="0">
                  <a:latin typeface="Cambria Math" panose="02040503050406030204" pitchFamily="18" charset="0"/>
                </a:rPr>
                <a:t>〖</a:t>
              </a:r>
              <a:r>
                <a:rPr lang="en-US" altLang="zh-TW" sz="1600" b="0" i="0">
                  <a:latin typeface="Cambria Math" panose="02040503050406030204" pitchFamily="18" charset="0"/>
                </a:rPr>
                <a:t>𝑅𝑒〗_</a:t>
              </a:r>
              <a:r>
                <a:rPr lang="en-US" altLang="zh-TW" sz="16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𝜏</a:t>
              </a:r>
              <a:r>
                <a:rPr lang="en-US" altLang="zh-TW" sz="1600" dirty="0"/>
                <a:t>)</a:t>
              </a:r>
              <a:endParaRPr lang="zh-TW" altLang="en-US" sz="1600" dirty="0"/>
            </a:p>
          </dgm:t>
        </dgm:pt>
      </mc:Fallback>
    </mc:AlternateContent>
    <dgm:pt modelId="{15A28845-401E-A54F-82D1-DEAE07E43090}" type="parTrans" cxnId="{11142512-4849-064F-B7D8-7BFD4478BC89}">
      <dgm:prSet/>
      <dgm:spPr/>
      <dgm:t>
        <a:bodyPr/>
        <a:lstStyle/>
        <a:p>
          <a:endParaRPr lang="zh-TW" altLang="en-US" sz="2400"/>
        </a:p>
      </dgm:t>
    </dgm:pt>
    <dgm:pt modelId="{F3BD0040-1FD3-2C47-BE57-E4ACF943C22B}" type="sibTrans" cxnId="{11142512-4849-064F-B7D8-7BFD4478BC89}">
      <dgm:prSet custT="1"/>
      <dgm:spPr>
        <a:solidFill>
          <a:schemeClr val="tx1"/>
        </a:solidFill>
      </dgm:spPr>
      <dgm:t>
        <a:bodyPr/>
        <a:lstStyle/>
        <a:p>
          <a:endParaRPr lang="zh-TW" altLang="en-US" sz="1100"/>
        </a:p>
      </dgm:t>
    </dgm:pt>
    <mc:AlternateContent xmlns:mc="http://schemas.openxmlformats.org/markup-compatibility/2006" xmlns:a14="http://schemas.microsoft.com/office/drawing/2010/main">
      <mc:Choice Requires="a14">
        <dgm:pt modelId="{D2116595-10CB-B44F-AD33-7251876E1CD1}">
          <dgm:prSet phldrT="[文字]" custT="1"/>
          <dgm:spPr/>
          <dgm:t>
            <a:bodyPr/>
            <a:lstStyle/>
            <a:p>
              <a:r>
                <a:rPr lang="en-US" altLang="zh-TW" sz="1600" dirty="0"/>
                <a:t>Get the value of mean velocity, TKE, and</a:t>
              </a:r>
              <a:r>
                <a:rPr lang="zh-TW" altLang="zh-TW" sz="1600" dirty="0"/>
                <a:t> </a:t>
              </a:r>
              <a:r>
                <a:rPr lang="en-US" altLang="zh-TW" sz="1600" dirty="0"/>
                <a:t>dissipation rate</a:t>
              </a:r>
            </a:p>
            <a:p>
              <a:r>
                <a:rPr lang="en-US" altLang="zh-TW" sz="1600" dirty="0"/>
                <a:t>(function of y and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altLang="zh-TW" sz="16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𝑅𝑒</m:t>
                      </m:r>
                    </m:e>
                    <m:sub>
                      <m:r>
                        <a:rPr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sub>
                  </m:sSub>
                </m:oMath>
              </a14:m>
              <a:r>
                <a:rPr lang="en-US" altLang="zh-TW" sz="1600" dirty="0"/>
                <a:t>) </a:t>
              </a:r>
              <a:endParaRPr lang="zh-TW" altLang="en-US" sz="1600" dirty="0"/>
            </a:p>
          </dgm:t>
        </dgm:pt>
      </mc:Choice>
      <mc:Fallback xmlns="">
        <dgm:pt modelId="{D2116595-10CB-B44F-AD33-7251876E1CD1}">
          <dgm:prSet phldrT="[文字]" custT="1"/>
          <dgm:spPr/>
          <dgm:t>
            <a:bodyPr/>
            <a:lstStyle/>
            <a:p>
              <a:r>
                <a:rPr lang="en-US" altLang="zh-TW" sz="1600" dirty="0"/>
                <a:t>Get the value of mean velocity, TKE, and</a:t>
              </a:r>
              <a:r>
                <a:rPr lang="zh-TW" altLang="zh-TW" sz="1600" dirty="0"/>
                <a:t> </a:t>
              </a:r>
              <a:r>
                <a:rPr lang="en-US" altLang="zh-TW" sz="1600" dirty="0"/>
                <a:t>dissipation rate</a:t>
              </a:r>
            </a:p>
            <a:p>
              <a:r>
                <a:rPr lang="en-US" altLang="zh-TW" sz="1600" dirty="0"/>
                <a:t>(function of y and </a:t>
              </a:r>
              <a:r>
                <a:rPr lang="en-US" altLang="zh-TW" sz="1600" i="0">
                  <a:latin typeface="Cambria Math" panose="02040503050406030204" pitchFamily="18" charset="0"/>
                </a:rPr>
                <a:t>〖</a:t>
              </a:r>
              <a:r>
                <a:rPr lang="en-US" altLang="zh-TW" sz="1600" b="0" i="0">
                  <a:latin typeface="Cambria Math" panose="02040503050406030204" pitchFamily="18" charset="0"/>
                </a:rPr>
                <a:t>𝑅𝑒〗_</a:t>
              </a:r>
              <a:r>
                <a:rPr lang="en-US" altLang="zh-TW" sz="16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𝜏</a:t>
              </a:r>
              <a:r>
                <a:rPr lang="en-US" altLang="zh-TW" sz="1600" dirty="0"/>
                <a:t>) </a:t>
              </a:r>
              <a:endParaRPr lang="zh-TW" altLang="en-US" sz="1600" dirty="0"/>
            </a:p>
          </dgm:t>
        </dgm:pt>
      </mc:Fallback>
    </mc:AlternateContent>
    <dgm:pt modelId="{39932B2A-4058-3947-9559-5B4009CFDAAA}" type="parTrans" cxnId="{2E44041F-7E29-8644-8912-B95AEDB82BC9}">
      <dgm:prSet/>
      <dgm:spPr/>
      <dgm:t>
        <a:bodyPr/>
        <a:lstStyle/>
        <a:p>
          <a:endParaRPr lang="zh-TW" altLang="en-US" sz="2400"/>
        </a:p>
      </dgm:t>
    </dgm:pt>
    <dgm:pt modelId="{CD0AD6E6-72C0-5C41-990B-BDAB77FB9F5F}" type="sibTrans" cxnId="{2E44041F-7E29-8644-8912-B95AEDB82BC9}">
      <dgm:prSet custT="1"/>
      <dgm:spPr>
        <a:solidFill>
          <a:schemeClr val="tx1"/>
        </a:solidFill>
      </dgm:spPr>
      <dgm:t>
        <a:bodyPr/>
        <a:lstStyle/>
        <a:p>
          <a:endParaRPr lang="zh-TW" altLang="en-US" sz="1100"/>
        </a:p>
      </dgm:t>
    </dgm:pt>
    <mc:AlternateContent xmlns:mc="http://schemas.openxmlformats.org/markup-compatibility/2006" xmlns:a14="http://schemas.microsoft.com/office/drawing/2010/main">
      <mc:Choice Requires="a14">
        <dgm:pt modelId="{E5494B34-189A-6E42-BFD7-2D02C2239F10}">
          <dgm:prSet custT="1"/>
          <dgm:spPr/>
          <dgm:t>
            <a:bodyPr/>
            <a:lstStyle/>
            <a:p>
              <a:r>
                <a:rPr lang="en-US" altLang="zh-TW" sz="1600" dirty="0"/>
                <a:t>Determine OU parameters</a:t>
              </a:r>
            </a:p>
            <a:p>
              <a:r>
                <a:rPr lang="en-US" altLang="zh-TW" sz="1600" dirty="0"/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altLang="zh-TW" sz="16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</m:sub>
                  </m:sSub>
                </m:oMath>
              </a14:m>
              <a:r>
                <a:rPr lang="en-US" altLang="zh-TW" sz="1600" dirty="0"/>
                <a:t> &amp;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altLang="zh-TW" sz="16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</m:e>
                    <m:sub>
                      <m:r>
                        <m:rPr>
                          <m:sty m:val="p"/>
                        </m:rP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η</m:t>
                      </m:r>
                    </m:sub>
                  </m:sSub>
                </m:oMath>
              </a14:m>
              <a:endParaRPr lang="en-US" altLang="zh-TW" sz="1600" dirty="0"/>
            </a:p>
            <a:p>
              <a:r>
                <a:rPr lang="en-US" altLang="zh-TW" sz="1600" dirty="0"/>
                <a:t>(function of TKE &amp; dissipation rate)</a:t>
              </a:r>
              <a:endParaRPr lang="zh-TW" altLang="en-US" sz="1600" dirty="0"/>
            </a:p>
          </dgm:t>
        </dgm:pt>
      </mc:Choice>
      <mc:Fallback xmlns="">
        <dgm:pt modelId="{E5494B34-189A-6E42-BFD7-2D02C2239F10}">
          <dgm:prSet custT="1"/>
          <dgm:spPr/>
          <dgm:t>
            <a:bodyPr/>
            <a:lstStyle/>
            <a:p>
              <a:r>
                <a:rPr lang="en-US" altLang="zh-TW" sz="1600" dirty="0"/>
                <a:t>Determine OU parameters</a:t>
              </a:r>
            </a:p>
            <a:p>
              <a:r>
                <a:rPr lang="en-US" altLang="zh-TW" sz="1600" dirty="0"/>
                <a:t> </a:t>
              </a:r>
              <a:r>
                <a:rPr lang="en-US" altLang="zh-TW" sz="1600" b="0" i="0">
                  <a:latin typeface="Cambria Math" panose="02040503050406030204" pitchFamily="18" charset="0"/>
                </a:rPr>
                <a:t>𝑇_𝐿</a:t>
              </a:r>
              <a:r>
                <a:rPr lang="en-US" altLang="zh-TW" sz="1600" dirty="0"/>
                <a:t> &amp; </a:t>
              </a:r>
              <a:r>
                <a:rPr lang="en-US" altLang="zh-TW" sz="1600" b="0" i="0">
                  <a:latin typeface="Cambria Math" panose="02040503050406030204" pitchFamily="18" charset="0"/>
                </a:rPr>
                <a:t>𝜏_η</a:t>
              </a:r>
              <a:endParaRPr lang="en-US" altLang="zh-TW" sz="1600" dirty="0"/>
            </a:p>
            <a:p>
              <a:r>
                <a:rPr lang="en-US" altLang="zh-TW" sz="1600" dirty="0"/>
                <a:t>(function of TKE &amp; dissipation rate)</a:t>
              </a:r>
              <a:endParaRPr lang="zh-TW" altLang="en-US" sz="1600" dirty="0"/>
            </a:p>
          </dgm:t>
        </dgm:pt>
      </mc:Fallback>
    </mc:AlternateContent>
    <dgm:pt modelId="{5FF70E28-58EA-6644-B6DF-2FE686C9D555}" type="parTrans" cxnId="{4D8425F0-A48D-B441-AF91-EE8FBA997867}">
      <dgm:prSet/>
      <dgm:spPr/>
      <dgm:t>
        <a:bodyPr/>
        <a:lstStyle/>
        <a:p>
          <a:endParaRPr lang="zh-TW" altLang="en-US" sz="2400"/>
        </a:p>
      </dgm:t>
    </dgm:pt>
    <dgm:pt modelId="{595A93CA-CD5B-2448-AC4A-7F661A0F9AA4}" type="sibTrans" cxnId="{4D8425F0-A48D-B441-AF91-EE8FBA997867}">
      <dgm:prSet/>
      <dgm:spPr>
        <a:solidFill>
          <a:schemeClr val="tx1"/>
        </a:solidFill>
      </dgm:spPr>
      <dgm:t>
        <a:bodyPr/>
        <a:lstStyle/>
        <a:p>
          <a:endParaRPr lang="zh-TW" altLang="en-US" sz="2400"/>
        </a:p>
      </dgm:t>
    </dgm:pt>
    <dgm:pt modelId="{BBB31BFC-256E-054A-8412-222220CC597D}">
      <dgm:prSet custT="1"/>
      <dgm:spPr/>
      <dgm:t>
        <a:bodyPr/>
        <a:lstStyle/>
        <a:p>
          <a:r>
            <a:rPr lang="en" altLang="zh-TW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 </a:t>
          </a:r>
          <a:r>
            <a:rPr lang="en-US" altLang="zh-TW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 </a:t>
          </a:r>
          <a:r>
            <a:rPr lang="en-US" altLang="zh-TW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Lagrangian</a:t>
          </a:r>
          <a:r>
            <a:rPr lang="en-US" altLang="zh-TW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 fluid velocity/position/acceleration</a:t>
          </a:r>
          <a:endParaRPr lang="zh-TW" alt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DBE07276-0034-0B41-89F0-2761DC5B2E9E}" type="parTrans" cxnId="{709FD2FB-61AD-0F42-A83B-F9A6BCDD0FA2}">
      <dgm:prSet/>
      <dgm:spPr/>
      <dgm:t>
        <a:bodyPr/>
        <a:lstStyle/>
        <a:p>
          <a:endParaRPr lang="zh-TW" altLang="en-US"/>
        </a:p>
      </dgm:t>
    </dgm:pt>
    <dgm:pt modelId="{D47733D6-7C8B-1D46-BD9F-FD9B22F6D218}" type="sibTrans" cxnId="{709FD2FB-61AD-0F42-A83B-F9A6BCDD0FA2}">
      <dgm:prSet/>
      <dgm:spPr/>
      <dgm:t>
        <a:bodyPr/>
        <a:lstStyle/>
        <a:p>
          <a:endParaRPr lang="zh-TW" altLang="en-US"/>
        </a:p>
      </dgm:t>
    </dgm:pt>
    <dgm:pt modelId="{9408A44C-F71A-884C-AECB-32A6B6117A63}">
      <dgm:prSet phldrT="[文字]" custT="1"/>
      <dgm:spPr/>
      <dgm:t>
        <a:bodyPr/>
        <a:lstStyle/>
        <a:p>
          <a:r>
            <a:rPr lang="en-US" altLang="zh-TW" sz="1600" dirty="0"/>
            <a:t>Set Initial condition (y)</a:t>
          </a:r>
          <a:endParaRPr lang="zh-TW" altLang="en-US" sz="1600" dirty="0"/>
        </a:p>
      </dgm:t>
    </dgm:pt>
    <dgm:pt modelId="{805D43CB-5A47-794C-A1CD-4E2CC29053DA}" type="sibTrans" cxnId="{C5F5AD8D-C8C5-604A-B033-81B5A70A092F}">
      <dgm:prSet custT="1"/>
      <dgm:spPr>
        <a:solidFill>
          <a:schemeClr val="tx1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70789586-AB09-9141-9FE5-569BDEC64E56}" type="parTrans" cxnId="{C5F5AD8D-C8C5-604A-B033-81B5A70A092F}">
      <dgm:prSet/>
      <dgm:spPr/>
      <dgm:t>
        <a:bodyPr/>
        <a:lstStyle/>
        <a:p>
          <a:endParaRPr lang="zh-TW" altLang="en-US" sz="2400"/>
        </a:p>
      </dgm:t>
    </dgm:pt>
    <dgm:pt modelId="{E26D1536-4A4A-AD46-8E27-39B39D0ED564}" type="pres">
      <dgm:prSet presAssocID="{20254140-28D1-324A-9BF3-DA0302AC6FDE}" presName="linearFlow" presStyleCnt="0">
        <dgm:presLayoutVars>
          <dgm:resizeHandles val="exact"/>
        </dgm:presLayoutVars>
      </dgm:prSet>
      <dgm:spPr/>
    </dgm:pt>
    <dgm:pt modelId="{A8B21A04-B35D-2C45-8DAA-0BF698C5C59B}" type="pres">
      <dgm:prSet presAssocID="{E90C7AED-DA55-444A-BF33-D200F7446C39}" presName="node" presStyleLbl="node1" presStyleIdx="0" presStyleCnt="5" custScaleX="63383" custScaleY="38034" custLinFactNeighborX="104" custLinFactNeighborY="1437">
        <dgm:presLayoutVars>
          <dgm:bulletEnabled val="1"/>
        </dgm:presLayoutVars>
      </dgm:prSet>
      <dgm:spPr/>
    </dgm:pt>
    <dgm:pt modelId="{C6372670-B013-A04A-AAF1-9C59180F349D}" type="pres">
      <dgm:prSet presAssocID="{F3BD0040-1FD3-2C47-BE57-E4ACF943C22B}" presName="sibTrans" presStyleLbl="sibTrans2D1" presStyleIdx="0" presStyleCnt="4" custScaleX="84526" custScaleY="31256"/>
      <dgm:spPr/>
    </dgm:pt>
    <dgm:pt modelId="{7976B914-ADCD-AB45-95CE-B48AFCC45FA8}" type="pres">
      <dgm:prSet presAssocID="{F3BD0040-1FD3-2C47-BE57-E4ACF943C22B}" presName="connectorText" presStyleLbl="sibTrans2D1" presStyleIdx="0" presStyleCnt="4"/>
      <dgm:spPr/>
    </dgm:pt>
    <dgm:pt modelId="{786E8D39-D592-A149-B948-7ED42EDA4833}" type="pres">
      <dgm:prSet presAssocID="{9408A44C-F71A-884C-AECB-32A6B6117A63}" presName="node" presStyleLbl="node1" presStyleIdx="1" presStyleCnt="5" custScaleX="48826" custScaleY="26478" custLinFactNeighborY="-2107">
        <dgm:presLayoutVars>
          <dgm:bulletEnabled val="1"/>
        </dgm:presLayoutVars>
      </dgm:prSet>
      <dgm:spPr/>
    </dgm:pt>
    <dgm:pt modelId="{6873EECA-3DD3-7B4C-BFC7-063DB8DCCE78}" type="pres">
      <dgm:prSet presAssocID="{805D43CB-5A47-794C-A1CD-4E2CC29053DA}" presName="sibTrans" presStyleLbl="sibTrans2D1" presStyleIdx="1" presStyleCnt="4" custScaleX="63373" custScaleY="31256"/>
      <dgm:spPr>
        <a:xfrm rot="5426095">
          <a:off x="3970331" y="2102637"/>
          <a:ext cx="366273" cy="240861"/>
        </a:xfrm>
        <a:prstGeom prst="rightArrow">
          <a:avLst>
            <a:gd name="adj1" fmla="val 60000"/>
            <a:gd name="adj2" fmla="val 50000"/>
          </a:avLst>
        </a:prstGeom>
      </dgm:spPr>
    </dgm:pt>
    <dgm:pt modelId="{37CA0618-53EC-6845-A9D3-89D45AF278DE}" type="pres">
      <dgm:prSet presAssocID="{805D43CB-5A47-794C-A1CD-4E2CC29053DA}" presName="connectorText" presStyleLbl="sibTrans2D1" presStyleIdx="1" presStyleCnt="4"/>
      <dgm:spPr/>
    </dgm:pt>
    <dgm:pt modelId="{C962678B-8FC7-5B4E-9DD8-4F9A36D145AA}" type="pres">
      <dgm:prSet presAssocID="{D2116595-10CB-B44F-AD33-7251876E1CD1}" presName="node" presStyleLbl="node1" presStyleIdx="2" presStyleCnt="5" custScaleX="62759" custScaleY="69623" custLinFactNeighborX="-260" custLinFactNeighborY="3633">
        <dgm:presLayoutVars>
          <dgm:bulletEnabled val="1"/>
        </dgm:presLayoutVars>
      </dgm:prSet>
      <dgm:spPr/>
    </dgm:pt>
    <dgm:pt modelId="{27F0B0AF-F73D-5240-98E2-CCDE9C5B9572}" type="pres">
      <dgm:prSet presAssocID="{CD0AD6E6-72C0-5C41-990B-BDAB77FB9F5F}" presName="sibTrans" presStyleLbl="sibTrans2D1" presStyleIdx="2" presStyleCnt="4" custScaleX="74682" custScaleY="31256"/>
      <dgm:spPr/>
    </dgm:pt>
    <dgm:pt modelId="{B21569ED-BB70-9845-A497-4EB100A19B35}" type="pres">
      <dgm:prSet presAssocID="{CD0AD6E6-72C0-5C41-990B-BDAB77FB9F5F}" presName="connectorText" presStyleLbl="sibTrans2D1" presStyleIdx="2" presStyleCnt="4"/>
      <dgm:spPr/>
    </dgm:pt>
    <dgm:pt modelId="{30CD0ECF-4C45-1545-A1D8-99C2801B0E5D}" type="pres">
      <dgm:prSet presAssocID="{E5494B34-189A-6E42-BFD7-2D02C2239F10}" presName="node" presStyleLbl="node1" presStyleIdx="3" presStyleCnt="5" custScaleX="68938" custScaleY="73704" custLinFactNeighborX="-260" custLinFactNeighborY="3772">
        <dgm:presLayoutVars>
          <dgm:bulletEnabled val="1"/>
        </dgm:presLayoutVars>
      </dgm:prSet>
      <dgm:spPr/>
    </dgm:pt>
    <dgm:pt modelId="{B49012E8-4A9C-104D-9EC6-B4BE21A2BB34}" type="pres">
      <dgm:prSet presAssocID="{595A93CA-CD5B-2448-AC4A-7F661A0F9AA4}" presName="sibTrans" presStyleLbl="sibTrans2D1" presStyleIdx="3" presStyleCnt="4" custScaleX="85305" custScaleY="31256"/>
      <dgm:spPr/>
    </dgm:pt>
    <dgm:pt modelId="{63ACEC3D-2683-124D-87DA-2C7379A5B2C8}" type="pres">
      <dgm:prSet presAssocID="{595A93CA-CD5B-2448-AC4A-7F661A0F9AA4}" presName="connectorText" presStyleLbl="sibTrans2D1" presStyleIdx="3" presStyleCnt="4"/>
      <dgm:spPr/>
    </dgm:pt>
    <dgm:pt modelId="{99F9ADC8-DAC3-434B-9FBA-83691673A766}" type="pres">
      <dgm:prSet presAssocID="{BBB31BFC-256E-054A-8412-222220CC597D}" presName="node" presStyleLbl="node1" presStyleIdx="4" presStyleCnt="5" custScaleX="58547" custScaleY="57975">
        <dgm:presLayoutVars>
          <dgm:bulletEnabled val="1"/>
        </dgm:presLayoutVars>
      </dgm:prSet>
      <dgm:spPr/>
    </dgm:pt>
  </dgm:ptLst>
  <dgm:cxnLst>
    <dgm:cxn modelId="{3B494205-419D-0243-A8E4-80E7C2DE147C}" type="presOf" srcId="{F3BD0040-1FD3-2C47-BE57-E4ACF943C22B}" destId="{7976B914-ADCD-AB45-95CE-B48AFCC45FA8}" srcOrd="1" destOrd="0" presId="urn:microsoft.com/office/officeart/2005/8/layout/process2"/>
    <dgm:cxn modelId="{00259805-DDC0-3643-8732-43B5F5E66B1A}" type="presOf" srcId="{CD0AD6E6-72C0-5C41-990B-BDAB77FB9F5F}" destId="{B21569ED-BB70-9845-A497-4EB100A19B35}" srcOrd="1" destOrd="0" presId="urn:microsoft.com/office/officeart/2005/8/layout/process2"/>
    <dgm:cxn modelId="{7FCADE08-26A4-8244-8FA9-41DF6A53F069}" type="presOf" srcId="{595A93CA-CD5B-2448-AC4A-7F661A0F9AA4}" destId="{B49012E8-4A9C-104D-9EC6-B4BE21A2BB34}" srcOrd="0" destOrd="0" presId="urn:microsoft.com/office/officeart/2005/8/layout/process2"/>
    <dgm:cxn modelId="{86DBD909-7502-D545-99EA-57DBEB8D5CBF}" type="presOf" srcId="{20254140-28D1-324A-9BF3-DA0302AC6FDE}" destId="{E26D1536-4A4A-AD46-8E27-39B39D0ED564}" srcOrd="0" destOrd="0" presId="urn:microsoft.com/office/officeart/2005/8/layout/process2"/>
    <dgm:cxn modelId="{11142512-4849-064F-B7D8-7BFD4478BC89}" srcId="{20254140-28D1-324A-9BF3-DA0302AC6FDE}" destId="{E90C7AED-DA55-444A-BF33-D200F7446C39}" srcOrd="0" destOrd="0" parTransId="{15A28845-401E-A54F-82D1-DEAE07E43090}" sibTransId="{F3BD0040-1FD3-2C47-BE57-E4ACF943C22B}"/>
    <dgm:cxn modelId="{8978BB1B-2EE5-204E-B9C5-1A8527BC884C}" type="presOf" srcId="{9408A44C-F71A-884C-AECB-32A6B6117A63}" destId="{786E8D39-D592-A149-B948-7ED42EDA4833}" srcOrd="0" destOrd="0" presId="urn:microsoft.com/office/officeart/2005/8/layout/process2"/>
    <dgm:cxn modelId="{2E44041F-7E29-8644-8912-B95AEDB82BC9}" srcId="{20254140-28D1-324A-9BF3-DA0302AC6FDE}" destId="{D2116595-10CB-B44F-AD33-7251876E1CD1}" srcOrd="2" destOrd="0" parTransId="{39932B2A-4058-3947-9559-5B4009CFDAAA}" sibTransId="{CD0AD6E6-72C0-5C41-990B-BDAB77FB9F5F}"/>
    <dgm:cxn modelId="{FB871D3D-7724-2649-9E21-9FF7C8D5A284}" type="presOf" srcId="{F3BD0040-1FD3-2C47-BE57-E4ACF943C22B}" destId="{C6372670-B013-A04A-AAF1-9C59180F349D}" srcOrd="0" destOrd="0" presId="urn:microsoft.com/office/officeart/2005/8/layout/process2"/>
    <dgm:cxn modelId="{8636AB54-A7DF-6B45-81E2-57B961DA58EA}" type="presOf" srcId="{E5494B34-189A-6E42-BFD7-2D02C2239F10}" destId="{30CD0ECF-4C45-1545-A1D8-99C2801B0E5D}" srcOrd="0" destOrd="0" presId="urn:microsoft.com/office/officeart/2005/8/layout/process2"/>
    <dgm:cxn modelId="{C9D51957-CEAA-D845-9FE8-1A8DD4DD476A}" type="presOf" srcId="{CD0AD6E6-72C0-5C41-990B-BDAB77FB9F5F}" destId="{27F0B0AF-F73D-5240-98E2-CCDE9C5B9572}" srcOrd="0" destOrd="0" presId="urn:microsoft.com/office/officeart/2005/8/layout/process2"/>
    <dgm:cxn modelId="{46B2E36D-A3D9-4547-9B55-50F27FB1E372}" type="presOf" srcId="{E90C7AED-DA55-444A-BF33-D200F7446C39}" destId="{A8B21A04-B35D-2C45-8DAA-0BF698C5C59B}" srcOrd="0" destOrd="0" presId="urn:microsoft.com/office/officeart/2005/8/layout/process2"/>
    <dgm:cxn modelId="{C5F5AD8D-C8C5-604A-B033-81B5A70A092F}" srcId="{20254140-28D1-324A-9BF3-DA0302AC6FDE}" destId="{9408A44C-F71A-884C-AECB-32A6B6117A63}" srcOrd="1" destOrd="0" parTransId="{70789586-AB09-9141-9FE5-569BDEC64E56}" sibTransId="{805D43CB-5A47-794C-A1CD-4E2CC29053DA}"/>
    <dgm:cxn modelId="{D83DC495-9C48-5149-AEB4-09634534A9D1}" type="presOf" srcId="{D2116595-10CB-B44F-AD33-7251876E1CD1}" destId="{C962678B-8FC7-5B4E-9DD8-4F9A36D145AA}" srcOrd="0" destOrd="0" presId="urn:microsoft.com/office/officeart/2005/8/layout/process2"/>
    <dgm:cxn modelId="{37F1DDBF-56BF-6F45-91E3-6D902FE114DE}" type="presOf" srcId="{805D43CB-5A47-794C-A1CD-4E2CC29053DA}" destId="{6873EECA-3DD3-7B4C-BFC7-063DB8DCCE78}" srcOrd="0" destOrd="0" presId="urn:microsoft.com/office/officeart/2005/8/layout/process2"/>
    <dgm:cxn modelId="{965907C0-77CF-DF48-89CD-3C38BC25AE27}" type="presOf" srcId="{BBB31BFC-256E-054A-8412-222220CC597D}" destId="{99F9ADC8-DAC3-434B-9FBA-83691673A766}" srcOrd="0" destOrd="0" presId="urn:microsoft.com/office/officeart/2005/8/layout/process2"/>
    <dgm:cxn modelId="{46F515EA-AFCD-CA46-8D1A-5B147F6053F6}" type="presOf" srcId="{595A93CA-CD5B-2448-AC4A-7F661A0F9AA4}" destId="{63ACEC3D-2683-124D-87DA-2C7379A5B2C8}" srcOrd="1" destOrd="0" presId="urn:microsoft.com/office/officeart/2005/8/layout/process2"/>
    <dgm:cxn modelId="{10B212ED-4875-BA49-BEBB-281981B74DD7}" type="presOf" srcId="{805D43CB-5A47-794C-A1CD-4E2CC29053DA}" destId="{37CA0618-53EC-6845-A9D3-89D45AF278DE}" srcOrd="1" destOrd="0" presId="urn:microsoft.com/office/officeart/2005/8/layout/process2"/>
    <dgm:cxn modelId="{4D8425F0-A48D-B441-AF91-EE8FBA997867}" srcId="{20254140-28D1-324A-9BF3-DA0302AC6FDE}" destId="{E5494B34-189A-6E42-BFD7-2D02C2239F10}" srcOrd="3" destOrd="0" parTransId="{5FF70E28-58EA-6644-B6DF-2FE686C9D555}" sibTransId="{595A93CA-CD5B-2448-AC4A-7F661A0F9AA4}"/>
    <dgm:cxn modelId="{709FD2FB-61AD-0F42-A83B-F9A6BCDD0FA2}" srcId="{20254140-28D1-324A-9BF3-DA0302AC6FDE}" destId="{BBB31BFC-256E-054A-8412-222220CC597D}" srcOrd="4" destOrd="0" parTransId="{DBE07276-0034-0B41-89F0-2761DC5B2E9E}" sibTransId="{D47733D6-7C8B-1D46-BD9F-FD9B22F6D218}"/>
    <dgm:cxn modelId="{987A5102-9AC9-624F-BBB5-0D155952A9E5}" type="presParOf" srcId="{E26D1536-4A4A-AD46-8E27-39B39D0ED564}" destId="{A8B21A04-B35D-2C45-8DAA-0BF698C5C59B}" srcOrd="0" destOrd="0" presId="urn:microsoft.com/office/officeart/2005/8/layout/process2"/>
    <dgm:cxn modelId="{5EF0A21A-A399-2943-B6F0-C5761E360F3B}" type="presParOf" srcId="{E26D1536-4A4A-AD46-8E27-39B39D0ED564}" destId="{C6372670-B013-A04A-AAF1-9C59180F349D}" srcOrd="1" destOrd="0" presId="urn:microsoft.com/office/officeart/2005/8/layout/process2"/>
    <dgm:cxn modelId="{ECA7BF77-6054-5246-882E-D454126BE37E}" type="presParOf" srcId="{C6372670-B013-A04A-AAF1-9C59180F349D}" destId="{7976B914-ADCD-AB45-95CE-B48AFCC45FA8}" srcOrd="0" destOrd="0" presId="urn:microsoft.com/office/officeart/2005/8/layout/process2"/>
    <dgm:cxn modelId="{BC76E765-8D18-634A-8A40-0507715F39B0}" type="presParOf" srcId="{E26D1536-4A4A-AD46-8E27-39B39D0ED564}" destId="{786E8D39-D592-A149-B948-7ED42EDA4833}" srcOrd="2" destOrd="0" presId="urn:microsoft.com/office/officeart/2005/8/layout/process2"/>
    <dgm:cxn modelId="{6D3ACA76-2D24-6442-B08F-B2D43B1BB374}" type="presParOf" srcId="{E26D1536-4A4A-AD46-8E27-39B39D0ED564}" destId="{6873EECA-3DD3-7B4C-BFC7-063DB8DCCE78}" srcOrd="3" destOrd="0" presId="urn:microsoft.com/office/officeart/2005/8/layout/process2"/>
    <dgm:cxn modelId="{02EB53A8-71DE-E742-86DF-D77613931070}" type="presParOf" srcId="{6873EECA-3DD3-7B4C-BFC7-063DB8DCCE78}" destId="{37CA0618-53EC-6845-A9D3-89D45AF278DE}" srcOrd="0" destOrd="0" presId="urn:microsoft.com/office/officeart/2005/8/layout/process2"/>
    <dgm:cxn modelId="{299CC4E3-ABE7-A848-B175-5652ADB10E1B}" type="presParOf" srcId="{E26D1536-4A4A-AD46-8E27-39B39D0ED564}" destId="{C962678B-8FC7-5B4E-9DD8-4F9A36D145AA}" srcOrd="4" destOrd="0" presId="urn:microsoft.com/office/officeart/2005/8/layout/process2"/>
    <dgm:cxn modelId="{5448EBBA-E3FB-FC45-85B2-9F35A0FC0F89}" type="presParOf" srcId="{E26D1536-4A4A-AD46-8E27-39B39D0ED564}" destId="{27F0B0AF-F73D-5240-98E2-CCDE9C5B9572}" srcOrd="5" destOrd="0" presId="urn:microsoft.com/office/officeart/2005/8/layout/process2"/>
    <dgm:cxn modelId="{00B160AE-F9F8-AA46-B5CA-7998082617BD}" type="presParOf" srcId="{27F0B0AF-F73D-5240-98E2-CCDE9C5B9572}" destId="{B21569ED-BB70-9845-A497-4EB100A19B35}" srcOrd="0" destOrd="0" presId="urn:microsoft.com/office/officeart/2005/8/layout/process2"/>
    <dgm:cxn modelId="{525B0077-C836-8545-B21B-960CD74C2561}" type="presParOf" srcId="{E26D1536-4A4A-AD46-8E27-39B39D0ED564}" destId="{30CD0ECF-4C45-1545-A1D8-99C2801B0E5D}" srcOrd="6" destOrd="0" presId="urn:microsoft.com/office/officeart/2005/8/layout/process2"/>
    <dgm:cxn modelId="{CE0B0782-BCDD-B642-8FFC-1F5684A1245A}" type="presParOf" srcId="{E26D1536-4A4A-AD46-8E27-39B39D0ED564}" destId="{B49012E8-4A9C-104D-9EC6-B4BE21A2BB34}" srcOrd="7" destOrd="0" presId="urn:microsoft.com/office/officeart/2005/8/layout/process2"/>
    <dgm:cxn modelId="{8C4C3F57-A51D-3D44-9ED4-9C6969B12E51}" type="presParOf" srcId="{B49012E8-4A9C-104D-9EC6-B4BE21A2BB34}" destId="{63ACEC3D-2683-124D-87DA-2C7379A5B2C8}" srcOrd="0" destOrd="0" presId="urn:microsoft.com/office/officeart/2005/8/layout/process2"/>
    <dgm:cxn modelId="{80EF8208-9626-F14B-9C5E-105AA2D7054E}" type="presParOf" srcId="{E26D1536-4A4A-AD46-8E27-39B39D0ED564}" destId="{99F9ADC8-DAC3-434B-9FBA-83691673A766}" srcOrd="8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254140-28D1-324A-9BF3-DA0302AC6FDE}" type="doc">
      <dgm:prSet loTypeId="urn:microsoft.com/office/officeart/2005/8/layout/process2" loCatId="" qsTypeId="urn:microsoft.com/office/officeart/2005/8/quickstyle/simple1" qsCatId="simple" csTypeId="urn:microsoft.com/office/officeart/2005/8/colors/accent0_1" csCatId="mainScheme" phldr="1"/>
      <dgm:spPr/>
    </dgm:pt>
    <dgm:pt modelId="{E90C7AED-DA55-444A-BF33-D200F7446C39}">
      <dgm:prSet phldrT="[文字]" custT="1"/>
      <dgm:spPr>
        <a:blipFill>
          <a:blip xmlns:r="http://schemas.openxmlformats.org/officeDocument/2006/relationships" r:embed="rId1"/>
          <a:stretch>
            <a:fillRect t="-18919" r="-429" b="-27027"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15A28845-401E-A54F-82D1-DEAE07E43090}" type="parTrans" cxnId="{11142512-4849-064F-B7D8-7BFD4478BC89}">
      <dgm:prSet/>
      <dgm:spPr/>
      <dgm:t>
        <a:bodyPr/>
        <a:lstStyle/>
        <a:p>
          <a:endParaRPr lang="zh-TW" altLang="en-US" sz="2400"/>
        </a:p>
      </dgm:t>
    </dgm:pt>
    <dgm:pt modelId="{F3BD0040-1FD3-2C47-BE57-E4ACF943C22B}" type="sibTrans" cxnId="{11142512-4849-064F-B7D8-7BFD4478BC89}">
      <dgm:prSet custT="1"/>
      <dgm:spPr>
        <a:solidFill>
          <a:schemeClr val="tx1"/>
        </a:solidFill>
      </dgm:spPr>
      <dgm:t>
        <a:bodyPr/>
        <a:lstStyle/>
        <a:p>
          <a:endParaRPr lang="zh-TW" altLang="en-US" sz="1100"/>
        </a:p>
      </dgm:t>
    </dgm:pt>
    <dgm:pt modelId="{D2116595-10CB-B44F-AD33-7251876E1CD1}">
      <dgm:prSet phldrT="[文字]" custT="1"/>
      <dgm:spPr>
        <a:blipFill>
          <a:blip xmlns:r="http://schemas.openxmlformats.org/officeDocument/2006/relationships" r:embed="rId2"/>
          <a:stretch>
            <a:fillRect t="-6061" b="-10606"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39932B2A-4058-3947-9559-5B4009CFDAAA}" type="parTrans" cxnId="{2E44041F-7E29-8644-8912-B95AEDB82BC9}">
      <dgm:prSet/>
      <dgm:spPr/>
      <dgm:t>
        <a:bodyPr/>
        <a:lstStyle/>
        <a:p>
          <a:endParaRPr lang="zh-TW" altLang="en-US" sz="2400"/>
        </a:p>
      </dgm:t>
    </dgm:pt>
    <dgm:pt modelId="{CD0AD6E6-72C0-5C41-990B-BDAB77FB9F5F}" type="sibTrans" cxnId="{2E44041F-7E29-8644-8912-B95AEDB82BC9}">
      <dgm:prSet custT="1"/>
      <dgm:spPr>
        <a:solidFill>
          <a:schemeClr val="tx1"/>
        </a:solidFill>
      </dgm:spPr>
      <dgm:t>
        <a:bodyPr/>
        <a:lstStyle/>
        <a:p>
          <a:endParaRPr lang="zh-TW" altLang="en-US" sz="1100"/>
        </a:p>
      </dgm:t>
    </dgm:pt>
    <dgm:pt modelId="{E5494B34-189A-6E42-BFD7-2D02C2239F10}">
      <dgm:prSet custT="1"/>
      <dgm:spPr>
        <a:blipFill>
          <a:blip xmlns:r="http://schemas.openxmlformats.org/officeDocument/2006/relationships" r:embed="rId3"/>
          <a:stretch>
            <a:fillRect t="-10145" b="-14493"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5FF70E28-58EA-6644-B6DF-2FE686C9D555}" type="parTrans" cxnId="{4D8425F0-A48D-B441-AF91-EE8FBA997867}">
      <dgm:prSet/>
      <dgm:spPr/>
      <dgm:t>
        <a:bodyPr/>
        <a:lstStyle/>
        <a:p>
          <a:endParaRPr lang="zh-TW" altLang="en-US" sz="2400"/>
        </a:p>
      </dgm:t>
    </dgm:pt>
    <dgm:pt modelId="{595A93CA-CD5B-2448-AC4A-7F661A0F9AA4}" type="sibTrans" cxnId="{4D8425F0-A48D-B441-AF91-EE8FBA997867}">
      <dgm:prSet/>
      <dgm:spPr>
        <a:solidFill>
          <a:schemeClr val="tx1"/>
        </a:solidFill>
      </dgm:spPr>
      <dgm:t>
        <a:bodyPr/>
        <a:lstStyle/>
        <a:p>
          <a:endParaRPr lang="zh-TW" altLang="en-US" sz="2400"/>
        </a:p>
      </dgm:t>
    </dgm:pt>
    <dgm:pt modelId="{BBB31BFC-256E-054A-8412-222220CC597D}">
      <dgm:prSet custT="1"/>
      <dgm:spPr/>
      <dgm:t>
        <a:bodyPr/>
        <a:lstStyle/>
        <a:p>
          <a:r>
            <a:rPr lang="en" altLang="zh-TW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 </a:t>
          </a:r>
          <a:r>
            <a:rPr lang="en-US" altLang="zh-TW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 </a:t>
          </a:r>
          <a:r>
            <a:rPr lang="en-US" altLang="zh-TW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Lagrangian</a:t>
          </a:r>
          <a:r>
            <a:rPr lang="en-US" altLang="zh-TW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 fluid velocity/position/acceleration</a:t>
          </a:r>
          <a:endParaRPr lang="zh-TW" alt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DBE07276-0034-0B41-89F0-2761DC5B2E9E}" type="parTrans" cxnId="{709FD2FB-61AD-0F42-A83B-F9A6BCDD0FA2}">
      <dgm:prSet/>
      <dgm:spPr/>
      <dgm:t>
        <a:bodyPr/>
        <a:lstStyle/>
        <a:p>
          <a:endParaRPr lang="zh-TW" altLang="en-US"/>
        </a:p>
      </dgm:t>
    </dgm:pt>
    <dgm:pt modelId="{D47733D6-7C8B-1D46-BD9F-FD9B22F6D218}" type="sibTrans" cxnId="{709FD2FB-61AD-0F42-A83B-F9A6BCDD0FA2}">
      <dgm:prSet/>
      <dgm:spPr/>
      <dgm:t>
        <a:bodyPr/>
        <a:lstStyle/>
        <a:p>
          <a:endParaRPr lang="zh-TW" altLang="en-US"/>
        </a:p>
      </dgm:t>
    </dgm:pt>
    <dgm:pt modelId="{9408A44C-F71A-884C-AECB-32A6B6117A63}">
      <dgm:prSet phldrT="[文字]" custT="1"/>
      <dgm:spPr/>
      <dgm:t>
        <a:bodyPr/>
        <a:lstStyle/>
        <a:p>
          <a:r>
            <a:rPr lang="en-US" altLang="zh-TW" sz="1600" dirty="0"/>
            <a:t>Set Initial condition (y)</a:t>
          </a:r>
          <a:endParaRPr lang="zh-TW" altLang="en-US" sz="1600" dirty="0"/>
        </a:p>
      </dgm:t>
    </dgm:pt>
    <dgm:pt modelId="{805D43CB-5A47-794C-A1CD-4E2CC29053DA}" type="sibTrans" cxnId="{C5F5AD8D-C8C5-604A-B033-81B5A70A092F}">
      <dgm:prSet custT="1"/>
      <dgm:spPr>
        <a:solidFill>
          <a:schemeClr val="tx1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70789586-AB09-9141-9FE5-569BDEC64E56}" type="parTrans" cxnId="{C5F5AD8D-C8C5-604A-B033-81B5A70A092F}">
      <dgm:prSet/>
      <dgm:spPr/>
      <dgm:t>
        <a:bodyPr/>
        <a:lstStyle/>
        <a:p>
          <a:endParaRPr lang="zh-TW" altLang="en-US" sz="2400"/>
        </a:p>
      </dgm:t>
    </dgm:pt>
    <dgm:pt modelId="{E26D1536-4A4A-AD46-8E27-39B39D0ED564}" type="pres">
      <dgm:prSet presAssocID="{20254140-28D1-324A-9BF3-DA0302AC6FDE}" presName="linearFlow" presStyleCnt="0">
        <dgm:presLayoutVars>
          <dgm:resizeHandles val="exact"/>
        </dgm:presLayoutVars>
      </dgm:prSet>
      <dgm:spPr/>
    </dgm:pt>
    <dgm:pt modelId="{A8B21A04-B35D-2C45-8DAA-0BF698C5C59B}" type="pres">
      <dgm:prSet presAssocID="{E90C7AED-DA55-444A-BF33-D200F7446C39}" presName="node" presStyleLbl="node1" presStyleIdx="0" presStyleCnt="5" custScaleX="63383" custScaleY="38034" custLinFactNeighborX="104" custLinFactNeighborY="1437">
        <dgm:presLayoutVars>
          <dgm:bulletEnabled val="1"/>
        </dgm:presLayoutVars>
      </dgm:prSet>
      <dgm:spPr/>
    </dgm:pt>
    <dgm:pt modelId="{C6372670-B013-A04A-AAF1-9C59180F349D}" type="pres">
      <dgm:prSet presAssocID="{F3BD0040-1FD3-2C47-BE57-E4ACF943C22B}" presName="sibTrans" presStyleLbl="sibTrans2D1" presStyleIdx="0" presStyleCnt="4" custScaleX="84526" custScaleY="31256"/>
      <dgm:spPr/>
    </dgm:pt>
    <dgm:pt modelId="{7976B914-ADCD-AB45-95CE-B48AFCC45FA8}" type="pres">
      <dgm:prSet presAssocID="{F3BD0040-1FD3-2C47-BE57-E4ACF943C22B}" presName="connectorText" presStyleLbl="sibTrans2D1" presStyleIdx="0" presStyleCnt="4"/>
      <dgm:spPr/>
    </dgm:pt>
    <dgm:pt modelId="{786E8D39-D592-A149-B948-7ED42EDA4833}" type="pres">
      <dgm:prSet presAssocID="{9408A44C-F71A-884C-AECB-32A6B6117A63}" presName="node" presStyleLbl="node1" presStyleIdx="1" presStyleCnt="5" custScaleX="48826" custScaleY="26478" custLinFactNeighborY="-2107">
        <dgm:presLayoutVars>
          <dgm:bulletEnabled val="1"/>
        </dgm:presLayoutVars>
      </dgm:prSet>
      <dgm:spPr/>
    </dgm:pt>
    <dgm:pt modelId="{6873EECA-3DD3-7B4C-BFC7-063DB8DCCE78}" type="pres">
      <dgm:prSet presAssocID="{805D43CB-5A47-794C-A1CD-4E2CC29053DA}" presName="sibTrans" presStyleLbl="sibTrans2D1" presStyleIdx="1" presStyleCnt="4" custScaleX="63373" custScaleY="31256"/>
      <dgm:spPr>
        <a:xfrm rot="5426095">
          <a:off x="3970331" y="2102637"/>
          <a:ext cx="366273" cy="240861"/>
        </a:xfrm>
        <a:prstGeom prst="rightArrow">
          <a:avLst>
            <a:gd name="adj1" fmla="val 60000"/>
            <a:gd name="adj2" fmla="val 50000"/>
          </a:avLst>
        </a:prstGeom>
      </dgm:spPr>
    </dgm:pt>
    <dgm:pt modelId="{37CA0618-53EC-6845-A9D3-89D45AF278DE}" type="pres">
      <dgm:prSet presAssocID="{805D43CB-5A47-794C-A1CD-4E2CC29053DA}" presName="connectorText" presStyleLbl="sibTrans2D1" presStyleIdx="1" presStyleCnt="4"/>
      <dgm:spPr/>
    </dgm:pt>
    <dgm:pt modelId="{C962678B-8FC7-5B4E-9DD8-4F9A36D145AA}" type="pres">
      <dgm:prSet presAssocID="{D2116595-10CB-B44F-AD33-7251876E1CD1}" presName="node" presStyleLbl="node1" presStyleIdx="2" presStyleCnt="5" custScaleX="62759" custScaleY="69623" custLinFactNeighborX="-260" custLinFactNeighborY="3633">
        <dgm:presLayoutVars>
          <dgm:bulletEnabled val="1"/>
        </dgm:presLayoutVars>
      </dgm:prSet>
      <dgm:spPr/>
    </dgm:pt>
    <dgm:pt modelId="{27F0B0AF-F73D-5240-98E2-CCDE9C5B9572}" type="pres">
      <dgm:prSet presAssocID="{CD0AD6E6-72C0-5C41-990B-BDAB77FB9F5F}" presName="sibTrans" presStyleLbl="sibTrans2D1" presStyleIdx="2" presStyleCnt="4" custScaleX="74682" custScaleY="31256"/>
      <dgm:spPr/>
    </dgm:pt>
    <dgm:pt modelId="{B21569ED-BB70-9845-A497-4EB100A19B35}" type="pres">
      <dgm:prSet presAssocID="{CD0AD6E6-72C0-5C41-990B-BDAB77FB9F5F}" presName="connectorText" presStyleLbl="sibTrans2D1" presStyleIdx="2" presStyleCnt="4"/>
      <dgm:spPr/>
    </dgm:pt>
    <dgm:pt modelId="{30CD0ECF-4C45-1545-A1D8-99C2801B0E5D}" type="pres">
      <dgm:prSet presAssocID="{E5494B34-189A-6E42-BFD7-2D02C2239F10}" presName="node" presStyleLbl="node1" presStyleIdx="3" presStyleCnt="5" custScaleX="68938" custScaleY="73704" custLinFactNeighborX="-260" custLinFactNeighborY="3772">
        <dgm:presLayoutVars>
          <dgm:bulletEnabled val="1"/>
        </dgm:presLayoutVars>
      </dgm:prSet>
      <dgm:spPr/>
    </dgm:pt>
    <dgm:pt modelId="{B49012E8-4A9C-104D-9EC6-B4BE21A2BB34}" type="pres">
      <dgm:prSet presAssocID="{595A93CA-CD5B-2448-AC4A-7F661A0F9AA4}" presName="sibTrans" presStyleLbl="sibTrans2D1" presStyleIdx="3" presStyleCnt="4" custScaleX="85305" custScaleY="31256"/>
      <dgm:spPr/>
    </dgm:pt>
    <dgm:pt modelId="{63ACEC3D-2683-124D-87DA-2C7379A5B2C8}" type="pres">
      <dgm:prSet presAssocID="{595A93CA-CD5B-2448-AC4A-7F661A0F9AA4}" presName="connectorText" presStyleLbl="sibTrans2D1" presStyleIdx="3" presStyleCnt="4"/>
      <dgm:spPr/>
    </dgm:pt>
    <dgm:pt modelId="{99F9ADC8-DAC3-434B-9FBA-83691673A766}" type="pres">
      <dgm:prSet presAssocID="{BBB31BFC-256E-054A-8412-222220CC597D}" presName="node" presStyleLbl="node1" presStyleIdx="4" presStyleCnt="5" custScaleX="58547" custScaleY="57975">
        <dgm:presLayoutVars>
          <dgm:bulletEnabled val="1"/>
        </dgm:presLayoutVars>
      </dgm:prSet>
      <dgm:spPr/>
    </dgm:pt>
  </dgm:ptLst>
  <dgm:cxnLst>
    <dgm:cxn modelId="{3B494205-419D-0243-A8E4-80E7C2DE147C}" type="presOf" srcId="{F3BD0040-1FD3-2C47-BE57-E4ACF943C22B}" destId="{7976B914-ADCD-AB45-95CE-B48AFCC45FA8}" srcOrd="1" destOrd="0" presId="urn:microsoft.com/office/officeart/2005/8/layout/process2"/>
    <dgm:cxn modelId="{00259805-DDC0-3643-8732-43B5F5E66B1A}" type="presOf" srcId="{CD0AD6E6-72C0-5C41-990B-BDAB77FB9F5F}" destId="{B21569ED-BB70-9845-A497-4EB100A19B35}" srcOrd="1" destOrd="0" presId="urn:microsoft.com/office/officeart/2005/8/layout/process2"/>
    <dgm:cxn modelId="{7FCADE08-26A4-8244-8FA9-41DF6A53F069}" type="presOf" srcId="{595A93CA-CD5B-2448-AC4A-7F661A0F9AA4}" destId="{B49012E8-4A9C-104D-9EC6-B4BE21A2BB34}" srcOrd="0" destOrd="0" presId="urn:microsoft.com/office/officeart/2005/8/layout/process2"/>
    <dgm:cxn modelId="{86DBD909-7502-D545-99EA-57DBEB8D5CBF}" type="presOf" srcId="{20254140-28D1-324A-9BF3-DA0302AC6FDE}" destId="{E26D1536-4A4A-AD46-8E27-39B39D0ED564}" srcOrd="0" destOrd="0" presId="urn:microsoft.com/office/officeart/2005/8/layout/process2"/>
    <dgm:cxn modelId="{11142512-4849-064F-B7D8-7BFD4478BC89}" srcId="{20254140-28D1-324A-9BF3-DA0302AC6FDE}" destId="{E90C7AED-DA55-444A-BF33-D200F7446C39}" srcOrd="0" destOrd="0" parTransId="{15A28845-401E-A54F-82D1-DEAE07E43090}" sibTransId="{F3BD0040-1FD3-2C47-BE57-E4ACF943C22B}"/>
    <dgm:cxn modelId="{8978BB1B-2EE5-204E-B9C5-1A8527BC884C}" type="presOf" srcId="{9408A44C-F71A-884C-AECB-32A6B6117A63}" destId="{786E8D39-D592-A149-B948-7ED42EDA4833}" srcOrd="0" destOrd="0" presId="urn:microsoft.com/office/officeart/2005/8/layout/process2"/>
    <dgm:cxn modelId="{2E44041F-7E29-8644-8912-B95AEDB82BC9}" srcId="{20254140-28D1-324A-9BF3-DA0302AC6FDE}" destId="{D2116595-10CB-B44F-AD33-7251876E1CD1}" srcOrd="2" destOrd="0" parTransId="{39932B2A-4058-3947-9559-5B4009CFDAAA}" sibTransId="{CD0AD6E6-72C0-5C41-990B-BDAB77FB9F5F}"/>
    <dgm:cxn modelId="{FB871D3D-7724-2649-9E21-9FF7C8D5A284}" type="presOf" srcId="{F3BD0040-1FD3-2C47-BE57-E4ACF943C22B}" destId="{C6372670-B013-A04A-AAF1-9C59180F349D}" srcOrd="0" destOrd="0" presId="urn:microsoft.com/office/officeart/2005/8/layout/process2"/>
    <dgm:cxn modelId="{8636AB54-A7DF-6B45-81E2-57B961DA58EA}" type="presOf" srcId="{E5494B34-189A-6E42-BFD7-2D02C2239F10}" destId="{30CD0ECF-4C45-1545-A1D8-99C2801B0E5D}" srcOrd="0" destOrd="0" presId="urn:microsoft.com/office/officeart/2005/8/layout/process2"/>
    <dgm:cxn modelId="{C9D51957-CEAA-D845-9FE8-1A8DD4DD476A}" type="presOf" srcId="{CD0AD6E6-72C0-5C41-990B-BDAB77FB9F5F}" destId="{27F0B0AF-F73D-5240-98E2-CCDE9C5B9572}" srcOrd="0" destOrd="0" presId="urn:microsoft.com/office/officeart/2005/8/layout/process2"/>
    <dgm:cxn modelId="{46B2E36D-A3D9-4547-9B55-50F27FB1E372}" type="presOf" srcId="{E90C7AED-DA55-444A-BF33-D200F7446C39}" destId="{A8B21A04-B35D-2C45-8DAA-0BF698C5C59B}" srcOrd="0" destOrd="0" presId="urn:microsoft.com/office/officeart/2005/8/layout/process2"/>
    <dgm:cxn modelId="{C5F5AD8D-C8C5-604A-B033-81B5A70A092F}" srcId="{20254140-28D1-324A-9BF3-DA0302AC6FDE}" destId="{9408A44C-F71A-884C-AECB-32A6B6117A63}" srcOrd="1" destOrd="0" parTransId="{70789586-AB09-9141-9FE5-569BDEC64E56}" sibTransId="{805D43CB-5A47-794C-A1CD-4E2CC29053DA}"/>
    <dgm:cxn modelId="{D83DC495-9C48-5149-AEB4-09634534A9D1}" type="presOf" srcId="{D2116595-10CB-B44F-AD33-7251876E1CD1}" destId="{C962678B-8FC7-5B4E-9DD8-4F9A36D145AA}" srcOrd="0" destOrd="0" presId="urn:microsoft.com/office/officeart/2005/8/layout/process2"/>
    <dgm:cxn modelId="{37F1DDBF-56BF-6F45-91E3-6D902FE114DE}" type="presOf" srcId="{805D43CB-5A47-794C-A1CD-4E2CC29053DA}" destId="{6873EECA-3DD3-7B4C-BFC7-063DB8DCCE78}" srcOrd="0" destOrd="0" presId="urn:microsoft.com/office/officeart/2005/8/layout/process2"/>
    <dgm:cxn modelId="{965907C0-77CF-DF48-89CD-3C38BC25AE27}" type="presOf" srcId="{BBB31BFC-256E-054A-8412-222220CC597D}" destId="{99F9ADC8-DAC3-434B-9FBA-83691673A766}" srcOrd="0" destOrd="0" presId="urn:microsoft.com/office/officeart/2005/8/layout/process2"/>
    <dgm:cxn modelId="{46F515EA-AFCD-CA46-8D1A-5B147F6053F6}" type="presOf" srcId="{595A93CA-CD5B-2448-AC4A-7F661A0F9AA4}" destId="{63ACEC3D-2683-124D-87DA-2C7379A5B2C8}" srcOrd="1" destOrd="0" presId="urn:microsoft.com/office/officeart/2005/8/layout/process2"/>
    <dgm:cxn modelId="{10B212ED-4875-BA49-BEBB-281981B74DD7}" type="presOf" srcId="{805D43CB-5A47-794C-A1CD-4E2CC29053DA}" destId="{37CA0618-53EC-6845-A9D3-89D45AF278DE}" srcOrd="1" destOrd="0" presId="urn:microsoft.com/office/officeart/2005/8/layout/process2"/>
    <dgm:cxn modelId="{4D8425F0-A48D-B441-AF91-EE8FBA997867}" srcId="{20254140-28D1-324A-9BF3-DA0302AC6FDE}" destId="{E5494B34-189A-6E42-BFD7-2D02C2239F10}" srcOrd="3" destOrd="0" parTransId="{5FF70E28-58EA-6644-B6DF-2FE686C9D555}" sibTransId="{595A93CA-CD5B-2448-AC4A-7F661A0F9AA4}"/>
    <dgm:cxn modelId="{709FD2FB-61AD-0F42-A83B-F9A6BCDD0FA2}" srcId="{20254140-28D1-324A-9BF3-DA0302AC6FDE}" destId="{BBB31BFC-256E-054A-8412-222220CC597D}" srcOrd="4" destOrd="0" parTransId="{DBE07276-0034-0B41-89F0-2761DC5B2E9E}" sibTransId="{D47733D6-7C8B-1D46-BD9F-FD9B22F6D218}"/>
    <dgm:cxn modelId="{987A5102-9AC9-624F-BBB5-0D155952A9E5}" type="presParOf" srcId="{E26D1536-4A4A-AD46-8E27-39B39D0ED564}" destId="{A8B21A04-B35D-2C45-8DAA-0BF698C5C59B}" srcOrd="0" destOrd="0" presId="urn:microsoft.com/office/officeart/2005/8/layout/process2"/>
    <dgm:cxn modelId="{5EF0A21A-A399-2943-B6F0-C5761E360F3B}" type="presParOf" srcId="{E26D1536-4A4A-AD46-8E27-39B39D0ED564}" destId="{C6372670-B013-A04A-AAF1-9C59180F349D}" srcOrd="1" destOrd="0" presId="urn:microsoft.com/office/officeart/2005/8/layout/process2"/>
    <dgm:cxn modelId="{ECA7BF77-6054-5246-882E-D454126BE37E}" type="presParOf" srcId="{C6372670-B013-A04A-AAF1-9C59180F349D}" destId="{7976B914-ADCD-AB45-95CE-B48AFCC45FA8}" srcOrd="0" destOrd="0" presId="urn:microsoft.com/office/officeart/2005/8/layout/process2"/>
    <dgm:cxn modelId="{BC76E765-8D18-634A-8A40-0507715F39B0}" type="presParOf" srcId="{E26D1536-4A4A-AD46-8E27-39B39D0ED564}" destId="{786E8D39-D592-A149-B948-7ED42EDA4833}" srcOrd="2" destOrd="0" presId="urn:microsoft.com/office/officeart/2005/8/layout/process2"/>
    <dgm:cxn modelId="{6D3ACA76-2D24-6442-B08F-B2D43B1BB374}" type="presParOf" srcId="{E26D1536-4A4A-AD46-8E27-39B39D0ED564}" destId="{6873EECA-3DD3-7B4C-BFC7-063DB8DCCE78}" srcOrd="3" destOrd="0" presId="urn:microsoft.com/office/officeart/2005/8/layout/process2"/>
    <dgm:cxn modelId="{02EB53A8-71DE-E742-86DF-D77613931070}" type="presParOf" srcId="{6873EECA-3DD3-7B4C-BFC7-063DB8DCCE78}" destId="{37CA0618-53EC-6845-A9D3-89D45AF278DE}" srcOrd="0" destOrd="0" presId="urn:microsoft.com/office/officeart/2005/8/layout/process2"/>
    <dgm:cxn modelId="{299CC4E3-ABE7-A848-B175-5652ADB10E1B}" type="presParOf" srcId="{E26D1536-4A4A-AD46-8E27-39B39D0ED564}" destId="{C962678B-8FC7-5B4E-9DD8-4F9A36D145AA}" srcOrd="4" destOrd="0" presId="urn:microsoft.com/office/officeart/2005/8/layout/process2"/>
    <dgm:cxn modelId="{5448EBBA-E3FB-FC45-85B2-9F35A0FC0F89}" type="presParOf" srcId="{E26D1536-4A4A-AD46-8E27-39B39D0ED564}" destId="{27F0B0AF-F73D-5240-98E2-CCDE9C5B9572}" srcOrd="5" destOrd="0" presId="urn:microsoft.com/office/officeart/2005/8/layout/process2"/>
    <dgm:cxn modelId="{00B160AE-F9F8-AA46-B5CA-7998082617BD}" type="presParOf" srcId="{27F0B0AF-F73D-5240-98E2-CCDE9C5B9572}" destId="{B21569ED-BB70-9845-A497-4EB100A19B35}" srcOrd="0" destOrd="0" presId="urn:microsoft.com/office/officeart/2005/8/layout/process2"/>
    <dgm:cxn modelId="{525B0077-C836-8545-B21B-960CD74C2561}" type="presParOf" srcId="{E26D1536-4A4A-AD46-8E27-39B39D0ED564}" destId="{30CD0ECF-4C45-1545-A1D8-99C2801B0E5D}" srcOrd="6" destOrd="0" presId="urn:microsoft.com/office/officeart/2005/8/layout/process2"/>
    <dgm:cxn modelId="{CE0B0782-BCDD-B642-8FFC-1F5684A1245A}" type="presParOf" srcId="{E26D1536-4A4A-AD46-8E27-39B39D0ED564}" destId="{B49012E8-4A9C-104D-9EC6-B4BE21A2BB34}" srcOrd="7" destOrd="0" presId="urn:microsoft.com/office/officeart/2005/8/layout/process2"/>
    <dgm:cxn modelId="{8C4C3F57-A51D-3D44-9ED4-9C6969B12E51}" type="presParOf" srcId="{B49012E8-4A9C-104D-9EC6-B4BE21A2BB34}" destId="{63ACEC3D-2683-124D-87DA-2C7379A5B2C8}" srcOrd="0" destOrd="0" presId="urn:microsoft.com/office/officeart/2005/8/layout/process2"/>
    <dgm:cxn modelId="{80EF8208-9626-F14B-9C5E-105AA2D7054E}" type="presParOf" srcId="{E26D1536-4A4A-AD46-8E27-39B39D0ED564}" destId="{99F9ADC8-DAC3-434B-9FBA-83691673A766}" srcOrd="8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7B8C9-7DD4-5043-9665-A1C5018337DC}">
      <dsp:nvSpPr>
        <dsp:cNvPr id="0" name=""/>
        <dsp:cNvSpPr/>
      </dsp:nvSpPr>
      <dsp:spPr>
        <a:xfrm>
          <a:off x="4084793" y="3075578"/>
          <a:ext cx="165516" cy="707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090"/>
              </a:lnTo>
              <a:lnTo>
                <a:pt x="165516" y="70709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6FD80-4795-BB42-AE8B-EB598468FD08}">
      <dsp:nvSpPr>
        <dsp:cNvPr id="0" name=""/>
        <dsp:cNvSpPr/>
      </dsp:nvSpPr>
      <dsp:spPr>
        <a:xfrm>
          <a:off x="4480452" y="2167312"/>
          <a:ext cx="91440" cy="322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8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FE4CC-B1A5-2246-9F13-AACB96F6049F}">
      <dsp:nvSpPr>
        <dsp:cNvPr id="0" name=""/>
        <dsp:cNvSpPr/>
      </dsp:nvSpPr>
      <dsp:spPr>
        <a:xfrm>
          <a:off x="2648438" y="1075933"/>
          <a:ext cx="1877733" cy="32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1"/>
              </a:lnTo>
              <a:lnTo>
                <a:pt x="1877733" y="161401"/>
              </a:lnTo>
              <a:lnTo>
                <a:pt x="1877733" y="322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73AE4-319C-D943-80CE-5F9670DD72FE}">
      <dsp:nvSpPr>
        <dsp:cNvPr id="0" name=""/>
        <dsp:cNvSpPr/>
      </dsp:nvSpPr>
      <dsp:spPr>
        <a:xfrm>
          <a:off x="2029742" y="2167312"/>
          <a:ext cx="252185" cy="1514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181"/>
              </a:lnTo>
              <a:lnTo>
                <a:pt x="252185" y="15141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12E58-E2F7-2E43-AE4C-4B3A75B5B36B}">
      <dsp:nvSpPr>
        <dsp:cNvPr id="0" name=""/>
        <dsp:cNvSpPr/>
      </dsp:nvSpPr>
      <dsp:spPr>
        <a:xfrm>
          <a:off x="2029742" y="2167312"/>
          <a:ext cx="252185" cy="617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951"/>
              </a:lnTo>
              <a:lnTo>
                <a:pt x="252185" y="6179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2DFBB-B564-944F-A65A-C69ECB9DDD6A}">
      <dsp:nvSpPr>
        <dsp:cNvPr id="0" name=""/>
        <dsp:cNvSpPr/>
      </dsp:nvSpPr>
      <dsp:spPr>
        <a:xfrm>
          <a:off x="2598883" y="1075933"/>
          <a:ext cx="91440" cy="322802"/>
        </a:xfrm>
        <a:custGeom>
          <a:avLst/>
          <a:gdLst/>
          <a:ahLst/>
          <a:cxnLst/>
          <a:rect l="0" t="0" r="0" b="0"/>
          <a:pathLst>
            <a:path>
              <a:moveTo>
                <a:pt x="49555" y="0"/>
              </a:moveTo>
              <a:lnTo>
                <a:pt x="49555" y="161401"/>
              </a:lnTo>
              <a:lnTo>
                <a:pt x="45720" y="161401"/>
              </a:lnTo>
              <a:lnTo>
                <a:pt x="45720" y="322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C0299-EAAF-7848-B9BB-E1CDA3D22042}">
      <dsp:nvSpPr>
        <dsp:cNvPr id="0" name=""/>
        <dsp:cNvSpPr/>
      </dsp:nvSpPr>
      <dsp:spPr>
        <a:xfrm>
          <a:off x="159399" y="2167312"/>
          <a:ext cx="235906" cy="2228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8527"/>
              </a:lnTo>
              <a:lnTo>
                <a:pt x="235906" y="222852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54521-E372-024E-A7D2-A3DF4B8467E9}">
      <dsp:nvSpPr>
        <dsp:cNvPr id="0" name=""/>
        <dsp:cNvSpPr/>
      </dsp:nvSpPr>
      <dsp:spPr>
        <a:xfrm>
          <a:off x="159399" y="2167312"/>
          <a:ext cx="235906" cy="1460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899"/>
              </a:lnTo>
              <a:lnTo>
                <a:pt x="235906" y="14608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DFE65-BAA5-694E-A894-F33A73F328AD}">
      <dsp:nvSpPr>
        <dsp:cNvPr id="0" name=""/>
        <dsp:cNvSpPr/>
      </dsp:nvSpPr>
      <dsp:spPr>
        <a:xfrm>
          <a:off x="159399" y="2167312"/>
          <a:ext cx="235906" cy="603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125"/>
              </a:lnTo>
              <a:lnTo>
                <a:pt x="235906" y="6031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6E584-A367-9F40-B4AD-F5C9CA9A4368}">
      <dsp:nvSpPr>
        <dsp:cNvPr id="0" name=""/>
        <dsp:cNvSpPr/>
      </dsp:nvSpPr>
      <dsp:spPr>
        <a:xfrm>
          <a:off x="788482" y="1075933"/>
          <a:ext cx="1859956" cy="322802"/>
        </a:xfrm>
        <a:custGeom>
          <a:avLst/>
          <a:gdLst/>
          <a:ahLst/>
          <a:cxnLst/>
          <a:rect l="0" t="0" r="0" b="0"/>
          <a:pathLst>
            <a:path>
              <a:moveTo>
                <a:pt x="1859956" y="0"/>
              </a:moveTo>
              <a:lnTo>
                <a:pt x="1859956" y="161401"/>
              </a:lnTo>
              <a:lnTo>
                <a:pt x="0" y="161401"/>
              </a:lnTo>
              <a:lnTo>
                <a:pt x="0" y="322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EBB05-645E-4B4E-8B56-8929598BF93D}">
      <dsp:nvSpPr>
        <dsp:cNvPr id="0" name=""/>
        <dsp:cNvSpPr/>
      </dsp:nvSpPr>
      <dsp:spPr>
        <a:xfrm>
          <a:off x="1702535" y="505011"/>
          <a:ext cx="1891806" cy="5709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Determine parameters</a:t>
          </a:r>
          <a:endParaRPr lang="zh-TW" altLang="en-US" sz="1300" kern="1200" dirty="0"/>
        </a:p>
      </dsp:txBody>
      <dsp:txXfrm>
        <a:off x="1702535" y="505011"/>
        <a:ext cx="1891806" cy="570922"/>
      </dsp:txXfrm>
    </dsp:sp>
    <dsp:sp modelId="{C6BDD6BE-E3F2-4248-A599-248719AF4239}">
      <dsp:nvSpPr>
        <dsp:cNvPr id="0" name=""/>
        <dsp:cNvSpPr/>
      </dsp:nvSpPr>
      <dsp:spPr>
        <a:xfrm>
          <a:off x="2128" y="1398735"/>
          <a:ext cx="1572708" cy="768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mean flow velocity</a:t>
          </a:r>
          <a:endParaRPr lang="zh-TW" altLang="en-US" sz="1300" kern="1200" dirty="0"/>
        </a:p>
      </dsp:txBody>
      <dsp:txXfrm>
        <a:off x="2128" y="1398735"/>
        <a:ext cx="1572708" cy="768576"/>
      </dsp:txXfrm>
    </dsp:sp>
    <dsp:sp modelId="{59F0D693-543E-A442-9128-814A714E5740}">
      <dsp:nvSpPr>
        <dsp:cNvPr id="0" name=""/>
        <dsp:cNvSpPr/>
      </dsp:nvSpPr>
      <dsp:spPr>
        <a:xfrm>
          <a:off x="395305" y="2490114"/>
          <a:ext cx="1181395" cy="560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Experimental data</a:t>
          </a:r>
          <a:endParaRPr lang="zh-TW" altLang="en-US" sz="1300" kern="1200" dirty="0"/>
        </a:p>
      </dsp:txBody>
      <dsp:txXfrm>
        <a:off x="395305" y="2490114"/>
        <a:ext cx="1181395" cy="560646"/>
      </dsp:txXfrm>
    </dsp:sp>
    <dsp:sp modelId="{068C76CF-F47C-914B-A318-4918CDFE0A89}">
      <dsp:nvSpPr>
        <dsp:cNvPr id="0" name=""/>
        <dsp:cNvSpPr/>
      </dsp:nvSpPr>
      <dsp:spPr>
        <a:xfrm>
          <a:off x="395305" y="3373563"/>
          <a:ext cx="1177075" cy="5092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Two-phase flow simulation</a:t>
          </a:r>
          <a:endParaRPr lang="zh-TW" altLang="en-US" sz="1300" kern="1200" dirty="0"/>
        </a:p>
      </dsp:txBody>
      <dsp:txXfrm>
        <a:off x="395305" y="3373563"/>
        <a:ext cx="1177075" cy="509297"/>
      </dsp:txXfrm>
    </dsp:sp>
    <dsp:sp modelId="{B08E2FE8-BAF0-1645-8FF2-17CB49165FAF}">
      <dsp:nvSpPr>
        <dsp:cNvPr id="0" name=""/>
        <dsp:cNvSpPr/>
      </dsp:nvSpPr>
      <dsp:spPr>
        <a:xfrm>
          <a:off x="395305" y="4205663"/>
          <a:ext cx="1147931" cy="380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DNS (channel)</a:t>
          </a:r>
          <a:endParaRPr lang="zh-TW" altLang="en-US" sz="1300" kern="1200" dirty="0"/>
        </a:p>
      </dsp:txBody>
      <dsp:txXfrm>
        <a:off x="395305" y="4205663"/>
        <a:ext cx="1147931" cy="380353"/>
      </dsp:txXfrm>
    </dsp:sp>
    <dsp:sp modelId="{CA0ECFD1-B799-F54D-8846-06AED4E317DD}">
      <dsp:nvSpPr>
        <dsp:cNvPr id="0" name=""/>
        <dsp:cNvSpPr/>
      </dsp:nvSpPr>
      <dsp:spPr>
        <a:xfrm>
          <a:off x="1876026" y="1398735"/>
          <a:ext cx="1537153" cy="768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Properties of particle</a:t>
          </a:r>
          <a:endParaRPr lang="zh-TW" altLang="en-US" sz="1300" kern="1200" dirty="0"/>
        </a:p>
      </dsp:txBody>
      <dsp:txXfrm>
        <a:off x="1876026" y="1398735"/>
        <a:ext cx="1537153" cy="768576"/>
      </dsp:txXfrm>
    </dsp:sp>
    <dsp:sp modelId="{F7141B7E-AE7C-0D4D-8F92-3BF6CBE5E5FF}">
      <dsp:nvSpPr>
        <dsp:cNvPr id="0" name=""/>
        <dsp:cNvSpPr/>
      </dsp:nvSpPr>
      <dsp:spPr>
        <a:xfrm>
          <a:off x="2281927" y="2490114"/>
          <a:ext cx="1201162" cy="5902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Experimental data</a:t>
          </a:r>
          <a:endParaRPr lang="zh-TW" altLang="en-US" sz="1300" kern="1200" dirty="0"/>
        </a:p>
      </dsp:txBody>
      <dsp:txXfrm>
        <a:off x="2281927" y="2490114"/>
        <a:ext cx="1201162" cy="590297"/>
      </dsp:txXfrm>
    </dsp:sp>
    <dsp:sp modelId="{ADCB30CD-3697-5644-9462-271FE1E3DEB4}">
      <dsp:nvSpPr>
        <dsp:cNvPr id="0" name=""/>
        <dsp:cNvSpPr/>
      </dsp:nvSpPr>
      <dsp:spPr>
        <a:xfrm>
          <a:off x="2281927" y="3403215"/>
          <a:ext cx="1201162" cy="556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Two-phase flow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simulation</a:t>
          </a:r>
          <a:endParaRPr lang="zh-TW" altLang="en-US" sz="1300" kern="1200" dirty="0"/>
        </a:p>
      </dsp:txBody>
      <dsp:txXfrm>
        <a:off x="2281927" y="3403215"/>
        <a:ext cx="1201162" cy="556557"/>
      </dsp:txXfrm>
    </dsp:sp>
    <dsp:sp modelId="{EB2228EA-729D-D44F-A39E-68B011C54F7D}">
      <dsp:nvSpPr>
        <dsp:cNvPr id="0" name=""/>
        <dsp:cNvSpPr/>
      </dsp:nvSpPr>
      <dsp:spPr>
        <a:xfrm>
          <a:off x="3757595" y="1398735"/>
          <a:ext cx="1537153" cy="768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Fluctuation (OU) </a:t>
          </a:r>
          <a:endParaRPr lang="zh-TW" altLang="en-US" sz="1300" kern="1200" dirty="0"/>
        </a:p>
      </dsp:txBody>
      <dsp:txXfrm>
        <a:off x="3757595" y="1398735"/>
        <a:ext cx="1537153" cy="768576"/>
      </dsp:txXfrm>
    </dsp:sp>
    <dsp:sp modelId="{1B227D76-070D-1A40-8D12-3DA8C8ABDA59}">
      <dsp:nvSpPr>
        <dsp:cNvPr id="0" name=""/>
        <dsp:cNvSpPr/>
      </dsp:nvSpPr>
      <dsp:spPr>
        <a:xfrm>
          <a:off x="3974449" y="2490114"/>
          <a:ext cx="1103445" cy="5854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DNS (isotropic) calibration</a:t>
          </a:r>
          <a:endParaRPr lang="zh-TW" altLang="en-US" sz="1300" kern="1200" dirty="0"/>
        </a:p>
      </dsp:txBody>
      <dsp:txXfrm>
        <a:off x="3974449" y="2490114"/>
        <a:ext cx="1103445" cy="585463"/>
      </dsp:txXfrm>
    </dsp:sp>
    <dsp:sp modelId="{10BC60B4-A10F-F84F-925E-6439965BE638}">
      <dsp:nvSpPr>
        <dsp:cNvPr id="0" name=""/>
        <dsp:cNvSpPr/>
      </dsp:nvSpPr>
      <dsp:spPr>
        <a:xfrm>
          <a:off x="4250310" y="3398380"/>
          <a:ext cx="1537153" cy="768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>
              <a:solidFill>
                <a:srgbClr val="FF0000"/>
              </a:solidFill>
            </a:rPr>
            <a:t>We need TKE, Kolmogorov time scale, and Integral time scale</a:t>
          </a:r>
          <a:endParaRPr lang="zh-TW" altLang="en-US" sz="1300" kern="1200" dirty="0">
            <a:solidFill>
              <a:srgbClr val="FF0000"/>
            </a:solidFill>
          </a:endParaRPr>
        </a:p>
      </dsp:txBody>
      <dsp:txXfrm>
        <a:off x="4250310" y="3398380"/>
        <a:ext cx="1537153" cy="768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7B8C9-7DD4-5043-9665-A1C5018337DC}">
      <dsp:nvSpPr>
        <dsp:cNvPr id="0" name=""/>
        <dsp:cNvSpPr/>
      </dsp:nvSpPr>
      <dsp:spPr>
        <a:xfrm>
          <a:off x="4211940" y="3279048"/>
          <a:ext cx="170668" cy="729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100"/>
              </a:lnTo>
              <a:lnTo>
                <a:pt x="170668" y="7291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6FD80-4795-BB42-AE8B-EB598468FD08}">
      <dsp:nvSpPr>
        <dsp:cNvPr id="0" name=""/>
        <dsp:cNvSpPr/>
      </dsp:nvSpPr>
      <dsp:spPr>
        <a:xfrm>
          <a:off x="4621337" y="2342510"/>
          <a:ext cx="91440" cy="332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8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FE4CC-B1A5-2246-9F13-AACB96F6049F}">
      <dsp:nvSpPr>
        <dsp:cNvPr id="0" name=""/>
        <dsp:cNvSpPr/>
      </dsp:nvSpPr>
      <dsp:spPr>
        <a:xfrm>
          <a:off x="2730875" y="1217160"/>
          <a:ext cx="1936181" cy="332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25"/>
              </a:lnTo>
              <a:lnTo>
                <a:pt x="1936181" y="166425"/>
              </a:lnTo>
              <a:lnTo>
                <a:pt x="1936181" y="3328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73AE4-319C-D943-80CE-5F9670DD72FE}">
      <dsp:nvSpPr>
        <dsp:cNvPr id="0" name=""/>
        <dsp:cNvSpPr/>
      </dsp:nvSpPr>
      <dsp:spPr>
        <a:xfrm>
          <a:off x="2092921" y="2342510"/>
          <a:ext cx="260035" cy="156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312"/>
              </a:lnTo>
              <a:lnTo>
                <a:pt x="260035" y="15613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12E58-E2F7-2E43-AE4C-4B3A75B5B36B}">
      <dsp:nvSpPr>
        <dsp:cNvPr id="0" name=""/>
        <dsp:cNvSpPr/>
      </dsp:nvSpPr>
      <dsp:spPr>
        <a:xfrm>
          <a:off x="2092921" y="2342510"/>
          <a:ext cx="260035" cy="637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186"/>
              </a:lnTo>
              <a:lnTo>
                <a:pt x="260035" y="6371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2DFBB-B564-944F-A65A-C69ECB9DDD6A}">
      <dsp:nvSpPr>
        <dsp:cNvPr id="0" name=""/>
        <dsp:cNvSpPr/>
      </dsp:nvSpPr>
      <dsp:spPr>
        <a:xfrm>
          <a:off x="2681201" y="1217160"/>
          <a:ext cx="91440" cy="332850"/>
        </a:xfrm>
        <a:custGeom>
          <a:avLst/>
          <a:gdLst/>
          <a:ahLst/>
          <a:cxnLst/>
          <a:rect l="0" t="0" r="0" b="0"/>
          <a:pathLst>
            <a:path>
              <a:moveTo>
                <a:pt x="49674" y="0"/>
              </a:moveTo>
              <a:lnTo>
                <a:pt x="49674" y="166425"/>
              </a:lnTo>
              <a:lnTo>
                <a:pt x="45720" y="166425"/>
              </a:lnTo>
              <a:lnTo>
                <a:pt x="45720" y="3328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C0299-EAAF-7848-B9BB-E1CDA3D22042}">
      <dsp:nvSpPr>
        <dsp:cNvPr id="0" name=""/>
        <dsp:cNvSpPr/>
      </dsp:nvSpPr>
      <dsp:spPr>
        <a:xfrm>
          <a:off x="164360" y="2342510"/>
          <a:ext cx="243249" cy="2297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7894"/>
              </a:lnTo>
              <a:lnTo>
                <a:pt x="243249" y="22978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54521-E372-024E-A7D2-A3DF4B8467E9}">
      <dsp:nvSpPr>
        <dsp:cNvPr id="0" name=""/>
        <dsp:cNvSpPr/>
      </dsp:nvSpPr>
      <dsp:spPr>
        <a:xfrm>
          <a:off x="164360" y="2342510"/>
          <a:ext cx="243249" cy="1506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372"/>
              </a:lnTo>
              <a:lnTo>
                <a:pt x="243249" y="15063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DFE65-BAA5-694E-A894-F33A73F328AD}">
      <dsp:nvSpPr>
        <dsp:cNvPr id="0" name=""/>
        <dsp:cNvSpPr/>
      </dsp:nvSpPr>
      <dsp:spPr>
        <a:xfrm>
          <a:off x="164360" y="2342510"/>
          <a:ext cx="243249" cy="621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898"/>
              </a:lnTo>
              <a:lnTo>
                <a:pt x="243249" y="621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6E584-A367-9F40-B4AD-F5C9CA9A4368}">
      <dsp:nvSpPr>
        <dsp:cNvPr id="0" name=""/>
        <dsp:cNvSpPr/>
      </dsp:nvSpPr>
      <dsp:spPr>
        <a:xfrm>
          <a:off x="813025" y="1217160"/>
          <a:ext cx="1917850" cy="332850"/>
        </a:xfrm>
        <a:custGeom>
          <a:avLst/>
          <a:gdLst/>
          <a:ahLst/>
          <a:cxnLst/>
          <a:rect l="0" t="0" r="0" b="0"/>
          <a:pathLst>
            <a:path>
              <a:moveTo>
                <a:pt x="1917850" y="0"/>
              </a:moveTo>
              <a:lnTo>
                <a:pt x="1917850" y="166425"/>
              </a:lnTo>
              <a:lnTo>
                <a:pt x="0" y="166425"/>
              </a:lnTo>
              <a:lnTo>
                <a:pt x="0" y="3328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EBB05-645E-4B4E-8B56-8929598BF93D}">
      <dsp:nvSpPr>
        <dsp:cNvPr id="0" name=""/>
        <dsp:cNvSpPr/>
      </dsp:nvSpPr>
      <dsp:spPr>
        <a:xfrm>
          <a:off x="1755530" y="628467"/>
          <a:ext cx="1950691" cy="5886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Determine parameters</a:t>
          </a:r>
          <a:endParaRPr lang="zh-TW" altLang="en-US" sz="1300" kern="1200" dirty="0"/>
        </a:p>
      </dsp:txBody>
      <dsp:txXfrm>
        <a:off x="1755530" y="628467"/>
        <a:ext cx="1950691" cy="588692"/>
      </dsp:txXfrm>
    </dsp:sp>
    <dsp:sp modelId="{C6BDD6BE-E3F2-4248-A599-248719AF4239}">
      <dsp:nvSpPr>
        <dsp:cNvPr id="0" name=""/>
        <dsp:cNvSpPr/>
      </dsp:nvSpPr>
      <dsp:spPr>
        <a:xfrm>
          <a:off x="2194" y="1550010"/>
          <a:ext cx="1621661" cy="792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mean flow velocity</a:t>
          </a:r>
          <a:endParaRPr lang="zh-TW" altLang="en-US" sz="1300" kern="1200" dirty="0"/>
        </a:p>
      </dsp:txBody>
      <dsp:txXfrm>
        <a:off x="2194" y="1550010"/>
        <a:ext cx="1621661" cy="792500"/>
      </dsp:txXfrm>
    </dsp:sp>
    <dsp:sp modelId="{59F0D693-543E-A442-9128-814A714E5740}">
      <dsp:nvSpPr>
        <dsp:cNvPr id="0" name=""/>
        <dsp:cNvSpPr/>
      </dsp:nvSpPr>
      <dsp:spPr>
        <a:xfrm>
          <a:off x="407610" y="2675361"/>
          <a:ext cx="1218167" cy="578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Experimental data</a:t>
          </a:r>
          <a:endParaRPr lang="zh-TW" altLang="en-US" sz="1300" kern="1200" dirty="0"/>
        </a:p>
      </dsp:txBody>
      <dsp:txXfrm>
        <a:off x="407610" y="2675361"/>
        <a:ext cx="1218167" cy="578097"/>
      </dsp:txXfrm>
    </dsp:sp>
    <dsp:sp modelId="{068C76CF-F47C-914B-A318-4918CDFE0A89}">
      <dsp:nvSpPr>
        <dsp:cNvPr id="0" name=""/>
        <dsp:cNvSpPr/>
      </dsp:nvSpPr>
      <dsp:spPr>
        <a:xfrm>
          <a:off x="407610" y="3586308"/>
          <a:ext cx="1213714" cy="525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Two-phase flow simulation</a:t>
          </a:r>
          <a:endParaRPr lang="zh-TW" altLang="en-US" sz="1300" kern="1200" dirty="0"/>
        </a:p>
      </dsp:txBody>
      <dsp:txXfrm>
        <a:off x="407610" y="3586308"/>
        <a:ext cx="1213714" cy="525150"/>
      </dsp:txXfrm>
    </dsp:sp>
    <dsp:sp modelId="{B08E2FE8-BAF0-1645-8FF2-17CB49165FAF}">
      <dsp:nvSpPr>
        <dsp:cNvPr id="0" name=""/>
        <dsp:cNvSpPr/>
      </dsp:nvSpPr>
      <dsp:spPr>
        <a:xfrm>
          <a:off x="407610" y="4444308"/>
          <a:ext cx="1183662" cy="3921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DNS (channel)</a:t>
          </a:r>
          <a:endParaRPr lang="zh-TW" altLang="en-US" sz="1300" kern="1200" dirty="0"/>
        </a:p>
      </dsp:txBody>
      <dsp:txXfrm>
        <a:off x="407610" y="4444308"/>
        <a:ext cx="1183662" cy="392192"/>
      </dsp:txXfrm>
    </dsp:sp>
    <dsp:sp modelId="{CA0ECFD1-B799-F54D-8846-06AED4E317DD}">
      <dsp:nvSpPr>
        <dsp:cNvPr id="0" name=""/>
        <dsp:cNvSpPr/>
      </dsp:nvSpPr>
      <dsp:spPr>
        <a:xfrm>
          <a:off x="1934421" y="1550010"/>
          <a:ext cx="1585000" cy="792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Properties of particle</a:t>
          </a:r>
          <a:endParaRPr lang="zh-TW" altLang="en-US" sz="1300" kern="1200" dirty="0"/>
        </a:p>
      </dsp:txBody>
      <dsp:txXfrm>
        <a:off x="1934421" y="1550010"/>
        <a:ext cx="1585000" cy="792500"/>
      </dsp:txXfrm>
    </dsp:sp>
    <dsp:sp modelId="{F7141B7E-AE7C-0D4D-8F92-3BF6CBE5E5FF}">
      <dsp:nvSpPr>
        <dsp:cNvPr id="0" name=""/>
        <dsp:cNvSpPr/>
      </dsp:nvSpPr>
      <dsp:spPr>
        <a:xfrm>
          <a:off x="2352956" y="2675361"/>
          <a:ext cx="1169112" cy="6086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Experimental data</a:t>
          </a:r>
          <a:endParaRPr lang="zh-TW" altLang="en-US" sz="1300" kern="1200" dirty="0"/>
        </a:p>
      </dsp:txBody>
      <dsp:txXfrm>
        <a:off x="2352956" y="2675361"/>
        <a:ext cx="1169112" cy="608671"/>
      </dsp:txXfrm>
    </dsp:sp>
    <dsp:sp modelId="{ADCB30CD-3697-5644-9462-271FE1E3DEB4}">
      <dsp:nvSpPr>
        <dsp:cNvPr id="0" name=""/>
        <dsp:cNvSpPr/>
      </dsp:nvSpPr>
      <dsp:spPr>
        <a:xfrm>
          <a:off x="2352956" y="3616883"/>
          <a:ext cx="1238551" cy="573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Two-phase flow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simulation</a:t>
          </a:r>
          <a:endParaRPr lang="zh-TW" altLang="en-US" sz="1300" kern="1200" dirty="0"/>
        </a:p>
      </dsp:txBody>
      <dsp:txXfrm>
        <a:off x="2352956" y="3616883"/>
        <a:ext cx="1238551" cy="573881"/>
      </dsp:txXfrm>
    </dsp:sp>
    <dsp:sp modelId="{EB2228EA-729D-D44F-A39E-68B011C54F7D}">
      <dsp:nvSpPr>
        <dsp:cNvPr id="0" name=""/>
        <dsp:cNvSpPr/>
      </dsp:nvSpPr>
      <dsp:spPr>
        <a:xfrm>
          <a:off x="3874556" y="1550010"/>
          <a:ext cx="1585000" cy="792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Fluctuation (OU) </a:t>
          </a:r>
          <a:endParaRPr lang="zh-TW" altLang="en-US" sz="1300" kern="1200" dirty="0"/>
        </a:p>
      </dsp:txBody>
      <dsp:txXfrm>
        <a:off x="3874556" y="1550010"/>
        <a:ext cx="1585000" cy="792500"/>
      </dsp:txXfrm>
    </dsp:sp>
    <dsp:sp modelId="{1B227D76-070D-1A40-8D12-3DA8C8ABDA59}">
      <dsp:nvSpPr>
        <dsp:cNvPr id="0" name=""/>
        <dsp:cNvSpPr/>
      </dsp:nvSpPr>
      <dsp:spPr>
        <a:xfrm>
          <a:off x="4098160" y="2675361"/>
          <a:ext cx="1137792" cy="603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/>
            <a:t>DNS (isotropic) calibration</a:t>
          </a:r>
          <a:endParaRPr lang="zh-TW" altLang="en-US" sz="1300" kern="1200" dirty="0"/>
        </a:p>
      </dsp:txBody>
      <dsp:txXfrm>
        <a:off x="4098160" y="2675361"/>
        <a:ext cx="1137792" cy="603687"/>
      </dsp:txXfrm>
    </dsp:sp>
    <dsp:sp modelId="{10BC60B4-A10F-F84F-925E-6439965BE638}">
      <dsp:nvSpPr>
        <dsp:cNvPr id="0" name=""/>
        <dsp:cNvSpPr/>
      </dsp:nvSpPr>
      <dsp:spPr>
        <a:xfrm>
          <a:off x="4382608" y="3611898"/>
          <a:ext cx="1585000" cy="792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300" kern="1200" dirty="0">
              <a:solidFill>
                <a:srgbClr val="FF0000"/>
              </a:solidFill>
            </a:rPr>
            <a:t>We need TKE, Kolmogorov time scale, and Integral time scale</a:t>
          </a:r>
          <a:endParaRPr lang="zh-TW" altLang="en-US" sz="1300" kern="1200" dirty="0">
            <a:solidFill>
              <a:srgbClr val="FF0000"/>
            </a:solidFill>
          </a:endParaRPr>
        </a:p>
      </dsp:txBody>
      <dsp:txXfrm>
        <a:off x="4382608" y="3611898"/>
        <a:ext cx="1585000" cy="79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7834-C580-4447-BE2D-9197223AB990}">
      <dsp:nvSpPr>
        <dsp:cNvPr id="0" name=""/>
        <dsp:cNvSpPr/>
      </dsp:nvSpPr>
      <dsp:spPr>
        <a:xfrm>
          <a:off x="3470381" y="1238444"/>
          <a:ext cx="204419" cy="844925"/>
        </a:xfrm>
        <a:custGeom>
          <a:avLst/>
          <a:gdLst/>
          <a:ahLst/>
          <a:cxnLst/>
          <a:rect l="0" t="0" r="0" b="0"/>
          <a:pathLst>
            <a:path>
              <a:moveTo>
                <a:pt x="204419" y="0"/>
              </a:moveTo>
              <a:lnTo>
                <a:pt x="204419" y="844925"/>
              </a:lnTo>
              <a:lnTo>
                <a:pt x="0" y="844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E5D60-20EE-9546-A42B-087FC0211CAE}">
      <dsp:nvSpPr>
        <dsp:cNvPr id="0" name=""/>
        <dsp:cNvSpPr/>
      </dsp:nvSpPr>
      <dsp:spPr>
        <a:xfrm>
          <a:off x="3674801" y="1238444"/>
          <a:ext cx="2355694" cy="1740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058"/>
              </a:lnTo>
              <a:lnTo>
                <a:pt x="2355694" y="1536058"/>
              </a:lnTo>
              <a:lnTo>
                <a:pt x="2355694" y="17404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9D0B4-4E59-CD45-AFB9-E632247645A1}">
      <dsp:nvSpPr>
        <dsp:cNvPr id="0" name=""/>
        <dsp:cNvSpPr/>
      </dsp:nvSpPr>
      <dsp:spPr>
        <a:xfrm>
          <a:off x="3629081" y="1238444"/>
          <a:ext cx="91440" cy="1740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04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363AF-2498-6C42-BAB1-FFC9C18D0F24}">
      <dsp:nvSpPr>
        <dsp:cNvPr id="0" name=""/>
        <dsp:cNvSpPr/>
      </dsp:nvSpPr>
      <dsp:spPr>
        <a:xfrm>
          <a:off x="540364" y="3952350"/>
          <a:ext cx="292028" cy="895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553"/>
              </a:lnTo>
              <a:lnTo>
                <a:pt x="292028" y="8955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DC603-2F52-B041-BA7F-041B63DF9644}">
      <dsp:nvSpPr>
        <dsp:cNvPr id="0" name=""/>
        <dsp:cNvSpPr/>
      </dsp:nvSpPr>
      <dsp:spPr>
        <a:xfrm>
          <a:off x="1319106" y="1238444"/>
          <a:ext cx="2355694" cy="1740478"/>
        </a:xfrm>
        <a:custGeom>
          <a:avLst/>
          <a:gdLst/>
          <a:ahLst/>
          <a:cxnLst/>
          <a:rect l="0" t="0" r="0" b="0"/>
          <a:pathLst>
            <a:path>
              <a:moveTo>
                <a:pt x="2355694" y="0"/>
              </a:moveTo>
              <a:lnTo>
                <a:pt x="2355694" y="1536058"/>
              </a:lnTo>
              <a:lnTo>
                <a:pt x="0" y="1536058"/>
              </a:lnTo>
              <a:lnTo>
                <a:pt x="0" y="17404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4B740-A296-D04C-B0CF-BF9453A45D40}">
      <dsp:nvSpPr>
        <dsp:cNvPr id="0" name=""/>
        <dsp:cNvSpPr/>
      </dsp:nvSpPr>
      <dsp:spPr>
        <a:xfrm>
          <a:off x="1979012" y="51417"/>
          <a:ext cx="3391577" cy="1187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Choose one of the data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(Channel Laden-flow)</a:t>
          </a:r>
          <a:endParaRPr lang="zh-TW" altLang="en-US" sz="2200" kern="1200" dirty="0"/>
        </a:p>
      </dsp:txBody>
      <dsp:txXfrm>
        <a:off x="1979012" y="51417"/>
        <a:ext cx="3391577" cy="1187026"/>
      </dsp:txXfrm>
    </dsp:sp>
    <dsp:sp modelId="{137621D8-9FF7-0A4F-9335-35F8929F41A8}">
      <dsp:nvSpPr>
        <dsp:cNvPr id="0" name=""/>
        <dsp:cNvSpPr/>
      </dsp:nvSpPr>
      <dsp:spPr>
        <a:xfrm>
          <a:off x="345678" y="2978922"/>
          <a:ext cx="1946855" cy="973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TKE/Dissipation profile</a:t>
          </a:r>
          <a:endParaRPr lang="zh-TW" altLang="en-US" sz="2200" kern="1200" dirty="0"/>
        </a:p>
      </dsp:txBody>
      <dsp:txXfrm>
        <a:off x="345678" y="2978922"/>
        <a:ext cx="1946855" cy="973427"/>
      </dsp:txXfrm>
    </dsp:sp>
    <dsp:sp modelId="{19D82418-5327-3949-AF46-5C2D3B15FAF8}">
      <dsp:nvSpPr>
        <dsp:cNvPr id="0" name=""/>
        <dsp:cNvSpPr/>
      </dsp:nvSpPr>
      <dsp:spPr>
        <a:xfrm>
          <a:off x="832392" y="4361189"/>
          <a:ext cx="1340721" cy="973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solidFill>
                <a:srgbClr val="FF0000"/>
              </a:solidFill>
            </a:rPr>
            <a:t>Determine 2-layer OU parameters</a:t>
          </a:r>
          <a:endParaRPr lang="zh-TW" altLang="en-US" sz="2200" kern="1200" dirty="0">
            <a:solidFill>
              <a:srgbClr val="FF0000"/>
            </a:solidFill>
          </a:endParaRPr>
        </a:p>
      </dsp:txBody>
      <dsp:txXfrm>
        <a:off x="832392" y="4361189"/>
        <a:ext cx="1340721" cy="973427"/>
      </dsp:txXfrm>
    </dsp:sp>
    <dsp:sp modelId="{42808EBE-37A6-DF44-9303-D0818434AD31}">
      <dsp:nvSpPr>
        <dsp:cNvPr id="0" name=""/>
        <dsp:cNvSpPr/>
      </dsp:nvSpPr>
      <dsp:spPr>
        <a:xfrm>
          <a:off x="2701373" y="2978922"/>
          <a:ext cx="1946855" cy="973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Mean velocity profile</a:t>
          </a:r>
          <a:endParaRPr lang="zh-TW" altLang="en-US" sz="2200" kern="1200" dirty="0"/>
        </a:p>
      </dsp:txBody>
      <dsp:txXfrm>
        <a:off x="2701373" y="2978922"/>
        <a:ext cx="1946855" cy="973427"/>
      </dsp:txXfrm>
    </dsp:sp>
    <dsp:sp modelId="{9C186628-1FB5-F740-AD76-2BE8A04921B9}">
      <dsp:nvSpPr>
        <dsp:cNvPr id="0" name=""/>
        <dsp:cNvSpPr/>
      </dsp:nvSpPr>
      <dsp:spPr>
        <a:xfrm>
          <a:off x="5057068" y="2978922"/>
          <a:ext cx="1946855" cy="973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Particle properties</a:t>
          </a:r>
          <a:endParaRPr lang="zh-TW" altLang="en-US" sz="2200" kern="1200" dirty="0"/>
        </a:p>
      </dsp:txBody>
      <dsp:txXfrm>
        <a:off x="5057068" y="2978922"/>
        <a:ext cx="1946855" cy="973427"/>
      </dsp:txXfrm>
    </dsp:sp>
    <dsp:sp modelId="{10D0DF35-DB80-4F48-A50C-E34F0F4758B3}">
      <dsp:nvSpPr>
        <dsp:cNvPr id="0" name=""/>
        <dsp:cNvSpPr/>
      </dsp:nvSpPr>
      <dsp:spPr>
        <a:xfrm>
          <a:off x="1939958" y="1801990"/>
          <a:ext cx="1530422" cy="562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Certain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altLang="zh-TW" sz="22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altLang="zh-TW" sz="2200" b="0" i="1" kern="1200" smtClean="0">
                      <a:latin typeface="Cambria Math" panose="02040503050406030204" pitchFamily="18" charset="0"/>
                    </a:rPr>
                    <m:t>𝑅𝑒</m:t>
                  </m:r>
                </m:e>
                <m:sub>
                  <m:r>
                    <a:rPr lang="en-US" altLang="zh-TW" sz="22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𝜏</m:t>
                  </m:r>
                </m:sub>
              </m:sSub>
            </m:oMath>
          </a14:m>
          <a:endParaRPr lang="zh-TW" altLang="en-US" sz="2200" kern="1200" dirty="0"/>
        </a:p>
      </dsp:txBody>
      <dsp:txXfrm>
        <a:off x="1939958" y="1801990"/>
        <a:ext cx="1530422" cy="562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1A04-B35D-2C45-8DAA-0BF698C5C59B}">
      <dsp:nvSpPr>
        <dsp:cNvPr id="0" name=""/>
        <dsp:cNvSpPr/>
      </dsp:nvSpPr>
      <dsp:spPr>
        <a:xfrm>
          <a:off x="2694755" y="30237"/>
          <a:ext cx="2935447" cy="4403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Choose one of the channel flow data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altLang="zh-TW" sz="16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altLang="zh-TW" sz="1600" b="0" i="1" kern="1200" smtClean="0">
                      <a:latin typeface="Cambria Math" panose="02040503050406030204" pitchFamily="18" charset="0"/>
                    </a:rPr>
                    <m:t>𝑅𝑒</m:t>
                  </m:r>
                </m:e>
                <m:sub>
                  <m:r>
                    <a:rPr lang="en-US" altLang="zh-TW" sz="16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𝜏</m:t>
                  </m:r>
                </m:sub>
              </m:sSub>
            </m:oMath>
          </a14:m>
          <a:r>
            <a:rPr lang="en-US" altLang="zh-TW" sz="1600" kern="1200" dirty="0"/>
            <a:t>)</a:t>
          </a:r>
          <a:endParaRPr lang="zh-TW" altLang="en-US" sz="1600" kern="1200" dirty="0"/>
        </a:p>
      </dsp:txBody>
      <dsp:txXfrm>
        <a:off x="2707653" y="43135"/>
        <a:ext cx="2909651" cy="414569"/>
      </dsp:txXfrm>
    </dsp:sp>
    <dsp:sp modelId="{C6372670-B013-A04A-AAF1-9C59180F349D}">
      <dsp:nvSpPr>
        <dsp:cNvPr id="0" name=""/>
        <dsp:cNvSpPr/>
      </dsp:nvSpPr>
      <dsp:spPr>
        <a:xfrm rot="5418673">
          <a:off x="3997194" y="645812"/>
          <a:ext cx="325389" cy="16284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 rot="-5400000">
        <a:off x="4111166" y="564543"/>
        <a:ext cx="97709" cy="276534"/>
      </dsp:txXfrm>
    </dsp:sp>
    <dsp:sp modelId="{786E8D39-D592-A149-B948-7ED42EDA4833}">
      <dsp:nvSpPr>
        <dsp:cNvPr id="0" name=""/>
        <dsp:cNvSpPr/>
      </dsp:nvSpPr>
      <dsp:spPr>
        <a:xfrm>
          <a:off x="3027027" y="983872"/>
          <a:ext cx="2261270" cy="3065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Set Initial condition (y)</a:t>
          </a:r>
          <a:endParaRPr lang="zh-TW" altLang="en-US" sz="1600" kern="1200" dirty="0"/>
        </a:p>
      </dsp:txBody>
      <dsp:txXfrm>
        <a:off x="3036006" y="992851"/>
        <a:ext cx="2243312" cy="288609"/>
      </dsp:txXfrm>
    </dsp:sp>
    <dsp:sp modelId="{6873EECA-3DD3-7B4C-BFC7-063DB8DCCE78}">
      <dsp:nvSpPr>
        <dsp:cNvPr id="0" name=""/>
        <dsp:cNvSpPr/>
      </dsp:nvSpPr>
      <dsp:spPr>
        <a:xfrm rot="5433340">
          <a:off x="3990002" y="1551627"/>
          <a:ext cx="325700" cy="16284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 rot="-5400000">
        <a:off x="4104234" y="1470203"/>
        <a:ext cx="97709" cy="276845"/>
      </dsp:txXfrm>
    </dsp:sp>
    <dsp:sp modelId="{C962678B-8FC7-5B4E-9DD8-4F9A36D145AA}">
      <dsp:nvSpPr>
        <dsp:cNvPr id="0" name=""/>
        <dsp:cNvSpPr/>
      </dsp:nvSpPr>
      <dsp:spPr>
        <a:xfrm>
          <a:off x="2692347" y="1975665"/>
          <a:ext cx="2906547" cy="8061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Get the value of mean velocity, TKE, and</a:t>
          </a:r>
          <a:r>
            <a:rPr lang="zh-TW" altLang="zh-TW" sz="1600" kern="1200" dirty="0"/>
            <a:t> </a:t>
          </a:r>
          <a:r>
            <a:rPr lang="en-US" altLang="zh-TW" sz="1600" kern="1200" dirty="0"/>
            <a:t>dissipation rate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(function of y and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altLang="zh-TW" sz="16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altLang="zh-TW" sz="1600" b="0" i="1" kern="1200" smtClean="0">
                      <a:latin typeface="Cambria Math" panose="02040503050406030204" pitchFamily="18" charset="0"/>
                    </a:rPr>
                    <m:t>𝑅𝑒</m:t>
                  </m:r>
                </m:e>
                <m:sub>
                  <m:r>
                    <a:rPr lang="en-US" altLang="zh-TW" sz="16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𝜏</m:t>
                  </m:r>
                </m:sub>
              </m:sSub>
            </m:oMath>
          </a14:m>
          <a:r>
            <a:rPr lang="en-US" altLang="zh-TW" sz="1600" kern="1200" dirty="0"/>
            <a:t>) </a:t>
          </a:r>
          <a:endParaRPr lang="zh-TW" altLang="en-US" sz="1600" kern="1200" dirty="0"/>
        </a:p>
      </dsp:txBody>
      <dsp:txXfrm>
        <a:off x="2715957" y="1999275"/>
        <a:ext cx="2859327" cy="758889"/>
      </dsp:txXfrm>
    </dsp:sp>
    <dsp:sp modelId="{27F0B0AF-F73D-5240-98E2-CCDE9C5B9572}">
      <dsp:nvSpPr>
        <dsp:cNvPr id="0" name=""/>
        <dsp:cNvSpPr/>
      </dsp:nvSpPr>
      <dsp:spPr>
        <a:xfrm rot="5400000">
          <a:off x="3982771" y="2991092"/>
          <a:ext cx="325698" cy="16284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 rot="-5400000">
        <a:off x="4096766" y="2909668"/>
        <a:ext cx="97709" cy="276843"/>
      </dsp:txXfrm>
    </dsp:sp>
    <dsp:sp modelId="{30CD0ECF-4C45-1545-A1D8-99C2801B0E5D}">
      <dsp:nvSpPr>
        <dsp:cNvPr id="0" name=""/>
        <dsp:cNvSpPr/>
      </dsp:nvSpPr>
      <dsp:spPr>
        <a:xfrm>
          <a:off x="2549263" y="3363260"/>
          <a:ext cx="3192714" cy="853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Determine OU parameters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altLang="zh-TW" sz="16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altLang="zh-TW" sz="16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en-US" altLang="zh-TW" sz="1600" b="0" i="1" kern="1200" smtClean="0">
                      <a:latin typeface="Cambria Math" panose="02040503050406030204" pitchFamily="18" charset="0"/>
                    </a:rPr>
                    <m:t>𝐿</m:t>
                  </m:r>
                </m:sub>
              </m:sSub>
            </m:oMath>
          </a14:m>
          <a:r>
            <a:rPr lang="en-US" altLang="zh-TW" sz="1600" kern="1200" dirty="0"/>
            <a:t> &amp;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altLang="zh-TW" sz="16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altLang="zh-TW" sz="1600" b="0" i="1" kern="1200" smtClean="0">
                      <a:latin typeface="Cambria Math" panose="02040503050406030204" pitchFamily="18" charset="0"/>
                    </a:rPr>
                    <m:t>𝜏</m:t>
                  </m:r>
                </m:e>
                <m:sub>
                  <m:r>
                    <m:rPr>
                      <m:sty m:val="p"/>
                    </m:rPr>
                    <a:rPr lang="en-US" altLang="zh-TW" sz="1600" b="0" i="1" kern="1200" smtClean="0">
                      <a:latin typeface="Cambria Math" panose="02040503050406030204" pitchFamily="18" charset="0"/>
                    </a:rPr>
                    <m:t>η</m:t>
                  </m:r>
                </m:sub>
              </m:sSub>
            </m:oMath>
          </a14:m>
          <a:endParaRPr lang="en-US" altLang="zh-TW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(function of TKE &amp; dissipation rate)</a:t>
          </a:r>
          <a:endParaRPr lang="zh-TW" altLang="en-US" sz="1600" kern="1200" dirty="0"/>
        </a:p>
      </dsp:txBody>
      <dsp:txXfrm>
        <a:off x="2574257" y="3388254"/>
        <a:ext cx="3142726" cy="803372"/>
      </dsp:txXfrm>
    </dsp:sp>
    <dsp:sp modelId="{B49012E8-4A9C-104D-9EC6-B4BE21A2BB34}">
      <dsp:nvSpPr>
        <dsp:cNvPr id="0" name=""/>
        <dsp:cNvSpPr/>
      </dsp:nvSpPr>
      <dsp:spPr>
        <a:xfrm rot="5367441">
          <a:off x="3989224" y="4389719"/>
          <a:ext cx="325696" cy="16284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 rot="-5400000">
        <a:off x="4102986" y="4308297"/>
        <a:ext cx="97709" cy="276841"/>
      </dsp:txXfrm>
    </dsp:sp>
    <dsp:sp modelId="{99F9ADC8-DAC3-434B-9FBA-83691673A766}">
      <dsp:nvSpPr>
        <dsp:cNvPr id="0" name=""/>
        <dsp:cNvSpPr/>
      </dsp:nvSpPr>
      <dsp:spPr>
        <a:xfrm>
          <a:off x="2801923" y="4725667"/>
          <a:ext cx="2711478" cy="671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altLang="zh-TW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 </a:t>
          </a:r>
          <a:r>
            <a:rPr lang="en-US" altLang="zh-TW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 </a:t>
          </a:r>
          <a:r>
            <a:rPr lang="en-US" altLang="zh-TW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Lagrangian</a:t>
          </a:r>
          <a:r>
            <a:rPr lang="en-US" altLang="zh-TW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 fluid velocity/position/acceleration</a:t>
          </a:r>
          <a:endParaRPr lang="zh-TW" alt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2821583" y="4745327"/>
        <a:ext cx="2672158" cy="631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C97FD-523D-B947-B53D-38944FB73B2A}" type="datetimeFigureOut">
              <a:rPr kumimoji="1" lang="zh-TW" altLang="en-US" smtClean="0"/>
              <a:t>2024/4/7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621E-F8F9-FE46-9595-1D53C30B572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1464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dirty="0"/>
              <a:t>CA1=0.58, CA2=17     c1=0.3012, c2=2.2391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dirty="0"/>
              <a:t>c3=0.0011, c4=-0.0098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F621E-F8F9-FE46-9595-1D53C30B5724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166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TW" sz="1800" dirty="0">
                <a:effectLst/>
                <a:highlight>
                  <a:srgbClr val="FFFFFF"/>
                </a:highlight>
                <a:latin typeface="NimbusRomNo9L"/>
              </a:rPr>
              <a:t>Turbulent </a:t>
            </a:r>
            <a:r>
              <a:rPr lang="en" altLang="zh-TW" sz="1800" dirty="0" err="1">
                <a:effectLst/>
                <a:highlight>
                  <a:srgbClr val="FFFFFF"/>
                </a:highlight>
                <a:latin typeface="NimbusRomNo9L"/>
              </a:rPr>
              <a:t>Lagrangian</a:t>
            </a:r>
            <a:r>
              <a:rPr lang="en" altLang="zh-TW" sz="1800" dirty="0">
                <a:effectLst/>
                <a:highlight>
                  <a:srgbClr val="FFFFFF"/>
                </a:highlight>
                <a:latin typeface="NimbusRomNo9L"/>
              </a:rPr>
              <a:t> velocity statistics conditioned on extreme values of dissipation </a:t>
            </a:r>
            <a:endParaRPr lang="en" altLang="zh-TW" dirty="0">
              <a:effectLst/>
              <a:highlight>
                <a:srgbClr val="FFFFFF"/>
              </a:highlight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F621E-F8F9-FE46-9595-1D53C30B5724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6769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F621E-F8F9-FE46-9595-1D53C30B5724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565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F621E-F8F9-FE46-9595-1D53C30B5724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85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A405DC-3E0B-6955-1A80-C68378596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34FCFB5-B404-A62C-E51B-DC296DFC9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86C9DA-22B3-CFE8-3725-A0ACD8F0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3D44-BC38-734D-822A-19FB1E20F34C}" type="datetimeFigureOut">
              <a:rPr kumimoji="1" lang="zh-TW" altLang="en-US" smtClean="0"/>
              <a:t>2024/4/7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808585-62DB-133D-F14E-FD07C86A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8D3A28-68AD-95BE-B0F7-34CA23FE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7EB2-7C85-8046-B0F1-8A6FE1BE4E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15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8344B8-9ADC-8771-976B-7A8091AA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D165A0-82AD-C631-1EE7-FF556B367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6E5A04-AB37-C7C2-6543-3F18EC89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3D44-BC38-734D-822A-19FB1E20F34C}" type="datetimeFigureOut">
              <a:rPr kumimoji="1" lang="zh-TW" altLang="en-US" smtClean="0"/>
              <a:t>2024/4/7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81C836-1C8F-949F-9DD1-95D4D9EA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DE7C41-492A-21C6-0C25-9F83E855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7EB2-7C85-8046-B0F1-8A6FE1BE4E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5549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9D11861-AFA4-C00C-9B5D-DAE5A3A48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592A4CA-E26E-41A5-A5EF-5C2A95A75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CDEC31-C3E7-FF26-5B62-4065168F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3D44-BC38-734D-822A-19FB1E20F34C}" type="datetimeFigureOut">
              <a:rPr kumimoji="1" lang="zh-TW" altLang="en-US" smtClean="0"/>
              <a:t>2024/4/7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5E0C87-BDEF-9F7C-7535-BCBA2635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6FBD89-5258-5941-931A-961F1E8A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7EB2-7C85-8046-B0F1-8A6FE1BE4E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0281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920169-DC0B-DBBA-00FB-48C6ED9A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D702D6-A250-DCA1-0A23-2D107C9FA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C5EBCE-D0C2-F77D-56B7-BB22F22A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3D44-BC38-734D-822A-19FB1E20F34C}" type="datetimeFigureOut">
              <a:rPr kumimoji="1" lang="zh-TW" altLang="en-US" smtClean="0"/>
              <a:t>2024/4/7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02F951-3C3A-C03A-8865-39728E6D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10009B-DFCE-7514-1A6B-C40EE2D3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7EB2-7C85-8046-B0F1-8A6FE1BE4E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8907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8880A1-0544-2F81-523A-9EA586CF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96CB88B-B214-9AD4-B009-5904EE635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94FEF3-61A3-4518-331E-A5997E94A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3D44-BC38-734D-822A-19FB1E20F34C}" type="datetimeFigureOut">
              <a:rPr kumimoji="1" lang="zh-TW" altLang="en-US" smtClean="0"/>
              <a:t>2024/4/7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DFF225-2296-DF4C-EFB0-BCC229D6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F8CC69-A07C-6D2B-B42C-BD2913D7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7EB2-7C85-8046-B0F1-8A6FE1BE4E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1082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E0C4CB-4035-5AD9-C5AC-CA3B4154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FF2C0D-5354-9588-B14D-30715A052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68E20B-E89D-BE7E-ADC3-CBCBD70F0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788300-4971-41A3-909F-9B9FBA99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3D44-BC38-734D-822A-19FB1E20F34C}" type="datetimeFigureOut">
              <a:rPr kumimoji="1" lang="zh-TW" altLang="en-US" smtClean="0"/>
              <a:t>2024/4/7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97823DE-D3F7-7BF0-230C-963D1462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F4B20B-0104-C81A-53B6-3BE417D1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7EB2-7C85-8046-B0F1-8A6FE1BE4E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0138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755846-1B8B-8670-F2EB-1F29212B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BC7C38-EF36-E004-4E1A-667D2F2AA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3A3D430-7CA1-AD5B-54DD-1AC25E070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B86CF4-F66D-25F8-E07D-28D6E083D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BCD27FE-2C92-1B0F-11FE-421C8BA5E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6BD7C5D-DB83-4231-CA49-853CB5BF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3D44-BC38-734D-822A-19FB1E20F34C}" type="datetimeFigureOut">
              <a:rPr kumimoji="1" lang="zh-TW" altLang="en-US" smtClean="0"/>
              <a:t>2024/4/7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F023408-74A6-A7E0-BA81-D63F5F4C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9FF006D-00EF-4D70-F0C4-3C588EAD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7EB2-7C85-8046-B0F1-8A6FE1BE4E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691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77B20-92CF-BBEF-E59A-4E2446AE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15D4D88-DD82-9AFC-752C-530A41A1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3D44-BC38-734D-822A-19FB1E20F34C}" type="datetimeFigureOut">
              <a:rPr kumimoji="1" lang="zh-TW" altLang="en-US" smtClean="0"/>
              <a:t>2024/4/7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BBBCB6C-CCFE-B4B5-D2D5-FE7B4E7F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51DA387-8DF9-D187-D4CC-C9FCF718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7EB2-7C85-8046-B0F1-8A6FE1BE4E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1741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787EF46-E9FB-49BD-4CAF-CE11C4B31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3D44-BC38-734D-822A-19FB1E20F34C}" type="datetimeFigureOut">
              <a:rPr kumimoji="1" lang="zh-TW" altLang="en-US" smtClean="0"/>
              <a:t>2024/4/7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BD67457-A39E-F126-E0ED-4F3FCA00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B4A448-599F-99E6-644F-88567B35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7EB2-7C85-8046-B0F1-8A6FE1BE4E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8776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B7A4B0-D504-D8A7-DE42-853C8CF7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A806D5-9074-27EE-5485-FFF4001EB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F09591-6DC0-4204-2785-022630217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E28D141-DB9B-8BC9-CFDE-A404095B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3D44-BC38-734D-822A-19FB1E20F34C}" type="datetimeFigureOut">
              <a:rPr kumimoji="1" lang="zh-TW" altLang="en-US" smtClean="0"/>
              <a:t>2024/4/7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D024C71-F90B-EEB2-55F8-269F57BF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64CB8D-0CDE-A3EA-2501-E19BCEDD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7EB2-7C85-8046-B0F1-8A6FE1BE4E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446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827540-D00F-45CD-CA17-A5B7488E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D86D7B2-ABDF-8ACB-1260-98743F334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A3E1E52-DC54-CA3F-8B18-A4C349AA9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A4A534-7B36-FC7B-9A5F-325799A4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3D44-BC38-734D-822A-19FB1E20F34C}" type="datetimeFigureOut">
              <a:rPr kumimoji="1" lang="zh-TW" altLang="en-US" smtClean="0"/>
              <a:t>2024/4/7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1A4E757-F220-EE80-FE33-AD91029A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3A60FF-02CA-3F09-685D-BA3DB442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7EB2-7C85-8046-B0F1-8A6FE1BE4E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339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9EE1879-DEB7-7FB7-75FC-F327F48D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DBF4B5-837B-BB97-C39B-3FFDB39C5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2855E5-A518-EB9B-F48C-67F729BC5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F3D44-BC38-734D-822A-19FB1E20F34C}" type="datetimeFigureOut">
              <a:rPr kumimoji="1" lang="zh-TW" altLang="en-US" smtClean="0"/>
              <a:t>2024/4/7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B2D12A-1DCA-A717-B5E7-251266E88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3EAAD0-4230-2CAF-4DCC-A1CA71A4F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57EB2-7C85-8046-B0F1-8A6FE1BE4E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1840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F71E8F-F54B-E706-890A-5F64FEB05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4165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zh-TW" b="1" dirty="0">
                <a:latin typeface="Helvetica" pitchFamily="2" charset="0"/>
              </a:rPr>
              <a:t>Connect to channel flow</a:t>
            </a:r>
            <a:br>
              <a:rPr kumimoji="1" lang="en-US" altLang="zh-TW" b="1" dirty="0">
                <a:latin typeface="Helvetica" pitchFamily="2" charset="0"/>
              </a:rPr>
            </a:br>
            <a:r>
              <a:rPr kumimoji="1" lang="en-US" altLang="zh-TW" b="1" dirty="0">
                <a:latin typeface="Helvetica" pitchFamily="2" charset="0"/>
              </a:rPr>
              <a:t>and </a:t>
            </a:r>
            <a:br>
              <a:rPr kumimoji="1" lang="en-US" altLang="zh-TW" b="1" dirty="0">
                <a:latin typeface="Helvetica" pitchFamily="2" charset="0"/>
              </a:rPr>
            </a:br>
            <a:r>
              <a:rPr kumimoji="1" lang="en-US" altLang="zh-TW" b="1" dirty="0">
                <a:latin typeface="Helvetica" pitchFamily="2" charset="0"/>
              </a:rPr>
              <a:t>Resuspension </a:t>
            </a:r>
            <a:endParaRPr kumimoji="1" lang="zh-TW" altLang="en-US" b="1" dirty="0">
              <a:latin typeface="Helvetica" pitchFamily="2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65628D-C35C-E6DF-2720-4D3D2513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9506"/>
            <a:ext cx="9144000" cy="1655762"/>
          </a:xfrm>
        </p:spPr>
        <p:txBody>
          <a:bodyPr/>
          <a:lstStyle/>
          <a:p>
            <a:r>
              <a:rPr kumimoji="1" lang="en-US" altLang="zh-TW" b="1" dirty="0"/>
              <a:t>Yin-Yen Peng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72350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1">
                <a:extLst>
                  <a:ext uri="{FF2B5EF4-FFF2-40B4-BE49-F238E27FC236}">
                    <a16:creationId xmlns:a16="http://schemas.microsoft.com/office/drawing/2014/main" id="{3F37566D-CF6F-599D-F19B-98C1E1F7CEC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1095299" cy="1325563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kumimoji="1" lang="en" altLang="zh-TW" sz="4000" b="1" dirty="0" err="1">
                    <a:latin typeface="Helvetica" pitchFamily="2" charset="0"/>
                  </a:rPr>
                  <a:t>Lagrangian</a:t>
                </a:r>
                <a:r>
                  <a:rPr kumimoji="1" lang="en" altLang="zh-TW" sz="4000" b="1" dirty="0">
                    <a:latin typeface="Helvetica" pitchFamily="2" charset="0"/>
                  </a:rPr>
                  <a:t> structure function constant</a:t>
                </a:r>
                <a:r>
                  <a:rPr kumimoji="1" lang="en-US" altLang="zh-TW" sz="4000" b="1" dirty="0">
                    <a:latin typeface="Helvetica" pitchFamily="2" charset="0"/>
                  </a:rPr>
                  <a:t>:</a:t>
                </a:r>
                <a:br>
                  <a:rPr kumimoji="1" lang="en-US" altLang="zh-TW" sz="4000" b="1" dirty="0">
                    <a:latin typeface="Helvetica" pitchFamily="2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TW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1" lang="en-US" altLang="zh-TW" sz="4000" b="1" dirty="0">
                    <a:latin typeface="Helvetica" pitchFamily="2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4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1" lang="en-US" altLang="zh-TW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kumimoji="1" lang="zh-TW" altLang="en-US" sz="4000" b="1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4" name="標題 1">
                <a:extLst>
                  <a:ext uri="{FF2B5EF4-FFF2-40B4-BE49-F238E27FC236}">
                    <a16:creationId xmlns:a16="http://schemas.microsoft.com/office/drawing/2014/main" id="{3F37566D-CF6F-599D-F19B-98C1E1F7C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1095299" cy="1325563"/>
              </a:xfrm>
              <a:blipFill>
                <a:blip r:embed="rId2"/>
                <a:stretch>
                  <a:fillRect l="-1943" t="-7619" b="-152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22BE4C3D-F248-A043-0A22-D82D907B4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524" y="3514361"/>
            <a:ext cx="4781066" cy="21576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FF065BF-3E32-C29A-CD24-21785E7858B5}"/>
                  </a:ext>
                </a:extLst>
              </p:cNvPr>
              <p:cNvSpPr txBox="1"/>
              <p:nvPr/>
            </p:nvSpPr>
            <p:spPr>
              <a:xfrm>
                <a:off x="1109378" y="2380123"/>
                <a:ext cx="99732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2000" dirty="0"/>
                  <a:t>We can use TKE and dissipation rate profile to determine</a:t>
                </a:r>
                <a:r>
                  <a:rPr kumimoji="1" lang="en-US" altLang="zh-TW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zh-TW" sz="2000" b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2000" b="1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kumimoji="1"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zh-TW" sz="2000" b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TW" sz="2000" dirty="0"/>
                  <a:t>  but still have </a:t>
                </a: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two constants</a:t>
                </a:r>
                <a:r>
                  <a:rPr kumimoji="1" lang="en-US" altLang="zh-TW" sz="2000" dirty="0"/>
                  <a:t>.</a:t>
                </a:r>
                <a:endParaRPr kumimoji="1" lang="zh-TW" altLang="en-US" sz="20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FF065BF-3E32-C29A-CD24-21785E785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378" y="2380123"/>
                <a:ext cx="9973243" cy="400110"/>
              </a:xfrm>
              <a:prstGeom prst="rect">
                <a:avLst/>
              </a:prstGeom>
              <a:blipFill>
                <a:blip r:embed="rId4"/>
                <a:stretch>
                  <a:fillRect l="-636" t="-9375" b="-28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橢圓 11">
            <a:extLst>
              <a:ext uri="{FF2B5EF4-FFF2-40B4-BE49-F238E27FC236}">
                <a16:creationId xmlns:a16="http://schemas.microsoft.com/office/drawing/2014/main" id="{CD62DF38-7D84-D84C-79F9-44E9060BFBDE}"/>
              </a:ext>
            </a:extLst>
          </p:cNvPr>
          <p:cNvSpPr/>
          <p:nvPr/>
        </p:nvSpPr>
        <p:spPr>
          <a:xfrm>
            <a:off x="5023413" y="3611301"/>
            <a:ext cx="381964" cy="4629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DE20D988-D852-0A96-E4B8-BACCA55064F3}"/>
              </a:ext>
            </a:extLst>
          </p:cNvPr>
          <p:cNvSpPr/>
          <p:nvPr/>
        </p:nvSpPr>
        <p:spPr>
          <a:xfrm>
            <a:off x="5069713" y="5155778"/>
            <a:ext cx="381964" cy="4629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28D1BCAF-90DB-02F4-B233-5DF9A284EAE3}"/>
              </a:ext>
            </a:extLst>
          </p:cNvPr>
          <p:cNvSpPr/>
          <p:nvPr/>
        </p:nvSpPr>
        <p:spPr>
          <a:xfrm>
            <a:off x="5156522" y="4639506"/>
            <a:ext cx="381964" cy="4629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28627285-EB25-10C4-9A16-36B73423E2CA}"/>
                  </a:ext>
                </a:extLst>
              </p:cNvPr>
              <p:cNvSpPr txBox="1"/>
              <p:nvPr/>
            </p:nvSpPr>
            <p:spPr>
              <a:xfrm>
                <a:off x="1670626" y="5999317"/>
                <a:ext cx="83631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They solve</a:t>
                </a:r>
                <a:r>
                  <a:rPr kumimoji="1"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zh-TW" b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b="1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kumimoji="1"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zh-TW" b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TW" dirty="0"/>
                  <a:t>  in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Kolmogorov similarity theory  </a:t>
                </a:r>
                <a:r>
                  <a:rPr kumimoji="1" lang="en-US" altLang="zh-TW" dirty="0"/>
                  <a:t>to let them have physical meaning.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28627285-EB25-10C4-9A16-36B73423E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626" y="5999317"/>
                <a:ext cx="8363123" cy="369332"/>
              </a:xfrm>
              <a:prstGeom prst="rect">
                <a:avLst/>
              </a:prstGeom>
              <a:blipFill>
                <a:blip r:embed="rId5"/>
                <a:stretch>
                  <a:fillRect l="-606" t="-666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36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DC0FE-4F19-E1CA-78AC-FD10A68D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0041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" altLang="zh-TW" sz="3600" b="1" dirty="0" err="1">
                <a:latin typeface="Helvetica" pitchFamily="2" charset="0"/>
              </a:rPr>
              <a:t>Lagrangian</a:t>
            </a:r>
            <a:r>
              <a:rPr kumimoji="1" lang="en" altLang="zh-TW" sz="3600" b="1" dirty="0">
                <a:latin typeface="Helvetica" pitchFamily="2" charset="0"/>
              </a:rPr>
              <a:t> similarity theory</a:t>
            </a:r>
            <a:r>
              <a:rPr kumimoji="1" lang="en-US" altLang="zh-TW" sz="3600" b="1" dirty="0">
                <a:latin typeface="Helvetica" pitchFamily="2" charset="0"/>
              </a:rPr>
              <a:t> in different regions</a:t>
            </a:r>
            <a:endParaRPr kumimoji="1" lang="zh-TW" altLang="en-US" sz="3600" b="1" dirty="0">
              <a:latin typeface="Helvetica" pitchFamily="2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F3E7066-3C5A-EBB2-012B-F326A43B3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197" y="1836802"/>
            <a:ext cx="5715000" cy="5461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F3BD134-E7EA-45EE-BF93-4DBC0EBCD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00" y="2521776"/>
            <a:ext cx="5003800" cy="6096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E83492A-0DEC-233A-590E-DB89B5E29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847" y="3270250"/>
            <a:ext cx="7505700" cy="3175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76EC4646-F098-3169-546C-B640F7D1D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9548" y="4520546"/>
            <a:ext cx="5812903" cy="745244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4909DD5C-72CF-F422-BD32-DA71BD8A2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9548" y="5539632"/>
            <a:ext cx="6195349" cy="673880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76DA85FC-0C22-86FB-F411-024BB01EAF08}"/>
              </a:ext>
            </a:extLst>
          </p:cNvPr>
          <p:cNvSpPr txBox="1"/>
          <p:nvPr/>
        </p:nvSpPr>
        <p:spPr>
          <a:xfrm>
            <a:off x="1438395" y="4018724"/>
            <a:ext cx="9795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For p=2, we can get the famous form (2-order </a:t>
            </a:r>
            <a:r>
              <a:rPr kumimoji="1" lang="en-US" altLang="zh-TW" sz="2400" dirty="0" err="1"/>
              <a:t>Lagrangian</a:t>
            </a:r>
            <a:r>
              <a:rPr kumimoji="1" lang="en-US" altLang="zh-TW" sz="2400" dirty="0"/>
              <a:t> structure function):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028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6">
                <a:extLst>
                  <a:ext uri="{FF2B5EF4-FFF2-40B4-BE49-F238E27FC236}">
                    <a16:creationId xmlns:a16="http://schemas.microsoft.com/office/drawing/2014/main" id="{4555F70E-7066-E36C-D842-830F5810F4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kumimoji="1" lang="en-US" altLang="zh-TW" sz="3600" b="1" dirty="0">
                    <a:latin typeface="Helvetica" pitchFamily="2" charset="0"/>
                  </a:rPr>
                  <a:t>Research about the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36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TW" sz="3600" b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zh-TW" altLang="en-US" sz="3600" b="1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7" name="標題 6">
                <a:extLst>
                  <a:ext uri="{FF2B5EF4-FFF2-40B4-BE49-F238E27FC236}">
                    <a16:creationId xmlns:a16="http://schemas.microsoft.com/office/drawing/2014/main" id="{4555F70E-7066-E36C-D842-830F5810F4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F2C47F87-EB07-4ADB-8197-C1F66A8E5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222" y="798422"/>
            <a:ext cx="3579954" cy="45896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95C94E75-A5DC-922F-7866-4F7C1785E7E2}"/>
              </a:ext>
            </a:extLst>
          </p:cNvPr>
          <p:cNvSpPr txBox="1"/>
          <p:nvPr/>
        </p:nvSpPr>
        <p:spPr>
          <a:xfrm>
            <a:off x="2611536" y="3188722"/>
            <a:ext cx="71806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dirty="0"/>
              <a:t>Because the Equation is linear in the dissipation rate, it is expected to be </a:t>
            </a:r>
            <a:r>
              <a:rPr lang="en" altLang="zh-TW" dirty="0">
                <a:solidFill>
                  <a:srgbClr val="FF0000"/>
                </a:solidFill>
              </a:rPr>
              <a:t>independent of intermittency corrections </a:t>
            </a:r>
            <a:r>
              <a:rPr lang="en" altLang="zh-TW" dirty="0"/>
              <a:t>and therefore universal in nature.  </a:t>
            </a:r>
            <a:r>
              <a:rPr lang="en" altLang="zh-TW" sz="1800" dirty="0">
                <a:effectLst/>
                <a:latin typeface="CMR10"/>
              </a:rPr>
              <a:t>Sawford (2011) </a:t>
            </a:r>
            <a:endParaRPr lang="en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70922713-113A-7E9A-304F-9C12FF9F8D2D}"/>
                  </a:ext>
                </a:extLst>
              </p:cNvPr>
              <p:cNvSpPr txBox="1"/>
              <p:nvPr/>
            </p:nvSpPr>
            <p:spPr>
              <a:xfrm>
                <a:off x="1113098" y="2110416"/>
                <a:ext cx="99658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altLang="zh-TW" sz="1800" dirty="0">
                    <a:effectLst/>
                    <a:latin typeface="CMR10"/>
                  </a:rPr>
                  <a:t>According to K41 universality hypotheses, the structure function should be isotropic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TW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1800" b="0" i="1" smtClean="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" altLang="zh-TW" sz="1800" dirty="0">
                    <a:effectLst/>
                    <a:latin typeface="CMR7"/>
                  </a:rPr>
                  <a:t> </a:t>
                </a:r>
                <a:r>
                  <a:rPr lang="en" altLang="zh-TW" sz="1800" dirty="0">
                    <a:effectLst/>
                    <a:latin typeface="CMR10"/>
                  </a:rPr>
                  <a:t>should have a universal value for all turbulent flows (at least in the limit of high Reynolds number). </a:t>
                </a:r>
                <a:endParaRPr lang="en" altLang="zh-TW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70922713-113A-7E9A-304F-9C12FF9F8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98" y="2110416"/>
                <a:ext cx="9965803" cy="646331"/>
              </a:xfrm>
              <a:prstGeom prst="rect">
                <a:avLst/>
              </a:prstGeom>
              <a:blipFill>
                <a:blip r:embed="rId4"/>
                <a:stretch>
                  <a:fillRect l="-509" t="-3922" b="-156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B02F7B2-1031-FC50-806E-9140407E2CBC}"/>
                  </a:ext>
                </a:extLst>
              </p:cNvPr>
              <p:cNvSpPr txBox="1"/>
              <p:nvPr/>
            </p:nvSpPr>
            <p:spPr>
              <a:xfrm>
                <a:off x="7867231" y="3760030"/>
                <a:ext cx="1916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In this paper,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TW" dirty="0"/>
                  <a:t>=7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B02F7B2-1031-FC50-806E-9140407E2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231" y="3760030"/>
                <a:ext cx="1916166" cy="369332"/>
              </a:xfrm>
              <a:prstGeom prst="rect">
                <a:avLst/>
              </a:prstGeom>
              <a:blipFill>
                <a:blip r:embed="rId5"/>
                <a:stretch>
                  <a:fillRect l="-2632" t="-10345" r="-1316" b="-31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B6A8A2DD-5CF7-B90E-AAAD-B97875DC8E97}"/>
                  </a:ext>
                </a:extLst>
              </p:cNvPr>
              <p:cNvSpPr txBox="1"/>
              <p:nvPr/>
            </p:nvSpPr>
            <p:spPr>
              <a:xfrm>
                <a:off x="3395181" y="5501976"/>
                <a:ext cx="609985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altLang="zh-TW" dirty="0"/>
                  <a:t>The new procedure is then able to compute the universal constant defined in the LVSF-2, which is obtained with a new degree of confidence, giving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" altLang="zh-TW" dirty="0"/>
                  <a:t> = 7.4 ± 0.2.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B6A8A2DD-5CF7-B90E-AAAD-B97875DC8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181" y="5501976"/>
                <a:ext cx="6099858" cy="923330"/>
              </a:xfrm>
              <a:prstGeom prst="rect">
                <a:avLst/>
              </a:prstGeom>
              <a:blipFill>
                <a:blip r:embed="rId6"/>
                <a:stretch>
                  <a:fillRect l="-832" t="-2740" b="-109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id="{53B5C23E-F430-DA8D-75DA-919273EFE4BF}"/>
              </a:ext>
            </a:extLst>
          </p:cNvPr>
          <p:cNvSpPr txBox="1"/>
          <p:nvPr/>
        </p:nvSpPr>
        <p:spPr>
          <a:xfrm>
            <a:off x="2696959" y="4278479"/>
            <a:ext cx="6798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dirty="0"/>
              <a:t>It has been difficult to settle this important issue because of the </a:t>
            </a:r>
            <a:r>
              <a:rPr lang="en" altLang="zh-TW" dirty="0">
                <a:solidFill>
                  <a:srgbClr val="FF0000"/>
                </a:solidFill>
              </a:rPr>
              <a:t>lack of available experimental and numerical data</a:t>
            </a:r>
            <a:r>
              <a:rPr lang="en" altLang="zh-TW" dirty="0"/>
              <a:t> with sufficient accuracy at sufficiently high Reynolds numbers. </a:t>
            </a:r>
            <a:r>
              <a:rPr lang="en" altLang="zh-TW" dirty="0" err="1"/>
              <a:t>Barjona</a:t>
            </a:r>
            <a:r>
              <a:rPr lang="en" altLang="zh-TW" dirty="0"/>
              <a:t> (2017)</a:t>
            </a:r>
            <a:endParaRPr lang="zh-TW" altLang="en-US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ABFBBFEF-A598-DBB2-1FC5-8D3D89CCC8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7283"/>
          <a:stretch/>
        </p:blipFill>
        <p:spPr>
          <a:xfrm>
            <a:off x="2209799" y="2863924"/>
            <a:ext cx="7772400" cy="2530875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ED17B424-465D-160C-5997-0B75328AE046}"/>
              </a:ext>
            </a:extLst>
          </p:cNvPr>
          <p:cNvSpPr/>
          <p:nvPr/>
        </p:nvSpPr>
        <p:spPr>
          <a:xfrm>
            <a:off x="6107573" y="6111433"/>
            <a:ext cx="1392820" cy="313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942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6">
                <a:extLst>
                  <a:ext uri="{FF2B5EF4-FFF2-40B4-BE49-F238E27FC236}">
                    <a16:creationId xmlns:a16="http://schemas.microsoft.com/office/drawing/2014/main" id="{4555F70E-7066-E36C-D842-830F5810F4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kumimoji="1" lang="en-US" altLang="zh-TW" sz="3600" b="1" dirty="0">
                    <a:latin typeface="Helvetica" pitchFamily="2" charset="0"/>
                  </a:rPr>
                  <a:t>Research about the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3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TW" sz="3600" b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zh-TW" altLang="en-US" sz="3600" b="1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7" name="標題 6">
                <a:extLst>
                  <a:ext uri="{FF2B5EF4-FFF2-40B4-BE49-F238E27FC236}">
                    <a16:creationId xmlns:a16="http://schemas.microsoft.com/office/drawing/2014/main" id="{4555F70E-7066-E36C-D842-830F5810F4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>
            <a:extLst>
              <a:ext uri="{FF2B5EF4-FFF2-40B4-BE49-F238E27FC236}">
                <a16:creationId xmlns:a16="http://schemas.microsoft.com/office/drawing/2014/main" id="{F7CA67CA-B598-6475-D14F-21B526A4D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937" y="811161"/>
            <a:ext cx="3985309" cy="43349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A17653F-1D8C-FAB0-9792-DDCB82515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838" y="3908996"/>
            <a:ext cx="3234231" cy="78910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3E1DF1C-C8D1-4E41-691C-1F030333455B}"/>
              </a:ext>
            </a:extLst>
          </p:cNvPr>
          <p:cNvSpPr txBox="1"/>
          <p:nvPr/>
        </p:nvSpPr>
        <p:spPr>
          <a:xfrm>
            <a:off x="6738558" y="4698104"/>
            <a:ext cx="5508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dirty="0"/>
              <a:t>where the exponent on the Reynolds number reflects the influence of intermittency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7D0FABB7-63B8-A23B-70D7-7286D39B3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422" y="1726577"/>
            <a:ext cx="5461000" cy="497840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8518792E-F7D7-07D1-5E74-C446C8275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453" y="1726577"/>
            <a:ext cx="5461000" cy="1257300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B42A6765-EB8F-340B-F1A4-1D2E64324610}"/>
              </a:ext>
            </a:extLst>
          </p:cNvPr>
          <p:cNvSpPr txBox="1"/>
          <p:nvPr/>
        </p:nvSpPr>
        <p:spPr>
          <a:xfrm>
            <a:off x="288605" y="1451191"/>
            <a:ext cx="639501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" altLang="zh-TW" sz="1600" dirty="0">
                <a:solidFill>
                  <a:srgbClr val="FF0000"/>
                </a:solidFill>
              </a:rPr>
              <a:t>uncertainty reflects the difficulty in carrying out such measurements.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02FE97CA-EFDC-D74F-ECDA-4B752954B0EE}"/>
              </a:ext>
            </a:extLst>
          </p:cNvPr>
          <p:cNvSpPr/>
          <p:nvPr/>
        </p:nvSpPr>
        <p:spPr>
          <a:xfrm>
            <a:off x="4016415" y="2017654"/>
            <a:ext cx="1828800" cy="8112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8CA7655-8625-8CFF-BBE5-35D4365D801E}"/>
              </a:ext>
            </a:extLst>
          </p:cNvPr>
          <p:cNvSpPr/>
          <p:nvPr/>
        </p:nvSpPr>
        <p:spPr>
          <a:xfrm>
            <a:off x="7581418" y="3908996"/>
            <a:ext cx="3009417" cy="7891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38325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資料庫圖表 3">
                <a:extLst>
                  <a:ext uri="{FF2B5EF4-FFF2-40B4-BE49-F238E27FC236}">
                    <a16:creationId xmlns:a16="http://schemas.microsoft.com/office/drawing/2014/main" id="{5476A42D-1B09-A4B1-FB88-036AA5C73F3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47174258"/>
                  </p:ext>
                </p:extLst>
              </p:nvPr>
            </p:nvGraphicFramePr>
            <p:xfrm>
              <a:off x="2114549" y="531341"/>
              <a:ext cx="8315325" cy="54005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資料庫圖表 3">
                <a:extLst>
                  <a:ext uri="{FF2B5EF4-FFF2-40B4-BE49-F238E27FC236}">
                    <a16:creationId xmlns:a16="http://schemas.microsoft.com/office/drawing/2014/main" id="{5476A42D-1B09-A4B1-FB88-036AA5C73F3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47174258"/>
                  </p:ext>
                </p:extLst>
              </p:nvPr>
            </p:nvGraphicFramePr>
            <p:xfrm>
              <a:off x="2114549" y="531341"/>
              <a:ext cx="8315325" cy="54005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3FAED9DD-A879-525A-AF71-F4218A4CFF3B}"/>
              </a:ext>
            </a:extLst>
          </p:cNvPr>
          <p:cNvSpPr/>
          <p:nvPr/>
        </p:nvSpPr>
        <p:spPr>
          <a:xfrm>
            <a:off x="7873611" y="5556734"/>
            <a:ext cx="572334" cy="937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BB0F717-A962-CB96-6612-D79E9A2AAF28}"/>
              </a:ext>
            </a:extLst>
          </p:cNvPr>
          <p:cNvSpPr/>
          <p:nvPr/>
        </p:nvSpPr>
        <p:spPr>
          <a:xfrm rot="16200000">
            <a:off x="7022094" y="4226668"/>
            <a:ext cx="2747477" cy="1002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向下箭號 26">
            <a:extLst>
              <a:ext uri="{FF2B5EF4-FFF2-40B4-BE49-F238E27FC236}">
                <a16:creationId xmlns:a16="http://schemas.microsoft.com/office/drawing/2014/main" id="{ABD66D64-2C95-0648-CD15-CC3536023FDD}"/>
              </a:ext>
            </a:extLst>
          </p:cNvPr>
          <p:cNvSpPr/>
          <p:nvPr/>
        </p:nvSpPr>
        <p:spPr>
          <a:xfrm rot="5400000">
            <a:off x="8052620" y="2660047"/>
            <a:ext cx="180127" cy="57233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19C9FEA3-2905-9B12-3ED6-AB1A1CA11E10}"/>
              </a:ext>
            </a:extLst>
          </p:cNvPr>
          <p:cNvSpPr txBox="1"/>
          <p:nvPr/>
        </p:nvSpPr>
        <p:spPr>
          <a:xfrm>
            <a:off x="803189" y="531341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b="1" dirty="0">
                <a:latin typeface="Helvetica" pitchFamily="2" charset="0"/>
                <a:ea typeface="+mj-ea"/>
                <a:cs typeface="+mj-cs"/>
              </a:rPr>
              <a:t>Simulation</a:t>
            </a:r>
            <a:endParaRPr kumimoji="1" lang="zh-TW" altLang="en-US" sz="3600" b="1" dirty="0">
              <a:latin typeface="Helvetic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8174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188FB-2431-7BA5-36DD-67C6245A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3600" b="1" dirty="0">
                <a:latin typeface="Helvetica" pitchFamily="2" charset="0"/>
              </a:rPr>
              <a:t>Resuspension</a:t>
            </a:r>
            <a:endParaRPr kumimoji="1" lang="zh-TW" altLang="en-US" sz="3600" b="1" dirty="0">
              <a:latin typeface="Helvetica" pitchFamily="2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268F7DC-E13E-BA69-F226-822643D26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450" y="2251638"/>
            <a:ext cx="1051383" cy="48397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4FA21E8-F530-755D-1BAF-860764BAC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189" y="3516397"/>
            <a:ext cx="1912731" cy="51360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8D7CB21-5E86-1553-504D-C6A41E9B2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534" y="2132655"/>
            <a:ext cx="1912731" cy="76822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86038EE-FFE3-CEC9-3272-1787D7D39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698" y="2083935"/>
            <a:ext cx="1934189" cy="7253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C859A20-D9B7-803D-4C45-11328BC66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920" y="3512651"/>
            <a:ext cx="4617015" cy="45662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F147B67-6232-F2D1-6253-F144AA8787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224" t="8232"/>
          <a:stretch/>
        </p:blipFill>
        <p:spPr>
          <a:xfrm>
            <a:off x="6595385" y="4500098"/>
            <a:ext cx="1688499" cy="75686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B365F4D0-0C60-6C7A-61B5-949AF306C6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1508" y="5662513"/>
            <a:ext cx="2895600" cy="584200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D8DC6FC5-AA7F-57EF-A183-F4A51F7204FD}"/>
              </a:ext>
            </a:extLst>
          </p:cNvPr>
          <p:cNvSpPr txBox="1"/>
          <p:nvPr/>
        </p:nvSpPr>
        <p:spPr>
          <a:xfrm>
            <a:off x="1133233" y="4661591"/>
            <a:ext cx="609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kumimoji="1"/>
            </a:lvl1pPr>
          </a:lstStyle>
          <a:p>
            <a:r>
              <a:rPr lang="en" altLang="zh-TW" dirty="0"/>
              <a:t>B is the threshold of resuspension of sediment particles: 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B48DAE4-9835-E54B-39DD-FCA478C3308E}"/>
              </a:ext>
            </a:extLst>
          </p:cNvPr>
          <p:cNvSpPr txBox="1"/>
          <p:nvPr/>
        </p:nvSpPr>
        <p:spPr>
          <a:xfrm>
            <a:off x="1127053" y="3562543"/>
            <a:ext cx="12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Probability:</a:t>
            </a:r>
            <a:endParaRPr kumimoji="1"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2706E5A-7C7B-4C1A-6600-2771D22921C1}"/>
              </a:ext>
            </a:extLst>
          </p:cNvPr>
          <p:cNvSpPr txBox="1"/>
          <p:nvPr/>
        </p:nvSpPr>
        <p:spPr>
          <a:xfrm>
            <a:off x="1127053" y="2332103"/>
            <a:ext cx="154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Force balance:</a:t>
            </a:r>
            <a:endParaRPr kumimoji="1" lang="zh-TW" altLang="en-US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915FDA75-78D7-4BEC-CA31-8EACBA75CBA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873" r="-1"/>
          <a:stretch/>
        </p:blipFill>
        <p:spPr>
          <a:xfrm>
            <a:off x="8526407" y="4252031"/>
            <a:ext cx="3665594" cy="2218307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20D0015E-6DDF-4781-FFEA-704C1A8F3E50}"/>
              </a:ext>
            </a:extLst>
          </p:cNvPr>
          <p:cNvSpPr txBox="1"/>
          <p:nvPr/>
        </p:nvSpPr>
        <p:spPr>
          <a:xfrm>
            <a:off x="1127053" y="5791241"/>
            <a:ext cx="398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kumimoji="1"/>
            </a:lvl1pPr>
          </a:lstStyle>
          <a:p>
            <a:r>
              <a:rPr lang="en-US" altLang="zh-TW" dirty="0"/>
              <a:t>Assume velocity is a normal distribution: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D840873-F9F8-74C2-5C92-A70863E3103E}"/>
              </a:ext>
            </a:extLst>
          </p:cNvPr>
          <p:cNvSpPr txBox="1"/>
          <p:nvPr/>
        </p:nvSpPr>
        <p:spPr>
          <a:xfrm>
            <a:off x="5034669" y="85234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1800" dirty="0">
                <a:effectLst/>
                <a:latin typeface="TimesNewRomanPSMT"/>
              </a:rPr>
              <a:t>Cheng and </a:t>
            </a:r>
            <a:r>
              <a:rPr lang="en" altLang="zh-TW" sz="1800" dirty="0" err="1">
                <a:effectLst/>
                <a:latin typeface="TimesNewRomanPSMT"/>
              </a:rPr>
              <a:t>Chiew</a:t>
            </a:r>
            <a:r>
              <a:rPr lang="en" altLang="zh-TW" sz="1800" dirty="0">
                <a:effectLst/>
                <a:latin typeface="TimesNewRomanPSMT"/>
              </a:rPr>
              <a:t> (1998) </a:t>
            </a:r>
            <a:endParaRPr lang="en" altLang="zh-TW" dirty="0"/>
          </a:p>
        </p:txBody>
      </p:sp>
    </p:spTree>
    <p:extLst>
      <p:ext uri="{BB962C8B-B14F-4D97-AF65-F5344CB8AC3E}">
        <p14:creationId xmlns:p14="http://schemas.microsoft.com/office/powerpoint/2010/main" val="9025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188FB-2431-7BA5-36DD-67C6245A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3600" b="1" dirty="0">
                <a:latin typeface="Helvetica" pitchFamily="2" charset="0"/>
              </a:rPr>
              <a:t>Resuspension</a:t>
            </a:r>
            <a:endParaRPr kumimoji="1" lang="zh-TW" altLang="en-US" sz="3600" b="1" dirty="0">
              <a:latin typeface="Helvetica" pitchFamily="2" charset="0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B1C8C85E-2707-AAB4-55BE-16EB42D07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0"/>
          <a:stretch/>
        </p:blipFill>
        <p:spPr>
          <a:xfrm>
            <a:off x="7797113" y="843240"/>
            <a:ext cx="4134808" cy="5930900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584B0838-8236-01D5-4A5C-06FB1A56228D}"/>
              </a:ext>
            </a:extLst>
          </p:cNvPr>
          <p:cNvSpPr txBox="1"/>
          <p:nvPr/>
        </p:nvSpPr>
        <p:spPr>
          <a:xfrm>
            <a:off x="5086123" y="84324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1800" dirty="0">
                <a:effectLst/>
                <a:latin typeface="TimesNewRomanPSMT"/>
              </a:rPr>
              <a:t>Wu and Lin (2002) </a:t>
            </a:r>
            <a:endParaRPr lang="en" altLang="zh-TW" dirty="0"/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71F12A82-7D19-1BBC-D600-C912636DF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843" b="-26448"/>
          <a:stretch/>
        </p:blipFill>
        <p:spPr>
          <a:xfrm>
            <a:off x="3692096" y="1775490"/>
            <a:ext cx="822754" cy="337236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36236165-EE96-56A7-ABE0-1FBA9AB75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23" y="2411198"/>
            <a:ext cx="3162300" cy="787400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7DCFD2E8-E814-AF37-023F-DD2B4BFAF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823" y="4022233"/>
            <a:ext cx="4305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62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188FB-2431-7BA5-36DD-67C6245A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3600" b="1" dirty="0">
                <a:latin typeface="Helvetica" pitchFamily="2" charset="0"/>
              </a:rPr>
              <a:t>Resuspension</a:t>
            </a:r>
            <a:endParaRPr kumimoji="1" lang="zh-TW" altLang="en-US" sz="3600" b="1" dirty="0">
              <a:latin typeface="Helvetica" pitchFamily="2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584B0838-8236-01D5-4A5C-06FB1A56228D}"/>
              </a:ext>
            </a:extLst>
          </p:cNvPr>
          <p:cNvSpPr txBox="1"/>
          <p:nvPr/>
        </p:nvSpPr>
        <p:spPr>
          <a:xfrm>
            <a:off x="5086123" y="843240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1800" dirty="0">
                <a:effectLst/>
                <a:latin typeface="TimesNewRomanPSMT"/>
              </a:rPr>
              <a:t>Wu and Chou (2003) </a:t>
            </a:r>
            <a:endParaRPr lang="en" altLang="zh-TW" dirty="0"/>
          </a:p>
          <a:p>
            <a:endParaRPr lang="en" altLang="zh-TW" dirty="0"/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7DCFD2E8-E814-AF37-023F-DD2B4BFAF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626225"/>
            <a:ext cx="4305300" cy="14859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90F3996-0518-6483-4B9A-A6BDDE34A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961" y="1877324"/>
            <a:ext cx="1765300" cy="9779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184BD5A-EDF9-BE9C-5894-EA81C25B9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40" y="4806697"/>
            <a:ext cx="3581400" cy="8255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70A5786-0E80-F864-0785-98B8DCE04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059" y="3787711"/>
            <a:ext cx="7263714" cy="286347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98CAA63-24C2-34E1-B777-F5B2BC96D16C}"/>
              </a:ext>
            </a:extLst>
          </p:cNvPr>
          <p:cNvSpPr txBox="1"/>
          <p:nvPr/>
        </p:nvSpPr>
        <p:spPr>
          <a:xfrm>
            <a:off x="1013254" y="3787711"/>
            <a:ext cx="24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Consider different bed: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1297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188FB-2431-7BA5-36DD-67C6245A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3600" b="1" dirty="0">
                <a:latin typeface="Helvetica" pitchFamily="2" charset="0"/>
              </a:rPr>
              <a:t>Resuspension</a:t>
            </a:r>
            <a:endParaRPr kumimoji="1" lang="zh-TW" altLang="en-US" sz="3600" b="1" dirty="0">
              <a:latin typeface="Helvetica" pitchFamily="2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584B0838-8236-01D5-4A5C-06FB1A56228D}"/>
              </a:ext>
            </a:extLst>
          </p:cNvPr>
          <p:cNvSpPr txBox="1"/>
          <p:nvPr/>
        </p:nvSpPr>
        <p:spPr>
          <a:xfrm>
            <a:off x="5086123" y="843240"/>
            <a:ext cx="2587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1800" dirty="0">
                <a:effectLst/>
                <a:latin typeface="TimesNewRomanPSMT"/>
              </a:rPr>
              <a:t>Shi-Wei Lin (2023) </a:t>
            </a:r>
            <a:endParaRPr lang="en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5F619C3-C718-B47A-713A-93A5116E2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09" y="1647439"/>
            <a:ext cx="5041900" cy="4635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34B7272-E762-7AE7-4D81-77E80CA9D887}"/>
                  </a:ext>
                </a:extLst>
              </p:cNvPr>
              <p:cNvSpPr txBox="1"/>
              <p:nvPr/>
            </p:nvSpPr>
            <p:spPr>
              <a:xfrm>
                <a:off x="6856758" y="1967686"/>
                <a:ext cx="39596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For smooth bed (</a:t>
                </a:r>
                <a:r>
                  <a:rPr kumimoji="1" lang="en-US" altLang="zh-TW" dirty="0" err="1"/>
                  <a:t>Nezu</a:t>
                </a:r>
                <a:r>
                  <a:rPr kumimoji="1" lang="en-US" altLang="zh-TW" dirty="0"/>
                  <a:t> &amp; </a:t>
                </a:r>
                <a:r>
                  <a:rPr lang="en" altLang="zh-TW" sz="1800" dirty="0">
                    <a:effectLst/>
                    <a:latin typeface="AdvPSA88A"/>
                  </a:rPr>
                  <a:t>Noguchi 2009):</a:t>
                </a:r>
              </a:p>
              <a:p>
                <a:r>
                  <a:rPr lang="en" altLang="zh-TW" sz="1800" dirty="0">
                    <a:effectLst/>
                    <a:latin typeface="AdvPSA88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TW" sz="1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TW" sz="1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sz="1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" altLang="zh-TW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34B7272-E762-7AE7-4D81-77E80CA9D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758" y="1967686"/>
                <a:ext cx="3959610" cy="646331"/>
              </a:xfrm>
              <a:prstGeom prst="rect">
                <a:avLst/>
              </a:prstGeom>
              <a:blipFill>
                <a:blip r:embed="rId3"/>
                <a:stretch>
                  <a:fillRect l="-1603" t="-5882" r="-3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4E072574-39CA-7349-6A40-2DB5ED061787}"/>
              </a:ext>
            </a:extLst>
          </p:cNvPr>
          <p:cNvSpPr txBox="1"/>
          <p:nvPr/>
        </p:nvSpPr>
        <p:spPr>
          <a:xfrm>
            <a:off x="6856758" y="3780523"/>
            <a:ext cx="177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Probability =0.68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1930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188FB-2431-7BA5-36DD-67C6245A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3600" b="1" dirty="0">
                <a:latin typeface="Helvetica" pitchFamily="2" charset="0"/>
              </a:rPr>
              <a:t>Problem for the dissipation rate function</a:t>
            </a:r>
            <a:endParaRPr kumimoji="1" lang="zh-TW" altLang="en-US" sz="3600" b="1" dirty="0">
              <a:latin typeface="Helvetica" pitchFamily="2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C03FE31-B4FD-EE34-909A-FA894325C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73" b="3525"/>
          <a:stretch/>
        </p:blipFill>
        <p:spPr>
          <a:xfrm>
            <a:off x="838200" y="1985222"/>
            <a:ext cx="4787218" cy="388450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5E91287-AC66-5AF1-FD88-49C51B987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794" y="1985222"/>
            <a:ext cx="4977673" cy="404623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632815C-63D2-6D1A-D69F-3380E59BF1F4}"/>
              </a:ext>
            </a:extLst>
          </p:cNvPr>
          <p:cNvSpPr txBox="1"/>
          <p:nvPr/>
        </p:nvSpPr>
        <p:spPr>
          <a:xfrm>
            <a:off x="2454134" y="5869728"/>
            <a:ext cx="2587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1800" dirty="0">
                <a:effectLst/>
                <a:latin typeface="TimesNewRomanPSMT"/>
              </a:rPr>
              <a:t>Shi-Wei Lin (2023) </a:t>
            </a:r>
            <a:endParaRPr lang="en" altLang="zh-TW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173000-0FDF-8346-1D4A-F2C0D109DFFD}"/>
              </a:ext>
            </a:extLst>
          </p:cNvPr>
          <p:cNvSpPr/>
          <p:nvPr/>
        </p:nvSpPr>
        <p:spPr>
          <a:xfrm>
            <a:off x="8884508" y="5325762"/>
            <a:ext cx="2047959" cy="543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2251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D74020-9F0B-8F28-2024-3577A242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>
                <a:latin typeface="Helvetica" pitchFamily="2" charset="0"/>
              </a:rPr>
              <a:t>Problem statement</a:t>
            </a:r>
            <a:endParaRPr kumimoji="1" lang="zh-TW" altLang="en-US" b="1" dirty="0">
              <a:latin typeface="Helvetica" pitchFamily="2" charset="0"/>
            </a:endParaRPr>
          </a:p>
        </p:txBody>
      </p:sp>
      <p:pic>
        <p:nvPicPr>
          <p:cNvPr id="4" name="Picture 2" descr="C:\Users\USER\AppData\Local\Temp\ConnectorClipboard6790244322458865048\image17061774948110.png">
            <a:extLst>
              <a:ext uri="{FF2B5EF4-FFF2-40B4-BE49-F238E27FC236}">
                <a16:creationId xmlns:a16="http://schemas.microsoft.com/office/drawing/2014/main" id="{BEC3BC27-0A64-0A84-2367-9281C16F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1" y="2890795"/>
            <a:ext cx="5480933" cy="27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368E3D1-959F-8764-8209-46C48AF3A8E0}"/>
              </a:ext>
            </a:extLst>
          </p:cNvPr>
          <p:cNvSpPr txBox="1"/>
          <p:nvPr/>
        </p:nvSpPr>
        <p:spPr>
          <a:xfrm>
            <a:off x="492567" y="2107507"/>
            <a:ext cx="3211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>
                <a:latin typeface="Helvetica" pitchFamily="2" charset="0"/>
                <a:ea typeface="SimHei" panose="02010609060101010101" pitchFamily="49" charset="-122"/>
                <a:cs typeface="AkayaKanadaka" panose="02010502080401010103" pitchFamily="2" charset="0"/>
              </a:rPr>
              <a:t>Governing equation:</a:t>
            </a:r>
            <a:endParaRPr kumimoji="1" lang="zh-TW" altLang="en-US" sz="2400" b="1" dirty="0">
              <a:latin typeface="Helvetica" pitchFamily="2" charset="0"/>
              <a:ea typeface="SimHei" panose="02010609060101010101" pitchFamily="49" charset="-122"/>
              <a:cs typeface="AkayaKanadaka" panose="02010502080401010103" pitchFamily="2" charset="0"/>
            </a:endParaRP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555BB893-C61D-38FF-258B-B55128D7A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503830"/>
              </p:ext>
            </p:extLst>
          </p:nvPr>
        </p:nvGraphicFramePr>
        <p:xfrm>
          <a:off x="6192457" y="1516284"/>
          <a:ext cx="5789593" cy="5091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5750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FF6D0D2-AF80-4139-BBA1-26E5080F6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3391"/>
          <a:stretch/>
        </p:blipFill>
        <p:spPr>
          <a:xfrm>
            <a:off x="3977125" y="162031"/>
            <a:ext cx="4332199" cy="32669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7BBFA51-1ED6-4B98-8FB4-8DB46A58F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t="3121"/>
          <a:stretch/>
        </p:blipFill>
        <p:spPr>
          <a:xfrm>
            <a:off x="7117492" y="3068698"/>
            <a:ext cx="5036735" cy="377611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F7977C1-5406-4C5E-BAEA-3C0BA95D7B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 r="5330"/>
          <a:stretch/>
        </p:blipFill>
        <p:spPr>
          <a:xfrm>
            <a:off x="0" y="3117097"/>
            <a:ext cx="4875983" cy="374090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44568D4D-F584-41E4-3D1C-41588953B2DE}"/>
              </a:ext>
            </a:extLst>
          </p:cNvPr>
          <p:cNvSpPr txBox="1"/>
          <p:nvPr/>
        </p:nvSpPr>
        <p:spPr>
          <a:xfrm>
            <a:off x="716692" y="469557"/>
            <a:ext cx="2210862" cy="593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kumimoji="1" sz="3600" b="1"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TW" dirty="0"/>
              <a:t>Influence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3577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3B431765-CBD7-08F4-12FA-551284DD9384}"/>
              </a:ext>
            </a:extLst>
          </p:cNvPr>
          <p:cNvSpPr txBox="1"/>
          <p:nvPr/>
        </p:nvSpPr>
        <p:spPr>
          <a:xfrm>
            <a:off x="716692" y="469557"/>
            <a:ext cx="2210862" cy="593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kumimoji="1" sz="3600" b="1"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BE2468A-70F5-5191-C5C3-4AA466C2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3600" b="1" dirty="0">
                <a:latin typeface="Helvetica" pitchFamily="2" charset="0"/>
              </a:rPr>
              <a:t>Fix the dissipation rate problem</a:t>
            </a:r>
            <a:endParaRPr kumimoji="1" lang="zh-TW" altLang="en-US" sz="3600" b="1" dirty="0">
              <a:latin typeface="Helvetica" pitchFamily="2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1264D56-D35C-1D1F-4B06-870284ECF39A}"/>
              </a:ext>
            </a:extLst>
          </p:cNvPr>
          <p:cNvSpPr txBox="1"/>
          <p:nvPr/>
        </p:nvSpPr>
        <p:spPr>
          <a:xfrm>
            <a:off x="7872079" y="2249786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if y*utau/nu &lt;= 30</a:t>
            </a:r>
          </a:p>
          <a:p>
            <a:r>
              <a:rPr lang="zh-TW" altLang="en-US" dirty="0"/>
              <a:t>    y = 30*nu/utau;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3514698-F077-9F14-4EA4-9D223D4A87F8}"/>
              </a:ext>
            </a:extLst>
          </p:cNvPr>
          <p:cNvSpPr txBox="1"/>
          <p:nvPr/>
        </p:nvSpPr>
        <p:spPr>
          <a:xfrm>
            <a:off x="1270892" y="3429000"/>
            <a:ext cx="461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Based on the original dissipation rate equation:</a:t>
            </a:r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072CC4A-F3BF-E411-D7BC-534916AF6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119" y="3874985"/>
            <a:ext cx="3809748" cy="2193179"/>
          </a:xfrm>
          <a:prstGeom prst="rect">
            <a:avLst/>
          </a:prstGeom>
        </p:spPr>
      </p:pic>
      <p:sp>
        <p:nvSpPr>
          <p:cNvPr id="6" name="向下箭號 5">
            <a:extLst>
              <a:ext uri="{FF2B5EF4-FFF2-40B4-BE49-F238E27FC236}">
                <a16:creationId xmlns:a16="http://schemas.microsoft.com/office/drawing/2014/main" id="{5EA963EC-D1BA-DAB6-3EBD-E9C43678C1AB}"/>
              </a:ext>
            </a:extLst>
          </p:cNvPr>
          <p:cNvSpPr/>
          <p:nvPr/>
        </p:nvSpPr>
        <p:spPr>
          <a:xfrm rot="16200000">
            <a:off x="5992733" y="4666450"/>
            <a:ext cx="206535" cy="122921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BF48E74-9ADE-E340-A77F-9C43E5720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442" y="4868307"/>
            <a:ext cx="1866900" cy="8255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D983BD5-0180-9DA9-A8D4-53FF4B744B9C}"/>
              </a:ext>
            </a:extLst>
          </p:cNvPr>
          <p:cNvSpPr txBox="1"/>
          <p:nvPr/>
        </p:nvSpPr>
        <p:spPr>
          <a:xfrm>
            <a:off x="5215867" y="5612409"/>
            <a:ext cx="2587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1800" dirty="0">
                <a:effectLst/>
                <a:latin typeface="TimesNewRomanPSMT"/>
              </a:rPr>
              <a:t>Shi-Wei Lin (2023) </a:t>
            </a:r>
            <a:endParaRPr lang="en" altLang="zh-TW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8A3A81F-805F-73B3-3DA0-8ECCE2C9EEA6}"/>
              </a:ext>
            </a:extLst>
          </p:cNvPr>
          <p:cNvSpPr txBox="1"/>
          <p:nvPr/>
        </p:nvSpPr>
        <p:spPr>
          <a:xfrm>
            <a:off x="1270892" y="2342120"/>
            <a:ext cx="6846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I use the following formula to avoid overly large values ​​near the bed: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4F9E15B-7853-2921-5EFE-A2EAB493A96B}"/>
              </a:ext>
            </a:extLst>
          </p:cNvPr>
          <p:cNvSpPr/>
          <p:nvPr/>
        </p:nvSpPr>
        <p:spPr>
          <a:xfrm>
            <a:off x="3218926" y="5154928"/>
            <a:ext cx="1962651" cy="4069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4871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5019F44-8C91-49B5-98B1-1542B42A6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"/>
          <a:stretch/>
        </p:blipFill>
        <p:spPr>
          <a:xfrm>
            <a:off x="3787217" y="15281"/>
            <a:ext cx="4617566" cy="343145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45670C6-85F4-4C00-9AF9-6E639F5447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2359" r="5181" b="1986"/>
          <a:stretch/>
        </p:blipFill>
        <p:spPr>
          <a:xfrm>
            <a:off x="7551497" y="3247465"/>
            <a:ext cx="4476529" cy="361053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1D9AEF3-6D68-4F5F-AD2D-A9025D30B9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1682" r="6796" b="2622"/>
          <a:stretch/>
        </p:blipFill>
        <p:spPr>
          <a:xfrm>
            <a:off x="163974" y="3266890"/>
            <a:ext cx="4324205" cy="360082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9DD9AF2-8765-43C6-FB6F-1CAE28671A53}"/>
              </a:ext>
            </a:extLst>
          </p:cNvPr>
          <p:cNvSpPr txBox="1"/>
          <p:nvPr/>
        </p:nvSpPr>
        <p:spPr>
          <a:xfrm>
            <a:off x="582930" y="560070"/>
            <a:ext cx="2646878" cy="593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kumimoji="1" sz="3600" b="1"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TW" dirty="0"/>
              <a:t>Final result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45E30A2-B191-9BA2-6F95-41414A351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14" y="1335084"/>
            <a:ext cx="3727489" cy="7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14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03F7485-1DE1-548E-2AFF-BE8BD7F42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36" y="1640183"/>
            <a:ext cx="6318327" cy="473694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5B2A3F9-A724-284E-D6CA-934AFA360CD0}"/>
              </a:ext>
            </a:extLst>
          </p:cNvPr>
          <p:cNvSpPr txBox="1"/>
          <p:nvPr/>
        </p:nvSpPr>
        <p:spPr>
          <a:xfrm>
            <a:off x="582930" y="560070"/>
            <a:ext cx="10709910" cy="593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kumimoji="1" sz="3600" b="1"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zh-TW" dirty="0"/>
              <a:t>Compare the concentration profile (</a:t>
            </a:r>
            <a:r>
              <a:rPr lang="en-US" altLang="zh-TW" dirty="0" err="1"/>
              <a:t>Nezu</a:t>
            </a:r>
            <a:r>
              <a:rPr lang="en-US" altLang="zh-TW" dirty="0"/>
              <a:t> 2009)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8DA804A-4CE4-51A3-B8FB-15ABE5E41FAB}"/>
                  </a:ext>
                </a:extLst>
              </p:cNvPr>
              <p:cNvSpPr txBox="1"/>
              <p:nvPr/>
            </p:nvSpPr>
            <p:spPr>
              <a:xfrm>
                <a:off x="8008340" y="1230034"/>
                <a:ext cx="1088708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8DA804A-4CE4-51A3-B8FB-15ABE5E41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340" y="1230034"/>
                <a:ext cx="1088708" cy="298415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87D97DCD-F1D9-A5AD-A7D2-D528E457F6F6}"/>
              </a:ext>
            </a:extLst>
          </p:cNvPr>
          <p:cNvSpPr txBox="1"/>
          <p:nvPr/>
        </p:nvSpPr>
        <p:spPr>
          <a:xfrm>
            <a:off x="5251135" y="1194576"/>
            <a:ext cx="286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dirty="0">
                <a:latin typeface="AdvPSA88A"/>
              </a:rPr>
              <a:t>T</a:t>
            </a:r>
            <a:r>
              <a:rPr lang="en" altLang="zh-TW" sz="1800" dirty="0">
                <a:effectLst/>
                <a:latin typeface="AdvPSA88A"/>
              </a:rPr>
              <a:t>he particle specific density: </a:t>
            </a:r>
            <a:endParaRPr lang="en" altLang="zh-TW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B1ED108-EF83-49A6-7960-52BA7C22F6AE}"/>
              </a:ext>
            </a:extLst>
          </p:cNvPr>
          <p:cNvSpPr txBox="1"/>
          <p:nvPr/>
        </p:nvSpPr>
        <p:spPr>
          <a:xfrm>
            <a:off x="1369808" y="1194576"/>
            <a:ext cx="3801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% NN2009 (suspended load:h~0.05h)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F0A6D73-9585-1987-6FBB-95266B2B951D}"/>
              </a:ext>
            </a:extLst>
          </p:cNvPr>
          <p:cNvSpPr txBox="1"/>
          <p:nvPr/>
        </p:nvSpPr>
        <p:spPr>
          <a:xfrm>
            <a:off x="1741715" y="3823987"/>
            <a:ext cx="94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25-layer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5180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C2A5B1-7461-3125-FB58-2D9DD6B7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 err="1"/>
              <a:t>Muste</a:t>
            </a:r>
            <a:r>
              <a:rPr kumimoji="1" lang="en-US" altLang="zh-TW" b="1" dirty="0"/>
              <a:t> (2005)</a:t>
            </a:r>
            <a:endParaRPr kumimoji="1" lang="zh-TW" altLang="en-US" b="1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E13A311-7C13-91DD-A9FA-653206266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326" y="1825625"/>
            <a:ext cx="9049348" cy="4351338"/>
          </a:xfrm>
        </p:spPr>
      </p:pic>
    </p:spTree>
    <p:extLst>
      <p:ext uri="{BB962C8B-B14F-4D97-AF65-F5344CB8AC3E}">
        <p14:creationId xmlns:p14="http://schemas.microsoft.com/office/powerpoint/2010/main" val="2124271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F326AE-48EB-B926-8A42-35D85C47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/>
              <a:t>Data</a:t>
            </a:r>
            <a:endParaRPr kumimoji="1" lang="zh-TW" altLang="en-US" b="1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42327BE-F302-D1B7-CDA9-DA247DA69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057" y="1447251"/>
            <a:ext cx="7130143" cy="2706511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081DB32-ED8D-B11D-26B6-20572DCD6236}"/>
              </a:ext>
            </a:extLst>
          </p:cNvPr>
          <p:cNvSpPr/>
          <p:nvPr/>
        </p:nvSpPr>
        <p:spPr>
          <a:xfrm>
            <a:off x="9165773" y="1834267"/>
            <a:ext cx="914400" cy="21538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FBA4462-712D-BC89-2F6C-2D25FC13A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00" t="21428" b="-1"/>
          <a:stretch/>
        </p:blipFill>
        <p:spPr>
          <a:xfrm>
            <a:off x="2658835" y="1064724"/>
            <a:ext cx="2914649" cy="209551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478050E1-4BDE-292F-DDB7-85C8558D4DF7}"/>
              </a:ext>
            </a:extLst>
          </p:cNvPr>
          <p:cNvSpPr txBox="1"/>
          <p:nvPr/>
        </p:nvSpPr>
        <p:spPr>
          <a:xfrm>
            <a:off x="5649684" y="100022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1600" dirty="0"/>
              <a:t>Flow depth was small to have a large channel aspect ratio (i.e., 7.5)</a:t>
            </a:r>
            <a:endParaRPr lang="zh-TW" altLang="en-US" sz="1600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D972BF3-A349-E27D-271D-1060715D3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208" y="4297341"/>
            <a:ext cx="7772400" cy="220231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32FD4B0F-4F68-65DC-0E70-B5D6C593C3F7}"/>
              </a:ext>
            </a:extLst>
          </p:cNvPr>
          <p:cNvSpPr/>
          <p:nvPr/>
        </p:nvSpPr>
        <p:spPr>
          <a:xfrm>
            <a:off x="9710058" y="5704114"/>
            <a:ext cx="544284" cy="2646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6B6416E6-52C1-54DB-0F47-FFD027FAA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45" y="5478653"/>
            <a:ext cx="2019719" cy="755723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C77839D2-F116-5109-2F9D-9F2C4252808D}"/>
              </a:ext>
            </a:extLst>
          </p:cNvPr>
          <p:cNvSpPr/>
          <p:nvPr/>
        </p:nvSpPr>
        <p:spPr>
          <a:xfrm>
            <a:off x="2579915" y="5684018"/>
            <a:ext cx="444639" cy="3449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5177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12712470-9CC6-7BB5-657B-921C91FBDB66}"/>
              </a:ext>
            </a:extLst>
          </p:cNvPr>
          <p:cNvSpPr txBox="1"/>
          <p:nvPr/>
        </p:nvSpPr>
        <p:spPr>
          <a:xfrm>
            <a:off x="1359879" y="363420"/>
            <a:ext cx="9624644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Reference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20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Barjona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M., &amp; da Silva, C. B. (2017). Kolmogorov’s </a:t>
            </a:r>
            <a:r>
              <a:rPr lang="en-US" altLang="zh-TW" sz="1400" kern="1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Lagrangian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similarity law revisited.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Physics of Fluids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29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(10).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Lattanzi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A. M., </a:t>
            </a:r>
            <a:r>
              <a:rPr lang="en-US" altLang="zh-TW" sz="1400" kern="1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Tavanashad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V., Subramaniam, S., &amp; </a:t>
            </a:r>
            <a:r>
              <a:rPr lang="en-US" altLang="zh-TW" sz="1400" kern="1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Capecelatro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J. (2020). Stochastic models for capturing dispersion in particle-laden flows.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Journal of Fluid Mechanics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903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A7.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20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Muste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M., Yu, K., Fujita, I., &amp; </a:t>
            </a:r>
            <a:r>
              <a:rPr lang="en-US" altLang="zh-TW" sz="1400" kern="1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Ettema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R. (2005). Two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mbria Math" panose="02040503050406030204" pitchFamily="18" charset="0"/>
                <a:ea typeface="新細明體" panose="02020500000000000000" pitchFamily="18" charset="-120"/>
                <a:cs typeface="Cambria Math" panose="02040503050406030204" pitchFamily="18" charset="0"/>
              </a:rPr>
              <a:t>‐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phase versus mixed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mbria Math" panose="02040503050406030204" pitchFamily="18" charset="0"/>
                <a:ea typeface="新細明體" panose="02020500000000000000" pitchFamily="18" charset="-120"/>
                <a:cs typeface="Cambria Math" panose="02040503050406030204" pitchFamily="18" charset="0"/>
              </a:rPr>
              <a:t>‐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flow perspective on suspended sediment transport in turbulent channel flows.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Water resources research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41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(10).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Man, C., &amp; Tsai, C. W. (2007). Stochastic partial differential equation-based model for suspended sediment transport in surface water flows.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Journal of engineering mechanics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133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(4), 422-430.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Noguchi, K., &amp; </a:t>
            </a:r>
            <a:r>
              <a:rPr lang="en-US" altLang="zh-TW" sz="1400" kern="1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Nezu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I. (2009). Particle–turbulence interaction and local particle concentration in sediment-laden open-channel flows.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Journal of Hydro-environment Research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(2), 54-68.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Pope, S. B. (2001). Turbulent flows.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Measurement Science and Technology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12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(11), 2020-2021.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Sawford, B. L. (1991). Reynolds number effects in </a:t>
            </a:r>
            <a:r>
              <a:rPr lang="en-US" altLang="zh-TW" sz="1400" kern="1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Lagrangian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stochastic models of turbulent dispersion.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Physics of Fluids A: Fluid Dynamics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(6), 1577-1586.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Sawford, B. L., &amp; Yeung, P. K. (2013). Turbulent </a:t>
            </a:r>
            <a:r>
              <a:rPr lang="en-US" altLang="zh-TW" sz="1400" kern="1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Lagrangian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velocity statistics conditioned on extreme values of dissipation.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Procedia IUTAM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129-137.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Viggiano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B., Friedrich, J., Volk, R., Bourgoin, M., Cal, R. B., &amp; </a:t>
            </a:r>
            <a:r>
              <a:rPr lang="en-US" altLang="zh-TW" sz="1400" kern="1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Chevillard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L. (2020). Modelling </a:t>
            </a:r>
            <a:r>
              <a:rPr lang="en-US" altLang="zh-TW" sz="1400" kern="10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Lagrangian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velocity and acceleration in turbulent flows as infinitely differentiable stochastic processes.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Journal of Fluid Mechanics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 </a:t>
            </a:r>
            <a:r>
              <a:rPr lang="en-US" altLang="zh-TW" sz="1400" i="1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900</a:t>
            </a:r>
            <a:r>
              <a:rPr lang="en-US" altLang="zh-TW" sz="1400" kern="1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A27.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2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7186A1-9FCF-49E5-9BF7-7ED421D0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b="1" dirty="0">
                <a:latin typeface="Helvetica" pitchFamily="2" charset="0"/>
              </a:rPr>
              <a:t>How do we verify our model?</a:t>
            </a:r>
            <a:endParaRPr kumimoji="1" lang="zh-TW" altLang="en-US" b="1" dirty="0">
              <a:latin typeface="Helvetica" pitchFamily="2" charset="0"/>
            </a:endParaRPr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BD03D375-2D5A-BB97-637E-F25991004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197176"/>
              </p:ext>
            </p:extLst>
          </p:nvPr>
        </p:nvGraphicFramePr>
        <p:xfrm>
          <a:off x="641430" y="1189951"/>
          <a:ext cx="5969804" cy="546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圓角矩形 6">
            <a:extLst>
              <a:ext uri="{FF2B5EF4-FFF2-40B4-BE49-F238E27FC236}">
                <a16:creationId xmlns:a16="http://schemas.microsoft.com/office/drawing/2014/main" id="{0FD54137-D9ED-4763-74A5-A01F4A17C823}"/>
              </a:ext>
            </a:extLst>
          </p:cNvPr>
          <p:cNvSpPr/>
          <p:nvPr/>
        </p:nvSpPr>
        <p:spPr>
          <a:xfrm>
            <a:off x="949122" y="3692325"/>
            <a:ext cx="3460831" cy="17735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D3F5E07-637D-BF51-392E-707A737EC80A}"/>
              </a:ext>
            </a:extLst>
          </p:cNvPr>
          <p:cNvSpPr txBox="1"/>
          <p:nvPr/>
        </p:nvSpPr>
        <p:spPr>
          <a:xfrm>
            <a:off x="6278574" y="2756481"/>
            <a:ext cx="5969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We can use </a:t>
            </a:r>
            <a:r>
              <a:rPr kumimoji="1" lang="en-US" altLang="zh-TW" u="sng" dirty="0"/>
              <a:t>Experimental data</a:t>
            </a:r>
            <a:r>
              <a:rPr kumimoji="1" lang="en-US" altLang="zh-TW" dirty="0"/>
              <a:t> and </a:t>
            </a:r>
            <a:r>
              <a:rPr kumimoji="1" lang="en-US" altLang="zh-TW" u="sng" dirty="0"/>
              <a:t>Two-phase flow simulation </a:t>
            </a:r>
          </a:p>
          <a:p>
            <a:r>
              <a:rPr kumimoji="1" lang="en-US" altLang="zh-TW" dirty="0"/>
              <a:t>to verify our model, but neither of them has enough information that determine the layer-OU parameters.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75ACD08-148C-123F-5E73-1CE8C516B43A}"/>
              </a:ext>
            </a:extLst>
          </p:cNvPr>
          <p:cNvSpPr txBox="1"/>
          <p:nvPr/>
        </p:nvSpPr>
        <p:spPr>
          <a:xfrm>
            <a:off x="5966770" y="5934266"/>
            <a:ext cx="622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 hope we can use another method to determine OU parameters</a:t>
            </a:r>
            <a:endParaRPr kumimoji="1" lang="zh-TW" altLang="en-US" dirty="0"/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E2BCA30C-1899-706C-A6EB-9B1399B00AB0}"/>
              </a:ext>
            </a:extLst>
          </p:cNvPr>
          <p:cNvCxnSpPr>
            <a:endCxn id="9" idx="1"/>
          </p:cNvCxnSpPr>
          <p:nvPr/>
        </p:nvCxnSpPr>
        <p:spPr>
          <a:xfrm>
            <a:off x="5764192" y="5668049"/>
            <a:ext cx="202578" cy="4508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54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175C9A-50B4-3832-185E-37C261C2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>
                <a:latin typeface="Helvetica" pitchFamily="2" charset="0"/>
              </a:rPr>
              <a:t>Introduction of Data</a:t>
            </a:r>
            <a:endParaRPr kumimoji="1" lang="zh-TW" altLang="en-US" b="1" dirty="0">
              <a:latin typeface="Helvetica" pitchFamily="2" charset="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2BF88EB-9375-8274-AC5A-BB81E84D7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056" y="1338297"/>
            <a:ext cx="9218915" cy="2641316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6D10273-3644-52D0-672D-0CAF62A16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8" b="1636"/>
          <a:stretch/>
        </p:blipFill>
        <p:spPr>
          <a:xfrm>
            <a:off x="7414788" y="4158119"/>
            <a:ext cx="4597000" cy="272316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24F69DB-1AD5-E743-4BCB-FCA7E774D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51951"/>
            <a:ext cx="7414788" cy="2243717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3F53F986-AFE8-9498-63BE-FCCFBE890090}"/>
              </a:ext>
            </a:extLst>
          </p:cNvPr>
          <p:cNvSpPr/>
          <p:nvPr/>
        </p:nvSpPr>
        <p:spPr>
          <a:xfrm>
            <a:off x="185195" y="5903089"/>
            <a:ext cx="2002420" cy="324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9741E261-8DBC-8FBD-0A7D-2925FD0CCDC3}"/>
              </a:ext>
            </a:extLst>
          </p:cNvPr>
          <p:cNvSpPr/>
          <p:nvPr/>
        </p:nvSpPr>
        <p:spPr>
          <a:xfrm>
            <a:off x="7837990" y="4396829"/>
            <a:ext cx="2359306" cy="3140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2886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98A5D-9CBD-BE21-9AEB-EC43B7032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b="1" dirty="0">
                <a:latin typeface="Helvetica" pitchFamily="2" charset="0"/>
              </a:rPr>
              <a:t>Function of TKE and Dissipation Rate </a:t>
            </a:r>
            <a:br>
              <a:rPr kumimoji="1" lang="en-US" altLang="zh-TW" b="1" dirty="0">
                <a:latin typeface="Helvetica" pitchFamily="2" charset="0"/>
              </a:rPr>
            </a:br>
            <a:r>
              <a:rPr lang="en-US" altLang="zh-TW" sz="2400" dirty="0">
                <a:latin typeface="TimesNewRomanPSMT"/>
              </a:rPr>
              <a:t>(</a:t>
            </a:r>
            <a:r>
              <a:rPr lang="en" altLang="zh-TW" sz="2400" dirty="0">
                <a:effectLst/>
                <a:latin typeface="TimesNewRomanPSMT"/>
              </a:rPr>
              <a:t>Shi-Wei Lin)</a:t>
            </a:r>
            <a:endParaRPr kumimoji="1" lang="zh-TW" altLang="en-US" b="1" dirty="0">
              <a:latin typeface="Helvetica" pitchFamily="2" charset="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7C31C5D-03FF-8C9C-BAFA-FC763C337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44778" y="2697389"/>
            <a:ext cx="1549400" cy="1574800"/>
          </a:xfr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FE2DDA4-19D1-A34F-B78B-00E61A24C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950" y="5034534"/>
            <a:ext cx="1866900" cy="8255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9390FFE-D08D-641E-F747-D7B564665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2168" y="5181159"/>
            <a:ext cx="2438400" cy="5207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0BA6156-EB64-C838-B157-DD11990F1587}"/>
              </a:ext>
            </a:extLst>
          </p:cNvPr>
          <p:cNvSpPr txBox="1"/>
          <p:nvPr/>
        </p:nvSpPr>
        <p:spPr>
          <a:xfrm>
            <a:off x="8993850" y="3291550"/>
            <a:ext cx="2959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dirty="0">
                <a:latin typeface="TimesNewRomanPSMT"/>
              </a:rPr>
              <a:t>, f</a:t>
            </a:r>
            <a:r>
              <a:rPr lang="en" altLang="zh-TW" sz="1800" dirty="0">
                <a:effectLst/>
                <a:latin typeface="TimesNewRomanPSMT"/>
              </a:rPr>
              <a:t>or logarithmic region. </a:t>
            </a:r>
            <a:endParaRPr lang="en" altLang="zh-TW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3DB347A-AD7B-6CA7-3EEC-99041CAB8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833" y="2732750"/>
            <a:ext cx="3632200" cy="5588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0740EA0-BA98-863D-AE9E-A2B96BBAD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007" y="3316324"/>
            <a:ext cx="6034585" cy="31115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CA300980-6640-55C7-610F-14EFA3BBD4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058" y="3751394"/>
            <a:ext cx="2071466" cy="46922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44CE37C9-C30F-5C3D-E5D6-673690D3E5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0632" y="5117659"/>
            <a:ext cx="2514600" cy="647700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1AFEB769-2193-34BB-62F7-B811B9721EAB}"/>
              </a:ext>
            </a:extLst>
          </p:cNvPr>
          <p:cNvSpPr txBox="1"/>
          <p:nvPr/>
        </p:nvSpPr>
        <p:spPr>
          <a:xfrm>
            <a:off x="4198075" y="3795019"/>
            <a:ext cx="1298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1800" dirty="0" err="1">
                <a:effectLst/>
                <a:latin typeface="TimesNewRomanPSMT"/>
              </a:rPr>
              <a:t>Absi</a:t>
            </a:r>
            <a:r>
              <a:rPr lang="en" altLang="zh-TW" sz="1800" dirty="0">
                <a:effectLst/>
                <a:latin typeface="TimesNewRomanPSMT"/>
              </a:rPr>
              <a:t> (2011) </a:t>
            </a:r>
            <a:endParaRPr lang="en" altLang="zh-TW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000504B-3304-F49E-369C-E847DBB448BA}"/>
              </a:ext>
            </a:extLst>
          </p:cNvPr>
          <p:cNvSpPr txBox="1"/>
          <p:nvPr/>
        </p:nvSpPr>
        <p:spPr>
          <a:xfrm>
            <a:off x="2616527" y="195010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b="1" dirty="0">
                <a:latin typeface="Helvetica" pitchFamily="2" charset="0"/>
              </a:rPr>
              <a:t>TKE</a:t>
            </a:r>
            <a:endParaRPr kumimoji="1" lang="zh-TW" altLang="en-US" sz="2800" b="1" dirty="0">
              <a:latin typeface="Helvetica" pitchFamily="2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95216FF-61CB-9F60-DEBB-4A663DACCAA3}"/>
              </a:ext>
            </a:extLst>
          </p:cNvPr>
          <p:cNvSpPr txBox="1"/>
          <p:nvPr/>
        </p:nvSpPr>
        <p:spPr>
          <a:xfrm>
            <a:off x="7393840" y="1947813"/>
            <a:ext cx="2882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b="1" dirty="0">
                <a:latin typeface="Helvetica" pitchFamily="2" charset="0"/>
              </a:rPr>
              <a:t>Dissipation rate</a:t>
            </a:r>
            <a:endParaRPr kumimoji="1" lang="zh-TW" altLang="en-US" sz="2800" b="1" dirty="0">
              <a:latin typeface="Helvetica" pitchFamily="2" charset="0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79BCBB4B-23FF-3BDF-4607-04B4F47699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6950" y="6049432"/>
            <a:ext cx="2997200" cy="482600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F8580500-347F-B295-439E-455F1B49804B}"/>
              </a:ext>
            </a:extLst>
          </p:cNvPr>
          <p:cNvSpPr txBox="1"/>
          <p:nvPr/>
        </p:nvSpPr>
        <p:spPr>
          <a:xfrm>
            <a:off x="1932465" y="6101145"/>
            <a:ext cx="62651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200" dirty="0">
                <a:latin typeface="TimesNewRomanPSMT"/>
              </a:rPr>
              <a:t>Both of them depend on</a:t>
            </a:r>
            <a:r>
              <a:rPr lang="zh-TW" altLang="en-US" sz="2200" dirty="0">
                <a:latin typeface="TimesNewRomanPSMT"/>
              </a:rPr>
              <a:t> </a:t>
            </a:r>
            <a:r>
              <a:rPr lang="en-US" altLang="zh-TW" sz="2200" dirty="0">
                <a:latin typeface="TimesNewRomanPSMT"/>
              </a:rPr>
              <a:t>vertical position and</a:t>
            </a:r>
            <a:r>
              <a:rPr lang="en" altLang="zh-TW" sz="2200" dirty="0">
                <a:latin typeface="TimesNewRomanPSMT"/>
              </a:rPr>
              <a:t> </a:t>
            </a:r>
            <a:r>
              <a:rPr lang="en" altLang="zh-TW" sz="2200" dirty="0">
                <a:effectLst/>
                <a:latin typeface="TimesNewRomanPSMT"/>
              </a:rPr>
              <a:t> </a:t>
            </a:r>
            <a:endParaRPr lang="en" altLang="zh-TW" sz="2200" dirty="0"/>
          </a:p>
        </p:txBody>
      </p:sp>
      <p:sp>
        <p:nvSpPr>
          <p:cNvPr id="34" name="向下箭號 33">
            <a:extLst>
              <a:ext uri="{FF2B5EF4-FFF2-40B4-BE49-F238E27FC236}">
                <a16:creationId xmlns:a16="http://schemas.microsoft.com/office/drawing/2014/main" id="{81BF536A-A6EC-3C36-85BE-12826380BFF3}"/>
              </a:ext>
            </a:extLst>
          </p:cNvPr>
          <p:cNvSpPr/>
          <p:nvPr/>
        </p:nvSpPr>
        <p:spPr>
          <a:xfrm>
            <a:off x="3085045" y="4410378"/>
            <a:ext cx="246367" cy="684382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5" name="向下箭號 34">
            <a:extLst>
              <a:ext uri="{FF2B5EF4-FFF2-40B4-BE49-F238E27FC236}">
                <a16:creationId xmlns:a16="http://schemas.microsoft.com/office/drawing/2014/main" id="{E8D48D1D-A19D-E84A-30F6-15093EA0D463}"/>
              </a:ext>
            </a:extLst>
          </p:cNvPr>
          <p:cNvSpPr/>
          <p:nvPr/>
        </p:nvSpPr>
        <p:spPr>
          <a:xfrm>
            <a:off x="9039768" y="4410378"/>
            <a:ext cx="246367" cy="684382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C10E7135-2DB8-EF73-FBFC-99BFD46BD608}"/>
              </a:ext>
            </a:extLst>
          </p:cNvPr>
          <p:cNvSpPr txBox="1"/>
          <p:nvPr/>
        </p:nvSpPr>
        <p:spPr>
          <a:xfrm>
            <a:off x="3331412" y="4524520"/>
            <a:ext cx="5779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/>
              <a:t>Regression to get all regions and connect to shear Re</a:t>
            </a:r>
            <a:endParaRPr kumimoji="1"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622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B5192B-058B-8FA1-A3F9-113C9B19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b="1" dirty="0">
                <a:latin typeface="Helvetica" pitchFamily="2" charset="0"/>
              </a:rPr>
              <a:t>Methodology</a:t>
            </a:r>
            <a:endParaRPr kumimoji="1" lang="zh-TW" altLang="en-US" b="1" dirty="0"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資料庫圖表 22">
                <a:extLst>
                  <a:ext uri="{FF2B5EF4-FFF2-40B4-BE49-F238E27FC236}">
                    <a16:creationId xmlns:a16="http://schemas.microsoft.com/office/drawing/2014/main" id="{D6EC5AC6-F4A6-11C5-48FE-BC5C6EDDA1B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74783036"/>
                  </p:ext>
                </p:extLst>
              </p:nvPr>
            </p:nvGraphicFramePr>
            <p:xfrm>
              <a:off x="3218083" y="1157468"/>
              <a:ext cx="7349602" cy="533540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3" name="資料庫圖表 22">
                <a:extLst>
                  <a:ext uri="{FF2B5EF4-FFF2-40B4-BE49-F238E27FC236}">
                    <a16:creationId xmlns:a16="http://schemas.microsoft.com/office/drawing/2014/main" id="{D6EC5AC6-F4A6-11C5-48FE-BC5C6EDDA1B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74783036"/>
                  </p:ext>
                </p:extLst>
              </p:nvPr>
            </p:nvGraphicFramePr>
            <p:xfrm>
              <a:off x="3218083" y="1157468"/>
              <a:ext cx="7349602" cy="533540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27" name="圖片 26">
            <a:extLst>
              <a:ext uri="{FF2B5EF4-FFF2-40B4-BE49-F238E27FC236}">
                <a16:creationId xmlns:a16="http://schemas.microsoft.com/office/drawing/2014/main" id="{CB231F78-9D31-4794-BC27-AEC052F6F4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9808" y="4372883"/>
            <a:ext cx="1606068" cy="584992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F69998D1-87C8-9AD9-CD98-DE6A78A6D6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7681" y="4957875"/>
            <a:ext cx="1490321" cy="521155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49AA60CB-DED1-9314-7917-52567C3BC7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2841" y="5841516"/>
            <a:ext cx="1032038" cy="445007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272E3284-5810-3FA1-8A8B-0B078CE16268}"/>
              </a:ext>
            </a:extLst>
          </p:cNvPr>
          <p:cNvSpPr txBox="1"/>
          <p:nvPr/>
        </p:nvSpPr>
        <p:spPr>
          <a:xfrm>
            <a:off x="8904062" y="1506022"/>
            <a:ext cx="222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Assumption: isotropic</a:t>
            </a:r>
            <a:endParaRPr kumimoji="1" lang="zh-TW" altLang="en-US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7088749-EBFB-5371-9275-4975B5F6FF34}"/>
              </a:ext>
            </a:extLst>
          </p:cNvPr>
          <p:cNvSpPr txBox="1"/>
          <p:nvPr/>
        </p:nvSpPr>
        <p:spPr>
          <a:xfrm>
            <a:off x="915852" y="5879354"/>
            <a:ext cx="14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For isotropic: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141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6B648F-3FA0-4C4C-A96D-5FB979C6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b="1" dirty="0">
                <a:latin typeface="Helvetica" pitchFamily="2" charset="0"/>
              </a:rPr>
              <a:t>Detail of the 2-layer OU process</a:t>
            </a:r>
            <a:endParaRPr kumimoji="1" lang="zh-TW" altLang="en-US" b="1" dirty="0">
              <a:latin typeface="Helvetica" pitchFamily="2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1A86557-84DB-5D3B-92A6-47E4AF6C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90688"/>
            <a:ext cx="7772400" cy="40708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59690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5EEB7E-8EC2-ED8E-CF82-DB963A9B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" altLang="zh-TW" sz="3600" b="1" dirty="0">
                <a:latin typeface="Helvetica" pitchFamily="2" charset="0"/>
              </a:rPr>
              <a:t>Stochastic models for </a:t>
            </a:r>
            <a:r>
              <a:rPr kumimoji="1" lang="en" altLang="zh-TW" sz="3600" b="1" dirty="0" err="1">
                <a:latin typeface="Helvetica" pitchFamily="2" charset="0"/>
              </a:rPr>
              <a:t>Lagrangian</a:t>
            </a:r>
            <a:r>
              <a:rPr kumimoji="1" lang="en" altLang="zh-TW" sz="3600" b="1" dirty="0">
                <a:latin typeface="Helvetica" pitchFamily="2" charset="0"/>
              </a:rPr>
              <a:t> position X, velocity U, and acceleration A</a:t>
            </a:r>
            <a:endParaRPr kumimoji="1" lang="zh-TW" altLang="en-US" sz="3600" b="1" dirty="0">
              <a:latin typeface="Helvetica" pitchFamily="2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E88C6DE-E35E-01EF-E933-A983960CB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78"/>
          <a:stretch/>
        </p:blipFill>
        <p:spPr>
          <a:xfrm>
            <a:off x="2735161" y="1690688"/>
            <a:ext cx="6172200" cy="27331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AA0E452-7881-CE10-625B-2A9E0DB3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440" y="4765367"/>
            <a:ext cx="5461643" cy="1992157"/>
          </a:xfrm>
          <a:prstGeom prst="rect">
            <a:avLst/>
          </a:prstGeom>
        </p:spPr>
      </p:pic>
      <p:sp>
        <p:nvSpPr>
          <p:cNvPr id="12" name="圓角矩形 11">
            <a:extLst>
              <a:ext uri="{FF2B5EF4-FFF2-40B4-BE49-F238E27FC236}">
                <a16:creationId xmlns:a16="http://schemas.microsoft.com/office/drawing/2014/main" id="{B7667F04-FC38-D0E9-BD97-FA379BED0880}"/>
              </a:ext>
            </a:extLst>
          </p:cNvPr>
          <p:cNvSpPr/>
          <p:nvPr/>
        </p:nvSpPr>
        <p:spPr>
          <a:xfrm>
            <a:off x="3090440" y="5694744"/>
            <a:ext cx="5461643" cy="10627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153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926BE88-F0AA-64F0-80EA-5A9E2A5CE7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1072149" cy="1325563"/>
              </a:xfrm>
            </p:spPr>
            <p:txBody>
              <a:bodyPr vert="horz" lIns="91440" tIns="45720" rIns="91440" bIns="45720" rtlCol="0" anchor="ctr">
                <a:normAutofit fontScale="90000"/>
              </a:bodyPr>
              <a:lstStyle/>
              <a:p>
                <a:r>
                  <a:rPr kumimoji="1" lang="en-US" altLang="zh-TW" b="1" dirty="0">
                    <a:latin typeface="Helvetica" pitchFamily="2" charset="0"/>
                  </a:rPr>
                  <a:t>Determine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zh-TW" b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b="1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kumimoji="1"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zh-TW" b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TW" b="1" dirty="0">
                    <a:latin typeface="Helvetica" pitchFamily="2" charset="0"/>
                  </a:rPr>
                  <a:t> (time scale)</a:t>
                </a:r>
                <a:endParaRPr kumimoji="1" lang="zh-TW" altLang="en-US" b="1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926BE88-F0AA-64F0-80EA-5A9E2A5CE7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1072149" cy="1325563"/>
              </a:xfrm>
              <a:blipFill>
                <a:blip r:embed="rId2"/>
                <a:stretch>
                  <a:fillRect l="-1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193E73D-37E2-4C2C-E5EF-1C3D7EE96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0323"/>
          <a:stretch/>
        </p:blipFill>
        <p:spPr>
          <a:xfrm>
            <a:off x="435497" y="2545580"/>
            <a:ext cx="4194376" cy="1079500"/>
          </a:xfr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663A500-17E3-1632-BA3F-3614A77EE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420" y="2257752"/>
            <a:ext cx="1600200" cy="6858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4003CEE-6FF9-9B1D-F781-06C8FB68D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635" y="2951980"/>
            <a:ext cx="3213100" cy="673100"/>
          </a:xfrm>
          <a:prstGeom prst="rect">
            <a:avLst/>
          </a:prstGeom>
        </p:spPr>
      </p:pic>
      <p:sp>
        <p:nvSpPr>
          <p:cNvPr id="8" name="向右箭號 7">
            <a:extLst>
              <a:ext uri="{FF2B5EF4-FFF2-40B4-BE49-F238E27FC236}">
                <a16:creationId xmlns:a16="http://schemas.microsoft.com/office/drawing/2014/main" id="{A22230B4-B232-DB71-CE77-13D2405FE70E}"/>
              </a:ext>
            </a:extLst>
          </p:cNvPr>
          <p:cNvSpPr/>
          <p:nvPr/>
        </p:nvSpPr>
        <p:spPr>
          <a:xfrm>
            <a:off x="4791919" y="3014866"/>
            <a:ext cx="2280213" cy="203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A86DC34-FB1E-B446-5118-055F29B08E1C}"/>
              </a:ext>
            </a:extLst>
          </p:cNvPr>
          <p:cNvSpPr txBox="1"/>
          <p:nvPr/>
        </p:nvSpPr>
        <p:spPr>
          <a:xfrm>
            <a:off x="5224331" y="3369950"/>
            <a:ext cx="141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Equivalent to</a:t>
            </a:r>
            <a:endParaRPr kumimoji="1"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0E363C8-C340-D619-C743-393538AA3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607" y="4075928"/>
            <a:ext cx="5120834" cy="168662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201432A-AE85-A785-8977-CB7CCFBCBBC5}"/>
              </a:ext>
            </a:extLst>
          </p:cNvPr>
          <p:cNvSpPr/>
          <p:nvPr/>
        </p:nvSpPr>
        <p:spPr>
          <a:xfrm>
            <a:off x="4120442" y="4734044"/>
            <a:ext cx="3322080" cy="300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BC7BCBC-1BA2-F8D0-F548-503DCB2D62FB}"/>
              </a:ext>
            </a:extLst>
          </p:cNvPr>
          <p:cNvSpPr/>
          <p:nvPr/>
        </p:nvSpPr>
        <p:spPr>
          <a:xfrm>
            <a:off x="7869420" y="2257752"/>
            <a:ext cx="3172315" cy="1481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AF6DC5E-846A-8288-9753-9FA5CE423ABB}"/>
              </a:ext>
            </a:extLst>
          </p:cNvPr>
          <p:cNvSpPr txBox="1"/>
          <p:nvPr/>
        </p:nvSpPr>
        <p:spPr>
          <a:xfrm>
            <a:off x="8921187" y="3739282"/>
            <a:ext cx="118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2-layer OU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439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41358</TotalTime>
  <Words>1085</Words>
  <Application>Microsoft Macintosh PowerPoint</Application>
  <PresentationFormat>寬螢幕</PresentationFormat>
  <Paragraphs>138</Paragraphs>
  <Slides>26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7" baseType="lpstr">
      <vt:lpstr>AdvPSA88A</vt:lpstr>
      <vt:lpstr>CMR10</vt:lpstr>
      <vt:lpstr>CMR7</vt:lpstr>
      <vt:lpstr>NimbusRomNo9L</vt:lpstr>
      <vt:lpstr>TimesNewRomanPSMT</vt:lpstr>
      <vt:lpstr>Arial</vt:lpstr>
      <vt:lpstr>Calibri</vt:lpstr>
      <vt:lpstr>Calibri Light</vt:lpstr>
      <vt:lpstr>Cambria Math</vt:lpstr>
      <vt:lpstr>Helvetica</vt:lpstr>
      <vt:lpstr>Office 佈景主題</vt:lpstr>
      <vt:lpstr>Connect to channel flow and  Resuspension </vt:lpstr>
      <vt:lpstr>Problem statement</vt:lpstr>
      <vt:lpstr>How do we verify our model?</vt:lpstr>
      <vt:lpstr>Introduction of Data</vt:lpstr>
      <vt:lpstr>Function of TKE and Dissipation Rate  (Shi-Wei Lin)</vt:lpstr>
      <vt:lpstr>Methodology</vt:lpstr>
      <vt:lpstr>Detail of the 2-layer OU process</vt:lpstr>
      <vt:lpstr>Stochastic models for Lagrangian position X, velocity U, and acceleration A</vt:lpstr>
      <vt:lpstr>Determine parameters β_1  &amp; β_2 (time scale)</vt:lpstr>
      <vt:lpstr>Lagrangian structure function constant: a_0 and C_0</vt:lpstr>
      <vt:lpstr>Lagrangian similarity theory in different regions</vt:lpstr>
      <vt:lpstr>Research about the constant C_0</vt:lpstr>
      <vt:lpstr>Research about the constant a_0</vt:lpstr>
      <vt:lpstr>PowerPoint 簡報</vt:lpstr>
      <vt:lpstr>Resuspension</vt:lpstr>
      <vt:lpstr>Resuspension</vt:lpstr>
      <vt:lpstr>Resuspension</vt:lpstr>
      <vt:lpstr>Resuspension</vt:lpstr>
      <vt:lpstr>Problem for the dissipation rate function</vt:lpstr>
      <vt:lpstr>PowerPoint 簡報</vt:lpstr>
      <vt:lpstr>Fix the dissipation rate problem</vt:lpstr>
      <vt:lpstr>PowerPoint 簡報</vt:lpstr>
      <vt:lpstr>PowerPoint 簡報</vt:lpstr>
      <vt:lpstr>Muste (2005)</vt:lpstr>
      <vt:lpstr>Data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to channel flow </dc:title>
  <dc:creator>Microsoft Office User</dc:creator>
  <cp:lastModifiedBy>Microsoft Office User</cp:lastModifiedBy>
  <cp:revision>11</cp:revision>
  <dcterms:created xsi:type="dcterms:W3CDTF">2024-02-29T11:11:59Z</dcterms:created>
  <dcterms:modified xsi:type="dcterms:W3CDTF">2024-04-07T05:11:27Z</dcterms:modified>
</cp:coreProperties>
</file>