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508" r:id="rId4"/>
    <p:sldId id="260" r:id="rId5"/>
    <p:sldId id="278" r:id="rId6"/>
    <p:sldId id="376" r:id="rId7"/>
    <p:sldId id="511" r:id="rId8"/>
    <p:sldId id="280" r:id="rId9"/>
    <p:sldId id="281" r:id="rId10"/>
    <p:sldId id="282" r:id="rId11"/>
    <p:sldId id="274" r:id="rId12"/>
    <p:sldId id="501" r:id="rId13"/>
    <p:sldId id="502" r:id="rId14"/>
    <p:sldId id="512" r:id="rId15"/>
    <p:sldId id="258" r:id="rId16"/>
    <p:sldId id="381" r:id="rId17"/>
    <p:sldId id="382" r:id="rId18"/>
    <p:sldId id="503" r:id="rId19"/>
    <p:sldId id="505" r:id="rId20"/>
    <p:sldId id="50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3300"/>
    <a:srgbClr val="FF6600"/>
    <a:srgbClr val="FF7C80"/>
    <a:srgbClr val="FFCCCC"/>
    <a:srgbClr val="CCFF99"/>
    <a:srgbClr val="00FFFF"/>
    <a:srgbClr val="66CCFF"/>
    <a:srgbClr val="00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B2E73-9FF0-4048-A0F3-7E8E792B494D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5BE13-EB6C-428C-8876-FA3D7CBFD3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4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5BE13-EB6C-428C-8876-FA3D7CBFD3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8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B1669-BC3D-4067-9D38-63BE24DBFF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29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B1669-BC3D-4067-9D38-63BE24DBFF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57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B1669-BC3D-4067-9D38-63BE24DBFF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60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B1669-BC3D-4067-9D38-63BE24DBFF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7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B1669-BC3D-4067-9D38-63BE24DBFF6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6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5BE13-EB6C-428C-8876-FA3D7CBFD3B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2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DF2A5-18F4-4000-8D9A-2AF3C47A8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959B1D-1B5C-4322-9325-F315267DB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3BEE05-FA9F-4894-9575-93B7A03B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AFB7F6-29B9-4865-8378-59CBD974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6A526-2D54-44E7-97C1-A409774D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36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520B13-4897-490B-AA90-BF2AF81F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2293F4-E2BE-4F09-9C4D-7C251842B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A98951-7B40-4F0F-B741-CF08253A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F3A2B3-F3B0-4C8A-92A8-D7BF75CD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EEE6F-080E-43B9-8410-C1F4FD34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46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9AE996-1420-4A2B-A9F1-E27FE6E69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4D0A82-048C-4D0B-807A-BD8A000F7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E3F7A6-ABA7-44D9-B2C6-5415DD9E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A9F81C-DCB0-49E2-8E45-2758DB8A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2B92CB-D4CE-48DB-86D1-3FF88049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66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7FB46-490E-4FE0-9725-6CF7BE72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0EF827-EFFA-48F4-A800-CCF31128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CEAACC-8BBA-4681-8CEB-FB5FBAD3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F5492-A55A-4EB8-B69D-9CC61D5B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032F89-4630-48D3-AA80-1CCB53E8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70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65505-8CEF-4695-9CF9-D5B22921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C74E3-2DF6-4052-BC26-BC3ACFA78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79FF0C-6E4D-40CC-B367-C6B05C8A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737D8E-A1DE-40D5-817E-BF0EB52B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E778C1-9987-4749-917D-868DF4A0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920FA8-A9EB-4B01-8335-8D101601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EAF293-3BC7-4255-AEF3-416D1256B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32B7F7-F6C5-406E-BB47-F513C11D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0A45CF-8020-4106-95C9-D14E7A8D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0D4635-13E3-4E64-A68C-82C6B4AF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91A7C1-7A10-44BE-BE64-D1008E16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86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9C6A4B-C61D-427C-BE69-AC8D26C8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C17CCF-EE85-4F8D-84B9-0354D75CA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FBB0D7-2D0F-40BB-9EA4-FE96A6220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94F579-B79F-47DB-B3BA-92AFBEC9C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504CFA-A9C6-48D6-933C-014C096F3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B372A4-86D9-479B-AC5B-B8E2F722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0DC6CE-8806-41FD-AC37-AEA28E94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938460E-01DB-46BD-913F-3CE65119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3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4EA146-61AF-42CD-8CAC-4078B93B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E2B2A9-7FB3-4116-A9E9-C9A1F7F6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84BEA0-0835-4883-8EC6-CCB81076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A12AEF-1E99-4D43-92D5-CC346B17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B87D55-0481-4653-996A-7FB43565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BF98CD-EC7B-4488-A873-ABCD5771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6A8191-A64C-4720-8385-703FFE47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90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1F6BB-E021-43CF-A661-DA5B4C2E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B4B7F4-BFE2-42AE-B29A-D5745347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012D30-5DAE-41A4-AB4B-C476D2DF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C0D27F-DED1-4EA9-8E1C-DCFDA2E1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8CD2F-41E1-409B-AC6A-5B95ACB7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0E8A0F-FB6F-4033-A2F7-F0C595FA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6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0CDC6-1C8D-456F-B938-A2ECB297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682845B-13E1-44B2-99D9-402645CC3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670917-85A0-4E84-9E49-4753BC2A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18E4DD-8FA0-4B24-A1CD-9A6B6B1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82113-2C29-427B-A0FC-93FEF22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C8608A-F11A-4900-8A83-B5787BEE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2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2DE61E-3863-4009-9C46-4E80AC02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CE6021-0FB8-4CC2-A366-CDE15465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9FE826-49C5-4842-BA63-DD2B7F7E1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D159-7987-49E7-9005-0ABFD5AA1957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688633-1212-4CD1-8352-90CD31C19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B358CE-3013-4C8F-B17C-9FA41909F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3A5C-1157-43A0-98ED-872E1BAE7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64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F51C74-D3C9-41E9-896B-FE026E72925B}"/>
              </a:ext>
            </a:extLst>
          </p:cNvPr>
          <p:cNvSpPr/>
          <p:nvPr/>
        </p:nvSpPr>
        <p:spPr>
          <a:xfrm>
            <a:off x="0" y="1532903"/>
            <a:ext cx="12192000" cy="3867772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65956D-2899-4AAE-A23A-009FAE26CF55}"/>
              </a:ext>
            </a:extLst>
          </p:cNvPr>
          <p:cNvSpPr/>
          <p:nvPr/>
        </p:nvSpPr>
        <p:spPr>
          <a:xfrm>
            <a:off x="0" y="1875186"/>
            <a:ext cx="1181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Frequent Marine Heatwaves Hidden below the Global Sea Surface </a:t>
            </a:r>
            <a:r>
              <a:rPr lang="en-US" altLang="zh-CN" sz="36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Highlighted by a </a:t>
            </a:r>
            <a:r>
              <a:rPr lang="en-US" altLang="zh-CN" sz="3600" b="1" dirty="0" err="1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Spatio</a:t>
            </a:r>
            <a:r>
              <a:rPr lang="en-US" altLang="zh-CN" sz="36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-temporal Framework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1112FA2-09D3-49C0-BB3B-2BC3EF7D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572" y="4712339"/>
            <a:ext cx="2629425" cy="4589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 Apr 2024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0E025A-8A51-47F5-B541-54F1210F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" y="27565"/>
            <a:ext cx="2477844" cy="1296914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758D4DF-95C8-41AD-AFFB-45B8C91DE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1" y="4126942"/>
            <a:ext cx="8343899" cy="4589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Di Sun, Zhao Jing, </a:t>
            </a:r>
            <a:r>
              <a:rPr lang="en-US" altLang="zh-CN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Furong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Li, Shijian Hu, Bohai Zhang, </a:t>
            </a:r>
            <a:r>
              <a:rPr lang="en-US" altLang="zh-CN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Lixin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Wu</a:t>
            </a:r>
          </a:p>
        </p:txBody>
      </p:sp>
    </p:spTree>
    <p:extLst>
      <p:ext uri="{BB962C8B-B14F-4D97-AF65-F5344CB8AC3E}">
        <p14:creationId xmlns:p14="http://schemas.microsoft.com/office/powerpoint/2010/main" val="232145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14">
            <a:extLst>
              <a:ext uri="{FF2B5EF4-FFF2-40B4-BE49-F238E27FC236}">
                <a16:creationId xmlns:a16="http://schemas.microsoft.com/office/drawing/2014/main" id="{9A54868B-88E1-4C8A-9E56-4BBA3E747FA0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4">
            <a:extLst>
              <a:ext uri="{FF2B5EF4-FFF2-40B4-BE49-F238E27FC236}">
                <a16:creationId xmlns:a16="http://schemas.microsoft.com/office/drawing/2014/main" id="{51D1A176-3B74-4F2D-903D-2E5D4BEA43EF}"/>
              </a:ext>
            </a:extLst>
          </p:cNvPr>
          <p:cNvSpPr txBox="1"/>
          <p:nvPr/>
        </p:nvSpPr>
        <p:spPr>
          <a:xfrm>
            <a:off x="61254" y="141285"/>
            <a:ext cx="465226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Global statistics of MHW events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C23A59D-B12B-4850-A201-0F28933E1144}"/>
              </a:ext>
            </a:extLst>
          </p:cNvPr>
          <p:cNvSpPr txBox="1"/>
          <p:nvPr/>
        </p:nvSpPr>
        <p:spPr>
          <a:xfrm>
            <a:off x="790730" y="4482487"/>
            <a:ext cx="5055821" cy="8744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Spatial extent and intensity increases and then decreases in MHW lifecycles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A359D49-9A80-4559-B4E1-28A74D58D4B9}"/>
              </a:ext>
            </a:extLst>
          </p:cNvPr>
          <p:cNvSpPr txBox="1"/>
          <p:nvPr/>
        </p:nvSpPr>
        <p:spPr>
          <a:xfrm>
            <a:off x="6667778" y="5499285"/>
            <a:ext cx="3664772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DFD66E-D6A9-46B8-B2DB-12C0D1858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" y="1623589"/>
            <a:ext cx="6034746" cy="24140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32A291-9F82-4F60-AC91-C0F21CA36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65" y="1003542"/>
            <a:ext cx="5228248" cy="4481151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DD965382-4636-485F-A298-8580B7F18115}"/>
              </a:ext>
            </a:extLst>
          </p:cNvPr>
          <p:cNvSpPr txBox="1"/>
          <p:nvPr/>
        </p:nvSpPr>
        <p:spPr>
          <a:xfrm>
            <a:off x="9327507" y="4874977"/>
            <a:ext cx="1803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Deformation rate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81D375-5B68-411D-8FEC-733C155B7940}"/>
              </a:ext>
            </a:extLst>
          </p:cNvPr>
          <p:cNvSpPr/>
          <p:nvPr/>
        </p:nvSpPr>
        <p:spPr>
          <a:xfrm>
            <a:off x="6215743" y="5499285"/>
            <a:ext cx="5798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MHW events not only become more intense, longer, more frequent, but more bigger, with propagating more fatter and deformation more larger under global warming!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6AE67A-19E1-49E0-9F16-DC3E4A71C752}"/>
              </a:ext>
            </a:extLst>
          </p:cNvPr>
          <p:cNvSpPr txBox="1"/>
          <p:nvPr/>
        </p:nvSpPr>
        <p:spPr>
          <a:xfrm>
            <a:off x="6776263" y="1881049"/>
            <a:ext cx="662361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Count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7117CD-C7E6-4CE0-A538-1212CBE44556}"/>
              </a:ext>
            </a:extLst>
          </p:cNvPr>
          <p:cNvSpPr txBox="1"/>
          <p:nvPr/>
        </p:nvSpPr>
        <p:spPr>
          <a:xfrm>
            <a:off x="9319425" y="1897937"/>
            <a:ext cx="88197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Duration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839DD0E-64AF-46D5-9A4F-3F9170000378}"/>
              </a:ext>
            </a:extLst>
          </p:cNvPr>
          <p:cNvSpPr txBox="1"/>
          <p:nvPr/>
        </p:nvSpPr>
        <p:spPr>
          <a:xfrm>
            <a:off x="6739260" y="3386456"/>
            <a:ext cx="123463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Spatial</a:t>
            </a:r>
            <a:r>
              <a:rPr kumimoji="1" lang="zh-CN" altLang="en-US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extent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1E4BFDF-F9D7-49EE-B1EB-DBFD17D6580B}"/>
              </a:ext>
            </a:extLst>
          </p:cNvPr>
          <p:cNvSpPr txBox="1"/>
          <p:nvPr/>
        </p:nvSpPr>
        <p:spPr>
          <a:xfrm>
            <a:off x="9341684" y="3383538"/>
            <a:ext cx="862737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Intensity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CF0612E-E33E-4893-88D8-0AD1F79D58D2}"/>
              </a:ext>
            </a:extLst>
          </p:cNvPr>
          <p:cNvSpPr txBox="1"/>
          <p:nvPr/>
        </p:nvSpPr>
        <p:spPr>
          <a:xfrm>
            <a:off x="6752084" y="4867711"/>
            <a:ext cx="1221809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Displacement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099829-91E1-48AE-B444-441C01AEE6B5}"/>
              </a:ext>
            </a:extLst>
          </p:cNvPr>
          <p:cNvSpPr/>
          <p:nvPr/>
        </p:nvSpPr>
        <p:spPr>
          <a:xfrm>
            <a:off x="168676" y="3935959"/>
            <a:ext cx="3100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Spatial extent evolving with tine</a:t>
            </a:r>
            <a:endParaRPr lang="zh-CN" altLang="en-US" sz="1400" b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81FCB3F-1D02-42B4-906C-074EC3DE863A}"/>
              </a:ext>
            </a:extLst>
          </p:cNvPr>
          <p:cNvSpPr/>
          <p:nvPr/>
        </p:nvSpPr>
        <p:spPr>
          <a:xfrm>
            <a:off x="3414749" y="3932081"/>
            <a:ext cx="2645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Intensity evolving with tine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0580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0FF2B9F-999F-48BE-86A6-586A0713E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42" y="1154993"/>
            <a:ext cx="5646182" cy="467641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C0EFA76-417B-4709-8302-34AC3B073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3" y="996240"/>
            <a:ext cx="1988636" cy="6240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3D7CF7B-1E18-400E-9232-BA2C72C9F12C}"/>
              </a:ext>
            </a:extLst>
          </p:cNvPr>
          <p:cNvSpPr txBox="1"/>
          <p:nvPr/>
        </p:nvSpPr>
        <p:spPr>
          <a:xfrm>
            <a:off x="2102019" y="1308264"/>
            <a:ext cx="252365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err="1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Viglione</a:t>
            </a:r>
            <a:r>
              <a:rPr kumimoji="1" lang="en-US" altLang="zh-CN" sz="1400" dirty="0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et al., 2021, Nature</a:t>
            </a:r>
            <a:endParaRPr kumimoji="1" lang="zh-CN" altLang="en-US" sz="1400" dirty="0">
              <a:latin typeface="Comic Sans MS" panose="030F0702030302020204" pitchFamily="66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E766D7D-1592-4F0E-A374-2CBD014AE2E1}"/>
              </a:ext>
            </a:extLst>
          </p:cNvPr>
          <p:cNvCxnSpPr/>
          <p:nvPr/>
        </p:nvCxnSpPr>
        <p:spPr>
          <a:xfrm>
            <a:off x="0" y="685654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4">
            <a:extLst>
              <a:ext uri="{FF2B5EF4-FFF2-40B4-BE49-F238E27FC236}">
                <a16:creationId xmlns:a16="http://schemas.microsoft.com/office/drawing/2014/main" id="{2E162387-56EF-4F56-8A95-8BE77753B3D3}"/>
              </a:ext>
            </a:extLst>
          </p:cNvPr>
          <p:cNvSpPr txBox="1"/>
          <p:nvPr/>
        </p:nvSpPr>
        <p:spPr>
          <a:xfrm>
            <a:off x="60784" y="101909"/>
            <a:ext cx="49303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 structure of marine heatwaves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7009FEB-7C83-42DE-9300-C7D820149AE0}"/>
              </a:ext>
            </a:extLst>
          </p:cNvPr>
          <p:cNvSpPr txBox="1"/>
          <p:nvPr/>
        </p:nvSpPr>
        <p:spPr>
          <a:xfrm>
            <a:off x="7796211" y="3339313"/>
            <a:ext cx="1826141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da-DK" altLang="zh-CN" sz="1400" dirty="0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1" lang="en-US" altLang="zh-CN" sz="1400" dirty="0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kumimoji="1" lang="da-DK" altLang="zh-CN" sz="1400" dirty="0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et al.</a:t>
            </a:r>
            <a:r>
              <a:rPr kumimoji="1" lang="en-US" altLang="zh-CN" sz="1400" dirty="0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kumimoji="1" lang="da-DK" altLang="zh-CN" sz="1400" dirty="0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2021, ERL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03F2622-4193-446F-860A-3601C734CA1D}"/>
              </a:ext>
            </a:extLst>
          </p:cNvPr>
          <p:cNvSpPr/>
          <p:nvPr/>
        </p:nvSpPr>
        <p:spPr>
          <a:xfrm>
            <a:off x="9810749" y="2835945"/>
            <a:ext cx="1152525" cy="383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https://img2.baidu.com/it/u=438347345,1220540939&amp;fm=253&amp;fmt=auto&amp;app=138&amp;f=JPEG?w=747&amp;h=500">
            <a:extLst>
              <a:ext uri="{FF2B5EF4-FFF2-40B4-BE49-F238E27FC236}">
                <a16:creationId xmlns:a16="http://schemas.microsoft.com/office/drawing/2014/main" id="{4CFF2951-EE2A-45CD-B495-1F360BD4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4" y="1930874"/>
            <a:ext cx="5378944" cy="36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3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9FAE8A6-86E3-46B7-A041-7CCC5025E5BB}"/>
              </a:ext>
            </a:extLst>
          </p:cNvPr>
          <p:cNvCxnSpPr/>
          <p:nvPr/>
        </p:nvCxnSpPr>
        <p:spPr>
          <a:xfrm>
            <a:off x="0" y="723754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56A803A-0C66-489E-8D33-FE1EF06B2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23113"/>
              </p:ext>
            </p:extLst>
          </p:nvPr>
        </p:nvGraphicFramePr>
        <p:xfrm>
          <a:off x="661987" y="1213772"/>
          <a:ext cx="10868025" cy="464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0">
                  <a:extLst>
                    <a:ext uri="{9D8B030D-6E8A-4147-A177-3AD203B41FA5}">
                      <a16:colId xmlns:a16="http://schemas.microsoft.com/office/drawing/2014/main" val="291296292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4038215691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4183148258"/>
                    </a:ext>
                  </a:extLst>
                </a:gridCol>
                <a:gridCol w="2828925">
                  <a:extLst>
                    <a:ext uri="{9D8B030D-6E8A-4147-A177-3AD203B41FA5}">
                      <a16:colId xmlns:a16="http://schemas.microsoft.com/office/drawing/2014/main" val="2532203244"/>
                    </a:ext>
                  </a:extLst>
                </a:gridCol>
              </a:tblGrid>
              <a:tr h="4297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ECCO2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GLORYS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HYCOM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82467"/>
                  </a:ext>
                </a:extLst>
              </a:tr>
              <a:tr h="4357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Spatial resolution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0.25°x0.25°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1/12°x1/12°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1/12.5°x1/12.5°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42782"/>
                  </a:ext>
                </a:extLst>
              </a:tr>
              <a:tr h="4357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Temporal resolution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3-day mean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3-hourly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02374"/>
                  </a:ext>
                </a:extLst>
              </a:tr>
              <a:tr h="6548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resolution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Uneven 18 layers to </a:t>
                      </a:r>
                      <a:r>
                        <a:rPr lang="en-US" altLang="zh-CN" sz="1800" b="1" dirty="0">
                          <a:solidFill>
                            <a:srgbClr val="FF7C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200m</a:t>
                      </a:r>
                      <a:endParaRPr lang="zh-CN" altLang="en-US" sz="1800" b="1" dirty="0">
                        <a:solidFill>
                          <a:srgbClr val="FF7C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Uneven 26 layers to 200m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Uneven 23 layers to 200m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26971"/>
                  </a:ext>
                </a:extLst>
              </a:tr>
              <a:tr h="7521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Interpolated spatial resolution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1°x1°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1°x1°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1°x1°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53989"/>
                  </a:ext>
                </a:extLst>
              </a:tr>
              <a:tr h="752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Interpolated temporal resolution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78766"/>
                  </a:ext>
                </a:extLst>
              </a:tr>
              <a:tr h="752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Interpolated vertical resolution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layers for 10m per layer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layers for 10m per layer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layers for 10m per layer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44998"/>
                  </a:ext>
                </a:extLst>
              </a:tr>
              <a:tr h="4357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time range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1992-2020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1993-2020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1993-2012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76568"/>
                  </a:ext>
                </a:extLst>
              </a:tr>
            </a:tbl>
          </a:graphicData>
        </a:graphic>
      </p:graphicFrame>
      <p:sp>
        <p:nvSpPr>
          <p:cNvPr id="6" name="TextBox 34">
            <a:extLst>
              <a:ext uri="{FF2B5EF4-FFF2-40B4-BE49-F238E27FC236}">
                <a16:creationId xmlns:a16="http://schemas.microsoft.com/office/drawing/2014/main" id="{0E797E32-59B6-4BED-80A5-2EE30BAFA268}"/>
              </a:ext>
            </a:extLst>
          </p:cNvPr>
          <p:cNvSpPr txBox="1"/>
          <p:nvPr/>
        </p:nvSpPr>
        <p:spPr>
          <a:xfrm>
            <a:off x="180528" y="155976"/>
            <a:ext cx="367841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Ocean reanalysis data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5214D968-3F8D-41AE-A1D8-FDB8B102A72D}"/>
              </a:ext>
            </a:extLst>
          </p:cNvPr>
          <p:cNvSpPr/>
          <p:nvPr/>
        </p:nvSpPr>
        <p:spPr>
          <a:xfrm>
            <a:off x="3766303" y="6085346"/>
            <a:ext cx="6238831" cy="533254"/>
          </a:xfrm>
          <a:prstGeom prst="wedgeRoundRectCallout">
            <a:avLst>
              <a:gd name="adj1" fmla="val -25344"/>
              <a:gd name="adj2" fmla="val -78610"/>
              <a:gd name="adj3" fmla="val 16667"/>
            </a:avLst>
          </a:prstGeom>
          <a:solidFill>
            <a:srgbClr val="FFCCCC">
              <a:alpha val="4902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200m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Euphotic zone——home to a massive number of marine organisms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34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42131C6-82B0-4C8A-90B6-E12DC6BAF683}"/>
              </a:ext>
            </a:extLst>
          </p:cNvPr>
          <p:cNvSpPr/>
          <p:nvPr/>
        </p:nvSpPr>
        <p:spPr>
          <a:xfrm>
            <a:off x="519808" y="2559344"/>
            <a:ext cx="4207946" cy="217313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3D9EF89-9D33-4C80-A1BB-D80F16DAED4B}"/>
              </a:ext>
            </a:extLst>
          </p:cNvPr>
          <p:cNvCxnSpPr/>
          <p:nvPr/>
        </p:nvCxnSpPr>
        <p:spPr>
          <a:xfrm>
            <a:off x="0" y="727590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DC6C132-B49D-4351-8DEA-6F705DE51E9B}"/>
              </a:ext>
            </a:extLst>
          </p:cNvPr>
          <p:cNvSpPr txBox="1"/>
          <p:nvPr/>
        </p:nvSpPr>
        <p:spPr>
          <a:xfrm>
            <a:off x="2417613" y="3500497"/>
            <a:ext cx="1517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11x11x20</a:t>
            </a:r>
            <a:endParaRPr lang="zh-CN" alt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FFB2B35-0712-4375-A0D7-F9E30E61DBAF}"/>
              </a:ext>
            </a:extLst>
          </p:cNvPr>
          <p:cNvSpPr/>
          <p:nvPr/>
        </p:nvSpPr>
        <p:spPr>
          <a:xfrm>
            <a:off x="2801436" y="3171519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3D0074E-400D-4C20-A990-9726BD6C033E}"/>
              </a:ext>
            </a:extLst>
          </p:cNvPr>
          <p:cNvSpPr/>
          <p:nvPr/>
        </p:nvSpPr>
        <p:spPr>
          <a:xfrm>
            <a:off x="519808" y="2566003"/>
            <a:ext cx="613291" cy="548411"/>
          </a:xfrm>
          <a:prstGeom prst="rect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2F3ECD22-8C2B-4AD0-95EC-36C653BFE1F5}"/>
              </a:ext>
            </a:extLst>
          </p:cNvPr>
          <p:cNvSpPr/>
          <p:nvPr/>
        </p:nvSpPr>
        <p:spPr>
          <a:xfrm>
            <a:off x="601932" y="2666580"/>
            <a:ext cx="45719" cy="45719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76015AB-0542-402C-8020-69A2E10938DC}"/>
              </a:ext>
            </a:extLst>
          </p:cNvPr>
          <p:cNvCxnSpPr>
            <a:cxnSpLocks/>
          </p:cNvCxnSpPr>
          <p:nvPr/>
        </p:nvCxnSpPr>
        <p:spPr>
          <a:xfrm>
            <a:off x="2394754" y="4190678"/>
            <a:ext cx="626" cy="557815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6021F69A-7CD2-4AB3-BE9F-3FE455188031}"/>
              </a:ext>
            </a:extLst>
          </p:cNvPr>
          <p:cNvSpPr txBox="1"/>
          <p:nvPr/>
        </p:nvSpPr>
        <p:spPr>
          <a:xfrm>
            <a:off x="378099" y="1222553"/>
            <a:ext cx="614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pointwise detection of MHWs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Hobday et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al. 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A3A55EB0-ADE8-48FB-9458-A5EF021A8C66}"/>
                  </a:ext>
                </a:extLst>
              </p:cNvPr>
              <p:cNvSpPr/>
              <p:nvPr/>
            </p:nvSpPr>
            <p:spPr>
              <a:xfrm>
                <a:off x="14035" y="4787051"/>
                <a:ext cx="5219492" cy="615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CN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CN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altLang="zh-CN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𝐵𝑜𝑥</m:t>
                          </m:r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𝐵𝑜𝑥</m:t>
                          </m:r>
                        </m:sub>
                        <m:sup/>
                        <m:e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&gt;0.6 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nary>
                      <m:r>
                        <a:rPr lang="en-US" altLang="zh-CN" sz="140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A3A55EB0-ADE8-48FB-9458-A5EF021A8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" y="4787051"/>
                <a:ext cx="5219492" cy="615168"/>
              </a:xfrm>
              <a:prstGeom prst="rect">
                <a:avLst/>
              </a:prstGeom>
              <a:blipFill>
                <a:blip r:embed="rId2"/>
                <a:stretch>
                  <a:fillRect t="-115842" b="-166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8A30B2DF-815B-4365-B748-08BAE044C086}"/>
              </a:ext>
            </a:extLst>
          </p:cNvPr>
          <p:cNvSpPr/>
          <p:nvPr/>
        </p:nvSpPr>
        <p:spPr>
          <a:xfrm>
            <a:off x="2517651" y="2923690"/>
            <a:ext cx="613291" cy="54841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7C760A1-6179-49CE-9768-AFF09EE91158}"/>
              </a:ext>
            </a:extLst>
          </p:cNvPr>
          <p:cNvSpPr/>
          <p:nvPr/>
        </p:nvSpPr>
        <p:spPr>
          <a:xfrm>
            <a:off x="2371894" y="4586935"/>
            <a:ext cx="45719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81D7D33-2F61-4BA9-BD58-625F8BD4BA9E}"/>
              </a:ext>
            </a:extLst>
          </p:cNvPr>
          <p:cNvSpPr/>
          <p:nvPr/>
        </p:nvSpPr>
        <p:spPr>
          <a:xfrm>
            <a:off x="2088107" y="4184067"/>
            <a:ext cx="613291" cy="54841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3A6423E0-308A-4DCD-A947-C7F3FDDD1DD0}"/>
              </a:ext>
            </a:extLst>
          </p:cNvPr>
          <p:cNvSpPr txBox="1"/>
          <p:nvPr/>
        </p:nvSpPr>
        <p:spPr>
          <a:xfrm>
            <a:off x="0" y="112951"/>
            <a:ext cx="655083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Construction of four-dimensional MHW events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D5FAF7-DF0A-4264-8A75-58DA6A01605E}"/>
              </a:ext>
            </a:extLst>
          </p:cNvPr>
          <p:cNvSpPr/>
          <p:nvPr/>
        </p:nvSpPr>
        <p:spPr>
          <a:xfrm>
            <a:off x="501243" y="824690"/>
            <a:ext cx="3415551" cy="409450"/>
          </a:xfrm>
          <a:prstGeom prst="rect">
            <a:avLst/>
          </a:prstGeom>
          <a:gradFill>
            <a:gsLst>
              <a:gs pos="79000">
                <a:srgbClr val="66CCFF">
                  <a:alpha val="60000"/>
                </a:srgbClr>
              </a:gs>
              <a:gs pos="0">
                <a:schemeClr val="bg1"/>
              </a:gs>
              <a:gs pos="100000">
                <a:srgbClr val="66CCFF">
                  <a:alpha val="6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Subsurface MHW definition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F8B33E8-57D7-4076-9810-4782D11AF199}"/>
              </a:ext>
            </a:extLst>
          </p:cNvPr>
          <p:cNvSpPr/>
          <p:nvPr/>
        </p:nvSpPr>
        <p:spPr>
          <a:xfrm>
            <a:off x="519807" y="1968708"/>
            <a:ext cx="5059122" cy="560192"/>
          </a:xfrm>
          <a:prstGeom prst="rect">
            <a:avLst/>
          </a:prstGeom>
          <a:gradFill>
            <a:gsLst>
              <a:gs pos="71000">
                <a:srgbClr val="66CCFF">
                  <a:alpha val="60000"/>
                </a:srgbClr>
              </a:gs>
              <a:gs pos="0">
                <a:schemeClr val="bg1"/>
              </a:gs>
              <a:gs pos="100000">
                <a:srgbClr val="66CCFF">
                  <a:alpha val="6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structure construction ——Correlation-based KNN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C9515B-3B8E-4CE2-97FA-B6D93BB39409}"/>
              </a:ext>
            </a:extLst>
          </p:cNvPr>
          <p:cNvGrpSpPr/>
          <p:nvPr/>
        </p:nvGrpSpPr>
        <p:grpSpPr>
          <a:xfrm>
            <a:off x="6521384" y="751993"/>
            <a:ext cx="4054593" cy="3986948"/>
            <a:chOff x="7870102" y="476606"/>
            <a:chExt cx="5495609" cy="581764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00FF9193-A783-4DAE-BD6A-6C8F1B53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575"/>
            <a:stretch/>
          </p:blipFill>
          <p:spPr>
            <a:xfrm>
              <a:off x="8036925" y="476606"/>
              <a:ext cx="5328786" cy="5817642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FB37823-14F6-4CD3-A6B4-3DEDB186E9E7}"/>
                </a:ext>
              </a:extLst>
            </p:cNvPr>
            <p:cNvSpPr txBox="1"/>
            <p:nvPr/>
          </p:nvSpPr>
          <p:spPr>
            <a:xfrm>
              <a:off x="7870102" y="902335"/>
              <a:ext cx="868345" cy="433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15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25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35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45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55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65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75 m</a:t>
              </a: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7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85 m</a:t>
              </a:r>
            </a:p>
            <a:p>
              <a:pPr>
                <a:lnSpc>
                  <a:spcPts val="700"/>
                </a:lnSpc>
              </a:pPr>
              <a:endParaRPr lang="en-US" altLang="zh-CN" dirty="0"/>
            </a:p>
            <a:p>
              <a:endParaRPr lang="zh-CN" altLang="en-US" dirty="0"/>
            </a:p>
          </p:txBody>
        </p:sp>
      </p:grpSp>
      <p:sp>
        <p:nvSpPr>
          <p:cNvPr id="16" name="立方体 15">
            <a:extLst>
              <a:ext uri="{FF2B5EF4-FFF2-40B4-BE49-F238E27FC236}">
                <a16:creationId xmlns:a16="http://schemas.microsoft.com/office/drawing/2014/main" id="{EBD73D88-CE7E-4268-A998-34F9ED162FC5}"/>
              </a:ext>
            </a:extLst>
          </p:cNvPr>
          <p:cNvSpPr/>
          <p:nvPr/>
        </p:nvSpPr>
        <p:spPr>
          <a:xfrm>
            <a:off x="7780123" y="1102542"/>
            <a:ext cx="955369" cy="2972609"/>
          </a:xfrm>
          <a:prstGeom prst="cube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8B3F51-CE0F-4BCC-95F4-9DC3A24C7B31}"/>
              </a:ext>
            </a:extLst>
          </p:cNvPr>
          <p:cNvSpPr/>
          <p:nvPr/>
        </p:nvSpPr>
        <p:spPr>
          <a:xfrm>
            <a:off x="533346" y="5982125"/>
            <a:ext cx="446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Find connected domains in x-y-z and track in x-y-z-t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1D54F76-FF05-4ECB-87E8-C4D71725418C}"/>
              </a:ext>
            </a:extLst>
          </p:cNvPr>
          <p:cNvSpPr/>
          <p:nvPr/>
        </p:nvSpPr>
        <p:spPr>
          <a:xfrm>
            <a:off x="519807" y="5465787"/>
            <a:ext cx="4744032" cy="415687"/>
          </a:xfrm>
          <a:prstGeom prst="rect">
            <a:avLst/>
          </a:prstGeom>
          <a:gradFill>
            <a:gsLst>
              <a:gs pos="71000">
                <a:srgbClr val="66CCFF">
                  <a:alpha val="60000"/>
                </a:srgbClr>
              </a:gs>
              <a:gs pos="0">
                <a:schemeClr val="bg1"/>
              </a:gs>
              <a:gs pos="100000">
                <a:srgbClr val="66CCFF">
                  <a:alpha val="60000"/>
                </a:srgbClr>
              </a:gs>
            </a:gsLst>
            <a:path path="circle">
              <a:fillToRect l="100000" t="100000"/>
            </a:path>
          </a:gra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Tracking in the time domain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45C2490-4DC3-4FE6-8799-1C4F3C7A18B8}"/>
              </a:ext>
            </a:extLst>
          </p:cNvPr>
          <p:cNvPicPr/>
          <p:nvPr/>
        </p:nvPicPr>
        <p:blipFill rotWithShape="1">
          <a:blip r:embed="rId4"/>
          <a:srcRect b="5322"/>
          <a:stretch/>
        </p:blipFill>
        <p:spPr>
          <a:xfrm>
            <a:off x="5979681" y="4469585"/>
            <a:ext cx="5219492" cy="23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F51C74-D3C9-41E9-896B-FE026E72925B}"/>
              </a:ext>
            </a:extLst>
          </p:cNvPr>
          <p:cNvSpPr/>
          <p:nvPr/>
        </p:nvSpPr>
        <p:spPr>
          <a:xfrm>
            <a:off x="0" y="1794939"/>
            <a:ext cx="12192000" cy="2217226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65956D-2899-4AAE-A23A-009FAE26CF55}"/>
              </a:ext>
            </a:extLst>
          </p:cNvPr>
          <p:cNvSpPr/>
          <p:nvPr/>
        </p:nvSpPr>
        <p:spPr>
          <a:xfrm>
            <a:off x="0" y="2508429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    Conclusions and discussions</a:t>
            </a:r>
            <a:endParaRPr lang="en-US" altLang="zh-CN" sz="36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929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组合 308">
            <a:extLst>
              <a:ext uri="{FF2B5EF4-FFF2-40B4-BE49-F238E27FC236}">
                <a16:creationId xmlns:a16="http://schemas.microsoft.com/office/drawing/2014/main" id="{885602AB-283E-4EE9-BC99-F74E440E0166}"/>
              </a:ext>
            </a:extLst>
          </p:cNvPr>
          <p:cNvGrpSpPr/>
          <p:nvPr/>
        </p:nvGrpSpPr>
        <p:grpSpPr>
          <a:xfrm>
            <a:off x="436233" y="849523"/>
            <a:ext cx="8660184" cy="5795032"/>
            <a:chOff x="2182008" y="566699"/>
            <a:chExt cx="8707189" cy="5878024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0B9F8FA5-0A35-41A4-B13E-0012F9A13A28}"/>
                </a:ext>
              </a:extLst>
            </p:cNvPr>
            <p:cNvGrpSpPr/>
            <p:nvPr/>
          </p:nvGrpSpPr>
          <p:grpSpPr>
            <a:xfrm>
              <a:off x="3163085" y="569376"/>
              <a:ext cx="5865830" cy="1669359"/>
              <a:chOff x="1620820" y="1162253"/>
              <a:chExt cx="7540433" cy="4662844"/>
            </a:xfrm>
          </p:grpSpPr>
          <p:sp>
            <p:nvSpPr>
              <p:cNvPr id="80" name="Cube 3">
                <a:extLst>
                  <a:ext uri="{FF2B5EF4-FFF2-40B4-BE49-F238E27FC236}">
                    <a16:creationId xmlns:a16="http://schemas.microsoft.com/office/drawing/2014/main" id="{64480425-9702-48FD-B437-B06BE978F41A}"/>
                  </a:ext>
                </a:extLst>
              </p:cNvPr>
              <p:cNvSpPr/>
              <p:nvPr/>
            </p:nvSpPr>
            <p:spPr>
              <a:xfrm flipH="1">
                <a:off x="1623697" y="1174494"/>
                <a:ext cx="7537556" cy="4644813"/>
              </a:xfrm>
              <a:prstGeom prst="cube">
                <a:avLst>
                  <a:gd name="adj" fmla="val 28350"/>
                </a:avLst>
              </a:prstGeom>
              <a:solidFill>
                <a:srgbClr val="57A0D3">
                  <a:alpha val="3916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81" name="Rectangle 1">
                <a:extLst>
                  <a:ext uri="{FF2B5EF4-FFF2-40B4-BE49-F238E27FC236}">
                    <a16:creationId xmlns:a16="http://schemas.microsoft.com/office/drawing/2014/main" id="{7E440C30-3622-457B-B562-F0081F27D452}"/>
                  </a:ext>
                </a:extLst>
              </p:cNvPr>
              <p:cNvSpPr/>
              <p:nvPr/>
            </p:nvSpPr>
            <p:spPr>
              <a:xfrm>
                <a:off x="2234744" y="2535563"/>
                <a:ext cx="6926509" cy="328952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0070C0">
                      <a:alpha val="64000"/>
                    </a:srgbClr>
                  </a:gs>
                  <a:gs pos="16000">
                    <a:schemeClr val="bg1"/>
                  </a:gs>
                  <a:gs pos="30000">
                    <a:srgbClr val="C9DFF1"/>
                  </a:gs>
                  <a:gs pos="51000">
                    <a:srgbClr val="57A0D3">
                      <a:alpha val="4316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82" name="Parallelogram 2">
                <a:extLst>
                  <a:ext uri="{FF2B5EF4-FFF2-40B4-BE49-F238E27FC236}">
                    <a16:creationId xmlns:a16="http://schemas.microsoft.com/office/drawing/2014/main" id="{113A54B5-09C6-454E-A88D-4B80F366CC67}"/>
                  </a:ext>
                </a:extLst>
              </p:cNvPr>
              <p:cNvSpPr/>
              <p:nvPr/>
            </p:nvSpPr>
            <p:spPr>
              <a:xfrm rot="16200000" flipH="1" flipV="1">
                <a:off x="-403640" y="3186713"/>
                <a:ext cx="4662844" cy="613924"/>
              </a:xfrm>
              <a:prstGeom prst="parallelogram">
                <a:avLst>
                  <a:gd name="adj" fmla="val 100306"/>
                </a:avLst>
              </a:prstGeom>
              <a:gradFill>
                <a:gsLst>
                  <a:gs pos="40000">
                    <a:srgbClr val="ABD0E9"/>
                  </a:gs>
                  <a:gs pos="31000">
                    <a:srgbClr val="F6F8FC"/>
                  </a:gs>
                  <a:gs pos="48000">
                    <a:srgbClr val="57A0D3">
                      <a:alpha val="42823"/>
                    </a:srgbClr>
                  </a:gs>
                  <a:gs pos="68000">
                    <a:srgbClr val="0070C0">
                      <a:alpha val="64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3C2420F1-39A7-43AE-9C3A-D811F4573656}"/>
                </a:ext>
              </a:extLst>
            </p:cNvPr>
            <p:cNvGrpSpPr/>
            <p:nvPr/>
          </p:nvGrpSpPr>
          <p:grpSpPr>
            <a:xfrm>
              <a:off x="3163084" y="2289551"/>
              <a:ext cx="5865831" cy="1653906"/>
              <a:chOff x="1620819" y="1162251"/>
              <a:chExt cx="7540434" cy="4662844"/>
            </a:xfrm>
          </p:grpSpPr>
          <p:sp>
            <p:nvSpPr>
              <p:cNvPr id="124" name="Cube 3">
                <a:extLst>
                  <a:ext uri="{FF2B5EF4-FFF2-40B4-BE49-F238E27FC236}">
                    <a16:creationId xmlns:a16="http://schemas.microsoft.com/office/drawing/2014/main" id="{D1DAA610-A2A5-4C53-9A45-7D647E545E9A}"/>
                  </a:ext>
                </a:extLst>
              </p:cNvPr>
              <p:cNvSpPr/>
              <p:nvPr/>
            </p:nvSpPr>
            <p:spPr>
              <a:xfrm flipH="1">
                <a:off x="1623697" y="1174494"/>
                <a:ext cx="7537556" cy="4644813"/>
              </a:xfrm>
              <a:prstGeom prst="cube">
                <a:avLst>
                  <a:gd name="adj" fmla="val 28350"/>
                </a:avLst>
              </a:prstGeom>
              <a:solidFill>
                <a:srgbClr val="57A0D3">
                  <a:alpha val="3916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25" name="Rectangle 1">
                <a:extLst>
                  <a:ext uri="{FF2B5EF4-FFF2-40B4-BE49-F238E27FC236}">
                    <a16:creationId xmlns:a16="http://schemas.microsoft.com/office/drawing/2014/main" id="{C295AA0A-47AA-452F-81AB-125E0C8FFC94}"/>
                  </a:ext>
                </a:extLst>
              </p:cNvPr>
              <p:cNvSpPr/>
              <p:nvPr/>
            </p:nvSpPr>
            <p:spPr>
              <a:xfrm>
                <a:off x="2234744" y="2530033"/>
                <a:ext cx="6926509" cy="329505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0070C0">
                      <a:alpha val="64000"/>
                    </a:srgbClr>
                  </a:gs>
                  <a:gs pos="16000">
                    <a:schemeClr val="bg1"/>
                  </a:gs>
                  <a:gs pos="30000">
                    <a:srgbClr val="C9DFF1"/>
                  </a:gs>
                  <a:gs pos="51000">
                    <a:srgbClr val="57A0D3">
                      <a:alpha val="4316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26" name="Parallelogram 2">
                <a:extLst>
                  <a:ext uri="{FF2B5EF4-FFF2-40B4-BE49-F238E27FC236}">
                    <a16:creationId xmlns:a16="http://schemas.microsoft.com/office/drawing/2014/main" id="{394CDAE8-9217-4FA1-8DCA-BB5DCBA37037}"/>
                  </a:ext>
                </a:extLst>
              </p:cNvPr>
              <p:cNvSpPr/>
              <p:nvPr/>
            </p:nvSpPr>
            <p:spPr>
              <a:xfrm rot="16200000" flipH="1" flipV="1">
                <a:off x="-403640" y="3186710"/>
                <a:ext cx="4662844" cy="613925"/>
              </a:xfrm>
              <a:prstGeom prst="parallelogram">
                <a:avLst>
                  <a:gd name="adj" fmla="val 100306"/>
                </a:avLst>
              </a:prstGeom>
              <a:gradFill>
                <a:gsLst>
                  <a:gs pos="40000">
                    <a:srgbClr val="ABD0E9"/>
                  </a:gs>
                  <a:gs pos="31000">
                    <a:srgbClr val="F6F8FC"/>
                  </a:gs>
                  <a:gs pos="48000">
                    <a:srgbClr val="57A0D3">
                      <a:alpha val="42823"/>
                    </a:srgbClr>
                  </a:gs>
                  <a:gs pos="68000">
                    <a:srgbClr val="0070C0">
                      <a:alpha val="64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1319AB32-45AB-4E84-A706-AD6B02E3193E}"/>
                </a:ext>
              </a:extLst>
            </p:cNvPr>
            <p:cNvGrpSpPr/>
            <p:nvPr/>
          </p:nvGrpSpPr>
          <p:grpSpPr>
            <a:xfrm>
              <a:off x="3163084" y="4114350"/>
              <a:ext cx="5865831" cy="1715532"/>
              <a:chOff x="1620819" y="1162251"/>
              <a:chExt cx="7540434" cy="4662844"/>
            </a:xfrm>
          </p:grpSpPr>
          <p:sp>
            <p:nvSpPr>
              <p:cNvPr id="148" name="Cube 3">
                <a:extLst>
                  <a:ext uri="{FF2B5EF4-FFF2-40B4-BE49-F238E27FC236}">
                    <a16:creationId xmlns:a16="http://schemas.microsoft.com/office/drawing/2014/main" id="{BE14ED49-3FB1-459C-8AC3-054AAE3BADB8}"/>
                  </a:ext>
                </a:extLst>
              </p:cNvPr>
              <p:cNvSpPr/>
              <p:nvPr/>
            </p:nvSpPr>
            <p:spPr>
              <a:xfrm flipH="1">
                <a:off x="1623697" y="1174494"/>
                <a:ext cx="7537556" cy="4644813"/>
              </a:xfrm>
              <a:prstGeom prst="cube">
                <a:avLst>
                  <a:gd name="adj" fmla="val 28350"/>
                </a:avLst>
              </a:prstGeom>
              <a:solidFill>
                <a:srgbClr val="57A0D3">
                  <a:alpha val="3916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49" name="Rectangle 1">
                <a:extLst>
                  <a:ext uri="{FF2B5EF4-FFF2-40B4-BE49-F238E27FC236}">
                    <a16:creationId xmlns:a16="http://schemas.microsoft.com/office/drawing/2014/main" id="{1CDA9294-2063-40F6-B630-CDA5726B2581}"/>
                  </a:ext>
                </a:extLst>
              </p:cNvPr>
              <p:cNvSpPr/>
              <p:nvPr/>
            </p:nvSpPr>
            <p:spPr>
              <a:xfrm>
                <a:off x="2234744" y="2486020"/>
                <a:ext cx="6926509" cy="3339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7000">
                    <a:srgbClr val="0070C0">
                      <a:alpha val="64000"/>
                    </a:srgbClr>
                  </a:gs>
                  <a:gs pos="16000">
                    <a:schemeClr val="bg1"/>
                  </a:gs>
                  <a:gs pos="30000">
                    <a:srgbClr val="C9DFF1"/>
                  </a:gs>
                  <a:gs pos="51000">
                    <a:srgbClr val="57A0D3">
                      <a:alpha val="4316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50" name="Parallelogram 2">
                <a:extLst>
                  <a:ext uri="{FF2B5EF4-FFF2-40B4-BE49-F238E27FC236}">
                    <a16:creationId xmlns:a16="http://schemas.microsoft.com/office/drawing/2014/main" id="{8C9C7954-5726-4A0D-B0BC-39B20BA8C6CF}"/>
                  </a:ext>
                </a:extLst>
              </p:cNvPr>
              <p:cNvSpPr/>
              <p:nvPr/>
            </p:nvSpPr>
            <p:spPr>
              <a:xfrm rot="16200000" flipH="1" flipV="1">
                <a:off x="-403640" y="3186710"/>
                <a:ext cx="4662844" cy="613925"/>
              </a:xfrm>
              <a:prstGeom prst="parallelogram">
                <a:avLst>
                  <a:gd name="adj" fmla="val 100306"/>
                </a:avLst>
              </a:prstGeom>
              <a:gradFill>
                <a:gsLst>
                  <a:gs pos="40000">
                    <a:srgbClr val="ABD0E9"/>
                  </a:gs>
                  <a:gs pos="31000">
                    <a:srgbClr val="F6F8FC"/>
                  </a:gs>
                  <a:gs pos="48000">
                    <a:srgbClr val="57A0D3">
                      <a:alpha val="42823"/>
                    </a:srgbClr>
                  </a:gs>
                  <a:gs pos="68000">
                    <a:srgbClr val="0070C0">
                      <a:alpha val="64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F0DB075F-081E-4D2E-B9A8-3B61E3DC0F9F}"/>
                </a:ext>
              </a:extLst>
            </p:cNvPr>
            <p:cNvCxnSpPr>
              <a:cxnSpLocks/>
            </p:cNvCxnSpPr>
            <p:nvPr/>
          </p:nvCxnSpPr>
          <p:spPr>
            <a:xfrm>
              <a:off x="3163084" y="6064160"/>
              <a:ext cx="6161891" cy="304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473578CC-E885-48B6-BD1A-BEB6D0BE0056}"/>
                </a:ext>
              </a:extLst>
            </p:cNvPr>
            <p:cNvCxnSpPr>
              <a:cxnSpLocks/>
            </p:cNvCxnSpPr>
            <p:nvPr/>
          </p:nvCxnSpPr>
          <p:spPr>
            <a:xfrm>
              <a:off x="2903234" y="4125108"/>
              <a:ext cx="121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22238FB7-9B79-4969-9A07-2FF0E09BC9FB}"/>
                </a:ext>
              </a:extLst>
            </p:cNvPr>
            <p:cNvCxnSpPr>
              <a:cxnSpLocks/>
            </p:cNvCxnSpPr>
            <p:nvPr/>
          </p:nvCxnSpPr>
          <p:spPr>
            <a:xfrm>
              <a:off x="2903234" y="5337521"/>
              <a:ext cx="121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EE15341D-1159-4CD8-8DC0-DC373721C177}"/>
                </a:ext>
              </a:extLst>
            </p:cNvPr>
            <p:cNvCxnSpPr>
              <a:cxnSpLocks/>
            </p:cNvCxnSpPr>
            <p:nvPr/>
          </p:nvCxnSpPr>
          <p:spPr>
            <a:xfrm>
              <a:off x="2966140" y="4125108"/>
              <a:ext cx="0" cy="120770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E8B0DE10-C7D3-4015-98AD-D49397C8008E}"/>
                </a:ext>
              </a:extLst>
            </p:cNvPr>
            <p:cNvCxnSpPr>
              <a:cxnSpLocks/>
            </p:cNvCxnSpPr>
            <p:nvPr/>
          </p:nvCxnSpPr>
          <p:spPr>
            <a:xfrm>
              <a:off x="2895481" y="2307541"/>
              <a:ext cx="121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4A541AC7-C9B9-4B57-AD12-146C4A624246}"/>
                </a:ext>
              </a:extLst>
            </p:cNvPr>
            <p:cNvCxnSpPr>
              <a:cxnSpLocks/>
            </p:cNvCxnSpPr>
            <p:nvPr/>
          </p:nvCxnSpPr>
          <p:spPr>
            <a:xfrm>
              <a:off x="2895481" y="3469292"/>
              <a:ext cx="121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C1885980-B297-4A38-B5BC-6991F4163697}"/>
                </a:ext>
              </a:extLst>
            </p:cNvPr>
            <p:cNvCxnSpPr>
              <a:cxnSpLocks/>
            </p:cNvCxnSpPr>
            <p:nvPr/>
          </p:nvCxnSpPr>
          <p:spPr>
            <a:xfrm>
              <a:off x="2958387" y="2307541"/>
              <a:ext cx="0" cy="11617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D24070AE-8CF6-4C53-BBCB-1E9A5662CFF0}"/>
                </a:ext>
              </a:extLst>
            </p:cNvPr>
            <p:cNvCxnSpPr>
              <a:cxnSpLocks/>
            </p:cNvCxnSpPr>
            <p:nvPr/>
          </p:nvCxnSpPr>
          <p:spPr>
            <a:xfrm>
              <a:off x="2896975" y="566699"/>
              <a:ext cx="121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F98F9641-C57F-4AED-A888-759C545E5DB7}"/>
                </a:ext>
              </a:extLst>
            </p:cNvPr>
            <p:cNvCxnSpPr>
              <a:cxnSpLocks/>
            </p:cNvCxnSpPr>
            <p:nvPr/>
          </p:nvCxnSpPr>
          <p:spPr>
            <a:xfrm>
              <a:off x="2903234" y="1765057"/>
              <a:ext cx="121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1536AFA7-FBB6-4429-AB6D-E0D6A781BD33}"/>
                </a:ext>
              </a:extLst>
            </p:cNvPr>
            <p:cNvCxnSpPr>
              <a:cxnSpLocks/>
            </p:cNvCxnSpPr>
            <p:nvPr/>
          </p:nvCxnSpPr>
          <p:spPr>
            <a:xfrm>
              <a:off x="2959881" y="566699"/>
              <a:ext cx="4203" cy="119579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文本框 210">
              <a:extLst>
                <a:ext uri="{FF2B5EF4-FFF2-40B4-BE49-F238E27FC236}">
                  <a16:creationId xmlns:a16="http://schemas.microsoft.com/office/drawing/2014/main" id="{958D1995-DF05-48E8-A82F-F72E318518FC}"/>
                </a:ext>
              </a:extLst>
            </p:cNvPr>
            <p:cNvSpPr txBox="1"/>
            <p:nvPr/>
          </p:nvSpPr>
          <p:spPr>
            <a:xfrm>
              <a:off x="2193739" y="1007291"/>
              <a:ext cx="795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0-200m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" name="文本框 212">
              <a:extLst>
                <a:ext uri="{FF2B5EF4-FFF2-40B4-BE49-F238E27FC236}">
                  <a16:creationId xmlns:a16="http://schemas.microsoft.com/office/drawing/2014/main" id="{3FBBA37E-92C4-43AC-AEF9-371EEB55A691}"/>
                </a:ext>
              </a:extLst>
            </p:cNvPr>
            <p:cNvSpPr txBox="1"/>
            <p:nvPr/>
          </p:nvSpPr>
          <p:spPr>
            <a:xfrm>
              <a:off x="9333313" y="5973594"/>
              <a:ext cx="1555884" cy="31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Life cycle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D8AA7C67-F2B0-479A-BEFF-82714E00746B}"/>
                </a:ext>
              </a:extLst>
            </p:cNvPr>
            <p:cNvCxnSpPr/>
            <p:nvPr/>
          </p:nvCxnSpPr>
          <p:spPr>
            <a:xfrm>
              <a:off x="4612504" y="5973594"/>
              <a:ext cx="0" cy="80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53CE856D-396E-43E3-97A0-1A8E3A8E8A3E}"/>
                </a:ext>
              </a:extLst>
            </p:cNvPr>
            <p:cNvCxnSpPr/>
            <p:nvPr/>
          </p:nvCxnSpPr>
          <p:spPr>
            <a:xfrm>
              <a:off x="5728539" y="5984150"/>
              <a:ext cx="0" cy="80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58866D0C-1525-4736-B615-E53D41EF3B81}"/>
                </a:ext>
              </a:extLst>
            </p:cNvPr>
            <p:cNvCxnSpPr/>
            <p:nvPr/>
          </p:nvCxnSpPr>
          <p:spPr>
            <a:xfrm>
              <a:off x="6852697" y="5994621"/>
              <a:ext cx="0" cy="80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3369408E-319D-4116-9657-97C4AA518770}"/>
                </a:ext>
              </a:extLst>
            </p:cNvPr>
            <p:cNvCxnSpPr/>
            <p:nvPr/>
          </p:nvCxnSpPr>
          <p:spPr>
            <a:xfrm>
              <a:off x="7968306" y="5999390"/>
              <a:ext cx="0" cy="80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文本框 220">
              <a:extLst>
                <a:ext uri="{FF2B5EF4-FFF2-40B4-BE49-F238E27FC236}">
                  <a16:creationId xmlns:a16="http://schemas.microsoft.com/office/drawing/2014/main" id="{E02E4DEB-8F00-4797-BEAA-C83B3A783955}"/>
                </a:ext>
              </a:extLst>
            </p:cNvPr>
            <p:cNvSpPr txBox="1"/>
            <p:nvPr/>
          </p:nvSpPr>
          <p:spPr>
            <a:xfrm>
              <a:off x="3385515" y="592335"/>
              <a:ext cx="2213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Surface MHW events</a:t>
              </a:r>
              <a:endPara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2" name="文本框 221">
              <a:extLst>
                <a:ext uri="{FF2B5EF4-FFF2-40B4-BE49-F238E27FC236}">
                  <a16:creationId xmlns:a16="http://schemas.microsoft.com/office/drawing/2014/main" id="{A238C689-4A36-41AD-9662-CE5EE7724B7F}"/>
                </a:ext>
              </a:extLst>
            </p:cNvPr>
            <p:cNvSpPr txBox="1"/>
            <p:nvPr/>
          </p:nvSpPr>
          <p:spPr>
            <a:xfrm>
              <a:off x="4381481" y="6134942"/>
              <a:ext cx="755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D=1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4" name="文本框 223">
              <a:extLst>
                <a:ext uri="{FF2B5EF4-FFF2-40B4-BE49-F238E27FC236}">
                  <a16:creationId xmlns:a16="http://schemas.microsoft.com/office/drawing/2014/main" id="{E0187EAA-0D34-4CD8-9F19-1A71AC0181D5}"/>
                </a:ext>
              </a:extLst>
            </p:cNvPr>
            <p:cNvSpPr txBox="1"/>
            <p:nvPr/>
          </p:nvSpPr>
          <p:spPr>
            <a:xfrm>
              <a:off x="5488045" y="6134942"/>
              <a:ext cx="755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D/3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5" name="文本框 224">
              <a:extLst>
                <a:ext uri="{FF2B5EF4-FFF2-40B4-BE49-F238E27FC236}">
                  <a16:creationId xmlns:a16="http://schemas.microsoft.com/office/drawing/2014/main" id="{A177DCBC-38E4-4448-BF29-BA3DD6CBD08A}"/>
                </a:ext>
              </a:extLst>
            </p:cNvPr>
            <p:cNvSpPr txBox="1"/>
            <p:nvPr/>
          </p:nvSpPr>
          <p:spPr>
            <a:xfrm>
              <a:off x="6594609" y="6136682"/>
              <a:ext cx="755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2D/3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6" name="文本框 225">
              <a:extLst>
                <a:ext uri="{FF2B5EF4-FFF2-40B4-BE49-F238E27FC236}">
                  <a16:creationId xmlns:a16="http://schemas.microsoft.com/office/drawing/2014/main" id="{8EF624AC-6232-4C60-8006-012DD9B08FF9}"/>
                </a:ext>
              </a:extLst>
            </p:cNvPr>
            <p:cNvSpPr txBox="1"/>
            <p:nvPr/>
          </p:nvSpPr>
          <p:spPr>
            <a:xfrm>
              <a:off x="7840419" y="6136946"/>
              <a:ext cx="755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D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3" name="文本框 232">
              <a:extLst>
                <a:ext uri="{FF2B5EF4-FFF2-40B4-BE49-F238E27FC236}">
                  <a16:creationId xmlns:a16="http://schemas.microsoft.com/office/drawing/2014/main" id="{BC786D8C-E861-4ADC-ACF7-B84BAC129A41}"/>
                </a:ext>
              </a:extLst>
            </p:cNvPr>
            <p:cNvSpPr txBox="1"/>
            <p:nvPr/>
          </p:nvSpPr>
          <p:spPr>
            <a:xfrm>
              <a:off x="3458639" y="2338971"/>
              <a:ext cx="2642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Subsurface MHW events</a:t>
              </a:r>
              <a:endPara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2F5E329F-91CF-4FFC-AE97-D77B3427418F}"/>
                </a:ext>
              </a:extLst>
            </p:cNvPr>
            <p:cNvSpPr txBox="1"/>
            <p:nvPr/>
          </p:nvSpPr>
          <p:spPr>
            <a:xfrm>
              <a:off x="3453487" y="4105380"/>
              <a:ext cx="2240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Mixed MHW events</a:t>
              </a:r>
              <a:endPara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A14D9273-236D-437A-9954-7AB9CD7089A1}"/>
                </a:ext>
              </a:extLst>
            </p:cNvPr>
            <p:cNvGrpSpPr/>
            <p:nvPr/>
          </p:nvGrpSpPr>
          <p:grpSpPr>
            <a:xfrm>
              <a:off x="4241747" y="2856454"/>
              <a:ext cx="659211" cy="875243"/>
              <a:chOff x="9795763" y="3797434"/>
              <a:chExt cx="659211" cy="875243"/>
            </a:xfrm>
          </p:grpSpPr>
          <p:sp>
            <p:nvSpPr>
              <p:cNvPr id="122" name="Freeform 27">
                <a:extLst>
                  <a:ext uri="{FF2B5EF4-FFF2-40B4-BE49-F238E27FC236}">
                    <a16:creationId xmlns:a16="http://schemas.microsoft.com/office/drawing/2014/main" id="{152D2052-5110-4772-915E-745CE93EA34F}"/>
                  </a:ext>
                </a:extLst>
              </p:cNvPr>
              <p:cNvSpPr/>
              <p:nvPr/>
            </p:nvSpPr>
            <p:spPr>
              <a:xfrm>
                <a:off x="9795763" y="3930604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>
                <a:gsLst>
                  <a:gs pos="38000">
                    <a:srgbClr val="FF7D5D"/>
                  </a:gs>
                  <a:gs pos="0">
                    <a:srgbClr val="FF0000"/>
                  </a:gs>
                  <a:gs pos="79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21" name="Oval 25">
                <a:extLst>
                  <a:ext uri="{FF2B5EF4-FFF2-40B4-BE49-F238E27FC236}">
                    <a16:creationId xmlns:a16="http://schemas.microsoft.com/office/drawing/2014/main" id="{72B81509-77F3-4863-980F-C5E0A031FA62}"/>
                  </a:ext>
                </a:extLst>
              </p:cNvPr>
              <p:cNvSpPr/>
              <p:nvPr/>
            </p:nvSpPr>
            <p:spPr>
              <a:xfrm>
                <a:off x="9795961" y="3797434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9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120" name="Straight Connector 30">
                <a:extLst>
                  <a:ext uri="{FF2B5EF4-FFF2-40B4-BE49-F238E27FC236}">
                    <a16:creationId xmlns:a16="http://schemas.microsoft.com/office/drawing/2014/main" id="{BD8809E3-5831-46CB-8A7B-B4122D31CF60}"/>
                  </a:ext>
                </a:extLst>
              </p:cNvPr>
              <p:cNvCxnSpPr>
                <a:cxnSpLocks/>
                <a:endCxn id="122" idx="4"/>
              </p:cNvCxnSpPr>
              <p:nvPr/>
            </p:nvCxnSpPr>
            <p:spPr>
              <a:xfrm flipV="1">
                <a:off x="9795763" y="3934893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4A778889-3F53-44E9-A8C3-2E64FBC7E5B4}"/>
                </a:ext>
              </a:extLst>
            </p:cNvPr>
            <p:cNvGrpSpPr/>
            <p:nvPr/>
          </p:nvGrpSpPr>
          <p:grpSpPr>
            <a:xfrm>
              <a:off x="5394489" y="2837547"/>
              <a:ext cx="659211" cy="875243"/>
              <a:chOff x="9775513" y="3759983"/>
              <a:chExt cx="659211" cy="875243"/>
            </a:xfrm>
          </p:grpSpPr>
          <p:sp>
            <p:nvSpPr>
              <p:cNvPr id="255" name="Freeform 27">
                <a:extLst>
                  <a:ext uri="{FF2B5EF4-FFF2-40B4-BE49-F238E27FC236}">
                    <a16:creationId xmlns:a16="http://schemas.microsoft.com/office/drawing/2014/main" id="{67214031-9BB2-434B-AA73-8DD1E62AF5B8}"/>
                  </a:ext>
                </a:extLst>
              </p:cNvPr>
              <p:cNvSpPr/>
              <p:nvPr/>
            </p:nvSpPr>
            <p:spPr>
              <a:xfrm>
                <a:off x="9775513" y="3893153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>
                <a:gsLst>
                  <a:gs pos="38000">
                    <a:srgbClr val="FF7D5D"/>
                  </a:gs>
                  <a:gs pos="0">
                    <a:srgbClr val="FF0000"/>
                  </a:gs>
                  <a:gs pos="79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256" name="Oval 25">
                <a:extLst>
                  <a:ext uri="{FF2B5EF4-FFF2-40B4-BE49-F238E27FC236}">
                    <a16:creationId xmlns:a16="http://schemas.microsoft.com/office/drawing/2014/main" id="{676FC493-DCEB-4691-B902-042ED22C5B0F}"/>
                  </a:ext>
                </a:extLst>
              </p:cNvPr>
              <p:cNvSpPr/>
              <p:nvPr/>
            </p:nvSpPr>
            <p:spPr>
              <a:xfrm>
                <a:off x="9775711" y="3759983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9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257" name="Straight Connector 30">
                <a:extLst>
                  <a:ext uri="{FF2B5EF4-FFF2-40B4-BE49-F238E27FC236}">
                    <a16:creationId xmlns:a16="http://schemas.microsoft.com/office/drawing/2014/main" id="{32968F23-87AB-4435-B52F-6D2D8687D895}"/>
                  </a:ext>
                </a:extLst>
              </p:cNvPr>
              <p:cNvCxnSpPr>
                <a:cxnSpLocks/>
                <a:endCxn id="255" idx="4"/>
              </p:cNvCxnSpPr>
              <p:nvPr/>
            </p:nvCxnSpPr>
            <p:spPr>
              <a:xfrm flipV="1">
                <a:off x="9775513" y="3897442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组合 257">
              <a:extLst>
                <a:ext uri="{FF2B5EF4-FFF2-40B4-BE49-F238E27FC236}">
                  <a16:creationId xmlns:a16="http://schemas.microsoft.com/office/drawing/2014/main" id="{9F56BBC7-284A-44E9-B3EB-5A0219898398}"/>
                </a:ext>
              </a:extLst>
            </p:cNvPr>
            <p:cNvGrpSpPr/>
            <p:nvPr/>
          </p:nvGrpSpPr>
          <p:grpSpPr>
            <a:xfrm>
              <a:off x="6530248" y="2993767"/>
              <a:ext cx="659211" cy="875243"/>
              <a:chOff x="9775513" y="3759983"/>
              <a:chExt cx="659211" cy="875243"/>
            </a:xfrm>
          </p:grpSpPr>
          <p:sp>
            <p:nvSpPr>
              <p:cNvPr id="259" name="Freeform 27">
                <a:extLst>
                  <a:ext uri="{FF2B5EF4-FFF2-40B4-BE49-F238E27FC236}">
                    <a16:creationId xmlns:a16="http://schemas.microsoft.com/office/drawing/2014/main" id="{3A00002E-97E0-491C-86C7-5D5347476423}"/>
                  </a:ext>
                </a:extLst>
              </p:cNvPr>
              <p:cNvSpPr/>
              <p:nvPr/>
            </p:nvSpPr>
            <p:spPr>
              <a:xfrm>
                <a:off x="9775513" y="3893153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>
                <a:gsLst>
                  <a:gs pos="38000">
                    <a:srgbClr val="FF7D5D"/>
                  </a:gs>
                  <a:gs pos="0">
                    <a:srgbClr val="FF0000"/>
                  </a:gs>
                  <a:gs pos="79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260" name="Oval 25">
                <a:extLst>
                  <a:ext uri="{FF2B5EF4-FFF2-40B4-BE49-F238E27FC236}">
                    <a16:creationId xmlns:a16="http://schemas.microsoft.com/office/drawing/2014/main" id="{7BE47BE9-5C85-4CDA-B213-AD2FEB9B18FC}"/>
                  </a:ext>
                </a:extLst>
              </p:cNvPr>
              <p:cNvSpPr/>
              <p:nvPr/>
            </p:nvSpPr>
            <p:spPr>
              <a:xfrm>
                <a:off x="9775711" y="3759983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9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261" name="Straight Connector 30">
                <a:extLst>
                  <a:ext uri="{FF2B5EF4-FFF2-40B4-BE49-F238E27FC236}">
                    <a16:creationId xmlns:a16="http://schemas.microsoft.com/office/drawing/2014/main" id="{88D53B89-C42E-4277-BE13-D39DB5810A09}"/>
                  </a:ext>
                </a:extLst>
              </p:cNvPr>
              <p:cNvCxnSpPr>
                <a:cxnSpLocks/>
                <a:endCxn id="259" idx="4"/>
              </p:cNvCxnSpPr>
              <p:nvPr/>
            </p:nvCxnSpPr>
            <p:spPr>
              <a:xfrm flipV="1">
                <a:off x="9775513" y="3897442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组合 261">
              <a:extLst>
                <a:ext uri="{FF2B5EF4-FFF2-40B4-BE49-F238E27FC236}">
                  <a16:creationId xmlns:a16="http://schemas.microsoft.com/office/drawing/2014/main" id="{F366CEE9-1289-4BD4-AD61-35745D8521CE}"/>
                </a:ext>
              </a:extLst>
            </p:cNvPr>
            <p:cNvGrpSpPr/>
            <p:nvPr/>
          </p:nvGrpSpPr>
          <p:grpSpPr>
            <a:xfrm>
              <a:off x="7635788" y="2913323"/>
              <a:ext cx="659211" cy="875243"/>
              <a:chOff x="9775513" y="3759983"/>
              <a:chExt cx="659211" cy="875243"/>
            </a:xfrm>
          </p:grpSpPr>
          <p:sp>
            <p:nvSpPr>
              <p:cNvPr id="263" name="Freeform 27">
                <a:extLst>
                  <a:ext uri="{FF2B5EF4-FFF2-40B4-BE49-F238E27FC236}">
                    <a16:creationId xmlns:a16="http://schemas.microsoft.com/office/drawing/2014/main" id="{8E84BDEC-BEB8-42C0-A173-74CA6C09A6E3}"/>
                  </a:ext>
                </a:extLst>
              </p:cNvPr>
              <p:cNvSpPr/>
              <p:nvPr/>
            </p:nvSpPr>
            <p:spPr>
              <a:xfrm>
                <a:off x="9775513" y="3893153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>
                <a:gsLst>
                  <a:gs pos="38000">
                    <a:srgbClr val="FF7D5D"/>
                  </a:gs>
                  <a:gs pos="0">
                    <a:srgbClr val="FF0000"/>
                  </a:gs>
                  <a:gs pos="79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64" name="Oval 25">
                <a:extLst>
                  <a:ext uri="{FF2B5EF4-FFF2-40B4-BE49-F238E27FC236}">
                    <a16:creationId xmlns:a16="http://schemas.microsoft.com/office/drawing/2014/main" id="{B5983DAC-4FBB-447A-BC40-CADA1F08A047}"/>
                  </a:ext>
                </a:extLst>
              </p:cNvPr>
              <p:cNvSpPr/>
              <p:nvPr/>
            </p:nvSpPr>
            <p:spPr>
              <a:xfrm>
                <a:off x="9775711" y="3759983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9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265" name="Straight Connector 30">
                <a:extLst>
                  <a:ext uri="{FF2B5EF4-FFF2-40B4-BE49-F238E27FC236}">
                    <a16:creationId xmlns:a16="http://schemas.microsoft.com/office/drawing/2014/main" id="{9987716D-6E02-484A-9662-C7BAEE583292}"/>
                  </a:ext>
                </a:extLst>
              </p:cNvPr>
              <p:cNvCxnSpPr>
                <a:cxnSpLocks/>
                <a:endCxn id="263" idx="4"/>
              </p:cNvCxnSpPr>
              <p:nvPr/>
            </p:nvCxnSpPr>
            <p:spPr>
              <a:xfrm flipV="1">
                <a:off x="9775513" y="3897442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组合 269">
              <a:extLst>
                <a:ext uri="{FF2B5EF4-FFF2-40B4-BE49-F238E27FC236}">
                  <a16:creationId xmlns:a16="http://schemas.microsoft.com/office/drawing/2014/main" id="{F29F0762-41E7-4C03-B4CC-FBF7759EEB8F}"/>
                </a:ext>
              </a:extLst>
            </p:cNvPr>
            <p:cNvGrpSpPr/>
            <p:nvPr/>
          </p:nvGrpSpPr>
          <p:grpSpPr>
            <a:xfrm>
              <a:off x="5403553" y="4764858"/>
              <a:ext cx="659211" cy="875243"/>
              <a:chOff x="9775513" y="3759983"/>
              <a:chExt cx="659211" cy="875243"/>
            </a:xfrm>
          </p:grpSpPr>
          <p:sp>
            <p:nvSpPr>
              <p:cNvPr id="271" name="Freeform 27">
                <a:extLst>
                  <a:ext uri="{FF2B5EF4-FFF2-40B4-BE49-F238E27FC236}">
                    <a16:creationId xmlns:a16="http://schemas.microsoft.com/office/drawing/2014/main" id="{99DCF093-CADA-447E-923C-6A6938743A5E}"/>
                  </a:ext>
                </a:extLst>
              </p:cNvPr>
              <p:cNvSpPr/>
              <p:nvPr/>
            </p:nvSpPr>
            <p:spPr>
              <a:xfrm>
                <a:off x="9775513" y="3893153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>
                <a:gsLst>
                  <a:gs pos="38000">
                    <a:srgbClr val="FF7D5D"/>
                  </a:gs>
                  <a:gs pos="0">
                    <a:srgbClr val="FF0000"/>
                  </a:gs>
                  <a:gs pos="79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72" name="Oval 25">
                <a:extLst>
                  <a:ext uri="{FF2B5EF4-FFF2-40B4-BE49-F238E27FC236}">
                    <a16:creationId xmlns:a16="http://schemas.microsoft.com/office/drawing/2014/main" id="{A59BFB03-13D4-4435-A60F-250D92C3CE76}"/>
                  </a:ext>
                </a:extLst>
              </p:cNvPr>
              <p:cNvSpPr/>
              <p:nvPr/>
            </p:nvSpPr>
            <p:spPr>
              <a:xfrm>
                <a:off x="9775711" y="3759983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9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273" name="Straight Connector 30">
                <a:extLst>
                  <a:ext uri="{FF2B5EF4-FFF2-40B4-BE49-F238E27FC236}">
                    <a16:creationId xmlns:a16="http://schemas.microsoft.com/office/drawing/2014/main" id="{E0CD8C55-9671-49F6-80C9-9BEE9C796B57}"/>
                  </a:ext>
                </a:extLst>
              </p:cNvPr>
              <p:cNvCxnSpPr>
                <a:cxnSpLocks/>
                <a:endCxn id="271" idx="4"/>
              </p:cNvCxnSpPr>
              <p:nvPr/>
            </p:nvCxnSpPr>
            <p:spPr>
              <a:xfrm flipV="1">
                <a:off x="9775513" y="3897442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组合 273">
              <a:extLst>
                <a:ext uri="{FF2B5EF4-FFF2-40B4-BE49-F238E27FC236}">
                  <a16:creationId xmlns:a16="http://schemas.microsoft.com/office/drawing/2014/main" id="{DAA59660-35AE-4F01-88F3-8E4D00CBE7B9}"/>
                </a:ext>
              </a:extLst>
            </p:cNvPr>
            <p:cNvGrpSpPr/>
            <p:nvPr/>
          </p:nvGrpSpPr>
          <p:grpSpPr>
            <a:xfrm>
              <a:off x="6525703" y="4888340"/>
              <a:ext cx="659211" cy="875243"/>
              <a:chOff x="9775513" y="3759983"/>
              <a:chExt cx="659211" cy="875243"/>
            </a:xfrm>
          </p:grpSpPr>
          <p:sp>
            <p:nvSpPr>
              <p:cNvPr id="275" name="Freeform 27">
                <a:extLst>
                  <a:ext uri="{FF2B5EF4-FFF2-40B4-BE49-F238E27FC236}">
                    <a16:creationId xmlns:a16="http://schemas.microsoft.com/office/drawing/2014/main" id="{F6919624-2976-425A-82AB-1FFC0353E67A}"/>
                  </a:ext>
                </a:extLst>
              </p:cNvPr>
              <p:cNvSpPr/>
              <p:nvPr/>
            </p:nvSpPr>
            <p:spPr>
              <a:xfrm>
                <a:off x="9775513" y="3893153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>
                <a:gsLst>
                  <a:gs pos="38000">
                    <a:srgbClr val="FF7D5D"/>
                  </a:gs>
                  <a:gs pos="0">
                    <a:srgbClr val="FF0000"/>
                  </a:gs>
                  <a:gs pos="79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76" name="Oval 25">
                <a:extLst>
                  <a:ext uri="{FF2B5EF4-FFF2-40B4-BE49-F238E27FC236}">
                    <a16:creationId xmlns:a16="http://schemas.microsoft.com/office/drawing/2014/main" id="{AFF6BC23-4BDF-4AE0-A9EB-C5AA899BD6B1}"/>
                  </a:ext>
                </a:extLst>
              </p:cNvPr>
              <p:cNvSpPr/>
              <p:nvPr/>
            </p:nvSpPr>
            <p:spPr>
              <a:xfrm>
                <a:off x="9775711" y="3759983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9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277" name="Straight Connector 30">
                <a:extLst>
                  <a:ext uri="{FF2B5EF4-FFF2-40B4-BE49-F238E27FC236}">
                    <a16:creationId xmlns:a16="http://schemas.microsoft.com/office/drawing/2014/main" id="{2204CFC8-3415-42A6-AE89-316C28FC05F3}"/>
                  </a:ext>
                </a:extLst>
              </p:cNvPr>
              <p:cNvCxnSpPr>
                <a:cxnSpLocks/>
                <a:endCxn id="275" idx="4"/>
              </p:cNvCxnSpPr>
              <p:nvPr/>
            </p:nvCxnSpPr>
            <p:spPr>
              <a:xfrm flipV="1">
                <a:off x="9775513" y="3897442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文本框 281">
              <a:extLst>
                <a:ext uri="{FF2B5EF4-FFF2-40B4-BE49-F238E27FC236}">
                  <a16:creationId xmlns:a16="http://schemas.microsoft.com/office/drawing/2014/main" id="{83B8C74B-6CB6-4031-B5BB-68EA52447259}"/>
                </a:ext>
              </a:extLst>
            </p:cNvPr>
            <p:cNvSpPr txBox="1"/>
            <p:nvPr/>
          </p:nvSpPr>
          <p:spPr>
            <a:xfrm>
              <a:off x="2193739" y="2749916"/>
              <a:ext cx="795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0-200m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3" name="文本框 282">
              <a:extLst>
                <a:ext uri="{FF2B5EF4-FFF2-40B4-BE49-F238E27FC236}">
                  <a16:creationId xmlns:a16="http://schemas.microsoft.com/office/drawing/2014/main" id="{E588EF49-0838-4E38-B4E2-8C22A3C7A6A6}"/>
                </a:ext>
              </a:extLst>
            </p:cNvPr>
            <p:cNvSpPr txBox="1"/>
            <p:nvPr/>
          </p:nvSpPr>
          <p:spPr>
            <a:xfrm>
              <a:off x="2182008" y="4590458"/>
              <a:ext cx="795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0-200m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85" name="组合 284">
              <a:extLst>
                <a:ext uri="{FF2B5EF4-FFF2-40B4-BE49-F238E27FC236}">
                  <a16:creationId xmlns:a16="http://schemas.microsoft.com/office/drawing/2014/main" id="{44C67471-A91B-4697-8BC4-11024CA7B620}"/>
                </a:ext>
              </a:extLst>
            </p:cNvPr>
            <p:cNvGrpSpPr/>
            <p:nvPr/>
          </p:nvGrpSpPr>
          <p:grpSpPr>
            <a:xfrm>
              <a:off x="4211987" y="923799"/>
              <a:ext cx="659211" cy="875243"/>
              <a:chOff x="10611201" y="3199057"/>
              <a:chExt cx="659211" cy="875243"/>
            </a:xfrm>
          </p:grpSpPr>
          <p:sp>
            <p:nvSpPr>
              <p:cNvPr id="286" name="Freeform 27">
                <a:extLst>
                  <a:ext uri="{FF2B5EF4-FFF2-40B4-BE49-F238E27FC236}">
                    <a16:creationId xmlns:a16="http://schemas.microsoft.com/office/drawing/2014/main" id="{02FA0F36-6D33-4A6A-8E6A-FA235391AA81}"/>
                  </a:ext>
                </a:extLst>
              </p:cNvPr>
              <p:cNvSpPr/>
              <p:nvPr/>
            </p:nvSpPr>
            <p:spPr>
              <a:xfrm>
                <a:off x="10611201" y="3332227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4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tx1">
                    <a:alpha val="92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87" name="Oval 25">
                <a:extLst>
                  <a:ext uri="{FF2B5EF4-FFF2-40B4-BE49-F238E27FC236}">
                    <a16:creationId xmlns:a16="http://schemas.microsoft.com/office/drawing/2014/main" id="{E7CDE1C8-3F1C-4F14-ADA5-65651E241C48}"/>
                  </a:ext>
                </a:extLst>
              </p:cNvPr>
              <p:cNvSpPr/>
              <p:nvPr/>
            </p:nvSpPr>
            <p:spPr>
              <a:xfrm>
                <a:off x="10611399" y="3199057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22000">
                    <a:srgbClr val="FF33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288" name="Straight Connector 30">
                <a:extLst>
                  <a:ext uri="{FF2B5EF4-FFF2-40B4-BE49-F238E27FC236}">
                    <a16:creationId xmlns:a16="http://schemas.microsoft.com/office/drawing/2014/main" id="{54BBF187-B11F-4B69-89DB-8D4866E8012B}"/>
                  </a:ext>
                </a:extLst>
              </p:cNvPr>
              <p:cNvCxnSpPr>
                <a:cxnSpLocks/>
                <a:endCxn id="286" idx="4"/>
              </p:cNvCxnSpPr>
              <p:nvPr/>
            </p:nvCxnSpPr>
            <p:spPr>
              <a:xfrm flipV="1">
                <a:off x="10611201" y="3336516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9" name="组合 288">
              <a:extLst>
                <a:ext uri="{FF2B5EF4-FFF2-40B4-BE49-F238E27FC236}">
                  <a16:creationId xmlns:a16="http://schemas.microsoft.com/office/drawing/2014/main" id="{5BEF43DF-B8CD-4935-8D89-CAD73BEDC062}"/>
                </a:ext>
              </a:extLst>
            </p:cNvPr>
            <p:cNvGrpSpPr/>
            <p:nvPr/>
          </p:nvGrpSpPr>
          <p:grpSpPr>
            <a:xfrm>
              <a:off x="5389453" y="923799"/>
              <a:ext cx="659211" cy="875243"/>
              <a:chOff x="10611201" y="3199057"/>
              <a:chExt cx="659211" cy="875243"/>
            </a:xfrm>
          </p:grpSpPr>
          <p:sp>
            <p:nvSpPr>
              <p:cNvPr id="290" name="Freeform 27">
                <a:extLst>
                  <a:ext uri="{FF2B5EF4-FFF2-40B4-BE49-F238E27FC236}">
                    <a16:creationId xmlns:a16="http://schemas.microsoft.com/office/drawing/2014/main" id="{E7857F68-E5B3-4CFA-9938-821CC0C44E0F}"/>
                  </a:ext>
                </a:extLst>
              </p:cNvPr>
              <p:cNvSpPr/>
              <p:nvPr/>
            </p:nvSpPr>
            <p:spPr>
              <a:xfrm>
                <a:off x="10611201" y="3332227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4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tx1">
                    <a:alpha val="92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91" name="Oval 25">
                <a:extLst>
                  <a:ext uri="{FF2B5EF4-FFF2-40B4-BE49-F238E27FC236}">
                    <a16:creationId xmlns:a16="http://schemas.microsoft.com/office/drawing/2014/main" id="{E40E4B9A-E9A9-4508-A48D-7849371C9B51}"/>
                  </a:ext>
                </a:extLst>
              </p:cNvPr>
              <p:cNvSpPr/>
              <p:nvPr/>
            </p:nvSpPr>
            <p:spPr>
              <a:xfrm>
                <a:off x="10611399" y="3199057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22000">
                    <a:srgbClr val="FF33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292" name="Straight Connector 30">
                <a:extLst>
                  <a:ext uri="{FF2B5EF4-FFF2-40B4-BE49-F238E27FC236}">
                    <a16:creationId xmlns:a16="http://schemas.microsoft.com/office/drawing/2014/main" id="{78792FE3-9391-4CFB-9A30-6BB28CC0B805}"/>
                  </a:ext>
                </a:extLst>
              </p:cNvPr>
              <p:cNvCxnSpPr>
                <a:cxnSpLocks/>
                <a:endCxn id="290" idx="4"/>
              </p:cNvCxnSpPr>
              <p:nvPr/>
            </p:nvCxnSpPr>
            <p:spPr>
              <a:xfrm flipV="1">
                <a:off x="10611201" y="3336516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" name="组合 292">
              <a:extLst>
                <a:ext uri="{FF2B5EF4-FFF2-40B4-BE49-F238E27FC236}">
                  <a16:creationId xmlns:a16="http://schemas.microsoft.com/office/drawing/2014/main" id="{36564368-20A9-4E8B-83A5-FB8929B550EA}"/>
                </a:ext>
              </a:extLst>
            </p:cNvPr>
            <p:cNvGrpSpPr/>
            <p:nvPr/>
          </p:nvGrpSpPr>
          <p:grpSpPr>
            <a:xfrm>
              <a:off x="6522790" y="923799"/>
              <a:ext cx="659211" cy="875243"/>
              <a:chOff x="10611201" y="3199057"/>
              <a:chExt cx="659211" cy="875243"/>
            </a:xfrm>
          </p:grpSpPr>
          <p:sp>
            <p:nvSpPr>
              <p:cNvPr id="294" name="Freeform 27">
                <a:extLst>
                  <a:ext uri="{FF2B5EF4-FFF2-40B4-BE49-F238E27FC236}">
                    <a16:creationId xmlns:a16="http://schemas.microsoft.com/office/drawing/2014/main" id="{5ACCF257-D725-48A9-ABFE-7A785A9D5B93}"/>
                  </a:ext>
                </a:extLst>
              </p:cNvPr>
              <p:cNvSpPr/>
              <p:nvPr/>
            </p:nvSpPr>
            <p:spPr>
              <a:xfrm>
                <a:off x="10611201" y="3332227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4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tx1">
                    <a:alpha val="92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95" name="Oval 25">
                <a:extLst>
                  <a:ext uri="{FF2B5EF4-FFF2-40B4-BE49-F238E27FC236}">
                    <a16:creationId xmlns:a16="http://schemas.microsoft.com/office/drawing/2014/main" id="{4DEBBAF2-7837-46BE-8ACB-2D3E3347613E}"/>
                  </a:ext>
                </a:extLst>
              </p:cNvPr>
              <p:cNvSpPr/>
              <p:nvPr/>
            </p:nvSpPr>
            <p:spPr>
              <a:xfrm>
                <a:off x="10611399" y="3199057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22000">
                    <a:srgbClr val="FF33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296" name="Straight Connector 30">
                <a:extLst>
                  <a:ext uri="{FF2B5EF4-FFF2-40B4-BE49-F238E27FC236}">
                    <a16:creationId xmlns:a16="http://schemas.microsoft.com/office/drawing/2014/main" id="{43387D27-EC02-4351-82B7-C4DD84CD2E8D}"/>
                  </a:ext>
                </a:extLst>
              </p:cNvPr>
              <p:cNvCxnSpPr>
                <a:cxnSpLocks/>
                <a:endCxn id="294" idx="4"/>
              </p:cNvCxnSpPr>
              <p:nvPr/>
            </p:nvCxnSpPr>
            <p:spPr>
              <a:xfrm flipV="1">
                <a:off x="10611201" y="3336516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组合 296">
              <a:extLst>
                <a:ext uri="{FF2B5EF4-FFF2-40B4-BE49-F238E27FC236}">
                  <a16:creationId xmlns:a16="http://schemas.microsoft.com/office/drawing/2014/main" id="{DB35B0FA-C87C-4FDA-ADFE-5FC3C872B299}"/>
                </a:ext>
              </a:extLst>
            </p:cNvPr>
            <p:cNvGrpSpPr/>
            <p:nvPr/>
          </p:nvGrpSpPr>
          <p:grpSpPr>
            <a:xfrm>
              <a:off x="7635788" y="923799"/>
              <a:ext cx="659211" cy="875243"/>
              <a:chOff x="10611201" y="3199057"/>
              <a:chExt cx="659211" cy="875243"/>
            </a:xfrm>
          </p:grpSpPr>
          <p:sp>
            <p:nvSpPr>
              <p:cNvPr id="298" name="Freeform 27">
                <a:extLst>
                  <a:ext uri="{FF2B5EF4-FFF2-40B4-BE49-F238E27FC236}">
                    <a16:creationId xmlns:a16="http://schemas.microsoft.com/office/drawing/2014/main" id="{A555F4D3-14CD-43A6-A574-B38F159D9072}"/>
                  </a:ext>
                </a:extLst>
              </p:cNvPr>
              <p:cNvSpPr/>
              <p:nvPr/>
            </p:nvSpPr>
            <p:spPr>
              <a:xfrm>
                <a:off x="10611201" y="3332227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4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tx1">
                    <a:alpha val="92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99" name="Oval 25">
                <a:extLst>
                  <a:ext uri="{FF2B5EF4-FFF2-40B4-BE49-F238E27FC236}">
                    <a16:creationId xmlns:a16="http://schemas.microsoft.com/office/drawing/2014/main" id="{AEC4312E-554C-4F87-8F9B-64BDB5A1D1EA}"/>
                  </a:ext>
                </a:extLst>
              </p:cNvPr>
              <p:cNvSpPr/>
              <p:nvPr/>
            </p:nvSpPr>
            <p:spPr>
              <a:xfrm>
                <a:off x="10611399" y="3199057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22000">
                    <a:srgbClr val="FF33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300" name="Straight Connector 30">
                <a:extLst>
                  <a:ext uri="{FF2B5EF4-FFF2-40B4-BE49-F238E27FC236}">
                    <a16:creationId xmlns:a16="http://schemas.microsoft.com/office/drawing/2014/main" id="{63AE1BBF-29D1-4D42-99F8-F42B4DE230BA}"/>
                  </a:ext>
                </a:extLst>
              </p:cNvPr>
              <p:cNvCxnSpPr>
                <a:cxnSpLocks/>
                <a:endCxn id="298" idx="4"/>
              </p:cNvCxnSpPr>
              <p:nvPr/>
            </p:nvCxnSpPr>
            <p:spPr>
              <a:xfrm flipV="1">
                <a:off x="10611201" y="3336516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组合 300">
              <a:extLst>
                <a:ext uri="{FF2B5EF4-FFF2-40B4-BE49-F238E27FC236}">
                  <a16:creationId xmlns:a16="http://schemas.microsoft.com/office/drawing/2014/main" id="{4604012F-4DAA-4DAC-B398-437BFD73D8B0}"/>
                </a:ext>
              </a:extLst>
            </p:cNvPr>
            <p:cNvGrpSpPr/>
            <p:nvPr/>
          </p:nvGrpSpPr>
          <p:grpSpPr>
            <a:xfrm>
              <a:off x="4279987" y="4462278"/>
              <a:ext cx="659211" cy="875243"/>
              <a:chOff x="10611201" y="3199057"/>
              <a:chExt cx="659211" cy="875243"/>
            </a:xfrm>
          </p:grpSpPr>
          <p:sp>
            <p:nvSpPr>
              <p:cNvPr id="302" name="Freeform 27">
                <a:extLst>
                  <a:ext uri="{FF2B5EF4-FFF2-40B4-BE49-F238E27FC236}">
                    <a16:creationId xmlns:a16="http://schemas.microsoft.com/office/drawing/2014/main" id="{E44B43C9-E461-4508-AB86-8F7D3F2B4CDF}"/>
                  </a:ext>
                </a:extLst>
              </p:cNvPr>
              <p:cNvSpPr/>
              <p:nvPr/>
            </p:nvSpPr>
            <p:spPr>
              <a:xfrm>
                <a:off x="10611201" y="3332227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4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tx1">
                    <a:alpha val="92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03" name="Oval 25">
                <a:extLst>
                  <a:ext uri="{FF2B5EF4-FFF2-40B4-BE49-F238E27FC236}">
                    <a16:creationId xmlns:a16="http://schemas.microsoft.com/office/drawing/2014/main" id="{9C3B3346-4BC8-4E1D-8E02-74F6B88B26BC}"/>
                  </a:ext>
                </a:extLst>
              </p:cNvPr>
              <p:cNvSpPr/>
              <p:nvPr/>
            </p:nvSpPr>
            <p:spPr>
              <a:xfrm>
                <a:off x="10611399" y="3199057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22000">
                    <a:srgbClr val="FF33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304" name="Straight Connector 30">
                <a:extLst>
                  <a:ext uri="{FF2B5EF4-FFF2-40B4-BE49-F238E27FC236}">
                    <a16:creationId xmlns:a16="http://schemas.microsoft.com/office/drawing/2014/main" id="{599D8BE3-B8E0-4775-A1EB-EB7BCFF06709}"/>
                  </a:ext>
                </a:extLst>
              </p:cNvPr>
              <p:cNvCxnSpPr>
                <a:cxnSpLocks/>
                <a:endCxn id="302" idx="4"/>
              </p:cNvCxnSpPr>
              <p:nvPr/>
            </p:nvCxnSpPr>
            <p:spPr>
              <a:xfrm flipV="1">
                <a:off x="10611201" y="3336516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组合 304">
              <a:extLst>
                <a:ext uri="{FF2B5EF4-FFF2-40B4-BE49-F238E27FC236}">
                  <a16:creationId xmlns:a16="http://schemas.microsoft.com/office/drawing/2014/main" id="{024B5DEC-15AA-4558-9A72-51766CC3BB83}"/>
                </a:ext>
              </a:extLst>
            </p:cNvPr>
            <p:cNvGrpSpPr/>
            <p:nvPr/>
          </p:nvGrpSpPr>
          <p:grpSpPr>
            <a:xfrm>
              <a:off x="7634570" y="4474118"/>
              <a:ext cx="659211" cy="875243"/>
              <a:chOff x="10611201" y="3199057"/>
              <a:chExt cx="659211" cy="875243"/>
            </a:xfrm>
          </p:grpSpPr>
          <p:sp>
            <p:nvSpPr>
              <p:cNvPr id="306" name="Freeform 27">
                <a:extLst>
                  <a:ext uri="{FF2B5EF4-FFF2-40B4-BE49-F238E27FC236}">
                    <a16:creationId xmlns:a16="http://schemas.microsoft.com/office/drawing/2014/main" id="{1598E63E-814F-4ADE-ADCF-D4D531823756}"/>
                  </a:ext>
                </a:extLst>
              </p:cNvPr>
              <p:cNvSpPr/>
              <p:nvPr/>
            </p:nvSpPr>
            <p:spPr>
              <a:xfrm>
                <a:off x="10611201" y="3332227"/>
                <a:ext cx="659211" cy="742073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4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tx1">
                    <a:alpha val="92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07" name="Oval 25">
                <a:extLst>
                  <a:ext uri="{FF2B5EF4-FFF2-40B4-BE49-F238E27FC236}">
                    <a16:creationId xmlns:a16="http://schemas.microsoft.com/office/drawing/2014/main" id="{3F35DF7C-FDB5-4809-AE83-798413A96FB0}"/>
                  </a:ext>
                </a:extLst>
              </p:cNvPr>
              <p:cNvSpPr/>
              <p:nvPr/>
            </p:nvSpPr>
            <p:spPr>
              <a:xfrm>
                <a:off x="10611399" y="3199057"/>
                <a:ext cx="657795" cy="28573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22000">
                    <a:srgbClr val="FF33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308" name="Straight Connector 30">
                <a:extLst>
                  <a:ext uri="{FF2B5EF4-FFF2-40B4-BE49-F238E27FC236}">
                    <a16:creationId xmlns:a16="http://schemas.microsoft.com/office/drawing/2014/main" id="{B9A9692C-61A6-4468-B695-DC8442F4A25D}"/>
                  </a:ext>
                </a:extLst>
              </p:cNvPr>
              <p:cNvCxnSpPr>
                <a:cxnSpLocks/>
                <a:endCxn id="306" idx="4"/>
              </p:cNvCxnSpPr>
              <p:nvPr/>
            </p:nvCxnSpPr>
            <p:spPr>
              <a:xfrm flipV="1">
                <a:off x="10611201" y="3336516"/>
                <a:ext cx="659211" cy="54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0" name="文本框 309">
            <a:extLst>
              <a:ext uri="{FF2B5EF4-FFF2-40B4-BE49-F238E27FC236}">
                <a16:creationId xmlns:a16="http://schemas.microsoft.com/office/drawing/2014/main" id="{99659133-22BE-420A-A869-35CB17572F5A}"/>
              </a:ext>
            </a:extLst>
          </p:cNvPr>
          <p:cNvSpPr txBox="1"/>
          <p:nvPr/>
        </p:nvSpPr>
        <p:spPr>
          <a:xfrm>
            <a:off x="7332118" y="3287147"/>
            <a:ext cx="148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1/3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2" name="直接连接符 311">
            <a:extLst>
              <a:ext uri="{FF2B5EF4-FFF2-40B4-BE49-F238E27FC236}">
                <a16:creationId xmlns:a16="http://schemas.microsoft.com/office/drawing/2014/main" id="{D34F5889-5296-4091-820B-D18CE4DBC00E}"/>
              </a:ext>
            </a:extLst>
          </p:cNvPr>
          <p:cNvCxnSpPr/>
          <p:nvPr/>
        </p:nvCxnSpPr>
        <p:spPr>
          <a:xfrm>
            <a:off x="0" y="657192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4">
            <a:extLst>
              <a:ext uri="{FF2B5EF4-FFF2-40B4-BE49-F238E27FC236}">
                <a16:creationId xmlns:a16="http://schemas.microsoft.com/office/drawing/2014/main" id="{A8645E45-4644-4A15-AFB6-20D4C32DFADD}"/>
              </a:ext>
            </a:extLst>
          </p:cNvPr>
          <p:cNvSpPr txBox="1"/>
          <p:nvPr/>
        </p:nvSpPr>
        <p:spPr>
          <a:xfrm>
            <a:off x="47807" y="91923"/>
            <a:ext cx="631489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Classification and proportion of MHW events</a:t>
            </a:r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70104BE3-8946-4E06-B790-172E49743ECB}"/>
              </a:ext>
            </a:extLst>
          </p:cNvPr>
          <p:cNvSpPr/>
          <p:nvPr/>
        </p:nvSpPr>
        <p:spPr>
          <a:xfrm>
            <a:off x="8365673" y="3137131"/>
            <a:ext cx="3728356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About 1/3 MHW events have no surface signals at all !</a:t>
            </a:r>
            <a:endParaRPr lang="zh-CN" altLang="en-US" dirty="0"/>
          </a:p>
        </p:txBody>
      </p:sp>
      <p:graphicFrame>
        <p:nvGraphicFramePr>
          <p:cNvPr id="316" name="表格 315">
            <a:extLst>
              <a:ext uri="{FF2B5EF4-FFF2-40B4-BE49-F238E27FC236}">
                <a16:creationId xmlns:a16="http://schemas.microsoft.com/office/drawing/2014/main" id="{F5196124-B321-4DB4-904C-C81247C00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51804"/>
              </p:ext>
            </p:extLst>
          </p:nvPr>
        </p:nvGraphicFramePr>
        <p:xfrm>
          <a:off x="8403773" y="4468422"/>
          <a:ext cx="3508184" cy="1567872"/>
        </p:xfrm>
        <a:graphic>
          <a:graphicData uri="http://schemas.openxmlformats.org/drawingml/2006/table">
            <a:tbl>
              <a:tblPr firstRow="1" firstCol="1" bandRow="1"/>
              <a:tblGrid>
                <a:gridCol w="979399">
                  <a:extLst>
                    <a:ext uri="{9D8B030D-6E8A-4147-A177-3AD203B41FA5}">
                      <a16:colId xmlns:a16="http://schemas.microsoft.com/office/drawing/2014/main" val="939456519"/>
                    </a:ext>
                  </a:extLst>
                </a:gridCol>
                <a:gridCol w="839043">
                  <a:extLst>
                    <a:ext uri="{9D8B030D-6E8A-4147-A177-3AD203B41FA5}">
                      <a16:colId xmlns:a16="http://schemas.microsoft.com/office/drawing/2014/main" val="3184265711"/>
                    </a:ext>
                  </a:extLst>
                </a:gridCol>
                <a:gridCol w="862351">
                  <a:extLst>
                    <a:ext uri="{9D8B030D-6E8A-4147-A177-3AD203B41FA5}">
                      <a16:colId xmlns:a16="http://schemas.microsoft.com/office/drawing/2014/main" val="1626543735"/>
                    </a:ext>
                  </a:extLst>
                </a:gridCol>
                <a:gridCol w="827391">
                  <a:extLst>
                    <a:ext uri="{9D8B030D-6E8A-4147-A177-3AD203B41FA5}">
                      <a16:colId xmlns:a16="http://schemas.microsoft.com/office/drawing/2014/main" val="1145599843"/>
                    </a:ext>
                  </a:extLst>
                </a:gridCol>
              </a:tblGrid>
              <a:tr h="3919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Datasets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GLORYS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HYCOM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ECCO2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249538"/>
                  </a:ext>
                </a:extLst>
              </a:tr>
              <a:tr h="3919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Surface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46.9%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32.6%</a:t>
                      </a:r>
                      <a:endParaRPr lang="zh-CN" alt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52.8%</a:t>
                      </a:r>
                      <a:endParaRPr lang="zh-CN" alt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848116"/>
                  </a:ext>
                </a:extLst>
              </a:tr>
              <a:tr h="3919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Subsurface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31.2%</a:t>
                      </a:r>
                      <a:endParaRPr lang="zh-CN" alt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42.4%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27.7%</a:t>
                      </a:r>
                      <a:endParaRPr lang="zh-CN" alt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346254"/>
                  </a:ext>
                </a:extLst>
              </a:tr>
              <a:tr h="3919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Mixed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21.9%</a:t>
                      </a:r>
                      <a:endParaRPr lang="zh-CN" alt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25.0%</a:t>
                      </a:r>
                      <a:endParaRPr lang="zh-CN" alt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19.5%</a:t>
                      </a:r>
                      <a:endParaRPr lang="zh-CN" alt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755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94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84D50A-4D4A-4D31-A386-2EC03E1AB8FA}"/>
              </a:ext>
            </a:extLst>
          </p:cNvPr>
          <p:cNvPicPr/>
          <p:nvPr/>
        </p:nvPicPr>
        <p:blipFill rotWithShape="1">
          <a:blip r:embed="rId2"/>
          <a:srcRect r="2912"/>
          <a:stretch/>
        </p:blipFill>
        <p:spPr>
          <a:xfrm>
            <a:off x="1064866" y="1201481"/>
            <a:ext cx="10887535" cy="48326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5D758E-5EAD-440B-96E4-096ADB526943}"/>
              </a:ext>
            </a:extLst>
          </p:cNvPr>
          <p:cNvSpPr txBox="1"/>
          <p:nvPr/>
        </p:nvSpPr>
        <p:spPr>
          <a:xfrm>
            <a:off x="170719" y="1810265"/>
            <a:ext cx="873958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Surface</a:t>
            </a:r>
            <a:endParaRPr kumimoji="1" lang="da-DK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2BC5F9-BBEF-498C-BAAE-697D5C9FDFEB}"/>
              </a:ext>
            </a:extLst>
          </p:cNvPr>
          <p:cNvSpPr txBox="1"/>
          <p:nvPr/>
        </p:nvSpPr>
        <p:spPr>
          <a:xfrm>
            <a:off x="12482" y="3335189"/>
            <a:ext cx="1188082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Subsurface</a:t>
            </a:r>
            <a:endParaRPr kumimoji="1" lang="da-DK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25AED8-8968-4C6B-9110-F2A5EBB8A36A}"/>
              </a:ext>
            </a:extLst>
          </p:cNvPr>
          <p:cNvSpPr txBox="1"/>
          <p:nvPr/>
        </p:nvSpPr>
        <p:spPr>
          <a:xfrm>
            <a:off x="133883" y="4805541"/>
            <a:ext cx="93098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Mixed</a:t>
            </a:r>
            <a:endParaRPr kumimoji="1" lang="da-DK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线连接符 14">
            <a:extLst>
              <a:ext uri="{FF2B5EF4-FFF2-40B4-BE49-F238E27FC236}">
                <a16:creationId xmlns:a16="http://schemas.microsoft.com/office/drawing/2014/main" id="{A389F522-8BD6-43CD-AE7A-5972A50C0698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4">
            <a:extLst>
              <a:ext uri="{FF2B5EF4-FFF2-40B4-BE49-F238E27FC236}">
                <a16:creationId xmlns:a16="http://schemas.microsoft.com/office/drawing/2014/main" id="{F90737E7-355B-4317-B2D1-081B1B200663}"/>
              </a:ext>
            </a:extLst>
          </p:cNvPr>
          <p:cNvSpPr txBox="1"/>
          <p:nvPr/>
        </p:nvSpPr>
        <p:spPr>
          <a:xfrm>
            <a:off x="61254" y="141285"/>
            <a:ext cx="699813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Global distribution of different-type MHW events</a:t>
            </a:r>
            <a:endParaRPr lang="zh-CN" altLang="en-US" b="1" dirty="0">
              <a:solidFill>
                <a:srgbClr val="1A3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18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678660B-DEEF-4F8C-975E-85D7062D52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42" y="1189430"/>
            <a:ext cx="7249715" cy="5527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84F177-E264-4448-8715-B43331D29CC6}"/>
              </a:ext>
            </a:extLst>
          </p:cNvPr>
          <p:cNvSpPr txBox="1"/>
          <p:nvPr/>
        </p:nvSpPr>
        <p:spPr>
          <a:xfrm>
            <a:off x="8499266" y="4095128"/>
            <a:ext cx="3643748" cy="21209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peak intensity and area of subsurface MHW events appeared below the surface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 means potentially greater losses to marine ecosystems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8AC602-AF17-4CE8-86C8-B6131A7433BD}"/>
              </a:ext>
            </a:extLst>
          </p:cNvPr>
          <p:cNvSpPr txBox="1"/>
          <p:nvPr/>
        </p:nvSpPr>
        <p:spPr>
          <a:xfrm>
            <a:off x="2516163" y="916693"/>
            <a:ext cx="862672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Surface</a:t>
            </a:r>
            <a:endParaRPr kumimoji="1" lang="da-DK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8A6847-B4AD-4178-BBCD-717D1F68CECC}"/>
              </a:ext>
            </a:extLst>
          </p:cNvPr>
          <p:cNvSpPr txBox="1"/>
          <p:nvPr/>
        </p:nvSpPr>
        <p:spPr>
          <a:xfrm>
            <a:off x="4680867" y="905807"/>
            <a:ext cx="1188082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Subsurface</a:t>
            </a:r>
            <a:endParaRPr kumimoji="1" lang="da-DK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213EF8-C0E7-4C8E-B5C5-B012187DF5B4}"/>
              </a:ext>
            </a:extLst>
          </p:cNvPr>
          <p:cNvSpPr txBox="1"/>
          <p:nvPr/>
        </p:nvSpPr>
        <p:spPr>
          <a:xfrm>
            <a:off x="6556898" y="926844"/>
            <a:ext cx="2019608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Mixed</a:t>
            </a:r>
            <a:endParaRPr kumimoji="1" lang="da-DK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B0EB7F-6739-4697-A4A4-E3DC4EAEDA78}"/>
              </a:ext>
            </a:extLst>
          </p:cNvPr>
          <p:cNvSpPr txBox="1"/>
          <p:nvPr/>
        </p:nvSpPr>
        <p:spPr>
          <a:xfrm>
            <a:off x="742703" y="2191678"/>
            <a:ext cx="60305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Area</a:t>
            </a:r>
            <a:endParaRPr kumimoji="1" lang="da-DK" altLang="zh-CN" sz="1400" b="1" dirty="0">
              <a:latin typeface="Comic Sans MS" panose="030F0702030302020204" pitchFamily="66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0E55968-C22A-413A-B737-65C559F37468}"/>
              </a:ext>
            </a:extLst>
          </p:cNvPr>
          <p:cNvSpPr txBox="1"/>
          <p:nvPr/>
        </p:nvSpPr>
        <p:spPr>
          <a:xfrm>
            <a:off x="554354" y="4847802"/>
            <a:ext cx="979756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Comic Sans MS" panose="030F0702030302020204" pitchFamily="66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Intensity</a:t>
            </a:r>
            <a:endParaRPr kumimoji="1" lang="da-DK" altLang="zh-CN" sz="1400" b="1" dirty="0">
              <a:latin typeface="Comic Sans MS" panose="030F0702030302020204" pitchFamily="66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线连接符 14">
            <a:extLst>
              <a:ext uri="{FF2B5EF4-FFF2-40B4-BE49-F238E27FC236}">
                <a16:creationId xmlns:a16="http://schemas.microsoft.com/office/drawing/2014/main" id="{0F049E23-5591-45BE-A606-07ECC88D6C44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4">
            <a:extLst>
              <a:ext uri="{FF2B5EF4-FFF2-40B4-BE49-F238E27FC236}">
                <a16:creationId xmlns:a16="http://schemas.microsoft.com/office/drawing/2014/main" id="{32C6B3B0-EAF4-471D-8748-13C82BEE502A}"/>
              </a:ext>
            </a:extLst>
          </p:cNvPr>
          <p:cNvSpPr txBox="1"/>
          <p:nvPr/>
        </p:nvSpPr>
        <p:spPr>
          <a:xfrm>
            <a:off x="61254" y="141285"/>
            <a:ext cx="494617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Vertical characteristics of MHW events</a:t>
            </a:r>
          </a:p>
        </p:txBody>
      </p:sp>
    </p:spTree>
    <p:extLst>
      <p:ext uri="{BB962C8B-B14F-4D97-AF65-F5344CB8AC3E}">
        <p14:creationId xmlns:p14="http://schemas.microsoft.com/office/powerpoint/2010/main" val="274036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D6F89BD-94D6-4EAE-8D54-B76EE45824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89" y="924246"/>
            <a:ext cx="9512590" cy="5009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id="{4BF81BFF-0837-4168-9D56-D52EB1F1FD94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4">
            <a:extLst>
              <a:ext uri="{FF2B5EF4-FFF2-40B4-BE49-F238E27FC236}">
                <a16:creationId xmlns:a16="http://schemas.microsoft.com/office/drawing/2014/main" id="{AC16F4DA-B964-4D0D-8AD5-4C60E82C954F}"/>
              </a:ext>
            </a:extLst>
          </p:cNvPr>
          <p:cNvSpPr txBox="1"/>
          <p:nvPr/>
        </p:nvSpPr>
        <p:spPr>
          <a:xfrm>
            <a:off x="61254" y="141285"/>
            <a:ext cx="494617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Response to global warming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530DF4-6CEA-4A2F-8881-5936453AAEB4}"/>
              </a:ext>
            </a:extLst>
          </p:cNvPr>
          <p:cNvSpPr txBox="1"/>
          <p:nvPr/>
        </p:nvSpPr>
        <p:spPr>
          <a:xfrm>
            <a:off x="2336346" y="5842308"/>
            <a:ext cx="7519307" cy="8744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number of subsurface MHW events is increasing under the influence of subsurface ocean warming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362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4">
            <a:extLst>
              <a:ext uri="{FF2B5EF4-FFF2-40B4-BE49-F238E27FC236}">
                <a16:creationId xmlns:a16="http://schemas.microsoft.com/office/drawing/2014/main" id="{AC16F4DA-B964-4D0D-8AD5-4C60E82C954F}"/>
              </a:ext>
            </a:extLst>
          </p:cNvPr>
          <p:cNvSpPr txBox="1"/>
          <p:nvPr/>
        </p:nvSpPr>
        <p:spPr>
          <a:xfrm>
            <a:off x="61254" y="141285"/>
            <a:ext cx="494617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Conclusions</a:t>
            </a:r>
          </a:p>
        </p:txBody>
      </p:sp>
      <p:cxnSp>
        <p:nvCxnSpPr>
          <p:cNvPr id="5" name="直线连接符 14">
            <a:extLst>
              <a:ext uri="{FF2B5EF4-FFF2-40B4-BE49-F238E27FC236}">
                <a16:creationId xmlns:a16="http://schemas.microsoft.com/office/drawing/2014/main" id="{4BF81BFF-0837-4168-9D56-D52EB1F1FD94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矩形 1026">
            <a:extLst>
              <a:ext uri="{FF2B5EF4-FFF2-40B4-BE49-F238E27FC236}">
                <a16:creationId xmlns:a16="http://schemas.microsoft.com/office/drawing/2014/main" id="{5324DAA2-1CD6-43DB-B7CB-CA25071D99E9}"/>
              </a:ext>
            </a:extLst>
          </p:cNvPr>
          <p:cNvSpPr/>
          <p:nvPr/>
        </p:nvSpPr>
        <p:spPr>
          <a:xfrm>
            <a:off x="711045" y="6003481"/>
            <a:ext cx="5187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and data availability: </a:t>
            </a:r>
            <a:r>
              <a:rPr lang="en-US" altLang="zh-CN" sz="14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https://github.com/cindyisok</a:t>
            </a:r>
            <a:endParaRPr lang="zh-CN" altLang="en-US" sz="1400" b="1" u="sng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F13AE2-07BE-4844-9F69-5F0F3210FAB9}"/>
              </a:ext>
            </a:extLst>
          </p:cNvPr>
          <p:cNvGrpSpPr/>
          <p:nvPr/>
        </p:nvGrpSpPr>
        <p:grpSpPr>
          <a:xfrm>
            <a:off x="1129307" y="799225"/>
            <a:ext cx="10510161" cy="5107260"/>
            <a:chOff x="389387" y="819154"/>
            <a:chExt cx="10510161" cy="5107260"/>
          </a:xfrm>
        </p:grpSpPr>
        <p:pic>
          <p:nvPicPr>
            <p:cNvPr id="1028" name="Picture 4" descr="https://t7.baidu.com/it/u=283248426,3596259963&amp;fm=193">
              <a:extLst>
                <a:ext uri="{FF2B5EF4-FFF2-40B4-BE49-F238E27FC236}">
                  <a16:creationId xmlns:a16="http://schemas.microsoft.com/office/drawing/2014/main" id="{3555570C-DBCB-41AA-AECA-D67C8B496D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9" b="11712"/>
            <a:stretch/>
          </p:blipFill>
          <p:spPr bwMode="auto">
            <a:xfrm>
              <a:off x="4128885" y="3687170"/>
              <a:ext cx="940021" cy="27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https://t7.baidu.com/it/u=283248426,3596259963&amp;fm=193">
              <a:extLst>
                <a:ext uri="{FF2B5EF4-FFF2-40B4-BE49-F238E27FC236}">
                  <a16:creationId xmlns:a16="http://schemas.microsoft.com/office/drawing/2014/main" id="{E071F925-9B9A-4407-8584-798097AD11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9" b="11712"/>
            <a:stretch/>
          </p:blipFill>
          <p:spPr bwMode="auto">
            <a:xfrm>
              <a:off x="4592526" y="3992382"/>
              <a:ext cx="726126" cy="21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be 3">
              <a:extLst>
                <a:ext uri="{FF2B5EF4-FFF2-40B4-BE49-F238E27FC236}">
                  <a16:creationId xmlns:a16="http://schemas.microsoft.com/office/drawing/2014/main" id="{736B08D4-1754-4A3B-8781-6776DA2072B0}"/>
                </a:ext>
              </a:extLst>
            </p:cNvPr>
            <p:cNvSpPr/>
            <p:nvPr/>
          </p:nvSpPr>
          <p:spPr>
            <a:xfrm flipH="1">
              <a:off x="507315" y="907845"/>
              <a:ext cx="10351664" cy="5014660"/>
            </a:xfrm>
            <a:prstGeom prst="cube">
              <a:avLst>
                <a:gd name="adj" fmla="val 46387"/>
              </a:avLst>
            </a:prstGeom>
            <a:solidFill>
              <a:srgbClr val="57A0D3">
                <a:alpha val="3916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E2DA0481-32F9-40D1-BBA0-7557CA557F89}"/>
                </a:ext>
              </a:extLst>
            </p:cNvPr>
            <p:cNvSpPr/>
            <p:nvPr/>
          </p:nvSpPr>
          <p:spPr>
            <a:xfrm>
              <a:off x="2846594" y="3223320"/>
              <a:ext cx="7943293" cy="268850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0070C0">
                    <a:alpha val="64000"/>
                  </a:srgbClr>
                </a:gs>
                <a:gs pos="35000">
                  <a:srgbClr val="57A0D3">
                    <a:alpha val="4316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3" name="Parallelogram 2">
              <a:extLst>
                <a:ext uri="{FF2B5EF4-FFF2-40B4-BE49-F238E27FC236}">
                  <a16:creationId xmlns:a16="http://schemas.microsoft.com/office/drawing/2014/main" id="{D307E55F-8E61-465F-A98A-2B69D079E445}"/>
                </a:ext>
              </a:extLst>
            </p:cNvPr>
            <p:cNvSpPr/>
            <p:nvPr/>
          </p:nvSpPr>
          <p:spPr>
            <a:xfrm rot="16200000" flipH="1" flipV="1">
              <a:off x="-916773" y="2154208"/>
              <a:ext cx="5098419" cy="2428312"/>
            </a:xfrm>
            <a:prstGeom prst="parallelogram">
              <a:avLst>
                <a:gd name="adj" fmla="val 100306"/>
              </a:avLst>
            </a:prstGeom>
            <a:gradFill>
              <a:gsLst>
                <a:gs pos="40000">
                  <a:srgbClr val="ABD0E9"/>
                </a:gs>
                <a:gs pos="31000">
                  <a:srgbClr val="F6F8FC"/>
                </a:gs>
                <a:gs pos="48000">
                  <a:srgbClr val="57A0D3">
                    <a:alpha val="42823"/>
                  </a:srgbClr>
                </a:gs>
                <a:gs pos="68000">
                  <a:srgbClr val="0070C0">
                    <a:alpha val="64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2EE6761-4292-41DB-A7C0-C26EA8598D28}"/>
                </a:ext>
              </a:extLst>
            </p:cNvPr>
            <p:cNvSpPr/>
            <p:nvPr/>
          </p:nvSpPr>
          <p:spPr>
            <a:xfrm rot="10800000">
              <a:off x="389387" y="899197"/>
              <a:ext cx="1345018" cy="1303432"/>
            </a:xfrm>
            <a:custGeom>
              <a:avLst/>
              <a:gdLst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221673 w 1066800"/>
                <a:gd name="connsiteY3" fmla="*/ 387928 h 1080655"/>
                <a:gd name="connsiteX4" fmla="*/ 221673 w 1066800"/>
                <a:gd name="connsiteY4" fmla="*/ 623455 h 1080655"/>
                <a:gd name="connsiteX5" fmla="*/ 346364 w 1066800"/>
                <a:gd name="connsiteY5" fmla="*/ 678873 h 1080655"/>
                <a:gd name="connsiteX6" fmla="*/ 346364 w 1066800"/>
                <a:gd name="connsiteY6" fmla="*/ 817419 h 1080655"/>
                <a:gd name="connsiteX7" fmla="*/ 304800 w 1066800"/>
                <a:gd name="connsiteY7" fmla="*/ 872837 h 1080655"/>
                <a:gd name="connsiteX8" fmla="*/ 249382 w 1066800"/>
                <a:gd name="connsiteY8" fmla="*/ 1025237 h 1080655"/>
                <a:gd name="connsiteX9" fmla="*/ 249382 w 1066800"/>
                <a:gd name="connsiteY9" fmla="*/ 1025237 h 1080655"/>
                <a:gd name="connsiteX10" fmla="*/ 27710 w 1066800"/>
                <a:gd name="connsiteY10" fmla="*/ 1080655 h 1080655"/>
                <a:gd name="connsiteX11" fmla="*/ 1066800 w 1066800"/>
                <a:gd name="connsiteY11" fmla="*/ 1080655 h 1080655"/>
                <a:gd name="connsiteX12" fmla="*/ 0 w 1066800"/>
                <a:gd name="connsiteY12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221673 w 1066800"/>
                <a:gd name="connsiteY3" fmla="*/ 387928 h 1080655"/>
                <a:gd name="connsiteX4" fmla="*/ 221673 w 1066800"/>
                <a:gd name="connsiteY4" fmla="*/ 623455 h 1080655"/>
                <a:gd name="connsiteX5" fmla="*/ 294070 w 1066800"/>
                <a:gd name="connsiteY5" fmla="*/ 752796 h 1080655"/>
                <a:gd name="connsiteX6" fmla="*/ 346364 w 1066800"/>
                <a:gd name="connsiteY6" fmla="*/ 817419 h 1080655"/>
                <a:gd name="connsiteX7" fmla="*/ 304800 w 1066800"/>
                <a:gd name="connsiteY7" fmla="*/ 872837 h 1080655"/>
                <a:gd name="connsiteX8" fmla="*/ 249382 w 1066800"/>
                <a:gd name="connsiteY8" fmla="*/ 1025237 h 1080655"/>
                <a:gd name="connsiteX9" fmla="*/ 249382 w 1066800"/>
                <a:gd name="connsiteY9" fmla="*/ 1025237 h 1080655"/>
                <a:gd name="connsiteX10" fmla="*/ 27710 w 1066800"/>
                <a:gd name="connsiteY10" fmla="*/ 1080655 h 1080655"/>
                <a:gd name="connsiteX11" fmla="*/ 1066800 w 1066800"/>
                <a:gd name="connsiteY11" fmla="*/ 1080655 h 1080655"/>
                <a:gd name="connsiteX12" fmla="*/ 0 w 1066800"/>
                <a:gd name="connsiteY12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79838 w 1066800"/>
                <a:gd name="connsiteY3" fmla="*/ 419609 h 1080655"/>
                <a:gd name="connsiteX4" fmla="*/ 221673 w 1066800"/>
                <a:gd name="connsiteY4" fmla="*/ 623455 h 1080655"/>
                <a:gd name="connsiteX5" fmla="*/ 294070 w 1066800"/>
                <a:gd name="connsiteY5" fmla="*/ 752796 h 1080655"/>
                <a:gd name="connsiteX6" fmla="*/ 346364 w 1066800"/>
                <a:gd name="connsiteY6" fmla="*/ 817419 h 1080655"/>
                <a:gd name="connsiteX7" fmla="*/ 304800 w 1066800"/>
                <a:gd name="connsiteY7" fmla="*/ 872837 h 1080655"/>
                <a:gd name="connsiteX8" fmla="*/ 249382 w 1066800"/>
                <a:gd name="connsiteY8" fmla="*/ 1025237 h 1080655"/>
                <a:gd name="connsiteX9" fmla="*/ 249382 w 1066800"/>
                <a:gd name="connsiteY9" fmla="*/ 1025237 h 1080655"/>
                <a:gd name="connsiteX10" fmla="*/ 27710 w 1066800"/>
                <a:gd name="connsiteY10" fmla="*/ 1080655 h 1080655"/>
                <a:gd name="connsiteX11" fmla="*/ 1066800 w 1066800"/>
                <a:gd name="connsiteY11" fmla="*/ 1080655 h 1080655"/>
                <a:gd name="connsiteX12" fmla="*/ 0 w 1066800"/>
                <a:gd name="connsiteY12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79838 w 1066800"/>
                <a:gd name="connsiteY3" fmla="*/ 419609 h 1080655"/>
                <a:gd name="connsiteX4" fmla="*/ 232132 w 1066800"/>
                <a:gd name="connsiteY4" fmla="*/ 591773 h 1080655"/>
                <a:gd name="connsiteX5" fmla="*/ 294070 w 1066800"/>
                <a:gd name="connsiteY5" fmla="*/ 752796 h 1080655"/>
                <a:gd name="connsiteX6" fmla="*/ 346364 w 1066800"/>
                <a:gd name="connsiteY6" fmla="*/ 817419 h 1080655"/>
                <a:gd name="connsiteX7" fmla="*/ 304800 w 1066800"/>
                <a:gd name="connsiteY7" fmla="*/ 872837 h 1080655"/>
                <a:gd name="connsiteX8" fmla="*/ 249382 w 1066800"/>
                <a:gd name="connsiteY8" fmla="*/ 1025237 h 1080655"/>
                <a:gd name="connsiteX9" fmla="*/ 249382 w 1066800"/>
                <a:gd name="connsiteY9" fmla="*/ 1025237 h 1080655"/>
                <a:gd name="connsiteX10" fmla="*/ 27710 w 1066800"/>
                <a:gd name="connsiteY10" fmla="*/ 1080655 h 1080655"/>
                <a:gd name="connsiteX11" fmla="*/ 1066800 w 1066800"/>
                <a:gd name="connsiteY11" fmla="*/ 1080655 h 1080655"/>
                <a:gd name="connsiteX12" fmla="*/ 0 w 1066800"/>
                <a:gd name="connsiteY12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79838 w 1066800"/>
                <a:gd name="connsiteY3" fmla="*/ 419609 h 1080655"/>
                <a:gd name="connsiteX4" fmla="*/ 232132 w 1066800"/>
                <a:gd name="connsiteY4" fmla="*/ 591773 h 1080655"/>
                <a:gd name="connsiteX5" fmla="*/ 294070 w 1066800"/>
                <a:gd name="connsiteY5" fmla="*/ 752796 h 1080655"/>
                <a:gd name="connsiteX6" fmla="*/ 346364 w 1066800"/>
                <a:gd name="connsiteY6" fmla="*/ 817419 h 1080655"/>
                <a:gd name="connsiteX7" fmla="*/ 304800 w 1066800"/>
                <a:gd name="connsiteY7" fmla="*/ 872837 h 1080655"/>
                <a:gd name="connsiteX8" fmla="*/ 249382 w 1066800"/>
                <a:gd name="connsiteY8" fmla="*/ 1025237 h 1080655"/>
                <a:gd name="connsiteX9" fmla="*/ 249382 w 1066800"/>
                <a:gd name="connsiteY9" fmla="*/ 1025237 h 1080655"/>
                <a:gd name="connsiteX10" fmla="*/ 27710 w 1066800"/>
                <a:gd name="connsiteY10" fmla="*/ 1080655 h 1080655"/>
                <a:gd name="connsiteX11" fmla="*/ 1066800 w 1066800"/>
                <a:gd name="connsiteY11" fmla="*/ 1080655 h 1080655"/>
                <a:gd name="connsiteX12" fmla="*/ 0 w 1066800"/>
                <a:gd name="connsiteY12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32132 w 1066800"/>
                <a:gd name="connsiteY4" fmla="*/ 591773 h 1080655"/>
                <a:gd name="connsiteX5" fmla="*/ 294070 w 1066800"/>
                <a:gd name="connsiteY5" fmla="*/ 752796 h 1080655"/>
                <a:gd name="connsiteX6" fmla="*/ 346364 w 1066800"/>
                <a:gd name="connsiteY6" fmla="*/ 817419 h 1080655"/>
                <a:gd name="connsiteX7" fmla="*/ 304800 w 1066800"/>
                <a:gd name="connsiteY7" fmla="*/ 872837 h 1080655"/>
                <a:gd name="connsiteX8" fmla="*/ 249382 w 1066800"/>
                <a:gd name="connsiteY8" fmla="*/ 1025237 h 1080655"/>
                <a:gd name="connsiteX9" fmla="*/ 249382 w 1066800"/>
                <a:gd name="connsiteY9" fmla="*/ 1025237 h 1080655"/>
                <a:gd name="connsiteX10" fmla="*/ 27710 w 1066800"/>
                <a:gd name="connsiteY10" fmla="*/ 1080655 h 1080655"/>
                <a:gd name="connsiteX11" fmla="*/ 1066800 w 1066800"/>
                <a:gd name="connsiteY11" fmla="*/ 1080655 h 1080655"/>
                <a:gd name="connsiteX12" fmla="*/ 0 w 1066800"/>
                <a:gd name="connsiteY12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32132 w 1066800"/>
                <a:gd name="connsiteY4" fmla="*/ 591773 h 1080655"/>
                <a:gd name="connsiteX5" fmla="*/ 294070 w 1066800"/>
                <a:gd name="connsiteY5" fmla="*/ 752796 h 1080655"/>
                <a:gd name="connsiteX6" fmla="*/ 346364 w 1066800"/>
                <a:gd name="connsiteY6" fmla="*/ 817419 h 1080655"/>
                <a:gd name="connsiteX7" fmla="*/ 304800 w 1066800"/>
                <a:gd name="connsiteY7" fmla="*/ 872837 h 1080655"/>
                <a:gd name="connsiteX8" fmla="*/ 249382 w 1066800"/>
                <a:gd name="connsiteY8" fmla="*/ 1025237 h 1080655"/>
                <a:gd name="connsiteX9" fmla="*/ 249382 w 1066800"/>
                <a:gd name="connsiteY9" fmla="*/ 1025237 h 1080655"/>
                <a:gd name="connsiteX10" fmla="*/ 27710 w 1066800"/>
                <a:gd name="connsiteY10" fmla="*/ 1080655 h 1080655"/>
                <a:gd name="connsiteX11" fmla="*/ 1066800 w 1066800"/>
                <a:gd name="connsiteY11" fmla="*/ 1080655 h 1080655"/>
                <a:gd name="connsiteX12" fmla="*/ 0 w 1066800"/>
                <a:gd name="connsiteY12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27710 w 1066800"/>
                <a:gd name="connsiteY4" fmla="*/ 546051 h 1080655"/>
                <a:gd name="connsiteX5" fmla="*/ 232132 w 1066800"/>
                <a:gd name="connsiteY5" fmla="*/ 591773 h 1080655"/>
                <a:gd name="connsiteX6" fmla="*/ 294070 w 1066800"/>
                <a:gd name="connsiteY6" fmla="*/ 752796 h 1080655"/>
                <a:gd name="connsiteX7" fmla="*/ 346364 w 1066800"/>
                <a:gd name="connsiteY7" fmla="*/ 817419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32132 w 1066800"/>
                <a:gd name="connsiteY5" fmla="*/ 591773 h 1080655"/>
                <a:gd name="connsiteX6" fmla="*/ 294070 w 1066800"/>
                <a:gd name="connsiteY6" fmla="*/ 752796 h 1080655"/>
                <a:gd name="connsiteX7" fmla="*/ 346364 w 1066800"/>
                <a:gd name="connsiteY7" fmla="*/ 817419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294070 w 1066800"/>
                <a:gd name="connsiteY6" fmla="*/ 752796 h 1080655"/>
                <a:gd name="connsiteX7" fmla="*/ 346364 w 1066800"/>
                <a:gd name="connsiteY7" fmla="*/ 817419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294070 w 1066800"/>
                <a:gd name="connsiteY6" fmla="*/ 752796 h 1080655"/>
                <a:gd name="connsiteX7" fmla="*/ 431202 w 1066800"/>
                <a:gd name="connsiteY7" fmla="*/ 81466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294070 w 1066800"/>
                <a:gd name="connsiteY6" fmla="*/ 752796 h 1080655"/>
                <a:gd name="connsiteX7" fmla="*/ 431202 w 1066800"/>
                <a:gd name="connsiteY7" fmla="*/ 81466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294070 w 1066800"/>
                <a:gd name="connsiteY6" fmla="*/ 752796 h 1080655"/>
                <a:gd name="connsiteX7" fmla="*/ 431202 w 1066800"/>
                <a:gd name="connsiteY7" fmla="*/ 81466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340594 w 1066800"/>
                <a:gd name="connsiteY6" fmla="*/ 744517 h 1080655"/>
                <a:gd name="connsiteX7" fmla="*/ 431202 w 1066800"/>
                <a:gd name="connsiteY7" fmla="*/ 81466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340594 w 1066800"/>
                <a:gd name="connsiteY6" fmla="*/ 744517 h 1080655"/>
                <a:gd name="connsiteX7" fmla="*/ 431202 w 1066800"/>
                <a:gd name="connsiteY7" fmla="*/ 81466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340594 w 1066800"/>
                <a:gd name="connsiteY6" fmla="*/ 744517 h 1080655"/>
                <a:gd name="connsiteX7" fmla="*/ 431202 w 1066800"/>
                <a:gd name="connsiteY7" fmla="*/ 81466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340594 w 1066800"/>
                <a:gd name="connsiteY6" fmla="*/ 744517 h 1080655"/>
                <a:gd name="connsiteX7" fmla="*/ 392888 w 1066800"/>
                <a:gd name="connsiteY7" fmla="*/ 81742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340594 w 1066800"/>
                <a:gd name="connsiteY6" fmla="*/ 744517 h 1080655"/>
                <a:gd name="connsiteX7" fmla="*/ 392888 w 1066800"/>
                <a:gd name="connsiteY7" fmla="*/ 81742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49382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340594 w 1066800"/>
                <a:gd name="connsiteY6" fmla="*/ 744517 h 1080655"/>
                <a:gd name="connsiteX7" fmla="*/ 392888 w 1066800"/>
                <a:gd name="connsiteY7" fmla="*/ 817420 h 1080655"/>
                <a:gd name="connsiteX8" fmla="*/ 304800 w 1066800"/>
                <a:gd name="connsiteY8" fmla="*/ 872837 h 1080655"/>
                <a:gd name="connsiteX9" fmla="*/ 249382 w 1066800"/>
                <a:gd name="connsiteY9" fmla="*/ 1025237 h 1080655"/>
                <a:gd name="connsiteX10" fmla="*/ 211068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  <a:gd name="connsiteX0" fmla="*/ 0 w 1066800"/>
                <a:gd name="connsiteY0" fmla="*/ 0 h 1080655"/>
                <a:gd name="connsiteX1" fmla="*/ 55419 w 1066800"/>
                <a:gd name="connsiteY1" fmla="*/ 124691 h 1080655"/>
                <a:gd name="connsiteX2" fmla="*/ 55419 w 1066800"/>
                <a:gd name="connsiteY2" fmla="*/ 124691 h 1080655"/>
                <a:gd name="connsiteX3" fmla="*/ 155208 w 1066800"/>
                <a:gd name="connsiteY3" fmla="*/ 438926 h 1080655"/>
                <a:gd name="connsiteX4" fmla="*/ 200343 w 1066800"/>
                <a:gd name="connsiteY4" fmla="*/ 557089 h 1080655"/>
                <a:gd name="connsiteX5" fmla="*/ 226659 w 1066800"/>
                <a:gd name="connsiteY5" fmla="*/ 605571 h 1080655"/>
                <a:gd name="connsiteX6" fmla="*/ 340594 w 1066800"/>
                <a:gd name="connsiteY6" fmla="*/ 744517 h 1080655"/>
                <a:gd name="connsiteX7" fmla="*/ 392888 w 1066800"/>
                <a:gd name="connsiteY7" fmla="*/ 817420 h 1080655"/>
                <a:gd name="connsiteX8" fmla="*/ 304800 w 1066800"/>
                <a:gd name="connsiteY8" fmla="*/ 872837 h 1080655"/>
                <a:gd name="connsiteX9" fmla="*/ 235698 w 1066800"/>
                <a:gd name="connsiteY9" fmla="*/ 1000401 h 1080655"/>
                <a:gd name="connsiteX10" fmla="*/ 211068 w 1066800"/>
                <a:gd name="connsiteY10" fmla="*/ 1025237 h 1080655"/>
                <a:gd name="connsiteX11" fmla="*/ 27710 w 1066800"/>
                <a:gd name="connsiteY11" fmla="*/ 1080655 h 1080655"/>
                <a:gd name="connsiteX12" fmla="*/ 1066800 w 1066800"/>
                <a:gd name="connsiteY12" fmla="*/ 1080655 h 1080655"/>
                <a:gd name="connsiteX13" fmla="*/ 0 w 1066800"/>
                <a:gd name="connsiteY13" fmla="*/ 0 h 108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1080655">
                  <a:moveTo>
                    <a:pt x="0" y="0"/>
                  </a:moveTo>
                  <a:lnTo>
                    <a:pt x="55419" y="124691"/>
                  </a:lnTo>
                  <a:lnTo>
                    <a:pt x="55419" y="124691"/>
                  </a:lnTo>
                  <a:cubicBezTo>
                    <a:pt x="96892" y="222997"/>
                    <a:pt x="129860" y="386100"/>
                    <a:pt x="155208" y="438926"/>
                  </a:cubicBezTo>
                  <a:cubicBezTo>
                    <a:pt x="169341" y="470955"/>
                    <a:pt x="186210" y="525060"/>
                    <a:pt x="200343" y="557089"/>
                  </a:cubicBezTo>
                  <a:lnTo>
                    <a:pt x="226659" y="605571"/>
                  </a:lnTo>
                  <a:cubicBezTo>
                    <a:pt x="249129" y="654646"/>
                    <a:pt x="288020" y="676125"/>
                    <a:pt x="340594" y="744517"/>
                  </a:cubicBezTo>
                  <a:cubicBezTo>
                    <a:pt x="372621" y="784455"/>
                    <a:pt x="371808" y="760925"/>
                    <a:pt x="392888" y="817420"/>
                  </a:cubicBezTo>
                  <a:lnTo>
                    <a:pt x="304800" y="872837"/>
                  </a:lnTo>
                  <a:cubicBezTo>
                    <a:pt x="286327" y="923637"/>
                    <a:pt x="281538" y="960639"/>
                    <a:pt x="235698" y="1000401"/>
                  </a:cubicBezTo>
                  <a:lnTo>
                    <a:pt x="211068" y="1025237"/>
                  </a:lnTo>
                  <a:lnTo>
                    <a:pt x="27710" y="1080655"/>
                  </a:lnTo>
                  <a:lnTo>
                    <a:pt x="1066800" y="1080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5B3AAAC-624F-482C-9317-C357C7339973}"/>
                </a:ext>
              </a:extLst>
            </p:cNvPr>
            <p:cNvSpPr/>
            <p:nvPr/>
          </p:nvSpPr>
          <p:spPr>
            <a:xfrm>
              <a:off x="7211781" y="903309"/>
              <a:ext cx="3687767" cy="2330615"/>
            </a:xfrm>
            <a:custGeom>
              <a:avLst/>
              <a:gdLst>
                <a:gd name="connsiteX0" fmla="*/ 0 w 3811979"/>
                <a:gd name="connsiteY0" fmla="*/ 0 h 2541319"/>
                <a:gd name="connsiteX1" fmla="*/ 201881 w 3811979"/>
                <a:gd name="connsiteY1" fmla="*/ 142504 h 2541319"/>
                <a:gd name="connsiteX2" fmla="*/ 273132 w 3811979"/>
                <a:gd name="connsiteY2" fmla="*/ 225631 h 2541319"/>
                <a:gd name="connsiteX3" fmla="*/ 285008 w 3811979"/>
                <a:gd name="connsiteY3" fmla="*/ 344384 h 2541319"/>
                <a:gd name="connsiteX4" fmla="*/ 273132 w 3811979"/>
                <a:gd name="connsiteY4" fmla="*/ 451262 h 2541319"/>
                <a:gd name="connsiteX5" fmla="*/ 273132 w 3811979"/>
                <a:gd name="connsiteY5" fmla="*/ 451262 h 2541319"/>
                <a:gd name="connsiteX6" fmla="*/ 249382 w 3811979"/>
                <a:gd name="connsiteY6" fmla="*/ 593766 h 2541319"/>
                <a:gd name="connsiteX7" fmla="*/ 380010 w 3811979"/>
                <a:gd name="connsiteY7" fmla="*/ 617517 h 2541319"/>
                <a:gd name="connsiteX8" fmla="*/ 380010 w 3811979"/>
                <a:gd name="connsiteY8" fmla="*/ 617517 h 2541319"/>
                <a:gd name="connsiteX9" fmla="*/ 463138 w 3811979"/>
                <a:gd name="connsiteY9" fmla="*/ 783771 h 2541319"/>
                <a:gd name="connsiteX10" fmla="*/ 570016 w 3811979"/>
                <a:gd name="connsiteY10" fmla="*/ 795647 h 2541319"/>
                <a:gd name="connsiteX11" fmla="*/ 581891 w 3811979"/>
                <a:gd name="connsiteY11" fmla="*/ 961901 h 2541319"/>
                <a:gd name="connsiteX12" fmla="*/ 676894 w 3811979"/>
                <a:gd name="connsiteY12" fmla="*/ 1033153 h 2541319"/>
                <a:gd name="connsiteX13" fmla="*/ 807522 w 3811979"/>
                <a:gd name="connsiteY13" fmla="*/ 1104405 h 2541319"/>
                <a:gd name="connsiteX14" fmla="*/ 973777 w 3811979"/>
                <a:gd name="connsiteY14" fmla="*/ 1175657 h 2541319"/>
                <a:gd name="connsiteX15" fmla="*/ 1175657 w 3811979"/>
                <a:gd name="connsiteY15" fmla="*/ 1306286 h 2541319"/>
                <a:gd name="connsiteX16" fmla="*/ 1341912 w 3811979"/>
                <a:gd name="connsiteY16" fmla="*/ 1508166 h 2541319"/>
                <a:gd name="connsiteX17" fmla="*/ 1460665 w 3811979"/>
                <a:gd name="connsiteY17" fmla="*/ 1650670 h 2541319"/>
                <a:gd name="connsiteX18" fmla="*/ 1698171 w 3811979"/>
                <a:gd name="connsiteY18" fmla="*/ 1816925 h 2541319"/>
                <a:gd name="connsiteX19" fmla="*/ 2078182 w 3811979"/>
                <a:gd name="connsiteY19" fmla="*/ 2030680 h 2541319"/>
                <a:gd name="connsiteX20" fmla="*/ 2268187 w 3811979"/>
                <a:gd name="connsiteY20" fmla="*/ 2173184 h 2541319"/>
                <a:gd name="connsiteX21" fmla="*/ 2600696 w 3811979"/>
                <a:gd name="connsiteY21" fmla="*/ 2232561 h 2541319"/>
                <a:gd name="connsiteX22" fmla="*/ 2968831 w 3811979"/>
                <a:gd name="connsiteY22" fmla="*/ 2386940 h 2541319"/>
                <a:gd name="connsiteX23" fmla="*/ 3218213 w 3811979"/>
                <a:gd name="connsiteY23" fmla="*/ 2541319 h 2541319"/>
                <a:gd name="connsiteX24" fmla="*/ 3811979 w 3811979"/>
                <a:gd name="connsiteY24" fmla="*/ 2541319 h 2541319"/>
                <a:gd name="connsiteX25" fmla="*/ 3764478 w 3811979"/>
                <a:gd name="connsiteY25" fmla="*/ 11875 h 2541319"/>
                <a:gd name="connsiteX26" fmla="*/ 0 w 3811979"/>
                <a:gd name="connsiteY26" fmla="*/ 0 h 2541319"/>
                <a:gd name="connsiteX0" fmla="*/ 0 w 3811979"/>
                <a:gd name="connsiteY0" fmla="*/ 0 h 2541319"/>
                <a:gd name="connsiteX1" fmla="*/ 201881 w 3811979"/>
                <a:gd name="connsiteY1" fmla="*/ 142504 h 2541319"/>
                <a:gd name="connsiteX2" fmla="*/ 273132 w 3811979"/>
                <a:gd name="connsiteY2" fmla="*/ 225631 h 2541319"/>
                <a:gd name="connsiteX3" fmla="*/ 285008 w 3811979"/>
                <a:gd name="connsiteY3" fmla="*/ 344384 h 2541319"/>
                <a:gd name="connsiteX4" fmla="*/ 273132 w 3811979"/>
                <a:gd name="connsiteY4" fmla="*/ 451262 h 2541319"/>
                <a:gd name="connsiteX5" fmla="*/ 273132 w 3811979"/>
                <a:gd name="connsiteY5" fmla="*/ 451262 h 2541319"/>
                <a:gd name="connsiteX6" fmla="*/ 249382 w 3811979"/>
                <a:gd name="connsiteY6" fmla="*/ 593766 h 2541319"/>
                <a:gd name="connsiteX7" fmla="*/ 380010 w 3811979"/>
                <a:gd name="connsiteY7" fmla="*/ 617517 h 2541319"/>
                <a:gd name="connsiteX8" fmla="*/ 380010 w 3811979"/>
                <a:gd name="connsiteY8" fmla="*/ 617517 h 2541319"/>
                <a:gd name="connsiteX9" fmla="*/ 463138 w 3811979"/>
                <a:gd name="connsiteY9" fmla="*/ 783771 h 2541319"/>
                <a:gd name="connsiteX10" fmla="*/ 570016 w 3811979"/>
                <a:gd name="connsiteY10" fmla="*/ 795647 h 2541319"/>
                <a:gd name="connsiteX11" fmla="*/ 581891 w 3811979"/>
                <a:gd name="connsiteY11" fmla="*/ 961901 h 2541319"/>
                <a:gd name="connsiteX12" fmla="*/ 676894 w 3811979"/>
                <a:gd name="connsiteY12" fmla="*/ 1033153 h 2541319"/>
                <a:gd name="connsiteX13" fmla="*/ 807522 w 3811979"/>
                <a:gd name="connsiteY13" fmla="*/ 1104405 h 2541319"/>
                <a:gd name="connsiteX14" fmla="*/ 973777 w 3811979"/>
                <a:gd name="connsiteY14" fmla="*/ 1175657 h 2541319"/>
                <a:gd name="connsiteX15" fmla="*/ 1175657 w 3811979"/>
                <a:gd name="connsiteY15" fmla="*/ 1306286 h 2541319"/>
                <a:gd name="connsiteX16" fmla="*/ 1341912 w 3811979"/>
                <a:gd name="connsiteY16" fmla="*/ 1508166 h 2541319"/>
                <a:gd name="connsiteX17" fmla="*/ 1460665 w 3811979"/>
                <a:gd name="connsiteY17" fmla="*/ 1650670 h 2541319"/>
                <a:gd name="connsiteX18" fmla="*/ 1698171 w 3811979"/>
                <a:gd name="connsiteY18" fmla="*/ 1816925 h 2541319"/>
                <a:gd name="connsiteX19" fmla="*/ 2078182 w 3811979"/>
                <a:gd name="connsiteY19" fmla="*/ 2030680 h 2541319"/>
                <a:gd name="connsiteX20" fmla="*/ 2268187 w 3811979"/>
                <a:gd name="connsiteY20" fmla="*/ 2173184 h 2541319"/>
                <a:gd name="connsiteX21" fmla="*/ 2600696 w 3811979"/>
                <a:gd name="connsiteY21" fmla="*/ 2232561 h 2541319"/>
                <a:gd name="connsiteX22" fmla="*/ 2968831 w 3811979"/>
                <a:gd name="connsiteY22" fmla="*/ 2386940 h 2541319"/>
                <a:gd name="connsiteX23" fmla="*/ 3218213 w 3811979"/>
                <a:gd name="connsiteY23" fmla="*/ 2541319 h 2541319"/>
                <a:gd name="connsiteX24" fmla="*/ 3811979 w 3811979"/>
                <a:gd name="connsiteY24" fmla="*/ 2541319 h 2541319"/>
                <a:gd name="connsiteX25" fmla="*/ 1923803 w 3811979"/>
                <a:gd name="connsiteY25" fmla="*/ 237506 h 2541319"/>
                <a:gd name="connsiteX26" fmla="*/ 0 w 3811979"/>
                <a:gd name="connsiteY26" fmla="*/ 0 h 2541319"/>
                <a:gd name="connsiteX0" fmla="*/ 0 w 3811979"/>
                <a:gd name="connsiteY0" fmla="*/ 0 h 2541319"/>
                <a:gd name="connsiteX1" fmla="*/ 201881 w 3811979"/>
                <a:gd name="connsiteY1" fmla="*/ 142504 h 2541319"/>
                <a:gd name="connsiteX2" fmla="*/ 273132 w 3811979"/>
                <a:gd name="connsiteY2" fmla="*/ 225631 h 2541319"/>
                <a:gd name="connsiteX3" fmla="*/ 285008 w 3811979"/>
                <a:gd name="connsiteY3" fmla="*/ 344384 h 2541319"/>
                <a:gd name="connsiteX4" fmla="*/ 273132 w 3811979"/>
                <a:gd name="connsiteY4" fmla="*/ 451262 h 2541319"/>
                <a:gd name="connsiteX5" fmla="*/ 273132 w 3811979"/>
                <a:gd name="connsiteY5" fmla="*/ 451262 h 2541319"/>
                <a:gd name="connsiteX6" fmla="*/ 249382 w 3811979"/>
                <a:gd name="connsiteY6" fmla="*/ 593766 h 2541319"/>
                <a:gd name="connsiteX7" fmla="*/ 380010 w 3811979"/>
                <a:gd name="connsiteY7" fmla="*/ 617517 h 2541319"/>
                <a:gd name="connsiteX8" fmla="*/ 380010 w 3811979"/>
                <a:gd name="connsiteY8" fmla="*/ 617517 h 2541319"/>
                <a:gd name="connsiteX9" fmla="*/ 463138 w 3811979"/>
                <a:gd name="connsiteY9" fmla="*/ 783771 h 2541319"/>
                <a:gd name="connsiteX10" fmla="*/ 570016 w 3811979"/>
                <a:gd name="connsiteY10" fmla="*/ 795647 h 2541319"/>
                <a:gd name="connsiteX11" fmla="*/ 581891 w 3811979"/>
                <a:gd name="connsiteY11" fmla="*/ 961901 h 2541319"/>
                <a:gd name="connsiteX12" fmla="*/ 676894 w 3811979"/>
                <a:gd name="connsiteY12" fmla="*/ 1033153 h 2541319"/>
                <a:gd name="connsiteX13" fmla="*/ 807522 w 3811979"/>
                <a:gd name="connsiteY13" fmla="*/ 1104405 h 2541319"/>
                <a:gd name="connsiteX14" fmla="*/ 973777 w 3811979"/>
                <a:gd name="connsiteY14" fmla="*/ 1175657 h 2541319"/>
                <a:gd name="connsiteX15" fmla="*/ 1175657 w 3811979"/>
                <a:gd name="connsiteY15" fmla="*/ 1306286 h 2541319"/>
                <a:gd name="connsiteX16" fmla="*/ 1341912 w 3811979"/>
                <a:gd name="connsiteY16" fmla="*/ 1508166 h 2541319"/>
                <a:gd name="connsiteX17" fmla="*/ 1460665 w 3811979"/>
                <a:gd name="connsiteY17" fmla="*/ 1650670 h 2541319"/>
                <a:gd name="connsiteX18" fmla="*/ 1698171 w 3811979"/>
                <a:gd name="connsiteY18" fmla="*/ 1816925 h 2541319"/>
                <a:gd name="connsiteX19" fmla="*/ 2078182 w 3811979"/>
                <a:gd name="connsiteY19" fmla="*/ 2030680 h 2541319"/>
                <a:gd name="connsiteX20" fmla="*/ 2268187 w 3811979"/>
                <a:gd name="connsiteY20" fmla="*/ 2173184 h 2541319"/>
                <a:gd name="connsiteX21" fmla="*/ 2600696 w 3811979"/>
                <a:gd name="connsiteY21" fmla="*/ 2232561 h 2541319"/>
                <a:gd name="connsiteX22" fmla="*/ 2968831 w 3811979"/>
                <a:gd name="connsiteY22" fmla="*/ 2386940 h 2541319"/>
                <a:gd name="connsiteX23" fmla="*/ 3218213 w 3811979"/>
                <a:gd name="connsiteY23" fmla="*/ 2541319 h 2541319"/>
                <a:gd name="connsiteX24" fmla="*/ 3811979 w 3811979"/>
                <a:gd name="connsiteY24" fmla="*/ 2541319 h 2541319"/>
                <a:gd name="connsiteX25" fmla="*/ 1270660 w 3811979"/>
                <a:gd name="connsiteY25" fmla="*/ 11875 h 2541319"/>
                <a:gd name="connsiteX26" fmla="*/ 0 w 3811979"/>
                <a:gd name="connsiteY26" fmla="*/ 0 h 2541319"/>
                <a:gd name="connsiteX0" fmla="*/ 0 w 3811979"/>
                <a:gd name="connsiteY0" fmla="*/ 0 h 2541319"/>
                <a:gd name="connsiteX1" fmla="*/ 201881 w 3811979"/>
                <a:gd name="connsiteY1" fmla="*/ 142504 h 2541319"/>
                <a:gd name="connsiteX2" fmla="*/ 273132 w 3811979"/>
                <a:gd name="connsiteY2" fmla="*/ 225631 h 2541319"/>
                <a:gd name="connsiteX3" fmla="*/ 285008 w 3811979"/>
                <a:gd name="connsiteY3" fmla="*/ 344384 h 2541319"/>
                <a:gd name="connsiteX4" fmla="*/ 273132 w 3811979"/>
                <a:gd name="connsiteY4" fmla="*/ 451262 h 2541319"/>
                <a:gd name="connsiteX5" fmla="*/ 273132 w 3811979"/>
                <a:gd name="connsiteY5" fmla="*/ 451262 h 2541319"/>
                <a:gd name="connsiteX6" fmla="*/ 249382 w 3811979"/>
                <a:gd name="connsiteY6" fmla="*/ 593766 h 2541319"/>
                <a:gd name="connsiteX7" fmla="*/ 380010 w 3811979"/>
                <a:gd name="connsiteY7" fmla="*/ 617517 h 2541319"/>
                <a:gd name="connsiteX8" fmla="*/ 380010 w 3811979"/>
                <a:gd name="connsiteY8" fmla="*/ 617517 h 2541319"/>
                <a:gd name="connsiteX9" fmla="*/ 463138 w 3811979"/>
                <a:gd name="connsiteY9" fmla="*/ 783771 h 2541319"/>
                <a:gd name="connsiteX10" fmla="*/ 570016 w 3811979"/>
                <a:gd name="connsiteY10" fmla="*/ 795647 h 2541319"/>
                <a:gd name="connsiteX11" fmla="*/ 581891 w 3811979"/>
                <a:gd name="connsiteY11" fmla="*/ 961901 h 2541319"/>
                <a:gd name="connsiteX12" fmla="*/ 676894 w 3811979"/>
                <a:gd name="connsiteY12" fmla="*/ 1033153 h 2541319"/>
                <a:gd name="connsiteX13" fmla="*/ 807522 w 3811979"/>
                <a:gd name="connsiteY13" fmla="*/ 1104405 h 2541319"/>
                <a:gd name="connsiteX14" fmla="*/ 973777 w 3811979"/>
                <a:gd name="connsiteY14" fmla="*/ 1175657 h 2541319"/>
                <a:gd name="connsiteX15" fmla="*/ 1175657 w 3811979"/>
                <a:gd name="connsiteY15" fmla="*/ 1306286 h 2541319"/>
                <a:gd name="connsiteX16" fmla="*/ 1341912 w 3811979"/>
                <a:gd name="connsiteY16" fmla="*/ 1508166 h 2541319"/>
                <a:gd name="connsiteX17" fmla="*/ 1460665 w 3811979"/>
                <a:gd name="connsiteY17" fmla="*/ 1650670 h 2541319"/>
                <a:gd name="connsiteX18" fmla="*/ 1698171 w 3811979"/>
                <a:gd name="connsiteY18" fmla="*/ 1816925 h 2541319"/>
                <a:gd name="connsiteX19" fmla="*/ 2078182 w 3811979"/>
                <a:gd name="connsiteY19" fmla="*/ 2030680 h 2541319"/>
                <a:gd name="connsiteX20" fmla="*/ 2268187 w 3811979"/>
                <a:gd name="connsiteY20" fmla="*/ 2173184 h 2541319"/>
                <a:gd name="connsiteX21" fmla="*/ 2600696 w 3811979"/>
                <a:gd name="connsiteY21" fmla="*/ 2232561 h 2541319"/>
                <a:gd name="connsiteX22" fmla="*/ 2968831 w 3811979"/>
                <a:gd name="connsiteY22" fmla="*/ 2386940 h 2541319"/>
                <a:gd name="connsiteX23" fmla="*/ 3218213 w 3811979"/>
                <a:gd name="connsiteY23" fmla="*/ 2541319 h 2541319"/>
                <a:gd name="connsiteX24" fmla="*/ 3811979 w 3811979"/>
                <a:gd name="connsiteY24" fmla="*/ 2541319 h 2541319"/>
                <a:gd name="connsiteX25" fmla="*/ 1258784 w 3811979"/>
                <a:gd name="connsiteY25" fmla="*/ 11875 h 2541319"/>
                <a:gd name="connsiteX26" fmla="*/ 0 w 3811979"/>
                <a:gd name="connsiteY26" fmla="*/ 0 h 2541319"/>
                <a:gd name="connsiteX0" fmla="*/ 0 w 3811979"/>
                <a:gd name="connsiteY0" fmla="*/ 11876 h 2553195"/>
                <a:gd name="connsiteX1" fmla="*/ 201881 w 3811979"/>
                <a:gd name="connsiteY1" fmla="*/ 154380 h 2553195"/>
                <a:gd name="connsiteX2" fmla="*/ 273132 w 3811979"/>
                <a:gd name="connsiteY2" fmla="*/ 237507 h 2553195"/>
                <a:gd name="connsiteX3" fmla="*/ 285008 w 3811979"/>
                <a:gd name="connsiteY3" fmla="*/ 356260 h 2553195"/>
                <a:gd name="connsiteX4" fmla="*/ 273132 w 3811979"/>
                <a:gd name="connsiteY4" fmla="*/ 463138 h 2553195"/>
                <a:gd name="connsiteX5" fmla="*/ 273132 w 3811979"/>
                <a:gd name="connsiteY5" fmla="*/ 463138 h 2553195"/>
                <a:gd name="connsiteX6" fmla="*/ 249382 w 3811979"/>
                <a:gd name="connsiteY6" fmla="*/ 605642 h 2553195"/>
                <a:gd name="connsiteX7" fmla="*/ 380010 w 3811979"/>
                <a:gd name="connsiteY7" fmla="*/ 629393 h 2553195"/>
                <a:gd name="connsiteX8" fmla="*/ 380010 w 3811979"/>
                <a:gd name="connsiteY8" fmla="*/ 629393 h 2553195"/>
                <a:gd name="connsiteX9" fmla="*/ 463138 w 3811979"/>
                <a:gd name="connsiteY9" fmla="*/ 795647 h 2553195"/>
                <a:gd name="connsiteX10" fmla="*/ 570016 w 3811979"/>
                <a:gd name="connsiteY10" fmla="*/ 807523 h 2553195"/>
                <a:gd name="connsiteX11" fmla="*/ 581891 w 3811979"/>
                <a:gd name="connsiteY11" fmla="*/ 973777 h 2553195"/>
                <a:gd name="connsiteX12" fmla="*/ 676894 w 3811979"/>
                <a:gd name="connsiteY12" fmla="*/ 1045029 h 2553195"/>
                <a:gd name="connsiteX13" fmla="*/ 807522 w 3811979"/>
                <a:gd name="connsiteY13" fmla="*/ 1116281 h 2553195"/>
                <a:gd name="connsiteX14" fmla="*/ 973777 w 3811979"/>
                <a:gd name="connsiteY14" fmla="*/ 1187533 h 2553195"/>
                <a:gd name="connsiteX15" fmla="*/ 1175657 w 3811979"/>
                <a:gd name="connsiteY15" fmla="*/ 1318162 h 2553195"/>
                <a:gd name="connsiteX16" fmla="*/ 1341912 w 3811979"/>
                <a:gd name="connsiteY16" fmla="*/ 1520042 h 2553195"/>
                <a:gd name="connsiteX17" fmla="*/ 1460665 w 3811979"/>
                <a:gd name="connsiteY17" fmla="*/ 1662546 h 2553195"/>
                <a:gd name="connsiteX18" fmla="*/ 1698171 w 3811979"/>
                <a:gd name="connsiteY18" fmla="*/ 1828801 h 2553195"/>
                <a:gd name="connsiteX19" fmla="*/ 2078182 w 3811979"/>
                <a:gd name="connsiteY19" fmla="*/ 2042556 h 2553195"/>
                <a:gd name="connsiteX20" fmla="*/ 2268187 w 3811979"/>
                <a:gd name="connsiteY20" fmla="*/ 2185060 h 2553195"/>
                <a:gd name="connsiteX21" fmla="*/ 2600696 w 3811979"/>
                <a:gd name="connsiteY21" fmla="*/ 2244437 h 2553195"/>
                <a:gd name="connsiteX22" fmla="*/ 2968831 w 3811979"/>
                <a:gd name="connsiteY22" fmla="*/ 2398816 h 2553195"/>
                <a:gd name="connsiteX23" fmla="*/ 3218213 w 3811979"/>
                <a:gd name="connsiteY23" fmla="*/ 2553195 h 2553195"/>
                <a:gd name="connsiteX24" fmla="*/ 3811979 w 3811979"/>
                <a:gd name="connsiteY24" fmla="*/ 2553195 h 2553195"/>
                <a:gd name="connsiteX25" fmla="*/ 1306285 w 3811979"/>
                <a:gd name="connsiteY25" fmla="*/ 0 h 2553195"/>
                <a:gd name="connsiteX26" fmla="*/ 0 w 3811979"/>
                <a:gd name="connsiteY26" fmla="*/ 11876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285008 w 3847605"/>
                <a:gd name="connsiteY6" fmla="*/ 605642 h 2553195"/>
                <a:gd name="connsiteX7" fmla="*/ 415636 w 3847605"/>
                <a:gd name="connsiteY7" fmla="*/ 629393 h 2553195"/>
                <a:gd name="connsiteX8" fmla="*/ 415636 w 3847605"/>
                <a:gd name="connsiteY8" fmla="*/ 629393 h 2553195"/>
                <a:gd name="connsiteX9" fmla="*/ 498764 w 3847605"/>
                <a:gd name="connsiteY9" fmla="*/ 795647 h 2553195"/>
                <a:gd name="connsiteX10" fmla="*/ 605642 w 3847605"/>
                <a:gd name="connsiteY10" fmla="*/ 807523 h 2553195"/>
                <a:gd name="connsiteX11" fmla="*/ 617517 w 3847605"/>
                <a:gd name="connsiteY11" fmla="*/ 973777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415636 w 3847605"/>
                <a:gd name="connsiteY7" fmla="*/ 629393 h 2553195"/>
                <a:gd name="connsiteX8" fmla="*/ 415636 w 3847605"/>
                <a:gd name="connsiteY8" fmla="*/ 629393 h 2553195"/>
                <a:gd name="connsiteX9" fmla="*/ 498764 w 3847605"/>
                <a:gd name="connsiteY9" fmla="*/ 795647 h 2553195"/>
                <a:gd name="connsiteX10" fmla="*/ 605642 w 3847605"/>
                <a:gd name="connsiteY10" fmla="*/ 807523 h 2553195"/>
                <a:gd name="connsiteX11" fmla="*/ 617517 w 3847605"/>
                <a:gd name="connsiteY11" fmla="*/ 973777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415636 w 3847605"/>
                <a:gd name="connsiteY7" fmla="*/ 629393 h 2553195"/>
                <a:gd name="connsiteX8" fmla="*/ 415636 w 3847605"/>
                <a:gd name="connsiteY8" fmla="*/ 629393 h 2553195"/>
                <a:gd name="connsiteX9" fmla="*/ 617517 w 3847605"/>
                <a:gd name="connsiteY9" fmla="*/ 831273 h 2553195"/>
                <a:gd name="connsiteX10" fmla="*/ 605642 w 3847605"/>
                <a:gd name="connsiteY10" fmla="*/ 807523 h 2553195"/>
                <a:gd name="connsiteX11" fmla="*/ 617517 w 3847605"/>
                <a:gd name="connsiteY11" fmla="*/ 973777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415636 w 3847605"/>
                <a:gd name="connsiteY7" fmla="*/ 629393 h 2553195"/>
                <a:gd name="connsiteX8" fmla="*/ 415636 w 3847605"/>
                <a:gd name="connsiteY8" fmla="*/ 629393 h 2553195"/>
                <a:gd name="connsiteX9" fmla="*/ 617517 w 3847605"/>
                <a:gd name="connsiteY9" fmla="*/ 831273 h 2553195"/>
                <a:gd name="connsiteX10" fmla="*/ 605642 w 3847605"/>
                <a:gd name="connsiteY10" fmla="*/ 807523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415636 w 3847605"/>
                <a:gd name="connsiteY7" fmla="*/ 629393 h 2553195"/>
                <a:gd name="connsiteX8" fmla="*/ 415636 w 3847605"/>
                <a:gd name="connsiteY8" fmla="*/ 629393 h 2553195"/>
                <a:gd name="connsiteX9" fmla="*/ 617517 w 3847605"/>
                <a:gd name="connsiteY9" fmla="*/ 831273 h 2553195"/>
                <a:gd name="connsiteX10" fmla="*/ 546265 w 3847605"/>
                <a:gd name="connsiteY10" fmla="*/ 748146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415636 w 3847605"/>
                <a:gd name="connsiteY7" fmla="*/ 629393 h 2553195"/>
                <a:gd name="connsiteX8" fmla="*/ 415636 w 3847605"/>
                <a:gd name="connsiteY8" fmla="*/ 629393 h 2553195"/>
                <a:gd name="connsiteX9" fmla="*/ 617517 w 3847605"/>
                <a:gd name="connsiteY9" fmla="*/ 808182 h 2553195"/>
                <a:gd name="connsiteX10" fmla="*/ 546265 w 3847605"/>
                <a:gd name="connsiteY10" fmla="*/ 748146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415636 w 3847605"/>
                <a:gd name="connsiteY7" fmla="*/ 629393 h 2553195"/>
                <a:gd name="connsiteX8" fmla="*/ 415636 w 3847605"/>
                <a:gd name="connsiteY8" fmla="*/ 629393 h 2553195"/>
                <a:gd name="connsiteX9" fmla="*/ 737589 w 3847605"/>
                <a:gd name="connsiteY9" fmla="*/ 604982 h 2553195"/>
                <a:gd name="connsiteX10" fmla="*/ 546265 w 3847605"/>
                <a:gd name="connsiteY10" fmla="*/ 748146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415636 w 3847605"/>
                <a:gd name="connsiteY7" fmla="*/ 629393 h 2553195"/>
                <a:gd name="connsiteX8" fmla="*/ 415636 w 3847605"/>
                <a:gd name="connsiteY8" fmla="*/ 629393 h 2553195"/>
                <a:gd name="connsiteX9" fmla="*/ 502062 w 3847605"/>
                <a:gd name="connsiteY9" fmla="*/ 711200 h 2553195"/>
                <a:gd name="connsiteX10" fmla="*/ 546265 w 3847605"/>
                <a:gd name="connsiteY10" fmla="*/ 748146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415636 w 3847605"/>
                <a:gd name="connsiteY7" fmla="*/ 629393 h 2553195"/>
                <a:gd name="connsiteX8" fmla="*/ 383309 w 3847605"/>
                <a:gd name="connsiteY8" fmla="*/ 694048 h 2553195"/>
                <a:gd name="connsiteX9" fmla="*/ 502062 w 3847605"/>
                <a:gd name="connsiteY9" fmla="*/ 711200 h 2553195"/>
                <a:gd name="connsiteX10" fmla="*/ 546265 w 3847605"/>
                <a:gd name="connsiteY10" fmla="*/ 748146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415637 w 3847605"/>
                <a:gd name="connsiteY6" fmla="*/ 617517 h 2553195"/>
                <a:gd name="connsiteX7" fmla="*/ 346364 w 3847605"/>
                <a:gd name="connsiteY7" fmla="*/ 606302 h 2553195"/>
                <a:gd name="connsiteX8" fmla="*/ 383309 w 3847605"/>
                <a:gd name="connsiteY8" fmla="*/ 694048 h 2553195"/>
                <a:gd name="connsiteX9" fmla="*/ 502062 w 3847605"/>
                <a:gd name="connsiteY9" fmla="*/ 711200 h 2553195"/>
                <a:gd name="connsiteX10" fmla="*/ 546265 w 3847605"/>
                <a:gd name="connsiteY10" fmla="*/ 748146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314037 w 3847605"/>
                <a:gd name="connsiteY6" fmla="*/ 580571 h 2553195"/>
                <a:gd name="connsiteX7" fmla="*/ 346364 w 3847605"/>
                <a:gd name="connsiteY7" fmla="*/ 606302 h 2553195"/>
                <a:gd name="connsiteX8" fmla="*/ 383309 w 3847605"/>
                <a:gd name="connsiteY8" fmla="*/ 694048 h 2553195"/>
                <a:gd name="connsiteX9" fmla="*/ 502062 w 3847605"/>
                <a:gd name="connsiteY9" fmla="*/ 711200 h 2553195"/>
                <a:gd name="connsiteX10" fmla="*/ 546265 w 3847605"/>
                <a:gd name="connsiteY10" fmla="*/ 748146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314037 w 3847605"/>
                <a:gd name="connsiteY6" fmla="*/ 580571 h 2553195"/>
                <a:gd name="connsiteX7" fmla="*/ 346364 w 3847605"/>
                <a:gd name="connsiteY7" fmla="*/ 606302 h 2553195"/>
                <a:gd name="connsiteX8" fmla="*/ 383309 w 3847605"/>
                <a:gd name="connsiteY8" fmla="*/ 694048 h 2553195"/>
                <a:gd name="connsiteX9" fmla="*/ 502062 w 3847605"/>
                <a:gd name="connsiteY9" fmla="*/ 711200 h 2553195"/>
                <a:gd name="connsiteX10" fmla="*/ 573974 w 3847605"/>
                <a:gd name="connsiteY10" fmla="*/ 794328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314037 w 3847605"/>
                <a:gd name="connsiteY6" fmla="*/ 580571 h 2553195"/>
                <a:gd name="connsiteX7" fmla="*/ 346364 w 3847605"/>
                <a:gd name="connsiteY7" fmla="*/ 606302 h 2553195"/>
                <a:gd name="connsiteX8" fmla="*/ 383309 w 3847605"/>
                <a:gd name="connsiteY8" fmla="*/ 694048 h 2553195"/>
                <a:gd name="connsiteX9" fmla="*/ 511299 w 3847605"/>
                <a:gd name="connsiteY9" fmla="*/ 720437 h 2553195"/>
                <a:gd name="connsiteX10" fmla="*/ 573974 w 3847605"/>
                <a:gd name="connsiteY10" fmla="*/ 794328 h 2553195"/>
                <a:gd name="connsiteX11" fmla="*/ 676894 w 3847605"/>
                <a:gd name="connsiteY11" fmla="*/ 985652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314037 w 3847605"/>
                <a:gd name="connsiteY6" fmla="*/ 580571 h 2553195"/>
                <a:gd name="connsiteX7" fmla="*/ 346364 w 3847605"/>
                <a:gd name="connsiteY7" fmla="*/ 606302 h 2553195"/>
                <a:gd name="connsiteX8" fmla="*/ 383309 w 3847605"/>
                <a:gd name="connsiteY8" fmla="*/ 694048 h 2553195"/>
                <a:gd name="connsiteX9" fmla="*/ 511299 w 3847605"/>
                <a:gd name="connsiteY9" fmla="*/ 720437 h 2553195"/>
                <a:gd name="connsiteX10" fmla="*/ 573974 w 3847605"/>
                <a:gd name="connsiteY10" fmla="*/ 794328 h 2553195"/>
                <a:gd name="connsiteX11" fmla="*/ 658422 w 3847605"/>
                <a:gd name="connsiteY11" fmla="*/ 962561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5319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53195"/>
                <a:gd name="connsiteX1" fmla="*/ 237507 w 3847605"/>
                <a:gd name="connsiteY1" fmla="*/ 154380 h 2553195"/>
                <a:gd name="connsiteX2" fmla="*/ 308758 w 3847605"/>
                <a:gd name="connsiteY2" fmla="*/ 237507 h 2553195"/>
                <a:gd name="connsiteX3" fmla="*/ 320634 w 3847605"/>
                <a:gd name="connsiteY3" fmla="*/ 356260 h 2553195"/>
                <a:gd name="connsiteX4" fmla="*/ 308758 w 3847605"/>
                <a:gd name="connsiteY4" fmla="*/ 463138 h 2553195"/>
                <a:gd name="connsiteX5" fmla="*/ 308758 w 3847605"/>
                <a:gd name="connsiteY5" fmla="*/ 463138 h 2553195"/>
                <a:gd name="connsiteX6" fmla="*/ 314037 w 3847605"/>
                <a:gd name="connsiteY6" fmla="*/ 580571 h 2553195"/>
                <a:gd name="connsiteX7" fmla="*/ 346364 w 3847605"/>
                <a:gd name="connsiteY7" fmla="*/ 606302 h 2553195"/>
                <a:gd name="connsiteX8" fmla="*/ 383309 w 3847605"/>
                <a:gd name="connsiteY8" fmla="*/ 694048 h 2553195"/>
                <a:gd name="connsiteX9" fmla="*/ 511299 w 3847605"/>
                <a:gd name="connsiteY9" fmla="*/ 720437 h 2553195"/>
                <a:gd name="connsiteX10" fmla="*/ 573974 w 3847605"/>
                <a:gd name="connsiteY10" fmla="*/ 794328 h 2553195"/>
                <a:gd name="connsiteX11" fmla="*/ 658422 w 3847605"/>
                <a:gd name="connsiteY11" fmla="*/ 962561 h 2553195"/>
                <a:gd name="connsiteX12" fmla="*/ 712520 w 3847605"/>
                <a:gd name="connsiteY12" fmla="*/ 1045029 h 2553195"/>
                <a:gd name="connsiteX13" fmla="*/ 843148 w 3847605"/>
                <a:gd name="connsiteY13" fmla="*/ 1116281 h 2553195"/>
                <a:gd name="connsiteX14" fmla="*/ 1009403 w 3847605"/>
                <a:gd name="connsiteY14" fmla="*/ 1187533 h 2553195"/>
                <a:gd name="connsiteX15" fmla="*/ 1211283 w 3847605"/>
                <a:gd name="connsiteY15" fmla="*/ 1318162 h 2553195"/>
                <a:gd name="connsiteX16" fmla="*/ 1377538 w 3847605"/>
                <a:gd name="connsiteY16" fmla="*/ 1520042 h 2553195"/>
                <a:gd name="connsiteX17" fmla="*/ 1496291 w 3847605"/>
                <a:gd name="connsiteY17" fmla="*/ 1662546 h 2553195"/>
                <a:gd name="connsiteX18" fmla="*/ 1733797 w 3847605"/>
                <a:gd name="connsiteY18" fmla="*/ 1828801 h 2553195"/>
                <a:gd name="connsiteX19" fmla="*/ 2113808 w 3847605"/>
                <a:gd name="connsiteY19" fmla="*/ 2042556 h 2553195"/>
                <a:gd name="connsiteX20" fmla="*/ 2303813 w 3847605"/>
                <a:gd name="connsiteY20" fmla="*/ 2185060 h 2553195"/>
                <a:gd name="connsiteX21" fmla="*/ 2636322 w 3847605"/>
                <a:gd name="connsiteY21" fmla="*/ 2244437 h 2553195"/>
                <a:gd name="connsiteX22" fmla="*/ 3004457 w 3847605"/>
                <a:gd name="connsiteY22" fmla="*/ 2398816 h 2553195"/>
                <a:gd name="connsiteX23" fmla="*/ 3253839 w 3847605"/>
                <a:gd name="connsiteY23" fmla="*/ 2553195 h 2553195"/>
                <a:gd name="connsiteX24" fmla="*/ 3847605 w 3847605"/>
                <a:gd name="connsiteY24" fmla="*/ 2527255 h 2553195"/>
                <a:gd name="connsiteX25" fmla="*/ 1341911 w 3847605"/>
                <a:gd name="connsiteY25" fmla="*/ 0 h 2553195"/>
                <a:gd name="connsiteX26" fmla="*/ 0 w 3847605"/>
                <a:gd name="connsiteY26" fmla="*/ 1 h 2553195"/>
                <a:gd name="connsiteX0" fmla="*/ 0 w 3847605"/>
                <a:gd name="connsiteY0" fmla="*/ 1 h 2527255"/>
                <a:gd name="connsiteX1" fmla="*/ 237507 w 3847605"/>
                <a:gd name="connsiteY1" fmla="*/ 154380 h 2527255"/>
                <a:gd name="connsiteX2" fmla="*/ 308758 w 3847605"/>
                <a:gd name="connsiteY2" fmla="*/ 237507 h 2527255"/>
                <a:gd name="connsiteX3" fmla="*/ 320634 w 3847605"/>
                <a:gd name="connsiteY3" fmla="*/ 356260 h 2527255"/>
                <a:gd name="connsiteX4" fmla="*/ 308758 w 3847605"/>
                <a:gd name="connsiteY4" fmla="*/ 463138 h 2527255"/>
                <a:gd name="connsiteX5" fmla="*/ 308758 w 3847605"/>
                <a:gd name="connsiteY5" fmla="*/ 463138 h 2527255"/>
                <a:gd name="connsiteX6" fmla="*/ 314037 w 3847605"/>
                <a:gd name="connsiteY6" fmla="*/ 580571 h 2527255"/>
                <a:gd name="connsiteX7" fmla="*/ 346364 w 3847605"/>
                <a:gd name="connsiteY7" fmla="*/ 606302 h 2527255"/>
                <a:gd name="connsiteX8" fmla="*/ 383309 w 3847605"/>
                <a:gd name="connsiteY8" fmla="*/ 694048 h 2527255"/>
                <a:gd name="connsiteX9" fmla="*/ 511299 w 3847605"/>
                <a:gd name="connsiteY9" fmla="*/ 720437 h 2527255"/>
                <a:gd name="connsiteX10" fmla="*/ 573974 w 3847605"/>
                <a:gd name="connsiteY10" fmla="*/ 794328 h 2527255"/>
                <a:gd name="connsiteX11" fmla="*/ 658422 w 3847605"/>
                <a:gd name="connsiteY11" fmla="*/ 962561 h 2527255"/>
                <a:gd name="connsiteX12" fmla="*/ 712520 w 3847605"/>
                <a:gd name="connsiteY12" fmla="*/ 1045029 h 2527255"/>
                <a:gd name="connsiteX13" fmla="*/ 843148 w 3847605"/>
                <a:gd name="connsiteY13" fmla="*/ 1116281 h 2527255"/>
                <a:gd name="connsiteX14" fmla="*/ 1009403 w 3847605"/>
                <a:gd name="connsiteY14" fmla="*/ 1187533 h 2527255"/>
                <a:gd name="connsiteX15" fmla="*/ 1211283 w 3847605"/>
                <a:gd name="connsiteY15" fmla="*/ 1318162 h 2527255"/>
                <a:gd name="connsiteX16" fmla="*/ 1377538 w 3847605"/>
                <a:gd name="connsiteY16" fmla="*/ 1520042 h 2527255"/>
                <a:gd name="connsiteX17" fmla="*/ 1496291 w 3847605"/>
                <a:gd name="connsiteY17" fmla="*/ 1662546 h 2527255"/>
                <a:gd name="connsiteX18" fmla="*/ 1733797 w 3847605"/>
                <a:gd name="connsiteY18" fmla="*/ 1828801 h 2527255"/>
                <a:gd name="connsiteX19" fmla="*/ 2113808 w 3847605"/>
                <a:gd name="connsiteY19" fmla="*/ 2042556 h 2527255"/>
                <a:gd name="connsiteX20" fmla="*/ 2303813 w 3847605"/>
                <a:gd name="connsiteY20" fmla="*/ 2185060 h 2527255"/>
                <a:gd name="connsiteX21" fmla="*/ 2636322 w 3847605"/>
                <a:gd name="connsiteY21" fmla="*/ 2244437 h 2527255"/>
                <a:gd name="connsiteX22" fmla="*/ 3004457 w 3847605"/>
                <a:gd name="connsiteY22" fmla="*/ 2398816 h 2527255"/>
                <a:gd name="connsiteX23" fmla="*/ 3247354 w 3847605"/>
                <a:gd name="connsiteY23" fmla="*/ 2514284 h 2527255"/>
                <a:gd name="connsiteX24" fmla="*/ 3847605 w 3847605"/>
                <a:gd name="connsiteY24" fmla="*/ 2527255 h 2527255"/>
                <a:gd name="connsiteX25" fmla="*/ 1341911 w 3847605"/>
                <a:gd name="connsiteY25" fmla="*/ 0 h 2527255"/>
                <a:gd name="connsiteX26" fmla="*/ 0 w 3847605"/>
                <a:gd name="connsiteY26" fmla="*/ 1 h 2527255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383309 w 3847605"/>
                <a:gd name="connsiteY8" fmla="*/ 694048 h 2520770"/>
                <a:gd name="connsiteX9" fmla="*/ 511299 w 3847605"/>
                <a:gd name="connsiteY9" fmla="*/ 720437 h 2520770"/>
                <a:gd name="connsiteX10" fmla="*/ 573974 w 3847605"/>
                <a:gd name="connsiteY10" fmla="*/ 794328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383309 w 3847605"/>
                <a:gd name="connsiteY8" fmla="*/ 694048 h 2520770"/>
                <a:gd name="connsiteX9" fmla="*/ 511299 w 3847605"/>
                <a:gd name="connsiteY9" fmla="*/ 720437 h 2520770"/>
                <a:gd name="connsiteX10" fmla="*/ 573974 w 3847605"/>
                <a:gd name="connsiteY10" fmla="*/ 794328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407282 w 3847605"/>
                <a:gd name="connsiteY8" fmla="*/ 690623 h 2520770"/>
                <a:gd name="connsiteX9" fmla="*/ 511299 w 3847605"/>
                <a:gd name="connsiteY9" fmla="*/ 720437 h 2520770"/>
                <a:gd name="connsiteX10" fmla="*/ 573974 w 3847605"/>
                <a:gd name="connsiteY10" fmla="*/ 794328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407282 w 3847605"/>
                <a:gd name="connsiteY8" fmla="*/ 690623 h 2520770"/>
                <a:gd name="connsiteX9" fmla="*/ 511299 w 3847605"/>
                <a:gd name="connsiteY9" fmla="*/ 720437 h 2520770"/>
                <a:gd name="connsiteX10" fmla="*/ 573974 w 3847605"/>
                <a:gd name="connsiteY10" fmla="*/ 794328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407282 w 3847605"/>
                <a:gd name="connsiteY8" fmla="*/ 690623 h 2520770"/>
                <a:gd name="connsiteX9" fmla="*/ 511299 w 3847605"/>
                <a:gd name="connsiteY9" fmla="*/ 720437 h 2520770"/>
                <a:gd name="connsiteX10" fmla="*/ 573974 w 3847605"/>
                <a:gd name="connsiteY10" fmla="*/ 794328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407282 w 3847605"/>
                <a:gd name="connsiteY8" fmla="*/ 690623 h 2520770"/>
                <a:gd name="connsiteX9" fmla="*/ 511299 w 3847605"/>
                <a:gd name="connsiteY9" fmla="*/ 720437 h 2520770"/>
                <a:gd name="connsiteX10" fmla="*/ 573974 w 3847605"/>
                <a:gd name="connsiteY10" fmla="*/ 794328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407282 w 3847605"/>
                <a:gd name="connsiteY8" fmla="*/ 690623 h 2520770"/>
                <a:gd name="connsiteX9" fmla="*/ 511299 w 3847605"/>
                <a:gd name="connsiteY9" fmla="*/ 720437 h 2520770"/>
                <a:gd name="connsiteX10" fmla="*/ 573974 w 3847605"/>
                <a:gd name="connsiteY10" fmla="*/ 794328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407282 w 3847605"/>
                <a:gd name="connsiteY8" fmla="*/ 690623 h 2520770"/>
                <a:gd name="connsiteX9" fmla="*/ 511299 w 3847605"/>
                <a:gd name="connsiteY9" fmla="*/ 720437 h 2520770"/>
                <a:gd name="connsiteX10" fmla="*/ 605724 w 3847605"/>
                <a:gd name="connsiteY10" fmla="*/ 797503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407282 w 3847605"/>
                <a:gd name="connsiteY8" fmla="*/ 690623 h 2520770"/>
                <a:gd name="connsiteX9" fmla="*/ 511299 w 3847605"/>
                <a:gd name="connsiteY9" fmla="*/ 720437 h 2520770"/>
                <a:gd name="connsiteX10" fmla="*/ 605724 w 3847605"/>
                <a:gd name="connsiteY10" fmla="*/ 797503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  <a:gd name="connsiteX0" fmla="*/ 0 w 3847605"/>
                <a:gd name="connsiteY0" fmla="*/ 1 h 2520770"/>
                <a:gd name="connsiteX1" fmla="*/ 237507 w 3847605"/>
                <a:gd name="connsiteY1" fmla="*/ 154380 h 2520770"/>
                <a:gd name="connsiteX2" fmla="*/ 308758 w 3847605"/>
                <a:gd name="connsiteY2" fmla="*/ 237507 h 2520770"/>
                <a:gd name="connsiteX3" fmla="*/ 320634 w 3847605"/>
                <a:gd name="connsiteY3" fmla="*/ 356260 h 2520770"/>
                <a:gd name="connsiteX4" fmla="*/ 308758 w 3847605"/>
                <a:gd name="connsiteY4" fmla="*/ 463138 h 2520770"/>
                <a:gd name="connsiteX5" fmla="*/ 308758 w 3847605"/>
                <a:gd name="connsiteY5" fmla="*/ 463138 h 2520770"/>
                <a:gd name="connsiteX6" fmla="*/ 314037 w 3847605"/>
                <a:gd name="connsiteY6" fmla="*/ 580571 h 2520770"/>
                <a:gd name="connsiteX7" fmla="*/ 346364 w 3847605"/>
                <a:gd name="connsiteY7" fmla="*/ 606302 h 2520770"/>
                <a:gd name="connsiteX8" fmla="*/ 407282 w 3847605"/>
                <a:gd name="connsiteY8" fmla="*/ 690623 h 2520770"/>
                <a:gd name="connsiteX9" fmla="*/ 511299 w 3847605"/>
                <a:gd name="connsiteY9" fmla="*/ 720437 h 2520770"/>
                <a:gd name="connsiteX10" fmla="*/ 605724 w 3847605"/>
                <a:gd name="connsiteY10" fmla="*/ 797503 h 2520770"/>
                <a:gd name="connsiteX11" fmla="*/ 658422 w 3847605"/>
                <a:gd name="connsiteY11" fmla="*/ 962561 h 2520770"/>
                <a:gd name="connsiteX12" fmla="*/ 712520 w 3847605"/>
                <a:gd name="connsiteY12" fmla="*/ 1045029 h 2520770"/>
                <a:gd name="connsiteX13" fmla="*/ 843148 w 3847605"/>
                <a:gd name="connsiteY13" fmla="*/ 1116281 h 2520770"/>
                <a:gd name="connsiteX14" fmla="*/ 1009403 w 3847605"/>
                <a:gd name="connsiteY14" fmla="*/ 1187533 h 2520770"/>
                <a:gd name="connsiteX15" fmla="*/ 1211283 w 3847605"/>
                <a:gd name="connsiteY15" fmla="*/ 1318162 h 2520770"/>
                <a:gd name="connsiteX16" fmla="*/ 1377538 w 3847605"/>
                <a:gd name="connsiteY16" fmla="*/ 1520042 h 2520770"/>
                <a:gd name="connsiteX17" fmla="*/ 1496291 w 3847605"/>
                <a:gd name="connsiteY17" fmla="*/ 1662546 h 2520770"/>
                <a:gd name="connsiteX18" fmla="*/ 1733797 w 3847605"/>
                <a:gd name="connsiteY18" fmla="*/ 1828801 h 2520770"/>
                <a:gd name="connsiteX19" fmla="*/ 2113808 w 3847605"/>
                <a:gd name="connsiteY19" fmla="*/ 2042556 h 2520770"/>
                <a:gd name="connsiteX20" fmla="*/ 2303813 w 3847605"/>
                <a:gd name="connsiteY20" fmla="*/ 2185060 h 2520770"/>
                <a:gd name="connsiteX21" fmla="*/ 2636322 w 3847605"/>
                <a:gd name="connsiteY21" fmla="*/ 2244437 h 2520770"/>
                <a:gd name="connsiteX22" fmla="*/ 3004457 w 3847605"/>
                <a:gd name="connsiteY22" fmla="*/ 2398816 h 2520770"/>
                <a:gd name="connsiteX23" fmla="*/ 3247354 w 3847605"/>
                <a:gd name="connsiteY23" fmla="*/ 2514284 h 2520770"/>
                <a:gd name="connsiteX24" fmla="*/ 3847605 w 3847605"/>
                <a:gd name="connsiteY24" fmla="*/ 2520770 h 2520770"/>
                <a:gd name="connsiteX25" fmla="*/ 1341911 w 3847605"/>
                <a:gd name="connsiteY25" fmla="*/ 0 h 2520770"/>
                <a:gd name="connsiteX26" fmla="*/ 0 w 3847605"/>
                <a:gd name="connsiteY26" fmla="*/ 1 h 25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47605" h="2520770">
                  <a:moveTo>
                    <a:pt x="0" y="1"/>
                  </a:moveTo>
                  <a:lnTo>
                    <a:pt x="237507" y="154380"/>
                  </a:lnTo>
                  <a:lnTo>
                    <a:pt x="308758" y="237507"/>
                  </a:lnTo>
                  <a:lnTo>
                    <a:pt x="320634" y="356260"/>
                  </a:lnTo>
                  <a:lnTo>
                    <a:pt x="308758" y="463138"/>
                  </a:lnTo>
                  <a:lnTo>
                    <a:pt x="308758" y="463138"/>
                  </a:lnTo>
                  <a:lnTo>
                    <a:pt x="314037" y="580571"/>
                  </a:lnTo>
                  <a:cubicBezTo>
                    <a:pt x="314037" y="584530"/>
                    <a:pt x="346364" y="602343"/>
                    <a:pt x="346364" y="606302"/>
                  </a:cubicBezTo>
                  <a:lnTo>
                    <a:pt x="407282" y="690623"/>
                  </a:lnTo>
                  <a:lnTo>
                    <a:pt x="511299" y="720437"/>
                  </a:lnTo>
                  <a:cubicBezTo>
                    <a:pt x="605216" y="789517"/>
                    <a:pt x="584832" y="772873"/>
                    <a:pt x="605724" y="797503"/>
                  </a:cubicBezTo>
                  <a:cubicBezTo>
                    <a:pt x="681498" y="948831"/>
                    <a:pt x="630273" y="906483"/>
                    <a:pt x="658422" y="962561"/>
                  </a:cubicBezTo>
                  <a:lnTo>
                    <a:pt x="712520" y="1045029"/>
                  </a:lnTo>
                  <a:lnTo>
                    <a:pt x="843148" y="1116281"/>
                  </a:lnTo>
                  <a:lnTo>
                    <a:pt x="1009403" y="1187533"/>
                  </a:lnTo>
                  <a:lnTo>
                    <a:pt x="1211283" y="1318162"/>
                  </a:lnTo>
                  <a:lnTo>
                    <a:pt x="1377538" y="1520042"/>
                  </a:lnTo>
                  <a:lnTo>
                    <a:pt x="1496291" y="1662546"/>
                  </a:lnTo>
                  <a:lnTo>
                    <a:pt x="1733797" y="1828801"/>
                  </a:lnTo>
                  <a:lnTo>
                    <a:pt x="2113808" y="2042556"/>
                  </a:lnTo>
                  <a:lnTo>
                    <a:pt x="2303813" y="2185060"/>
                  </a:lnTo>
                  <a:lnTo>
                    <a:pt x="2636322" y="2244437"/>
                  </a:lnTo>
                  <a:lnTo>
                    <a:pt x="3004457" y="2398816"/>
                  </a:lnTo>
                  <a:lnTo>
                    <a:pt x="3247354" y="2514284"/>
                  </a:lnTo>
                  <a:lnTo>
                    <a:pt x="3847605" y="2520770"/>
                  </a:lnTo>
                  <a:lnTo>
                    <a:pt x="134191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3B3B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46B3F8D2-1DF7-413B-AED6-CFC58CCA47D1}"/>
                </a:ext>
              </a:extLst>
            </p:cNvPr>
            <p:cNvSpPr/>
            <p:nvPr/>
          </p:nvSpPr>
          <p:spPr>
            <a:xfrm>
              <a:off x="3303024" y="5099022"/>
              <a:ext cx="1548013" cy="827392"/>
            </a:xfrm>
            <a:custGeom>
              <a:avLst/>
              <a:gdLst>
                <a:gd name="connsiteX0" fmla="*/ 0 w 1681656"/>
                <a:gd name="connsiteY0" fmla="*/ 1030013 h 1051034"/>
                <a:gd name="connsiteX1" fmla="*/ 147145 w 1681656"/>
                <a:gd name="connsiteY1" fmla="*/ 557048 h 1051034"/>
                <a:gd name="connsiteX2" fmla="*/ 420414 w 1681656"/>
                <a:gd name="connsiteY2" fmla="*/ 168165 h 1051034"/>
                <a:gd name="connsiteX3" fmla="*/ 861849 w 1681656"/>
                <a:gd name="connsiteY3" fmla="*/ 0 h 1051034"/>
                <a:gd name="connsiteX4" fmla="*/ 1261242 w 1681656"/>
                <a:gd name="connsiteY4" fmla="*/ 283779 h 1051034"/>
                <a:gd name="connsiteX5" fmla="*/ 1366345 w 1681656"/>
                <a:gd name="connsiteY5" fmla="*/ 693682 h 1051034"/>
                <a:gd name="connsiteX6" fmla="*/ 1576552 w 1681656"/>
                <a:gd name="connsiteY6" fmla="*/ 998482 h 1051034"/>
                <a:gd name="connsiteX7" fmla="*/ 1681656 w 1681656"/>
                <a:gd name="connsiteY7" fmla="*/ 1051034 h 1051034"/>
                <a:gd name="connsiteX8" fmla="*/ 0 w 1681656"/>
                <a:gd name="connsiteY8" fmla="*/ 1030013 h 1051034"/>
                <a:gd name="connsiteX0" fmla="*/ 0 w 1681656"/>
                <a:gd name="connsiteY0" fmla="*/ 1072054 h 1072054"/>
                <a:gd name="connsiteX1" fmla="*/ 147145 w 1681656"/>
                <a:gd name="connsiteY1" fmla="*/ 557048 h 1072054"/>
                <a:gd name="connsiteX2" fmla="*/ 420414 w 1681656"/>
                <a:gd name="connsiteY2" fmla="*/ 168165 h 1072054"/>
                <a:gd name="connsiteX3" fmla="*/ 861849 w 1681656"/>
                <a:gd name="connsiteY3" fmla="*/ 0 h 1072054"/>
                <a:gd name="connsiteX4" fmla="*/ 1261242 w 1681656"/>
                <a:gd name="connsiteY4" fmla="*/ 283779 h 1072054"/>
                <a:gd name="connsiteX5" fmla="*/ 1366345 w 1681656"/>
                <a:gd name="connsiteY5" fmla="*/ 693682 h 1072054"/>
                <a:gd name="connsiteX6" fmla="*/ 1576552 w 1681656"/>
                <a:gd name="connsiteY6" fmla="*/ 998482 h 1072054"/>
                <a:gd name="connsiteX7" fmla="*/ 1681656 w 1681656"/>
                <a:gd name="connsiteY7" fmla="*/ 1051034 h 1072054"/>
                <a:gd name="connsiteX8" fmla="*/ 0 w 1681656"/>
                <a:gd name="connsiteY8" fmla="*/ 1072054 h 1072054"/>
                <a:gd name="connsiteX0" fmla="*/ 0 w 1681656"/>
                <a:gd name="connsiteY0" fmla="*/ 1072054 h 1072054"/>
                <a:gd name="connsiteX1" fmla="*/ 147145 w 1681656"/>
                <a:gd name="connsiteY1" fmla="*/ 557048 h 1072054"/>
                <a:gd name="connsiteX2" fmla="*/ 420414 w 1681656"/>
                <a:gd name="connsiteY2" fmla="*/ 168165 h 1072054"/>
                <a:gd name="connsiteX3" fmla="*/ 861849 w 1681656"/>
                <a:gd name="connsiteY3" fmla="*/ 0 h 1072054"/>
                <a:gd name="connsiteX4" fmla="*/ 1261242 w 1681656"/>
                <a:gd name="connsiteY4" fmla="*/ 283779 h 1072054"/>
                <a:gd name="connsiteX5" fmla="*/ 1366345 w 1681656"/>
                <a:gd name="connsiteY5" fmla="*/ 693682 h 1072054"/>
                <a:gd name="connsiteX6" fmla="*/ 1576552 w 1681656"/>
                <a:gd name="connsiteY6" fmla="*/ 998482 h 1072054"/>
                <a:gd name="connsiteX7" fmla="*/ 1681656 w 1681656"/>
                <a:gd name="connsiteY7" fmla="*/ 1051034 h 1072054"/>
                <a:gd name="connsiteX8" fmla="*/ 0 w 1681656"/>
                <a:gd name="connsiteY8" fmla="*/ 1072054 h 1072054"/>
                <a:gd name="connsiteX0" fmla="*/ 0 w 1681656"/>
                <a:gd name="connsiteY0" fmla="*/ 1082565 h 1082565"/>
                <a:gd name="connsiteX1" fmla="*/ 147145 w 1681656"/>
                <a:gd name="connsiteY1" fmla="*/ 557048 h 1082565"/>
                <a:gd name="connsiteX2" fmla="*/ 420414 w 1681656"/>
                <a:gd name="connsiteY2" fmla="*/ 168165 h 1082565"/>
                <a:gd name="connsiteX3" fmla="*/ 861849 w 1681656"/>
                <a:gd name="connsiteY3" fmla="*/ 0 h 1082565"/>
                <a:gd name="connsiteX4" fmla="*/ 1261242 w 1681656"/>
                <a:gd name="connsiteY4" fmla="*/ 283779 h 1082565"/>
                <a:gd name="connsiteX5" fmla="*/ 1366345 w 1681656"/>
                <a:gd name="connsiteY5" fmla="*/ 693682 h 1082565"/>
                <a:gd name="connsiteX6" fmla="*/ 1576552 w 1681656"/>
                <a:gd name="connsiteY6" fmla="*/ 998482 h 1082565"/>
                <a:gd name="connsiteX7" fmla="*/ 1681656 w 1681656"/>
                <a:gd name="connsiteY7" fmla="*/ 1051034 h 1082565"/>
                <a:gd name="connsiteX8" fmla="*/ 0 w 1681656"/>
                <a:gd name="connsiteY8" fmla="*/ 1082565 h 1082565"/>
                <a:gd name="connsiteX0" fmla="*/ 0 w 1702676"/>
                <a:gd name="connsiteY0" fmla="*/ 1072055 h 1072055"/>
                <a:gd name="connsiteX1" fmla="*/ 168165 w 1702676"/>
                <a:gd name="connsiteY1" fmla="*/ 557048 h 1072055"/>
                <a:gd name="connsiteX2" fmla="*/ 441434 w 1702676"/>
                <a:gd name="connsiteY2" fmla="*/ 168165 h 1072055"/>
                <a:gd name="connsiteX3" fmla="*/ 882869 w 1702676"/>
                <a:gd name="connsiteY3" fmla="*/ 0 h 1072055"/>
                <a:gd name="connsiteX4" fmla="*/ 1282262 w 1702676"/>
                <a:gd name="connsiteY4" fmla="*/ 283779 h 1072055"/>
                <a:gd name="connsiteX5" fmla="*/ 1387365 w 1702676"/>
                <a:gd name="connsiteY5" fmla="*/ 693682 h 1072055"/>
                <a:gd name="connsiteX6" fmla="*/ 1597572 w 1702676"/>
                <a:gd name="connsiteY6" fmla="*/ 998482 h 1072055"/>
                <a:gd name="connsiteX7" fmla="*/ 1702676 w 1702676"/>
                <a:gd name="connsiteY7" fmla="*/ 1051034 h 1072055"/>
                <a:gd name="connsiteX8" fmla="*/ 0 w 1702676"/>
                <a:gd name="connsiteY8" fmla="*/ 1072055 h 1072055"/>
                <a:gd name="connsiteX0" fmla="*/ 0 w 1702676"/>
                <a:gd name="connsiteY0" fmla="*/ 1072055 h 1072055"/>
                <a:gd name="connsiteX1" fmla="*/ 168165 w 1702676"/>
                <a:gd name="connsiteY1" fmla="*/ 557048 h 1072055"/>
                <a:gd name="connsiteX2" fmla="*/ 441434 w 1702676"/>
                <a:gd name="connsiteY2" fmla="*/ 168165 h 1072055"/>
                <a:gd name="connsiteX3" fmla="*/ 882869 w 1702676"/>
                <a:gd name="connsiteY3" fmla="*/ 0 h 1072055"/>
                <a:gd name="connsiteX4" fmla="*/ 1282262 w 1702676"/>
                <a:gd name="connsiteY4" fmla="*/ 283779 h 1072055"/>
                <a:gd name="connsiteX5" fmla="*/ 1387365 w 1702676"/>
                <a:gd name="connsiteY5" fmla="*/ 693682 h 1072055"/>
                <a:gd name="connsiteX6" fmla="*/ 1597572 w 1702676"/>
                <a:gd name="connsiteY6" fmla="*/ 998482 h 1072055"/>
                <a:gd name="connsiteX7" fmla="*/ 1702676 w 1702676"/>
                <a:gd name="connsiteY7" fmla="*/ 1051034 h 1072055"/>
                <a:gd name="connsiteX8" fmla="*/ 0 w 1702676"/>
                <a:gd name="connsiteY8" fmla="*/ 1072055 h 1072055"/>
                <a:gd name="connsiteX0" fmla="*/ 0 w 1696539"/>
                <a:gd name="connsiteY0" fmla="*/ 1072055 h 1072055"/>
                <a:gd name="connsiteX1" fmla="*/ 168165 w 1696539"/>
                <a:gd name="connsiteY1" fmla="*/ 557048 h 1072055"/>
                <a:gd name="connsiteX2" fmla="*/ 441434 w 1696539"/>
                <a:gd name="connsiteY2" fmla="*/ 168165 h 1072055"/>
                <a:gd name="connsiteX3" fmla="*/ 882869 w 1696539"/>
                <a:gd name="connsiteY3" fmla="*/ 0 h 1072055"/>
                <a:gd name="connsiteX4" fmla="*/ 1282262 w 1696539"/>
                <a:gd name="connsiteY4" fmla="*/ 283779 h 1072055"/>
                <a:gd name="connsiteX5" fmla="*/ 1387365 w 1696539"/>
                <a:gd name="connsiteY5" fmla="*/ 693682 h 1072055"/>
                <a:gd name="connsiteX6" fmla="*/ 1597572 w 1696539"/>
                <a:gd name="connsiteY6" fmla="*/ 998482 h 1072055"/>
                <a:gd name="connsiteX7" fmla="*/ 1696539 w 1696539"/>
                <a:gd name="connsiteY7" fmla="*/ 1069445 h 1072055"/>
                <a:gd name="connsiteX8" fmla="*/ 0 w 1696539"/>
                <a:gd name="connsiteY8" fmla="*/ 1072055 h 1072055"/>
                <a:gd name="connsiteX0" fmla="*/ 0 w 1696539"/>
                <a:gd name="connsiteY0" fmla="*/ 1072055 h 1072055"/>
                <a:gd name="connsiteX1" fmla="*/ 168165 w 1696539"/>
                <a:gd name="connsiteY1" fmla="*/ 557048 h 1072055"/>
                <a:gd name="connsiteX2" fmla="*/ 441434 w 1696539"/>
                <a:gd name="connsiteY2" fmla="*/ 168165 h 1072055"/>
                <a:gd name="connsiteX3" fmla="*/ 882869 w 1696539"/>
                <a:gd name="connsiteY3" fmla="*/ 0 h 1072055"/>
                <a:gd name="connsiteX4" fmla="*/ 1282262 w 1696539"/>
                <a:gd name="connsiteY4" fmla="*/ 283779 h 1072055"/>
                <a:gd name="connsiteX5" fmla="*/ 1387365 w 1696539"/>
                <a:gd name="connsiteY5" fmla="*/ 693682 h 1072055"/>
                <a:gd name="connsiteX6" fmla="*/ 1597572 w 1696539"/>
                <a:gd name="connsiteY6" fmla="*/ 998482 h 1072055"/>
                <a:gd name="connsiteX7" fmla="*/ 1696539 w 1696539"/>
                <a:gd name="connsiteY7" fmla="*/ 1063308 h 1072055"/>
                <a:gd name="connsiteX8" fmla="*/ 0 w 1696539"/>
                <a:gd name="connsiteY8" fmla="*/ 1072055 h 1072055"/>
                <a:gd name="connsiteX0" fmla="*/ 91650 w 1788189"/>
                <a:gd name="connsiteY0" fmla="*/ 1072055 h 1072055"/>
                <a:gd name="connsiteX1" fmla="*/ 259815 w 1788189"/>
                <a:gd name="connsiteY1" fmla="*/ 557048 h 1072055"/>
                <a:gd name="connsiteX2" fmla="*/ 533084 w 1788189"/>
                <a:gd name="connsiteY2" fmla="*/ 168165 h 1072055"/>
                <a:gd name="connsiteX3" fmla="*/ 974519 w 1788189"/>
                <a:gd name="connsiteY3" fmla="*/ 0 h 1072055"/>
                <a:gd name="connsiteX4" fmla="*/ 1373912 w 1788189"/>
                <a:gd name="connsiteY4" fmla="*/ 283779 h 1072055"/>
                <a:gd name="connsiteX5" fmla="*/ 1479015 w 1788189"/>
                <a:gd name="connsiteY5" fmla="*/ 693682 h 1072055"/>
                <a:gd name="connsiteX6" fmla="*/ 1689222 w 1788189"/>
                <a:gd name="connsiteY6" fmla="*/ 998482 h 1072055"/>
                <a:gd name="connsiteX7" fmla="*/ 1788189 w 1788189"/>
                <a:gd name="connsiteY7" fmla="*/ 1063308 h 1072055"/>
                <a:gd name="connsiteX8" fmla="*/ 91650 w 1788189"/>
                <a:gd name="connsiteY8" fmla="*/ 1072055 h 1072055"/>
                <a:gd name="connsiteX0" fmla="*/ 91650 w 1788189"/>
                <a:gd name="connsiteY0" fmla="*/ 1072055 h 1072055"/>
                <a:gd name="connsiteX1" fmla="*/ 259815 w 1788189"/>
                <a:gd name="connsiteY1" fmla="*/ 557048 h 1072055"/>
                <a:gd name="connsiteX2" fmla="*/ 533084 w 1788189"/>
                <a:gd name="connsiteY2" fmla="*/ 168165 h 1072055"/>
                <a:gd name="connsiteX3" fmla="*/ 974519 w 1788189"/>
                <a:gd name="connsiteY3" fmla="*/ 0 h 1072055"/>
                <a:gd name="connsiteX4" fmla="*/ 1373912 w 1788189"/>
                <a:gd name="connsiteY4" fmla="*/ 283779 h 1072055"/>
                <a:gd name="connsiteX5" fmla="*/ 1479015 w 1788189"/>
                <a:gd name="connsiteY5" fmla="*/ 693682 h 1072055"/>
                <a:gd name="connsiteX6" fmla="*/ 1689222 w 1788189"/>
                <a:gd name="connsiteY6" fmla="*/ 998482 h 1072055"/>
                <a:gd name="connsiteX7" fmla="*/ 1788189 w 1788189"/>
                <a:gd name="connsiteY7" fmla="*/ 1063308 h 1072055"/>
                <a:gd name="connsiteX8" fmla="*/ 91650 w 1788189"/>
                <a:gd name="connsiteY8" fmla="*/ 1072055 h 1072055"/>
                <a:gd name="connsiteX0" fmla="*/ 91650 w 1788189"/>
                <a:gd name="connsiteY0" fmla="*/ 1080899 h 1080899"/>
                <a:gd name="connsiteX1" fmla="*/ 259815 w 1788189"/>
                <a:gd name="connsiteY1" fmla="*/ 565892 h 1080899"/>
                <a:gd name="connsiteX2" fmla="*/ 533084 w 1788189"/>
                <a:gd name="connsiteY2" fmla="*/ 177009 h 1080899"/>
                <a:gd name="connsiteX3" fmla="*/ 974519 w 1788189"/>
                <a:gd name="connsiteY3" fmla="*/ 8844 h 1080899"/>
                <a:gd name="connsiteX4" fmla="*/ 1373912 w 1788189"/>
                <a:gd name="connsiteY4" fmla="*/ 292623 h 1080899"/>
                <a:gd name="connsiteX5" fmla="*/ 1479015 w 1788189"/>
                <a:gd name="connsiteY5" fmla="*/ 702526 h 1080899"/>
                <a:gd name="connsiteX6" fmla="*/ 1689222 w 1788189"/>
                <a:gd name="connsiteY6" fmla="*/ 1007326 h 1080899"/>
                <a:gd name="connsiteX7" fmla="*/ 1788189 w 1788189"/>
                <a:gd name="connsiteY7" fmla="*/ 1072152 h 1080899"/>
                <a:gd name="connsiteX8" fmla="*/ 91650 w 1788189"/>
                <a:gd name="connsiteY8" fmla="*/ 1080899 h 1080899"/>
                <a:gd name="connsiteX0" fmla="*/ 91650 w 1788189"/>
                <a:gd name="connsiteY0" fmla="*/ 1072055 h 1072055"/>
                <a:gd name="connsiteX1" fmla="*/ 259815 w 1788189"/>
                <a:gd name="connsiteY1" fmla="*/ 557048 h 1072055"/>
                <a:gd name="connsiteX2" fmla="*/ 533084 w 1788189"/>
                <a:gd name="connsiteY2" fmla="*/ 168165 h 1072055"/>
                <a:gd name="connsiteX3" fmla="*/ 974519 w 1788189"/>
                <a:gd name="connsiteY3" fmla="*/ 0 h 1072055"/>
                <a:gd name="connsiteX4" fmla="*/ 1373912 w 1788189"/>
                <a:gd name="connsiteY4" fmla="*/ 283779 h 1072055"/>
                <a:gd name="connsiteX5" fmla="*/ 1479015 w 1788189"/>
                <a:gd name="connsiteY5" fmla="*/ 693682 h 1072055"/>
                <a:gd name="connsiteX6" fmla="*/ 1689222 w 1788189"/>
                <a:gd name="connsiteY6" fmla="*/ 998482 h 1072055"/>
                <a:gd name="connsiteX7" fmla="*/ 1788189 w 1788189"/>
                <a:gd name="connsiteY7" fmla="*/ 1063308 h 1072055"/>
                <a:gd name="connsiteX8" fmla="*/ 91650 w 1788189"/>
                <a:gd name="connsiteY8" fmla="*/ 1072055 h 1072055"/>
                <a:gd name="connsiteX0" fmla="*/ 91650 w 1788189"/>
                <a:gd name="connsiteY0" fmla="*/ 1072055 h 1072055"/>
                <a:gd name="connsiteX1" fmla="*/ 259815 w 1788189"/>
                <a:gd name="connsiteY1" fmla="*/ 557048 h 1072055"/>
                <a:gd name="connsiteX2" fmla="*/ 533084 w 1788189"/>
                <a:gd name="connsiteY2" fmla="*/ 168165 h 1072055"/>
                <a:gd name="connsiteX3" fmla="*/ 974519 w 1788189"/>
                <a:gd name="connsiteY3" fmla="*/ 0 h 1072055"/>
                <a:gd name="connsiteX4" fmla="*/ 1373912 w 1788189"/>
                <a:gd name="connsiteY4" fmla="*/ 283779 h 1072055"/>
                <a:gd name="connsiteX5" fmla="*/ 1479015 w 1788189"/>
                <a:gd name="connsiteY5" fmla="*/ 693682 h 1072055"/>
                <a:gd name="connsiteX6" fmla="*/ 1689222 w 1788189"/>
                <a:gd name="connsiteY6" fmla="*/ 998482 h 1072055"/>
                <a:gd name="connsiteX7" fmla="*/ 1788189 w 1788189"/>
                <a:gd name="connsiteY7" fmla="*/ 1063308 h 1072055"/>
                <a:gd name="connsiteX8" fmla="*/ 91650 w 1788189"/>
                <a:gd name="connsiteY8" fmla="*/ 1072055 h 1072055"/>
                <a:gd name="connsiteX0" fmla="*/ 81511 w 1857830"/>
                <a:gd name="connsiteY0" fmla="*/ 1072055 h 1072055"/>
                <a:gd name="connsiteX1" fmla="*/ 329456 w 1857830"/>
                <a:gd name="connsiteY1" fmla="*/ 557048 h 1072055"/>
                <a:gd name="connsiteX2" fmla="*/ 602725 w 1857830"/>
                <a:gd name="connsiteY2" fmla="*/ 168165 h 1072055"/>
                <a:gd name="connsiteX3" fmla="*/ 1044160 w 1857830"/>
                <a:gd name="connsiteY3" fmla="*/ 0 h 1072055"/>
                <a:gd name="connsiteX4" fmla="*/ 1443553 w 1857830"/>
                <a:gd name="connsiteY4" fmla="*/ 283779 h 1072055"/>
                <a:gd name="connsiteX5" fmla="*/ 1548656 w 1857830"/>
                <a:gd name="connsiteY5" fmla="*/ 693682 h 1072055"/>
                <a:gd name="connsiteX6" fmla="*/ 1758863 w 1857830"/>
                <a:gd name="connsiteY6" fmla="*/ 998482 h 1072055"/>
                <a:gd name="connsiteX7" fmla="*/ 1857830 w 1857830"/>
                <a:gd name="connsiteY7" fmla="*/ 1063308 h 1072055"/>
                <a:gd name="connsiteX8" fmla="*/ 81511 w 1857830"/>
                <a:gd name="connsiteY8" fmla="*/ 1072055 h 1072055"/>
                <a:gd name="connsiteX0" fmla="*/ 0 w 1776319"/>
                <a:gd name="connsiteY0" fmla="*/ 1072055 h 1072055"/>
                <a:gd name="connsiteX1" fmla="*/ 247945 w 1776319"/>
                <a:gd name="connsiteY1" fmla="*/ 557048 h 1072055"/>
                <a:gd name="connsiteX2" fmla="*/ 521214 w 1776319"/>
                <a:gd name="connsiteY2" fmla="*/ 168165 h 1072055"/>
                <a:gd name="connsiteX3" fmla="*/ 962649 w 1776319"/>
                <a:gd name="connsiteY3" fmla="*/ 0 h 1072055"/>
                <a:gd name="connsiteX4" fmla="*/ 1362042 w 1776319"/>
                <a:gd name="connsiteY4" fmla="*/ 283779 h 1072055"/>
                <a:gd name="connsiteX5" fmla="*/ 1467145 w 1776319"/>
                <a:gd name="connsiteY5" fmla="*/ 693682 h 1072055"/>
                <a:gd name="connsiteX6" fmla="*/ 1677352 w 1776319"/>
                <a:gd name="connsiteY6" fmla="*/ 998482 h 1072055"/>
                <a:gd name="connsiteX7" fmla="*/ 1776319 w 1776319"/>
                <a:gd name="connsiteY7" fmla="*/ 1063308 h 1072055"/>
                <a:gd name="connsiteX8" fmla="*/ 0 w 1776319"/>
                <a:gd name="connsiteY8" fmla="*/ 1072055 h 1072055"/>
                <a:gd name="connsiteX0" fmla="*/ 0 w 1776319"/>
                <a:gd name="connsiteY0" fmla="*/ 1072055 h 1081718"/>
                <a:gd name="connsiteX1" fmla="*/ 247945 w 1776319"/>
                <a:gd name="connsiteY1" fmla="*/ 557048 h 1081718"/>
                <a:gd name="connsiteX2" fmla="*/ 521214 w 1776319"/>
                <a:gd name="connsiteY2" fmla="*/ 168165 h 1081718"/>
                <a:gd name="connsiteX3" fmla="*/ 962649 w 1776319"/>
                <a:gd name="connsiteY3" fmla="*/ 0 h 1081718"/>
                <a:gd name="connsiteX4" fmla="*/ 1362042 w 1776319"/>
                <a:gd name="connsiteY4" fmla="*/ 283779 h 1081718"/>
                <a:gd name="connsiteX5" fmla="*/ 1467145 w 1776319"/>
                <a:gd name="connsiteY5" fmla="*/ 693682 h 1081718"/>
                <a:gd name="connsiteX6" fmla="*/ 1677352 w 1776319"/>
                <a:gd name="connsiteY6" fmla="*/ 998482 h 1081718"/>
                <a:gd name="connsiteX7" fmla="*/ 1776319 w 1776319"/>
                <a:gd name="connsiteY7" fmla="*/ 1081718 h 1081718"/>
                <a:gd name="connsiteX8" fmla="*/ 0 w 1776319"/>
                <a:gd name="connsiteY8" fmla="*/ 1072055 h 1081718"/>
                <a:gd name="connsiteX0" fmla="*/ 0 w 1867759"/>
                <a:gd name="connsiteY0" fmla="*/ 1072055 h 1173158"/>
                <a:gd name="connsiteX1" fmla="*/ 247945 w 1867759"/>
                <a:gd name="connsiteY1" fmla="*/ 557048 h 1173158"/>
                <a:gd name="connsiteX2" fmla="*/ 521214 w 1867759"/>
                <a:gd name="connsiteY2" fmla="*/ 168165 h 1173158"/>
                <a:gd name="connsiteX3" fmla="*/ 962649 w 1867759"/>
                <a:gd name="connsiteY3" fmla="*/ 0 h 1173158"/>
                <a:gd name="connsiteX4" fmla="*/ 1362042 w 1867759"/>
                <a:gd name="connsiteY4" fmla="*/ 283779 h 1173158"/>
                <a:gd name="connsiteX5" fmla="*/ 1467145 w 1867759"/>
                <a:gd name="connsiteY5" fmla="*/ 693682 h 1173158"/>
                <a:gd name="connsiteX6" fmla="*/ 1677352 w 1867759"/>
                <a:gd name="connsiteY6" fmla="*/ 998482 h 1173158"/>
                <a:gd name="connsiteX7" fmla="*/ 1867759 w 1867759"/>
                <a:gd name="connsiteY7" fmla="*/ 1173158 h 1173158"/>
                <a:gd name="connsiteX0" fmla="*/ 0 w 1849348"/>
                <a:gd name="connsiteY0" fmla="*/ 1072055 h 1087241"/>
                <a:gd name="connsiteX1" fmla="*/ 247945 w 1849348"/>
                <a:gd name="connsiteY1" fmla="*/ 557048 h 1087241"/>
                <a:gd name="connsiteX2" fmla="*/ 521214 w 1849348"/>
                <a:gd name="connsiteY2" fmla="*/ 168165 h 1087241"/>
                <a:gd name="connsiteX3" fmla="*/ 962649 w 1849348"/>
                <a:gd name="connsiteY3" fmla="*/ 0 h 1087241"/>
                <a:gd name="connsiteX4" fmla="*/ 1362042 w 1849348"/>
                <a:gd name="connsiteY4" fmla="*/ 283779 h 1087241"/>
                <a:gd name="connsiteX5" fmla="*/ 1467145 w 1849348"/>
                <a:gd name="connsiteY5" fmla="*/ 693682 h 1087241"/>
                <a:gd name="connsiteX6" fmla="*/ 1677352 w 1849348"/>
                <a:gd name="connsiteY6" fmla="*/ 998482 h 1087241"/>
                <a:gd name="connsiteX7" fmla="*/ 1849348 w 1849348"/>
                <a:gd name="connsiteY7" fmla="*/ 1087241 h 1087241"/>
                <a:gd name="connsiteX0" fmla="*/ 0 w 1849348"/>
                <a:gd name="connsiteY0" fmla="*/ 1072055 h 1087241"/>
                <a:gd name="connsiteX1" fmla="*/ 247945 w 1849348"/>
                <a:gd name="connsiteY1" fmla="*/ 557048 h 1087241"/>
                <a:gd name="connsiteX2" fmla="*/ 521214 w 1849348"/>
                <a:gd name="connsiteY2" fmla="*/ 168165 h 1087241"/>
                <a:gd name="connsiteX3" fmla="*/ 962649 w 1849348"/>
                <a:gd name="connsiteY3" fmla="*/ 0 h 1087241"/>
                <a:gd name="connsiteX4" fmla="*/ 1362042 w 1849348"/>
                <a:gd name="connsiteY4" fmla="*/ 283779 h 1087241"/>
                <a:gd name="connsiteX5" fmla="*/ 1467145 w 1849348"/>
                <a:gd name="connsiteY5" fmla="*/ 693682 h 1087241"/>
                <a:gd name="connsiteX6" fmla="*/ 1628257 w 1849348"/>
                <a:gd name="connsiteY6" fmla="*/ 955524 h 1087241"/>
                <a:gd name="connsiteX7" fmla="*/ 1849348 w 1849348"/>
                <a:gd name="connsiteY7" fmla="*/ 1087241 h 1087241"/>
                <a:gd name="connsiteX0" fmla="*/ 0 w 1861622"/>
                <a:gd name="connsiteY0" fmla="*/ 1072055 h 1087241"/>
                <a:gd name="connsiteX1" fmla="*/ 247945 w 1861622"/>
                <a:gd name="connsiteY1" fmla="*/ 557048 h 1087241"/>
                <a:gd name="connsiteX2" fmla="*/ 521214 w 1861622"/>
                <a:gd name="connsiteY2" fmla="*/ 168165 h 1087241"/>
                <a:gd name="connsiteX3" fmla="*/ 962649 w 1861622"/>
                <a:gd name="connsiteY3" fmla="*/ 0 h 1087241"/>
                <a:gd name="connsiteX4" fmla="*/ 1362042 w 1861622"/>
                <a:gd name="connsiteY4" fmla="*/ 283779 h 1087241"/>
                <a:gd name="connsiteX5" fmla="*/ 1467145 w 1861622"/>
                <a:gd name="connsiteY5" fmla="*/ 693682 h 1087241"/>
                <a:gd name="connsiteX6" fmla="*/ 1628257 w 1861622"/>
                <a:gd name="connsiteY6" fmla="*/ 955524 h 1087241"/>
                <a:gd name="connsiteX7" fmla="*/ 1861622 w 1861622"/>
                <a:gd name="connsiteY7" fmla="*/ 1087241 h 108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1622" h="1087241">
                  <a:moveTo>
                    <a:pt x="0" y="1072055"/>
                  </a:moveTo>
                  <a:cubicBezTo>
                    <a:pt x="52117" y="809708"/>
                    <a:pt x="161076" y="707696"/>
                    <a:pt x="247945" y="557048"/>
                  </a:cubicBezTo>
                  <a:cubicBezTo>
                    <a:pt x="334814" y="406400"/>
                    <a:pt x="374069" y="224220"/>
                    <a:pt x="521214" y="168165"/>
                  </a:cubicBezTo>
                  <a:lnTo>
                    <a:pt x="962649" y="0"/>
                  </a:lnTo>
                  <a:cubicBezTo>
                    <a:pt x="1102787" y="19269"/>
                    <a:pt x="1327008" y="147145"/>
                    <a:pt x="1362042" y="283779"/>
                  </a:cubicBezTo>
                  <a:cubicBezTo>
                    <a:pt x="1397076" y="420413"/>
                    <a:pt x="1422776" y="581725"/>
                    <a:pt x="1467145" y="693682"/>
                  </a:cubicBezTo>
                  <a:cubicBezTo>
                    <a:pt x="1511514" y="805639"/>
                    <a:pt x="1576728" y="893920"/>
                    <a:pt x="1628257" y="955524"/>
                  </a:cubicBezTo>
                  <a:cubicBezTo>
                    <a:pt x="1661246" y="983269"/>
                    <a:pt x="1861622" y="1087241"/>
                    <a:pt x="1861622" y="1087241"/>
                  </a:cubicBezTo>
                </a:path>
              </a:pathLst>
            </a:custGeom>
            <a:gradFill>
              <a:gsLst>
                <a:gs pos="13000">
                  <a:srgbClr val="B3B3B3"/>
                </a:gs>
                <a:gs pos="90000">
                  <a:srgbClr val="5B5B5B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1" name="Oval 77">
              <a:extLst>
                <a:ext uri="{FF2B5EF4-FFF2-40B4-BE49-F238E27FC236}">
                  <a16:creationId xmlns:a16="http://schemas.microsoft.com/office/drawing/2014/main" id="{CECEFF45-23AF-49FA-A836-35F1533AA06E}"/>
                </a:ext>
              </a:extLst>
            </p:cNvPr>
            <p:cNvSpPr/>
            <p:nvPr/>
          </p:nvSpPr>
          <p:spPr>
            <a:xfrm>
              <a:off x="3303024" y="1190777"/>
              <a:ext cx="685890" cy="740137"/>
            </a:xfrm>
            <a:custGeom>
              <a:avLst/>
              <a:gdLst>
                <a:gd name="connsiteX0" fmla="*/ 0 w 698953"/>
                <a:gd name="connsiteY0" fmla="*/ 349045 h 698090"/>
                <a:gd name="connsiteX1" fmla="*/ 349477 w 698953"/>
                <a:gd name="connsiteY1" fmla="*/ 0 h 698090"/>
                <a:gd name="connsiteX2" fmla="*/ 698954 w 698953"/>
                <a:gd name="connsiteY2" fmla="*/ 349045 h 698090"/>
                <a:gd name="connsiteX3" fmla="*/ 349477 w 698953"/>
                <a:gd name="connsiteY3" fmla="*/ 698090 h 698090"/>
                <a:gd name="connsiteX4" fmla="*/ 0 w 698953"/>
                <a:gd name="connsiteY4" fmla="*/ 349045 h 698090"/>
                <a:gd name="connsiteX0" fmla="*/ 93 w 699047"/>
                <a:gd name="connsiteY0" fmla="*/ 349045 h 572830"/>
                <a:gd name="connsiteX1" fmla="*/ 349570 w 699047"/>
                <a:gd name="connsiteY1" fmla="*/ 0 h 572830"/>
                <a:gd name="connsiteX2" fmla="*/ 699047 w 699047"/>
                <a:gd name="connsiteY2" fmla="*/ 349045 h 572830"/>
                <a:gd name="connsiteX3" fmla="*/ 324518 w 699047"/>
                <a:gd name="connsiteY3" fmla="*/ 572830 h 572830"/>
                <a:gd name="connsiteX4" fmla="*/ 93 w 699047"/>
                <a:gd name="connsiteY4" fmla="*/ 349045 h 572830"/>
                <a:gd name="connsiteX0" fmla="*/ 58 w 623856"/>
                <a:gd name="connsiteY0" fmla="*/ 349045 h 572830"/>
                <a:gd name="connsiteX1" fmla="*/ 349535 w 623856"/>
                <a:gd name="connsiteY1" fmla="*/ 0 h 572830"/>
                <a:gd name="connsiteX2" fmla="*/ 623856 w 623856"/>
                <a:gd name="connsiteY2" fmla="*/ 349045 h 572830"/>
                <a:gd name="connsiteX3" fmla="*/ 324483 w 623856"/>
                <a:gd name="connsiteY3" fmla="*/ 572830 h 572830"/>
                <a:gd name="connsiteX4" fmla="*/ 58 w 623856"/>
                <a:gd name="connsiteY4" fmla="*/ 349045 h 572830"/>
                <a:gd name="connsiteX0" fmla="*/ 58 w 623856"/>
                <a:gd name="connsiteY0" fmla="*/ 349045 h 640905"/>
                <a:gd name="connsiteX1" fmla="*/ 349535 w 623856"/>
                <a:gd name="connsiteY1" fmla="*/ 0 h 640905"/>
                <a:gd name="connsiteX2" fmla="*/ 623856 w 623856"/>
                <a:gd name="connsiteY2" fmla="*/ 349045 h 640905"/>
                <a:gd name="connsiteX3" fmla="*/ 324483 w 623856"/>
                <a:gd name="connsiteY3" fmla="*/ 640905 h 640905"/>
                <a:gd name="connsiteX4" fmla="*/ 58 w 623856"/>
                <a:gd name="connsiteY4" fmla="*/ 349045 h 640905"/>
                <a:gd name="connsiteX0" fmla="*/ 58 w 623856"/>
                <a:gd name="connsiteY0" fmla="*/ 349045 h 693509"/>
                <a:gd name="connsiteX1" fmla="*/ 349535 w 623856"/>
                <a:gd name="connsiteY1" fmla="*/ 0 h 693509"/>
                <a:gd name="connsiteX2" fmla="*/ 623856 w 623856"/>
                <a:gd name="connsiteY2" fmla="*/ 349045 h 693509"/>
                <a:gd name="connsiteX3" fmla="*/ 324483 w 623856"/>
                <a:gd name="connsiteY3" fmla="*/ 693509 h 693509"/>
                <a:gd name="connsiteX4" fmla="*/ 58 w 623856"/>
                <a:gd name="connsiteY4" fmla="*/ 349045 h 693509"/>
                <a:gd name="connsiteX0" fmla="*/ 62 w 605294"/>
                <a:gd name="connsiteY0" fmla="*/ 358339 h 693528"/>
                <a:gd name="connsiteX1" fmla="*/ 330973 w 605294"/>
                <a:gd name="connsiteY1" fmla="*/ 11 h 693528"/>
                <a:gd name="connsiteX2" fmla="*/ 605294 w 605294"/>
                <a:gd name="connsiteY2" fmla="*/ 349056 h 693528"/>
                <a:gd name="connsiteX3" fmla="*/ 305921 w 605294"/>
                <a:gd name="connsiteY3" fmla="*/ 693520 h 693528"/>
                <a:gd name="connsiteX4" fmla="*/ 62 w 605294"/>
                <a:gd name="connsiteY4" fmla="*/ 358339 h 693528"/>
                <a:gd name="connsiteX0" fmla="*/ 65 w 682655"/>
                <a:gd name="connsiteY0" fmla="*/ 358330 h 693511"/>
                <a:gd name="connsiteX1" fmla="*/ 330976 w 682655"/>
                <a:gd name="connsiteY1" fmla="*/ 2 h 693511"/>
                <a:gd name="connsiteX2" fmla="*/ 682655 w 682655"/>
                <a:gd name="connsiteY2" fmla="*/ 355236 h 693511"/>
                <a:gd name="connsiteX3" fmla="*/ 305924 w 682655"/>
                <a:gd name="connsiteY3" fmla="*/ 693511 h 693511"/>
                <a:gd name="connsiteX4" fmla="*/ 65 w 682655"/>
                <a:gd name="connsiteY4" fmla="*/ 358330 h 693511"/>
                <a:gd name="connsiteX0" fmla="*/ 60 w 549593"/>
                <a:gd name="connsiteY0" fmla="*/ 358328 h 693509"/>
                <a:gd name="connsiteX1" fmla="*/ 330971 w 549593"/>
                <a:gd name="connsiteY1" fmla="*/ 0 h 693509"/>
                <a:gd name="connsiteX2" fmla="*/ 549593 w 549593"/>
                <a:gd name="connsiteY2" fmla="*/ 358328 h 693509"/>
                <a:gd name="connsiteX3" fmla="*/ 305919 w 549593"/>
                <a:gd name="connsiteY3" fmla="*/ 693509 h 693509"/>
                <a:gd name="connsiteX4" fmla="*/ 60 w 549593"/>
                <a:gd name="connsiteY4" fmla="*/ 358328 h 693509"/>
                <a:gd name="connsiteX0" fmla="*/ 60 w 549593"/>
                <a:gd name="connsiteY0" fmla="*/ 246932 h 582113"/>
                <a:gd name="connsiteX1" fmla="*/ 330971 w 549593"/>
                <a:gd name="connsiteY1" fmla="*/ 0 h 582113"/>
                <a:gd name="connsiteX2" fmla="*/ 549593 w 549593"/>
                <a:gd name="connsiteY2" fmla="*/ 246932 h 582113"/>
                <a:gd name="connsiteX3" fmla="*/ 305919 w 549593"/>
                <a:gd name="connsiteY3" fmla="*/ 582113 h 582113"/>
                <a:gd name="connsiteX4" fmla="*/ 60 w 549593"/>
                <a:gd name="connsiteY4" fmla="*/ 246932 h 582113"/>
                <a:gd name="connsiteX0" fmla="*/ 46 w 549579"/>
                <a:gd name="connsiteY0" fmla="*/ 379989 h 715170"/>
                <a:gd name="connsiteX1" fmla="*/ 327863 w 549579"/>
                <a:gd name="connsiteY1" fmla="*/ 0 h 715170"/>
                <a:gd name="connsiteX2" fmla="*/ 549579 w 549579"/>
                <a:gd name="connsiteY2" fmla="*/ 379989 h 715170"/>
                <a:gd name="connsiteX3" fmla="*/ 305905 w 549579"/>
                <a:gd name="connsiteY3" fmla="*/ 715170 h 715170"/>
                <a:gd name="connsiteX4" fmla="*/ 46 w 549579"/>
                <a:gd name="connsiteY4" fmla="*/ 379989 h 715170"/>
                <a:gd name="connsiteX0" fmla="*/ 48 w 639316"/>
                <a:gd name="connsiteY0" fmla="*/ 379989 h 715170"/>
                <a:gd name="connsiteX1" fmla="*/ 327865 w 639316"/>
                <a:gd name="connsiteY1" fmla="*/ 0 h 715170"/>
                <a:gd name="connsiteX2" fmla="*/ 639316 w 639316"/>
                <a:gd name="connsiteY2" fmla="*/ 379989 h 715170"/>
                <a:gd name="connsiteX3" fmla="*/ 305907 w 639316"/>
                <a:gd name="connsiteY3" fmla="*/ 715170 h 715170"/>
                <a:gd name="connsiteX4" fmla="*/ 48 w 639316"/>
                <a:gd name="connsiteY4" fmla="*/ 379989 h 7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16" h="715170">
                  <a:moveTo>
                    <a:pt x="48" y="379989"/>
                  </a:moveTo>
                  <a:cubicBezTo>
                    <a:pt x="3708" y="260794"/>
                    <a:pt x="221320" y="0"/>
                    <a:pt x="327865" y="0"/>
                  </a:cubicBezTo>
                  <a:cubicBezTo>
                    <a:pt x="434410" y="0"/>
                    <a:pt x="639316" y="187217"/>
                    <a:pt x="639316" y="379989"/>
                  </a:cubicBezTo>
                  <a:cubicBezTo>
                    <a:pt x="639316" y="572761"/>
                    <a:pt x="412452" y="715170"/>
                    <a:pt x="305907" y="715170"/>
                  </a:cubicBezTo>
                  <a:cubicBezTo>
                    <a:pt x="199362" y="715170"/>
                    <a:pt x="-3612" y="499184"/>
                    <a:pt x="48" y="379989"/>
                  </a:cubicBezTo>
                  <a:close/>
                </a:path>
              </a:pathLst>
            </a:custGeom>
            <a:gradFill>
              <a:gsLst>
                <a:gs pos="6000">
                  <a:srgbClr val="FF3300"/>
                </a:gs>
                <a:gs pos="84000">
                  <a:schemeClr val="bg1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accent5">
                  <a:lumMod val="75000"/>
                </a:schemeClr>
              </a:solidFill>
            </a:ln>
            <a:effectLst>
              <a:glow>
                <a:schemeClr val="accent1"/>
              </a:glow>
              <a:softEdge rad="12700"/>
            </a:effectLst>
            <a:scene3d>
              <a:camera prst="orthographicFront">
                <a:rot lat="240000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Oval 77">
              <a:extLst>
                <a:ext uri="{FF2B5EF4-FFF2-40B4-BE49-F238E27FC236}">
                  <a16:creationId xmlns:a16="http://schemas.microsoft.com/office/drawing/2014/main" id="{AA785BFE-37B7-4102-A260-CC24F988FB46}"/>
                </a:ext>
              </a:extLst>
            </p:cNvPr>
            <p:cNvSpPr/>
            <p:nvPr/>
          </p:nvSpPr>
          <p:spPr>
            <a:xfrm>
              <a:off x="3228787" y="2308497"/>
              <a:ext cx="530578" cy="726254"/>
            </a:xfrm>
            <a:custGeom>
              <a:avLst/>
              <a:gdLst>
                <a:gd name="connsiteX0" fmla="*/ 0 w 698953"/>
                <a:gd name="connsiteY0" fmla="*/ 349045 h 698090"/>
                <a:gd name="connsiteX1" fmla="*/ 349477 w 698953"/>
                <a:gd name="connsiteY1" fmla="*/ 0 h 698090"/>
                <a:gd name="connsiteX2" fmla="*/ 698954 w 698953"/>
                <a:gd name="connsiteY2" fmla="*/ 349045 h 698090"/>
                <a:gd name="connsiteX3" fmla="*/ 349477 w 698953"/>
                <a:gd name="connsiteY3" fmla="*/ 698090 h 698090"/>
                <a:gd name="connsiteX4" fmla="*/ 0 w 698953"/>
                <a:gd name="connsiteY4" fmla="*/ 349045 h 698090"/>
                <a:gd name="connsiteX0" fmla="*/ 93 w 699047"/>
                <a:gd name="connsiteY0" fmla="*/ 349045 h 572830"/>
                <a:gd name="connsiteX1" fmla="*/ 349570 w 699047"/>
                <a:gd name="connsiteY1" fmla="*/ 0 h 572830"/>
                <a:gd name="connsiteX2" fmla="*/ 699047 w 699047"/>
                <a:gd name="connsiteY2" fmla="*/ 349045 h 572830"/>
                <a:gd name="connsiteX3" fmla="*/ 324518 w 699047"/>
                <a:gd name="connsiteY3" fmla="*/ 572830 h 572830"/>
                <a:gd name="connsiteX4" fmla="*/ 93 w 699047"/>
                <a:gd name="connsiteY4" fmla="*/ 349045 h 572830"/>
                <a:gd name="connsiteX0" fmla="*/ 58 w 623856"/>
                <a:gd name="connsiteY0" fmla="*/ 349045 h 572830"/>
                <a:gd name="connsiteX1" fmla="*/ 349535 w 623856"/>
                <a:gd name="connsiteY1" fmla="*/ 0 h 572830"/>
                <a:gd name="connsiteX2" fmla="*/ 623856 w 623856"/>
                <a:gd name="connsiteY2" fmla="*/ 349045 h 572830"/>
                <a:gd name="connsiteX3" fmla="*/ 324483 w 623856"/>
                <a:gd name="connsiteY3" fmla="*/ 572830 h 572830"/>
                <a:gd name="connsiteX4" fmla="*/ 58 w 623856"/>
                <a:gd name="connsiteY4" fmla="*/ 349045 h 572830"/>
                <a:gd name="connsiteX0" fmla="*/ 58 w 623856"/>
                <a:gd name="connsiteY0" fmla="*/ 349045 h 640905"/>
                <a:gd name="connsiteX1" fmla="*/ 349535 w 623856"/>
                <a:gd name="connsiteY1" fmla="*/ 0 h 640905"/>
                <a:gd name="connsiteX2" fmla="*/ 623856 w 623856"/>
                <a:gd name="connsiteY2" fmla="*/ 349045 h 640905"/>
                <a:gd name="connsiteX3" fmla="*/ 324483 w 623856"/>
                <a:gd name="connsiteY3" fmla="*/ 640905 h 640905"/>
                <a:gd name="connsiteX4" fmla="*/ 58 w 623856"/>
                <a:gd name="connsiteY4" fmla="*/ 349045 h 640905"/>
                <a:gd name="connsiteX0" fmla="*/ 58 w 623856"/>
                <a:gd name="connsiteY0" fmla="*/ 349045 h 693509"/>
                <a:gd name="connsiteX1" fmla="*/ 349535 w 623856"/>
                <a:gd name="connsiteY1" fmla="*/ 0 h 693509"/>
                <a:gd name="connsiteX2" fmla="*/ 623856 w 623856"/>
                <a:gd name="connsiteY2" fmla="*/ 349045 h 693509"/>
                <a:gd name="connsiteX3" fmla="*/ 324483 w 623856"/>
                <a:gd name="connsiteY3" fmla="*/ 693509 h 693509"/>
                <a:gd name="connsiteX4" fmla="*/ 58 w 623856"/>
                <a:gd name="connsiteY4" fmla="*/ 349045 h 693509"/>
                <a:gd name="connsiteX0" fmla="*/ 62 w 605294"/>
                <a:gd name="connsiteY0" fmla="*/ 358339 h 693528"/>
                <a:gd name="connsiteX1" fmla="*/ 330973 w 605294"/>
                <a:gd name="connsiteY1" fmla="*/ 11 h 693528"/>
                <a:gd name="connsiteX2" fmla="*/ 605294 w 605294"/>
                <a:gd name="connsiteY2" fmla="*/ 349056 h 693528"/>
                <a:gd name="connsiteX3" fmla="*/ 305921 w 605294"/>
                <a:gd name="connsiteY3" fmla="*/ 693520 h 693528"/>
                <a:gd name="connsiteX4" fmla="*/ 62 w 605294"/>
                <a:gd name="connsiteY4" fmla="*/ 358339 h 693528"/>
                <a:gd name="connsiteX0" fmla="*/ 65 w 682655"/>
                <a:gd name="connsiteY0" fmla="*/ 358330 h 693511"/>
                <a:gd name="connsiteX1" fmla="*/ 330976 w 682655"/>
                <a:gd name="connsiteY1" fmla="*/ 2 h 693511"/>
                <a:gd name="connsiteX2" fmla="*/ 682655 w 682655"/>
                <a:gd name="connsiteY2" fmla="*/ 355236 h 693511"/>
                <a:gd name="connsiteX3" fmla="*/ 305924 w 682655"/>
                <a:gd name="connsiteY3" fmla="*/ 693511 h 693511"/>
                <a:gd name="connsiteX4" fmla="*/ 65 w 682655"/>
                <a:gd name="connsiteY4" fmla="*/ 358330 h 693511"/>
                <a:gd name="connsiteX0" fmla="*/ 60 w 549593"/>
                <a:gd name="connsiteY0" fmla="*/ 358328 h 693509"/>
                <a:gd name="connsiteX1" fmla="*/ 330971 w 549593"/>
                <a:gd name="connsiteY1" fmla="*/ 0 h 693509"/>
                <a:gd name="connsiteX2" fmla="*/ 549593 w 549593"/>
                <a:gd name="connsiteY2" fmla="*/ 358328 h 693509"/>
                <a:gd name="connsiteX3" fmla="*/ 305919 w 549593"/>
                <a:gd name="connsiteY3" fmla="*/ 693509 h 693509"/>
                <a:gd name="connsiteX4" fmla="*/ 60 w 549593"/>
                <a:gd name="connsiteY4" fmla="*/ 358328 h 693509"/>
                <a:gd name="connsiteX0" fmla="*/ 60 w 549593"/>
                <a:gd name="connsiteY0" fmla="*/ 246932 h 582113"/>
                <a:gd name="connsiteX1" fmla="*/ 330971 w 549593"/>
                <a:gd name="connsiteY1" fmla="*/ 0 h 582113"/>
                <a:gd name="connsiteX2" fmla="*/ 549593 w 549593"/>
                <a:gd name="connsiteY2" fmla="*/ 246932 h 582113"/>
                <a:gd name="connsiteX3" fmla="*/ 305919 w 549593"/>
                <a:gd name="connsiteY3" fmla="*/ 582113 h 582113"/>
                <a:gd name="connsiteX4" fmla="*/ 60 w 549593"/>
                <a:gd name="connsiteY4" fmla="*/ 246932 h 582113"/>
                <a:gd name="connsiteX0" fmla="*/ 46 w 549579"/>
                <a:gd name="connsiteY0" fmla="*/ 379989 h 715170"/>
                <a:gd name="connsiteX1" fmla="*/ 327863 w 549579"/>
                <a:gd name="connsiteY1" fmla="*/ 0 h 715170"/>
                <a:gd name="connsiteX2" fmla="*/ 549579 w 549579"/>
                <a:gd name="connsiteY2" fmla="*/ 379989 h 715170"/>
                <a:gd name="connsiteX3" fmla="*/ 305905 w 549579"/>
                <a:gd name="connsiteY3" fmla="*/ 715170 h 715170"/>
                <a:gd name="connsiteX4" fmla="*/ 46 w 549579"/>
                <a:gd name="connsiteY4" fmla="*/ 379989 h 715170"/>
                <a:gd name="connsiteX0" fmla="*/ 48 w 639316"/>
                <a:gd name="connsiteY0" fmla="*/ 379989 h 715170"/>
                <a:gd name="connsiteX1" fmla="*/ 327865 w 639316"/>
                <a:gd name="connsiteY1" fmla="*/ 0 h 715170"/>
                <a:gd name="connsiteX2" fmla="*/ 639316 w 639316"/>
                <a:gd name="connsiteY2" fmla="*/ 379989 h 715170"/>
                <a:gd name="connsiteX3" fmla="*/ 305907 w 639316"/>
                <a:gd name="connsiteY3" fmla="*/ 715170 h 715170"/>
                <a:gd name="connsiteX4" fmla="*/ 48 w 639316"/>
                <a:gd name="connsiteY4" fmla="*/ 379989 h 715170"/>
                <a:gd name="connsiteX0" fmla="*/ 41 w 386695"/>
                <a:gd name="connsiteY0" fmla="*/ 380028 h 715292"/>
                <a:gd name="connsiteX1" fmla="*/ 327858 w 386695"/>
                <a:gd name="connsiteY1" fmla="*/ 39 h 715292"/>
                <a:gd name="connsiteX2" fmla="*/ 386566 w 386695"/>
                <a:gd name="connsiteY2" fmla="*/ 402593 h 715292"/>
                <a:gd name="connsiteX3" fmla="*/ 305900 w 386695"/>
                <a:gd name="connsiteY3" fmla="*/ 715209 h 715292"/>
                <a:gd name="connsiteX4" fmla="*/ 41 w 386695"/>
                <a:gd name="connsiteY4" fmla="*/ 380028 h 715292"/>
                <a:gd name="connsiteX0" fmla="*/ 2097 w 494550"/>
                <a:gd name="connsiteY0" fmla="*/ 366491 h 701755"/>
                <a:gd name="connsiteX1" fmla="*/ 478852 w 494550"/>
                <a:gd name="connsiteY1" fmla="*/ 42 h 701755"/>
                <a:gd name="connsiteX2" fmla="*/ 388622 w 494550"/>
                <a:gd name="connsiteY2" fmla="*/ 389056 h 701755"/>
                <a:gd name="connsiteX3" fmla="*/ 307956 w 494550"/>
                <a:gd name="connsiteY3" fmla="*/ 701672 h 701755"/>
                <a:gd name="connsiteX4" fmla="*/ 2097 w 494550"/>
                <a:gd name="connsiteY4" fmla="*/ 366491 h 7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550" h="701755">
                  <a:moveTo>
                    <a:pt x="2097" y="366491"/>
                  </a:moveTo>
                  <a:cubicBezTo>
                    <a:pt x="30580" y="249553"/>
                    <a:pt x="414431" y="-3719"/>
                    <a:pt x="478852" y="42"/>
                  </a:cubicBezTo>
                  <a:cubicBezTo>
                    <a:pt x="543273" y="3803"/>
                    <a:pt x="388622" y="196284"/>
                    <a:pt x="388622" y="389056"/>
                  </a:cubicBezTo>
                  <a:cubicBezTo>
                    <a:pt x="388622" y="581828"/>
                    <a:pt x="372377" y="705433"/>
                    <a:pt x="307956" y="701672"/>
                  </a:cubicBezTo>
                  <a:cubicBezTo>
                    <a:pt x="243535" y="697911"/>
                    <a:pt x="-26386" y="483429"/>
                    <a:pt x="2097" y="366491"/>
                  </a:cubicBezTo>
                  <a:close/>
                </a:path>
              </a:pathLst>
            </a:custGeom>
            <a:gradFill>
              <a:gsLst>
                <a:gs pos="6000">
                  <a:srgbClr val="FF3300"/>
                </a:gs>
                <a:gs pos="84000">
                  <a:schemeClr val="bg1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chemeClr val="accent1">
                  <a:lumMod val="75000"/>
                </a:schemeClr>
              </a:solidFill>
              <a:prstDash val="dash"/>
            </a:ln>
            <a:effectLst>
              <a:glow>
                <a:schemeClr val="accent1"/>
              </a:glow>
              <a:softEdge rad="12700"/>
            </a:effectLst>
            <a:scene3d>
              <a:camera prst="orthographicFront">
                <a:rot lat="240000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ysClr val="windowText" lastClr="000000"/>
                </a:solidFill>
              </a:endParaRPr>
            </a:p>
          </p:txBody>
        </p: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id="{436DC0BA-9495-4DDD-822B-39C881EE1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4000"/>
            </a:blip>
            <a:stretch>
              <a:fillRect/>
            </a:stretch>
          </p:blipFill>
          <p:spPr>
            <a:xfrm flipH="1">
              <a:off x="7867997" y="2553961"/>
              <a:ext cx="290439" cy="164147"/>
            </a:xfrm>
            <a:prstGeom prst="rect">
              <a:avLst/>
            </a:prstGeom>
          </p:spPr>
        </p:pic>
        <p:pic>
          <p:nvPicPr>
            <p:cNvPr id="70" name="Picture 31">
              <a:extLst>
                <a:ext uri="{FF2B5EF4-FFF2-40B4-BE49-F238E27FC236}">
                  <a16:creationId xmlns:a16="http://schemas.microsoft.com/office/drawing/2014/main" id="{070FEE8B-C129-4A2D-A7F7-D28A3FE5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4000"/>
            </a:blip>
            <a:stretch>
              <a:fillRect/>
            </a:stretch>
          </p:blipFill>
          <p:spPr>
            <a:xfrm flipH="1">
              <a:off x="7792024" y="2293197"/>
              <a:ext cx="438692" cy="247936"/>
            </a:xfrm>
            <a:prstGeom prst="rect">
              <a:avLst/>
            </a:prstGeom>
          </p:spPr>
        </p:pic>
        <p:pic>
          <p:nvPicPr>
            <p:cNvPr id="72" name="Picture 35">
              <a:extLst>
                <a:ext uri="{FF2B5EF4-FFF2-40B4-BE49-F238E27FC236}">
                  <a16:creationId xmlns:a16="http://schemas.microsoft.com/office/drawing/2014/main" id="{6A725821-CD3B-4DDA-BFA8-A90B5F973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4000"/>
            </a:blip>
            <a:stretch>
              <a:fillRect/>
            </a:stretch>
          </p:blipFill>
          <p:spPr>
            <a:xfrm flipH="1">
              <a:off x="8180870" y="2480420"/>
              <a:ext cx="455983" cy="257709"/>
            </a:xfrm>
            <a:prstGeom prst="rect">
              <a:avLst/>
            </a:prstGeom>
          </p:spPr>
        </p:pic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C3897C9F-44BE-4A43-83A9-75E0387E5FC2}"/>
                </a:ext>
              </a:extLst>
            </p:cNvPr>
            <p:cNvGrpSpPr/>
            <p:nvPr/>
          </p:nvGrpSpPr>
          <p:grpSpPr>
            <a:xfrm>
              <a:off x="4571331" y="1315062"/>
              <a:ext cx="2974300" cy="1058760"/>
              <a:chOff x="5166734" y="1641195"/>
              <a:chExt cx="3103214" cy="1145144"/>
            </a:xfrm>
          </p:grpSpPr>
          <p:sp>
            <p:nvSpPr>
              <p:cNvPr id="52" name="Oval 77">
                <a:extLst>
                  <a:ext uri="{FF2B5EF4-FFF2-40B4-BE49-F238E27FC236}">
                    <a16:creationId xmlns:a16="http://schemas.microsoft.com/office/drawing/2014/main" id="{E1B96FBA-7BC8-4AAC-8484-7A52C0E26608}"/>
                  </a:ext>
                </a:extLst>
              </p:cNvPr>
              <p:cNvSpPr/>
              <p:nvPr/>
            </p:nvSpPr>
            <p:spPr>
              <a:xfrm>
                <a:off x="7571635" y="2052577"/>
                <a:ext cx="698313" cy="641197"/>
              </a:xfrm>
              <a:custGeom>
                <a:avLst/>
                <a:gdLst>
                  <a:gd name="connsiteX0" fmla="*/ 0 w 698953"/>
                  <a:gd name="connsiteY0" fmla="*/ 349045 h 698090"/>
                  <a:gd name="connsiteX1" fmla="*/ 349477 w 698953"/>
                  <a:gd name="connsiteY1" fmla="*/ 0 h 698090"/>
                  <a:gd name="connsiteX2" fmla="*/ 698954 w 698953"/>
                  <a:gd name="connsiteY2" fmla="*/ 349045 h 698090"/>
                  <a:gd name="connsiteX3" fmla="*/ 349477 w 698953"/>
                  <a:gd name="connsiteY3" fmla="*/ 698090 h 698090"/>
                  <a:gd name="connsiteX4" fmla="*/ 0 w 698953"/>
                  <a:gd name="connsiteY4" fmla="*/ 349045 h 698090"/>
                  <a:gd name="connsiteX0" fmla="*/ 93 w 699047"/>
                  <a:gd name="connsiteY0" fmla="*/ 349045 h 572830"/>
                  <a:gd name="connsiteX1" fmla="*/ 349570 w 699047"/>
                  <a:gd name="connsiteY1" fmla="*/ 0 h 572830"/>
                  <a:gd name="connsiteX2" fmla="*/ 699047 w 699047"/>
                  <a:gd name="connsiteY2" fmla="*/ 349045 h 572830"/>
                  <a:gd name="connsiteX3" fmla="*/ 324518 w 699047"/>
                  <a:gd name="connsiteY3" fmla="*/ 572830 h 572830"/>
                  <a:gd name="connsiteX4" fmla="*/ 93 w 699047"/>
                  <a:gd name="connsiteY4" fmla="*/ 349045 h 572830"/>
                  <a:gd name="connsiteX0" fmla="*/ 58 w 623856"/>
                  <a:gd name="connsiteY0" fmla="*/ 349045 h 572830"/>
                  <a:gd name="connsiteX1" fmla="*/ 349535 w 623856"/>
                  <a:gd name="connsiteY1" fmla="*/ 0 h 572830"/>
                  <a:gd name="connsiteX2" fmla="*/ 623856 w 623856"/>
                  <a:gd name="connsiteY2" fmla="*/ 349045 h 572830"/>
                  <a:gd name="connsiteX3" fmla="*/ 324483 w 623856"/>
                  <a:gd name="connsiteY3" fmla="*/ 572830 h 572830"/>
                  <a:gd name="connsiteX4" fmla="*/ 58 w 623856"/>
                  <a:gd name="connsiteY4" fmla="*/ 349045 h 57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856" h="572830">
                    <a:moveTo>
                      <a:pt x="58" y="349045"/>
                    </a:moveTo>
                    <a:cubicBezTo>
                      <a:pt x="4233" y="253573"/>
                      <a:pt x="245569" y="0"/>
                      <a:pt x="349535" y="0"/>
                    </a:cubicBezTo>
                    <a:cubicBezTo>
                      <a:pt x="453501" y="0"/>
                      <a:pt x="623856" y="156273"/>
                      <a:pt x="623856" y="349045"/>
                    </a:cubicBezTo>
                    <a:cubicBezTo>
                      <a:pt x="623856" y="541817"/>
                      <a:pt x="428449" y="572830"/>
                      <a:pt x="324483" y="572830"/>
                    </a:cubicBezTo>
                    <a:cubicBezTo>
                      <a:pt x="220517" y="572830"/>
                      <a:pt x="-4117" y="444517"/>
                      <a:pt x="58" y="349045"/>
                    </a:cubicBezTo>
                    <a:close/>
                  </a:path>
                </a:pathLst>
              </a:custGeom>
              <a:gradFill>
                <a:gsLst>
                  <a:gs pos="77000">
                    <a:srgbClr val="E76E27">
                      <a:alpha val="64000"/>
                    </a:srgbClr>
                  </a:gs>
                  <a:gs pos="0">
                    <a:schemeClr val="accent1">
                      <a:tint val="23500"/>
                      <a:satMod val="160000"/>
                      <a:alpha val="81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prstDash val="solid"/>
              </a:ln>
              <a:effectLst>
                <a:glow>
                  <a:schemeClr val="accent1"/>
                </a:glow>
                <a:softEdge rad="12700"/>
              </a:effectLst>
              <a:scene3d>
                <a:camera prst="orthographicFront">
                  <a:rot lat="24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77">
                <a:extLst>
                  <a:ext uri="{FF2B5EF4-FFF2-40B4-BE49-F238E27FC236}">
                    <a16:creationId xmlns:a16="http://schemas.microsoft.com/office/drawing/2014/main" id="{1D490CD8-FEC4-4492-AF31-0FB93765D103}"/>
                  </a:ext>
                </a:extLst>
              </p:cNvPr>
              <p:cNvSpPr/>
              <p:nvPr/>
            </p:nvSpPr>
            <p:spPr>
              <a:xfrm>
                <a:off x="5166734" y="1641195"/>
                <a:ext cx="700147" cy="755069"/>
              </a:xfrm>
              <a:custGeom>
                <a:avLst/>
                <a:gdLst>
                  <a:gd name="connsiteX0" fmla="*/ 0 w 698953"/>
                  <a:gd name="connsiteY0" fmla="*/ 349045 h 698090"/>
                  <a:gd name="connsiteX1" fmla="*/ 349477 w 698953"/>
                  <a:gd name="connsiteY1" fmla="*/ 0 h 698090"/>
                  <a:gd name="connsiteX2" fmla="*/ 698954 w 698953"/>
                  <a:gd name="connsiteY2" fmla="*/ 349045 h 698090"/>
                  <a:gd name="connsiteX3" fmla="*/ 349477 w 698953"/>
                  <a:gd name="connsiteY3" fmla="*/ 698090 h 698090"/>
                  <a:gd name="connsiteX4" fmla="*/ 0 w 698953"/>
                  <a:gd name="connsiteY4" fmla="*/ 349045 h 698090"/>
                  <a:gd name="connsiteX0" fmla="*/ 93 w 699047"/>
                  <a:gd name="connsiteY0" fmla="*/ 349045 h 572830"/>
                  <a:gd name="connsiteX1" fmla="*/ 349570 w 699047"/>
                  <a:gd name="connsiteY1" fmla="*/ 0 h 572830"/>
                  <a:gd name="connsiteX2" fmla="*/ 699047 w 699047"/>
                  <a:gd name="connsiteY2" fmla="*/ 349045 h 572830"/>
                  <a:gd name="connsiteX3" fmla="*/ 324518 w 699047"/>
                  <a:gd name="connsiteY3" fmla="*/ 572830 h 572830"/>
                  <a:gd name="connsiteX4" fmla="*/ 93 w 699047"/>
                  <a:gd name="connsiteY4" fmla="*/ 349045 h 572830"/>
                  <a:gd name="connsiteX0" fmla="*/ 58 w 623856"/>
                  <a:gd name="connsiteY0" fmla="*/ 349045 h 572830"/>
                  <a:gd name="connsiteX1" fmla="*/ 349535 w 623856"/>
                  <a:gd name="connsiteY1" fmla="*/ 0 h 572830"/>
                  <a:gd name="connsiteX2" fmla="*/ 623856 w 623856"/>
                  <a:gd name="connsiteY2" fmla="*/ 349045 h 572830"/>
                  <a:gd name="connsiteX3" fmla="*/ 324483 w 623856"/>
                  <a:gd name="connsiteY3" fmla="*/ 572830 h 572830"/>
                  <a:gd name="connsiteX4" fmla="*/ 58 w 623856"/>
                  <a:gd name="connsiteY4" fmla="*/ 349045 h 572830"/>
                  <a:gd name="connsiteX0" fmla="*/ 58 w 623856"/>
                  <a:gd name="connsiteY0" fmla="*/ 349045 h 627656"/>
                  <a:gd name="connsiteX1" fmla="*/ 349535 w 623856"/>
                  <a:gd name="connsiteY1" fmla="*/ 0 h 627656"/>
                  <a:gd name="connsiteX2" fmla="*/ 623856 w 623856"/>
                  <a:gd name="connsiteY2" fmla="*/ 349045 h 627656"/>
                  <a:gd name="connsiteX3" fmla="*/ 324483 w 623856"/>
                  <a:gd name="connsiteY3" fmla="*/ 627656 h 627656"/>
                  <a:gd name="connsiteX4" fmla="*/ 58 w 623856"/>
                  <a:gd name="connsiteY4" fmla="*/ 349045 h 627656"/>
                  <a:gd name="connsiteX0" fmla="*/ 122 w 623920"/>
                  <a:gd name="connsiteY0" fmla="*/ 349045 h 759238"/>
                  <a:gd name="connsiteX1" fmla="*/ 349599 w 623920"/>
                  <a:gd name="connsiteY1" fmla="*/ 0 h 759238"/>
                  <a:gd name="connsiteX2" fmla="*/ 623920 w 623920"/>
                  <a:gd name="connsiteY2" fmla="*/ 349045 h 759238"/>
                  <a:gd name="connsiteX3" fmla="*/ 313583 w 623920"/>
                  <a:gd name="connsiteY3" fmla="*/ 759238 h 759238"/>
                  <a:gd name="connsiteX4" fmla="*/ 122 w 623920"/>
                  <a:gd name="connsiteY4" fmla="*/ 349045 h 759238"/>
                  <a:gd name="connsiteX0" fmla="*/ 1177 w 624975"/>
                  <a:gd name="connsiteY0" fmla="*/ 352373 h 762566"/>
                  <a:gd name="connsiteX1" fmla="*/ 213012 w 624975"/>
                  <a:gd name="connsiteY1" fmla="*/ 186260 h 762566"/>
                  <a:gd name="connsiteX2" fmla="*/ 350654 w 624975"/>
                  <a:gd name="connsiteY2" fmla="*/ 3328 h 762566"/>
                  <a:gd name="connsiteX3" fmla="*/ 624975 w 624975"/>
                  <a:gd name="connsiteY3" fmla="*/ 352373 h 762566"/>
                  <a:gd name="connsiteX4" fmla="*/ 314638 w 624975"/>
                  <a:gd name="connsiteY4" fmla="*/ 762566 h 762566"/>
                  <a:gd name="connsiteX5" fmla="*/ 1177 w 624975"/>
                  <a:gd name="connsiteY5" fmla="*/ 352373 h 762566"/>
                  <a:gd name="connsiteX0" fmla="*/ 1696 w 625494"/>
                  <a:gd name="connsiteY0" fmla="*/ 352090 h 762283"/>
                  <a:gd name="connsiteX1" fmla="*/ 197083 w 625494"/>
                  <a:gd name="connsiteY1" fmla="*/ 191460 h 762283"/>
                  <a:gd name="connsiteX2" fmla="*/ 351173 w 625494"/>
                  <a:gd name="connsiteY2" fmla="*/ 3045 h 762283"/>
                  <a:gd name="connsiteX3" fmla="*/ 625494 w 625494"/>
                  <a:gd name="connsiteY3" fmla="*/ 352090 h 762283"/>
                  <a:gd name="connsiteX4" fmla="*/ 315157 w 625494"/>
                  <a:gd name="connsiteY4" fmla="*/ 762283 h 762283"/>
                  <a:gd name="connsiteX5" fmla="*/ 1696 w 625494"/>
                  <a:gd name="connsiteY5" fmla="*/ 352090 h 762283"/>
                  <a:gd name="connsiteX0" fmla="*/ 1696 w 625494"/>
                  <a:gd name="connsiteY0" fmla="*/ 352090 h 674561"/>
                  <a:gd name="connsiteX1" fmla="*/ 197083 w 625494"/>
                  <a:gd name="connsiteY1" fmla="*/ 191460 h 674561"/>
                  <a:gd name="connsiteX2" fmla="*/ 351173 w 625494"/>
                  <a:gd name="connsiteY2" fmla="*/ 3045 h 674561"/>
                  <a:gd name="connsiteX3" fmla="*/ 625494 w 625494"/>
                  <a:gd name="connsiteY3" fmla="*/ 352090 h 674561"/>
                  <a:gd name="connsiteX4" fmla="*/ 315157 w 625494"/>
                  <a:gd name="connsiteY4" fmla="*/ 674561 h 674561"/>
                  <a:gd name="connsiteX5" fmla="*/ 1696 w 625494"/>
                  <a:gd name="connsiteY5" fmla="*/ 352090 h 67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494" h="674561">
                    <a:moveTo>
                      <a:pt x="1696" y="352090"/>
                    </a:moveTo>
                    <a:cubicBezTo>
                      <a:pt x="-17983" y="271573"/>
                      <a:pt x="138837" y="249634"/>
                      <a:pt x="197083" y="191460"/>
                    </a:cubicBezTo>
                    <a:cubicBezTo>
                      <a:pt x="255329" y="133286"/>
                      <a:pt x="279771" y="-23727"/>
                      <a:pt x="351173" y="3045"/>
                    </a:cubicBezTo>
                    <a:cubicBezTo>
                      <a:pt x="422575" y="29817"/>
                      <a:pt x="625494" y="159318"/>
                      <a:pt x="625494" y="352090"/>
                    </a:cubicBezTo>
                    <a:cubicBezTo>
                      <a:pt x="625494" y="544862"/>
                      <a:pt x="419123" y="674561"/>
                      <a:pt x="315157" y="674561"/>
                    </a:cubicBezTo>
                    <a:cubicBezTo>
                      <a:pt x="211191" y="674561"/>
                      <a:pt x="21375" y="432607"/>
                      <a:pt x="1696" y="352090"/>
                    </a:cubicBezTo>
                    <a:close/>
                  </a:path>
                </a:pathLst>
              </a:custGeom>
              <a:gradFill>
                <a:gsLst>
                  <a:gs pos="77000">
                    <a:srgbClr val="E76E27">
                      <a:alpha val="64000"/>
                    </a:srgbClr>
                  </a:gs>
                  <a:gs pos="0">
                    <a:schemeClr val="accent1">
                      <a:tint val="23500"/>
                      <a:satMod val="160000"/>
                      <a:alpha val="81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  <a:effectLst>
                <a:glow>
                  <a:schemeClr val="accent1"/>
                </a:glow>
                <a:softEdge rad="12700"/>
              </a:effectLst>
              <a:scene3d>
                <a:camera prst="orthographicFront">
                  <a:rot lat="24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Oval 77">
                <a:extLst>
                  <a:ext uri="{FF2B5EF4-FFF2-40B4-BE49-F238E27FC236}">
                    <a16:creationId xmlns:a16="http://schemas.microsoft.com/office/drawing/2014/main" id="{21EEEC8F-F8D7-4205-B068-EBFB86FEB8EC}"/>
                  </a:ext>
                </a:extLst>
              </p:cNvPr>
              <p:cNvSpPr/>
              <p:nvPr/>
            </p:nvSpPr>
            <p:spPr>
              <a:xfrm>
                <a:off x="6260583" y="2006190"/>
                <a:ext cx="724570" cy="780149"/>
              </a:xfrm>
              <a:custGeom>
                <a:avLst/>
                <a:gdLst>
                  <a:gd name="connsiteX0" fmla="*/ 0 w 698953"/>
                  <a:gd name="connsiteY0" fmla="*/ 349045 h 698090"/>
                  <a:gd name="connsiteX1" fmla="*/ 349477 w 698953"/>
                  <a:gd name="connsiteY1" fmla="*/ 0 h 698090"/>
                  <a:gd name="connsiteX2" fmla="*/ 698954 w 698953"/>
                  <a:gd name="connsiteY2" fmla="*/ 349045 h 698090"/>
                  <a:gd name="connsiteX3" fmla="*/ 349477 w 698953"/>
                  <a:gd name="connsiteY3" fmla="*/ 698090 h 698090"/>
                  <a:gd name="connsiteX4" fmla="*/ 0 w 698953"/>
                  <a:gd name="connsiteY4" fmla="*/ 349045 h 698090"/>
                  <a:gd name="connsiteX0" fmla="*/ 93 w 699047"/>
                  <a:gd name="connsiteY0" fmla="*/ 349045 h 572830"/>
                  <a:gd name="connsiteX1" fmla="*/ 349570 w 699047"/>
                  <a:gd name="connsiteY1" fmla="*/ 0 h 572830"/>
                  <a:gd name="connsiteX2" fmla="*/ 699047 w 699047"/>
                  <a:gd name="connsiteY2" fmla="*/ 349045 h 572830"/>
                  <a:gd name="connsiteX3" fmla="*/ 324518 w 699047"/>
                  <a:gd name="connsiteY3" fmla="*/ 572830 h 572830"/>
                  <a:gd name="connsiteX4" fmla="*/ 93 w 699047"/>
                  <a:gd name="connsiteY4" fmla="*/ 349045 h 572830"/>
                  <a:gd name="connsiteX0" fmla="*/ 58 w 623856"/>
                  <a:gd name="connsiteY0" fmla="*/ 349045 h 572830"/>
                  <a:gd name="connsiteX1" fmla="*/ 349535 w 623856"/>
                  <a:gd name="connsiteY1" fmla="*/ 0 h 572830"/>
                  <a:gd name="connsiteX2" fmla="*/ 623856 w 623856"/>
                  <a:gd name="connsiteY2" fmla="*/ 349045 h 572830"/>
                  <a:gd name="connsiteX3" fmla="*/ 324483 w 623856"/>
                  <a:gd name="connsiteY3" fmla="*/ 572830 h 572830"/>
                  <a:gd name="connsiteX4" fmla="*/ 58 w 623856"/>
                  <a:gd name="connsiteY4" fmla="*/ 349045 h 572830"/>
                  <a:gd name="connsiteX0" fmla="*/ 58 w 623856"/>
                  <a:gd name="connsiteY0" fmla="*/ 349045 h 665895"/>
                  <a:gd name="connsiteX1" fmla="*/ 349535 w 623856"/>
                  <a:gd name="connsiteY1" fmla="*/ 0 h 665895"/>
                  <a:gd name="connsiteX2" fmla="*/ 623856 w 623856"/>
                  <a:gd name="connsiteY2" fmla="*/ 349045 h 665895"/>
                  <a:gd name="connsiteX3" fmla="*/ 324483 w 623856"/>
                  <a:gd name="connsiteY3" fmla="*/ 665895 h 665895"/>
                  <a:gd name="connsiteX4" fmla="*/ 58 w 623856"/>
                  <a:gd name="connsiteY4" fmla="*/ 349045 h 665895"/>
                  <a:gd name="connsiteX0" fmla="*/ 21 w 623819"/>
                  <a:gd name="connsiteY0" fmla="*/ 380067 h 696917"/>
                  <a:gd name="connsiteX1" fmla="*/ 339158 w 623819"/>
                  <a:gd name="connsiteY1" fmla="*/ 0 h 696917"/>
                  <a:gd name="connsiteX2" fmla="*/ 623819 w 623819"/>
                  <a:gd name="connsiteY2" fmla="*/ 380067 h 696917"/>
                  <a:gd name="connsiteX3" fmla="*/ 324446 w 623819"/>
                  <a:gd name="connsiteY3" fmla="*/ 696917 h 696917"/>
                  <a:gd name="connsiteX4" fmla="*/ 21 w 623819"/>
                  <a:gd name="connsiteY4" fmla="*/ 380067 h 696917"/>
                  <a:gd name="connsiteX0" fmla="*/ 11463 w 635261"/>
                  <a:gd name="connsiteY0" fmla="*/ 391303 h 708153"/>
                  <a:gd name="connsiteX1" fmla="*/ 99127 w 635261"/>
                  <a:gd name="connsiteY1" fmla="*/ 126371 h 708153"/>
                  <a:gd name="connsiteX2" fmla="*/ 350600 w 635261"/>
                  <a:gd name="connsiteY2" fmla="*/ 11236 h 708153"/>
                  <a:gd name="connsiteX3" fmla="*/ 635261 w 635261"/>
                  <a:gd name="connsiteY3" fmla="*/ 391303 h 708153"/>
                  <a:gd name="connsiteX4" fmla="*/ 335888 w 635261"/>
                  <a:gd name="connsiteY4" fmla="*/ 708153 h 708153"/>
                  <a:gd name="connsiteX5" fmla="*/ 11463 w 635261"/>
                  <a:gd name="connsiteY5" fmla="*/ 391303 h 708153"/>
                  <a:gd name="connsiteX0" fmla="*/ 11463 w 647313"/>
                  <a:gd name="connsiteY0" fmla="*/ 380117 h 696967"/>
                  <a:gd name="connsiteX1" fmla="*/ 99127 w 647313"/>
                  <a:gd name="connsiteY1" fmla="*/ 115185 h 696967"/>
                  <a:gd name="connsiteX2" fmla="*/ 350600 w 647313"/>
                  <a:gd name="connsiteY2" fmla="*/ 50 h 696967"/>
                  <a:gd name="connsiteX3" fmla="*/ 585132 w 647313"/>
                  <a:gd name="connsiteY3" fmla="*/ 104844 h 696967"/>
                  <a:gd name="connsiteX4" fmla="*/ 635261 w 647313"/>
                  <a:gd name="connsiteY4" fmla="*/ 380117 h 696967"/>
                  <a:gd name="connsiteX5" fmla="*/ 335888 w 647313"/>
                  <a:gd name="connsiteY5" fmla="*/ 696967 h 696967"/>
                  <a:gd name="connsiteX6" fmla="*/ 11463 w 647313"/>
                  <a:gd name="connsiteY6" fmla="*/ 380117 h 69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313" h="696967">
                    <a:moveTo>
                      <a:pt x="11463" y="380117"/>
                    </a:moveTo>
                    <a:cubicBezTo>
                      <a:pt x="-27997" y="283153"/>
                      <a:pt x="42604" y="178529"/>
                      <a:pt x="99127" y="115185"/>
                    </a:cubicBezTo>
                    <a:cubicBezTo>
                      <a:pt x="155650" y="51841"/>
                      <a:pt x="269599" y="1773"/>
                      <a:pt x="350600" y="50"/>
                    </a:cubicBezTo>
                    <a:cubicBezTo>
                      <a:pt x="431601" y="-1673"/>
                      <a:pt x="537689" y="41500"/>
                      <a:pt x="585132" y="104844"/>
                    </a:cubicBezTo>
                    <a:cubicBezTo>
                      <a:pt x="632575" y="168188"/>
                      <a:pt x="666461" y="286600"/>
                      <a:pt x="635261" y="380117"/>
                    </a:cubicBezTo>
                    <a:cubicBezTo>
                      <a:pt x="604061" y="473634"/>
                      <a:pt x="439854" y="696967"/>
                      <a:pt x="335888" y="696967"/>
                    </a:cubicBezTo>
                    <a:cubicBezTo>
                      <a:pt x="231922" y="696967"/>
                      <a:pt x="50923" y="477081"/>
                      <a:pt x="11463" y="380117"/>
                    </a:cubicBezTo>
                    <a:close/>
                  </a:path>
                </a:pathLst>
              </a:custGeom>
              <a:gradFill>
                <a:gsLst>
                  <a:gs pos="77000">
                    <a:srgbClr val="E76E27">
                      <a:alpha val="64000"/>
                    </a:srgbClr>
                  </a:gs>
                  <a:gs pos="0">
                    <a:schemeClr val="accent1">
                      <a:tint val="23500"/>
                      <a:satMod val="160000"/>
                      <a:alpha val="81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  <a:effectLst>
                <a:glow>
                  <a:schemeClr val="accent1"/>
                </a:glow>
                <a:softEdge rad="12700"/>
              </a:effectLst>
              <a:scene3d>
                <a:camera prst="orthographicFront">
                  <a:rot lat="24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CF3AFDC5-2C61-470E-B3F1-415ACCEF2D5E}"/>
                </a:ext>
              </a:extLst>
            </p:cNvPr>
            <p:cNvSpPr txBox="1"/>
            <p:nvPr/>
          </p:nvSpPr>
          <p:spPr>
            <a:xfrm>
              <a:off x="2823334" y="1973041"/>
              <a:ext cx="867017" cy="241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next day</a:t>
              </a:r>
              <a:endParaRPr lang="zh-CN" altLang="en-US" sz="1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CDA1F43-996F-4938-9607-85C0AD15AC16}"/>
                </a:ext>
              </a:extLst>
            </p:cNvPr>
            <p:cNvSpPr/>
            <p:nvPr/>
          </p:nvSpPr>
          <p:spPr>
            <a:xfrm>
              <a:off x="453155" y="922097"/>
              <a:ext cx="10351159" cy="3696651"/>
            </a:xfrm>
            <a:custGeom>
              <a:avLst/>
              <a:gdLst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04735"/>
                <a:gd name="connsiteX1" fmla="*/ 766119 w 10799806"/>
                <a:gd name="connsiteY1" fmla="*/ 2125362 h 3904735"/>
                <a:gd name="connsiteX2" fmla="*/ 1297460 w 10799806"/>
                <a:gd name="connsiteY2" fmla="*/ 2656702 h 3904735"/>
                <a:gd name="connsiteX3" fmla="*/ 1729946 w 10799806"/>
                <a:gd name="connsiteY3" fmla="*/ 3163329 h 3904735"/>
                <a:gd name="connsiteX4" fmla="*/ 2236573 w 10799806"/>
                <a:gd name="connsiteY4" fmla="*/ 3509319 h 3904735"/>
                <a:gd name="connsiteX5" fmla="*/ 2496065 w 10799806"/>
                <a:gd name="connsiteY5" fmla="*/ 3558746 h 3904735"/>
                <a:gd name="connsiteX6" fmla="*/ 3571103 w 10799806"/>
                <a:gd name="connsiteY6" fmla="*/ 3756454 h 3904735"/>
                <a:gd name="connsiteX7" fmla="*/ 5053914 w 10799806"/>
                <a:gd name="connsiteY7" fmla="*/ 3620529 h 3904735"/>
                <a:gd name="connsiteX8" fmla="*/ 6685006 w 10799806"/>
                <a:gd name="connsiteY8" fmla="*/ 3805881 h 3904735"/>
                <a:gd name="connsiteX9" fmla="*/ 7772400 w 10799806"/>
                <a:gd name="connsiteY9" fmla="*/ 3645243 h 3904735"/>
                <a:gd name="connsiteX10" fmla="*/ 9094573 w 10799806"/>
                <a:gd name="connsiteY10" fmla="*/ 3904735 h 3904735"/>
                <a:gd name="connsiteX11" fmla="*/ 10787449 w 10799806"/>
                <a:gd name="connsiteY11" fmla="*/ 3719383 h 3904735"/>
                <a:gd name="connsiteX12" fmla="*/ 10799806 w 10799806"/>
                <a:gd name="connsiteY12" fmla="*/ 2520778 h 3904735"/>
                <a:gd name="connsiteX13" fmla="*/ 2496065 w 10799806"/>
                <a:gd name="connsiteY13" fmla="*/ 2508421 h 3904735"/>
                <a:gd name="connsiteX14" fmla="*/ 0 w 10799806"/>
                <a:gd name="connsiteY14" fmla="*/ 0 h 3904735"/>
                <a:gd name="connsiteX15" fmla="*/ 0 w 10799806"/>
                <a:gd name="connsiteY15" fmla="*/ 1742302 h 3904735"/>
                <a:gd name="connsiteX0" fmla="*/ 0 w 10799806"/>
                <a:gd name="connsiteY0" fmla="*/ 1742302 h 3946534"/>
                <a:gd name="connsiteX1" fmla="*/ 766119 w 10799806"/>
                <a:gd name="connsiteY1" fmla="*/ 2125362 h 3946534"/>
                <a:gd name="connsiteX2" fmla="*/ 1297460 w 10799806"/>
                <a:gd name="connsiteY2" fmla="*/ 2656702 h 3946534"/>
                <a:gd name="connsiteX3" fmla="*/ 1729946 w 10799806"/>
                <a:gd name="connsiteY3" fmla="*/ 3163329 h 3946534"/>
                <a:gd name="connsiteX4" fmla="*/ 2236573 w 10799806"/>
                <a:gd name="connsiteY4" fmla="*/ 3509319 h 3946534"/>
                <a:gd name="connsiteX5" fmla="*/ 2496065 w 10799806"/>
                <a:gd name="connsiteY5" fmla="*/ 3558746 h 3946534"/>
                <a:gd name="connsiteX6" fmla="*/ 3571103 w 10799806"/>
                <a:gd name="connsiteY6" fmla="*/ 3756454 h 3946534"/>
                <a:gd name="connsiteX7" fmla="*/ 5053914 w 10799806"/>
                <a:gd name="connsiteY7" fmla="*/ 3620529 h 3946534"/>
                <a:gd name="connsiteX8" fmla="*/ 6685006 w 10799806"/>
                <a:gd name="connsiteY8" fmla="*/ 3805881 h 3946534"/>
                <a:gd name="connsiteX9" fmla="*/ 7772400 w 10799806"/>
                <a:gd name="connsiteY9" fmla="*/ 3645243 h 3946534"/>
                <a:gd name="connsiteX10" fmla="*/ 9094573 w 10799806"/>
                <a:gd name="connsiteY10" fmla="*/ 3904735 h 3946534"/>
                <a:gd name="connsiteX11" fmla="*/ 10787449 w 10799806"/>
                <a:gd name="connsiteY11" fmla="*/ 3719383 h 3946534"/>
                <a:gd name="connsiteX12" fmla="*/ 10799806 w 10799806"/>
                <a:gd name="connsiteY12" fmla="*/ 2520778 h 3946534"/>
                <a:gd name="connsiteX13" fmla="*/ 2496065 w 10799806"/>
                <a:gd name="connsiteY13" fmla="*/ 2508421 h 3946534"/>
                <a:gd name="connsiteX14" fmla="*/ 0 w 10799806"/>
                <a:gd name="connsiteY14" fmla="*/ 0 h 3946534"/>
                <a:gd name="connsiteX15" fmla="*/ 0 w 10799806"/>
                <a:gd name="connsiteY15" fmla="*/ 1742302 h 3946534"/>
                <a:gd name="connsiteX0" fmla="*/ 0 w 10799806"/>
                <a:gd name="connsiteY0" fmla="*/ 1742302 h 3805990"/>
                <a:gd name="connsiteX1" fmla="*/ 766119 w 10799806"/>
                <a:gd name="connsiteY1" fmla="*/ 2125362 h 3805990"/>
                <a:gd name="connsiteX2" fmla="*/ 1297460 w 10799806"/>
                <a:gd name="connsiteY2" fmla="*/ 2656702 h 3805990"/>
                <a:gd name="connsiteX3" fmla="*/ 1729946 w 10799806"/>
                <a:gd name="connsiteY3" fmla="*/ 3163329 h 3805990"/>
                <a:gd name="connsiteX4" fmla="*/ 2236573 w 10799806"/>
                <a:gd name="connsiteY4" fmla="*/ 3509319 h 3805990"/>
                <a:gd name="connsiteX5" fmla="*/ 2496065 w 10799806"/>
                <a:gd name="connsiteY5" fmla="*/ 3558746 h 3805990"/>
                <a:gd name="connsiteX6" fmla="*/ 3571103 w 10799806"/>
                <a:gd name="connsiteY6" fmla="*/ 3756454 h 3805990"/>
                <a:gd name="connsiteX7" fmla="*/ 5053914 w 10799806"/>
                <a:gd name="connsiteY7" fmla="*/ 3620529 h 3805990"/>
                <a:gd name="connsiteX8" fmla="*/ 6685006 w 10799806"/>
                <a:gd name="connsiteY8" fmla="*/ 3805881 h 3805990"/>
                <a:gd name="connsiteX9" fmla="*/ 7772400 w 10799806"/>
                <a:gd name="connsiteY9" fmla="*/ 3645243 h 3805990"/>
                <a:gd name="connsiteX10" fmla="*/ 9131643 w 10799806"/>
                <a:gd name="connsiteY10" fmla="*/ 3496962 h 3805990"/>
                <a:gd name="connsiteX11" fmla="*/ 10787449 w 10799806"/>
                <a:gd name="connsiteY11" fmla="*/ 3719383 h 3805990"/>
                <a:gd name="connsiteX12" fmla="*/ 10799806 w 10799806"/>
                <a:gd name="connsiteY12" fmla="*/ 2520778 h 3805990"/>
                <a:gd name="connsiteX13" fmla="*/ 2496065 w 10799806"/>
                <a:gd name="connsiteY13" fmla="*/ 2508421 h 3805990"/>
                <a:gd name="connsiteX14" fmla="*/ 0 w 10799806"/>
                <a:gd name="connsiteY14" fmla="*/ 0 h 3805990"/>
                <a:gd name="connsiteX15" fmla="*/ 0 w 10799806"/>
                <a:gd name="connsiteY15" fmla="*/ 1742302 h 3805990"/>
                <a:gd name="connsiteX0" fmla="*/ 0 w 10799806"/>
                <a:gd name="connsiteY0" fmla="*/ 1331776 h 3395464"/>
                <a:gd name="connsiteX1" fmla="*/ 766119 w 10799806"/>
                <a:gd name="connsiteY1" fmla="*/ 1714836 h 3395464"/>
                <a:gd name="connsiteX2" fmla="*/ 1297460 w 10799806"/>
                <a:gd name="connsiteY2" fmla="*/ 2246176 h 3395464"/>
                <a:gd name="connsiteX3" fmla="*/ 1729946 w 10799806"/>
                <a:gd name="connsiteY3" fmla="*/ 2752803 h 3395464"/>
                <a:gd name="connsiteX4" fmla="*/ 2236573 w 10799806"/>
                <a:gd name="connsiteY4" fmla="*/ 3098793 h 3395464"/>
                <a:gd name="connsiteX5" fmla="*/ 2496065 w 10799806"/>
                <a:gd name="connsiteY5" fmla="*/ 3148220 h 3395464"/>
                <a:gd name="connsiteX6" fmla="*/ 3571103 w 10799806"/>
                <a:gd name="connsiteY6" fmla="*/ 3345928 h 3395464"/>
                <a:gd name="connsiteX7" fmla="*/ 5053914 w 10799806"/>
                <a:gd name="connsiteY7" fmla="*/ 3210003 h 3395464"/>
                <a:gd name="connsiteX8" fmla="*/ 6685006 w 10799806"/>
                <a:gd name="connsiteY8" fmla="*/ 3395355 h 3395464"/>
                <a:gd name="connsiteX9" fmla="*/ 7772400 w 10799806"/>
                <a:gd name="connsiteY9" fmla="*/ 3234717 h 3395464"/>
                <a:gd name="connsiteX10" fmla="*/ 9131643 w 10799806"/>
                <a:gd name="connsiteY10" fmla="*/ 3086436 h 3395464"/>
                <a:gd name="connsiteX11" fmla="*/ 10787449 w 10799806"/>
                <a:gd name="connsiteY11" fmla="*/ 3308857 h 3395464"/>
                <a:gd name="connsiteX12" fmla="*/ 10799806 w 10799806"/>
                <a:gd name="connsiteY12" fmla="*/ 2110252 h 3395464"/>
                <a:gd name="connsiteX13" fmla="*/ 2496065 w 10799806"/>
                <a:gd name="connsiteY13" fmla="*/ 2097895 h 3395464"/>
                <a:gd name="connsiteX14" fmla="*/ 0 w 10799806"/>
                <a:gd name="connsiteY14" fmla="*/ 0 h 3395464"/>
                <a:gd name="connsiteX15" fmla="*/ 0 w 10799806"/>
                <a:gd name="connsiteY15" fmla="*/ 1331776 h 3395464"/>
                <a:gd name="connsiteX0" fmla="*/ 0 w 10799806"/>
                <a:gd name="connsiteY0" fmla="*/ 1342302 h 3405990"/>
                <a:gd name="connsiteX1" fmla="*/ 766119 w 10799806"/>
                <a:gd name="connsiteY1" fmla="*/ 1725362 h 3405990"/>
                <a:gd name="connsiteX2" fmla="*/ 1297460 w 10799806"/>
                <a:gd name="connsiteY2" fmla="*/ 2256702 h 3405990"/>
                <a:gd name="connsiteX3" fmla="*/ 1729946 w 10799806"/>
                <a:gd name="connsiteY3" fmla="*/ 2763329 h 3405990"/>
                <a:gd name="connsiteX4" fmla="*/ 2236573 w 10799806"/>
                <a:gd name="connsiteY4" fmla="*/ 3109319 h 3405990"/>
                <a:gd name="connsiteX5" fmla="*/ 2496065 w 10799806"/>
                <a:gd name="connsiteY5" fmla="*/ 3158746 h 3405990"/>
                <a:gd name="connsiteX6" fmla="*/ 3571103 w 10799806"/>
                <a:gd name="connsiteY6" fmla="*/ 3356454 h 3405990"/>
                <a:gd name="connsiteX7" fmla="*/ 5053914 w 10799806"/>
                <a:gd name="connsiteY7" fmla="*/ 3220529 h 3405990"/>
                <a:gd name="connsiteX8" fmla="*/ 6685006 w 10799806"/>
                <a:gd name="connsiteY8" fmla="*/ 3405881 h 3405990"/>
                <a:gd name="connsiteX9" fmla="*/ 7772400 w 10799806"/>
                <a:gd name="connsiteY9" fmla="*/ 3245243 h 3405990"/>
                <a:gd name="connsiteX10" fmla="*/ 9131643 w 10799806"/>
                <a:gd name="connsiteY10" fmla="*/ 3096962 h 3405990"/>
                <a:gd name="connsiteX11" fmla="*/ 10787449 w 10799806"/>
                <a:gd name="connsiteY11" fmla="*/ 3319383 h 3405990"/>
                <a:gd name="connsiteX12" fmla="*/ 10799806 w 10799806"/>
                <a:gd name="connsiteY12" fmla="*/ 2120778 h 3405990"/>
                <a:gd name="connsiteX13" fmla="*/ 2496065 w 10799806"/>
                <a:gd name="connsiteY13" fmla="*/ 2108421 h 3405990"/>
                <a:gd name="connsiteX14" fmla="*/ 0 w 10799806"/>
                <a:gd name="connsiteY14" fmla="*/ 0 h 3405990"/>
                <a:gd name="connsiteX15" fmla="*/ 0 w 10799806"/>
                <a:gd name="connsiteY15" fmla="*/ 1342302 h 34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99806" h="3405990">
                  <a:moveTo>
                    <a:pt x="0" y="1342302"/>
                  </a:moveTo>
                  <a:cubicBezTo>
                    <a:pt x="127686" y="1696529"/>
                    <a:pt x="549876" y="1572962"/>
                    <a:pt x="766119" y="1725362"/>
                  </a:cubicBezTo>
                  <a:cubicBezTo>
                    <a:pt x="982362" y="1877762"/>
                    <a:pt x="1153298" y="2087826"/>
                    <a:pt x="1297460" y="2256702"/>
                  </a:cubicBezTo>
                  <a:lnTo>
                    <a:pt x="1729946" y="2763329"/>
                  </a:lnTo>
                  <a:cubicBezTo>
                    <a:pt x="1886465" y="2905432"/>
                    <a:pt x="2150076" y="3092843"/>
                    <a:pt x="2236573" y="3109319"/>
                  </a:cubicBezTo>
                  <a:lnTo>
                    <a:pt x="2496065" y="3158746"/>
                  </a:lnTo>
                  <a:cubicBezTo>
                    <a:pt x="2718487" y="3199935"/>
                    <a:pt x="3144795" y="3346157"/>
                    <a:pt x="3571103" y="3356454"/>
                  </a:cubicBezTo>
                  <a:cubicBezTo>
                    <a:pt x="3997411" y="3366751"/>
                    <a:pt x="4510217" y="3158745"/>
                    <a:pt x="5053914" y="3220529"/>
                  </a:cubicBezTo>
                  <a:lnTo>
                    <a:pt x="6685006" y="3405881"/>
                  </a:lnTo>
                  <a:cubicBezTo>
                    <a:pt x="7138087" y="3410000"/>
                    <a:pt x="7364627" y="3296730"/>
                    <a:pt x="7772400" y="3245243"/>
                  </a:cubicBezTo>
                  <a:cubicBezTo>
                    <a:pt x="8180173" y="3193756"/>
                    <a:pt x="8678562" y="3146389"/>
                    <a:pt x="9131643" y="3096962"/>
                  </a:cubicBezTo>
                  <a:cubicBezTo>
                    <a:pt x="9572367" y="3183459"/>
                    <a:pt x="10503244" y="3550042"/>
                    <a:pt x="10787449" y="3319383"/>
                  </a:cubicBezTo>
                  <a:lnTo>
                    <a:pt x="10799806" y="2120778"/>
                  </a:lnTo>
                  <a:lnTo>
                    <a:pt x="2496065" y="2108421"/>
                  </a:lnTo>
                  <a:lnTo>
                    <a:pt x="0" y="0"/>
                  </a:lnTo>
                  <a:lnTo>
                    <a:pt x="0" y="1342302"/>
                  </a:lnTo>
                  <a:close/>
                </a:path>
              </a:pathLst>
            </a:custGeom>
            <a:solidFill>
              <a:srgbClr val="00FFF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E37ACA94-37F2-4880-BDC5-B249134BECCF}"/>
                </a:ext>
              </a:extLst>
            </p:cNvPr>
            <p:cNvGrpSpPr/>
            <p:nvPr/>
          </p:nvGrpSpPr>
          <p:grpSpPr>
            <a:xfrm>
              <a:off x="5717254" y="3441202"/>
              <a:ext cx="628415" cy="797793"/>
              <a:chOff x="4756479" y="5110147"/>
              <a:chExt cx="655652" cy="862885"/>
            </a:xfrm>
          </p:grpSpPr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C2CCEB76-6BB3-45FA-A791-8D2BA7639E2B}"/>
                  </a:ext>
                </a:extLst>
              </p:cNvPr>
              <p:cNvSpPr/>
              <p:nvPr/>
            </p:nvSpPr>
            <p:spPr>
              <a:xfrm>
                <a:off x="4756479" y="5241437"/>
                <a:ext cx="655652" cy="731595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>
                <a:gsLst>
                  <a:gs pos="38000">
                    <a:srgbClr val="FF7D5D"/>
                  </a:gs>
                  <a:gs pos="0">
                    <a:srgbClr val="FF0000"/>
                  </a:gs>
                  <a:gs pos="79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84" name="Oval 25">
                <a:extLst>
                  <a:ext uri="{FF2B5EF4-FFF2-40B4-BE49-F238E27FC236}">
                    <a16:creationId xmlns:a16="http://schemas.microsoft.com/office/drawing/2014/main" id="{7C29095E-98F7-4F27-B21C-BCE581B73AA9}"/>
                  </a:ext>
                </a:extLst>
              </p:cNvPr>
              <p:cNvSpPr/>
              <p:nvPr/>
            </p:nvSpPr>
            <p:spPr>
              <a:xfrm>
                <a:off x="4756676" y="5110147"/>
                <a:ext cx="654244" cy="281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9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85" name="Straight Connector 30">
                <a:extLst>
                  <a:ext uri="{FF2B5EF4-FFF2-40B4-BE49-F238E27FC236}">
                    <a16:creationId xmlns:a16="http://schemas.microsoft.com/office/drawing/2014/main" id="{22D3AE05-9CD2-487B-899D-C9A674EBDD60}"/>
                  </a:ext>
                </a:extLst>
              </p:cNvPr>
              <p:cNvCxnSpPr>
                <a:cxnSpLocks/>
                <a:endCxn id="83" idx="4"/>
              </p:cNvCxnSpPr>
              <p:nvPr/>
            </p:nvCxnSpPr>
            <p:spPr>
              <a:xfrm flipV="1">
                <a:off x="4756479" y="5245665"/>
                <a:ext cx="655652" cy="533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EEEC4E5F-2E4E-407F-A1B2-9CE17A958ED4}"/>
                </a:ext>
              </a:extLst>
            </p:cNvPr>
            <p:cNvGrpSpPr/>
            <p:nvPr/>
          </p:nvGrpSpPr>
          <p:grpSpPr>
            <a:xfrm>
              <a:off x="4713859" y="3061512"/>
              <a:ext cx="628415" cy="797793"/>
              <a:chOff x="5859359" y="4701773"/>
              <a:chExt cx="655652" cy="862885"/>
            </a:xfrm>
          </p:grpSpPr>
          <p:sp>
            <p:nvSpPr>
              <p:cNvPr id="86" name="Freeform 27">
                <a:extLst>
                  <a:ext uri="{FF2B5EF4-FFF2-40B4-BE49-F238E27FC236}">
                    <a16:creationId xmlns:a16="http://schemas.microsoft.com/office/drawing/2014/main" id="{5795EA3C-9758-46D7-864A-05AB63EFAE1E}"/>
                  </a:ext>
                </a:extLst>
              </p:cNvPr>
              <p:cNvSpPr/>
              <p:nvPr/>
            </p:nvSpPr>
            <p:spPr>
              <a:xfrm>
                <a:off x="5859359" y="4833063"/>
                <a:ext cx="655652" cy="731595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4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tx1">
                    <a:alpha val="92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87" name="Oval 25">
                <a:extLst>
                  <a:ext uri="{FF2B5EF4-FFF2-40B4-BE49-F238E27FC236}">
                    <a16:creationId xmlns:a16="http://schemas.microsoft.com/office/drawing/2014/main" id="{A8164983-FE14-441D-A7F2-E812C8741B7A}"/>
                  </a:ext>
                </a:extLst>
              </p:cNvPr>
              <p:cNvSpPr/>
              <p:nvPr/>
            </p:nvSpPr>
            <p:spPr>
              <a:xfrm>
                <a:off x="5859556" y="4701773"/>
                <a:ext cx="654244" cy="2817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22000">
                    <a:srgbClr val="FF33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88" name="Straight Connector 30">
                <a:extLst>
                  <a:ext uri="{FF2B5EF4-FFF2-40B4-BE49-F238E27FC236}">
                    <a16:creationId xmlns:a16="http://schemas.microsoft.com/office/drawing/2014/main" id="{78AF6F82-5BF9-427B-9806-5D0D78162668}"/>
                  </a:ext>
                </a:extLst>
              </p:cNvPr>
              <p:cNvCxnSpPr>
                <a:cxnSpLocks/>
                <a:endCxn id="86" idx="4"/>
              </p:cNvCxnSpPr>
              <p:nvPr/>
            </p:nvCxnSpPr>
            <p:spPr>
              <a:xfrm flipV="1">
                <a:off x="5859359" y="4837291"/>
                <a:ext cx="655652" cy="533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90375F00-93FB-47E8-9616-4D81A4BB59D9}"/>
                </a:ext>
              </a:extLst>
            </p:cNvPr>
            <p:cNvSpPr/>
            <p:nvPr/>
          </p:nvSpPr>
          <p:spPr>
            <a:xfrm>
              <a:off x="8373248" y="3217718"/>
              <a:ext cx="2503287" cy="2692197"/>
            </a:xfrm>
            <a:custGeom>
              <a:avLst/>
              <a:gdLst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89013 w 1675052"/>
                <a:gd name="connsiteY10" fmla="*/ 286458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89013 w 1675052"/>
                <a:gd name="connsiteY10" fmla="*/ 286458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89013 w 1675052"/>
                <a:gd name="connsiteY10" fmla="*/ 286458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94209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94209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94209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61841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61841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291313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61841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73940 w 1675052"/>
                <a:gd name="connsiteY1" fmla="*/ 178025 h 2913133"/>
                <a:gd name="connsiteX2" fmla="*/ 784928 w 1675052"/>
                <a:gd name="connsiteY2" fmla="*/ 315589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61841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65848 w 1675052"/>
                <a:gd name="connsiteY1" fmla="*/ 153749 h 2913133"/>
                <a:gd name="connsiteX2" fmla="*/ 784928 w 1675052"/>
                <a:gd name="connsiteY2" fmla="*/ 315589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61841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33480 w 1675052"/>
                <a:gd name="connsiteY1" fmla="*/ 145657 h 2913133"/>
                <a:gd name="connsiteX2" fmla="*/ 784928 w 1675052"/>
                <a:gd name="connsiteY2" fmla="*/ 315589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61841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051965 w 1675052"/>
                <a:gd name="connsiteY0" fmla="*/ 0 h 2913133"/>
                <a:gd name="connsiteX1" fmla="*/ 857756 w 1675052"/>
                <a:gd name="connsiteY1" fmla="*/ 161842 h 2913133"/>
                <a:gd name="connsiteX2" fmla="*/ 784928 w 1675052"/>
                <a:gd name="connsiteY2" fmla="*/ 315589 h 2913133"/>
                <a:gd name="connsiteX3" fmla="*/ 752560 w 1675052"/>
                <a:gd name="connsiteY3" fmla="*/ 493614 h 2913133"/>
                <a:gd name="connsiteX4" fmla="*/ 679731 w 1675052"/>
                <a:gd name="connsiteY4" fmla="*/ 841572 h 2913133"/>
                <a:gd name="connsiteX5" fmla="*/ 639271 w 1675052"/>
                <a:gd name="connsiteY5" fmla="*/ 1205713 h 2913133"/>
                <a:gd name="connsiteX6" fmla="*/ 590719 w 1675052"/>
                <a:gd name="connsiteY6" fmla="*/ 1569855 h 2913133"/>
                <a:gd name="connsiteX7" fmla="*/ 550259 w 1675052"/>
                <a:gd name="connsiteY7" fmla="*/ 2014917 h 2913133"/>
                <a:gd name="connsiteX8" fmla="*/ 477430 w 1675052"/>
                <a:gd name="connsiteY8" fmla="*/ 2265770 h 2913133"/>
                <a:gd name="connsiteX9" fmla="*/ 315590 w 1675052"/>
                <a:gd name="connsiteY9" fmla="*/ 2557083 h 2913133"/>
                <a:gd name="connsiteX10" fmla="*/ 161841 w 1675052"/>
                <a:gd name="connsiteY10" fmla="*/ 2783660 h 2913133"/>
                <a:gd name="connsiteX11" fmla="*/ 0 w 1675052"/>
                <a:gd name="connsiteY11" fmla="*/ 2913133 h 2913133"/>
                <a:gd name="connsiteX12" fmla="*/ 1666960 w 1675052"/>
                <a:gd name="connsiteY12" fmla="*/ 2905041 h 2913133"/>
                <a:gd name="connsiteX13" fmla="*/ 1675052 w 1675052"/>
                <a:gd name="connsiteY13" fmla="*/ 8092 h 2913133"/>
                <a:gd name="connsiteX14" fmla="*/ 1051965 w 1675052"/>
                <a:gd name="connsiteY14" fmla="*/ 0 h 2913133"/>
                <a:gd name="connsiteX0" fmla="*/ 1228147 w 1675052"/>
                <a:gd name="connsiteY0" fmla="*/ 3067 h 2905041"/>
                <a:gd name="connsiteX1" fmla="*/ 857756 w 1675052"/>
                <a:gd name="connsiteY1" fmla="*/ 153750 h 2905041"/>
                <a:gd name="connsiteX2" fmla="*/ 784928 w 1675052"/>
                <a:gd name="connsiteY2" fmla="*/ 307497 h 2905041"/>
                <a:gd name="connsiteX3" fmla="*/ 752560 w 1675052"/>
                <a:gd name="connsiteY3" fmla="*/ 485522 h 2905041"/>
                <a:gd name="connsiteX4" fmla="*/ 679731 w 1675052"/>
                <a:gd name="connsiteY4" fmla="*/ 833480 h 2905041"/>
                <a:gd name="connsiteX5" fmla="*/ 639271 w 1675052"/>
                <a:gd name="connsiteY5" fmla="*/ 1197621 h 2905041"/>
                <a:gd name="connsiteX6" fmla="*/ 590719 w 1675052"/>
                <a:gd name="connsiteY6" fmla="*/ 1561763 h 2905041"/>
                <a:gd name="connsiteX7" fmla="*/ 550259 w 1675052"/>
                <a:gd name="connsiteY7" fmla="*/ 2006825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16320 w 1675052"/>
                <a:gd name="connsiteY1" fmla="*/ 86802 h 2905041"/>
                <a:gd name="connsiteX2" fmla="*/ 784928 w 1675052"/>
                <a:gd name="connsiteY2" fmla="*/ 307497 h 2905041"/>
                <a:gd name="connsiteX3" fmla="*/ 752560 w 1675052"/>
                <a:gd name="connsiteY3" fmla="*/ 485522 h 2905041"/>
                <a:gd name="connsiteX4" fmla="*/ 679731 w 1675052"/>
                <a:gd name="connsiteY4" fmla="*/ 833480 h 2905041"/>
                <a:gd name="connsiteX5" fmla="*/ 639271 w 1675052"/>
                <a:gd name="connsiteY5" fmla="*/ 1197621 h 2905041"/>
                <a:gd name="connsiteX6" fmla="*/ 590719 w 1675052"/>
                <a:gd name="connsiteY6" fmla="*/ 1561763 h 2905041"/>
                <a:gd name="connsiteX7" fmla="*/ 550259 w 1675052"/>
                <a:gd name="connsiteY7" fmla="*/ 2006825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16320 w 1675052"/>
                <a:gd name="connsiteY1" fmla="*/ 86802 h 2905041"/>
                <a:gd name="connsiteX2" fmla="*/ 890637 w 1675052"/>
                <a:gd name="connsiteY2" fmla="*/ 318654 h 2905041"/>
                <a:gd name="connsiteX3" fmla="*/ 752560 w 1675052"/>
                <a:gd name="connsiteY3" fmla="*/ 485522 h 2905041"/>
                <a:gd name="connsiteX4" fmla="*/ 679731 w 1675052"/>
                <a:gd name="connsiteY4" fmla="*/ 833480 h 2905041"/>
                <a:gd name="connsiteX5" fmla="*/ 639271 w 1675052"/>
                <a:gd name="connsiteY5" fmla="*/ 1197621 h 2905041"/>
                <a:gd name="connsiteX6" fmla="*/ 590719 w 1675052"/>
                <a:gd name="connsiteY6" fmla="*/ 1561763 h 2905041"/>
                <a:gd name="connsiteX7" fmla="*/ 550259 w 1675052"/>
                <a:gd name="connsiteY7" fmla="*/ 2006825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52560 w 1675052"/>
                <a:gd name="connsiteY3" fmla="*/ 485522 h 2905041"/>
                <a:gd name="connsiteX4" fmla="*/ 679731 w 1675052"/>
                <a:gd name="connsiteY4" fmla="*/ 833480 h 2905041"/>
                <a:gd name="connsiteX5" fmla="*/ 639271 w 1675052"/>
                <a:gd name="connsiteY5" fmla="*/ 1197621 h 2905041"/>
                <a:gd name="connsiteX6" fmla="*/ 590719 w 1675052"/>
                <a:gd name="connsiteY6" fmla="*/ 1561763 h 2905041"/>
                <a:gd name="connsiteX7" fmla="*/ 550259 w 1675052"/>
                <a:gd name="connsiteY7" fmla="*/ 2006825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679731 w 1675052"/>
                <a:gd name="connsiteY4" fmla="*/ 833480 h 2905041"/>
                <a:gd name="connsiteX5" fmla="*/ 639271 w 1675052"/>
                <a:gd name="connsiteY5" fmla="*/ 1197621 h 2905041"/>
                <a:gd name="connsiteX6" fmla="*/ 590719 w 1675052"/>
                <a:gd name="connsiteY6" fmla="*/ 1561763 h 2905041"/>
                <a:gd name="connsiteX7" fmla="*/ 550259 w 1675052"/>
                <a:gd name="connsiteY7" fmla="*/ 2006825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723776 w 1675052"/>
                <a:gd name="connsiteY4" fmla="*/ 911586 h 2905041"/>
                <a:gd name="connsiteX5" fmla="*/ 639271 w 1675052"/>
                <a:gd name="connsiteY5" fmla="*/ 1197621 h 2905041"/>
                <a:gd name="connsiteX6" fmla="*/ 590719 w 1675052"/>
                <a:gd name="connsiteY6" fmla="*/ 1561763 h 2905041"/>
                <a:gd name="connsiteX7" fmla="*/ 550259 w 1675052"/>
                <a:gd name="connsiteY7" fmla="*/ 2006825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590719 w 1675052"/>
                <a:gd name="connsiteY6" fmla="*/ 1561763 h 2905041"/>
                <a:gd name="connsiteX7" fmla="*/ 550259 w 1675052"/>
                <a:gd name="connsiteY7" fmla="*/ 2006825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550259 w 1675052"/>
                <a:gd name="connsiteY7" fmla="*/ 2006825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585495 w 1675052"/>
                <a:gd name="connsiteY7" fmla="*/ 2029141 h 2905041"/>
                <a:gd name="connsiteX8" fmla="*/ 477430 w 1675052"/>
                <a:gd name="connsiteY8" fmla="*/ 2257678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585495 w 1675052"/>
                <a:gd name="connsiteY7" fmla="*/ 2029141 h 2905041"/>
                <a:gd name="connsiteX8" fmla="*/ 512667 w 1675052"/>
                <a:gd name="connsiteY8" fmla="*/ 2335784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15590 w 1675052"/>
                <a:gd name="connsiteY9" fmla="*/ 2548991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61841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796606 w 1675052"/>
                <a:gd name="connsiteY3" fmla="*/ 563628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18654 h 2905041"/>
                <a:gd name="connsiteX3" fmla="*/ 814224 w 1675052"/>
                <a:gd name="connsiteY3" fmla="*/ 608260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29813 h 2905041"/>
                <a:gd name="connsiteX3" fmla="*/ 814224 w 1675052"/>
                <a:gd name="connsiteY3" fmla="*/ 608260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29813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29813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29813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29813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29813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29813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90637 w 1675052"/>
                <a:gd name="connsiteY2" fmla="*/ 329813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8269 w 1675052"/>
                <a:gd name="connsiteY10" fmla="*/ 2809042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79459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79459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79459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79459 w 1675052"/>
                <a:gd name="connsiteY10" fmla="*/ 2775568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3863 w 1675052"/>
                <a:gd name="connsiteY10" fmla="*/ 2797885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3863 w 1675052"/>
                <a:gd name="connsiteY10" fmla="*/ 2797885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3863 w 1675052"/>
                <a:gd name="connsiteY10" fmla="*/ 2797885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3863 w 1675052"/>
                <a:gd name="connsiteY10" fmla="*/ 2797885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3863 w 1675052"/>
                <a:gd name="connsiteY10" fmla="*/ 2797885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20732 w 1675052"/>
                <a:gd name="connsiteY7" fmla="*/ 195103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3863 w 1675052"/>
                <a:gd name="connsiteY10" fmla="*/ 2797885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07519 w 1675052"/>
                <a:gd name="connsiteY7" fmla="*/ 195661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3863 w 1675052"/>
                <a:gd name="connsiteY10" fmla="*/ 2797885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228147 w 1675052"/>
                <a:gd name="connsiteY0" fmla="*/ 3067 h 2905041"/>
                <a:gd name="connsiteX1" fmla="*/ 1069174 w 1675052"/>
                <a:gd name="connsiteY1" fmla="*/ 97961 h 2905041"/>
                <a:gd name="connsiteX2" fmla="*/ 877423 w 1675052"/>
                <a:gd name="connsiteY2" fmla="*/ 324234 h 2905041"/>
                <a:gd name="connsiteX3" fmla="*/ 778988 w 1675052"/>
                <a:gd name="connsiteY3" fmla="*/ 597102 h 2905041"/>
                <a:gd name="connsiteX4" fmla="*/ 723776 w 1675052"/>
                <a:gd name="connsiteY4" fmla="*/ 911586 h 2905041"/>
                <a:gd name="connsiteX5" fmla="*/ 683317 w 1675052"/>
                <a:gd name="connsiteY5" fmla="*/ 1264570 h 2905041"/>
                <a:gd name="connsiteX6" fmla="*/ 652382 w 1675052"/>
                <a:gd name="connsiteY6" fmla="*/ 1584080 h 2905041"/>
                <a:gd name="connsiteX7" fmla="*/ 607519 w 1675052"/>
                <a:gd name="connsiteY7" fmla="*/ 1956615 h 2905041"/>
                <a:gd name="connsiteX8" fmla="*/ 512667 w 1675052"/>
                <a:gd name="connsiteY8" fmla="*/ 2335784 h 2905041"/>
                <a:gd name="connsiteX9" fmla="*/ 368444 w 1675052"/>
                <a:gd name="connsiteY9" fmla="*/ 2627097 h 2905041"/>
                <a:gd name="connsiteX10" fmla="*/ 183863 w 1675052"/>
                <a:gd name="connsiteY10" fmla="*/ 2797885 h 2905041"/>
                <a:gd name="connsiteX11" fmla="*/ 0 w 1675052"/>
                <a:gd name="connsiteY11" fmla="*/ 2905041 h 2905041"/>
                <a:gd name="connsiteX12" fmla="*/ 1666960 w 1675052"/>
                <a:gd name="connsiteY12" fmla="*/ 2896949 h 2905041"/>
                <a:gd name="connsiteX13" fmla="*/ 1675052 w 1675052"/>
                <a:gd name="connsiteY13" fmla="*/ 0 h 2905041"/>
                <a:gd name="connsiteX14" fmla="*/ 1228147 w 1675052"/>
                <a:gd name="connsiteY14" fmla="*/ 3067 h 2905041"/>
                <a:gd name="connsiteX0" fmla="*/ 1309347 w 1675052"/>
                <a:gd name="connsiteY0" fmla="*/ 0 h 2916062"/>
                <a:gd name="connsiteX1" fmla="*/ 1069174 w 1675052"/>
                <a:gd name="connsiteY1" fmla="*/ 108982 h 2916062"/>
                <a:gd name="connsiteX2" fmla="*/ 877423 w 1675052"/>
                <a:gd name="connsiteY2" fmla="*/ 335255 h 2916062"/>
                <a:gd name="connsiteX3" fmla="*/ 778988 w 1675052"/>
                <a:gd name="connsiteY3" fmla="*/ 608123 h 2916062"/>
                <a:gd name="connsiteX4" fmla="*/ 723776 w 1675052"/>
                <a:gd name="connsiteY4" fmla="*/ 922607 h 2916062"/>
                <a:gd name="connsiteX5" fmla="*/ 683317 w 1675052"/>
                <a:gd name="connsiteY5" fmla="*/ 1275591 h 2916062"/>
                <a:gd name="connsiteX6" fmla="*/ 652382 w 1675052"/>
                <a:gd name="connsiteY6" fmla="*/ 1595101 h 2916062"/>
                <a:gd name="connsiteX7" fmla="*/ 607519 w 1675052"/>
                <a:gd name="connsiteY7" fmla="*/ 1967636 h 2916062"/>
                <a:gd name="connsiteX8" fmla="*/ 512667 w 1675052"/>
                <a:gd name="connsiteY8" fmla="*/ 2346805 h 2916062"/>
                <a:gd name="connsiteX9" fmla="*/ 368444 w 1675052"/>
                <a:gd name="connsiteY9" fmla="*/ 2638118 h 2916062"/>
                <a:gd name="connsiteX10" fmla="*/ 183863 w 1675052"/>
                <a:gd name="connsiteY10" fmla="*/ 2808906 h 2916062"/>
                <a:gd name="connsiteX11" fmla="*/ 0 w 1675052"/>
                <a:gd name="connsiteY11" fmla="*/ 2916062 h 2916062"/>
                <a:gd name="connsiteX12" fmla="*/ 1666960 w 1675052"/>
                <a:gd name="connsiteY12" fmla="*/ 2907970 h 2916062"/>
                <a:gd name="connsiteX13" fmla="*/ 1675052 w 1675052"/>
                <a:gd name="connsiteY13" fmla="*/ 11021 h 2916062"/>
                <a:gd name="connsiteX14" fmla="*/ 1309347 w 1675052"/>
                <a:gd name="connsiteY14" fmla="*/ 0 h 2916062"/>
                <a:gd name="connsiteX0" fmla="*/ 1309347 w 1675052"/>
                <a:gd name="connsiteY0" fmla="*/ 0 h 2916062"/>
                <a:gd name="connsiteX1" fmla="*/ 1123307 w 1675052"/>
                <a:gd name="connsiteY1" fmla="*/ 249863 h 2916062"/>
                <a:gd name="connsiteX2" fmla="*/ 877423 w 1675052"/>
                <a:gd name="connsiteY2" fmla="*/ 335255 h 2916062"/>
                <a:gd name="connsiteX3" fmla="*/ 778988 w 1675052"/>
                <a:gd name="connsiteY3" fmla="*/ 608123 h 2916062"/>
                <a:gd name="connsiteX4" fmla="*/ 723776 w 1675052"/>
                <a:gd name="connsiteY4" fmla="*/ 922607 h 2916062"/>
                <a:gd name="connsiteX5" fmla="*/ 683317 w 1675052"/>
                <a:gd name="connsiteY5" fmla="*/ 1275591 h 2916062"/>
                <a:gd name="connsiteX6" fmla="*/ 652382 w 1675052"/>
                <a:gd name="connsiteY6" fmla="*/ 1595101 h 2916062"/>
                <a:gd name="connsiteX7" fmla="*/ 607519 w 1675052"/>
                <a:gd name="connsiteY7" fmla="*/ 1967636 h 2916062"/>
                <a:gd name="connsiteX8" fmla="*/ 512667 w 1675052"/>
                <a:gd name="connsiteY8" fmla="*/ 2346805 h 2916062"/>
                <a:gd name="connsiteX9" fmla="*/ 368444 w 1675052"/>
                <a:gd name="connsiteY9" fmla="*/ 2638118 h 2916062"/>
                <a:gd name="connsiteX10" fmla="*/ 183863 w 1675052"/>
                <a:gd name="connsiteY10" fmla="*/ 2808906 h 2916062"/>
                <a:gd name="connsiteX11" fmla="*/ 0 w 1675052"/>
                <a:gd name="connsiteY11" fmla="*/ 2916062 h 2916062"/>
                <a:gd name="connsiteX12" fmla="*/ 1666960 w 1675052"/>
                <a:gd name="connsiteY12" fmla="*/ 2907970 h 2916062"/>
                <a:gd name="connsiteX13" fmla="*/ 1675052 w 1675052"/>
                <a:gd name="connsiteY13" fmla="*/ 11021 h 2916062"/>
                <a:gd name="connsiteX14" fmla="*/ 1309347 w 1675052"/>
                <a:gd name="connsiteY14" fmla="*/ 0 h 2916062"/>
                <a:gd name="connsiteX0" fmla="*/ 1309347 w 1675052"/>
                <a:gd name="connsiteY0" fmla="*/ 0 h 2916062"/>
                <a:gd name="connsiteX1" fmla="*/ 1123307 w 1675052"/>
                <a:gd name="connsiteY1" fmla="*/ 249863 h 2916062"/>
                <a:gd name="connsiteX2" fmla="*/ 940579 w 1675052"/>
                <a:gd name="connsiteY2" fmla="*/ 518399 h 2916062"/>
                <a:gd name="connsiteX3" fmla="*/ 778988 w 1675052"/>
                <a:gd name="connsiteY3" fmla="*/ 608123 h 2916062"/>
                <a:gd name="connsiteX4" fmla="*/ 723776 w 1675052"/>
                <a:gd name="connsiteY4" fmla="*/ 922607 h 2916062"/>
                <a:gd name="connsiteX5" fmla="*/ 683317 w 1675052"/>
                <a:gd name="connsiteY5" fmla="*/ 1275591 h 2916062"/>
                <a:gd name="connsiteX6" fmla="*/ 652382 w 1675052"/>
                <a:gd name="connsiteY6" fmla="*/ 1595101 h 2916062"/>
                <a:gd name="connsiteX7" fmla="*/ 607519 w 1675052"/>
                <a:gd name="connsiteY7" fmla="*/ 1967636 h 2916062"/>
                <a:gd name="connsiteX8" fmla="*/ 512667 w 1675052"/>
                <a:gd name="connsiteY8" fmla="*/ 2346805 h 2916062"/>
                <a:gd name="connsiteX9" fmla="*/ 368444 w 1675052"/>
                <a:gd name="connsiteY9" fmla="*/ 2638118 h 2916062"/>
                <a:gd name="connsiteX10" fmla="*/ 183863 w 1675052"/>
                <a:gd name="connsiteY10" fmla="*/ 2808906 h 2916062"/>
                <a:gd name="connsiteX11" fmla="*/ 0 w 1675052"/>
                <a:gd name="connsiteY11" fmla="*/ 2916062 h 2916062"/>
                <a:gd name="connsiteX12" fmla="*/ 1666960 w 1675052"/>
                <a:gd name="connsiteY12" fmla="*/ 2907970 h 2916062"/>
                <a:gd name="connsiteX13" fmla="*/ 1675052 w 1675052"/>
                <a:gd name="connsiteY13" fmla="*/ 11021 h 2916062"/>
                <a:gd name="connsiteX14" fmla="*/ 1309347 w 1675052"/>
                <a:gd name="connsiteY14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40579 w 1675052"/>
                <a:gd name="connsiteY2" fmla="*/ 518399 h 2916062"/>
                <a:gd name="connsiteX3" fmla="*/ 778988 w 1675052"/>
                <a:gd name="connsiteY3" fmla="*/ 608123 h 2916062"/>
                <a:gd name="connsiteX4" fmla="*/ 723776 w 1675052"/>
                <a:gd name="connsiteY4" fmla="*/ 922607 h 2916062"/>
                <a:gd name="connsiteX5" fmla="*/ 683317 w 1675052"/>
                <a:gd name="connsiteY5" fmla="*/ 1275591 h 2916062"/>
                <a:gd name="connsiteX6" fmla="*/ 652382 w 1675052"/>
                <a:gd name="connsiteY6" fmla="*/ 1595101 h 2916062"/>
                <a:gd name="connsiteX7" fmla="*/ 607519 w 1675052"/>
                <a:gd name="connsiteY7" fmla="*/ 1967636 h 2916062"/>
                <a:gd name="connsiteX8" fmla="*/ 512667 w 1675052"/>
                <a:gd name="connsiteY8" fmla="*/ 2346805 h 2916062"/>
                <a:gd name="connsiteX9" fmla="*/ 368444 w 1675052"/>
                <a:gd name="connsiteY9" fmla="*/ 2638118 h 2916062"/>
                <a:gd name="connsiteX10" fmla="*/ 183863 w 1675052"/>
                <a:gd name="connsiteY10" fmla="*/ 2808906 h 2916062"/>
                <a:gd name="connsiteX11" fmla="*/ 0 w 1675052"/>
                <a:gd name="connsiteY11" fmla="*/ 2916062 h 2916062"/>
                <a:gd name="connsiteX12" fmla="*/ 1666960 w 1675052"/>
                <a:gd name="connsiteY12" fmla="*/ 2907970 h 2916062"/>
                <a:gd name="connsiteX13" fmla="*/ 1675052 w 1675052"/>
                <a:gd name="connsiteY13" fmla="*/ 11021 h 2916062"/>
                <a:gd name="connsiteX14" fmla="*/ 1309347 w 1675052"/>
                <a:gd name="connsiteY14" fmla="*/ 0 h 2916062"/>
                <a:gd name="connsiteX0" fmla="*/ 1309347 w 2521911"/>
                <a:gd name="connsiteY0" fmla="*/ 0 h 2916062"/>
                <a:gd name="connsiteX1" fmla="*/ 1096240 w 2521911"/>
                <a:gd name="connsiteY1" fmla="*/ 249863 h 2916062"/>
                <a:gd name="connsiteX2" fmla="*/ 2519468 w 2521911"/>
                <a:gd name="connsiteY2" fmla="*/ 1715880 h 2916062"/>
                <a:gd name="connsiteX3" fmla="*/ 778988 w 2521911"/>
                <a:gd name="connsiteY3" fmla="*/ 608123 h 2916062"/>
                <a:gd name="connsiteX4" fmla="*/ 723776 w 2521911"/>
                <a:gd name="connsiteY4" fmla="*/ 922607 h 2916062"/>
                <a:gd name="connsiteX5" fmla="*/ 683317 w 2521911"/>
                <a:gd name="connsiteY5" fmla="*/ 1275591 h 2916062"/>
                <a:gd name="connsiteX6" fmla="*/ 652382 w 2521911"/>
                <a:gd name="connsiteY6" fmla="*/ 1595101 h 2916062"/>
                <a:gd name="connsiteX7" fmla="*/ 607519 w 2521911"/>
                <a:gd name="connsiteY7" fmla="*/ 1967636 h 2916062"/>
                <a:gd name="connsiteX8" fmla="*/ 512667 w 2521911"/>
                <a:gd name="connsiteY8" fmla="*/ 2346805 h 2916062"/>
                <a:gd name="connsiteX9" fmla="*/ 368444 w 2521911"/>
                <a:gd name="connsiteY9" fmla="*/ 2638118 h 2916062"/>
                <a:gd name="connsiteX10" fmla="*/ 183863 w 2521911"/>
                <a:gd name="connsiteY10" fmla="*/ 2808906 h 2916062"/>
                <a:gd name="connsiteX11" fmla="*/ 0 w 2521911"/>
                <a:gd name="connsiteY11" fmla="*/ 2916062 h 2916062"/>
                <a:gd name="connsiteX12" fmla="*/ 1666960 w 2521911"/>
                <a:gd name="connsiteY12" fmla="*/ 2907970 h 2916062"/>
                <a:gd name="connsiteX13" fmla="*/ 1675052 w 2521911"/>
                <a:gd name="connsiteY13" fmla="*/ 11021 h 2916062"/>
                <a:gd name="connsiteX14" fmla="*/ 1309347 w 2521911"/>
                <a:gd name="connsiteY14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778988 w 1675052"/>
                <a:gd name="connsiteY3" fmla="*/ 608123 h 2916062"/>
                <a:gd name="connsiteX4" fmla="*/ 723776 w 1675052"/>
                <a:gd name="connsiteY4" fmla="*/ 922607 h 2916062"/>
                <a:gd name="connsiteX5" fmla="*/ 683317 w 1675052"/>
                <a:gd name="connsiteY5" fmla="*/ 1275591 h 2916062"/>
                <a:gd name="connsiteX6" fmla="*/ 652382 w 1675052"/>
                <a:gd name="connsiteY6" fmla="*/ 1595101 h 2916062"/>
                <a:gd name="connsiteX7" fmla="*/ 607519 w 1675052"/>
                <a:gd name="connsiteY7" fmla="*/ 1967636 h 2916062"/>
                <a:gd name="connsiteX8" fmla="*/ 512667 w 1675052"/>
                <a:gd name="connsiteY8" fmla="*/ 2346805 h 2916062"/>
                <a:gd name="connsiteX9" fmla="*/ 368444 w 1675052"/>
                <a:gd name="connsiteY9" fmla="*/ 2638118 h 2916062"/>
                <a:gd name="connsiteX10" fmla="*/ 183863 w 1675052"/>
                <a:gd name="connsiteY10" fmla="*/ 2808906 h 2916062"/>
                <a:gd name="connsiteX11" fmla="*/ 0 w 1675052"/>
                <a:gd name="connsiteY11" fmla="*/ 2916062 h 2916062"/>
                <a:gd name="connsiteX12" fmla="*/ 1666960 w 1675052"/>
                <a:gd name="connsiteY12" fmla="*/ 2907970 h 2916062"/>
                <a:gd name="connsiteX13" fmla="*/ 1675052 w 1675052"/>
                <a:gd name="connsiteY13" fmla="*/ 11021 h 2916062"/>
                <a:gd name="connsiteX14" fmla="*/ 1309347 w 1675052"/>
                <a:gd name="connsiteY14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815077 w 1675052"/>
                <a:gd name="connsiteY3" fmla="*/ 791267 h 2916062"/>
                <a:gd name="connsiteX4" fmla="*/ 723776 w 1675052"/>
                <a:gd name="connsiteY4" fmla="*/ 922607 h 2916062"/>
                <a:gd name="connsiteX5" fmla="*/ 683317 w 1675052"/>
                <a:gd name="connsiteY5" fmla="*/ 1275591 h 2916062"/>
                <a:gd name="connsiteX6" fmla="*/ 652382 w 1675052"/>
                <a:gd name="connsiteY6" fmla="*/ 1595101 h 2916062"/>
                <a:gd name="connsiteX7" fmla="*/ 607519 w 1675052"/>
                <a:gd name="connsiteY7" fmla="*/ 1967636 h 2916062"/>
                <a:gd name="connsiteX8" fmla="*/ 512667 w 1675052"/>
                <a:gd name="connsiteY8" fmla="*/ 2346805 h 2916062"/>
                <a:gd name="connsiteX9" fmla="*/ 368444 w 1675052"/>
                <a:gd name="connsiteY9" fmla="*/ 2638118 h 2916062"/>
                <a:gd name="connsiteX10" fmla="*/ 183863 w 1675052"/>
                <a:gd name="connsiteY10" fmla="*/ 2808906 h 2916062"/>
                <a:gd name="connsiteX11" fmla="*/ 0 w 1675052"/>
                <a:gd name="connsiteY11" fmla="*/ 2916062 h 2916062"/>
                <a:gd name="connsiteX12" fmla="*/ 1666960 w 1675052"/>
                <a:gd name="connsiteY12" fmla="*/ 2907970 h 2916062"/>
                <a:gd name="connsiteX13" fmla="*/ 1675052 w 1675052"/>
                <a:gd name="connsiteY13" fmla="*/ 11021 h 2916062"/>
                <a:gd name="connsiteX14" fmla="*/ 1309347 w 1675052"/>
                <a:gd name="connsiteY14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815077 w 1675052"/>
                <a:gd name="connsiteY3" fmla="*/ 833531 h 2916062"/>
                <a:gd name="connsiteX4" fmla="*/ 723776 w 1675052"/>
                <a:gd name="connsiteY4" fmla="*/ 922607 h 2916062"/>
                <a:gd name="connsiteX5" fmla="*/ 683317 w 1675052"/>
                <a:gd name="connsiteY5" fmla="*/ 1275591 h 2916062"/>
                <a:gd name="connsiteX6" fmla="*/ 652382 w 1675052"/>
                <a:gd name="connsiteY6" fmla="*/ 1595101 h 2916062"/>
                <a:gd name="connsiteX7" fmla="*/ 607519 w 1675052"/>
                <a:gd name="connsiteY7" fmla="*/ 1967636 h 2916062"/>
                <a:gd name="connsiteX8" fmla="*/ 512667 w 1675052"/>
                <a:gd name="connsiteY8" fmla="*/ 2346805 h 2916062"/>
                <a:gd name="connsiteX9" fmla="*/ 368444 w 1675052"/>
                <a:gd name="connsiteY9" fmla="*/ 2638118 h 2916062"/>
                <a:gd name="connsiteX10" fmla="*/ 183863 w 1675052"/>
                <a:gd name="connsiteY10" fmla="*/ 2808906 h 2916062"/>
                <a:gd name="connsiteX11" fmla="*/ 0 w 1675052"/>
                <a:gd name="connsiteY11" fmla="*/ 2916062 h 2916062"/>
                <a:gd name="connsiteX12" fmla="*/ 1666960 w 1675052"/>
                <a:gd name="connsiteY12" fmla="*/ 2907970 h 2916062"/>
                <a:gd name="connsiteX13" fmla="*/ 1675052 w 1675052"/>
                <a:gd name="connsiteY13" fmla="*/ 11021 h 2916062"/>
                <a:gd name="connsiteX14" fmla="*/ 1309347 w 1675052"/>
                <a:gd name="connsiteY14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723776 w 1675052"/>
                <a:gd name="connsiteY3" fmla="*/ 922607 h 2916062"/>
                <a:gd name="connsiteX4" fmla="*/ 683317 w 1675052"/>
                <a:gd name="connsiteY4" fmla="*/ 1275591 h 2916062"/>
                <a:gd name="connsiteX5" fmla="*/ 652382 w 1675052"/>
                <a:gd name="connsiteY5" fmla="*/ 1595101 h 2916062"/>
                <a:gd name="connsiteX6" fmla="*/ 607519 w 1675052"/>
                <a:gd name="connsiteY6" fmla="*/ 1967636 h 2916062"/>
                <a:gd name="connsiteX7" fmla="*/ 512667 w 1675052"/>
                <a:gd name="connsiteY7" fmla="*/ 2346805 h 2916062"/>
                <a:gd name="connsiteX8" fmla="*/ 368444 w 1675052"/>
                <a:gd name="connsiteY8" fmla="*/ 2638118 h 2916062"/>
                <a:gd name="connsiteX9" fmla="*/ 183863 w 1675052"/>
                <a:gd name="connsiteY9" fmla="*/ 2808906 h 2916062"/>
                <a:gd name="connsiteX10" fmla="*/ 0 w 1675052"/>
                <a:gd name="connsiteY10" fmla="*/ 2916062 h 2916062"/>
                <a:gd name="connsiteX11" fmla="*/ 1666960 w 1675052"/>
                <a:gd name="connsiteY11" fmla="*/ 2907970 h 2916062"/>
                <a:gd name="connsiteX12" fmla="*/ 1675052 w 1675052"/>
                <a:gd name="connsiteY12" fmla="*/ 11021 h 2916062"/>
                <a:gd name="connsiteX13" fmla="*/ 1309347 w 1675052"/>
                <a:gd name="connsiteY13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786931 w 1675052"/>
                <a:gd name="connsiteY3" fmla="*/ 950783 h 2916062"/>
                <a:gd name="connsiteX4" fmla="*/ 683317 w 1675052"/>
                <a:gd name="connsiteY4" fmla="*/ 1275591 h 2916062"/>
                <a:gd name="connsiteX5" fmla="*/ 652382 w 1675052"/>
                <a:gd name="connsiteY5" fmla="*/ 1595101 h 2916062"/>
                <a:gd name="connsiteX6" fmla="*/ 607519 w 1675052"/>
                <a:gd name="connsiteY6" fmla="*/ 1967636 h 2916062"/>
                <a:gd name="connsiteX7" fmla="*/ 512667 w 1675052"/>
                <a:gd name="connsiteY7" fmla="*/ 2346805 h 2916062"/>
                <a:gd name="connsiteX8" fmla="*/ 368444 w 1675052"/>
                <a:gd name="connsiteY8" fmla="*/ 2638118 h 2916062"/>
                <a:gd name="connsiteX9" fmla="*/ 183863 w 1675052"/>
                <a:gd name="connsiteY9" fmla="*/ 2808906 h 2916062"/>
                <a:gd name="connsiteX10" fmla="*/ 0 w 1675052"/>
                <a:gd name="connsiteY10" fmla="*/ 2916062 h 2916062"/>
                <a:gd name="connsiteX11" fmla="*/ 1666960 w 1675052"/>
                <a:gd name="connsiteY11" fmla="*/ 2907970 h 2916062"/>
                <a:gd name="connsiteX12" fmla="*/ 1675052 w 1675052"/>
                <a:gd name="connsiteY12" fmla="*/ 11021 h 2916062"/>
                <a:gd name="connsiteX13" fmla="*/ 1309347 w 1675052"/>
                <a:gd name="connsiteY13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786931 w 1675052"/>
                <a:gd name="connsiteY3" fmla="*/ 950783 h 2916062"/>
                <a:gd name="connsiteX4" fmla="*/ 737450 w 1675052"/>
                <a:gd name="connsiteY4" fmla="*/ 1416470 h 2916062"/>
                <a:gd name="connsiteX5" fmla="*/ 652382 w 1675052"/>
                <a:gd name="connsiteY5" fmla="*/ 1595101 h 2916062"/>
                <a:gd name="connsiteX6" fmla="*/ 607519 w 1675052"/>
                <a:gd name="connsiteY6" fmla="*/ 1967636 h 2916062"/>
                <a:gd name="connsiteX7" fmla="*/ 512667 w 1675052"/>
                <a:gd name="connsiteY7" fmla="*/ 2346805 h 2916062"/>
                <a:gd name="connsiteX8" fmla="*/ 368444 w 1675052"/>
                <a:gd name="connsiteY8" fmla="*/ 2638118 h 2916062"/>
                <a:gd name="connsiteX9" fmla="*/ 183863 w 1675052"/>
                <a:gd name="connsiteY9" fmla="*/ 2808906 h 2916062"/>
                <a:gd name="connsiteX10" fmla="*/ 0 w 1675052"/>
                <a:gd name="connsiteY10" fmla="*/ 2916062 h 2916062"/>
                <a:gd name="connsiteX11" fmla="*/ 1666960 w 1675052"/>
                <a:gd name="connsiteY11" fmla="*/ 2907970 h 2916062"/>
                <a:gd name="connsiteX12" fmla="*/ 1675052 w 1675052"/>
                <a:gd name="connsiteY12" fmla="*/ 11021 h 2916062"/>
                <a:gd name="connsiteX13" fmla="*/ 1309347 w 1675052"/>
                <a:gd name="connsiteY13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786931 w 1675052"/>
                <a:gd name="connsiteY3" fmla="*/ 950783 h 2916062"/>
                <a:gd name="connsiteX4" fmla="*/ 737450 w 1675052"/>
                <a:gd name="connsiteY4" fmla="*/ 1416470 h 2916062"/>
                <a:gd name="connsiteX5" fmla="*/ 652382 w 1675052"/>
                <a:gd name="connsiteY5" fmla="*/ 1792332 h 2916062"/>
                <a:gd name="connsiteX6" fmla="*/ 607519 w 1675052"/>
                <a:gd name="connsiteY6" fmla="*/ 1967636 h 2916062"/>
                <a:gd name="connsiteX7" fmla="*/ 512667 w 1675052"/>
                <a:gd name="connsiteY7" fmla="*/ 2346805 h 2916062"/>
                <a:gd name="connsiteX8" fmla="*/ 368444 w 1675052"/>
                <a:gd name="connsiteY8" fmla="*/ 2638118 h 2916062"/>
                <a:gd name="connsiteX9" fmla="*/ 183863 w 1675052"/>
                <a:gd name="connsiteY9" fmla="*/ 2808906 h 2916062"/>
                <a:gd name="connsiteX10" fmla="*/ 0 w 1675052"/>
                <a:gd name="connsiteY10" fmla="*/ 2916062 h 2916062"/>
                <a:gd name="connsiteX11" fmla="*/ 1666960 w 1675052"/>
                <a:gd name="connsiteY11" fmla="*/ 2907970 h 2916062"/>
                <a:gd name="connsiteX12" fmla="*/ 1675052 w 1675052"/>
                <a:gd name="connsiteY12" fmla="*/ 11021 h 2916062"/>
                <a:gd name="connsiteX13" fmla="*/ 1309347 w 1675052"/>
                <a:gd name="connsiteY13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786931 w 1675052"/>
                <a:gd name="connsiteY3" fmla="*/ 950783 h 2916062"/>
                <a:gd name="connsiteX4" fmla="*/ 737450 w 1675052"/>
                <a:gd name="connsiteY4" fmla="*/ 1416470 h 2916062"/>
                <a:gd name="connsiteX5" fmla="*/ 607519 w 1675052"/>
                <a:gd name="connsiteY5" fmla="*/ 1967636 h 2916062"/>
                <a:gd name="connsiteX6" fmla="*/ 512667 w 1675052"/>
                <a:gd name="connsiteY6" fmla="*/ 2346805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786931 w 1675052"/>
                <a:gd name="connsiteY3" fmla="*/ 950783 h 2916062"/>
                <a:gd name="connsiteX4" fmla="*/ 674294 w 1675052"/>
                <a:gd name="connsiteY4" fmla="*/ 1430558 h 2916062"/>
                <a:gd name="connsiteX5" fmla="*/ 607519 w 1675052"/>
                <a:gd name="connsiteY5" fmla="*/ 1967636 h 2916062"/>
                <a:gd name="connsiteX6" fmla="*/ 512667 w 1675052"/>
                <a:gd name="connsiteY6" fmla="*/ 2346805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58623 w 1675052"/>
                <a:gd name="connsiteY2" fmla="*/ 405693 h 2916062"/>
                <a:gd name="connsiteX3" fmla="*/ 786931 w 1675052"/>
                <a:gd name="connsiteY3" fmla="*/ 950783 h 2916062"/>
                <a:gd name="connsiteX4" fmla="*/ 674294 w 1675052"/>
                <a:gd name="connsiteY4" fmla="*/ 1430558 h 2916062"/>
                <a:gd name="connsiteX5" fmla="*/ 607519 w 1675052"/>
                <a:gd name="connsiteY5" fmla="*/ 1967636 h 2916062"/>
                <a:gd name="connsiteX6" fmla="*/ 512667 w 1675052"/>
                <a:gd name="connsiteY6" fmla="*/ 2389070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31557 w 1675052"/>
                <a:gd name="connsiteY2" fmla="*/ 645190 h 2916062"/>
                <a:gd name="connsiteX3" fmla="*/ 786931 w 1675052"/>
                <a:gd name="connsiteY3" fmla="*/ 950783 h 2916062"/>
                <a:gd name="connsiteX4" fmla="*/ 674294 w 1675052"/>
                <a:gd name="connsiteY4" fmla="*/ 1430558 h 2916062"/>
                <a:gd name="connsiteX5" fmla="*/ 607519 w 1675052"/>
                <a:gd name="connsiteY5" fmla="*/ 1967636 h 2916062"/>
                <a:gd name="connsiteX6" fmla="*/ 512667 w 1675052"/>
                <a:gd name="connsiteY6" fmla="*/ 2389070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31557 w 1675052"/>
                <a:gd name="connsiteY2" fmla="*/ 645190 h 2916062"/>
                <a:gd name="connsiteX3" fmla="*/ 786931 w 1675052"/>
                <a:gd name="connsiteY3" fmla="*/ 950783 h 2916062"/>
                <a:gd name="connsiteX4" fmla="*/ 674294 w 1675052"/>
                <a:gd name="connsiteY4" fmla="*/ 1430558 h 2916062"/>
                <a:gd name="connsiteX5" fmla="*/ 607519 w 1675052"/>
                <a:gd name="connsiteY5" fmla="*/ 1967636 h 2916062"/>
                <a:gd name="connsiteX6" fmla="*/ 512667 w 1675052"/>
                <a:gd name="connsiteY6" fmla="*/ 2389070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895468 w 1675052"/>
                <a:gd name="connsiteY2" fmla="*/ 659277 h 2916062"/>
                <a:gd name="connsiteX3" fmla="*/ 786931 w 1675052"/>
                <a:gd name="connsiteY3" fmla="*/ 950783 h 2916062"/>
                <a:gd name="connsiteX4" fmla="*/ 674294 w 1675052"/>
                <a:gd name="connsiteY4" fmla="*/ 1430558 h 2916062"/>
                <a:gd name="connsiteX5" fmla="*/ 607519 w 1675052"/>
                <a:gd name="connsiteY5" fmla="*/ 1967636 h 2916062"/>
                <a:gd name="connsiteX6" fmla="*/ 512667 w 1675052"/>
                <a:gd name="connsiteY6" fmla="*/ 2389070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895468 w 1675052"/>
                <a:gd name="connsiteY2" fmla="*/ 659277 h 2916062"/>
                <a:gd name="connsiteX3" fmla="*/ 786931 w 1675052"/>
                <a:gd name="connsiteY3" fmla="*/ 950783 h 2916062"/>
                <a:gd name="connsiteX4" fmla="*/ 728427 w 1675052"/>
                <a:gd name="connsiteY4" fmla="*/ 1458735 h 2916062"/>
                <a:gd name="connsiteX5" fmla="*/ 607519 w 1675052"/>
                <a:gd name="connsiteY5" fmla="*/ 1967636 h 2916062"/>
                <a:gd name="connsiteX6" fmla="*/ 512667 w 1675052"/>
                <a:gd name="connsiteY6" fmla="*/ 2389070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895468 w 1675052"/>
                <a:gd name="connsiteY2" fmla="*/ 659277 h 2916062"/>
                <a:gd name="connsiteX3" fmla="*/ 786931 w 1675052"/>
                <a:gd name="connsiteY3" fmla="*/ 950783 h 2916062"/>
                <a:gd name="connsiteX4" fmla="*/ 728427 w 1675052"/>
                <a:gd name="connsiteY4" fmla="*/ 1458735 h 2916062"/>
                <a:gd name="connsiteX5" fmla="*/ 652630 w 1675052"/>
                <a:gd name="connsiteY5" fmla="*/ 2009900 h 2916062"/>
                <a:gd name="connsiteX6" fmla="*/ 512667 w 1675052"/>
                <a:gd name="connsiteY6" fmla="*/ 2389070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895468 w 1675052"/>
                <a:gd name="connsiteY2" fmla="*/ 659277 h 2916062"/>
                <a:gd name="connsiteX3" fmla="*/ 795953 w 1675052"/>
                <a:gd name="connsiteY3" fmla="*/ 1021223 h 2916062"/>
                <a:gd name="connsiteX4" fmla="*/ 728427 w 1675052"/>
                <a:gd name="connsiteY4" fmla="*/ 1458735 h 2916062"/>
                <a:gd name="connsiteX5" fmla="*/ 652630 w 1675052"/>
                <a:gd name="connsiteY5" fmla="*/ 2009900 h 2916062"/>
                <a:gd name="connsiteX6" fmla="*/ 512667 w 1675052"/>
                <a:gd name="connsiteY6" fmla="*/ 2389070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  <a:gd name="connsiteX0" fmla="*/ 1309347 w 1675052"/>
                <a:gd name="connsiteY0" fmla="*/ 0 h 2916062"/>
                <a:gd name="connsiteX1" fmla="*/ 1096240 w 1675052"/>
                <a:gd name="connsiteY1" fmla="*/ 249863 h 2916062"/>
                <a:gd name="connsiteX2" fmla="*/ 922535 w 1675052"/>
                <a:gd name="connsiteY2" fmla="*/ 617013 h 2916062"/>
                <a:gd name="connsiteX3" fmla="*/ 795953 w 1675052"/>
                <a:gd name="connsiteY3" fmla="*/ 1021223 h 2916062"/>
                <a:gd name="connsiteX4" fmla="*/ 728427 w 1675052"/>
                <a:gd name="connsiteY4" fmla="*/ 1458735 h 2916062"/>
                <a:gd name="connsiteX5" fmla="*/ 652630 w 1675052"/>
                <a:gd name="connsiteY5" fmla="*/ 2009900 h 2916062"/>
                <a:gd name="connsiteX6" fmla="*/ 512667 w 1675052"/>
                <a:gd name="connsiteY6" fmla="*/ 2389070 h 2916062"/>
                <a:gd name="connsiteX7" fmla="*/ 368444 w 1675052"/>
                <a:gd name="connsiteY7" fmla="*/ 2638118 h 2916062"/>
                <a:gd name="connsiteX8" fmla="*/ 183863 w 1675052"/>
                <a:gd name="connsiteY8" fmla="*/ 2808906 h 2916062"/>
                <a:gd name="connsiteX9" fmla="*/ 0 w 1675052"/>
                <a:gd name="connsiteY9" fmla="*/ 2916062 h 2916062"/>
                <a:gd name="connsiteX10" fmla="*/ 1666960 w 1675052"/>
                <a:gd name="connsiteY10" fmla="*/ 2907970 h 2916062"/>
                <a:gd name="connsiteX11" fmla="*/ 1675052 w 1675052"/>
                <a:gd name="connsiteY11" fmla="*/ 11021 h 2916062"/>
                <a:gd name="connsiteX12" fmla="*/ 1309347 w 1675052"/>
                <a:gd name="connsiteY12" fmla="*/ 0 h 29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5052" h="2916062">
                  <a:moveTo>
                    <a:pt x="1309347" y="0"/>
                  </a:moveTo>
                  <a:lnTo>
                    <a:pt x="1096240" y="249863"/>
                  </a:lnTo>
                  <a:cubicBezTo>
                    <a:pt x="1033275" y="357395"/>
                    <a:pt x="972583" y="488453"/>
                    <a:pt x="922535" y="617013"/>
                  </a:cubicBezTo>
                  <a:cubicBezTo>
                    <a:pt x="872487" y="745573"/>
                    <a:pt x="841837" y="876240"/>
                    <a:pt x="795953" y="1021223"/>
                  </a:cubicBezTo>
                  <a:lnTo>
                    <a:pt x="728427" y="1458735"/>
                  </a:lnTo>
                  <a:lnTo>
                    <a:pt x="652630" y="2009900"/>
                  </a:lnTo>
                  <a:cubicBezTo>
                    <a:pt x="616608" y="2188362"/>
                    <a:pt x="548689" y="2260820"/>
                    <a:pt x="512667" y="2389070"/>
                  </a:cubicBezTo>
                  <a:lnTo>
                    <a:pt x="368444" y="2638118"/>
                  </a:lnTo>
                  <a:cubicBezTo>
                    <a:pt x="327984" y="2713644"/>
                    <a:pt x="331569" y="2706590"/>
                    <a:pt x="183863" y="2808906"/>
                  </a:cubicBezTo>
                  <a:cubicBezTo>
                    <a:pt x="64122" y="2886392"/>
                    <a:pt x="64736" y="2872904"/>
                    <a:pt x="0" y="2916062"/>
                  </a:cubicBezTo>
                  <a:lnTo>
                    <a:pt x="1666960" y="2907970"/>
                  </a:lnTo>
                  <a:cubicBezTo>
                    <a:pt x="1669657" y="1942320"/>
                    <a:pt x="1672355" y="976671"/>
                    <a:pt x="1675052" y="11021"/>
                  </a:cubicBezTo>
                  <a:lnTo>
                    <a:pt x="1309347" y="0"/>
                  </a:lnTo>
                  <a:close/>
                </a:path>
              </a:pathLst>
            </a:custGeom>
            <a:gradFill>
              <a:gsLst>
                <a:gs pos="13000">
                  <a:srgbClr val="B3B3B3"/>
                </a:gs>
                <a:gs pos="90000">
                  <a:srgbClr val="5B5B5B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6D1E538-B3AE-41F3-A80B-4C9D86FB9CBC}"/>
                </a:ext>
              </a:extLst>
            </p:cNvPr>
            <p:cNvSpPr/>
            <p:nvPr/>
          </p:nvSpPr>
          <p:spPr>
            <a:xfrm>
              <a:off x="414966" y="886426"/>
              <a:ext cx="1376658" cy="2999578"/>
            </a:xfrm>
            <a:custGeom>
              <a:avLst/>
              <a:gdLst>
                <a:gd name="connsiteX0" fmla="*/ 1439233 w 1439233"/>
                <a:gd name="connsiteY0" fmla="*/ 1433823 h 1996531"/>
                <a:gd name="connsiteX1" fmla="*/ 1141647 w 1439233"/>
                <a:gd name="connsiteY1" fmla="*/ 1471697 h 1996531"/>
                <a:gd name="connsiteX2" fmla="*/ 946864 w 1439233"/>
                <a:gd name="connsiteY2" fmla="*/ 1455465 h 1996531"/>
                <a:gd name="connsiteX3" fmla="*/ 784544 w 1439233"/>
                <a:gd name="connsiteY3" fmla="*/ 1423002 h 1996531"/>
                <a:gd name="connsiteX4" fmla="*/ 703384 w 1439233"/>
                <a:gd name="connsiteY4" fmla="*/ 1552857 h 1996531"/>
                <a:gd name="connsiteX5" fmla="*/ 524833 w 1439233"/>
                <a:gd name="connsiteY5" fmla="*/ 1617785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141647 w 1439233"/>
                <a:gd name="connsiteY1" fmla="*/ 1471697 h 1996531"/>
                <a:gd name="connsiteX2" fmla="*/ 946864 w 1439233"/>
                <a:gd name="connsiteY2" fmla="*/ 1455465 h 1996531"/>
                <a:gd name="connsiteX3" fmla="*/ 784544 w 1439233"/>
                <a:gd name="connsiteY3" fmla="*/ 1423002 h 1996531"/>
                <a:gd name="connsiteX4" fmla="*/ 703384 w 1439233"/>
                <a:gd name="connsiteY4" fmla="*/ 1552857 h 1996531"/>
                <a:gd name="connsiteX5" fmla="*/ 524833 w 1439233"/>
                <a:gd name="connsiteY5" fmla="*/ 1617785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141647 w 1439233"/>
                <a:gd name="connsiteY1" fmla="*/ 1471697 h 1996531"/>
                <a:gd name="connsiteX2" fmla="*/ 946864 w 1439233"/>
                <a:gd name="connsiteY2" fmla="*/ 1455465 h 1996531"/>
                <a:gd name="connsiteX3" fmla="*/ 784544 w 1439233"/>
                <a:gd name="connsiteY3" fmla="*/ 1423002 h 1996531"/>
                <a:gd name="connsiteX4" fmla="*/ 660099 w 1439233"/>
                <a:gd name="connsiteY4" fmla="*/ 1536625 h 1996531"/>
                <a:gd name="connsiteX5" fmla="*/ 524833 w 1439233"/>
                <a:gd name="connsiteY5" fmla="*/ 1617785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141647 w 1439233"/>
                <a:gd name="connsiteY1" fmla="*/ 1471697 h 1996531"/>
                <a:gd name="connsiteX2" fmla="*/ 990149 w 1439233"/>
                <a:gd name="connsiteY2" fmla="*/ 1401359 h 1996531"/>
                <a:gd name="connsiteX3" fmla="*/ 784544 w 1439233"/>
                <a:gd name="connsiteY3" fmla="*/ 1423002 h 1996531"/>
                <a:gd name="connsiteX4" fmla="*/ 660099 w 1439233"/>
                <a:gd name="connsiteY4" fmla="*/ 1536625 h 1996531"/>
                <a:gd name="connsiteX5" fmla="*/ 524833 w 1439233"/>
                <a:gd name="connsiteY5" fmla="*/ 1617785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141647 w 1439233"/>
                <a:gd name="connsiteY1" fmla="*/ 1471697 h 1996531"/>
                <a:gd name="connsiteX2" fmla="*/ 990149 w 1439233"/>
                <a:gd name="connsiteY2" fmla="*/ 1439234 h 1996531"/>
                <a:gd name="connsiteX3" fmla="*/ 784544 w 1439233"/>
                <a:gd name="connsiteY3" fmla="*/ 1423002 h 1996531"/>
                <a:gd name="connsiteX4" fmla="*/ 660099 w 1439233"/>
                <a:gd name="connsiteY4" fmla="*/ 1536625 h 1996531"/>
                <a:gd name="connsiteX5" fmla="*/ 524833 w 1439233"/>
                <a:gd name="connsiteY5" fmla="*/ 1617785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201164 w 1439233"/>
                <a:gd name="connsiteY1" fmla="*/ 1423001 h 1996531"/>
                <a:gd name="connsiteX2" fmla="*/ 990149 w 1439233"/>
                <a:gd name="connsiteY2" fmla="*/ 1439234 h 1996531"/>
                <a:gd name="connsiteX3" fmla="*/ 784544 w 1439233"/>
                <a:gd name="connsiteY3" fmla="*/ 1423002 h 1996531"/>
                <a:gd name="connsiteX4" fmla="*/ 660099 w 1439233"/>
                <a:gd name="connsiteY4" fmla="*/ 1536625 h 1996531"/>
                <a:gd name="connsiteX5" fmla="*/ 524833 w 1439233"/>
                <a:gd name="connsiteY5" fmla="*/ 1617785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201164 w 1439233"/>
                <a:gd name="connsiteY1" fmla="*/ 1423001 h 1996531"/>
                <a:gd name="connsiteX2" fmla="*/ 990149 w 1439233"/>
                <a:gd name="connsiteY2" fmla="*/ 1439234 h 1996531"/>
                <a:gd name="connsiteX3" fmla="*/ 784544 w 1439233"/>
                <a:gd name="connsiteY3" fmla="*/ 1423002 h 1996531"/>
                <a:gd name="connsiteX4" fmla="*/ 562707 w 1439233"/>
                <a:gd name="connsiteY4" fmla="*/ 1542035 h 1996531"/>
                <a:gd name="connsiteX5" fmla="*/ 524833 w 1439233"/>
                <a:gd name="connsiteY5" fmla="*/ 1617785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201164 w 1439233"/>
                <a:gd name="connsiteY1" fmla="*/ 1423001 h 1996531"/>
                <a:gd name="connsiteX2" fmla="*/ 990149 w 1439233"/>
                <a:gd name="connsiteY2" fmla="*/ 1439234 h 1996531"/>
                <a:gd name="connsiteX3" fmla="*/ 784544 w 1439233"/>
                <a:gd name="connsiteY3" fmla="*/ 1444645 h 1996531"/>
                <a:gd name="connsiteX4" fmla="*/ 562707 w 1439233"/>
                <a:gd name="connsiteY4" fmla="*/ 1542035 h 1996531"/>
                <a:gd name="connsiteX5" fmla="*/ 524833 w 1439233"/>
                <a:gd name="connsiteY5" fmla="*/ 1617785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201164 w 1439233"/>
                <a:gd name="connsiteY1" fmla="*/ 1423001 h 1996531"/>
                <a:gd name="connsiteX2" fmla="*/ 990149 w 1439233"/>
                <a:gd name="connsiteY2" fmla="*/ 1439234 h 1996531"/>
                <a:gd name="connsiteX3" fmla="*/ 784544 w 1439233"/>
                <a:gd name="connsiteY3" fmla="*/ 1444645 h 1996531"/>
                <a:gd name="connsiteX4" fmla="*/ 562707 w 1439233"/>
                <a:gd name="connsiteY4" fmla="*/ 1542035 h 1996531"/>
                <a:gd name="connsiteX5" fmla="*/ 459905 w 1439233"/>
                <a:gd name="connsiteY5" fmla="*/ 1655659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69477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1996531"/>
                <a:gd name="connsiteX1" fmla="*/ 1201164 w 1439233"/>
                <a:gd name="connsiteY1" fmla="*/ 1423001 h 1996531"/>
                <a:gd name="connsiteX2" fmla="*/ 990149 w 1439233"/>
                <a:gd name="connsiteY2" fmla="*/ 1439234 h 1996531"/>
                <a:gd name="connsiteX3" fmla="*/ 784544 w 1439233"/>
                <a:gd name="connsiteY3" fmla="*/ 1444645 h 1996531"/>
                <a:gd name="connsiteX4" fmla="*/ 562707 w 1439233"/>
                <a:gd name="connsiteY4" fmla="*/ 1542035 h 1996531"/>
                <a:gd name="connsiteX5" fmla="*/ 459905 w 1439233"/>
                <a:gd name="connsiteY5" fmla="*/ 1655659 h 1996531"/>
                <a:gd name="connsiteX6" fmla="*/ 335460 w 1439233"/>
                <a:gd name="connsiteY6" fmla="*/ 1758462 h 1996531"/>
                <a:gd name="connsiteX7" fmla="*/ 248890 w 1439233"/>
                <a:gd name="connsiteY7" fmla="*/ 1877496 h 1996531"/>
                <a:gd name="connsiteX8" fmla="*/ 119034 w 1439233"/>
                <a:gd name="connsiteY8" fmla="*/ 1996531 h 1996531"/>
                <a:gd name="connsiteX9" fmla="*/ 0 w 1439233"/>
                <a:gd name="connsiteY9" fmla="*/ 1996531 h 1996531"/>
                <a:gd name="connsiteX10" fmla="*/ 10821 w 1439233"/>
                <a:gd name="connsiteY10" fmla="*/ 0 h 1996531"/>
                <a:gd name="connsiteX11" fmla="*/ 1439233 w 1439233"/>
                <a:gd name="connsiteY11" fmla="*/ 1433823 h 1996531"/>
                <a:gd name="connsiteX0" fmla="*/ 1439233 w 1439233"/>
                <a:gd name="connsiteY0" fmla="*/ 1433823 h 2056048"/>
                <a:gd name="connsiteX1" fmla="*/ 1201164 w 1439233"/>
                <a:gd name="connsiteY1" fmla="*/ 1423001 h 2056048"/>
                <a:gd name="connsiteX2" fmla="*/ 990149 w 1439233"/>
                <a:gd name="connsiteY2" fmla="*/ 1439234 h 2056048"/>
                <a:gd name="connsiteX3" fmla="*/ 784544 w 1439233"/>
                <a:gd name="connsiteY3" fmla="*/ 1444645 h 2056048"/>
                <a:gd name="connsiteX4" fmla="*/ 562707 w 1439233"/>
                <a:gd name="connsiteY4" fmla="*/ 1542035 h 2056048"/>
                <a:gd name="connsiteX5" fmla="*/ 459905 w 1439233"/>
                <a:gd name="connsiteY5" fmla="*/ 1655659 h 2056048"/>
                <a:gd name="connsiteX6" fmla="*/ 335460 w 1439233"/>
                <a:gd name="connsiteY6" fmla="*/ 1758462 h 2056048"/>
                <a:gd name="connsiteX7" fmla="*/ 248890 w 1439233"/>
                <a:gd name="connsiteY7" fmla="*/ 1877496 h 2056048"/>
                <a:gd name="connsiteX8" fmla="*/ 119034 w 1439233"/>
                <a:gd name="connsiteY8" fmla="*/ 1996531 h 2056048"/>
                <a:gd name="connsiteX9" fmla="*/ 0 w 1439233"/>
                <a:gd name="connsiteY9" fmla="*/ 2056048 h 2056048"/>
                <a:gd name="connsiteX10" fmla="*/ 10821 w 1439233"/>
                <a:gd name="connsiteY10" fmla="*/ 0 h 2056048"/>
                <a:gd name="connsiteX11" fmla="*/ 1439233 w 1439233"/>
                <a:gd name="connsiteY11" fmla="*/ 1433823 h 2056048"/>
                <a:gd name="connsiteX0" fmla="*/ 1450054 w 1450054"/>
                <a:gd name="connsiteY0" fmla="*/ 1433823 h 2028995"/>
                <a:gd name="connsiteX1" fmla="*/ 1211985 w 1450054"/>
                <a:gd name="connsiteY1" fmla="*/ 1423001 h 2028995"/>
                <a:gd name="connsiteX2" fmla="*/ 1000970 w 1450054"/>
                <a:gd name="connsiteY2" fmla="*/ 1439234 h 2028995"/>
                <a:gd name="connsiteX3" fmla="*/ 795365 w 1450054"/>
                <a:gd name="connsiteY3" fmla="*/ 1444645 h 2028995"/>
                <a:gd name="connsiteX4" fmla="*/ 573528 w 1450054"/>
                <a:gd name="connsiteY4" fmla="*/ 1542035 h 2028995"/>
                <a:gd name="connsiteX5" fmla="*/ 470726 w 1450054"/>
                <a:gd name="connsiteY5" fmla="*/ 1655659 h 2028995"/>
                <a:gd name="connsiteX6" fmla="*/ 346281 w 1450054"/>
                <a:gd name="connsiteY6" fmla="*/ 1758462 h 2028995"/>
                <a:gd name="connsiteX7" fmla="*/ 259711 w 1450054"/>
                <a:gd name="connsiteY7" fmla="*/ 1877496 h 2028995"/>
                <a:gd name="connsiteX8" fmla="*/ 129855 w 1450054"/>
                <a:gd name="connsiteY8" fmla="*/ 1996531 h 2028995"/>
                <a:gd name="connsiteX9" fmla="*/ 0 w 1450054"/>
                <a:gd name="connsiteY9" fmla="*/ 2028995 h 2028995"/>
                <a:gd name="connsiteX10" fmla="*/ 21642 w 1450054"/>
                <a:gd name="connsiteY10" fmla="*/ 0 h 2028995"/>
                <a:gd name="connsiteX11" fmla="*/ 1450054 w 1450054"/>
                <a:gd name="connsiteY11" fmla="*/ 1433823 h 2028995"/>
                <a:gd name="connsiteX0" fmla="*/ 1428412 w 1428412"/>
                <a:gd name="connsiteY0" fmla="*/ 1433823 h 2039816"/>
                <a:gd name="connsiteX1" fmla="*/ 1190343 w 1428412"/>
                <a:gd name="connsiteY1" fmla="*/ 1423001 h 2039816"/>
                <a:gd name="connsiteX2" fmla="*/ 979328 w 1428412"/>
                <a:gd name="connsiteY2" fmla="*/ 1439234 h 2039816"/>
                <a:gd name="connsiteX3" fmla="*/ 773723 w 1428412"/>
                <a:gd name="connsiteY3" fmla="*/ 1444645 h 2039816"/>
                <a:gd name="connsiteX4" fmla="*/ 551886 w 1428412"/>
                <a:gd name="connsiteY4" fmla="*/ 1542035 h 2039816"/>
                <a:gd name="connsiteX5" fmla="*/ 449084 w 1428412"/>
                <a:gd name="connsiteY5" fmla="*/ 1655659 h 2039816"/>
                <a:gd name="connsiteX6" fmla="*/ 324639 w 1428412"/>
                <a:gd name="connsiteY6" fmla="*/ 1758462 h 2039816"/>
                <a:gd name="connsiteX7" fmla="*/ 238069 w 1428412"/>
                <a:gd name="connsiteY7" fmla="*/ 1877496 h 2039816"/>
                <a:gd name="connsiteX8" fmla="*/ 108213 w 1428412"/>
                <a:gd name="connsiteY8" fmla="*/ 1996531 h 2039816"/>
                <a:gd name="connsiteX9" fmla="*/ 5411 w 1428412"/>
                <a:gd name="connsiteY9" fmla="*/ 2039816 h 2039816"/>
                <a:gd name="connsiteX10" fmla="*/ 0 w 1428412"/>
                <a:gd name="connsiteY10" fmla="*/ 0 h 2039816"/>
                <a:gd name="connsiteX11" fmla="*/ 1428412 w 1428412"/>
                <a:gd name="connsiteY11" fmla="*/ 1433823 h 2039816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73723 w 1428412"/>
                <a:gd name="connsiteY3" fmla="*/ 1444645 h 2045227"/>
                <a:gd name="connsiteX4" fmla="*/ 551886 w 1428412"/>
                <a:gd name="connsiteY4" fmla="*/ 1542035 h 2045227"/>
                <a:gd name="connsiteX5" fmla="*/ 449084 w 1428412"/>
                <a:gd name="connsiteY5" fmla="*/ 1655659 h 2045227"/>
                <a:gd name="connsiteX6" fmla="*/ 324639 w 1428412"/>
                <a:gd name="connsiteY6" fmla="*/ 1758462 h 2045227"/>
                <a:gd name="connsiteX7" fmla="*/ 238069 w 1428412"/>
                <a:gd name="connsiteY7" fmla="*/ 1877496 h 2045227"/>
                <a:gd name="connsiteX8" fmla="*/ 108213 w 1428412"/>
                <a:gd name="connsiteY8" fmla="*/ 1996531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73723 w 1428412"/>
                <a:gd name="connsiteY3" fmla="*/ 1444645 h 2045227"/>
                <a:gd name="connsiteX4" fmla="*/ 551886 w 1428412"/>
                <a:gd name="connsiteY4" fmla="*/ 1542035 h 2045227"/>
                <a:gd name="connsiteX5" fmla="*/ 449084 w 1428412"/>
                <a:gd name="connsiteY5" fmla="*/ 1655659 h 2045227"/>
                <a:gd name="connsiteX6" fmla="*/ 324639 w 1428412"/>
                <a:gd name="connsiteY6" fmla="*/ 1758462 h 2045227"/>
                <a:gd name="connsiteX7" fmla="*/ 238069 w 1428412"/>
                <a:gd name="connsiteY7" fmla="*/ 1877496 h 2045227"/>
                <a:gd name="connsiteX8" fmla="*/ 129856 w 1428412"/>
                <a:gd name="connsiteY8" fmla="*/ 1974888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73723 w 1428412"/>
                <a:gd name="connsiteY3" fmla="*/ 1444645 h 2045227"/>
                <a:gd name="connsiteX4" fmla="*/ 551886 w 1428412"/>
                <a:gd name="connsiteY4" fmla="*/ 1542035 h 2045227"/>
                <a:gd name="connsiteX5" fmla="*/ 449084 w 1428412"/>
                <a:gd name="connsiteY5" fmla="*/ 1655659 h 2045227"/>
                <a:gd name="connsiteX6" fmla="*/ 324639 w 1428412"/>
                <a:gd name="connsiteY6" fmla="*/ 1758462 h 2045227"/>
                <a:gd name="connsiteX7" fmla="*/ 243480 w 1428412"/>
                <a:gd name="connsiteY7" fmla="*/ 1861264 h 2045227"/>
                <a:gd name="connsiteX8" fmla="*/ 129856 w 1428412"/>
                <a:gd name="connsiteY8" fmla="*/ 1974888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73723 w 1428412"/>
                <a:gd name="connsiteY3" fmla="*/ 1444645 h 2045227"/>
                <a:gd name="connsiteX4" fmla="*/ 551886 w 1428412"/>
                <a:gd name="connsiteY4" fmla="*/ 1542035 h 2045227"/>
                <a:gd name="connsiteX5" fmla="*/ 449084 w 1428412"/>
                <a:gd name="connsiteY5" fmla="*/ 1655659 h 2045227"/>
                <a:gd name="connsiteX6" fmla="*/ 367924 w 1428412"/>
                <a:gd name="connsiteY6" fmla="*/ 1736819 h 2045227"/>
                <a:gd name="connsiteX7" fmla="*/ 243480 w 1428412"/>
                <a:gd name="connsiteY7" fmla="*/ 1861264 h 2045227"/>
                <a:gd name="connsiteX8" fmla="*/ 129856 w 1428412"/>
                <a:gd name="connsiteY8" fmla="*/ 1974888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73723 w 1428412"/>
                <a:gd name="connsiteY3" fmla="*/ 1444645 h 2045227"/>
                <a:gd name="connsiteX4" fmla="*/ 551886 w 1428412"/>
                <a:gd name="connsiteY4" fmla="*/ 1542035 h 2045227"/>
                <a:gd name="connsiteX5" fmla="*/ 476137 w 1428412"/>
                <a:gd name="connsiteY5" fmla="*/ 1655659 h 2045227"/>
                <a:gd name="connsiteX6" fmla="*/ 367924 w 1428412"/>
                <a:gd name="connsiteY6" fmla="*/ 1736819 h 2045227"/>
                <a:gd name="connsiteX7" fmla="*/ 243480 w 1428412"/>
                <a:gd name="connsiteY7" fmla="*/ 1861264 h 2045227"/>
                <a:gd name="connsiteX8" fmla="*/ 129856 w 1428412"/>
                <a:gd name="connsiteY8" fmla="*/ 1974888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73723 w 1428412"/>
                <a:gd name="connsiteY3" fmla="*/ 1444645 h 2045227"/>
                <a:gd name="connsiteX4" fmla="*/ 600582 w 1428412"/>
                <a:gd name="connsiteY4" fmla="*/ 1520393 h 2045227"/>
                <a:gd name="connsiteX5" fmla="*/ 476137 w 1428412"/>
                <a:gd name="connsiteY5" fmla="*/ 1655659 h 2045227"/>
                <a:gd name="connsiteX6" fmla="*/ 367924 w 1428412"/>
                <a:gd name="connsiteY6" fmla="*/ 1736819 h 2045227"/>
                <a:gd name="connsiteX7" fmla="*/ 243480 w 1428412"/>
                <a:gd name="connsiteY7" fmla="*/ 1861264 h 2045227"/>
                <a:gd name="connsiteX8" fmla="*/ 129856 w 1428412"/>
                <a:gd name="connsiteY8" fmla="*/ 1974888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73723 w 1428412"/>
                <a:gd name="connsiteY3" fmla="*/ 1444645 h 2045227"/>
                <a:gd name="connsiteX4" fmla="*/ 600582 w 1428412"/>
                <a:gd name="connsiteY4" fmla="*/ 1520393 h 2045227"/>
                <a:gd name="connsiteX5" fmla="*/ 459905 w 1428412"/>
                <a:gd name="connsiteY5" fmla="*/ 1639427 h 2045227"/>
                <a:gd name="connsiteX6" fmla="*/ 367924 w 1428412"/>
                <a:gd name="connsiteY6" fmla="*/ 1736819 h 2045227"/>
                <a:gd name="connsiteX7" fmla="*/ 243480 w 1428412"/>
                <a:gd name="connsiteY7" fmla="*/ 1861264 h 2045227"/>
                <a:gd name="connsiteX8" fmla="*/ 129856 w 1428412"/>
                <a:gd name="connsiteY8" fmla="*/ 1974888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84544 w 1428412"/>
                <a:gd name="connsiteY3" fmla="*/ 1455466 h 2045227"/>
                <a:gd name="connsiteX4" fmla="*/ 600582 w 1428412"/>
                <a:gd name="connsiteY4" fmla="*/ 1520393 h 2045227"/>
                <a:gd name="connsiteX5" fmla="*/ 459905 w 1428412"/>
                <a:gd name="connsiteY5" fmla="*/ 1639427 h 2045227"/>
                <a:gd name="connsiteX6" fmla="*/ 367924 w 1428412"/>
                <a:gd name="connsiteY6" fmla="*/ 1736819 h 2045227"/>
                <a:gd name="connsiteX7" fmla="*/ 243480 w 1428412"/>
                <a:gd name="connsiteY7" fmla="*/ 1861264 h 2045227"/>
                <a:gd name="connsiteX8" fmla="*/ 129856 w 1428412"/>
                <a:gd name="connsiteY8" fmla="*/ 1974888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84544 w 1428412"/>
                <a:gd name="connsiteY3" fmla="*/ 1455466 h 2045227"/>
                <a:gd name="connsiteX4" fmla="*/ 600582 w 1428412"/>
                <a:gd name="connsiteY4" fmla="*/ 1520393 h 2045227"/>
                <a:gd name="connsiteX5" fmla="*/ 459905 w 1428412"/>
                <a:gd name="connsiteY5" fmla="*/ 1639427 h 2045227"/>
                <a:gd name="connsiteX6" fmla="*/ 367924 w 1428412"/>
                <a:gd name="connsiteY6" fmla="*/ 1736819 h 2045227"/>
                <a:gd name="connsiteX7" fmla="*/ 243480 w 1428412"/>
                <a:gd name="connsiteY7" fmla="*/ 1861264 h 2045227"/>
                <a:gd name="connsiteX8" fmla="*/ 146088 w 1428412"/>
                <a:gd name="connsiteY8" fmla="*/ 1985710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84544 w 1428412"/>
                <a:gd name="connsiteY3" fmla="*/ 1455466 h 2045227"/>
                <a:gd name="connsiteX4" fmla="*/ 600582 w 1428412"/>
                <a:gd name="connsiteY4" fmla="*/ 1520393 h 2045227"/>
                <a:gd name="connsiteX5" fmla="*/ 459905 w 1428412"/>
                <a:gd name="connsiteY5" fmla="*/ 1639427 h 2045227"/>
                <a:gd name="connsiteX6" fmla="*/ 367924 w 1428412"/>
                <a:gd name="connsiteY6" fmla="*/ 1736819 h 2045227"/>
                <a:gd name="connsiteX7" fmla="*/ 248890 w 1428412"/>
                <a:gd name="connsiteY7" fmla="*/ 1877496 h 2045227"/>
                <a:gd name="connsiteX8" fmla="*/ 146088 w 1428412"/>
                <a:gd name="connsiteY8" fmla="*/ 1985710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84544 w 1428412"/>
                <a:gd name="connsiteY3" fmla="*/ 1455466 h 2045227"/>
                <a:gd name="connsiteX4" fmla="*/ 600582 w 1428412"/>
                <a:gd name="connsiteY4" fmla="*/ 1520393 h 2045227"/>
                <a:gd name="connsiteX5" fmla="*/ 459905 w 1428412"/>
                <a:gd name="connsiteY5" fmla="*/ 1639427 h 2045227"/>
                <a:gd name="connsiteX6" fmla="*/ 378745 w 1428412"/>
                <a:gd name="connsiteY6" fmla="*/ 1769283 h 2045227"/>
                <a:gd name="connsiteX7" fmla="*/ 248890 w 1428412"/>
                <a:gd name="connsiteY7" fmla="*/ 1877496 h 2045227"/>
                <a:gd name="connsiteX8" fmla="*/ 146088 w 1428412"/>
                <a:gd name="connsiteY8" fmla="*/ 1985710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84544 w 1428412"/>
                <a:gd name="connsiteY3" fmla="*/ 1455466 h 2045227"/>
                <a:gd name="connsiteX4" fmla="*/ 600582 w 1428412"/>
                <a:gd name="connsiteY4" fmla="*/ 1520393 h 2045227"/>
                <a:gd name="connsiteX5" fmla="*/ 459905 w 1428412"/>
                <a:gd name="connsiteY5" fmla="*/ 1639427 h 2045227"/>
                <a:gd name="connsiteX6" fmla="*/ 378745 w 1428412"/>
                <a:gd name="connsiteY6" fmla="*/ 1769283 h 2045227"/>
                <a:gd name="connsiteX7" fmla="*/ 265122 w 1428412"/>
                <a:gd name="connsiteY7" fmla="*/ 1899138 h 2045227"/>
                <a:gd name="connsiteX8" fmla="*/ 146088 w 1428412"/>
                <a:gd name="connsiteY8" fmla="*/ 1985710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182998"/>
                <a:gd name="connsiteX1" fmla="*/ 1190343 w 1428412"/>
                <a:gd name="connsiteY1" fmla="*/ 1423001 h 2182998"/>
                <a:gd name="connsiteX2" fmla="*/ 979328 w 1428412"/>
                <a:gd name="connsiteY2" fmla="*/ 1439234 h 2182998"/>
                <a:gd name="connsiteX3" fmla="*/ 784544 w 1428412"/>
                <a:gd name="connsiteY3" fmla="*/ 1455466 h 2182998"/>
                <a:gd name="connsiteX4" fmla="*/ 600582 w 1428412"/>
                <a:gd name="connsiteY4" fmla="*/ 1520393 h 2182998"/>
                <a:gd name="connsiteX5" fmla="*/ 459905 w 1428412"/>
                <a:gd name="connsiteY5" fmla="*/ 1639427 h 2182998"/>
                <a:gd name="connsiteX6" fmla="*/ 378745 w 1428412"/>
                <a:gd name="connsiteY6" fmla="*/ 1769283 h 2182998"/>
                <a:gd name="connsiteX7" fmla="*/ 265122 w 1428412"/>
                <a:gd name="connsiteY7" fmla="*/ 1899138 h 2182998"/>
                <a:gd name="connsiteX8" fmla="*/ 146088 w 1428412"/>
                <a:gd name="connsiteY8" fmla="*/ 1985710 h 2182998"/>
                <a:gd name="connsiteX9" fmla="*/ 5411 w 1428412"/>
                <a:gd name="connsiteY9" fmla="*/ 2045227 h 2182998"/>
                <a:gd name="connsiteX10" fmla="*/ 0 w 1428412"/>
                <a:gd name="connsiteY10" fmla="*/ 0 h 2182998"/>
                <a:gd name="connsiteX11" fmla="*/ 1428412 w 1428412"/>
                <a:gd name="connsiteY11" fmla="*/ 1433823 h 2182998"/>
                <a:gd name="connsiteX0" fmla="*/ 1428412 w 1428412"/>
                <a:gd name="connsiteY0" fmla="*/ 1433823 h 2181784"/>
                <a:gd name="connsiteX1" fmla="*/ 1190343 w 1428412"/>
                <a:gd name="connsiteY1" fmla="*/ 1423001 h 2181784"/>
                <a:gd name="connsiteX2" fmla="*/ 979328 w 1428412"/>
                <a:gd name="connsiteY2" fmla="*/ 1439234 h 2181784"/>
                <a:gd name="connsiteX3" fmla="*/ 784544 w 1428412"/>
                <a:gd name="connsiteY3" fmla="*/ 1455466 h 2181784"/>
                <a:gd name="connsiteX4" fmla="*/ 600582 w 1428412"/>
                <a:gd name="connsiteY4" fmla="*/ 1520393 h 2181784"/>
                <a:gd name="connsiteX5" fmla="*/ 459905 w 1428412"/>
                <a:gd name="connsiteY5" fmla="*/ 1639427 h 2181784"/>
                <a:gd name="connsiteX6" fmla="*/ 378745 w 1428412"/>
                <a:gd name="connsiteY6" fmla="*/ 1769283 h 2181784"/>
                <a:gd name="connsiteX7" fmla="*/ 265122 w 1428412"/>
                <a:gd name="connsiteY7" fmla="*/ 1899138 h 2181784"/>
                <a:gd name="connsiteX8" fmla="*/ 140678 w 1428412"/>
                <a:gd name="connsiteY8" fmla="*/ 1980299 h 2181784"/>
                <a:gd name="connsiteX9" fmla="*/ 5411 w 1428412"/>
                <a:gd name="connsiteY9" fmla="*/ 2045227 h 2181784"/>
                <a:gd name="connsiteX10" fmla="*/ 0 w 1428412"/>
                <a:gd name="connsiteY10" fmla="*/ 0 h 2181784"/>
                <a:gd name="connsiteX11" fmla="*/ 1428412 w 1428412"/>
                <a:gd name="connsiteY11" fmla="*/ 1433823 h 2181784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84544 w 1428412"/>
                <a:gd name="connsiteY3" fmla="*/ 1455466 h 2045227"/>
                <a:gd name="connsiteX4" fmla="*/ 600582 w 1428412"/>
                <a:gd name="connsiteY4" fmla="*/ 1520393 h 2045227"/>
                <a:gd name="connsiteX5" fmla="*/ 459905 w 1428412"/>
                <a:gd name="connsiteY5" fmla="*/ 1639427 h 2045227"/>
                <a:gd name="connsiteX6" fmla="*/ 378745 w 1428412"/>
                <a:gd name="connsiteY6" fmla="*/ 1769283 h 2045227"/>
                <a:gd name="connsiteX7" fmla="*/ 265122 w 1428412"/>
                <a:gd name="connsiteY7" fmla="*/ 1899138 h 2045227"/>
                <a:gd name="connsiteX8" fmla="*/ 140678 w 1428412"/>
                <a:gd name="connsiteY8" fmla="*/ 1980299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428412 w 1428412"/>
                <a:gd name="connsiteY0" fmla="*/ 1433823 h 2045227"/>
                <a:gd name="connsiteX1" fmla="*/ 1190343 w 1428412"/>
                <a:gd name="connsiteY1" fmla="*/ 1423001 h 2045227"/>
                <a:gd name="connsiteX2" fmla="*/ 979328 w 1428412"/>
                <a:gd name="connsiteY2" fmla="*/ 1439234 h 2045227"/>
                <a:gd name="connsiteX3" fmla="*/ 784544 w 1428412"/>
                <a:gd name="connsiteY3" fmla="*/ 1455466 h 2045227"/>
                <a:gd name="connsiteX4" fmla="*/ 600582 w 1428412"/>
                <a:gd name="connsiteY4" fmla="*/ 1520393 h 2045227"/>
                <a:gd name="connsiteX5" fmla="*/ 459905 w 1428412"/>
                <a:gd name="connsiteY5" fmla="*/ 1639427 h 2045227"/>
                <a:gd name="connsiteX6" fmla="*/ 378745 w 1428412"/>
                <a:gd name="connsiteY6" fmla="*/ 1769283 h 2045227"/>
                <a:gd name="connsiteX7" fmla="*/ 265122 w 1428412"/>
                <a:gd name="connsiteY7" fmla="*/ 1899138 h 2045227"/>
                <a:gd name="connsiteX8" fmla="*/ 140678 w 1428412"/>
                <a:gd name="connsiteY8" fmla="*/ 1980299 h 2045227"/>
                <a:gd name="connsiteX9" fmla="*/ 5411 w 1428412"/>
                <a:gd name="connsiteY9" fmla="*/ 2045227 h 2045227"/>
                <a:gd name="connsiteX10" fmla="*/ 0 w 1428412"/>
                <a:gd name="connsiteY10" fmla="*/ 0 h 2045227"/>
                <a:gd name="connsiteX11" fmla="*/ 1428412 w 1428412"/>
                <a:gd name="connsiteY11" fmla="*/ 1433823 h 2045227"/>
                <a:gd name="connsiteX0" fmla="*/ 1399968 w 1399968"/>
                <a:gd name="connsiteY0" fmla="*/ 1469195 h 2045227"/>
                <a:gd name="connsiteX1" fmla="*/ 1190343 w 1399968"/>
                <a:gd name="connsiteY1" fmla="*/ 1423001 h 2045227"/>
                <a:gd name="connsiteX2" fmla="*/ 979328 w 1399968"/>
                <a:gd name="connsiteY2" fmla="*/ 1439234 h 2045227"/>
                <a:gd name="connsiteX3" fmla="*/ 784544 w 1399968"/>
                <a:gd name="connsiteY3" fmla="*/ 1455466 h 2045227"/>
                <a:gd name="connsiteX4" fmla="*/ 600582 w 1399968"/>
                <a:gd name="connsiteY4" fmla="*/ 1520393 h 2045227"/>
                <a:gd name="connsiteX5" fmla="*/ 459905 w 1399968"/>
                <a:gd name="connsiteY5" fmla="*/ 1639427 h 2045227"/>
                <a:gd name="connsiteX6" fmla="*/ 378745 w 1399968"/>
                <a:gd name="connsiteY6" fmla="*/ 1769283 h 2045227"/>
                <a:gd name="connsiteX7" fmla="*/ 265122 w 1399968"/>
                <a:gd name="connsiteY7" fmla="*/ 1899138 h 2045227"/>
                <a:gd name="connsiteX8" fmla="*/ 140678 w 1399968"/>
                <a:gd name="connsiteY8" fmla="*/ 1980299 h 2045227"/>
                <a:gd name="connsiteX9" fmla="*/ 5411 w 1399968"/>
                <a:gd name="connsiteY9" fmla="*/ 2045227 h 2045227"/>
                <a:gd name="connsiteX10" fmla="*/ 0 w 1399968"/>
                <a:gd name="connsiteY10" fmla="*/ 0 h 2045227"/>
                <a:gd name="connsiteX11" fmla="*/ 1399968 w 1399968"/>
                <a:gd name="connsiteY11" fmla="*/ 1469195 h 2045227"/>
                <a:gd name="connsiteX0" fmla="*/ 1405657 w 1405657"/>
                <a:gd name="connsiteY0" fmla="*/ 1469195 h 2045227"/>
                <a:gd name="connsiteX1" fmla="*/ 1190343 w 1405657"/>
                <a:gd name="connsiteY1" fmla="*/ 1423001 h 2045227"/>
                <a:gd name="connsiteX2" fmla="*/ 979328 w 1405657"/>
                <a:gd name="connsiteY2" fmla="*/ 1439234 h 2045227"/>
                <a:gd name="connsiteX3" fmla="*/ 784544 w 1405657"/>
                <a:gd name="connsiteY3" fmla="*/ 1455466 h 2045227"/>
                <a:gd name="connsiteX4" fmla="*/ 600582 w 1405657"/>
                <a:gd name="connsiteY4" fmla="*/ 1520393 h 2045227"/>
                <a:gd name="connsiteX5" fmla="*/ 459905 w 1405657"/>
                <a:gd name="connsiteY5" fmla="*/ 1639427 h 2045227"/>
                <a:gd name="connsiteX6" fmla="*/ 378745 w 1405657"/>
                <a:gd name="connsiteY6" fmla="*/ 1769283 h 2045227"/>
                <a:gd name="connsiteX7" fmla="*/ 265122 w 1405657"/>
                <a:gd name="connsiteY7" fmla="*/ 1899138 h 2045227"/>
                <a:gd name="connsiteX8" fmla="*/ 140678 w 1405657"/>
                <a:gd name="connsiteY8" fmla="*/ 1980299 h 2045227"/>
                <a:gd name="connsiteX9" fmla="*/ 5411 w 1405657"/>
                <a:gd name="connsiteY9" fmla="*/ 2045227 h 2045227"/>
                <a:gd name="connsiteX10" fmla="*/ 0 w 1405657"/>
                <a:gd name="connsiteY10" fmla="*/ 0 h 2045227"/>
                <a:gd name="connsiteX11" fmla="*/ 1405657 w 1405657"/>
                <a:gd name="connsiteY11" fmla="*/ 1469195 h 2045227"/>
                <a:gd name="connsiteX0" fmla="*/ 1399969 w 1399969"/>
                <a:gd name="connsiteY0" fmla="*/ 1457404 h 2045227"/>
                <a:gd name="connsiteX1" fmla="*/ 1190343 w 1399969"/>
                <a:gd name="connsiteY1" fmla="*/ 1423001 h 2045227"/>
                <a:gd name="connsiteX2" fmla="*/ 979328 w 1399969"/>
                <a:gd name="connsiteY2" fmla="*/ 1439234 h 2045227"/>
                <a:gd name="connsiteX3" fmla="*/ 784544 w 1399969"/>
                <a:gd name="connsiteY3" fmla="*/ 1455466 h 2045227"/>
                <a:gd name="connsiteX4" fmla="*/ 600582 w 1399969"/>
                <a:gd name="connsiteY4" fmla="*/ 1520393 h 2045227"/>
                <a:gd name="connsiteX5" fmla="*/ 459905 w 1399969"/>
                <a:gd name="connsiteY5" fmla="*/ 1639427 h 2045227"/>
                <a:gd name="connsiteX6" fmla="*/ 378745 w 1399969"/>
                <a:gd name="connsiteY6" fmla="*/ 1769283 h 2045227"/>
                <a:gd name="connsiteX7" fmla="*/ 265122 w 1399969"/>
                <a:gd name="connsiteY7" fmla="*/ 1899138 h 2045227"/>
                <a:gd name="connsiteX8" fmla="*/ 140678 w 1399969"/>
                <a:gd name="connsiteY8" fmla="*/ 1980299 h 2045227"/>
                <a:gd name="connsiteX9" fmla="*/ 5411 w 1399969"/>
                <a:gd name="connsiteY9" fmla="*/ 2045227 h 2045227"/>
                <a:gd name="connsiteX10" fmla="*/ 0 w 1399969"/>
                <a:gd name="connsiteY10" fmla="*/ 0 h 2045227"/>
                <a:gd name="connsiteX11" fmla="*/ 1399969 w 1399969"/>
                <a:gd name="connsiteY11" fmla="*/ 1457404 h 2045227"/>
                <a:gd name="connsiteX0" fmla="*/ 1419211 w 1419211"/>
                <a:gd name="connsiteY0" fmla="*/ 1457404 h 2655860"/>
                <a:gd name="connsiteX1" fmla="*/ 1209585 w 1419211"/>
                <a:gd name="connsiteY1" fmla="*/ 1423001 h 2655860"/>
                <a:gd name="connsiteX2" fmla="*/ 998570 w 1419211"/>
                <a:gd name="connsiteY2" fmla="*/ 1439234 h 2655860"/>
                <a:gd name="connsiteX3" fmla="*/ 803786 w 1419211"/>
                <a:gd name="connsiteY3" fmla="*/ 1455466 h 2655860"/>
                <a:gd name="connsiteX4" fmla="*/ 619824 w 1419211"/>
                <a:gd name="connsiteY4" fmla="*/ 1520393 h 2655860"/>
                <a:gd name="connsiteX5" fmla="*/ 479147 w 1419211"/>
                <a:gd name="connsiteY5" fmla="*/ 1639427 h 2655860"/>
                <a:gd name="connsiteX6" fmla="*/ 397987 w 1419211"/>
                <a:gd name="connsiteY6" fmla="*/ 1769283 h 2655860"/>
                <a:gd name="connsiteX7" fmla="*/ 284364 w 1419211"/>
                <a:gd name="connsiteY7" fmla="*/ 1899138 h 2655860"/>
                <a:gd name="connsiteX8" fmla="*/ 159920 w 1419211"/>
                <a:gd name="connsiteY8" fmla="*/ 1980299 h 2655860"/>
                <a:gd name="connsiteX9" fmla="*/ 101 w 1419211"/>
                <a:gd name="connsiteY9" fmla="*/ 2655860 h 2655860"/>
                <a:gd name="connsiteX10" fmla="*/ 19242 w 1419211"/>
                <a:gd name="connsiteY10" fmla="*/ 0 h 2655860"/>
                <a:gd name="connsiteX11" fmla="*/ 1419211 w 1419211"/>
                <a:gd name="connsiteY11" fmla="*/ 1457404 h 2655860"/>
                <a:gd name="connsiteX0" fmla="*/ 1419211 w 1419211"/>
                <a:gd name="connsiteY0" fmla="*/ 1457404 h 2655860"/>
                <a:gd name="connsiteX1" fmla="*/ 1209585 w 1419211"/>
                <a:gd name="connsiteY1" fmla="*/ 1423001 h 2655860"/>
                <a:gd name="connsiteX2" fmla="*/ 998570 w 1419211"/>
                <a:gd name="connsiteY2" fmla="*/ 1439234 h 2655860"/>
                <a:gd name="connsiteX3" fmla="*/ 803786 w 1419211"/>
                <a:gd name="connsiteY3" fmla="*/ 1455466 h 2655860"/>
                <a:gd name="connsiteX4" fmla="*/ 619824 w 1419211"/>
                <a:gd name="connsiteY4" fmla="*/ 1520393 h 2655860"/>
                <a:gd name="connsiteX5" fmla="*/ 479147 w 1419211"/>
                <a:gd name="connsiteY5" fmla="*/ 1639427 h 2655860"/>
                <a:gd name="connsiteX6" fmla="*/ 397987 w 1419211"/>
                <a:gd name="connsiteY6" fmla="*/ 1769283 h 2655860"/>
                <a:gd name="connsiteX7" fmla="*/ 284364 w 1419211"/>
                <a:gd name="connsiteY7" fmla="*/ 1899138 h 2655860"/>
                <a:gd name="connsiteX8" fmla="*/ 368606 w 1419211"/>
                <a:gd name="connsiteY8" fmla="*/ 2311058 h 2655860"/>
                <a:gd name="connsiteX9" fmla="*/ 101 w 1419211"/>
                <a:gd name="connsiteY9" fmla="*/ 2655860 h 2655860"/>
                <a:gd name="connsiteX10" fmla="*/ 19242 w 1419211"/>
                <a:gd name="connsiteY10" fmla="*/ 0 h 2655860"/>
                <a:gd name="connsiteX11" fmla="*/ 1419211 w 1419211"/>
                <a:gd name="connsiteY11" fmla="*/ 1457404 h 2655860"/>
                <a:gd name="connsiteX0" fmla="*/ 1419211 w 1419211"/>
                <a:gd name="connsiteY0" fmla="*/ 1457404 h 2655860"/>
                <a:gd name="connsiteX1" fmla="*/ 1209585 w 1419211"/>
                <a:gd name="connsiteY1" fmla="*/ 1423001 h 2655860"/>
                <a:gd name="connsiteX2" fmla="*/ 998570 w 1419211"/>
                <a:gd name="connsiteY2" fmla="*/ 1439234 h 2655860"/>
                <a:gd name="connsiteX3" fmla="*/ 803786 w 1419211"/>
                <a:gd name="connsiteY3" fmla="*/ 1455466 h 2655860"/>
                <a:gd name="connsiteX4" fmla="*/ 619824 w 1419211"/>
                <a:gd name="connsiteY4" fmla="*/ 1520393 h 2655860"/>
                <a:gd name="connsiteX5" fmla="*/ 479147 w 1419211"/>
                <a:gd name="connsiteY5" fmla="*/ 1639427 h 2655860"/>
                <a:gd name="connsiteX6" fmla="*/ 397987 w 1419211"/>
                <a:gd name="connsiteY6" fmla="*/ 1769283 h 2655860"/>
                <a:gd name="connsiteX7" fmla="*/ 591256 w 1419211"/>
                <a:gd name="connsiteY7" fmla="*/ 1988189 h 2655860"/>
                <a:gd name="connsiteX8" fmla="*/ 368606 w 1419211"/>
                <a:gd name="connsiteY8" fmla="*/ 2311058 h 2655860"/>
                <a:gd name="connsiteX9" fmla="*/ 101 w 1419211"/>
                <a:gd name="connsiteY9" fmla="*/ 2655860 h 2655860"/>
                <a:gd name="connsiteX10" fmla="*/ 19242 w 1419211"/>
                <a:gd name="connsiteY10" fmla="*/ 0 h 2655860"/>
                <a:gd name="connsiteX11" fmla="*/ 1419211 w 1419211"/>
                <a:gd name="connsiteY11" fmla="*/ 1457404 h 2655860"/>
                <a:gd name="connsiteX0" fmla="*/ 1419211 w 1419211"/>
                <a:gd name="connsiteY0" fmla="*/ 1457404 h 2655860"/>
                <a:gd name="connsiteX1" fmla="*/ 1209585 w 1419211"/>
                <a:gd name="connsiteY1" fmla="*/ 1423001 h 2655860"/>
                <a:gd name="connsiteX2" fmla="*/ 998570 w 1419211"/>
                <a:gd name="connsiteY2" fmla="*/ 1439234 h 2655860"/>
                <a:gd name="connsiteX3" fmla="*/ 803786 w 1419211"/>
                <a:gd name="connsiteY3" fmla="*/ 1455466 h 2655860"/>
                <a:gd name="connsiteX4" fmla="*/ 619824 w 1419211"/>
                <a:gd name="connsiteY4" fmla="*/ 1520393 h 2655860"/>
                <a:gd name="connsiteX5" fmla="*/ 479147 w 1419211"/>
                <a:gd name="connsiteY5" fmla="*/ 1639427 h 2655860"/>
                <a:gd name="connsiteX6" fmla="*/ 766259 w 1419211"/>
                <a:gd name="connsiteY6" fmla="*/ 1832890 h 2655860"/>
                <a:gd name="connsiteX7" fmla="*/ 591256 w 1419211"/>
                <a:gd name="connsiteY7" fmla="*/ 1988189 h 2655860"/>
                <a:gd name="connsiteX8" fmla="*/ 368606 w 1419211"/>
                <a:gd name="connsiteY8" fmla="*/ 2311058 h 2655860"/>
                <a:gd name="connsiteX9" fmla="*/ 101 w 1419211"/>
                <a:gd name="connsiteY9" fmla="*/ 2655860 h 2655860"/>
                <a:gd name="connsiteX10" fmla="*/ 19242 w 1419211"/>
                <a:gd name="connsiteY10" fmla="*/ 0 h 2655860"/>
                <a:gd name="connsiteX11" fmla="*/ 1419211 w 1419211"/>
                <a:gd name="connsiteY11" fmla="*/ 1457404 h 2655860"/>
                <a:gd name="connsiteX0" fmla="*/ 1419211 w 1419211"/>
                <a:gd name="connsiteY0" fmla="*/ 1457404 h 2655860"/>
                <a:gd name="connsiteX1" fmla="*/ 1209585 w 1419211"/>
                <a:gd name="connsiteY1" fmla="*/ 1423001 h 2655860"/>
                <a:gd name="connsiteX2" fmla="*/ 998570 w 1419211"/>
                <a:gd name="connsiteY2" fmla="*/ 1439234 h 2655860"/>
                <a:gd name="connsiteX3" fmla="*/ 803786 w 1419211"/>
                <a:gd name="connsiteY3" fmla="*/ 1455466 h 2655860"/>
                <a:gd name="connsiteX4" fmla="*/ 619824 w 1419211"/>
                <a:gd name="connsiteY4" fmla="*/ 1520393 h 2655860"/>
                <a:gd name="connsiteX5" fmla="*/ 933348 w 1419211"/>
                <a:gd name="connsiteY5" fmla="*/ 1753921 h 2655860"/>
                <a:gd name="connsiteX6" fmla="*/ 766259 w 1419211"/>
                <a:gd name="connsiteY6" fmla="*/ 1832890 h 2655860"/>
                <a:gd name="connsiteX7" fmla="*/ 591256 w 1419211"/>
                <a:gd name="connsiteY7" fmla="*/ 1988189 h 2655860"/>
                <a:gd name="connsiteX8" fmla="*/ 368606 w 1419211"/>
                <a:gd name="connsiteY8" fmla="*/ 2311058 h 2655860"/>
                <a:gd name="connsiteX9" fmla="*/ 101 w 1419211"/>
                <a:gd name="connsiteY9" fmla="*/ 2655860 h 2655860"/>
                <a:gd name="connsiteX10" fmla="*/ 19242 w 1419211"/>
                <a:gd name="connsiteY10" fmla="*/ 0 h 2655860"/>
                <a:gd name="connsiteX11" fmla="*/ 1419211 w 1419211"/>
                <a:gd name="connsiteY11" fmla="*/ 1457404 h 2655860"/>
                <a:gd name="connsiteX0" fmla="*/ 1419211 w 1419211"/>
                <a:gd name="connsiteY0" fmla="*/ 1457404 h 2655860"/>
                <a:gd name="connsiteX1" fmla="*/ 1209585 w 1419211"/>
                <a:gd name="connsiteY1" fmla="*/ 1423001 h 2655860"/>
                <a:gd name="connsiteX2" fmla="*/ 998570 w 1419211"/>
                <a:gd name="connsiteY2" fmla="*/ 1439234 h 2655860"/>
                <a:gd name="connsiteX3" fmla="*/ 803786 w 1419211"/>
                <a:gd name="connsiteY3" fmla="*/ 1455466 h 2655860"/>
                <a:gd name="connsiteX4" fmla="*/ 1086302 w 1419211"/>
                <a:gd name="connsiteY4" fmla="*/ 1660331 h 2655860"/>
                <a:gd name="connsiteX5" fmla="*/ 933348 w 1419211"/>
                <a:gd name="connsiteY5" fmla="*/ 1753921 h 2655860"/>
                <a:gd name="connsiteX6" fmla="*/ 766259 w 1419211"/>
                <a:gd name="connsiteY6" fmla="*/ 1832890 h 2655860"/>
                <a:gd name="connsiteX7" fmla="*/ 591256 w 1419211"/>
                <a:gd name="connsiteY7" fmla="*/ 1988189 h 2655860"/>
                <a:gd name="connsiteX8" fmla="*/ 368606 w 1419211"/>
                <a:gd name="connsiteY8" fmla="*/ 2311058 h 2655860"/>
                <a:gd name="connsiteX9" fmla="*/ 101 w 1419211"/>
                <a:gd name="connsiteY9" fmla="*/ 2655860 h 2655860"/>
                <a:gd name="connsiteX10" fmla="*/ 19242 w 1419211"/>
                <a:gd name="connsiteY10" fmla="*/ 0 h 2655860"/>
                <a:gd name="connsiteX11" fmla="*/ 1419211 w 1419211"/>
                <a:gd name="connsiteY11" fmla="*/ 1457404 h 2655860"/>
                <a:gd name="connsiteX0" fmla="*/ 1419211 w 1419211"/>
                <a:gd name="connsiteY0" fmla="*/ 1457404 h 2655860"/>
                <a:gd name="connsiteX1" fmla="*/ 1209585 w 1419211"/>
                <a:gd name="connsiteY1" fmla="*/ 1423001 h 2655860"/>
                <a:gd name="connsiteX2" fmla="*/ 998570 w 1419211"/>
                <a:gd name="connsiteY2" fmla="*/ 1439234 h 2655860"/>
                <a:gd name="connsiteX3" fmla="*/ 1086302 w 1419211"/>
                <a:gd name="connsiteY3" fmla="*/ 1660331 h 2655860"/>
                <a:gd name="connsiteX4" fmla="*/ 933348 w 1419211"/>
                <a:gd name="connsiteY4" fmla="*/ 1753921 h 2655860"/>
                <a:gd name="connsiteX5" fmla="*/ 766259 w 1419211"/>
                <a:gd name="connsiteY5" fmla="*/ 1832890 h 2655860"/>
                <a:gd name="connsiteX6" fmla="*/ 591256 w 1419211"/>
                <a:gd name="connsiteY6" fmla="*/ 1988189 h 2655860"/>
                <a:gd name="connsiteX7" fmla="*/ 368606 w 1419211"/>
                <a:gd name="connsiteY7" fmla="*/ 2311058 h 2655860"/>
                <a:gd name="connsiteX8" fmla="*/ 101 w 1419211"/>
                <a:gd name="connsiteY8" fmla="*/ 2655860 h 2655860"/>
                <a:gd name="connsiteX9" fmla="*/ 19242 w 1419211"/>
                <a:gd name="connsiteY9" fmla="*/ 0 h 2655860"/>
                <a:gd name="connsiteX10" fmla="*/ 1419211 w 1419211"/>
                <a:gd name="connsiteY10" fmla="*/ 1457404 h 2655860"/>
                <a:gd name="connsiteX0" fmla="*/ 1419211 w 1419211"/>
                <a:gd name="connsiteY0" fmla="*/ 1457404 h 2655860"/>
                <a:gd name="connsiteX1" fmla="*/ 1209585 w 1419211"/>
                <a:gd name="connsiteY1" fmla="*/ 1423001 h 2655860"/>
                <a:gd name="connsiteX2" fmla="*/ 1086302 w 1419211"/>
                <a:gd name="connsiteY2" fmla="*/ 1660331 h 2655860"/>
                <a:gd name="connsiteX3" fmla="*/ 933348 w 1419211"/>
                <a:gd name="connsiteY3" fmla="*/ 1753921 h 2655860"/>
                <a:gd name="connsiteX4" fmla="*/ 766259 w 1419211"/>
                <a:gd name="connsiteY4" fmla="*/ 1832890 h 2655860"/>
                <a:gd name="connsiteX5" fmla="*/ 591256 w 1419211"/>
                <a:gd name="connsiteY5" fmla="*/ 1988189 h 2655860"/>
                <a:gd name="connsiteX6" fmla="*/ 368606 w 1419211"/>
                <a:gd name="connsiteY6" fmla="*/ 2311058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86302 w 1419211"/>
                <a:gd name="connsiteY2" fmla="*/ 1660331 h 2655860"/>
                <a:gd name="connsiteX3" fmla="*/ 933348 w 1419211"/>
                <a:gd name="connsiteY3" fmla="*/ 1753921 h 2655860"/>
                <a:gd name="connsiteX4" fmla="*/ 766259 w 1419211"/>
                <a:gd name="connsiteY4" fmla="*/ 1832890 h 2655860"/>
                <a:gd name="connsiteX5" fmla="*/ 591256 w 1419211"/>
                <a:gd name="connsiteY5" fmla="*/ 1988189 h 2655860"/>
                <a:gd name="connsiteX6" fmla="*/ 368606 w 1419211"/>
                <a:gd name="connsiteY6" fmla="*/ 2311058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933348 w 1419211"/>
                <a:gd name="connsiteY3" fmla="*/ 1753921 h 2655860"/>
                <a:gd name="connsiteX4" fmla="*/ 766259 w 1419211"/>
                <a:gd name="connsiteY4" fmla="*/ 1832890 h 2655860"/>
                <a:gd name="connsiteX5" fmla="*/ 591256 w 1419211"/>
                <a:gd name="connsiteY5" fmla="*/ 1988189 h 2655860"/>
                <a:gd name="connsiteX6" fmla="*/ 368606 w 1419211"/>
                <a:gd name="connsiteY6" fmla="*/ 2311058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933348 w 1419211"/>
                <a:gd name="connsiteY3" fmla="*/ 1753921 h 2655860"/>
                <a:gd name="connsiteX4" fmla="*/ 766259 w 1419211"/>
                <a:gd name="connsiteY4" fmla="*/ 1832890 h 2655860"/>
                <a:gd name="connsiteX5" fmla="*/ 591256 w 1419211"/>
                <a:gd name="connsiteY5" fmla="*/ 1988189 h 2655860"/>
                <a:gd name="connsiteX6" fmla="*/ 282676 w 1419211"/>
                <a:gd name="connsiteY6" fmla="*/ 2361944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933348 w 1419211"/>
                <a:gd name="connsiteY3" fmla="*/ 1753921 h 2655860"/>
                <a:gd name="connsiteX4" fmla="*/ 766259 w 1419211"/>
                <a:gd name="connsiteY4" fmla="*/ 1832890 h 2655860"/>
                <a:gd name="connsiteX5" fmla="*/ 419396 w 1419211"/>
                <a:gd name="connsiteY5" fmla="*/ 2140847 h 2655860"/>
                <a:gd name="connsiteX6" fmla="*/ 282676 w 1419211"/>
                <a:gd name="connsiteY6" fmla="*/ 2361944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933348 w 1419211"/>
                <a:gd name="connsiteY3" fmla="*/ 1753921 h 2655860"/>
                <a:gd name="connsiteX4" fmla="*/ 631226 w 1419211"/>
                <a:gd name="connsiteY4" fmla="*/ 1972827 h 2655860"/>
                <a:gd name="connsiteX5" fmla="*/ 419396 w 1419211"/>
                <a:gd name="connsiteY5" fmla="*/ 2140847 h 2655860"/>
                <a:gd name="connsiteX6" fmla="*/ 282676 w 1419211"/>
                <a:gd name="connsiteY6" fmla="*/ 2361944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810590 w 1419211"/>
                <a:gd name="connsiteY3" fmla="*/ 1804807 h 2655860"/>
                <a:gd name="connsiteX4" fmla="*/ 631226 w 1419211"/>
                <a:gd name="connsiteY4" fmla="*/ 1972827 h 2655860"/>
                <a:gd name="connsiteX5" fmla="*/ 419396 w 1419211"/>
                <a:gd name="connsiteY5" fmla="*/ 2140847 h 2655860"/>
                <a:gd name="connsiteX6" fmla="*/ 282676 w 1419211"/>
                <a:gd name="connsiteY6" fmla="*/ 2361944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810590 w 1419211"/>
                <a:gd name="connsiteY3" fmla="*/ 1804807 h 2655860"/>
                <a:gd name="connsiteX4" fmla="*/ 631226 w 1419211"/>
                <a:gd name="connsiteY4" fmla="*/ 1972827 h 2655860"/>
                <a:gd name="connsiteX5" fmla="*/ 419396 w 1419211"/>
                <a:gd name="connsiteY5" fmla="*/ 2140847 h 2655860"/>
                <a:gd name="connsiteX6" fmla="*/ 184471 w 1419211"/>
                <a:gd name="connsiteY6" fmla="*/ 2565488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810590 w 1419211"/>
                <a:gd name="connsiteY3" fmla="*/ 1804807 h 2655860"/>
                <a:gd name="connsiteX4" fmla="*/ 631226 w 1419211"/>
                <a:gd name="connsiteY4" fmla="*/ 1972827 h 2655860"/>
                <a:gd name="connsiteX5" fmla="*/ 370294 w 1419211"/>
                <a:gd name="connsiteY5" fmla="*/ 2318948 h 2655860"/>
                <a:gd name="connsiteX6" fmla="*/ 184471 w 1419211"/>
                <a:gd name="connsiteY6" fmla="*/ 2565488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810590 w 1419211"/>
                <a:gd name="connsiteY3" fmla="*/ 1804807 h 2655860"/>
                <a:gd name="connsiteX4" fmla="*/ 631226 w 1419211"/>
                <a:gd name="connsiteY4" fmla="*/ 1972827 h 2655860"/>
                <a:gd name="connsiteX5" fmla="*/ 370294 w 1419211"/>
                <a:gd name="connsiteY5" fmla="*/ 2318948 h 2655860"/>
                <a:gd name="connsiteX6" fmla="*/ 233573 w 1419211"/>
                <a:gd name="connsiteY6" fmla="*/ 2578210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810590 w 1419211"/>
                <a:gd name="connsiteY3" fmla="*/ 1804807 h 2655860"/>
                <a:gd name="connsiteX4" fmla="*/ 631226 w 1419211"/>
                <a:gd name="connsiteY4" fmla="*/ 1972827 h 2655860"/>
                <a:gd name="connsiteX5" fmla="*/ 370294 w 1419211"/>
                <a:gd name="connsiteY5" fmla="*/ 2318948 h 2655860"/>
                <a:gd name="connsiteX6" fmla="*/ 233573 w 1419211"/>
                <a:gd name="connsiteY6" fmla="*/ 2540045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1457404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810590 w 1419211"/>
                <a:gd name="connsiteY3" fmla="*/ 1804807 h 2655860"/>
                <a:gd name="connsiteX4" fmla="*/ 545296 w 1419211"/>
                <a:gd name="connsiteY4" fmla="*/ 2061877 h 2655860"/>
                <a:gd name="connsiteX5" fmla="*/ 370294 w 1419211"/>
                <a:gd name="connsiteY5" fmla="*/ 2318948 h 2655860"/>
                <a:gd name="connsiteX6" fmla="*/ 233573 w 1419211"/>
                <a:gd name="connsiteY6" fmla="*/ 2540045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1457404 h 2655860"/>
                <a:gd name="connsiteX0" fmla="*/ 1419211 w 1419211"/>
                <a:gd name="connsiteY0" fmla="*/ 885833 h 2655860"/>
                <a:gd name="connsiteX1" fmla="*/ 1197309 w 1419211"/>
                <a:gd name="connsiteY1" fmla="*/ 1524774 h 2655860"/>
                <a:gd name="connsiteX2" fmla="*/ 1000372 w 1419211"/>
                <a:gd name="connsiteY2" fmla="*/ 1647609 h 2655860"/>
                <a:gd name="connsiteX3" fmla="*/ 810590 w 1419211"/>
                <a:gd name="connsiteY3" fmla="*/ 1804807 h 2655860"/>
                <a:gd name="connsiteX4" fmla="*/ 545296 w 1419211"/>
                <a:gd name="connsiteY4" fmla="*/ 2061877 h 2655860"/>
                <a:gd name="connsiteX5" fmla="*/ 370294 w 1419211"/>
                <a:gd name="connsiteY5" fmla="*/ 2318948 h 2655860"/>
                <a:gd name="connsiteX6" fmla="*/ 233573 w 1419211"/>
                <a:gd name="connsiteY6" fmla="*/ 2540045 h 2655860"/>
                <a:gd name="connsiteX7" fmla="*/ 101 w 1419211"/>
                <a:gd name="connsiteY7" fmla="*/ 2655860 h 2655860"/>
                <a:gd name="connsiteX8" fmla="*/ 19242 w 1419211"/>
                <a:gd name="connsiteY8" fmla="*/ 0 h 2655860"/>
                <a:gd name="connsiteX9" fmla="*/ 1419211 w 1419211"/>
                <a:gd name="connsiteY9" fmla="*/ 885833 h 2655860"/>
                <a:gd name="connsiteX0" fmla="*/ 1399969 w 1399969"/>
                <a:gd name="connsiteY0" fmla="*/ 885833 h 2552385"/>
                <a:gd name="connsiteX1" fmla="*/ 1178067 w 1399969"/>
                <a:gd name="connsiteY1" fmla="*/ 1524774 h 2552385"/>
                <a:gd name="connsiteX2" fmla="*/ 981130 w 1399969"/>
                <a:gd name="connsiteY2" fmla="*/ 1647609 h 2552385"/>
                <a:gd name="connsiteX3" fmla="*/ 791348 w 1399969"/>
                <a:gd name="connsiteY3" fmla="*/ 1804807 h 2552385"/>
                <a:gd name="connsiteX4" fmla="*/ 526054 w 1399969"/>
                <a:gd name="connsiteY4" fmla="*/ 2061877 h 2552385"/>
                <a:gd name="connsiteX5" fmla="*/ 351052 w 1399969"/>
                <a:gd name="connsiteY5" fmla="*/ 2318948 h 2552385"/>
                <a:gd name="connsiteX6" fmla="*/ 214331 w 1399969"/>
                <a:gd name="connsiteY6" fmla="*/ 2540045 h 2552385"/>
                <a:gd name="connsiteX7" fmla="*/ 7140 w 1399969"/>
                <a:gd name="connsiteY7" fmla="*/ 1893765 h 2552385"/>
                <a:gd name="connsiteX8" fmla="*/ 0 w 1399969"/>
                <a:gd name="connsiteY8" fmla="*/ 0 h 2552385"/>
                <a:gd name="connsiteX9" fmla="*/ 1399969 w 1399969"/>
                <a:gd name="connsiteY9" fmla="*/ 885833 h 2552385"/>
                <a:gd name="connsiteX0" fmla="*/ 1399969 w 1399969"/>
                <a:gd name="connsiteY0" fmla="*/ 885833 h 2552385"/>
                <a:gd name="connsiteX1" fmla="*/ 1178067 w 1399969"/>
                <a:gd name="connsiteY1" fmla="*/ 1524774 h 2552385"/>
                <a:gd name="connsiteX2" fmla="*/ 981130 w 1399969"/>
                <a:gd name="connsiteY2" fmla="*/ 1647609 h 2552385"/>
                <a:gd name="connsiteX3" fmla="*/ 791348 w 1399969"/>
                <a:gd name="connsiteY3" fmla="*/ 1804807 h 2552385"/>
                <a:gd name="connsiteX4" fmla="*/ 526054 w 1399969"/>
                <a:gd name="connsiteY4" fmla="*/ 2061877 h 2552385"/>
                <a:gd name="connsiteX5" fmla="*/ 351052 w 1399969"/>
                <a:gd name="connsiteY5" fmla="*/ 2318948 h 2552385"/>
                <a:gd name="connsiteX6" fmla="*/ 214331 w 1399969"/>
                <a:gd name="connsiteY6" fmla="*/ 2540045 h 2552385"/>
                <a:gd name="connsiteX7" fmla="*/ 7140 w 1399969"/>
                <a:gd name="connsiteY7" fmla="*/ 1893765 h 2552385"/>
                <a:gd name="connsiteX8" fmla="*/ 0 w 1399969"/>
                <a:gd name="connsiteY8" fmla="*/ 0 h 2552385"/>
                <a:gd name="connsiteX9" fmla="*/ 1399969 w 1399969"/>
                <a:gd name="connsiteY9" fmla="*/ 885833 h 2552385"/>
                <a:gd name="connsiteX0" fmla="*/ 1399969 w 1399969"/>
                <a:gd name="connsiteY0" fmla="*/ 885833 h 2318948"/>
                <a:gd name="connsiteX1" fmla="*/ 1178067 w 1399969"/>
                <a:gd name="connsiteY1" fmla="*/ 1524774 h 2318948"/>
                <a:gd name="connsiteX2" fmla="*/ 981130 w 1399969"/>
                <a:gd name="connsiteY2" fmla="*/ 1647609 h 2318948"/>
                <a:gd name="connsiteX3" fmla="*/ 791348 w 1399969"/>
                <a:gd name="connsiteY3" fmla="*/ 1804807 h 2318948"/>
                <a:gd name="connsiteX4" fmla="*/ 526054 w 1399969"/>
                <a:gd name="connsiteY4" fmla="*/ 2061877 h 2318948"/>
                <a:gd name="connsiteX5" fmla="*/ 351052 w 1399969"/>
                <a:gd name="connsiteY5" fmla="*/ 2318948 h 2318948"/>
                <a:gd name="connsiteX6" fmla="*/ 7140 w 1399969"/>
                <a:gd name="connsiteY6" fmla="*/ 1893765 h 2318948"/>
                <a:gd name="connsiteX7" fmla="*/ 0 w 1399969"/>
                <a:gd name="connsiteY7" fmla="*/ 0 h 2318948"/>
                <a:gd name="connsiteX8" fmla="*/ 1399969 w 1399969"/>
                <a:gd name="connsiteY8" fmla="*/ 885833 h 2318948"/>
                <a:gd name="connsiteX0" fmla="*/ 1399969 w 1399969"/>
                <a:gd name="connsiteY0" fmla="*/ 885833 h 2061877"/>
                <a:gd name="connsiteX1" fmla="*/ 1178067 w 1399969"/>
                <a:gd name="connsiteY1" fmla="*/ 1524774 h 2061877"/>
                <a:gd name="connsiteX2" fmla="*/ 981130 w 1399969"/>
                <a:gd name="connsiteY2" fmla="*/ 1647609 h 2061877"/>
                <a:gd name="connsiteX3" fmla="*/ 791348 w 1399969"/>
                <a:gd name="connsiteY3" fmla="*/ 1804807 h 2061877"/>
                <a:gd name="connsiteX4" fmla="*/ 526054 w 1399969"/>
                <a:gd name="connsiteY4" fmla="*/ 2061877 h 2061877"/>
                <a:gd name="connsiteX5" fmla="*/ 7140 w 1399969"/>
                <a:gd name="connsiteY5" fmla="*/ 1893765 h 2061877"/>
                <a:gd name="connsiteX6" fmla="*/ 0 w 1399969"/>
                <a:gd name="connsiteY6" fmla="*/ 0 h 2061877"/>
                <a:gd name="connsiteX7" fmla="*/ 1399969 w 1399969"/>
                <a:gd name="connsiteY7" fmla="*/ 885833 h 2061877"/>
                <a:gd name="connsiteX0" fmla="*/ 1399969 w 1399969"/>
                <a:gd name="connsiteY0" fmla="*/ 885833 h 2136429"/>
                <a:gd name="connsiteX1" fmla="*/ 1178067 w 1399969"/>
                <a:gd name="connsiteY1" fmla="*/ 1524774 h 2136429"/>
                <a:gd name="connsiteX2" fmla="*/ 981130 w 1399969"/>
                <a:gd name="connsiteY2" fmla="*/ 1647609 h 2136429"/>
                <a:gd name="connsiteX3" fmla="*/ 791348 w 1399969"/>
                <a:gd name="connsiteY3" fmla="*/ 1804807 h 2136429"/>
                <a:gd name="connsiteX4" fmla="*/ 473494 w 1399969"/>
                <a:gd name="connsiteY4" fmla="*/ 2136429 h 2136429"/>
                <a:gd name="connsiteX5" fmla="*/ 7140 w 1399969"/>
                <a:gd name="connsiteY5" fmla="*/ 1893765 h 2136429"/>
                <a:gd name="connsiteX6" fmla="*/ 0 w 1399969"/>
                <a:gd name="connsiteY6" fmla="*/ 0 h 2136429"/>
                <a:gd name="connsiteX7" fmla="*/ 1399969 w 1399969"/>
                <a:gd name="connsiteY7" fmla="*/ 885833 h 2136429"/>
                <a:gd name="connsiteX0" fmla="*/ 1399969 w 1399969"/>
                <a:gd name="connsiteY0" fmla="*/ 885833 h 2136429"/>
                <a:gd name="connsiteX1" fmla="*/ 1178067 w 1399969"/>
                <a:gd name="connsiteY1" fmla="*/ 1524774 h 2136429"/>
                <a:gd name="connsiteX2" fmla="*/ 981130 w 1399969"/>
                <a:gd name="connsiteY2" fmla="*/ 1647609 h 2136429"/>
                <a:gd name="connsiteX3" fmla="*/ 791348 w 1399969"/>
                <a:gd name="connsiteY3" fmla="*/ 1804807 h 2136429"/>
                <a:gd name="connsiteX4" fmla="*/ 473494 w 1399969"/>
                <a:gd name="connsiteY4" fmla="*/ 2136429 h 2136429"/>
                <a:gd name="connsiteX5" fmla="*/ 112262 w 1399969"/>
                <a:gd name="connsiteY5" fmla="*/ 1885481 h 2136429"/>
                <a:gd name="connsiteX6" fmla="*/ 0 w 1399969"/>
                <a:gd name="connsiteY6" fmla="*/ 0 h 2136429"/>
                <a:gd name="connsiteX7" fmla="*/ 1399969 w 1399969"/>
                <a:gd name="connsiteY7" fmla="*/ 885833 h 2136429"/>
                <a:gd name="connsiteX0" fmla="*/ 1406195 w 1406195"/>
                <a:gd name="connsiteY0" fmla="*/ 885833 h 2136429"/>
                <a:gd name="connsiteX1" fmla="*/ 1184293 w 1406195"/>
                <a:gd name="connsiteY1" fmla="*/ 1524774 h 2136429"/>
                <a:gd name="connsiteX2" fmla="*/ 987356 w 1406195"/>
                <a:gd name="connsiteY2" fmla="*/ 1647609 h 2136429"/>
                <a:gd name="connsiteX3" fmla="*/ 797574 w 1406195"/>
                <a:gd name="connsiteY3" fmla="*/ 1804807 h 2136429"/>
                <a:gd name="connsiteX4" fmla="*/ 479720 w 1406195"/>
                <a:gd name="connsiteY4" fmla="*/ 2136429 h 2136429"/>
                <a:gd name="connsiteX5" fmla="*/ 226 w 1406195"/>
                <a:gd name="connsiteY5" fmla="*/ 1885481 h 2136429"/>
                <a:gd name="connsiteX6" fmla="*/ 6226 w 1406195"/>
                <a:gd name="connsiteY6" fmla="*/ 0 h 2136429"/>
                <a:gd name="connsiteX7" fmla="*/ 1406195 w 1406195"/>
                <a:gd name="connsiteY7" fmla="*/ 885833 h 2136429"/>
                <a:gd name="connsiteX0" fmla="*/ 1406195 w 1406195"/>
                <a:gd name="connsiteY0" fmla="*/ 885833 h 2078444"/>
                <a:gd name="connsiteX1" fmla="*/ 1184293 w 1406195"/>
                <a:gd name="connsiteY1" fmla="*/ 1524774 h 2078444"/>
                <a:gd name="connsiteX2" fmla="*/ 987356 w 1406195"/>
                <a:gd name="connsiteY2" fmla="*/ 1647609 h 2078444"/>
                <a:gd name="connsiteX3" fmla="*/ 797574 w 1406195"/>
                <a:gd name="connsiteY3" fmla="*/ 1804807 h 2078444"/>
                <a:gd name="connsiteX4" fmla="*/ 400878 w 1406195"/>
                <a:gd name="connsiteY4" fmla="*/ 2078444 h 2078444"/>
                <a:gd name="connsiteX5" fmla="*/ 226 w 1406195"/>
                <a:gd name="connsiteY5" fmla="*/ 1885481 h 2078444"/>
                <a:gd name="connsiteX6" fmla="*/ 6226 w 1406195"/>
                <a:gd name="connsiteY6" fmla="*/ 0 h 2078444"/>
                <a:gd name="connsiteX7" fmla="*/ 1406195 w 1406195"/>
                <a:gd name="connsiteY7" fmla="*/ 885833 h 2078444"/>
                <a:gd name="connsiteX0" fmla="*/ 1406195 w 1406195"/>
                <a:gd name="connsiteY0" fmla="*/ 885833 h 2086728"/>
                <a:gd name="connsiteX1" fmla="*/ 1184293 w 1406195"/>
                <a:gd name="connsiteY1" fmla="*/ 1524774 h 2086728"/>
                <a:gd name="connsiteX2" fmla="*/ 987356 w 1406195"/>
                <a:gd name="connsiteY2" fmla="*/ 1647609 h 2086728"/>
                <a:gd name="connsiteX3" fmla="*/ 797574 w 1406195"/>
                <a:gd name="connsiteY3" fmla="*/ 1804807 h 2086728"/>
                <a:gd name="connsiteX4" fmla="*/ 361457 w 1406195"/>
                <a:gd name="connsiteY4" fmla="*/ 2086728 h 2086728"/>
                <a:gd name="connsiteX5" fmla="*/ 226 w 1406195"/>
                <a:gd name="connsiteY5" fmla="*/ 1885481 h 2086728"/>
                <a:gd name="connsiteX6" fmla="*/ 6226 w 1406195"/>
                <a:gd name="connsiteY6" fmla="*/ 0 h 2086728"/>
                <a:gd name="connsiteX7" fmla="*/ 1406195 w 1406195"/>
                <a:gd name="connsiteY7" fmla="*/ 885833 h 2086728"/>
                <a:gd name="connsiteX0" fmla="*/ 1406195 w 1465472"/>
                <a:gd name="connsiteY0" fmla="*/ 885833 h 2086728"/>
                <a:gd name="connsiteX1" fmla="*/ 1184293 w 1465472"/>
                <a:gd name="connsiteY1" fmla="*/ 1524774 h 2086728"/>
                <a:gd name="connsiteX2" fmla="*/ 987356 w 1465472"/>
                <a:gd name="connsiteY2" fmla="*/ 1647609 h 2086728"/>
                <a:gd name="connsiteX3" fmla="*/ 797574 w 1465472"/>
                <a:gd name="connsiteY3" fmla="*/ 1804807 h 2086728"/>
                <a:gd name="connsiteX4" fmla="*/ 361457 w 1465472"/>
                <a:gd name="connsiteY4" fmla="*/ 2086728 h 2086728"/>
                <a:gd name="connsiteX5" fmla="*/ 226 w 1465472"/>
                <a:gd name="connsiteY5" fmla="*/ 1885481 h 2086728"/>
                <a:gd name="connsiteX6" fmla="*/ 6226 w 1465472"/>
                <a:gd name="connsiteY6" fmla="*/ 0 h 2086728"/>
                <a:gd name="connsiteX7" fmla="*/ 1406195 w 1465472"/>
                <a:gd name="connsiteY7" fmla="*/ 885833 h 208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5472" h="2086728">
                  <a:moveTo>
                    <a:pt x="1406195" y="885833"/>
                  </a:moveTo>
                  <a:cubicBezTo>
                    <a:pt x="1602540" y="1139962"/>
                    <a:pt x="1254100" y="1397811"/>
                    <a:pt x="1184293" y="1524774"/>
                  </a:cubicBezTo>
                  <a:cubicBezTo>
                    <a:pt x="1114487" y="1651737"/>
                    <a:pt x="1051809" y="1600937"/>
                    <a:pt x="987356" y="1647609"/>
                  </a:cubicBezTo>
                  <a:lnTo>
                    <a:pt x="797574" y="1804807"/>
                  </a:lnTo>
                  <a:lnTo>
                    <a:pt x="361457" y="2086728"/>
                  </a:lnTo>
                  <a:lnTo>
                    <a:pt x="226" y="1885481"/>
                  </a:lnTo>
                  <a:cubicBezTo>
                    <a:pt x="-1578" y="1205542"/>
                    <a:pt x="8030" y="679939"/>
                    <a:pt x="6226" y="0"/>
                  </a:cubicBezTo>
                  <a:lnTo>
                    <a:pt x="1406195" y="885833"/>
                  </a:lnTo>
                  <a:close/>
                </a:path>
              </a:pathLst>
            </a:custGeom>
            <a:gradFill>
              <a:gsLst>
                <a:gs pos="40000">
                  <a:srgbClr val="B3B3B3"/>
                </a:gs>
                <a:gs pos="90000">
                  <a:srgbClr val="5B5B5B"/>
                </a:gs>
              </a:gsLst>
              <a:lin ang="81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528661DA-4CD1-4E4A-95B3-AAA152A72D2B}"/>
                </a:ext>
              </a:extLst>
            </p:cNvPr>
            <p:cNvGrpSpPr/>
            <p:nvPr/>
          </p:nvGrpSpPr>
          <p:grpSpPr>
            <a:xfrm>
              <a:off x="6806325" y="3614301"/>
              <a:ext cx="628415" cy="797793"/>
              <a:chOff x="4756479" y="5110147"/>
              <a:chExt cx="655652" cy="862885"/>
            </a:xfrm>
          </p:grpSpPr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91C742F7-7F18-4360-B96F-3BF6EDAF7904}"/>
                  </a:ext>
                </a:extLst>
              </p:cNvPr>
              <p:cNvSpPr/>
              <p:nvPr/>
            </p:nvSpPr>
            <p:spPr>
              <a:xfrm>
                <a:off x="4756479" y="5241437"/>
                <a:ext cx="655652" cy="731595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>
                <a:gsLst>
                  <a:gs pos="38000">
                    <a:srgbClr val="FF7D5D"/>
                  </a:gs>
                  <a:gs pos="0">
                    <a:srgbClr val="FF0000"/>
                  </a:gs>
                  <a:gs pos="79000">
                    <a:schemeClr val="bg1"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94" name="Oval 25">
                <a:extLst>
                  <a:ext uri="{FF2B5EF4-FFF2-40B4-BE49-F238E27FC236}">
                    <a16:creationId xmlns:a16="http://schemas.microsoft.com/office/drawing/2014/main" id="{54116FDC-EA68-4EEC-826A-A7760B2A43B6}"/>
                  </a:ext>
                </a:extLst>
              </p:cNvPr>
              <p:cNvSpPr/>
              <p:nvPr/>
            </p:nvSpPr>
            <p:spPr>
              <a:xfrm>
                <a:off x="4756676" y="5110147"/>
                <a:ext cx="654244" cy="281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9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95" name="Straight Connector 30">
                <a:extLst>
                  <a:ext uri="{FF2B5EF4-FFF2-40B4-BE49-F238E27FC236}">
                    <a16:creationId xmlns:a16="http://schemas.microsoft.com/office/drawing/2014/main" id="{3A724F83-BBC2-4FAC-A8FC-53DD6DAECFB0}"/>
                  </a:ext>
                </a:extLst>
              </p:cNvPr>
              <p:cNvCxnSpPr>
                <a:cxnSpLocks/>
                <a:endCxn id="93" idx="4"/>
              </p:cNvCxnSpPr>
              <p:nvPr/>
            </p:nvCxnSpPr>
            <p:spPr>
              <a:xfrm flipV="1">
                <a:off x="4756479" y="5245665"/>
                <a:ext cx="655652" cy="533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D9512216-A32D-4019-BCFA-6170C07F6466}"/>
                </a:ext>
              </a:extLst>
            </p:cNvPr>
            <p:cNvGrpSpPr/>
            <p:nvPr/>
          </p:nvGrpSpPr>
          <p:grpSpPr>
            <a:xfrm>
              <a:off x="7956652" y="3072355"/>
              <a:ext cx="628415" cy="797794"/>
              <a:chOff x="5870795" y="4682539"/>
              <a:chExt cx="655652" cy="862886"/>
            </a:xfrm>
          </p:grpSpPr>
          <p:sp>
            <p:nvSpPr>
              <p:cNvPr id="97" name="Freeform 27">
                <a:extLst>
                  <a:ext uri="{FF2B5EF4-FFF2-40B4-BE49-F238E27FC236}">
                    <a16:creationId xmlns:a16="http://schemas.microsoft.com/office/drawing/2014/main" id="{7ED6FDC6-B4DF-40CB-8C20-DF35A10518E1}"/>
                  </a:ext>
                </a:extLst>
              </p:cNvPr>
              <p:cNvSpPr/>
              <p:nvPr/>
            </p:nvSpPr>
            <p:spPr>
              <a:xfrm>
                <a:off x="5870795" y="4813830"/>
                <a:ext cx="655652" cy="731595"/>
              </a:xfrm>
              <a:custGeom>
                <a:avLst/>
                <a:gdLst>
                  <a:gd name="connsiteX0" fmla="*/ 0 w 3854824"/>
                  <a:gd name="connsiteY0" fmla="*/ 0 h 3101800"/>
                  <a:gd name="connsiteX1" fmla="*/ 591671 w 3854824"/>
                  <a:gd name="connsiteY1" fmla="*/ 2043953 h 3101800"/>
                  <a:gd name="connsiteX2" fmla="*/ 1918448 w 3854824"/>
                  <a:gd name="connsiteY2" fmla="*/ 3101788 h 3101800"/>
                  <a:gd name="connsiteX3" fmla="*/ 3263153 w 3854824"/>
                  <a:gd name="connsiteY3" fmla="*/ 2061882 h 3101800"/>
                  <a:gd name="connsiteX4" fmla="*/ 3854824 w 3854824"/>
                  <a:gd name="connsiteY4" fmla="*/ 17929 h 310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824" h="3101800">
                    <a:moveTo>
                      <a:pt x="0" y="0"/>
                    </a:moveTo>
                    <a:cubicBezTo>
                      <a:pt x="135965" y="763494"/>
                      <a:pt x="271930" y="1526988"/>
                      <a:pt x="591671" y="2043953"/>
                    </a:cubicBezTo>
                    <a:cubicBezTo>
                      <a:pt x="911412" y="2560918"/>
                      <a:pt x="1473201" y="3098800"/>
                      <a:pt x="1918448" y="3101788"/>
                    </a:cubicBezTo>
                    <a:cubicBezTo>
                      <a:pt x="2363695" y="3104776"/>
                      <a:pt x="2940424" y="2575859"/>
                      <a:pt x="3263153" y="2061882"/>
                    </a:cubicBezTo>
                    <a:cubicBezTo>
                      <a:pt x="3585882" y="1547906"/>
                      <a:pt x="3720353" y="782917"/>
                      <a:pt x="3854824" y="17929"/>
                    </a:cubicBezTo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40000"/>
                    </a:schemeClr>
                  </a:gs>
                  <a:gs pos="100000">
                    <a:srgbClr val="FF0000"/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>
                <a:solidFill>
                  <a:schemeClr val="tx1">
                    <a:alpha val="92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98" name="Oval 25">
                <a:extLst>
                  <a:ext uri="{FF2B5EF4-FFF2-40B4-BE49-F238E27FC236}">
                    <a16:creationId xmlns:a16="http://schemas.microsoft.com/office/drawing/2014/main" id="{2E9341D3-D7F1-4CFA-A2E7-319328F6F717}"/>
                  </a:ext>
                </a:extLst>
              </p:cNvPr>
              <p:cNvSpPr/>
              <p:nvPr/>
            </p:nvSpPr>
            <p:spPr>
              <a:xfrm>
                <a:off x="5870992" y="4682539"/>
                <a:ext cx="654244" cy="2817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22000">
                    <a:srgbClr val="FF3300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cxnSp>
            <p:nvCxnSpPr>
              <p:cNvPr id="99" name="Straight Connector 30">
                <a:extLst>
                  <a:ext uri="{FF2B5EF4-FFF2-40B4-BE49-F238E27FC236}">
                    <a16:creationId xmlns:a16="http://schemas.microsoft.com/office/drawing/2014/main" id="{1E48D0F3-CD24-493D-8A65-BF11CF15E0C4}"/>
                  </a:ext>
                </a:extLst>
              </p:cNvPr>
              <p:cNvCxnSpPr>
                <a:cxnSpLocks/>
                <a:endCxn id="97" idx="4"/>
              </p:cNvCxnSpPr>
              <p:nvPr/>
            </p:nvCxnSpPr>
            <p:spPr>
              <a:xfrm flipV="1">
                <a:off x="5870795" y="4818058"/>
                <a:ext cx="655652" cy="5333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A3D5DE07-312F-4279-B870-153C0C977591}"/>
                </a:ext>
              </a:extLst>
            </p:cNvPr>
            <p:cNvCxnSpPr/>
            <p:nvPr/>
          </p:nvCxnSpPr>
          <p:spPr>
            <a:xfrm>
              <a:off x="5341113" y="3701652"/>
              <a:ext cx="273052" cy="15765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E9BDECC4-D7B7-4DE4-A6FA-A360AB0A94BE}"/>
                </a:ext>
              </a:extLst>
            </p:cNvPr>
            <p:cNvCxnSpPr>
              <a:cxnSpLocks/>
            </p:cNvCxnSpPr>
            <p:nvPr/>
          </p:nvCxnSpPr>
          <p:spPr>
            <a:xfrm>
              <a:off x="6394037" y="4073890"/>
              <a:ext cx="326612" cy="6999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0871062B-7703-4874-9E2B-34EDD1DAD5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1459" y="3790958"/>
              <a:ext cx="248474" cy="19307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0F5F773F-D466-4E3D-BBDA-C8F63A6EC8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379" y="2075558"/>
              <a:ext cx="28227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1B3B8C02-318C-4AFC-AD65-672A257DD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03990" y="1839553"/>
              <a:ext cx="213740" cy="11846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328740F2-4DB7-4205-861C-8A5C12F616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589" y="1920181"/>
              <a:ext cx="127623" cy="44117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箭头: 五边形 118">
              <a:extLst>
                <a:ext uri="{FF2B5EF4-FFF2-40B4-BE49-F238E27FC236}">
                  <a16:creationId xmlns:a16="http://schemas.microsoft.com/office/drawing/2014/main" id="{83CA84BE-5B50-4CE5-BD01-86AF3918C9D7}"/>
                </a:ext>
              </a:extLst>
            </p:cNvPr>
            <p:cNvSpPr/>
            <p:nvPr/>
          </p:nvSpPr>
          <p:spPr>
            <a:xfrm>
              <a:off x="2822961" y="3207934"/>
              <a:ext cx="1660476" cy="408797"/>
            </a:xfrm>
            <a:prstGeom prst="homePlate">
              <a:avLst/>
            </a:prstGeom>
            <a:solidFill>
              <a:schemeClr val="bg2">
                <a:lumMod val="10000"/>
                <a:alpha val="3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3D </a:t>
              </a:r>
              <a:r>
                <a:rPr lang="en-US" altLang="zh-CN" sz="10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Spatio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-temporal MHW events</a:t>
              </a:r>
              <a:endPara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箭头: 五边形 127">
              <a:extLst>
                <a:ext uri="{FF2B5EF4-FFF2-40B4-BE49-F238E27FC236}">
                  <a16:creationId xmlns:a16="http://schemas.microsoft.com/office/drawing/2014/main" id="{88C16E29-553F-4084-A031-1DE3E7A28F71}"/>
                </a:ext>
              </a:extLst>
            </p:cNvPr>
            <p:cNvSpPr/>
            <p:nvPr/>
          </p:nvSpPr>
          <p:spPr>
            <a:xfrm>
              <a:off x="1642548" y="892072"/>
              <a:ext cx="1660476" cy="408797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Spatio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-temporal MHW events</a:t>
              </a:r>
              <a:endPara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9" name="文本框 1028">
              <a:extLst>
                <a:ext uri="{FF2B5EF4-FFF2-40B4-BE49-F238E27FC236}">
                  <a16:creationId xmlns:a16="http://schemas.microsoft.com/office/drawing/2014/main" id="{59B37E2F-7760-4A00-A789-9B8AF739E56A}"/>
                </a:ext>
              </a:extLst>
            </p:cNvPr>
            <p:cNvSpPr txBox="1"/>
            <p:nvPr/>
          </p:nvSpPr>
          <p:spPr>
            <a:xfrm>
              <a:off x="3363688" y="1441175"/>
              <a:ext cx="1009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MHW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C25BAD41-289E-4594-A8DE-4E3BC52F438F}"/>
                </a:ext>
              </a:extLst>
            </p:cNvPr>
            <p:cNvSpPr txBox="1"/>
            <p:nvPr/>
          </p:nvSpPr>
          <p:spPr>
            <a:xfrm>
              <a:off x="6947564" y="1893943"/>
              <a:ext cx="1009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MHW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9AA451E4-1A0D-4A07-B24A-986687CE8F5D}"/>
                </a:ext>
              </a:extLst>
            </p:cNvPr>
            <p:cNvSpPr txBox="1"/>
            <p:nvPr/>
          </p:nvSpPr>
          <p:spPr>
            <a:xfrm>
              <a:off x="4743456" y="3371309"/>
              <a:ext cx="1009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MHW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1" name="文本框 1030">
              <a:extLst>
                <a:ext uri="{FF2B5EF4-FFF2-40B4-BE49-F238E27FC236}">
                  <a16:creationId xmlns:a16="http://schemas.microsoft.com/office/drawing/2014/main" id="{DB8119CE-F56B-4F30-B1A5-0B1945D6EEAA}"/>
                </a:ext>
              </a:extLst>
            </p:cNvPr>
            <p:cNvSpPr txBox="1"/>
            <p:nvPr/>
          </p:nvSpPr>
          <p:spPr>
            <a:xfrm>
              <a:off x="5966974" y="2469232"/>
              <a:ext cx="1701148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Spatial extent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Displacement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Deformation 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0F35F31E-21A7-4965-B45B-6D8419E9762C}"/>
                </a:ext>
              </a:extLst>
            </p:cNvPr>
            <p:cNvSpPr txBox="1"/>
            <p:nvPr/>
          </p:nvSpPr>
          <p:spPr>
            <a:xfrm>
              <a:off x="4569152" y="4722543"/>
              <a:ext cx="4346557" cy="9599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Vertical structure</a:t>
              </a:r>
              <a:r>
                <a:rPr lang="zh-CN" altLang="en-US" sz="1200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→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1/3 MHW events have no surface signals at all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Vertical properties</a:t>
              </a:r>
              <a:r>
                <a:rPr lang="zh-CN" altLang="en-US" sz="1200" b="1" dirty="0">
                  <a:solidFill>
                    <a:srgbClr val="FF33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→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peak intensity and area of subsurface MHW events appeared below the surface</a:t>
              </a:r>
            </a:p>
          </p:txBody>
        </p:sp>
      </p:grpSp>
      <p:sp>
        <p:nvSpPr>
          <p:cNvPr id="145" name="矩形 144">
            <a:extLst>
              <a:ext uri="{FF2B5EF4-FFF2-40B4-BE49-F238E27FC236}">
                <a16:creationId xmlns:a16="http://schemas.microsoft.com/office/drawing/2014/main" id="{FBAB2BCA-726E-42D5-AB94-E470E1A7A07E}"/>
              </a:ext>
            </a:extLst>
          </p:cNvPr>
          <p:cNvSpPr/>
          <p:nvPr/>
        </p:nvSpPr>
        <p:spPr>
          <a:xfrm>
            <a:off x="711045" y="6310253"/>
            <a:ext cx="1116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Sun, D., Li, F.*, Jing, Z., Hu, S., Zhang, B., 2023: Frequent Marine Heatwaves Hidden below the Sea Surface Globally, </a:t>
            </a:r>
            <a:r>
              <a:rPr lang="en-US" altLang="zh-CN" sz="12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Nature Geoscience.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Sun, D., Jing, Z.*, Li, F., Wu. L.-X., 2023: Characterizing Global Marine Heatwaves from a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Spatio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-temporal Perspective, </a:t>
            </a:r>
            <a:r>
              <a:rPr lang="en-US" altLang="zh-CN" sz="12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Progress in Oceanography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59" name="Picture 35">
            <a:extLst>
              <a:ext uri="{FF2B5EF4-FFF2-40B4-BE49-F238E27FC236}">
                <a16:creationId xmlns:a16="http://schemas.microsoft.com/office/drawing/2014/main" id="{7F070FAA-4C68-441F-893E-0D7018CB8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 flipH="1">
            <a:off x="9862668" y="3940559"/>
            <a:ext cx="455983" cy="257709"/>
          </a:xfrm>
          <a:prstGeom prst="rect">
            <a:avLst/>
          </a:prstGeom>
        </p:spPr>
      </p:pic>
      <p:pic>
        <p:nvPicPr>
          <p:cNvPr id="60" name="Picture 31">
            <a:extLst>
              <a:ext uri="{FF2B5EF4-FFF2-40B4-BE49-F238E27FC236}">
                <a16:creationId xmlns:a16="http://schemas.microsoft.com/office/drawing/2014/main" id="{52339610-BC74-4F4A-BF65-D152DE0DDE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 flipH="1">
            <a:off x="9788065" y="4237889"/>
            <a:ext cx="438692" cy="247936"/>
          </a:xfrm>
          <a:prstGeom prst="rect">
            <a:avLst/>
          </a:prstGeom>
        </p:spPr>
      </p:pic>
      <p:pic>
        <p:nvPicPr>
          <p:cNvPr id="62" name="Picture 28">
            <a:extLst>
              <a:ext uri="{FF2B5EF4-FFF2-40B4-BE49-F238E27FC236}">
                <a16:creationId xmlns:a16="http://schemas.microsoft.com/office/drawing/2014/main" id="{6E3C4CF5-B920-41F1-9817-D7E88C5D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 flipH="1">
            <a:off x="9557802" y="4115300"/>
            <a:ext cx="290439" cy="1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1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1017" y="315103"/>
            <a:ext cx="11170513" cy="6190734"/>
          </a:xfrm>
          <a:prstGeom prst="rect">
            <a:avLst/>
          </a:prstGeom>
          <a:ln>
            <a:noFill/>
          </a:ln>
          <a:effectLst>
            <a:outerShdw blurRad="227497" dir="5184925" sx="103000" sy="103000" algn="ctr" rotWithShape="0">
              <a:srgbClr val="000000">
                <a:alpha val="6715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814999" y="3105727"/>
            <a:ext cx="456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 </a:t>
            </a:r>
            <a:r>
              <a:rPr kumimoji="1" lang="en-US" altLang="zh-CN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and Temporal</a:t>
            </a:r>
            <a:r>
              <a:rPr lang="en-US" altLang="zh-CN" sz="2400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?</a:t>
            </a:r>
            <a:endParaRPr lang="zh-CN" altLang="en-US" sz="2400" b="1" dirty="0">
              <a:solidFill>
                <a:srgbClr val="1A3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0809" y="518984"/>
            <a:ext cx="4123040" cy="5820032"/>
          </a:xfrm>
          <a:prstGeom prst="rect">
            <a:avLst/>
          </a:prstGeom>
          <a:solidFill>
            <a:srgbClr val="1A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07071" y="2166381"/>
            <a:ext cx="383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kumimoji="1"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1099755" y="3435182"/>
            <a:ext cx="93911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/>
          <p:cNvCxnSpPr/>
          <p:nvPr/>
        </p:nvCxnSpPr>
        <p:spPr>
          <a:xfrm>
            <a:off x="3389875" y="3410470"/>
            <a:ext cx="99677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143386" y="3105727"/>
            <a:ext cx="118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254D1D-D4E9-8A4A-AFA2-B99CEAEAC9D6}"/>
              </a:ext>
            </a:extLst>
          </p:cNvPr>
          <p:cNvSpPr txBox="1"/>
          <p:nvPr/>
        </p:nvSpPr>
        <p:spPr>
          <a:xfrm>
            <a:off x="5484318" y="6513818"/>
            <a:ext cx="62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80BCBB-3C32-4544-B2DE-7660CCB2A0F9}"/>
              </a:ext>
            </a:extLst>
          </p:cNvPr>
          <p:cNvSpPr txBox="1"/>
          <p:nvPr/>
        </p:nvSpPr>
        <p:spPr>
          <a:xfrm>
            <a:off x="6808309" y="1935548"/>
            <a:ext cx="449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</a:t>
            </a:r>
            <a:r>
              <a:rPr kumimoji="1" lang="en-US" altLang="zh-CN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and Temporal</a:t>
            </a:r>
            <a:r>
              <a:rPr lang="en-US" altLang="zh-CN" sz="2400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?</a:t>
            </a:r>
            <a:endParaRPr lang="zh-CN" altLang="en-US" sz="2400" b="1" dirty="0">
              <a:solidFill>
                <a:srgbClr val="1A3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300B221-89CD-41AD-963D-ECD7E1D05036}"/>
              </a:ext>
            </a:extLst>
          </p:cNvPr>
          <p:cNvSpPr/>
          <p:nvPr/>
        </p:nvSpPr>
        <p:spPr>
          <a:xfrm>
            <a:off x="5792226" y="1925496"/>
            <a:ext cx="481914" cy="481770"/>
          </a:xfrm>
          <a:prstGeom prst="ellipse">
            <a:avLst/>
          </a:prstGeom>
          <a:solidFill>
            <a:srgbClr val="1A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6CFE9F-C07D-4C3C-8AE0-6D3879A49313}"/>
              </a:ext>
            </a:extLst>
          </p:cNvPr>
          <p:cNvSpPr txBox="1"/>
          <p:nvPr/>
        </p:nvSpPr>
        <p:spPr>
          <a:xfrm>
            <a:off x="5607105" y="1968716"/>
            <a:ext cx="89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C060479-E799-40B1-8528-66A9FEEABDC5}"/>
              </a:ext>
            </a:extLst>
          </p:cNvPr>
          <p:cNvSpPr/>
          <p:nvPr/>
        </p:nvSpPr>
        <p:spPr>
          <a:xfrm>
            <a:off x="5810248" y="3098622"/>
            <a:ext cx="481914" cy="481770"/>
          </a:xfrm>
          <a:prstGeom prst="ellipse">
            <a:avLst/>
          </a:prstGeom>
          <a:solidFill>
            <a:srgbClr val="1A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AAC3399-4D7E-46FF-B053-2D5915AC724B}"/>
              </a:ext>
            </a:extLst>
          </p:cNvPr>
          <p:cNvSpPr txBox="1"/>
          <p:nvPr/>
        </p:nvSpPr>
        <p:spPr>
          <a:xfrm>
            <a:off x="5607105" y="3140524"/>
            <a:ext cx="89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66691BE-C634-4078-9AE6-C0EAEF097FE2}"/>
              </a:ext>
            </a:extLst>
          </p:cNvPr>
          <p:cNvSpPr/>
          <p:nvPr/>
        </p:nvSpPr>
        <p:spPr>
          <a:xfrm>
            <a:off x="5852099" y="4229846"/>
            <a:ext cx="481914" cy="481770"/>
          </a:xfrm>
          <a:prstGeom prst="ellipse">
            <a:avLst/>
          </a:prstGeom>
          <a:solidFill>
            <a:srgbClr val="1A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C69DBD1-B31F-4FE6-B395-130D3AFFE674}"/>
              </a:ext>
            </a:extLst>
          </p:cNvPr>
          <p:cNvSpPr txBox="1"/>
          <p:nvPr/>
        </p:nvSpPr>
        <p:spPr>
          <a:xfrm>
            <a:off x="5648956" y="4271748"/>
            <a:ext cx="89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064809D-003D-4F71-955A-824B7F01C642}"/>
              </a:ext>
            </a:extLst>
          </p:cNvPr>
          <p:cNvSpPr txBox="1"/>
          <p:nvPr/>
        </p:nvSpPr>
        <p:spPr>
          <a:xfrm>
            <a:off x="6868427" y="4239898"/>
            <a:ext cx="456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 and Discussion</a:t>
            </a:r>
            <a:endParaRPr lang="zh-CN" altLang="en-US" sz="2400" b="1" dirty="0">
              <a:solidFill>
                <a:srgbClr val="1A3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F51C74-D3C9-41E9-896B-FE026E72925B}"/>
              </a:ext>
            </a:extLst>
          </p:cNvPr>
          <p:cNvSpPr/>
          <p:nvPr/>
        </p:nvSpPr>
        <p:spPr>
          <a:xfrm>
            <a:off x="0" y="1532903"/>
            <a:ext cx="12192000" cy="3792194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65956D-2899-4AAE-A23A-009FAE26CF55}"/>
              </a:ext>
            </a:extLst>
          </p:cNvPr>
          <p:cNvSpPr/>
          <p:nvPr/>
        </p:nvSpPr>
        <p:spPr>
          <a:xfrm>
            <a:off x="190500" y="2433167"/>
            <a:ext cx="1181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Thanks for your attention !</a:t>
            </a:r>
            <a:endParaRPr lang="en-US" altLang="zh-CN" sz="48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0E025A-8A51-47F5-B541-54F1210F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" y="27565"/>
            <a:ext cx="2477844" cy="1296914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9AE2E286-AAB9-4ACF-A216-04A5FF8DE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090" y="4622878"/>
            <a:ext cx="2629425" cy="4589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 Apr 2024</a:t>
            </a:r>
          </a:p>
        </p:txBody>
      </p:sp>
    </p:spTree>
    <p:extLst>
      <p:ext uri="{BB962C8B-B14F-4D97-AF65-F5344CB8AC3E}">
        <p14:creationId xmlns:p14="http://schemas.microsoft.com/office/powerpoint/2010/main" val="68839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F51C74-D3C9-41E9-896B-FE026E72925B}"/>
              </a:ext>
            </a:extLst>
          </p:cNvPr>
          <p:cNvSpPr/>
          <p:nvPr/>
        </p:nvSpPr>
        <p:spPr>
          <a:xfrm>
            <a:off x="0" y="1794939"/>
            <a:ext cx="12192000" cy="2217226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65956D-2899-4AAE-A23A-009FAE26CF55}"/>
              </a:ext>
            </a:extLst>
          </p:cNvPr>
          <p:cNvSpPr/>
          <p:nvPr/>
        </p:nvSpPr>
        <p:spPr>
          <a:xfrm>
            <a:off x="0" y="2508429"/>
            <a:ext cx="1181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    Why </a:t>
            </a:r>
            <a:r>
              <a:rPr kumimoji="1"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and Temporal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algn="ctr"/>
            <a:endParaRPr lang="en-US" altLang="zh-CN" sz="36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77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14">
            <a:extLst>
              <a:ext uri="{FF2B5EF4-FFF2-40B4-BE49-F238E27FC236}">
                <a16:creationId xmlns:a16="http://schemas.microsoft.com/office/drawing/2014/main" id="{9A54868B-88E1-4C8A-9E56-4BBA3E747FA0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A1F04EE-A351-4F71-A981-4DDE66A1D4D2}"/>
              </a:ext>
            </a:extLst>
          </p:cNvPr>
          <p:cNvSpPr/>
          <p:nvPr/>
        </p:nvSpPr>
        <p:spPr>
          <a:xfrm>
            <a:off x="1237759" y="5203945"/>
            <a:ext cx="9947312" cy="189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Qualitative definition: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prolonged extremely warm water at a single location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Quantitative definition: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SST exceeds a seasonal varying threshold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 a single location (Hobday et al., 2016)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51D1A176-3B74-4F2D-903D-2E5D4BEA43EF}"/>
              </a:ext>
            </a:extLst>
          </p:cNvPr>
          <p:cNvSpPr txBox="1"/>
          <p:nvPr/>
        </p:nvSpPr>
        <p:spPr>
          <a:xfrm>
            <a:off x="61254" y="141285"/>
            <a:ext cx="659536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Marine Heatwaves——Extremely warm water events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6332231-A298-471D-BC1F-125FED64F9D2}"/>
              </a:ext>
            </a:extLst>
          </p:cNvPr>
          <p:cNvSpPr txBox="1"/>
          <p:nvPr/>
        </p:nvSpPr>
        <p:spPr>
          <a:xfrm>
            <a:off x="9286388" y="4896168"/>
            <a:ext cx="184858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da-DK" altLang="zh-CN" sz="1400" dirty="0">
                <a:latin typeface="Comic Sans MS" panose="030F0702030302020204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Hobday et al., 2016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A2A083F-5B09-4D86-9162-A96AD90B933B}"/>
              </a:ext>
            </a:extLst>
          </p:cNvPr>
          <p:cNvGrpSpPr/>
          <p:nvPr/>
        </p:nvGrpSpPr>
        <p:grpSpPr>
          <a:xfrm>
            <a:off x="1237759" y="972822"/>
            <a:ext cx="9481567" cy="3872031"/>
            <a:chOff x="363283" y="3910215"/>
            <a:chExt cx="5732717" cy="228190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7947D24-C077-4AC4-B220-2BF4EA0F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83" y="3910215"/>
              <a:ext cx="5732717" cy="2281901"/>
            </a:xfrm>
            <a:prstGeom prst="rect">
              <a:avLst/>
            </a:prstGeom>
          </p:spPr>
        </p:pic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2EEB7F81-C263-4ACD-A2F2-7FAC088D6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1139" y="4745831"/>
              <a:ext cx="332154" cy="832339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5D727A21-BF95-43C6-B77B-C7938BCCEE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13198" y="4460187"/>
              <a:ext cx="150920" cy="1067183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EB7F29C1-7642-4AD2-A510-6F2EE1FE15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8317" y="4710662"/>
              <a:ext cx="150920" cy="1067183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103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E0D74655-339F-48F3-B179-32E8C5BD9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6" t="12564" r="7225" b="21912"/>
          <a:stretch/>
        </p:blipFill>
        <p:spPr>
          <a:xfrm>
            <a:off x="814457" y="1197605"/>
            <a:ext cx="4693701" cy="2797631"/>
          </a:xfrm>
          <a:prstGeom prst="rect">
            <a:avLst/>
          </a:prstGeom>
        </p:spPr>
      </p:pic>
      <p:cxnSp>
        <p:nvCxnSpPr>
          <p:cNvPr id="6" name="直线连接符 14">
            <a:extLst>
              <a:ext uri="{FF2B5EF4-FFF2-40B4-BE49-F238E27FC236}">
                <a16:creationId xmlns:a16="http://schemas.microsoft.com/office/drawing/2014/main" id="{9A54868B-88E1-4C8A-9E56-4BBA3E747FA0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4">
            <a:extLst>
              <a:ext uri="{FF2B5EF4-FFF2-40B4-BE49-F238E27FC236}">
                <a16:creationId xmlns:a16="http://schemas.microsoft.com/office/drawing/2014/main" id="{51D1A176-3B74-4F2D-903D-2E5D4BEA43EF}"/>
              </a:ext>
            </a:extLst>
          </p:cNvPr>
          <p:cNvSpPr txBox="1"/>
          <p:nvPr/>
        </p:nvSpPr>
        <p:spPr>
          <a:xfrm>
            <a:off x="61254" y="141285"/>
            <a:ext cx="367841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 Spatial + Temporal ?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AB0B65D-0A8A-476B-93A2-3E028E77F4E7}"/>
              </a:ext>
            </a:extLst>
          </p:cNvPr>
          <p:cNvSpPr txBox="1"/>
          <p:nvPr/>
        </p:nvSpPr>
        <p:spPr>
          <a:xfrm>
            <a:off x="226996" y="4435695"/>
            <a:ext cx="5281162" cy="3385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Cannot depict the spatial structure of MHWs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03BEF20C-F209-47F6-AF4D-693F50C9091E}"/>
              </a:ext>
            </a:extLst>
          </p:cNvPr>
          <p:cNvSpPr/>
          <p:nvPr/>
        </p:nvSpPr>
        <p:spPr>
          <a:xfrm>
            <a:off x="6416870" y="5650248"/>
            <a:ext cx="577048" cy="285665"/>
          </a:xfrm>
          <a:prstGeom prst="rightArrow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CFF99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8DE2792-B52D-4DE7-9790-B90B7B01F358}"/>
              </a:ext>
            </a:extLst>
          </p:cNvPr>
          <p:cNvSpPr/>
          <p:nvPr/>
        </p:nvSpPr>
        <p:spPr>
          <a:xfrm>
            <a:off x="7407736" y="5486555"/>
            <a:ext cx="4274004" cy="96128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Significant for both dynamics and biology</a:t>
            </a:r>
            <a:endParaRPr lang="zh-CN" altLang="en-US" sz="2000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F7DDFCD-61F1-447E-932D-D4A6D417C887}"/>
              </a:ext>
            </a:extLst>
          </p:cNvPr>
          <p:cNvSpPr/>
          <p:nvPr/>
        </p:nvSpPr>
        <p:spPr>
          <a:xfrm>
            <a:off x="6311722" y="4414841"/>
            <a:ext cx="5281162" cy="95968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Cannot describe propagation and deformation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May cause misunderstanding in the dynamics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Cannot study the influence on mobile organisms</a:t>
            </a:r>
            <a:endParaRPr lang="zh-CN" altLang="en-US" sz="1600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3A56B5-D8CD-4172-A45F-9322B8DD75D4}"/>
              </a:ext>
            </a:extLst>
          </p:cNvPr>
          <p:cNvGrpSpPr/>
          <p:nvPr/>
        </p:nvGrpSpPr>
        <p:grpSpPr>
          <a:xfrm>
            <a:off x="6253956" y="938954"/>
            <a:ext cx="5451808" cy="3372283"/>
            <a:chOff x="1252701" y="129995"/>
            <a:chExt cx="10600067" cy="682635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8958074-B464-43F3-8E67-42819A4E87A1}"/>
                </a:ext>
              </a:extLst>
            </p:cNvPr>
            <p:cNvGrpSpPr/>
            <p:nvPr/>
          </p:nvGrpSpPr>
          <p:grpSpPr>
            <a:xfrm>
              <a:off x="1252701" y="129995"/>
              <a:ext cx="10600067" cy="6826359"/>
              <a:chOff x="2649672" y="526296"/>
              <a:chExt cx="6648750" cy="5154646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89D1ACFD-A8A3-442A-BC63-1DC7914FB746}"/>
                  </a:ext>
                </a:extLst>
              </p:cNvPr>
              <p:cNvSpPr/>
              <p:nvPr/>
            </p:nvSpPr>
            <p:spPr>
              <a:xfrm>
                <a:off x="3439529" y="4346087"/>
                <a:ext cx="4953000" cy="838200"/>
              </a:xfrm>
              <a:prstGeom prst="rect">
                <a:avLst/>
              </a:prstGeom>
              <a:gradFill flip="none" rotWithShape="1">
                <a:gsLst>
                  <a:gs pos="2674">
                    <a:srgbClr val="FFFF00"/>
                  </a:gs>
                  <a:gs pos="33000">
                    <a:srgbClr val="FF9933"/>
                  </a:gs>
                  <a:gs pos="47000">
                    <a:srgbClr val="FFFF00"/>
                  </a:gs>
                  <a:gs pos="71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28C18C9-1CCA-40E6-8D9F-BB3954ED36DA}"/>
                  </a:ext>
                </a:extLst>
              </p:cNvPr>
              <p:cNvSpPr/>
              <p:nvPr/>
            </p:nvSpPr>
            <p:spPr>
              <a:xfrm>
                <a:off x="3437006" y="3284961"/>
                <a:ext cx="4953000" cy="838200"/>
              </a:xfrm>
              <a:prstGeom prst="rect">
                <a:avLst/>
              </a:prstGeom>
              <a:gradFill flip="none" rotWithShape="1">
                <a:gsLst>
                  <a:gs pos="18000">
                    <a:srgbClr val="FFFF00"/>
                  </a:gs>
                  <a:gs pos="32000">
                    <a:srgbClr val="FF9933"/>
                  </a:gs>
                  <a:gs pos="57000">
                    <a:srgbClr val="FFFF00"/>
                  </a:gs>
                  <a:gs pos="84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381B71C-E3B3-4BB0-8193-673AEB9E821E}"/>
                  </a:ext>
                </a:extLst>
              </p:cNvPr>
              <p:cNvSpPr/>
              <p:nvPr/>
            </p:nvSpPr>
            <p:spPr>
              <a:xfrm>
                <a:off x="6558092" y="4450671"/>
                <a:ext cx="557080" cy="685801"/>
              </a:xfrm>
              <a:prstGeom prst="ellipse">
                <a:avLst/>
              </a:prstGeom>
              <a:gradFill flip="none" rotWithShape="1">
                <a:gsLst>
                  <a:gs pos="73000">
                    <a:schemeClr val="bg1"/>
                  </a:gs>
                  <a:gs pos="0">
                    <a:srgbClr val="FF0000"/>
                  </a:gs>
                  <a:gs pos="50000">
                    <a:srgbClr val="FF5D5D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2BC6189-D399-4D62-BACF-201854E091EE}"/>
                  </a:ext>
                </a:extLst>
              </p:cNvPr>
              <p:cNvSpPr/>
              <p:nvPr/>
            </p:nvSpPr>
            <p:spPr>
              <a:xfrm>
                <a:off x="3439529" y="2158039"/>
                <a:ext cx="4953000" cy="870858"/>
              </a:xfrm>
              <a:prstGeom prst="rect">
                <a:avLst/>
              </a:prstGeom>
              <a:gradFill flip="none" rotWithShape="1">
                <a:gsLst>
                  <a:gs pos="7000">
                    <a:schemeClr val="bg1"/>
                  </a:gs>
                  <a:gs pos="17000">
                    <a:srgbClr val="FFFF00"/>
                  </a:gs>
                  <a:gs pos="37000">
                    <a:srgbClr val="FF9933"/>
                  </a:gs>
                  <a:gs pos="78000">
                    <a:srgbClr val="FFFF00"/>
                  </a:gs>
                  <a:gs pos="99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C0D8599-D991-40D8-BDBE-61D8CE9A8633}"/>
                  </a:ext>
                </a:extLst>
              </p:cNvPr>
              <p:cNvSpPr/>
              <p:nvPr/>
            </p:nvSpPr>
            <p:spPr>
              <a:xfrm>
                <a:off x="3439529" y="1042095"/>
                <a:ext cx="4953000" cy="870858"/>
              </a:xfrm>
              <a:prstGeom prst="rect">
                <a:avLst/>
              </a:prstGeom>
              <a:gradFill flip="none" rotWithShape="1">
                <a:gsLst>
                  <a:gs pos="2597">
                    <a:schemeClr val="bg1"/>
                  </a:gs>
                  <a:gs pos="7000">
                    <a:schemeClr val="bg1"/>
                  </a:gs>
                  <a:gs pos="18000">
                    <a:srgbClr val="FFFF00"/>
                  </a:gs>
                  <a:gs pos="29000">
                    <a:srgbClr val="FFC000"/>
                  </a:gs>
                  <a:gs pos="43000">
                    <a:srgbClr val="FF9933"/>
                  </a:gs>
                  <a:gs pos="99465">
                    <a:schemeClr val="bg1"/>
                  </a:gs>
                  <a:gs pos="82000">
                    <a:srgbClr val="FFFF00"/>
                  </a:gs>
                  <a:gs pos="65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230433B-E601-435C-98E8-CC6E1E620EB9}"/>
                  </a:ext>
                </a:extLst>
              </p:cNvPr>
              <p:cNvSpPr txBox="1"/>
              <p:nvPr/>
            </p:nvSpPr>
            <p:spPr>
              <a:xfrm>
                <a:off x="2649672" y="4535866"/>
                <a:ext cx="835927" cy="47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day 1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E5061D6-CA6E-4AF3-87A1-CC2A77E5B29B}"/>
                  </a:ext>
                </a:extLst>
              </p:cNvPr>
              <p:cNvSpPr txBox="1"/>
              <p:nvPr/>
            </p:nvSpPr>
            <p:spPr>
              <a:xfrm>
                <a:off x="2649674" y="3389387"/>
                <a:ext cx="1012370" cy="47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day 2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658C0B6-FC18-4538-B6E2-2811EAF4178D}"/>
                  </a:ext>
                </a:extLst>
              </p:cNvPr>
              <p:cNvSpPr txBox="1"/>
              <p:nvPr/>
            </p:nvSpPr>
            <p:spPr>
              <a:xfrm>
                <a:off x="2649672" y="2323134"/>
                <a:ext cx="1012372" cy="47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day 3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1227F10-2A4F-4CB2-B3D5-6BBB7756FCD7}"/>
                  </a:ext>
                </a:extLst>
              </p:cNvPr>
              <p:cNvSpPr txBox="1"/>
              <p:nvPr/>
            </p:nvSpPr>
            <p:spPr>
              <a:xfrm>
                <a:off x="2649672" y="1235341"/>
                <a:ext cx="1012372" cy="47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day 4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箭头: 环形 39">
                <a:extLst>
                  <a:ext uri="{FF2B5EF4-FFF2-40B4-BE49-F238E27FC236}">
                    <a16:creationId xmlns:a16="http://schemas.microsoft.com/office/drawing/2014/main" id="{BAD9721A-F9C7-4722-8990-05E9AC9261D1}"/>
                  </a:ext>
                </a:extLst>
              </p:cNvPr>
              <p:cNvSpPr/>
              <p:nvPr/>
            </p:nvSpPr>
            <p:spPr>
              <a:xfrm rot="14216491">
                <a:off x="5867267" y="3285891"/>
                <a:ext cx="625277" cy="622898"/>
              </a:xfrm>
              <a:prstGeom prst="circularArrow">
                <a:avLst>
                  <a:gd name="adj1" fmla="val 909"/>
                  <a:gd name="adj2" fmla="val 910854"/>
                  <a:gd name="adj3" fmla="val 20016112"/>
                  <a:gd name="adj4" fmla="val 16996177"/>
                  <a:gd name="adj5" fmla="val 52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箭头: 环形 40">
                <a:extLst>
                  <a:ext uri="{FF2B5EF4-FFF2-40B4-BE49-F238E27FC236}">
                    <a16:creationId xmlns:a16="http://schemas.microsoft.com/office/drawing/2014/main" id="{E496EF29-FC2F-468D-810F-F7FFDB966788}"/>
                  </a:ext>
                </a:extLst>
              </p:cNvPr>
              <p:cNvSpPr/>
              <p:nvPr/>
            </p:nvSpPr>
            <p:spPr>
              <a:xfrm rot="4795374">
                <a:off x="4378035" y="1256893"/>
                <a:ext cx="625276" cy="622897"/>
              </a:xfrm>
              <a:prstGeom prst="circularArrow">
                <a:avLst>
                  <a:gd name="adj1" fmla="val 1043"/>
                  <a:gd name="adj2" fmla="val 697304"/>
                  <a:gd name="adj3" fmla="val 20052055"/>
                  <a:gd name="adj4" fmla="val 16971493"/>
                  <a:gd name="adj5" fmla="val 510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11A63515-24E3-4E6A-BD50-AFA120410F81}"/>
                  </a:ext>
                </a:extLst>
              </p:cNvPr>
              <p:cNvSpPr txBox="1"/>
              <p:nvPr/>
            </p:nvSpPr>
            <p:spPr>
              <a:xfrm>
                <a:off x="6558093" y="4585030"/>
                <a:ext cx="653506" cy="3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eddy</a:t>
                </a:r>
                <a:endParaRPr lang="zh-CN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B3059E24-7632-48E9-8C50-8BFD3CFBD3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9529" y="725083"/>
                <a:ext cx="0" cy="44682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AE89FE1-8CC6-4EE7-AF36-168C084F7225}"/>
                  </a:ext>
                </a:extLst>
              </p:cNvPr>
              <p:cNvSpPr txBox="1"/>
              <p:nvPr/>
            </p:nvSpPr>
            <p:spPr>
              <a:xfrm>
                <a:off x="2709738" y="526296"/>
                <a:ext cx="872061" cy="47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time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EB455558-6487-485C-BFBD-A5F1D302B6EB}"/>
                  </a:ext>
                </a:extLst>
              </p:cNvPr>
              <p:cNvCxnSpPr/>
              <p:nvPr/>
            </p:nvCxnSpPr>
            <p:spPr>
              <a:xfrm flipV="1">
                <a:off x="3437006" y="5187378"/>
                <a:ext cx="5423118" cy="909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0AFA3E4-0609-4436-84D5-0AD5D0437474}"/>
                  </a:ext>
                </a:extLst>
              </p:cNvPr>
              <p:cNvSpPr txBox="1"/>
              <p:nvPr/>
            </p:nvSpPr>
            <p:spPr>
              <a:xfrm>
                <a:off x="8421827" y="5210495"/>
                <a:ext cx="876595" cy="47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east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141C6EB-DA40-4E13-B72E-4C7FA57F4C4A}"/>
                  </a:ext>
                </a:extLst>
              </p:cNvPr>
              <p:cNvSpPr txBox="1"/>
              <p:nvPr/>
            </p:nvSpPr>
            <p:spPr>
              <a:xfrm>
                <a:off x="5021561" y="4454088"/>
                <a:ext cx="1224608" cy="37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u=</a:t>
                </a:r>
                <a:r>
                  <a:rPr lang="en-US" altLang="zh-CN" sz="1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10cm/s</a:t>
                </a:r>
                <a:endParaRPr lang="zh-CN" altLang="en-US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箭头: 燕尾形 48">
                <a:extLst>
                  <a:ext uri="{FF2B5EF4-FFF2-40B4-BE49-F238E27FC236}">
                    <a16:creationId xmlns:a16="http://schemas.microsoft.com/office/drawing/2014/main" id="{44BCC55B-6B63-4547-96E2-9585C79C12B2}"/>
                  </a:ext>
                </a:extLst>
              </p:cNvPr>
              <p:cNvSpPr/>
              <p:nvPr/>
            </p:nvSpPr>
            <p:spPr>
              <a:xfrm rot="10800000">
                <a:off x="5219227" y="4830423"/>
                <a:ext cx="421076" cy="110927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B09630D2-DDD3-4800-8C64-8E1788FD74A8}"/>
                </a:ext>
              </a:extLst>
            </p:cNvPr>
            <p:cNvSpPr/>
            <p:nvPr/>
          </p:nvSpPr>
          <p:spPr>
            <a:xfrm>
              <a:off x="6592249" y="3893256"/>
              <a:ext cx="909559" cy="908214"/>
            </a:xfrm>
            <a:prstGeom prst="ellipse">
              <a:avLst/>
            </a:prstGeom>
            <a:gradFill flip="none" rotWithShape="1">
              <a:gsLst>
                <a:gs pos="73000">
                  <a:schemeClr val="bg1"/>
                </a:gs>
                <a:gs pos="0">
                  <a:srgbClr val="FF0000"/>
                </a:gs>
                <a:gs pos="50000">
                  <a:srgbClr val="FF5D5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3424EC2-5B03-41B4-AA81-722CD8C88AC8}"/>
                </a:ext>
              </a:extLst>
            </p:cNvPr>
            <p:cNvSpPr/>
            <p:nvPr/>
          </p:nvSpPr>
          <p:spPr>
            <a:xfrm>
              <a:off x="5349330" y="2440329"/>
              <a:ext cx="903468" cy="908214"/>
            </a:xfrm>
            <a:prstGeom prst="ellipse">
              <a:avLst/>
            </a:prstGeom>
            <a:gradFill flip="none" rotWithShape="1">
              <a:gsLst>
                <a:gs pos="73000">
                  <a:schemeClr val="bg1"/>
                </a:gs>
                <a:gs pos="0">
                  <a:srgbClr val="FF0000"/>
                </a:gs>
                <a:gs pos="50000">
                  <a:srgbClr val="FF5D5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7E6BEED-AD95-4E39-B1D8-C26B0492C3B4}"/>
                </a:ext>
              </a:extLst>
            </p:cNvPr>
            <p:cNvSpPr/>
            <p:nvPr/>
          </p:nvSpPr>
          <p:spPr>
            <a:xfrm>
              <a:off x="3889409" y="917746"/>
              <a:ext cx="944586" cy="908214"/>
            </a:xfrm>
            <a:prstGeom prst="ellipse">
              <a:avLst/>
            </a:prstGeom>
            <a:gradFill flip="none" rotWithShape="1">
              <a:gsLst>
                <a:gs pos="73000">
                  <a:schemeClr val="bg1"/>
                </a:gs>
                <a:gs pos="0">
                  <a:srgbClr val="FF0000"/>
                </a:gs>
                <a:gs pos="50000">
                  <a:srgbClr val="FF5D5D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箭头: 环形 22">
            <a:extLst>
              <a:ext uri="{FF2B5EF4-FFF2-40B4-BE49-F238E27FC236}">
                <a16:creationId xmlns:a16="http://schemas.microsoft.com/office/drawing/2014/main" id="{064E6033-B1C8-45AC-AC08-B8A78B443E9E}"/>
              </a:ext>
            </a:extLst>
          </p:cNvPr>
          <p:cNvSpPr/>
          <p:nvPr/>
        </p:nvSpPr>
        <p:spPr>
          <a:xfrm rot="21138839">
            <a:off x="8467810" y="2023418"/>
            <a:ext cx="425887" cy="490592"/>
          </a:xfrm>
          <a:prstGeom prst="circularArrow">
            <a:avLst>
              <a:gd name="adj1" fmla="val 909"/>
              <a:gd name="adj2" fmla="val 910854"/>
              <a:gd name="adj3" fmla="val 20016112"/>
              <a:gd name="adj4" fmla="val 16996177"/>
              <a:gd name="adj5" fmla="val 52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箭头: 环形 23">
            <a:extLst>
              <a:ext uri="{FF2B5EF4-FFF2-40B4-BE49-F238E27FC236}">
                <a16:creationId xmlns:a16="http://schemas.microsoft.com/office/drawing/2014/main" id="{5FBF6F35-7BDB-41C2-A14A-6E124281B58E}"/>
              </a:ext>
            </a:extLst>
          </p:cNvPr>
          <p:cNvSpPr/>
          <p:nvPr/>
        </p:nvSpPr>
        <p:spPr>
          <a:xfrm rot="10377017">
            <a:off x="9384977" y="3502687"/>
            <a:ext cx="425887" cy="490592"/>
          </a:xfrm>
          <a:prstGeom prst="circularArrow">
            <a:avLst>
              <a:gd name="adj1" fmla="val 909"/>
              <a:gd name="adj2" fmla="val 910854"/>
              <a:gd name="adj3" fmla="val 20016112"/>
              <a:gd name="adj4" fmla="val 16996177"/>
              <a:gd name="adj5" fmla="val 52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0BD239A8-CA9A-4DA0-8EAC-6EB616218D2F}"/>
              </a:ext>
            </a:extLst>
          </p:cNvPr>
          <p:cNvSpPr/>
          <p:nvPr/>
        </p:nvSpPr>
        <p:spPr>
          <a:xfrm rot="16200000">
            <a:off x="7815916" y="1303598"/>
            <a:ext cx="66156" cy="47786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ACDF6E8-DF19-4B2D-914B-2189F1BC28BC}"/>
              </a:ext>
            </a:extLst>
          </p:cNvPr>
          <p:cNvSpPr txBox="1"/>
          <p:nvPr/>
        </p:nvSpPr>
        <p:spPr>
          <a:xfrm>
            <a:off x="7610060" y="1579909"/>
            <a:ext cx="517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50km</a:t>
            </a:r>
            <a:endParaRPr lang="zh-CN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F40B297-1066-4870-AC11-553F54931583}"/>
              </a:ext>
            </a:extLst>
          </p:cNvPr>
          <p:cNvSpPr/>
          <p:nvPr/>
        </p:nvSpPr>
        <p:spPr>
          <a:xfrm>
            <a:off x="1109094" y="5416340"/>
            <a:ext cx="4693700" cy="798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  <a:alpha val="9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kumimoji="1" lang="en-US" altLang="zh-CN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 Spatial + Temporal ?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35E3BE-16C0-4DCD-AEE4-6DB3DAE8C766}"/>
              </a:ext>
            </a:extLst>
          </p:cNvPr>
          <p:cNvSpPr/>
          <p:nvPr/>
        </p:nvSpPr>
        <p:spPr>
          <a:xfrm>
            <a:off x="1175657" y="2965939"/>
            <a:ext cx="1380931" cy="628328"/>
          </a:xfrm>
          <a:prstGeom prst="rect">
            <a:avLst/>
          </a:prstGeom>
          <a:noFill/>
          <a:ln w="38100">
            <a:solidFill>
              <a:srgbClr val="33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3CCFF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E64CF43-1A81-4334-8B7D-5A196EBC5154}"/>
              </a:ext>
            </a:extLst>
          </p:cNvPr>
          <p:cNvCxnSpPr/>
          <p:nvPr/>
        </p:nvCxnSpPr>
        <p:spPr>
          <a:xfrm>
            <a:off x="5219033" y="4620617"/>
            <a:ext cx="58784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0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E908D6-256E-4123-B891-BC5793EDB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654174"/>
            <a:ext cx="5889433" cy="353366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82573D3-BCE1-4DED-8F93-3CF8B8660E96}"/>
              </a:ext>
            </a:extLst>
          </p:cNvPr>
          <p:cNvSpPr/>
          <p:nvPr/>
        </p:nvSpPr>
        <p:spPr>
          <a:xfrm>
            <a:off x="6811344" y="1548308"/>
            <a:ext cx="4790105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Spatio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-temporal definition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prolonged extremely warm water events with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continuously evolving spatial structure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E341D-E7A0-4A28-B273-C239420F8918}"/>
              </a:ext>
            </a:extLst>
          </p:cNvPr>
          <p:cNvSpPr/>
          <p:nvPr/>
        </p:nvSpPr>
        <p:spPr>
          <a:xfrm>
            <a:off x="6906827" y="4406212"/>
            <a:ext cx="4694622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Quantitative definition: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SST exceeds a seasonal varying threshold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 a single location</a:t>
            </a:r>
            <a:endParaRPr lang="zh-CN" altLang="en-US" dirty="0">
              <a:solidFill>
                <a:srgbClr val="1A3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C490235-432D-439B-B32A-48ACD7BF8068}"/>
              </a:ext>
            </a:extLst>
          </p:cNvPr>
          <p:cNvGrpSpPr/>
          <p:nvPr/>
        </p:nvGrpSpPr>
        <p:grpSpPr>
          <a:xfrm>
            <a:off x="363283" y="3910215"/>
            <a:ext cx="5732717" cy="2281901"/>
            <a:chOff x="363283" y="3910215"/>
            <a:chExt cx="5732717" cy="228190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A5F7C2E-43B7-4E74-A45A-D515BADD8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83" y="3910215"/>
              <a:ext cx="5732717" cy="2281901"/>
            </a:xfrm>
            <a:prstGeom prst="rect">
              <a:avLst/>
            </a:prstGeom>
          </p:spPr>
        </p:pic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29AC514F-B153-4A0F-B0AD-F486052DA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1139" y="4745831"/>
              <a:ext cx="332154" cy="832339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673C5FDF-6F95-48DF-900A-7B13E4399D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13198" y="4460187"/>
              <a:ext cx="150920" cy="1067183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F8D8E1AF-175E-4C8A-8824-7F4178E7E5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8317" y="4710662"/>
              <a:ext cx="150920" cy="1067183"/>
            </a:xfrm>
            <a:prstGeom prst="straightConnector1">
              <a:avLst/>
            </a:prstGeom>
            <a:ln w="2857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线连接符 14">
            <a:extLst>
              <a:ext uri="{FF2B5EF4-FFF2-40B4-BE49-F238E27FC236}">
                <a16:creationId xmlns:a16="http://schemas.microsoft.com/office/drawing/2014/main" id="{BC21690D-913D-4A8A-AF49-A361AF8E376D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4">
            <a:extLst>
              <a:ext uri="{FF2B5EF4-FFF2-40B4-BE49-F238E27FC236}">
                <a16:creationId xmlns:a16="http://schemas.microsoft.com/office/drawing/2014/main" id="{60AB034E-FBF9-4358-A0F7-048881B81912}"/>
              </a:ext>
            </a:extLst>
          </p:cNvPr>
          <p:cNvSpPr txBox="1"/>
          <p:nvPr/>
        </p:nvSpPr>
        <p:spPr>
          <a:xfrm>
            <a:off x="61253" y="141285"/>
            <a:ext cx="545372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2013-2016</a:t>
            </a:r>
            <a:r>
              <a:rPr lang="zh-CN" altLang="en-US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Northeastern Pacific MHW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759E0B1-9295-4B0C-A1EC-A1E8334432F3}"/>
              </a:ext>
            </a:extLst>
          </p:cNvPr>
          <p:cNvSpPr txBox="1"/>
          <p:nvPr/>
        </p:nvSpPr>
        <p:spPr>
          <a:xfrm>
            <a:off x="8829674" y="3481594"/>
            <a:ext cx="75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47EDDA9-DD0E-43C5-9090-EB57BC80A4AA}"/>
              </a:ext>
            </a:extLst>
          </p:cNvPr>
          <p:cNvSpPr txBox="1"/>
          <p:nvPr/>
        </p:nvSpPr>
        <p:spPr>
          <a:xfrm>
            <a:off x="4209687" y="6172676"/>
            <a:ext cx="1800494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da-DK" altLang="zh-CN"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Hobday et al., 2016</a:t>
            </a:r>
          </a:p>
        </p:txBody>
      </p:sp>
    </p:spTree>
    <p:extLst>
      <p:ext uri="{BB962C8B-B14F-4D97-AF65-F5344CB8AC3E}">
        <p14:creationId xmlns:p14="http://schemas.microsoft.com/office/powerpoint/2010/main" val="37075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F51C74-D3C9-41E9-896B-FE026E72925B}"/>
              </a:ext>
            </a:extLst>
          </p:cNvPr>
          <p:cNvSpPr/>
          <p:nvPr/>
        </p:nvSpPr>
        <p:spPr>
          <a:xfrm>
            <a:off x="0" y="1794939"/>
            <a:ext cx="12192000" cy="2217226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65956D-2899-4AAE-A23A-009FAE26CF55}"/>
              </a:ext>
            </a:extLst>
          </p:cNvPr>
          <p:cNvSpPr/>
          <p:nvPr/>
        </p:nvSpPr>
        <p:spPr>
          <a:xfrm>
            <a:off x="0" y="2508429"/>
            <a:ext cx="1181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    How </a:t>
            </a:r>
            <a:r>
              <a:rPr kumimoji="1"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and Temporal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algn="ctr"/>
            <a:endParaRPr lang="en-US" altLang="zh-CN" sz="36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7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14">
            <a:extLst>
              <a:ext uri="{FF2B5EF4-FFF2-40B4-BE49-F238E27FC236}">
                <a16:creationId xmlns:a16="http://schemas.microsoft.com/office/drawing/2014/main" id="{9A54868B-88E1-4C8A-9E56-4BBA3E747FA0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4">
            <a:extLst>
              <a:ext uri="{FF2B5EF4-FFF2-40B4-BE49-F238E27FC236}">
                <a16:creationId xmlns:a16="http://schemas.microsoft.com/office/drawing/2014/main" id="{51D1A176-3B74-4F2D-903D-2E5D4BEA43EF}"/>
              </a:ext>
            </a:extLst>
          </p:cNvPr>
          <p:cNvSpPr txBox="1"/>
          <p:nvPr/>
        </p:nvSpPr>
        <p:spPr>
          <a:xfrm>
            <a:off x="61253" y="141285"/>
            <a:ext cx="863099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Methodology——KNN cluster and semi-</a:t>
            </a:r>
            <a:r>
              <a:rPr lang="en-US" altLang="zh-CN" b="1" dirty="0" err="1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lagrangian</a:t>
            </a: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method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B84E79A-77DE-4014-833B-EC5D4F40F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6" t="12564" r="7225" b="21912"/>
          <a:stretch/>
        </p:blipFill>
        <p:spPr>
          <a:xfrm>
            <a:off x="4660817" y="948348"/>
            <a:ext cx="3740335" cy="22293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F0B1DFC-040E-4D4C-B817-F070CCDDBB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06" t="11034" r="8108" b="24111"/>
          <a:stretch/>
        </p:blipFill>
        <p:spPr>
          <a:xfrm>
            <a:off x="8401152" y="877133"/>
            <a:ext cx="3740335" cy="225764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6E7806C-4FAD-494B-AA85-C7CA1DDBC6DB}"/>
              </a:ext>
            </a:extLst>
          </p:cNvPr>
          <p:cNvSpPr/>
          <p:nvPr/>
        </p:nvSpPr>
        <p:spPr>
          <a:xfrm>
            <a:off x="168676" y="1959382"/>
            <a:ext cx="4881336" cy="735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cnstruction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of spatial structure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K-Nearest Neighbor (KNN)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4BD1588F-73FD-42B9-8CD4-31B469E79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57" y="3883057"/>
            <a:ext cx="4711337" cy="2650127"/>
          </a:xfrm>
          <a:prstGeom prst="rect">
            <a:avLst/>
          </a:prstGeom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id="{A483A84B-864B-4701-95E2-44417716E4C0}"/>
              </a:ext>
            </a:extLst>
          </p:cNvPr>
          <p:cNvSpPr/>
          <p:nvPr/>
        </p:nvSpPr>
        <p:spPr>
          <a:xfrm>
            <a:off x="360161" y="4442128"/>
            <a:ext cx="440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tracking in the time domain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1A2DD50-5CE4-43EC-89A5-3E74B3EE7F12}"/>
              </a:ext>
            </a:extLst>
          </p:cNvPr>
          <p:cNvSpPr txBox="1"/>
          <p:nvPr/>
        </p:nvSpPr>
        <p:spPr>
          <a:xfrm>
            <a:off x="6468089" y="6451895"/>
            <a:ext cx="104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简单情况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392A9FFF-34AD-4343-912A-466DBA98759C}"/>
              </a:ext>
            </a:extLst>
          </p:cNvPr>
          <p:cNvSpPr txBox="1"/>
          <p:nvPr/>
        </p:nvSpPr>
        <p:spPr>
          <a:xfrm>
            <a:off x="8319170" y="6455467"/>
            <a:ext cx="67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分裂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1F27EF7-2DC5-443A-8A54-CDB9F7C1D658}"/>
              </a:ext>
            </a:extLst>
          </p:cNvPr>
          <p:cNvSpPr txBox="1"/>
          <p:nvPr/>
        </p:nvSpPr>
        <p:spPr>
          <a:xfrm>
            <a:off x="9943826" y="6455467"/>
            <a:ext cx="67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D3B95CE9-C118-4045-8FB3-8C852547F613}"/>
                  </a:ext>
                </a:extLst>
              </p:cNvPr>
              <p:cNvSpPr/>
              <p:nvPr/>
            </p:nvSpPr>
            <p:spPr>
              <a:xfrm>
                <a:off x="658270" y="4827586"/>
                <a:ext cx="4272067" cy="579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𝐹𝑂𝐷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altLang="zh-CN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d>
                          <m:dPr>
                            <m:ctrlPr>
                              <a:rPr lang="zh-CN" altLang="zh-CN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,|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&gt;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 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D3B95CE9-C118-4045-8FB3-8C852547F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0" y="4827586"/>
                <a:ext cx="4272067" cy="579454"/>
              </a:xfrm>
              <a:prstGeom prst="rect">
                <a:avLst/>
              </a:prstGeom>
              <a:blipFill>
                <a:blip r:embed="rId6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14">
            <a:extLst>
              <a:ext uri="{FF2B5EF4-FFF2-40B4-BE49-F238E27FC236}">
                <a16:creationId xmlns:a16="http://schemas.microsoft.com/office/drawing/2014/main" id="{A0A64865-875C-43A0-AA80-92C2F7B31965}"/>
              </a:ext>
            </a:extLst>
          </p:cNvPr>
          <p:cNvCxnSpPr>
            <a:cxnSpLocks/>
          </p:cNvCxnSpPr>
          <p:nvPr/>
        </p:nvCxnSpPr>
        <p:spPr>
          <a:xfrm>
            <a:off x="3858170" y="3803158"/>
            <a:ext cx="79612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780FDD-C7AE-4D1D-BF9E-62F3D2EE3EA5}"/>
                  </a:ext>
                </a:extLst>
              </p:cNvPr>
              <p:cNvSpPr/>
              <p:nvPr/>
            </p:nvSpPr>
            <p:spPr>
              <a:xfrm>
                <a:off x="182815" y="2807522"/>
                <a:ext cx="5015412" cy="615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zh-CN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CN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altLang="zh-CN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𝐵𝑜𝑥</m:t>
                          </m:r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𝐵𝑜𝑥</m:t>
                          </m:r>
                        </m:sub>
                        <m:sup/>
                        <m:e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CN" sz="140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earest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400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altLang="zh-CN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nary>
                      <m:r>
                        <a:rPr lang="en-US" altLang="zh-CN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780FDD-C7AE-4D1D-BF9E-62F3D2EE3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15" y="2807522"/>
                <a:ext cx="5015412" cy="615168"/>
              </a:xfrm>
              <a:prstGeom prst="rect">
                <a:avLst/>
              </a:prstGeom>
              <a:blipFill>
                <a:blip r:embed="rId7"/>
                <a:stretch>
                  <a:fillRect t="-117000" b="-169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BB53178E-3B99-45CB-9AA9-72117DCB998E}"/>
              </a:ext>
            </a:extLst>
          </p:cNvPr>
          <p:cNvSpPr/>
          <p:nvPr/>
        </p:nvSpPr>
        <p:spPr>
          <a:xfrm>
            <a:off x="6871368" y="211488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0B55CE11-3AC9-4039-84A1-B688C7AB2A47}"/>
              </a:ext>
            </a:extLst>
          </p:cNvPr>
          <p:cNvSpPr/>
          <p:nvPr/>
        </p:nvSpPr>
        <p:spPr>
          <a:xfrm>
            <a:off x="6728392" y="1976250"/>
            <a:ext cx="331669" cy="322985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950DA832-B6A3-4B38-9CC8-C77D9FF1A393}"/>
              </a:ext>
            </a:extLst>
          </p:cNvPr>
          <p:cNvSpPr/>
          <p:nvPr/>
        </p:nvSpPr>
        <p:spPr>
          <a:xfrm>
            <a:off x="6944884" y="2478460"/>
            <a:ext cx="45719" cy="4571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78C03E89-5772-4577-8A3D-F678F4038250}"/>
              </a:ext>
            </a:extLst>
          </p:cNvPr>
          <p:cNvSpPr/>
          <p:nvPr/>
        </p:nvSpPr>
        <p:spPr>
          <a:xfrm>
            <a:off x="6801908" y="2334326"/>
            <a:ext cx="331669" cy="322985"/>
          </a:xfrm>
          <a:prstGeom prst="flowChartConnector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4AEF48-F7F0-4AF5-B407-520CA83C0495}"/>
              </a:ext>
            </a:extLst>
          </p:cNvPr>
          <p:cNvSpPr txBox="1"/>
          <p:nvPr/>
        </p:nvSpPr>
        <p:spPr>
          <a:xfrm>
            <a:off x="225445" y="3397434"/>
            <a:ext cx="6021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400 grid points ~20×20~5°×5° for 0.25°×0.25° resolution ~500km</a:t>
            </a:r>
            <a:endParaRPr lang="zh-CN" altLang="en-US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29D931-25F1-4E0E-BF8F-5D19BD38C766}"/>
              </a:ext>
            </a:extLst>
          </p:cNvPr>
          <p:cNvSpPr/>
          <p:nvPr/>
        </p:nvSpPr>
        <p:spPr>
          <a:xfrm>
            <a:off x="182815" y="1093352"/>
            <a:ext cx="4619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pointwise detection of MHWs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Hobday et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al. 2016</a:t>
            </a:r>
          </a:p>
        </p:txBody>
      </p:sp>
    </p:spTree>
    <p:extLst>
      <p:ext uri="{BB962C8B-B14F-4D97-AF65-F5344CB8AC3E}">
        <p14:creationId xmlns:p14="http://schemas.microsoft.com/office/powerpoint/2010/main" val="328874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14">
            <a:extLst>
              <a:ext uri="{FF2B5EF4-FFF2-40B4-BE49-F238E27FC236}">
                <a16:creationId xmlns:a16="http://schemas.microsoft.com/office/drawing/2014/main" id="{9A54868B-88E1-4C8A-9E56-4BBA3E747FA0}"/>
              </a:ext>
            </a:extLst>
          </p:cNvPr>
          <p:cNvCxnSpPr>
            <a:cxnSpLocks/>
          </p:cNvCxnSpPr>
          <p:nvPr/>
        </p:nvCxnSpPr>
        <p:spPr>
          <a:xfrm>
            <a:off x="168676" y="741500"/>
            <a:ext cx="117837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4">
            <a:extLst>
              <a:ext uri="{FF2B5EF4-FFF2-40B4-BE49-F238E27FC236}">
                <a16:creationId xmlns:a16="http://schemas.microsoft.com/office/drawing/2014/main" id="{51D1A176-3B74-4F2D-903D-2E5D4BEA43EF}"/>
              </a:ext>
            </a:extLst>
          </p:cNvPr>
          <p:cNvSpPr txBox="1"/>
          <p:nvPr/>
        </p:nvSpPr>
        <p:spPr>
          <a:xfrm>
            <a:off x="61254" y="141285"/>
            <a:ext cx="406987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1A3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Metrics of MHW events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B89EB30-8E65-4B8A-80D5-D783F1CBB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63" y="1580947"/>
            <a:ext cx="5230400" cy="40682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699B3B8-BB97-4100-B8C7-5CB70CDA5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1629436"/>
            <a:ext cx="5766319" cy="403642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23A59D-B12B-4850-A201-0F28933E1144}"/>
              </a:ext>
            </a:extLst>
          </p:cNvPr>
          <p:cNvSpPr txBox="1"/>
          <p:nvPr/>
        </p:nvSpPr>
        <p:spPr>
          <a:xfrm>
            <a:off x="1709318" y="5866570"/>
            <a:ext cx="3664772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 of MHW metrics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D3CD954-C30C-40AF-991D-CBE6A44438AB}"/>
              </a:ext>
            </a:extLst>
          </p:cNvPr>
          <p:cNvSpPr/>
          <p:nvPr/>
        </p:nvSpPr>
        <p:spPr>
          <a:xfrm>
            <a:off x="3150958" y="961361"/>
            <a:ext cx="6918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Metrics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Spatial extent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displacement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deformation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A359D49-9A80-4559-B4E1-28A74D58D4B9}"/>
              </a:ext>
            </a:extLst>
          </p:cNvPr>
          <p:cNvSpPr txBox="1"/>
          <p:nvPr/>
        </p:nvSpPr>
        <p:spPr>
          <a:xfrm>
            <a:off x="7879449" y="5747168"/>
            <a:ext cx="2968165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Spatial distribution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FD3D4DE-5611-4D7D-8497-AB392C9AF3C6}"/>
              </a:ext>
            </a:extLst>
          </p:cNvPr>
          <p:cNvSpPr txBox="1"/>
          <p:nvPr/>
        </p:nvSpPr>
        <p:spPr>
          <a:xfrm>
            <a:off x="2096742" y="2438982"/>
            <a:ext cx="88197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Duration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48C9894-4256-44D1-832F-6E6E35243A5B}"/>
              </a:ext>
            </a:extLst>
          </p:cNvPr>
          <p:cNvSpPr txBox="1"/>
          <p:nvPr/>
        </p:nvSpPr>
        <p:spPr>
          <a:xfrm>
            <a:off x="4564027" y="2443341"/>
            <a:ext cx="123463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Spatial extent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1E7DCCB-810C-4958-84AE-6186F00EA492}"/>
              </a:ext>
            </a:extLst>
          </p:cNvPr>
          <p:cNvSpPr txBox="1"/>
          <p:nvPr/>
        </p:nvSpPr>
        <p:spPr>
          <a:xfrm>
            <a:off x="2096191" y="3776002"/>
            <a:ext cx="862736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Intensity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4889B12-936C-4C5F-BED9-0E6150167593}"/>
              </a:ext>
            </a:extLst>
          </p:cNvPr>
          <p:cNvSpPr txBox="1"/>
          <p:nvPr/>
        </p:nvSpPr>
        <p:spPr>
          <a:xfrm>
            <a:off x="4015800" y="3776003"/>
            <a:ext cx="178286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Cumulative intensity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173C722-2139-4245-9A6D-28E9CA757323}"/>
              </a:ext>
            </a:extLst>
          </p:cNvPr>
          <p:cNvSpPr txBox="1"/>
          <p:nvPr/>
        </p:nvSpPr>
        <p:spPr>
          <a:xfrm>
            <a:off x="7768695" y="2438982"/>
            <a:ext cx="88197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Duration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E8F71DD-3233-47B5-A4AE-28DCE08F40D3}"/>
              </a:ext>
            </a:extLst>
          </p:cNvPr>
          <p:cNvSpPr txBox="1"/>
          <p:nvPr/>
        </p:nvSpPr>
        <p:spPr>
          <a:xfrm>
            <a:off x="9925463" y="2455491"/>
            <a:ext cx="123463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Spatial extent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1566AED-F40C-4306-9B22-D8293CCCD383}"/>
              </a:ext>
            </a:extLst>
          </p:cNvPr>
          <p:cNvSpPr txBox="1"/>
          <p:nvPr/>
        </p:nvSpPr>
        <p:spPr>
          <a:xfrm>
            <a:off x="7798351" y="3803244"/>
            <a:ext cx="862737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Intensity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5DDFF7E-0116-4FB8-81E7-BBEA5563D5C4}"/>
              </a:ext>
            </a:extLst>
          </p:cNvPr>
          <p:cNvSpPr txBox="1"/>
          <p:nvPr/>
        </p:nvSpPr>
        <p:spPr>
          <a:xfrm>
            <a:off x="1757677" y="5108664"/>
            <a:ext cx="1221809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Displacement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A5309F4-D53A-484F-848C-C7E069B8AEB6}"/>
              </a:ext>
            </a:extLst>
          </p:cNvPr>
          <p:cNvSpPr txBox="1"/>
          <p:nvPr/>
        </p:nvSpPr>
        <p:spPr>
          <a:xfrm>
            <a:off x="4283501" y="5108665"/>
            <a:ext cx="1515159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Deformation rate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C1573A1-F798-4E6B-97D1-8109CE42C72C}"/>
              </a:ext>
            </a:extLst>
          </p:cNvPr>
          <p:cNvSpPr txBox="1"/>
          <p:nvPr/>
        </p:nvSpPr>
        <p:spPr>
          <a:xfrm>
            <a:off x="9506926" y="3803243"/>
            <a:ext cx="1685078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Zonal displacement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7890ABB-01A1-4AAA-8C34-C634F8E9426C}"/>
              </a:ext>
            </a:extLst>
          </p:cNvPr>
          <p:cNvSpPr txBox="1"/>
          <p:nvPr/>
        </p:nvSpPr>
        <p:spPr>
          <a:xfrm>
            <a:off x="6610121" y="5175183"/>
            <a:ext cx="2093843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Meridional displacement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CAB8DB4-3CAB-4A9A-AECF-DC1784D8F80C}"/>
              </a:ext>
            </a:extLst>
          </p:cNvPr>
          <p:cNvSpPr txBox="1"/>
          <p:nvPr/>
        </p:nvSpPr>
        <p:spPr>
          <a:xfrm>
            <a:off x="9644937" y="5175183"/>
            <a:ext cx="1515159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Deformation rate</a:t>
            </a:r>
            <a:endParaRPr kumimoji="1"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5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</TotalTime>
  <Words>852</Words>
  <Application>Microsoft Office PowerPoint</Application>
  <PresentationFormat>宽屏</PresentationFormat>
  <Paragraphs>221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Microsoft YaHei</vt:lpstr>
      <vt:lpstr>Microsoft YaHei</vt:lpstr>
      <vt:lpstr>Arial</vt:lpstr>
      <vt:lpstr>Cambria Math</vt:lpstr>
      <vt:lpstr>Comic Sans MS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Cindy</dc:creator>
  <cp:lastModifiedBy>迪 孙</cp:lastModifiedBy>
  <cp:revision>306</cp:revision>
  <dcterms:created xsi:type="dcterms:W3CDTF">2023-10-07T06:16:41Z</dcterms:created>
  <dcterms:modified xsi:type="dcterms:W3CDTF">2024-04-19T13:05:08Z</dcterms:modified>
</cp:coreProperties>
</file>