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 id="2147483695" r:id="rId3"/>
    <p:sldMasterId id="2147483719" r:id="rId4"/>
    <p:sldMasterId id="2147483731" r:id="rId5"/>
    <p:sldMasterId id="2147483743" r:id="rId6"/>
    <p:sldMasterId id="2147483755" r:id="rId7"/>
    <p:sldMasterId id="2147483757" r:id="rId8"/>
    <p:sldMasterId id="2147483769" r:id="rId9"/>
  </p:sldMasterIdLst>
  <p:notesMasterIdLst>
    <p:notesMasterId r:id="rId32"/>
  </p:notesMasterIdLst>
  <p:sldIdLst>
    <p:sldId id="549" r:id="rId10"/>
    <p:sldId id="628" r:id="rId11"/>
    <p:sldId id="700" r:id="rId12"/>
    <p:sldId id="720" r:id="rId13"/>
    <p:sldId id="682" r:id="rId14"/>
    <p:sldId id="715" r:id="rId15"/>
    <p:sldId id="716" r:id="rId16"/>
    <p:sldId id="717" r:id="rId17"/>
    <p:sldId id="718" r:id="rId18"/>
    <p:sldId id="719" r:id="rId19"/>
    <p:sldId id="2794" r:id="rId20"/>
    <p:sldId id="2795" r:id="rId21"/>
    <p:sldId id="2797" r:id="rId22"/>
    <p:sldId id="2799" r:id="rId23"/>
    <p:sldId id="2798" r:id="rId24"/>
    <p:sldId id="2800" r:id="rId25"/>
    <p:sldId id="2801" r:id="rId26"/>
    <p:sldId id="2802" r:id="rId27"/>
    <p:sldId id="2803" r:id="rId28"/>
    <p:sldId id="690" r:id="rId29"/>
    <p:sldId id="714" r:id="rId30"/>
    <p:sldId id="548" r:id="rId31"/>
  </p:sldIdLst>
  <p:sldSz cx="9144000" cy="6858000" type="screen4x3"/>
  <p:notesSz cx="6858000" cy="9144000"/>
  <p:defaultTextStyle>
    <a:defPPr>
      <a:defRPr lang="zh-CN"/>
    </a:defPPr>
    <a:lvl1pPr algn="l" rtl="0" fontAlgn="base">
      <a:spcBef>
        <a:spcPct val="0"/>
      </a:spcBef>
      <a:spcAft>
        <a:spcPct val="0"/>
      </a:spcAft>
      <a:defRPr b="1" kern="1200">
        <a:solidFill>
          <a:schemeClr val="tx1"/>
        </a:solidFill>
        <a:latin typeface="Arial" charset="0"/>
        <a:ea typeface="宋体" pitchFamily="2" charset="-122"/>
        <a:cs typeface="+mn-cs"/>
      </a:defRPr>
    </a:lvl1pPr>
    <a:lvl2pPr marL="457200" algn="l" rtl="0" fontAlgn="base">
      <a:spcBef>
        <a:spcPct val="0"/>
      </a:spcBef>
      <a:spcAft>
        <a:spcPct val="0"/>
      </a:spcAft>
      <a:defRPr b="1" kern="1200">
        <a:solidFill>
          <a:schemeClr val="tx1"/>
        </a:solidFill>
        <a:latin typeface="Arial" charset="0"/>
        <a:ea typeface="宋体" pitchFamily="2" charset="-122"/>
        <a:cs typeface="+mn-cs"/>
      </a:defRPr>
    </a:lvl2pPr>
    <a:lvl3pPr marL="914400" algn="l" rtl="0" fontAlgn="base">
      <a:spcBef>
        <a:spcPct val="0"/>
      </a:spcBef>
      <a:spcAft>
        <a:spcPct val="0"/>
      </a:spcAft>
      <a:defRPr b="1" kern="1200">
        <a:solidFill>
          <a:schemeClr val="tx1"/>
        </a:solidFill>
        <a:latin typeface="Arial" charset="0"/>
        <a:ea typeface="宋体" pitchFamily="2" charset="-122"/>
        <a:cs typeface="+mn-cs"/>
      </a:defRPr>
    </a:lvl3pPr>
    <a:lvl4pPr marL="1371600" algn="l" rtl="0" fontAlgn="base">
      <a:spcBef>
        <a:spcPct val="0"/>
      </a:spcBef>
      <a:spcAft>
        <a:spcPct val="0"/>
      </a:spcAft>
      <a:defRPr b="1" kern="1200">
        <a:solidFill>
          <a:schemeClr val="tx1"/>
        </a:solidFill>
        <a:latin typeface="Arial" charset="0"/>
        <a:ea typeface="宋体" pitchFamily="2" charset="-122"/>
        <a:cs typeface="+mn-cs"/>
      </a:defRPr>
    </a:lvl4pPr>
    <a:lvl5pPr marL="1828800" algn="l" rtl="0" fontAlgn="base">
      <a:spcBef>
        <a:spcPct val="0"/>
      </a:spcBef>
      <a:spcAft>
        <a:spcPct val="0"/>
      </a:spcAft>
      <a:defRPr b="1" kern="1200">
        <a:solidFill>
          <a:schemeClr val="tx1"/>
        </a:solidFill>
        <a:latin typeface="Arial" charset="0"/>
        <a:ea typeface="宋体" pitchFamily="2" charset="-122"/>
        <a:cs typeface="+mn-cs"/>
      </a:defRPr>
    </a:lvl5pPr>
    <a:lvl6pPr marL="2286000" algn="l" defTabSz="914400" rtl="0" eaLnBrk="1" latinLnBrk="0" hangingPunct="1">
      <a:defRPr b="1" kern="1200">
        <a:solidFill>
          <a:schemeClr val="tx1"/>
        </a:solidFill>
        <a:latin typeface="Arial" charset="0"/>
        <a:ea typeface="宋体" pitchFamily="2" charset="-122"/>
        <a:cs typeface="+mn-cs"/>
      </a:defRPr>
    </a:lvl6pPr>
    <a:lvl7pPr marL="2743200" algn="l" defTabSz="914400" rtl="0" eaLnBrk="1" latinLnBrk="0" hangingPunct="1">
      <a:defRPr b="1" kern="1200">
        <a:solidFill>
          <a:schemeClr val="tx1"/>
        </a:solidFill>
        <a:latin typeface="Arial" charset="0"/>
        <a:ea typeface="宋体" pitchFamily="2" charset="-122"/>
        <a:cs typeface="+mn-cs"/>
      </a:defRPr>
    </a:lvl7pPr>
    <a:lvl8pPr marL="3200400" algn="l" defTabSz="914400" rtl="0" eaLnBrk="1" latinLnBrk="0" hangingPunct="1">
      <a:defRPr b="1" kern="1200">
        <a:solidFill>
          <a:schemeClr val="tx1"/>
        </a:solidFill>
        <a:latin typeface="Arial" charset="0"/>
        <a:ea typeface="宋体" pitchFamily="2" charset="-122"/>
        <a:cs typeface="+mn-cs"/>
      </a:defRPr>
    </a:lvl8pPr>
    <a:lvl9pPr marL="3657600" algn="l" defTabSz="914400" rtl="0" eaLnBrk="1" latinLnBrk="0" hangingPunct="1">
      <a:defRPr b="1"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175"/>
    <a:srgbClr val="FFFFFF"/>
    <a:srgbClr val="AACD06"/>
    <a:srgbClr val="0000FF"/>
    <a:srgbClr val="66CCFF"/>
    <a:srgbClr val="FF9900"/>
    <a:srgbClr val="CCFF99"/>
    <a:srgbClr val="CCFFCC"/>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3" autoAdjust="0"/>
    <p:restoredTop sz="89949" autoAdjust="0"/>
  </p:normalViewPr>
  <p:slideViewPr>
    <p:cSldViewPr>
      <p:cViewPr varScale="1">
        <p:scale>
          <a:sx n="114" d="100"/>
          <a:sy n="114" d="100"/>
        </p:scale>
        <p:origin x="156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1.6559273840769904E-2"/>
                  <c:y val="-1.2723097112860892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trendlineLbl>
          </c:trendline>
          <c:xVal>
            <c:numRef>
              <c:f>Sheet2!$A$1:$A$10</c:f>
              <c:numCache>
                <c:formatCode>General</c:formatCode>
                <c:ptCount val="10"/>
                <c:pt idx="0">
                  <c:v>0.47</c:v>
                </c:pt>
                <c:pt idx="1">
                  <c:v>0.34</c:v>
                </c:pt>
                <c:pt idx="2">
                  <c:v>0.46</c:v>
                </c:pt>
                <c:pt idx="3">
                  <c:v>0.44</c:v>
                </c:pt>
                <c:pt idx="4">
                  <c:v>0.13</c:v>
                </c:pt>
                <c:pt idx="5">
                  <c:v>0.26</c:v>
                </c:pt>
                <c:pt idx="6">
                  <c:v>0.43</c:v>
                </c:pt>
                <c:pt idx="7">
                  <c:v>0.33</c:v>
                </c:pt>
                <c:pt idx="8">
                  <c:v>0.49</c:v>
                </c:pt>
                <c:pt idx="9">
                  <c:v>0.39</c:v>
                </c:pt>
              </c:numCache>
            </c:numRef>
          </c:xVal>
          <c:yVal>
            <c:numRef>
              <c:f>Sheet2!$B$1:$B$10</c:f>
              <c:numCache>
                <c:formatCode>General</c:formatCode>
                <c:ptCount val="10"/>
                <c:pt idx="0">
                  <c:v>2.86</c:v>
                </c:pt>
                <c:pt idx="1">
                  <c:v>2.54</c:v>
                </c:pt>
                <c:pt idx="2">
                  <c:v>2.46</c:v>
                </c:pt>
                <c:pt idx="3">
                  <c:v>2.5499999999999998</c:v>
                </c:pt>
                <c:pt idx="4">
                  <c:v>1.63</c:v>
                </c:pt>
                <c:pt idx="5">
                  <c:v>2.04</c:v>
                </c:pt>
                <c:pt idx="6">
                  <c:v>2.5</c:v>
                </c:pt>
                <c:pt idx="7">
                  <c:v>2.1</c:v>
                </c:pt>
                <c:pt idx="8">
                  <c:v>2.65</c:v>
                </c:pt>
                <c:pt idx="9">
                  <c:v>2.1800000000000002</c:v>
                </c:pt>
              </c:numCache>
            </c:numRef>
          </c:yVal>
          <c:smooth val="0"/>
          <c:extLst>
            <c:ext xmlns:c16="http://schemas.microsoft.com/office/drawing/2014/chart" uri="{C3380CC4-5D6E-409C-BE32-E72D297353CC}">
              <c16:uniqueId val="{00000001-EB9E-43E0-B7B4-00E5E199A502}"/>
            </c:ext>
          </c:extLst>
        </c:ser>
        <c:dLbls>
          <c:showLegendKey val="0"/>
          <c:showVal val="0"/>
          <c:showCatName val="0"/>
          <c:showSerName val="0"/>
          <c:showPercent val="0"/>
          <c:showBubbleSize val="0"/>
        </c:dLbls>
        <c:axId val="1027988111"/>
        <c:axId val="802027199"/>
      </c:scatterChart>
      <c:valAx>
        <c:axId val="10279881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1200" b="0" i="0" baseline="0">
                    <a:effectLst/>
                  </a:rPr>
                  <a:t>SGR</a:t>
                </a:r>
                <a:r>
                  <a:rPr lang="zh-CN" altLang="zh-CN" sz="1200" b="0" i="0" baseline="0">
                    <a:effectLst/>
                  </a:rPr>
                  <a:t>（</a:t>
                </a:r>
                <a:r>
                  <a:rPr lang="en-US" altLang="zh-CN" sz="1200" b="0" i="0" baseline="0">
                    <a:effectLst/>
                  </a:rPr>
                  <a:t>%</a:t>
                </a:r>
                <a:r>
                  <a:rPr lang="zh-CN" altLang="zh-CN" sz="1200" b="0" i="0" baseline="0">
                    <a:effectLst/>
                  </a:rPr>
                  <a:t>）</a:t>
                </a:r>
                <a:endParaRPr lang="zh-CN" altLang="zh-CN" sz="70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02027199"/>
        <c:crosses val="autoZero"/>
        <c:crossBetween val="midCat"/>
      </c:valAx>
      <c:valAx>
        <c:axId val="80202719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1200" b="0" i="0" baseline="0" dirty="0">
                    <a:effectLst/>
                  </a:rPr>
                  <a:t>Seepage velocity</a:t>
                </a:r>
                <a:r>
                  <a:rPr lang="zh-CN" altLang="zh-CN" sz="1200" b="0" i="0" baseline="0" dirty="0">
                    <a:effectLst/>
                  </a:rPr>
                  <a:t>（</a:t>
                </a:r>
                <a:r>
                  <a:rPr lang="en-US" altLang="zh-CN" sz="1200" b="0" i="0" baseline="0" dirty="0">
                    <a:effectLst/>
                  </a:rPr>
                  <a:t>m/d</a:t>
                </a:r>
                <a:r>
                  <a:rPr lang="zh-CN" altLang="zh-CN" sz="1200" b="0" i="0" baseline="0" dirty="0">
                    <a:effectLst/>
                  </a:rPr>
                  <a:t>）</a:t>
                </a:r>
                <a:endParaRPr lang="zh-CN" altLang="zh-CN" sz="700" dirty="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027988111"/>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bg1"/>
      </a:solid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a typeface="SimSun" pitchFamily="2" charset="-122"/>
              </a:defRPr>
            </a:lvl1pPr>
          </a:lstStyle>
          <a:p>
            <a:pPr>
              <a:defRPr/>
            </a:pPr>
            <a:endParaRPr lang="en-US" altLang="zh-CN"/>
          </a:p>
        </p:txBody>
      </p:sp>
      <p:sp>
        <p:nvSpPr>
          <p:cNvPr id="1105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SimSun" pitchFamily="2" charset="-122"/>
              </a:defRPr>
            </a:lvl1pPr>
          </a:lstStyle>
          <a:p>
            <a:pPr>
              <a:defRPr/>
            </a:pPr>
            <a:endParaRPr lang="en-US" altLang="zh-CN"/>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105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SimSun" pitchFamily="2" charset="-122"/>
              </a:defRPr>
            </a:lvl1pPr>
          </a:lstStyle>
          <a:p>
            <a:pPr>
              <a:defRPr/>
            </a:pPr>
            <a:endParaRPr lang="en-US" altLang="zh-CN"/>
          </a:p>
        </p:txBody>
      </p:sp>
      <p:sp>
        <p:nvSpPr>
          <p:cNvPr id="1105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a typeface="SimSun" pitchFamily="2" charset="-122"/>
              </a:defRPr>
            </a:lvl1pPr>
          </a:lstStyle>
          <a:p>
            <a:pPr>
              <a:defRPr/>
            </a:pPr>
            <a:fld id="{65F302E9-84DB-40B7-AC2E-DCE1C0381AD6}" type="slidenum">
              <a:rPr lang="en-US" altLang="zh-CN"/>
              <a:pPr>
                <a:defRPr/>
              </a:pPr>
              <a:t>‹#›</a:t>
            </a:fld>
            <a:endParaRPr lang="en-US" altLang="zh-CN"/>
          </a:p>
        </p:txBody>
      </p:sp>
    </p:spTree>
    <p:extLst>
      <p:ext uri="{BB962C8B-B14F-4D97-AF65-F5344CB8AC3E}">
        <p14:creationId xmlns:p14="http://schemas.microsoft.com/office/powerpoint/2010/main" val="11371468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0B755F6-13C9-4F19-B3DB-630D68059AD3}" type="slidenum">
              <a:rPr lang="en-US" altLang="zh-CN" smtClean="0">
                <a:ea typeface="宋体" pitchFamily="2" charset="-122"/>
              </a:rPr>
              <a:pPr/>
              <a:t>1</a:t>
            </a:fld>
            <a:endParaRPr lang="en-US" altLang="zh-CN">
              <a:ea typeface="宋体" pitchFamily="2" charset="-122"/>
            </a:endParaRPr>
          </a:p>
        </p:txBody>
      </p:sp>
      <p:sp>
        <p:nvSpPr>
          <p:cNvPr id="450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C8466BA-9B6C-477C-B990-C39EBA4AEAD5}" type="slidenum">
              <a:rPr lang="en-US" altLang="zh-CN" sz="1200" b="0"/>
              <a:pPr algn="r"/>
              <a:t>1</a:t>
            </a:fld>
            <a:endParaRPr lang="en-US" altLang="zh-CN" sz="1200" b="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p:spPr>
        <p:txBody>
          <a:bodyPr/>
          <a:lstStyle/>
          <a:p>
            <a:pPr eaLnBrk="1" hangingPunct="1"/>
            <a:endParaRPr lang="en-US" altLang="zh-CN" sz="1800" dirty="0"/>
          </a:p>
        </p:txBody>
      </p:sp>
    </p:spTree>
    <p:extLst>
      <p:ext uri="{BB962C8B-B14F-4D97-AF65-F5344CB8AC3E}">
        <p14:creationId xmlns:p14="http://schemas.microsoft.com/office/powerpoint/2010/main" val="309174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4" tIns="47528" rIns="95054" bIns="47528" anchor="b"/>
          <a:lstStyle>
            <a:lvl1pPr defTabSz="950913">
              <a:defRPr kumimoji="1" sz="2400">
                <a:solidFill>
                  <a:schemeClr val="tx1"/>
                </a:solidFill>
                <a:latin typeface="Times New Roman" pitchFamily="18" charset="0"/>
                <a:ea typeface="宋体" pitchFamily="2" charset="-122"/>
              </a:defRPr>
            </a:lvl1pPr>
            <a:lvl2pPr marL="742950" indent="-285750" defTabSz="950913">
              <a:defRPr kumimoji="1" sz="2400">
                <a:solidFill>
                  <a:schemeClr val="tx1"/>
                </a:solidFill>
                <a:latin typeface="Times New Roman" pitchFamily="18" charset="0"/>
                <a:ea typeface="宋体" pitchFamily="2" charset="-122"/>
              </a:defRPr>
            </a:lvl2pPr>
            <a:lvl3pPr marL="1143000" indent="-228600" defTabSz="950913">
              <a:defRPr kumimoji="1" sz="2400">
                <a:solidFill>
                  <a:schemeClr val="tx1"/>
                </a:solidFill>
                <a:latin typeface="Times New Roman" pitchFamily="18" charset="0"/>
                <a:ea typeface="宋体" pitchFamily="2" charset="-122"/>
              </a:defRPr>
            </a:lvl3pPr>
            <a:lvl4pPr marL="1600200" indent="-228600" defTabSz="950913">
              <a:defRPr kumimoji="1" sz="2400">
                <a:solidFill>
                  <a:schemeClr val="tx1"/>
                </a:solidFill>
                <a:latin typeface="Times New Roman" pitchFamily="18" charset="0"/>
                <a:ea typeface="宋体" pitchFamily="2" charset="-122"/>
              </a:defRPr>
            </a:lvl4pPr>
            <a:lvl5pPr marL="2057400" indent="-228600" defTabSz="950913">
              <a:defRPr kumimoji="1" sz="2400">
                <a:solidFill>
                  <a:schemeClr val="tx1"/>
                </a:solidFill>
                <a:latin typeface="Times New Roman" pitchFamily="18" charset="0"/>
                <a:ea typeface="宋体" pitchFamily="2" charset="-122"/>
              </a:defRPr>
            </a:lvl5pPr>
            <a:lvl6pPr marL="25146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A9324CE3-0505-4FCE-980F-31E1945F3372}" type="slidenum">
              <a:rPr kumimoji="1" lang="en-US"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pPr marL="0" marR="0" lvl="0" indent="0" algn="r" defTabSz="950913" rtl="0" eaLnBrk="1" fontAlgn="base" latinLnBrk="0" hangingPunct="1">
                <a:lnSpc>
                  <a:spcPct val="100000"/>
                </a:lnSpc>
                <a:spcBef>
                  <a:spcPct val="0"/>
                </a:spcBef>
                <a:spcAft>
                  <a:spcPct val="0"/>
                </a:spcAft>
                <a:buClrTx/>
                <a:buSzTx/>
                <a:buFontTx/>
                <a:buNone/>
                <a:tabLst/>
                <a:defRPr/>
              </a:pPr>
              <a:t>2</a:t>
            </a:fld>
            <a:endParaRPr kumimoji="1" lang="en-US"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zh-CN" altLang="zh-CN" dirty="0">
              <a:latin typeface="Arial" panose="020B0604020202020204" pitchFamily="34" charset="0"/>
            </a:endParaRPr>
          </a:p>
        </p:txBody>
      </p:sp>
    </p:spTree>
    <p:extLst>
      <p:ext uri="{BB962C8B-B14F-4D97-AF65-F5344CB8AC3E}">
        <p14:creationId xmlns:p14="http://schemas.microsoft.com/office/powerpoint/2010/main" val="630670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691D06-94D9-4A48-9FE0-002D7B181F77}"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8131" name="Rectangle 2"/>
          <p:cNvSpPr>
            <a:spLocks noGrp="1" noRot="1" noChangeAspect="1" noChangeArrowheads="1" noTextEdit="1"/>
          </p:cNvSpPr>
          <p:nvPr>
            <p:ph type="sldImg"/>
          </p:nvPr>
        </p:nvSpPr>
        <p:spPr/>
      </p:sp>
      <p:sp>
        <p:nvSpPr>
          <p:cNvPr id="48132" name="Rectangle 3"/>
          <p:cNvSpPr>
            <a:spLocks noGrp="1" noChangeArrowheads="1"/>
          </p:cNvSpPr>
          <p:nvPr>
            <p:ph type="body" idx="1"/>
          </p:nvPr>
        </p:nvSpPr>
        <p:spPr>
          <a:noFill/>
        </p:spPr>
        <p:txBody>
          <a:bodyPr/>
          <a:lstStyle/>
          <a:p>
            <a:pPr marL="0" marR="0" lvl="0" indent="0" algn="l" defTabSz="914400" rtl="0" eaLnBrk="0" fontAlgn="base" latinLnBrk="0" hangingPunct="0">
              <a:lnSpc>
                <a:spcPct val="150000"/>
              </a:lnSpc>
              <a:spcBef>
                <a:spcPct val="30000"/>
              </a:spcBef>
              <a:spcAft>
                <a:spcPct val="0"/>
              </a:spcAft>
              <a:buClrTx/>
              <a:buSzTx/>
              <a:buFontTx/>
              <a:buNone/>
              <a:defRPr/>
            </a:pPr>
            <a:endParaRPr kumimoji="0" lang="en-US" altLang="zh-CN" sz="1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95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4C65C2-67CF-4C93-982D-AEC89AE366C9}"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9155" name="Rectangle 2"/>
          <p:cNvSpPr>
            <a:spLocks noGrp="1" noRot="1" noChangeAspect="1" noChangeArrowheads="1" noTextEdit="1"/>
          </p:cNvSpPr>
          <p:nvPr>
            <p:ph type="sldImg"/>
          </p:nvPr>
        </p:nvSpPr>
        <p:spPr/>
      </p:sp>
      <p:sp>
        <p:nvSpPr>
          <p:cNvPr id="49156" name="Rectangle 3"/>
          <p:cNvSpPr>
            <a:spLocks noGrp="1" noChangeArrowheads="1"/>
          </p:cNvSpPr>
          <p:nvPr>
            <p:ph type="body" idx="1"/>
          </p:nvPr>
        </p:nvSpPr>
        <p:spPr>
          <a:noFill/>
        </p:spPr>
        <p:txBody>
          <a:bodyPr/>
          <a:lstStyle/>
          <a:p>
            <a:pPr marL="0" indent="0">
              <a:lnSpc>
                <a:spcPct val="150000"/>
              </a:lnSpc>
              <a:buClr>
                <a:srgbClr val="FF0000"/>
              </a:buClr>
              <a:buFont typeface="Wingdings" panose="05000000000000000000" pitchFamily="2" charset="2"/>
              <a:buNone/>
            </a:pPr>
            <a:endParaRPr lang="zh-CN" altLang="en-US" sz="1200" dirty="0"/>
          </a:p>
          <a:p>
            <a:pPr>
              <a:lnSpc>
                <a:spcPct val="150000"/>
              </a:lnSpc>
            </a:pPr>
            <a:endParaRPr lang="en-US" altLang="zh-CN"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4" tIns="47528" rIns="95054" bIns="47528" anchor="b"/>
          <a:lstStyle>
            <a:lvl1pPr defTabSz="950913">
              <a:defRPr kumimoji="1" sz="2400">
                <a:solidFill>
                  <a:schemeClr val="tx1"/>
                </a:solidFill>
                <a:latin typeface="Times New Roman" pitchFamily="18" charset="0"/>
                <a:ea typeface="宋体" pitchFamily="2" charset="-122"/>
              </a:defRPr>
            </a:lvl1pPr>
            <a:lvl2pPr marL="742950" indent="-285750" defTabSz="950913">
              <a:defRPr kumimoji="1" sz="2400">
                <a:solidFill>
                  <a:schemeClr val="tx1"/>
                </a:solidFill>
                <a:latin typeface="Times New Roman" pitchFamily="18" charset="0"/>
                <a:ea typeface="宋体" pitchFamily="2" charset="-122"/>
              </a:defRPr>
            </a:lvl2pPr>
            <a:lvl3pPr marL="1143000" indent="-228600" defTabSz="950913">
              <a:defRPr kumimoji="1" sz="2400">
                <a:solidFill>
                  <a:schemeClr val="tx1"/>
                </a:solidFill>
                <a:latin typeface="Times New Roman" pitchFamily="18" charset="0"/>
                <a:ea typeface="宋体" pitchFamily="2" charset="-122"/>
              </a:defRPr>
            </a:lvl3pPr>
            <a:lvl4pPr marL="1600200" indent="-228600" defTabSz="950913">
              <a:defRPr kumimoji="1" sz="2400">
                <a:solidFill>
                  <a:schemeClr val="tx1"/>
                </a:solidFill>
                <a:latin typeface="Times New Roman" pitchFamily="18" charset="0"/>
                <a:ea typeface="宋体" pitchFamily="2" charset="-122"/>
              </a:defRPr>
            </a:lvl4pPr>
            <a:lvl5pPr marL="2057400" indent="-228600" defTabSz="950913">
              <a:defRPr kumimoji="1" sz="2400">
                <a:solidFill>
                  <a:schemeClr val="tx1"/>
                </a:solidFill>
                <a:latin typeface="Times New Roman" pitchFamily="18" charset="0"/>
                <a:ea typeface="宋体" pitchFamily="2" charset="-122"/>
              </a:defRPr>
            </a:lvl5pPr>
            <a:lvl6pPr marL="25146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A9324CE3-0505-4FCE-980F-31E1945F3372}" type="slidenum">
              <a:rPr kumimoji="1" lang="en-US"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pPr marL="0" marR="0" lvl="0" indent="0" algn="r" defTabSz="950913" rtl="0" eaLnBrk="1" fontAlgn="base" latinLnBrk="0" hangingPunct="1">
                <a:lnSpc>
                  <a:spcPct val="100000"/>
                </a:lnSpc>
                <a:spcBef>
                  <a:spcPct val="0"/>
                </a:spcBef>
                <a:spcAft>
                  <a:spcPct val="0"/>
                </a:spcAft>
                <a:buClrTx/>
                <a:buSzTx/>
                <a:buFontTx/>
                <a:buNone/>
                <a:tabLst/>
                <a:defRPr/>
              </a:pPr>
              <a:t>5</a:t>
            </a:fld>
            <a:endParaRPr kumimoji="1" lang="en-US"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zh-CN" altLang="zh-CN" dirty="0">
              <a:latin typeface="Arial" panose="020B0604020202020204" pitchFamily="34" charset="0"/>
            </a:endParaRPr>
          </a:p>
        </p:txBody>
      </p:sp>
    </p:spTree>
    <p:extLst>
      <p:ext uri="{BB962C8B-B14F-4D97-AF65-F5344CB8AC3E}">
        <p14:creationId xmlns:p14="http://schemas.microsoft.com/office/powerpoint/2010/main" val="268583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4C65C2-67CF-4C93-982D-AEC89AE366C9}"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宋体" pitchFamily="2" charset="-122"/>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lnSpc>
                <a:spcPct val="150000"/>
              </a:lnSpc>
            </a:pPr>
            <a:endParaRPr lang="en-US" altLang="zh-CN" dirty="0">
              <a:latin typeface="Arial" panose="020B0604020202020204" pitchFamily="34" charset="0"/>
            </a:endParaRPr>
          </a:p>
        </p:txBody>
      </p:sp>
    </p:spTree>
    <p:extLst>
      <p:ext uri="{BB962C8B-B14F-4D97-AF65-F5344CB8AC3E}">
        <p14:creationId xmlns:p14="http://schemas.microsoft.com/office/powerpoint/2010/main" val="160019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4" tIns="47528" rIns="95054" bIns="47528" anchor="b"/>
          <a:lstStyle>
            <a:lvl1pPr defTabSz="950913">
              <a:defRPr kumimoji="1" sz="2400">
                <a:solidFill>
                  <a:schemeClr val="tx1"/>
                </a:solidFill>
                <a:latin typeface="Times New Roman" pitchFamily="18" charset="0"/>
                <a:ea typeface="宋体" pitchFamily="2" charset="-122"/>
              </a:defRPr>
            </a:lvl1pPr>
            <a:lvl2pPr marL="742950" indent="-285750" defTabSz="950913">
              <a:defRPr kumimoji="1" sz="2400">
                <a:solidFill>
                  <a:schemeClr val="tx1"/>
                </a:solidFill>
                <a:latin typeface="Times New Roman" pitchFamily="18" charset="0"/>
                <a:ea typeface="宋体" pitchFamily="2" charset="-122"/>
              </a:defRPr>
            </a:lvl2pPr>
            <a:lvl3pPr marL="1143000" indent="-228600" defTabSz="950913">
              <a:defRPr kumimoji="1" sz="2400">
                <a:solidFill>
                  <a:schemeClr val="tx1"/>
                </a:solidFill>
                <a:latin typeface="Times New Roman" pitchFamily="18" charset="0"/>
                <a:ea typeface="宋体" pitchFamily="2" charset="-122"/>
              </a:defRPr>
            </a:lvl3pPr>
            <a:lvl4pPr marL="1600200" indent="-228600" defTabSz="950913">
              <a:defRPr kumimoji="1" sz="2400">
                <a:solidFill>
                  <a:schemeClr val="tx1"/>
                </a:solidFill>
                <a:latin typeface="Times New Roman" pitchFamily="18" charset="0"/>
                <a:ea typeface="宋体" pitchFamily="2" charset="-122"/>
              </a:defRPr>
            </a:lvl4pPr>
            <a:lvl5pPr marL="2057400" indent="-228600" defTabSz="950913">
              <a:defRPr kumimoji="1" sz="2400">
                <a:solidFill>
                  <a:schemeClr val="tx1"/>
                </a:solidFill>
                <a:latin typeface="Times New Roman" pitchFamily="18" charset="0"/>
                <a:ea typeface="宋体" pitchFamily="2" charset="-122"/>
              </a:defRPr>
            </a:lvl5pPr>
            <a:lvl6pPr marL="25146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A9324CE3-0505-4FCE-980F-31E1945F3372}" type="slidenum">
              <a:rPr kumimoji="1" lang="en-US"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pPr marL="0" marR="0" lvl="0" indent="0" algn="r" defTabSz="950913" rtl="0" eaLnBrk="1" fontAlgn="base" latinLnBrk="0" hangingPunct="1">
                <a:lnSpc>
                  <a:spcPct val="100000"/>
                </a:lnSpc>
                <a:spcBef>
                  <a:spcPct val="0"/>
                </a:spcBef>
                <a:spcAft>
                  <a:spcPct val="0"/>
                </a:spcAft>
                <a:buClrTx/>
                <a:buSzTx/>
                <a:buFontTx/>
                <a:buNone/>
                <a:tabLst/>
                <a:defRPr/>
              </a:pPr>
              <a:t>20</a:t>
            </a:fld>
            <a:endParaRPr kumimoji="1" lang="en-US"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n-US" altLang="zh-CN" dirty="0">
              <a:latin typeface="Arial" panose="020B0604020202020204" pitchFamily="34" charset="0"/>
            </a:endParaRPr>
          </a:p>
        </p:txBody>
      </p:sp>
    </p:spTree>
    <p:extLst>
      <p:ext uri="{BB962C8B-B14F-4D97-AF65-F5344CB8AC3E}">
        <p14:creationId xmlns:p14="http://schemas.microsoft.com/office/powerpoint/2010/main" val="389552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4C65C2-67CF-4C93-982D-AEC89AE366C9}"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srgbClr val="000000"/>
              </a:solidFill>
              <a:effectLst/>
              <a:uLnTx/>
              <a:uFillTx/>
              <a:latin typeface="Arial" charset="0"/>
              <a:ea typeface="宋体" pitchFamily="2" charset="-122"/>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
                <a:srgbClr val="FF0000"/>
              </a:buClr>
              <a:buSzTx/>
              <a:buFontTx/>
              <a:buNone/>
              <a:tabLst/>
              <a:defRPr/>
            </a:pPr>
            <a:endParaRPr lang="en-US" altLang="zh-CN" baseline="0" dirty="0">
              <a:latin typeface="Arial" panose="020B0604020202020204" pitchFamily="34" charset="0"/>
            </a:endParaRPr>
          </a:p>
        </p:txBody>
      </p:sp>
    </p:spTree>
    <p:extLst>
      <p:ext uri="{BB962C8B-B14F-4D97-AF65-F5344CB8AC3E}">
        <p14:creationId xmlns:p14="http://schemas.microsoft.com/office/powerpoint/2010/main" val="223293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127794A-8E9E-461C-B437-5D1395BA1486}" type="slidenum">
              <a:rPr lang="en-US" altLang="zh-CN" smtClean="0">
                <a:ea typeface="宋体" pitchFamily="2" charset="-122"/>
              </a:rPr>
              <a:pPr/>
              <a:t>22</a:t>
            </a:fld>
            <a:endParaRPr lang="en-US" altLang="zh-CN">
              <a:ea typeface="宋体" pitchFamily="2" charset="-122"/>
            </a:endParaRPr>
          </a:p>
        </p:txBody>
      </p:sp>
      <p:sp>
        <p:nvSpPr>
          <p:cNvPr id="81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085D3F4-AD08-4C4A-BB4F-4A42623FE1F2}" type="slidenum">
              <a:rPr lang="en-US" altLang="zh-CN" sz="1200" b="0"/>
              <a:pPr algn="r"/>
              <a:t>22</a:t>
            </a:fld>
            <a:endParaRPr lang="en-US" altLang="zh-CN" sz="1200" b="0"/>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p:spPr>
        <p:txBody>
          <a:bodyPr/>
          <a:lstStyle/>
          <a:p>
            <a:pPr eaLnBrk="1" hangingPunct="1"/>
            <a:endParaRPr lang="en-US" altLang="zh-CN" dirty="0"/>
          </a:p>
        </p:txBody>
      </p:sp>
    </p:spTree>
    <p:extLst>
      <p:ext uri="{BB962C8B-B14F-4D97-AF65-F5344CB8AC3E}">
        <p14:creationId xmlns:p14="http://schemas.microsoft.com/office/powerpoint/2010/main" val="2123327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3E71629-C608-4405-8043-C61E5D27010E}"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B656224-7FB1-4C2E-9427-5C186D90B352}"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78ADD6F-EF18-4672-B630-D5CF43D7A492}"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zh-CN" altLang="en-US">
                  <a:ea typeface="SimSun" pitchFamily="2" charset="-122"/>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zh-CN" altLang="en-US">
                  <a:ea typeface="SimSun" pitchFamily="2" charset="-122"/>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zh-CN" altLang="en-US">
                  <a:ea typeface="SimSun" pitchFamily="2" charset="-122"/>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zh-CN" altLang="en-US">
                  <a:ea typeface="SimSun" pitchFamily="2" charset="-122"/>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zh-CN" altLang="en-US">
                  <a:ea typeface="SimSun" pitchFamily="2" charset="-122"/>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en-US">
                <a:ea typeface="SimSun" pitchFamily="2" charset="-122"/>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zh-CN" altLang="en-US">
                <a:ea typeface="SimSun" pitchFamily="2" charset="-122"/>
              </a:endParaRPr>
            </a:p>
          </p:txBody>
        </p:sp>
      </p:grpSp>
      <p:sp>
        <p:nvSpPr>
          <p:cNvPr id="247819" name="Rectangle 11"/>
          <p:cNvSpPr>
            <a:spLocks noGrp="1" noChangeArrowheads="1"/>
          </p:cNvSpPr>
          <p:nvPr>
            <p:ph type="ctrTitle" sz="quarter"/>
          </p:nvPr>
        </p:nvSpPr>
        <p:spPr>
          <a:xfrm>
            <a:off x="685800" y="1736725"/>
            <a:ext cx="7772400" cy="1920875"/>
          </a:xfrm>
        </p:spPr>
        <p:txBody>
          <a:bodyPr/>
          <a:lstStyle>
            <a:lvl1pPr>
              <a:defRPr sz="6000"/>
            </a:lvl1pPr>
          </a:lstStyle>
          <a:p>
            <a:r>
              <a:rPr lang="zh-CN" altLang="en-US"/>
              <a:t>单击此处编辑母版标题样式</a:t>
            </a:r>
          </a:p>
        </p:txBody>
      </p:sp>
      <p:sp>
        <p:nvSpPr>
          <p:cNvPr id="247820" name="Rectangle 12"/>
          <p:cNvSpPr>
            <a:spLocks noGrp="1" noChangeArrowheads="1"/>
          </p:cNvSpPr>
          <p:nvPr>
            <p:ph type="subTitle" sz="quarter"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 typeface="Wingdings" pitchFamily="2" charset="2"/>
              <a:buNone/>
              <a:defRPr/>
            </a:lvl1pPr>
          </a:lstStyle>
          <a:p>
            <a:r>
              <a:rPr lang="zh-CN" altLang="en-US"/>
              <a:t>单击此处编辑母版副标题样式</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zh-CN"/>
          </a:p>
        </p:txBody>
      </p:sp>
      <p:sp>
        <p:nvSpPr>
          <p:cNvPr id="14" name="Rectangle 14"/>
          <p:cNvSpPr>
            <a:spLocks noGrp="1" noChangeArrowheads="1"/>
          </p:cNvSpPr>
          <p:nvPr>
            <p:ph type="ftr" sz="quarter" idx="11"/>
          </p:nvPr>
        </p:nvSpPr>
        <p:spPr bwMode="auto">
          <a:xfrm>
            <a:off x="3124200" y="625157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b="0">
                <a:ea typeface="SimSun" pitchFamily="2" charset="-122"/>
              </a:defRPr>
            </a:lvl1pPr>
          </a:lstStyle>
          <a:p>
            <a:pPr>
              <a:defRPr/>
            </a:pPr>
            <a:endParaRPr lang="en-US" altLang="zh-CN"/>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0EA4084-C18F-426B-B67B-7F1E80954F3A}"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5B906F28-C066-4A15-BC02-8B293AE62157}" type="slidenum">
              <a:rPr lang="en-US" altLang="zh-CN"/>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8EF51ADB-4BC1-4982-931F-1FCB7C6A6EB8}" type="slidenum">
              <a:rPr lang="en-US" altLang="zh-CN"/>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50F6671D-D064-401B-9BFB-81A4AB2A00DC}" type="slidenum">
              <a:rPr lang="en-US" altLang="zh-CN"/>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3"/>
          <p:cNvSpPr>
            <a:spLocks noGrp="1" noChangeArrowheads="1"/>
          </p:cNvSpPr>
          <p:nvPr>
            <p:ph type="sldNum" sz="quarter" idx="11"/>
          </p:nvPr>
        </p:nvSpPr>
        <p:spPr>
          <a:ln/>
        </p:spPr>
        <p:txBody>
          <a:bodyPr/>
          <a:lstStyle>
            <a:lvl1pPr>
              <a:defRPr/>
            </a:lvl1pPr>
          </a:lstStyle>
          <a:p>
            <a:pPr>
              <a:defRPr/>
            </a:pPr>
            <a:fld id="{9463F035-0B35-454F-9233-2ECC6967DEA1}" type="slidenum">
              <a:rPr lang="en-US" altLang="zh-CN"/>
              <a:pPr>
                <a:defRPr/>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3"/>
          <p:cNvSpPr>
            <a:spLocks noGrp="1" noChangeArrowheads="1"/>
          </p:cNvSpPr>
          <p:nvPr>
            <p:ph type="sldNum" sz="quarter" idx="11"/>
          </p:nvPr>
        </p:nvSpPr>
        <p:spPr>
          <a:ln/>
        </p:spPr>
        <p:txBody>
          <a:bodyPr/>
          <a:lstStyle>
            <a:lvl1pPr>
              <a:defRPr/>
            </a:lvl1pPr>
          </a:lstStyle>
          <a:p>
            <a:pPr>
              <a:defRPr/>
            </a:pPr>
            <a:fld id="{15243B20-8C31-422D-9FCD-E8DE4AE17496}" type="slidenum">
              <a:rPr lang="en-US" altLang="zh-CN"/>
              <a:pPr>
                <a:defRPr/>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3"/>
          <p:cNvSpPr>
            <a:spLocks noGrp="1" noChangeArrowheads="1"/>
          </p:cNvSpPr>
          <p:nvPr>
            <p:ph type="sldNum" sz="quarter" idx="11"/>
          </p:nvPr>
        </p:nvSpPr>
        <p:spPr>
          <a:ln/>
        </p:spPr>
        <p:txBody>
          <a:bodyPr/>
          <a:lstStyle>
            <a:lvl1pPr>
              <a:defRPr/>
            </a:lvl1pPr>
          </a:lstStyle>
          <a:p>
            <a:pPr>
              <a:defRPr/>
            </a:pPr>
            <a:fld id="{09F5E221-E378-4B88-A5D9-F9B39D0B779C}" type="slidenum">
              <a:rPr lang="en-US" altLang="zh-CN"/>
              <a:pPr>
                <a:defRPr/>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34B5A2F0-E783-4D2D-9E1D-90EEEC5A1219}"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C89C8D1-2C1F-44C6-8F20-C9FEDC85B57B}"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CB8FFB42-2BF5-40DC-AFD7-D3AC9ADADE1E}" type="slidenum">
              <a:rPr lang="en-US" altLang="zh-CN"/>
              <a:pPr>
                <a:defRPr/>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CFE43ED9-A1D8-442C-83D9-9880589D0B0C}" type="slidenum">
              <a:rPr lang="en-US" altLang="zh-CN"/>
              <a:pPr>
                <a:defRPr/>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4203E45D-36DF-4C7A-8537-A78C804FCBA4}" type="slidenum">
              <a:rPr lang="en-US" altLang="zh-CN"/>
              <a:pPr>
                <a:defRPr/>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8" name="直接连接符 7"/>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66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775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4997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3672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5077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672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6" name="直接连接符 5"/>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09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D88BE14-F130-4A6C-9F1E-DA8DAB3B634D}" type="slidenum">
              <a:rPr lang="en-US" altLang="zh-CN"/>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6966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3099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9224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898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8" name="直接连接符 7"/>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020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2820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2647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6170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293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785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A84A1AE-F9E7-4A6C-8EEE-46022C18FAF4}" type="slidenum">
              <a:rPr lang="en-US" altLang="zh-CN"/>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6" name="直接连接符 5"/>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811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7190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3496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7934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842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8" name="直接连接符 7"/>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861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5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5185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5385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60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1BBACC6D-E249-42A6-B2B2-5E0E78BAFAE3}" type="slidenum">
              <a:rPr lang="en-US" altLang="zh-CN"/>
              <a:pPr>
                <a:defRPr/>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2948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6" name="直接连接符 5"/>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27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8376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6168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6423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0454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8" name="直接连接符 7"/>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745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7493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9871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779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570240C6-67F5-4DC3-AA8E-575D1F52DF54}" type="slidenum">
              <a:rPr lang="en-US" altLang="zh-CN"/>
              <a:pPr>
                <a:defRPr/>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3819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1163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107950" y="567929"/>
            <a:ext cx="8928546" cy="36000"/>
          </a:xfrm>
          <a:prstGeom prst="rect">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b="0">
              <a:solidFill>
                <a:prstClr val="white"/>
              </a:solidFill>
            </a:endParaRPr>
          </a:p>
        </p:txBody>
      </p:sp>
      <p:cxnSp>
        <p:nvCxnSpPr>
          <p:cNvPr id="6" name="直接连接符 5"/>
          <p:cNvCxnSpPr/>
          <p:nvPr/>
        </p:nvCxnSpPr>
        <p:spPr>
          <a:xfrm>
            <a:off x="142845" y="664120"/>
            <a:ext cx="8893652" cy="0"/>
          </a:xfrm>
          <a:prstGeom prst="line">
            <a:avLst/>
          </a:prstGeom>
          <a:ln>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2164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889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3743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1211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E5F390-45C9-451C-BF37-4ECAE9763BB0}" type="datetimeFigureOut">
              <a:rPr lang="zh-CN" altLang="en-US" smtClean="0">
                <a:solidFill>
                  <a:prstClr val="black">
                    <a:tint val="75000"/>
                  </a:prstClr>
                </a:solidFill>
              </a:rPr>
              <a:pPr/>
              <a:t>2024/4/13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363AA70-CE39-43CD-9AD2-EED0A42B35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4367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17612" y="171880"/>
            <a:ext cx="9157394" cy="584865"/>
          </a:xfrm>
        </p:spPr>
        <p:txBody>
          <a:bodyPr/>
          <a:lstStyle>
            <a:lvl1pPr algn="l">
              <a:defRPr sz="2800" b="1">
                <a:solidFill>
                  <a:schemeClr val="tx1"/>
                </a:solidFill>
                <a:latin typeface="微软雅黑" pitchFamily="34" charset="-122"/>
                <a:ea typeface="微软雅黑" pitchFamily="34" charset="-122"/>
              </a:defRPr>
            </a:lvl1pPr>
          </a:lstStyle>
          <a:p>
            <a:r>
              <a:rPr lang="zh-CN" altLang="en-US" dirty="0"/>
              <a:t>单击此处编辑母版标题样式</a:t>
            </a:r>
          </a:p>
        </p:txBody>
      </p:sp>
      <p:sp>
        <p:nvSpPr>
          <p:cNvPr id="5" name="Rectangle 6"/>
          <p:cNvSpPr>
            <a:spLocks noGrp="1" noChangeArrowheads="1"/>
          </p:cNvSpPr>
          <p:nvPr>
            <p:ph type="sldNum" sz="quarter" idx="12"/>
          </p:nvPr>
        </p:nvSpPr>
        <p:spPr>
          <a:xfrm>
            <a:off x="8748464" y="6514834"/>
            <a:ext cx="416868" cy="324272"/>
          </a:xfrm>
          <a:ln/>
        </p:spPr>
        <p:txBody>
          <a:bodyPr lIns="0" tIns="0" rIns="0" bIns="0" anchor="ctr"/>
          <a:lstStyle>
            <a:lvl1pPr algn="ctr">
              <a:defRPr sz="1200" b="0">
                <a:solidFill>
                  <a:schemeClr val="tx1">
                    <a:lumMod val="50000"/>
                    <a:lumOff val="50000"/>
                  </a:schemeClr>
                </a:solidFill>
              </a:defRPr>
            </a:lvl1pPr>
          </a:lstStyle>
          <a:p>
            <a:pPr>
              <a:defRPr/>
            </a:pPr>
            <a:fld id="{E93F80E3-CF83-44AC-BBEA-A3B535AD6AA0}" type="slidenum">
              <a:rPr lang="en-US" altLang="zh-CN" smtClean="0"/>
              <a:pPr>
                <a:defRPr/>
              </a:pPr>
              <a:t>‹#›</a:t>
            </a:fld>
            <a:endParaRPr lang="en-US" altLang="zh-CN" dirty="0"/>
          </a:p>
        </p:txBody>
      </p:sp>
      <p:sp>
        <p:nvSpPr>
          <p:cNvPr id="8" name="矩形 18"/>
          <p:cNvSpPr/>
          <p:nvPr userDrawn="1"/>
        </p:nvSpPr>
        <p:spPr bwMode="auto">
          <a:xfrm>
            <a:off x="1" y="764704"/>
            <a:ext cx="7875753" cy="47302"/>
          </a:xfrm>
          <a:custGeom>
            <a:avLst/>
            <a:gdLst/>
            <a:ahLst/>
            <a:cxnLst/>
            <a:rect l="l" t="t" r="r" b="b"/>
            <a:pathLst>
              <a:path w="7875753" h="47302">
                <a:moveTo>
                  <a:pt x="0" y="0"/>
                </a:moveTo>
                <a:lnTo>
                  <a:pt x="7803145" y="0"/>
                </a:lnTo>
                <a:lnTo>
                  <a:pt x="7875753" y="47302"/>
                </a:lnTo>
                <a:lnTo>
                  <a:pt x="0" y="47302"/>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9" name="矩形 19"/>
          <p:cNvSpPr/>
          <p:nvPr userDrawn="1"/>
        </p:nvSpPr>
        <p:spPr bwMode="auto">
          <a:xfrm>
            <a:off x="7912904" y="764704"/>
            <a:ext cx="1231097" cy="47302"/>
          </a:xfrm>
          <a:custGeom>
            <a:avLst/>
            <a:gdLst/>
            <a:ahLst/>
            <a:cxnLst/>
            <a:rect l="l" t="t" r="r" b="b"/>
            <a:pathLst>
              <a:path w="1231097" h="47302">
                <a:moveTo>
                  <a:pt x="0" y="0"/>
                </a:moveTo>
                <a:lnTo>
                  <a:pt x="1231097" y="0"/>
                </a:lnTo>
                <a:lnTo>
                  <a:pt x="1231097" y="47302"/>
                </a:lnTo>
                <a:lnTo>
                  <a:pt x="72608" y="47302"/>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Tree>
    <p:extLst>
      <p:ext uri="{BB962C8B-B14F-4D97-AF65-F5344CB8AC3E}">
        <p14:creationId xmlns:p14="http://schemas.microsoft.com/office/powerpoint/2010/main" val="2517482153"/>
      </p:ext>
    </p:extLst>
  </p:cSld>
  <p:clrMapOvr>
    <a:masterClrMapping/>
  </p:clrMapOvr>
  <p:transition advClick="0" advTm="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586107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256159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1DD406D1-46FB-40D9-9314-21A4DEA1E60B}" type="slidenum">
              <a:rPr lang="en-US" altLang="zh-CN"/>
              <a:pPr>
                <a:defRPr/>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154829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39649435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90028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1311320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0" y="6409266"/>
            <a:ext cx="2536562" cy="320674"/>
          </a:xfrm>
        </p:spPr>
        <p:txBody>
          <a:bodyPr/>
          <a:lstStyle>
            <a:lvl1pPr>
              <a:defRPr sz="1400" i="1">
                <a:solidFill>
                  <a:schemeClr val="bg2">
                    <a:lumMod val="50000"/>
                  </a:schemeClr>
                </a:solidFill>
                <a:latin typeface="宋体" panose="02010600030101010101" pitchFamily="2" charset="-122"/>
                <a:ea typeface="宋体" panose="02010600030101010101" pitchFamily="2" charset="-122"/>
              </a:defRPr>
            </a:lvl1pPr>
          </a:lstStyle>
          <a:p>
            <a:r>
              <a:rPr lang="en-US" altLang="zh-CN" dirty="0"/>
              <a:t>2016</a:t>
            </a:r>
            <a:r>
              <a:rPr lang="zh-CN" altLang="en-US" dirty="0"/>
              <a:t>级研究生开题报告</a:t>
            </a:r>
            <a:fld id="{2FB455A4-DF0D-4478-B9F2-ED63F86809E4}" type="slidenum">
              <a:rPr lang="zh-CN" altLang="en-US" smtClean="0"/>
              <a:pPr/>
              <a:t>‹#›</a:t>
            </a:fld>
            <a:endParaRPr lang="zh-CN" altLang="en-US" dirty="0"/>
          </a:p>
        </p:txBody>
      </p:sp>
      <p:sp>
        <p:nvSpPr>
          <p:cNvPr id="5" name="Line 13"/>
          <p:cNvSpPr>
            <a:spLocks noChangeShapeType="1"/>
          </p:cNvSpPr>
          <p:nvPr userDrawn="1"/>
        </p:nvSpPr>
        <p:spPr bwMode="auto">
          <a:xfrm>
            <a:off x="0" y="719667"/>
            <a:ext cx="9144000" cy="0"/>
          </a:xfrm>
          <a:prstGeom prst="line">
            <a:avLst/>
          </a:prstGeom>
          <a:noFill/>
          <a:ln w="63500" cmpd="dbl">
            <a:solidFill>
              <a:srgbClr val="0000CC"/>
            </a:solidFill>
            <a:round/>
          </a:ln>
        </p:spPr>
        <p:txBody>
          <a:bodyPr/>
          <a:lstStyle/>
          <a:p>
            <a:pPr fontAlgn="base">
              <a:spcBef>
                <a:spcPct val="0"/>
              </a:spcBef>
              <a:spcAft>
                <a:spcPct val="0"/>
              </a:spcAft>
              <a:defRPr/>
            </a:pPr>
            <a:endParaRPr lang="zh-CN" altLang="en-US" sz="2400" dirty="0">
              <a:solidFill>
                <a:srgbClr val="000000"/>
              </a:solidFill>
              <a:ea typeface="黑体" panose="02010609060101010101" pitchFamily="49" charset="-122"/>
            </a:endParaRPr>
          </a:p>
        </p:txBody>
      </p:sp>
      <p:pic>
        <p:nvPicPr>
          <p:cNvPr id="6" name="Picture 11"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39467" y="103189"/>
            <a:ext cx="21955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7823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1702988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4064313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2141669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B1E48E-93B8-47C0-B504-ED9D79218716}" type="datetimeFigureOut">
              <a:rPr lang="zh-CN" altLang="en-US" smtClean="0"/>
              <a:t>2024/4/13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34802393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17612" y="171880"/>
            <a:ext cx="9157394" cy="584865"/>
          </a:xfrm>
        </p:spPr>
        <p:txBody>
          <a:bodyPr/>
          <a:lstStyle>
            <a:lvl1pPr algn="l">
              <a:defRPr sz="28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5" name="Rectangle 6"/>
          <p:cNvSpPr>
            <a:spLocks noGrp="1" noChangeArrowheads="1"/>
          </p:cNvSpPr>
          <p:nvPr>
            <p:ph type="sldNum" sz="quarter" idx="12"/>
          </p:nvPr>
        </p:nvSpPr>
        <p:spPr>
          <a:xfrm>
            <a:off x="8748464" y="6514834"/>
            <a:ext cx="416868" cy="324272"/>
          </a:xfrm>
        </p:spPr>
        <p:txBody>
          <a:bodyPr lIns="0" tIns="0" rIns="0" bIns="0" anchor="ctr"/>
          <a:lstStyle>
            <a:lvl1pPr algn="ctr">
              <a:defRPr sz="1200" b="0">
                <a:solidFill>
                  <a:schemeClr val="tx1">
                    <a:lumMod val="50000"/>
                    <a:lumOff val="50000"/>
                  </a:schemeClr>
                </a:solidFill>
              </a:defRPr>
            </a:lvl1pPr>
          </a:lstStyle>
          <a:p>
            <a:pPr>
              <a:defRPr/>
            </a:pPr>
            <a:fld id="{E93F80E3-CF83-44AC-BBEA-A3B535AD6AA0}" type="slidenum">
              <a:rPr lang="en-US" altLang="zh-CN" smtClean="0"/>
              <a:t>‹#›</a:t>
            </a:fld>
            <a:endParaRPr lang="en-US" altLang="zh-CN" dirty="0"/>
          </a:p>
        </p:txBody>
      </p:sp>
      <p:sp>
        <p:nvSpPr>
          <p:cNvPr id="8" name="矩形 18"/>
          <p:cNvSpPr/>
          <p:nvPr userDrawn="1"/>
        </p:nvSpPr>
        <p:spPr bwMode="auto">
          <a:xfrm>
            <a:off x="1" y="764704"/>
            <a:ext cx="7875753" cy="47302"/>
          </a:xfrm>
          <a:custGeom>
            <a:avLst/>
            <a:gdLst/>
            <a:ahLst/>
            <a:cxnLst/>
            <a:rect l="l" t="t" r="r" b="b"/>
            <a:pathLst>
              <a:path w="7875753" h="47302">
                <a:moveTo>
                  <a:pt x="0" y="0"/>
                </a:moveTo>
                <a:lnTo>
                  <a:pt x="7803145" y="0"/>
                </a:lnTo>
                <a:lnTo>
                  <a:pt x="7875753" y="47302"/>
                </a:lnTo>
                <a:lnTo>
                  <a:pt x="0" y="47302"/>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4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9" name="矩形 19"/>
          <p:cNvSpPr/>
          <p:nvPr userDrawn="1"/>
        </p:nvSpPr>
        <p:spPr bwMode="auto">
          <a:xfrm>
            <a:off x="7912904" y="764704"/>
            <a:ext cx="1231097" cy="47302"/>
          </a:xfrm>
          <a:custGeom>
            <a:avLst/>
            <a:gdLst/>
            <a:ahLst/>
            <a:cxnLst/>
            <a:rect l="l" t="t" r="r" b="b"/>
            <a:pathLst>
              <a:path w="1231097" h="47302">
                <a:moveTo>
                  <a:pt x="0" y="0"/>
                </a:moveTo>
                <a:lnTo>
                  <a:pt x="1231097" y="0"/>
                </a:lnTo>
                <a:lnTo>
                  <a:pt x="1231097" y="47302"/>
                </a:lnTo>
                <a:lnTo>
                  <a:pt x="72608" y="47302"/>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4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923941089"/>
      </p:ext>
    </p:extLst>
  </p:cSld>
  <p:clrMapOvr>
    <a:masterClrMapping/>
  </p:clrMapOvr>
  <p:transition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45D9487-1D71-43EC-B0CB-6C9DD7064CF8}"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5E6F3B7-A154-48B8-900C-B30A0E0F2161}"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SimSun"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SimSun"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SimSun" pitchFamily="2" charset="-122"/>
              </a:defRPr>
            </a:lvl1pPr>
          </a:lstStyle>
          <a:p>
            <a:pPr>
              <a:defRPr/>
            </a:pPr>
            <a:fld id="{0D9BD304-8C73-4EB4-967D-29C7065E894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宋体" pitchFamily="2"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SimSun" pitchFamily="2" charset="-122"/>
        </a:defRPr>
      </a:lvl6pPr>
      <a:lvl7pPr marL="914400" algn="ctr" rtl="0" fontAlgn="base">
        <a:spcBef>
          <a:spcPct val="0"/>
        </a:spcBef>
        <a:spcAft>
          <a:spcPct val="0"/>
        </a:spcAft>
        <a:defRPr sz="4400">
          <a:solidFill>
            <a:schemeClr val="tx2"/>
          </a:solidFill>
          <a:latin typeface="Arial" charset="0"/>
          <a:ea typeface="SimSun" pitchFamily="2" charset="-122"/>
        </a:defRPr>
      </a:lvl7pPr>
      <a:lvl8pPr marL="1371600" algn="ctr" rtl="0" fontAlgn="base">
        <a:spcBef>
          <a:spcPct val="0"/>
        </a:spcBef>
        <a:spcAft>
          <a:spcPct val="0"/>
        </a:spcAft>
        <a:defRPr sz="4400">
          <a:solidFill>
            <a:schemeClr val="tx2"/>
          </a:solidFill>
          <a:latin typeface="Arial" charset="0"/>
          <a:ea typeface="SimSun" pitchFamily="2" charset="-122"/>
        </a:defRPr>
      </a:lvl8pPr>
      <a:lvl9pPr marL="1828800" algn="ctr" rtl="0" fontAlgn="base">
        <a:spcBef>
          <a:spcPct val="0"/>
        </a:spcBef>
        <a:spcAft>
          <a:spcPct val="0"/>
        </a:spcAft>
        <a:defRPr sz="4400">
          <a:solidFill>
            <a:schemeClr val="tx2"/>
          </a:solidFill>
          <a:latin typeface="Arial"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宋体"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宋体"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SimSun" pitchFamily="2" charset="-122"/>
              </a:defRPr>
            </a:lvl1pPr>
          </a:lstStyle>
          <a:p>
            <a:pPr>
              <a:defRPr/>
            </a:pPr>
            <a:endParaRPr lang="en-US" altLang="zh-CN"/>
          </a:p>
        </p:txBody>
      </p:sp>
      <p:sp>
        <p:nvSpPr>
          <p:cNvPr id="24678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a typeface="SimSun" pitchFamily="2" charset="-122"/>
              </a:defRPr>
            </a:lvl1pPr>
          </a:lstStyle>
          <a:p>
            <a:pPr>
              <a:defRPr/>
            </a:pPr>
            <a:fld id="{727279B4-E280-401D-88AA-839285DE6F80}" type="slidenum">
              <a:rPr lang="en-US" altLang="zh-CN"/>
              <a:pPr>
                <a:defRPr/>
              </a:pPr>
              <a:t>‹#›</a:t>
            </a:fld>
            <a:endParaRPr lang="en-US" altLang="zh-CN"/>
          </a:p>
        </p:txBody>
      </p:sp>
      <p:grpSp>
        <p:nvGrpSpPr>
          <p:cNvPr id="4100" name="Group 4"/>
          <p:cNvGrpSpPr>
            <a:grpSpLocks/>
          </p:cNvGrpSpPr>
          <p:nvPr/>
        </p:nvGrpSpPr>
        <p:grpSpPr bwMode="auto">
          <a:xfrm>
            <a:off x="0" y="0"/>
            <a:ext cx="9140825" cy="6850063"/>
            <a:chOff x="0" y="0"/>
            <a:chExt cx="5758" cy="4315"/>
          </a:xfrm>
        </p:grpSpPr>
        <p:grpSp>
          <p:nvGrpSpPr>
            <p:cNvPr id="4102" name="Group 5"/>
            <p:cNvGrpSpPr>
              <a:grpSpLocks/>
            </p:cNvGrpSpPr>
            <p:nvPr userDrawn="1"/>
          </p:nvGrpSpPr>
          <p:grpSpPr bwMode="auto">
            <a:xfrm>
              <a:off x="1728" y="2230"/>
              <a:ext cx="4027" cy="2085"/>
              <a:chOff x="1728" y="2230"/>
              <a:chExt cx="4027" cy="2085"/>
            </a:xfrm>
          </p:grpSpPr>
          <p:sp>
            <p:nvSpPr>
              <p:cNvPr id="24679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zh-CN" altLang="en-US">
                  <a:ea typeface="SimSun" pitchFamily="2" charset="-122"/>
                </a:endParaRPr>
              </a:p>
            </p:txBody>
          </p:sp>
          <p:sp>
            <p:nvSpPr>
              <p:cNvPr id="24679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zh-CN" altLang="en-US">
                  <a:ea typeface="SimSun" pitchFamily="2" charset="-122"/>
                </a:endParaRPr>
              </a:p>
            </p:txBody>
          </p:sp>
          <p:sp>
            <p:nvSpPr>
              <p:cNvPr id="24679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zh-CN" altLang="en-US">
                  <a:ea typeface="SimSun" pitchFamily="2" charset="-122"/>
                </a:endParaRPr>
              </a:p>
            </p:txBody>
          </p:sp>
          <p:sp>
            <p:nvSpPr>
              <p:cNvPr id="24679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zh-CN" altLang="en-US">
                  <a:ea typeface="SimSun" pitchFamily="2" charset="-122"/>
                </a:endParaRPr>
              </a:p>
            </p:txBody>
          </p:sp>
          <p:sp>
            <p:nvSpPr>
              <p:cNvPr id="24679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zh-CN" altLang="en-US">
                  <a:ea typeface="SimSun" pitchFamily="2" charset="-122"/>
                </a:endParaRPr>
              </a:p>
            </p:txBody>
          </p:sp>
        </p:grpSp>
        <p:sp>
          <p:nvSpPr>
            <p:cNvPr id="24679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en-US">
                <a:ea typeface="SimSun" pitchFamily="2" charset="-122"/>
              </a:endParaRPr>
            </a:p>
          </p:txBody>
        </p:sp>
        <p:sp>
          <p:nvSpPr>
            <p:cNvPr id="24679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zh-CN" altLang="en-US">
                <a:ea typeface="SimSun" pitchFamily="2" charset="-122"/>
              </a:endParaRPr>
            </a:p>
          </p:txBody>
        </p:sp>
      </p:grpSp>
      <p:sp>
        <p:nvSpPr>
          <p:cNvPr id="24679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Tree>
  </p:cSld>
  <p:clrMap bg1="dk2" tx1="lt1" bg2="dk1" tx2="lt2" accent1="accent1" accent2="accent2" accent3="accent3" accent4="accent4" accent5="accent5" accent6="accent6" hlink="hlink" folHlink="folHlink"/>
  <p:sldLayoutIdLst>
    <p:sldLayoutId id="2147483694"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宋体" pitchFamily="2" charset="-122"/>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SimSun"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SimSun"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SimSun"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SimSun"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宋体" pitchFamily="2" charset="-122"/>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宋体" pitchFamily="2" charset="-122"/>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宋体" pitchFamily="2" charset="-122"/>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宋体" pitchFamily="2" charset="-122"/>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宋体" pitchFamily="2" charset="-122"/>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b="0" smtClean="0">
                <a:solidFill>
                  <a:prstClr val="black">
                    <a:tint val="75000"/>
                  </a:prstClr>
                </a:solidFill>
                <a:latin typeface="Calibri"/>
                <a:ea typeface="宋体"/>
              </a:rPr>
              <a:pPr fontAlgn="auto">
                <a:spcBef>
                  <a:spcPts val="0"/>
                </a:spcBef>
                <a:spcAft>
                  <a:spcPts val="0"/>
                </a:spcAft>
              </a:pPr>
              <a:t>2024/4/13</a:t>
            </a:fld>
            <a:endParaRPr lang="zh-CN" altLang="en-US" b="0">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b="0" smtClean="0">
                <a:solidFill>
                  <a:prstClr val="black">
                    <a:tint val="75000"/>
                  </a:prstClr>
                </a:solidFill>
                <a:latin typeface="Calibri"/>
                <a:ea typeface="宋体"/>
              </a:rPr>
              <a:pPr fontAlgn="auto">
                <a:spcBef>
                  <a:spcPts val="0"/>
                </a:spcBef>
                <a:spcAft>
                  <a:spcPts val="0"/>
                </a:spcAft>
              </a:pPr>
              <a:t>‹#›</a:t>
            </a:fld>
            <a:endParaRPr lang="zh-CN" altLang="en-US" b="0">
              <a:solidFill>
                <a:prstClr val="black">
                  <a:tint val="75000"/>
                </a:prstClr>
              </a:solidFill>
              <a:latin typeface="Calibri"/>
              <a:ea typeface="宋体"/>
            </a:endParaRPr>
          </a:p>
        </p:txBody>
      </p:sp>
    </p:spTree>
    <p:extLst>
      <p:ext uri="{BB962C8B-B14F-4D97-AF65-F5344CB8AC3E}">
        <p14:creationId xmlns:p14="http://schemas.microsoft.com/office/powerpoint/2010/main" val="418203738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b="0" smtClean="0">
                <a:solidFill>
                  <a:prstClr val="black">
                    <a:tint val="75000"/>
                  </a:prstClr>
                </a:solidFill>
                <a:latin typeface="Calibri"/>
                <a:ea typeface="宋体"/>
              </a:rPr>
              <a:pPr fontAlgn="auto">
                <a:spcBef>
                  <a:spcPts val="0"/>
                </a:spcBef>
                <a:spcAft>
                  <a:spcPts val="0"/>
                </a:spcAft>
              </a:pPr>
              <a:t>2024/4/13</a:t>
            </a:fld>
            <a:endParaRPr lang="zh-CN" altLang="en-US" b="0">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b="0" smtClean="0">
                <a:solidFill>
                  <a:prstClr val="black">
                    <a:tint val="75000"/>
                  </a:prstClr>
                </a:solidFill>
                <a:latin typeface="Calibri"/>
                <a:ea typeface="宋体"/>
              </a:rPr>
              <a:pPr fontAlgn="auto">
                <a:spcBef>
                  <a:spcPts val="0"/>
                </a:spcBef>
                <a:spcAft>
                  <a:spcPts val="0"/>
                </a:spcAft>
              </a:pPr>
              <a:t>‹#›</a:t>
            </a:fld>
            <a:endParaRPr lang="zh-CN" altLang="en-US" b="0">
              <a:solidFill>
                <a:prstClr val="black">
                  <a:tint val="75000"/>
                </a:prstClr>
              </a:solidFill>
              <a:latin typeface="Calibri"/>
              <a:ea typeface="宋体"/>
            </a:endParaRPr>
          </a:p>
        </p:txBody>
      </p:sp>
    </p:spTree>
    <p:extLst>
      <p:ext uri="{BB962C8B-B14F-4D97-AF65-F5344CB8AC3E}">
        <p14:creationId xmlns:p14="http://schemas.microsoft.com/office/powerpoint/2010/main" val="3863164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b="0" smtClean="0">
                <a:solidFill>
                  <a:prstClr val="black">
                    <a:tint val="75000"/>
                  </a:prstClr>
                </a:solidFill>
                <a:latin typeface="Calibri"/>
                <a:ea typeface="宋体"/>
              </a:rPr>
              <a:pPr fontAlgn="auto">
                <a:spcBef>
                  <a:spcPts val="0"/>
                </a:spcBef>
                <a:spcAft>
                  <a:spcPts val="0"/>
                </a:spcAft>
              </a:pPr>
              <a:t>2024/4/13</a:t>
            </a:fld>
            <a:endParaRPr lang="zh-CN" altLang="en-US" b="0">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b="0" smtClean="0">
                <a:solidFill>
                  <a:prstClr val="black">
                    <a:tint val="75000"/>
                  </a:prstClr>
                </a:solidFill>
                <a:latin typeface="Calibri"/>
                <a:ea typeface="宋体"/>
              </a:rPr>
              <a:pPr fontAlgn="auto">
                <a:spcBef>
                  <a:spcPts val="0"/>
                </a:spcBef>
                <a:spcAft>
                  <a:spcPts val="0"/>
                </a:spcAft>
              </a:pPr>
              <a:t>‹#›</a:t>
            </a:fld>
            <a:endParaRPr lang="zh-CN" altLang="en-US" b="0">
              <a:solidFill>
                <a:prstClr val="black">
                  <a:tint val="75000"/>
                </a:prstClr>
              </a:solidFill>
              <a:latin typeface="Calibri"/>
              <a:ea typeface="宋体"/>
            </a:endParaRPr>
          </a:p>
        </p:txBody>
      </p:sp>
    </p:spTree>
    <p:extLst>
      <p:ext uri="{BB962C8B-B14F-4D97-AF65-F5344CB8AC3E}">
        <p14:creationId xmlns:p14="http://schemas.microsoft.com/office/powerpoint/2010/main" val="271671365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b="0" smtClean="0">
                <a:solidFill>
                  <a:prstClr val="black">
                    <a:tint val="75000"/>
                  </a:prstClr>
                </a:solidFill>
                <a:latin typeface="Calibri"/>
                <a:ea typeface="宋体"/>
              </a:rPr>
              <a:pPr fontAlgn="auto">
                <a:spcBef>
                  <a:spcPts val="0"/>
                </a:spcBef>
                <a:spcAft>
                  <a:spcPts val="0"/>
                </a:spcAft>
              </a:pPr>
              <a:t>2024/4/13</a:t>
            </a:fld>
            <a:endParaRPr lang="zh-CN" altLang="en-US" b="0">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b="0" smtClean="0">
                <a:solidFill>
                  <a:prstClr val="black">
                    <a:tint val="75000"/>
                  </a:prstClr>
                </a:solidFill>
                <a:latin typeface="Calibri"/>
                <a:ea typeface="宋体"/>
              </a:rPr>
              <a:pPr fontAlgn="auto">
                <a:spcBef>
                  <a:spcPts val="0"/>
                </a:spcBef>
                <a:spcAft>
                  <a:spcPts val="0"/>
                </a:spcAft>
              </a:pPr>
              <a:t>‹#›</a:t>
            </a:fld>
            <a:endParaRPr lang="zh-CN" altLang="en-US" b="0">
              <a:solidFill>
                <a:prstClr val="black">
                  <a:tint val="75000"/>
                </a:prstClr>
              </a:solidFill>
              <a:latin typeface="Calibri"/>
              <a:ea typeface="宋体"/>
            </a:endParaRPr>
          </a:p>
        </p:txBody>
      </p:sp>
    </p:spTree>
    <p:extLst>
      <p:ext uri="{BB962C8B-B14F-4D97-AF65-F5344CB8AC3E}">
        <p14:creationId xmlns:p14="http://schemas.microsoft.com/office/powerpoint/2010/main" val="288526386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en-US" dirty="0"/>
          </a:p>
        </p:txBody>
      </p:sp>
      <p:sp>
        <p:nvSpPr>
          <p:cNvPr id="1027" name="Rectangle 3"/>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E84B36-82DB-4244-A5CC-53FAA5EB9907}" type="slidenum">
              <a:rPr lang="en-US" altLang="zh-CN"/>
              <a:pPr>
                <a:defRPr/>
              </a:pPr>
              <a:t>‹#›</a:t>
            </a:fld>
            <a:endParaRPr lang="en-US" altLang="zh-CN"/>
          </a:p>
        </p:txBody>
      </p:sp>
    </p:spTree>
    <p:extLst>
      <p:ext uri="{BB962C8B-B14F-4D97-AF65-F5344CB8AC3E}">
        <p14:creationId xmlns:p14="http://schemas.microsoft.com/office/powerpoint/2010/main" val="1525145810"/>
      </p:ext>
    </p:extLst>
  </p:cSld>
  <p:clrMap bg1="lt1" tx1="dk1" bg2="lt2" tx2="dk2" accent1="accent1" accent2="accent2" accent3="accent3" accent4="accent4" accent5="accent5" accent6="accent6" hlink="hlink" folHlink="folHlink"/>
  <p:sldLayoutIdLst>
    <p:sldLayoutId id="2147483756" r:id="rId1"/>
  </p:sldLayoutIdLst>
  <p:transition advClick="0" advTm="0"/>
  <p:hf hdr="0" ftr="0" dt="0"/>
  <p:txStyles>
    <p:titleStyle>
      <a:lvl1pPr algn="ctr" rtl="0" eaLnBrk="0" fontAlgn="base" hangingPunct="0">
        <a:spcBef>
          <a:spcPct val="0"/>
        </a:spcBef>
        <a:spcAft>
          <a:spcPct val="0"/>
        </a:spcAft>
        <a:defRPr kumimoji="1" sz="44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Times New Roman" pitchFamily="18" charset="0"/>
          <a:ea typeface="黑体" pitchFamily="2" charset="-122"/>
        </a:defRPr>
      </a:lvl2pPr>
      <a:lvl3pPr algn="ctr" rtl="0" eaLnBrk="0" fontAlgn="base" hangingPunct="0">
        <a:spcBef>
          <a:spcPct val="0"/>
        </a:spcBef>
        <a:spcAft>
          <a:spcPct val="0"/>
        </a:spcAft>
        <a:defRPr kumimoji="1" sz="4400">
          <a:solidFill>
            <a:schemeClr val="bg1"/>
          </a:solidFill>
          <a:latin typeface="Times New Roman" pitchFamily="18" charset="0"/>
          <a:ea typeface="黑体" pitchFamily="2" charset="-122"/>
        </a:defRPr>
      </a:lvl3pPr>
      <a:lvl4pPr algn="ctr" rtl="0" eaLnBrk="0" fontAlgn="base" hangingPunct="0">
        <a:spcBef>
          <a:spcPct val="0"/>
        </a:spcBef>
        <a:spcAft>
          <a:spcPct val="0"/>
        </a:spcAft>
        <a:defRPr kumimoji="1" sz="4400">
          <a:solidFill>
            <a:schemeClr val="bg1"/>
          </a:solidFill>
          <a:latin typeface="Times New Roman" pitchFamily="18" charset="0"/>
          <a:ea typeface="黑体" pitchFamily="2" charset="-122"/>
        </a:defRPr>
      </a:lvl4pPr>
      <a:lvl5pPr algn="ctr" rtl="0" eaLnBrk="0" fontAlgn="base" hangingPunct="0">
        <a:spcBef>
          <a:spcPct val="0"/>
        </a:spcBef>
        <a:spcAft>
          <a:spcPct val="0"/>
        </a:spcAft>
        <a:defRPr kumimoji="1" sz="4400">
          <a:solidFill>
            <a:schemeClr val="bg1"/>
          </a:solidFill>
          <a:latin typeface="Times New Roman" pitchFamily="18" charset="0"/>
          <a:ea typeface="黑体" pitchFamily="2" charset="-122"/>
        </a:defRPr>
      </a:lvl5pPr>
      <a:lvl6pPr marL="457200" algn="ctr" rtl="0" fontAlgn="base">
        <a:spcBef>
          <a:spcPct val="0"/>
        </a:spcBef>
        <a:spcAft>
          <a:spcPct val="0"/>
        </a:spcAft>
        <a:defRPr kumimoji="1" sz="4400">
          <a:solidFill>
            <a:schemeClr val="bg1"/>
          </a:solidFill>
          <a:latin typeface="Times New Roman" pitchFamily="18" charset="0"/>
          <a:ea typeface="黑体" pitchFamily="2" charset="-122"/>
        </a:defRPr>
      </a:lvl6pPr>
      <a:lvl7pPr marL="914400" algn="ctr" rtl="0" fontAlgn="base">
        <a:spcBef>
          <a:spcPct val="0"/>
        </a:spcBef>
        <a:spcAft>
          <a:spcPct val="0"/>
        </a:spcAft>
        <a:defRPr kumimoji="1" sz="4400">
          <a:solidFill>
            <a:schemeClr val="bg1"/>
          </a:solidFill>
          <a:latin typeface="Times New Roman" pitchFamily="18" charset="0"/>
          <a:ea typeface="黑体" pitchFamily="2" charset="-122"/>
        </a:defRPr>
      </a:lvl7pPr>
      <a:lvl8pPr marL="1371600" algn="ctr" rtl="0" fontAlgn="base">
        <a:spcBef>
          <a:spcPct val="0"/>
        </a:spcBef>
        <a:spcAft>
          <a:spcPct val="0"/>
        </a:spcAft>
        <a:defRPr kumimoji="1" sz="4400">
          <a:solidFill>
            <a:schemeClr val="bg1"/>
          </a:solidFill>
          <a:latin typeface="Times New Roman" pitchFamily="18" charset="0"/>
          <a:ea typeface="黑体" pitchFamily="2" charset="-122"/>
        </a:defRPr>
      </a:lvl8pPr>
      <a:lvl9pPr marL="1828800" algn="ctr" rtl="0" fontAlgn="base">
        <a:spcBef>
          <a:spcPct val="0"/>
        </a:spcBef>
        <a:spcAft>
          <a:spcPct val="0"/>
        </a:spcAft>
        <a:defRPr kumimoji="1" sz="4400">
          <a:solidFill>
            <a:schemeClr val="bg1"/>
          </a:solidFill>
          <a:latin typeface="Times New Roman" pitchFamily="18" charset="0"/>
          <a:ea typeface="黑体" pitchFamily="2" charset="-122"/>
        </a:defRPr>
      </a:lvl9pPr>
    </p:titleStyle>
    <p:bodyStyle>
      <a:lvl1pPr marL="342900" indent="-342900" algn="l" rtl="0" eaLnBrk="0" fontAlgn="base" hangingPunct="0">
        <a:spcBef>
          <a:spcPct val="20000"/>
        </a:spcBef>
        <a:spcAft>
          <a:spcPct val="0"/>
        </a:spcAft>
        <a:buChar char="•"/>
        <a:defRPr kumimoji="1"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latin typeface="+mn-lt"/>
          <a:ea typeface="+mn-ea"/>
        </a:defRPr>
      </a:lvl2pPr>
      <a:lvl3pPr marL="1143000" indent="-228600" algn="l" rtl="0" eaLnBrk="0" fontAlgn="base" hangingPunct="0">
        <a:spcBef>
          <a:spcPct val="20000"/>
        </a:spcBef>
        <a:spcAft>
          <a:spcPct val="0"/>
        </a:spcAft>
        <a:buChar char="•"/>
        <a:defRPr kumimoji="1" sz="2400">
          <a:solidFill>
            <a:schemeClr val="bg1"/>
          </a:solidFill>
          <a:latin typeface="+mn-lt"/>
          <a:ea typeface="+mn-ea"/>
        </a:defRPr>
      </a:lvl3pPr>
      <a:lvl4pPr marL="1600200" indent="-228600" algn="l" rtl="0" eaLnBrk="0" fontAlgn="base" hangingPunct="0">
        <a:spcBef>
          <a:spcPct val="20000"/>
        </a:spcBef>
        <a:spcAft>
          <a:spcPct val="0"/>
        </a:spcAft>
        <a:buChar char="–"/>
        <a:defRPr kumimoji="1" sz="2000">
          <a:solidFill>
            <a:schemeClr val="bg1"/>
          </a:solidFill>
          <a:latin typeface="+mn-lt"/>
          <a:ea typeface="+mn-ea"/>
        </a:defRPr>
      </a:lvl4pPr>
      <a:lvl5pPr marL="2057400" indent="-228600" algn="l" rtl="0" eaLnBrk="0" fontAlgn="base" hangingPunct="0">
        <a:spcBef>
          <a:spcPct val="20000"/>
        </a:spcBef>
        <a:spcAft>
          <a:spcPct val="0"/>
        </a:spcAft>
        <a:buChar char="»"/>
        <a:defRPr kumimoji="1" sz="2000">
          <a:solidFill>
            <a:schemeClr val="bg1"/>
          </a:solidFill>
          <a:latin typeface="+mn-lt"/>
          <a:ea typeface="+mn-ea"/>
        </a:defRPr>
      </a:lvl5pPr>
      <a:lvl6pPr marL="2514600" indent="-228600" algn="l" rtl="0" fontAlgn="base">
        <a:spcBef>
          <a:spcPct val="20000"/>
        </a:spcBef>
        <a:spcAft>
          <a:spcPct val="0"/>
        </a:spcAft>
        <a:buChar char="»"/>
        <a:defRPr kumimoji="1" sz="2000">
          <a:solidFill>
            <a:schemeClr val="bg1"/>
          </a:solidFill>
          <a:latin typeface="+mn-lt"/>
          <a:ea typeface="+mn-ea"/>
        </a:defRPr>
      </a:lvl6pPr>
      <a:lvl7pPr marL="2971800" indent="-228600" algn="l" rtl="0" fontAlgn="base">
        <a:spcBef>
          <a:spcPct val="20000"/>
        </a:spcBef>
        <a:spcAft>
          <a:spcPct val="0"/>
        </a:spcAft>
        <a:buChar char="»"/>
        <a:defRPr kumimoji="1" sz="2000">
          <a:solidFill>
            <a:schemeClr val="bg1"/>
          </a:solidFill>
          <a:latin typeface="+mn-lt"/>
          <a:ea typeface="+mn-ea"/>
        </a:defRPr>
      </a:lvl7pPr>
      <a:lvl8pPr marL="3429000" indent="-228600" algn="l" rtl="0" fontAlgn="base">
        <a:spcBef>
          <a:spcPct val="20000"/>
        </a:spcBef>
        <a:spcAft>
          <a:spcPct val="0"/>
        </a:spcAft>
        <a:buChar char="»"/>
        <a:defRPr kumimoji="1" sz="2000">
          <a:solidFill>
            <a:schemeClr val="bg1"/>
          </a:solidFill>
          <a:latin typeface="+mn-lt"/>
          <a:ea typeface="+mn-ea"/>
        </a:defRPr>
      </a:lvl8pPr>
      <a:lvl9pPr marL="3886200" indent="-228600" algn="l" rtl="0" fontAlgn="base">
        <a:spcBef>
          <a:spcPct val="20000"/>
        </a:spcBef>
        <a:spcAft>
          <a:spcPct val="0"/>
        </a:spcAft>
        <a:buChar char="»"/>
        <a:defRPr kumimoji="1" sz="20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1E48E-93B8-47C0-B504-ED9D79218716}" type="datetimeFigureOut">
              <a:rPr lang="zh-CN" altLang="en-US" smtClean="0"/>
              <a:t>2024/4/13</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455A4-DF0D-4478-B9F2-ED63F86809E4}" type="slidenum">
              <a:rPr lang="zh-CN" altLang="en-US" smtClean="0"/>
              <a:t>‹#›</a:t>
            </a:fld>
            <a:endParaRPr lang="zh-CN" altLang="en-US"/>
          </a:p>
        </p:txBody>
      </p:sp>
    </p:spTree>
    <p:extLst>
      <p:ext uri="{BB962C8B-B14F-4D97-AF65-F5344CB8AC3E}">
        <p14:creationId xmlns:p14="http://schemas.microsoft.com/office/powerpoint/2010/main" val="319186926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endParaRPr lang="zh-CN" altLang="en-US" dirty="0"/>
          </a:p>
        </p:txBody>
      </p:sp>
      <p:sp>
        <p:nvSpPr>
          <p:cNvPr id="1027" name="Rectangle 3"/>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E9E84B36-82DB-4244-A5CC-53FAA5EB9907}" type="slidenum">
              <a:rPr lang="en-US" altLang="zh-CN"/>
              <a:t>‹#›</a:t>
            </a:fld>
            <a:endParaRPr lang="en-US" altLang="zh-CN"/>
          </a:p>
        </p:txBody>
      </p:sp>
    </p:spTree>
    <p:extLst>
      <p:ext uri="{BB962C8B-B14F-4D97-AF65-F5344CB8AC3E}">
        <p14:creationId xmlns:p14="http://schemas.microsoft.com/office/powerpoint/2010/main" val="2893034314"/>
      </p:ext>
    </p:extLst>
  </p:cSld>
  <p:clrMap bg1="lt1" tx1="dk1" bg2="lt2" tx2="dk2" accent1="accent1" accent2="accent2" accent3="accent3" accent4="accent4" accent5="accent5" accent6="accent6" hlink="hlink" folHlink="folHlink"/>
  <p:sldLayoutIdLst>
    <p:sldLayoutId id="2147483770" r:id="rId1"/>
  </p:sldLayoutIdLst>
  <p:transition advClick="0" advTm="0"/>
  <p:hf hdr="0" ftr="0" dt="0"/>
  <p:txStyles>
    <p:titleStyle>
      <a:lvl1pPr algn="ctr" rtl="0" eaLnBrk="0" fontAlgn="base" hangingPunct="0">
        <a:spcBef>
          <a:spcPct val="0"/>
        </a:spcBef>
        <a:spcAft>
          <a:spcPct val="0"/>
        </a:spcAft>
        <a:defRPr kumimoji="1" sz="44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2pPr>
      <a:lvl3pPr algn="ctr" rtl="0" eaLnBrk="0" fontAlgn="base" hangingPunct="0">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3pPr>
      <a:lvl4pPr algn="ctr" rtl="0" eaLnBrk="0" fontAlgn="base" hangingPunct="0">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4pPr>
      <a:lvl5pPr algn="ctr" rtl="0" eaLnBrk="0" fontAlgn="base" hangingPunct="0">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5pPr>
      <a:lvl6pPr marL="457200" algn="ctr" rtl="0" fontAlgn="base">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6pPr>
      <a:lvl7pPr marL="914400" algn="ctr" rtl="0" fontAlgn="base">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7pPr>
      <a:lvl8pPr marL="1371600" algn="ctr" rtl="0" fontAlgn="base">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8pPr>
      <a:lvl9pPr marL="1828800" algn="ctr" rtl="0" fontAlgn="base">
        <a:spcBef>
          <a:spcPct val="0"/>
        </a:spcBef>
        <a:spcAft>
          <a:spcPct val="0"/>
        </a:spcAft>
        <a:defRPr kumimoji="1" sz="4400">
          <a:solidFill>
            <a:schemeClr val="bg1"/>
          </a:solidFill>
          <a:latin typeface="Times New Roman" panose="02020603050405020304" pitchFamily="18" charset="0"/>
          <a:ea typeface="黑体" panose="02010609060101010101" pitchFamily="2" charset="-122"/>
        </a:defRPr>
      </a:lvl9pPr>
    </p:titleStyle>
    <p:bodyStyle>
      <a:lvl1pPr marL="342900" indent="-342900" algn="l" rtl="0" eaLnBrk="0" fontAlgn="base" hangingPunct="0">
        <a:spcBef>
          <a:spcPct val="20000"/>
        </a:spcBef>
        <a:spcAft>
          <a:spcPct val="0"/>
        </a:spcAft>
        <a:buChar char="•"/>
        <a:defRPr kumimoji="1"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latin typeface="+mn-lt"/>
          <a:ea typeface="+mn-ea"/>
        </a:defRPr>
      </a:lvl2pPr>
      <a:lvl3pPr marL="1143000" indent="-228600" algn="l" rtl="0" eaLnBrk="0" fontAlgn="base" hangingPunct="0">
        <a:spcBef>
          <a:spcPct val="20000"/>
        </a:spcBef>
        <a:spcAft>
          <a:spcPct val="0"/>
        </a:spcAft>
        <a:buChar char="•"/>
        <a:defRPr kumimoji="1" sz="2400">
          <a:solidFill>
            <a:schemeClr val="bg1"/>
          </a:solidFill>
          <a:latin typeface="+mn-lt"/>
          <a:ea typeface="+mn-ea"/>
        </a:defRPr>
      </a:lvl3pPr>
      <a:lvl4pPr marL="1600200" indent="-228600" algn="l" rtl="0" eaLnBrk="0" fontAlgn="base" hangingPunct="0">
        <a:spcBef>
          <a:spcPct val="20000"/>
        </a:spcBef>
        <a:spcAft>
          <a:spcPct val="0"/>
        </a:spcAft>
        <a:buChar char="–"/>
        <a:defRPr kumimoji="1" sz="2000">
          <a:solidFill>
            <a:schemeClr val="bg1"/>
          </a:solidFill>
          <a:latin typeface="+mn-lt"/>
          <a:ea typeface="+mn-ea"/>
        </a:defRPr>
      </a:lvl4pPr>
      <a:lvl5pPr marL="2057400" indent="-228600" algn="l" rtl="0" eaLnBrk="0" fontAlgn="base" hangingPunct="0">
        <a:spcBef>
          <a:spcPct val="20000"/>
        </a:spcBef>
        <a:spcAft>
          <a:spcPct val="0"/>
        </a:spcAft>
        <a:buChar char="»"/>
        <a:defRPr kumimoji="1" sz="2000">
          <a:solidFill>
            <a:schemeClr val="bg1"/>
          </a:solidFill>
          <a:latin typeface="+mn-lt"/>
          <a:ea typeface="+mn-ea"/>
        </a:defRPr>
      </a:lvl5pPr>
      <a:lvl6pPr marL="2514600" indent="-228600" algn="l" rtl="0" fontAlgn="base">
        <a:spcBef>
          <a:spcPct val="20000"/>
        </a:spcBef>
        <a:spcAft>
          <a:spcPct val="0"/>
        </a:spcAft>
        <a:buChar char="»"/>
        <a:defRPr kumimoji="1" sz="2000">
          <a:solidFill>
            <a:schemeClr val="bg1"/>
          </a:solidFill>
          <a:latin typeface="+mn-lt"/>
          <a:ea typeface="+mn-ea"/>
        </a:defRPr>
      </a:lvl6pPr>
      <a:lvl7pPr marL="2971800" indent="-228600" algn="l" rtl="0" fontAlgn="base">
        <a:spcBef>
          <a:spcPct val="20000"/>
        </a:spcBef>
        <a:spcAft>
          <a:spcPct val="0"/>
        </a:spcAft>
        <a:buChar char="»"/>
        <a:defRPr kumimoji="1" sz="2000">
          <a:solidFill>
            <a:schemeClr val="bg1"/>
          </a:solidFill>
          <a:latin typeface="+mn-lt"/>
          <a:ea typeface="+mn-ea"/>
        </a:defRPr>
      </a:lvl7pPr>
      <a:lvl8pPr marL="3429000" indent="-228600" algn="l" rtl="0" fontAlgn="base">
        <a:spcBef>
          <a:spcPct val="20000"/>
        </a:spcBef>
        <a:spcAft>
          <a:spcPct val="0"/>
        </a:spcAft>
        <a:buChar char="»"/>
        <a:defRPr kumimoji="1" sz="2000">
          <a:solidFill>
            <a:schemeClr val="bg1"/>
          </a:solidFill>
          <a:latin typeface="+mn-lt"/>
          <a:ea typeface="+mn-ea"/>
        </a:defRPr>
      </a:lvl8pPr>
      <a:lvl9pPr marL="3886200" indent="-228600" algn="l" rtl="0" fontAlgn="base">
        <a:spcBef>
          <a:spcPct val="20000"/>
        </a:spcBef>
        <a:spcAft>
          <a:spcPct val="0"/>
        </a:spcAft>
        <a:buChar char="»"/>
        <a:defRPr kumimoji="1" sz="20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6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4.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8.png"/><Relationship Id="rId7"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67.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9.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9.xml"/><Relationship Id="rId1" Type="http://schemas.openxmlformats.org/officeDocument/2006/relationships/tags" Target="../tags/tag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6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 name="Rectangle 2"/>
          <p:cNvSpPr>
            <a:spLocks noChangeArrowheads="1"/>
          </p:cNvSpPr>
          <p:nvPr/>
        </p:nvSpPr>
        <p:spPr bwMode="auto">
          <a:xfrm>
            <a:off x="13266" y="1540045"/>
            <a:ext cx="9144000" cy="2261548"/>
          </a:xfrm>
          <a:prstGeom prst="rect">
            <a:avLst/>
          </a:prstGeom>
          <a:solidFill>
            <a:srgbClr val="0070C0"/>
          </a:solidFill>
          <a:ln>
            <a:noFill/>
          </a:ln>
        </p:spPr>
        <p:txBody>
          <a:bodyPr wrap="none"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1" lang="zh-CN" altLang="zh-CN" sz="2000" b="0" i="0" u="none" strike="noStrike" kern="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Arial" panose="020B0604020202020204" pitchFamily="34" charset="0"/>
            </a:endParaRPr>
          </a:p>
        </p:txBody>
      </p:sp>
      <p:sp>
        <p:nvSpPr>
          <p:cNvPr id="6147" name="Text Box 6"/>
          <p:cNvSpPr txBox="1">
            <a:spLocks noChangeArrowheads="1"/>
          </p:cNvSpPr>
          <p:nvPr/>
        </p:nvSpPr>
        <p:spPr bwMode="auto">
          <a:xfrm>
            <a:off x="288823" y="4440594"/>
            <a:ext cx="5795345" cy="1661993"/>
          </a:xfrm>
          <a:prstGeom prst="rect">
            <a:avLst/>
          </a:prstGeom>
          <a:noFill/>
          <a:ln w="9525">
            <a:noFill/>
            <a:miter lim="800000"/>
            <a:headEnd/>
            <a:tailEnd/>
          </a:ln>
        </p:spPr>
        <p:txBody>
          <a:bodyPr wrap="square">
            <a:spAutoFit/>
          </a:bodyPr>
          <a:lstStyle/>
          <a:p>
            <a:pPr eaLnBrk="0" hangingPunct="0">
              <a:lnSpc>
                <a:spcPct val="150000"/>
              </a:lnSpc>
              <a:spcBef>
                <a:spcPct val="20000"/>
              </a:spcBef>
            </a:pPr>
            <a:r>
              <a:rPr lang="en-US" altLang="zh-CN" sz="2000" b="0" i="1" dirty="0">
                <a:solidFill>
                  <a:schemeClr val="bg2"/>
                </a:solidFill>
                <a:latin typeface="Times New Roman" panose="02020603050405020304" pitchFamily="18" charset="0"/>
                <a:ea typeface="黑体" pitchFamily="2" charset="-122"/>
                <a:cs typeface="Times New Roman" panose="02020603050405020304" pitchFamily="18" charset="0"/>
              </a:rPr>
              <a:t>Changping Cheng, </a:t>
            </a:r>
            <a:r>
              <a:rPr lang="en-US" altLang="zh-CN" sz="2000" b="0" i="1" dirty="0" err="1">
                <a:solidFill>
                  <a:schemeClr val="bg2"/>
                </a:solidFill>
                <a:latin typeface="Times New Roman" panose="02020603050405020304" pitchFamily="18" charset="0"/>
                <a:ea typeface="黑体" pitchFamily="2" charset="-122"/>
                <a:cs typeface="Times New Roman" panose="02020603050405020304" pitchFamily="18" charset="0"/>
              </a:rPr>
              <a:t>Xianguo</a:t>
            </a:r>
            <a:r>
              <a:rPr lang="en-US" altLang="zh-CN" sz="2000" b="0" i="1" dirty="0">
                <a:solidFill>
                  <a:schemeClr val="bg2"/>
                </a:solidFill>
                <a:latin typeface="Times New Roman" panose="02020603050405020304" pitchFamily="18" charset="0"/>
                <a:ea typeface="黑体" pitchFamily="2" charset="-122"/>
                <a:cs typeface="Times New Roman" panose="02020603050405020304" pitchFamily="18" charset="0"/>
              </a:rPr>
              <a:t> ZHANG</a:t>
            </a:r>
          </a:p>
          <a:p>
            <a:pPr eaLnBrk="0" hangingPunct="0">
              <a:spcBef>
                <a:spcPct val="20000"/>
              </a:spcBef>
            </a:pPr>
            <a:endParaRPr lang="en-US" altLang="zh-CN" sz="2000" b="0" i="1" dirty="0">
              <a:solidFill>
                <a:schemeClr val="bg2"/>
              </a:solidFill>
              <a:latin typeface="Times New Roman" panose="02020603050405020304" pitchFamily="18" charset="0"/>
              <a:ea typeface="黑体" pitchFamily="2" charset="-122"/>
              <a:cs typeface="Times New Roman" panose="02020603050405020304" pitchFamily="18" charset="0"/>
            </a:endParaRPr>
          </a:p>
          <a:p>
            <a:pPr eaLnBrk="0" hangingPunct="0">
              <a:spcBef>
                <a:spcPct val="20000"/>
              </a:spcBef>
            </a:pPr>
            <a:r>
              <a:rPr lang="en-US" altLang="zh-CN" sz="2000" b="0" i="1" dirty="0">
                <a:solidFill>
                  <a:schemeClr val="bg2"/>
                </a:solidFill>
                <a:latin typeface="Times New Roman" panose="02020603050405020304" pitchFamily="18" charset="0"/>
                <a:ea typeface="黑体" pitchFamily="2" charset="-122"/>
                <a:cs typeface="Times New Roman" panose="02020603050405020304" pitchFamily="18" charset="0"/>
              </a:rPr>
              <a:t>School of Geosciences</a:t>
            </a:r>
          </a:p>
          <a:p>
            <a:pPr eaLnBrk="0" hangingPunct="0">
              <a:spcBef>
                <a:spcPct val="20000"/>
              </a:spcBef>
            </a:pPr>
            <a:r>
              <a:rPr lang="en-US" altLang="zh-CN" sz="2000" b="0" i="1" dirty="0">
                <a:solidFill>
                  <a:schemeClr val="bg2"/>
                </a:solidFill>
                <a:latin typeface="Times New Roman" panose="02020603050405020304" pitchFamily="18" charset="0"/>
                <a:ea typeface="黑体" pitchFamily="2" charset="-122"/>
                <a:cs typeface="Times New Roman" panose="02020603050405020304" pitchFamily="18" charset="0"/>
              </a:rPr>
              <a:t>China University of Petroleum (East China) </a:t>
            </a:r>
          </a:p>
        </p:txBody>
      </p:sp>
      <p:sp>
        <p:nvSpPr>
          <p:cNvPr id="2050" name="Rectangle 2"/>
          <p:cNvSpPr>
            <a:spLocks noGrp="1" noChangeArrowheads="1"/>
          </p:cNvSpPr>
          <p:nvPr>
            <p:ph type="ctrTitle" idx="4294967295"/>
          </p:nvPr>
        </p:nvSpPr>
        <p:spPr>
          <a:xfrm>
            <a:off x="216346" y="1587486"/>
            <a:ext cx="8820150" cy="2142099"/>
          </a:xfrm>
        </p:spPr>
        <p:txBody>
          <a:bodyPr/>
          <a:lstStyle/>
          <a:p>
            <a:r>
              <a:rPr lang="en-US" altLang="zh-CN" sz="3600" dirty="0">
                <a:solidFill>
                  <a:schemeClr val="tx1"/>
                </a:solidFill>
                <a:effectLst/>
                <a:latin typeface="Times New Roman" panose="02020603050405020304" pitchFamily="18" charset="0"/>
                <a:ea typeface="Arial Unicode MS"/>
                <a:cs typeface="Times New Roman" panose="02020603050405020304" pitchFamily="18" charset="0"/>
              </a:rPr>
              <a:t>Application of a fault identification and fault sealing evaluation method in production and development stage in ZB area of Bohai Bay</a:t>
            </a:r>
            <a:r>
              <a:rPr lang="zh-CN" altLang="en-US" sz="3600" dirty="0">
                <a:solidFill>
                  <a:schemeClr val="tx1"/>
                </a:solidFill>
                <a:effectLst/>
                <a:latin typeface="Times New Roman" panose="02020603050405020304" pitchFamily="18" charset="0"/>
                <a:ea typeface="Arial Unicode MS"/>
                <a:cs typeface="Times New Roman" panose="02020603050405020304" pitchFamily="18" charset="0"/>
              </a:rPr>
              <a:t> </a:t>
            </a:r>
            <a:r>
              <a:rPr lang="en-US" altLang="zh-CN" sz="3600" dirty="0">
                <a:solidFill>
                  <a:schemeClr val="tx1"/>
                </a:solidFill>
                <a:effectLst/>
                <a:latin typeface="Times New Roman" panose="02020603050405020304" pitchFamily="18" charset="0"/>
                <a:ea typeface="Arial Unicode MS"/>
                <a:cs typeface="Times New Roman" panose="02020603050405020304" pitchFamily="18" charset="0"/>
              </a:rPr>
              <a:t>Basin</a:t>
            </a:r>
            <a:endParaRPr lang="zh-CN" altLang="zh-CN" sz="2800" dirty="0">
              <a:solidFill>
                <a:schemeClr val="tx1"/>
              </a:solidFill>
              <a:effectLst/>
              <a:latin typeface="Times New Roman" panose="02020603050405020304" pitchFamily="18" charset="0"/>
              <a:ea typeface="Arial Unicode MS"/>
              <a:cs typeface="Times New Roman" panose="02020603050405020304" pitchFamily="18" charset="0"/>
            </a:endParaRPr>
          </a:p>
        </p:txBody>
      </p:sp>
      <p:pic>
        <p:nvPicPr>
          <p:cNvPr id="6153" name="Picture 17" descr="logo1"/>
          <p:cNvPicPr>
            <a:picLocks noChangeAspect="1" noChangeArrowheads="1"/>
          </p:cNvPicPr>
          <p:nvPr/>
        </p:nvPicPr>
        <p:blipFill rotWithShape="1">
          <a:blip r:embed="rId5"/>
          <a:srcRect r="75583" b="7887"/>
          <a:stretch/>
        </p:blipFill>
        <p:spPr bwMode="auto">
          <a:xfrm>
            <a:off x="115933" y="0"/>
            <a:ext cx="1296144" cy="1232469"/>
          </a:xfrm>
          <a:prstGeom prst="rect">
            <a:avLst/>
          </a:prstGeom>
          <a:noFill/>
          <a:ln w="9525">
            <a:noFill/>
            <a:miter lim="800000"/>
            <a:headEnd/>
            <a:tailEnd/>
          </a:ln>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240" y="4653136"/>
            <a:ext cx="1670448" cy="1670448"/>
          </a:xfrm>
          <a:prstGeom prst="rect">
            <a:avLst/>
          </a:prstGeom>
        </p:spPr>
      </p:pic>
      <p:pic>
        <p:nvPicPr>
          <p:cNvPr id="10" name="图片 9">
            <a:extLst>
              <a:ext uri="{FF2B5EF4-FFF2-40B4-BE49-F238E27FC236}">
                <a16:creationId xmlns:a16="http://schemas.microsoft.com/office/drawing/2014/main" id="{5DDC93EF-B534-01F5-907E-358A309F45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5704" y="0"/>
            <a:ext cx="4492283" cy="1300772"/>
          </a:xfrm>
          <a:prstGeom prst="rect">
            <a:avLst/>
          </a:prstGeom>
        </p:spPr>
      </p:pic>
      <p:pic>
        <p:nvPicPr>
          <p:cNvPr id="3" name="1">
            <a:hlinkClick r:id="" action="ppaction://media"/>
            <a:extLst>
              <a:ext uri="{FF2B5EF4-FFF2-40B4-BE49-F238E27FC236}">
                <a16:creationId xmlns:a16="http://schemas.microsoft.com/office/drawing/2014/main" id="{A8BA9E26-704A-D020-38B5-188BAFA66E68}"/>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8"/>
          <a:stretch>
            <a:fillRect/>
          </a:stretch>
        </p:blipFill>
        <p:spPr>
          <a:xfrm>
            <a:off x="8549133" y="133325"/>
            <a:ext cx="487363" cy="487363"/>
          </a:xfrm>
          <a:prstGeom prst="rect">
            <a:avLst/>
          </a:prstGeom>
        </p:spPr>
      </p:pic>
      <p:pic>
        <p:nvPicPr>
          <p:cNvPr id="11" name="图片 10">
            <a:extLst>
              <a:ext uri="{FF2B5EF4-FFF2-40B4-BE49-F238E27FC236}">
                <a16:creationId xmlns:a16="http://schemas.microsoft.com/office/drawing/2014/main" id="{841933B3-B63F-4EA3-889B-984F1D1F552E}"/>
              </a:ext>
            </a:extLst>
          </p:cNvPr>
          <p:cNvPicPr>
            <a:picLocks noChangeAspect="1"/>
          </p:cNvPicPr>
          <p:nvPr/>
        </p:nvPicPr>
        <p:blipFill rotWithShape="1">
          <a:blip r:embed="rId9"/>
          <a:srcRect t="20347"/>
          <a:stretch/>
        </p:blipFill>
        <p:spPr>
          <a:xfrm>
            <a:off x="1669985" y="288697"/>
            <a:ext cx="2808312" cy="799609"/>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D6C5E-6101-4285-89A1-5B2C24B4073D}"/>
              </a:ext>
            </a:extLst>
          </p:cNvPr>
          <p:cNvSpPr>
            <a:spLocks noGrp="1"/>
          </p:cNvSpPr>
          <p:nvPr>
            <p:ph type="title"/>
          </p:nvPr>
        </p:nvSpPr>
        <p:spPr/>
        <p:txBody>
          <a:bodyPr/>
          <a:lstStyle/>
          <a:p>
            <a:r>
              <a:rPr lang="en-US" altLang="zh-CN" sz="2400" dirty="0"/>
              <a:t>Seismic profile attributes determine breakpoints</a:t>
            </a:r>
            <a:endParaRPr lang="zh-CN" altLang="en-US" sz="2400" dirty="0"/>
          </a:p>
        </p:txBody>
      </p:sp>
      <p:grpSp>
        <p:nvGrpSpPr>
          <p:cNvPr id="3" name="组合 2">
            <a:extLst>
              <a:ext uri="{FF2B5EF4-FFF2-40B4-BE49-F238E27FC236}">
                <a16:creationId xmlns:a16="http://schemas.microsoft.com/office/drawing/2014/main" id="{2389ED88-6D41-4445-A0A5-4F2AAFB66B3D}"/>
              </a:ext>
            </a:extLst>
          </p:cNvPr>
          <p:cNvGrpSpPr/>
          <p:nvPr/>
        </p:nvGrpSpPr>
        <p:grpSpPr>
          <a:xfrm>
            <a:off x="899592" y="2132856"/>
            <a:ext cx="2679817" cy="4248472"/>
            <a:chOff x="2181225" y="-1133475"/>
            <a:chExt cx="4807782" cy="7485371"/>
          </a:xfrm>
        </p:grpSpPr>
        <p:pic>
          <p:nvPicPr>
            <p:cNvPr id="4" name="图片 3">
              <a:extLst>
                <a:ext uri="{FF2B5EF4-FFF2-40B4-BE49-F238E27FC236}">
                  <a16:creationId xmlns:a16="http://schemas.microsoft.com/office/drawing/2014/main" id="{2F39828D-940B-4EF5-9CDA-BF5203C368E4}"/>
                </a:ext>
              </a:extLst>
            </p:cNvPr>
            <p:cNvPicPr>
              <a:picLocks noChangeAspect="1"/>
            </p:cNvPicPr>
            <p:nvPr/>
          </p:nvPicPr>
          <p:blipFill>
            <a:blip r:embed="rId2"/>
            <a:stretch>
              <a:fillRect/>
            </a:stretch>
          </p:blipFill>
          <p:spPr>
            <a:xfrm>
              <a:off x="2181225" y="-1133475"/>
              <a:ext cx="4781550" cy="7410450"/>
            </a:xfrm>
            <a:prstGeom prst="rect">
              <a:avLst/>
            </a:prstGeom>
          </p:spPr>
        </p:pic>
        <p:sp>
          <p:nvSpPr>
            <p:cNvPr id="5" name="任意多边形 118">
              <a:extLst>
                <a:ext uri="{FF2B5EF4-FFF2-40B4-BE49-F238E27FC236}">
                  <a16:creationId xmlns:a16="http://schemas.microsoft.com/office/drawing/2014/main" id="{A47B5D7C-C942-4544-A4FF-F96E3E8E2933}"/>
                </a:ext>
              </a:extLst>
            </p:cNvPr>
            <p:cNvSpPr/>
            <p:nvPr/>
          </p:nvSpPr>
          <p:spPr>
            <a:xfrm>
              <a:off x="2923130" y="617797"/>
              <a:ext cx="4030093" cy="133218"/>
            </a:xfrm>
            <a:custGeom>
              <a:avLst/>
              <a:gdLst>
                <a:gd name="connsiteX0" fmla="*/ 0 w 3629025"/>
                <a:gd name="connsiteY0" fmla="*/ 29449 h 171314"/>
                <a:gd name="connsiteX1" fmla="*/ 495300 w 3629025"/>
                <a:gd name="connsiteY1" fmla="*/ 124699 h 171314"/>
                <a:gd name="connsiteX2" fmla="*/ 1009650 w 3629025"/>
                <a:gd name="connsiteY2" fmla="*/ 134224 h 171314"/>
                <a:gd name="connsiteX3" fmla="*/ 1085850 w 3629025"/>
                <a:gd name="connsiteY3" fmla="*/ 143749 h 171314"/>
                <a:gd name="connsiteX4" fmla="*/ 1343025 w 3629025"/>
                <a:gd name="connsiteY4" fmla="*/ 162799 h 171314"/>
                <a:gd name="connsiteX5" fmla="*/ 1619250 w 3629025"/>
                <a:gd name="connsiteY5" fmla="*/ 162799 h 171314"/>
                <a:gd name="connsiteX6" fmla="*/ 1847850 w 3629025"/>
                <a:gd name="connsiteY6" fmla="*/ 58024 h 171314"/>
                <a:gd name="connsiteX7" fmla="*/ 2066925 w 3629025"/>
                <a:gd name="connsiteY7" fmla="*/ 48499 h 171314"/>
                <a:gd name="connsiteX8" fmla="*/ 2295525 w 3629025"/>
                <a:gd name="connsiteY8" fmla="*/ 19924 h 171314"/>
                <a:gd name="connsiteX9" fmla="*/ 2524125 w 3629025"/>
                <a:gd name="connsiteY9" fmla="*/ 874 h 171314"/>
                <a:gd name="connsiteX10" fmla="*/ 2867025 w 3629025"/>
                <a:gd name="connsiteY10" fmla="*/ 48499 h 171314"/>
                <a:gd name="connsiteX11" fmla="*/ 3190875 w 3629025"/>
                <a:gd name="connsiteY11" fmla="*/ 105649 h 171314"/>
                <a:gd name="connsiteX12" fmla="*/ 3400425 w 3629025"/>
                <a:gd name="connsiteY12" fmla="*/ 124699 h 171314"/>
                <a:gd name="connsiteX13" fmla="*/ 3571875 w 3629025"/>
                <a:gd name="connsiteY13" fmla="*/ 143749 h 171314"/>
                <a:gd name="connsiteX14" fmla="*/ 3629025 w 3629025"/>
                <a:gd name="connsiteY14" fmla="*/ 143749 h 171314"/>
                <a:gd name="connsiteX0-1" fmla="*/ 0 w 3629025"/>
                <a:gd name="connsiteY0-2" fmla="*/ 14228 h 156093"/>
                <a:gd name="connsiteX1-3" fmla="*/ 495300 w 3629025"/>
                <a:gd name="connsiteY1-4" fmla="*/ 109478 h 156093"/>
                <a:gd name="connsiteX2-5" fmla="*/ 1009650 w 3629025"/>
                <a:gd name="connsiteY2-6" fmla="*/ 119003 h 156093"/>
                <a:gd name="connsiteX3-7" fmla="*/ 1085850 w 3629025"/>
                <a:gd name="connsiteY3-8" fmla="*/ 128528 h 156093"/>
                <a:gd name="connsiteX4-9" fmla="*/ 1343025 w 3629025"/>
                <a:gd name="connsiteY4-10" fmla="*/ 147578 h 156093"/>
                <a:gd name="connsiteX5-11" fmla="*/ 1619250 w 3629025"/>
                <a:gd name="connsiteY5-12" fmla="*/ 147578 h 156093"/>
                <a:gd name="connsiteX6-13" fmla="*/ 1847850 w 3629025"/>
                <a:gd name="connsiteY6-14" fmla="*/ 42803 h 156093"/>
                <a:gd name="connsiteX7-15" fmla="*/ 2066925 w 3629025"/>
                <a:gd name="connsiteY7-16" fmla="*/ 33278 h 156093"/>
                <a:gd name="connsiteX8-17" fmla="*/ 2295525 w 3629025"/>
                <a:gd name="connsiteY8-18" fmla="*/ 4703 h 156093"/>
                <a:gd name="connsiteX9-19" fmla="*/ 2524125 w 3629025"/>
                <a:gd name="connsiteY9-20" fmla="*/ 143005 h 156093"/>
                <a:gd name="connsiteX10-21" fmla="*/ 2867025 w 3629025"/>
                <a:gd name="connsiteY10-22" fmla="*/ 33278 h 156093"/>
                <a:gd name="connsiteX11-23" fmla="*/ 3190875 w 3629025"/>
                <a:gd name="connsiteY11-24" fmla="*/ 90428 h 156093"/>
                <a:gd name="connsiteX12-25" fmla="*/ 3400425 w 3629025"/>
                <a:gd name="connsiteY12-26" fmla="*/ 109478 h 156093"/>
                <a:gd name="connsiteX13-27" fmla="*/ 3571875 w 3629025"/>
                <a:gd name="connsiteY13-28" fmla="*/ 128528 h 156093"/>
                <a:gd name="connsiteX14-29" fmla="*/ 3629025 w 3629025"/>
                <a:gd name="connsiteY14-30" fmla="*/ 128528 h 156093"/>
                <a:gd name="connsiteX0-31" fmla="*/ 0 w 3629025"/>
                <a:gd name="connsiteY0-32" fmla="*/ 14228 h 156093"/>
                <a:gd name="connsiteX1-33" fmla="*/ 495300 w 3629025"/>
                <a:gd name="connsiteY1-34" fmla="*/ 109478 h 156093"/>
                <a:gd name="connsiteX2-35" fmla="*/ 1009650 w 3629025"/>
                <a:gd name="connsiteY2-36" fmla="*/ 119003 h 156093"/>
                <a:gd name="connsiteX3-37" fmla="*/ 1085850 w 3629025"/>
                <a:gd name="connsiteY3-38" fmla="*/ 128528 h 156093"/>
                <a:gd name="connsiteX4-39" fmla="*/ 1343025 w 3629025"/>
                <a:gd name="connsiteY4-40" fmla="*/ 147578 h 156093"/>
                <a:gd name="connsiteX5-41" fmla="*/ 1619250 w 3629025"/>
                <a:gd name="connsiteY5-42" fmla="*/ 147578 h 156093"/>
                <a:gd name="connsiteX6-43" fmla="*/ 1847850 w 3629025"/>
                <a:gd name="connsiteY6-44" fmla="*/ 42803 h 156093"/>
                <a:gd name="connsiteX7-45" fmla="*/ 2066925 w 3629025"/>
                <a:gd name="connsiteY7-46" fmla="*/ 33278 h 156093"/>
                <a:gd name="connsiteX8-47" fmla="*/ 2295525 w 3629025"/>
                <a:gd name="connsiteY8-48" fmla="*/ 4703 h 156093"/>
                <a:gd name="connsiteX9-49" fmla="*/ 2524125 w 3629025"/>
                <a:gd name="connsiteY9-50" fmla="*/ 143005 h 156093"/>
                <a:gd name="connsiteX10-51" fmla="*/ 2871359 w 3629025"/>
                <a:gd name="connsiteY10-52" fmla="*/ 123875 h 156093"/>
                <a:gd name="connsiteX11-53" fmla="*/ 3190875 w 3629025"/>
                <a:gd name="connsiteY11-54" fmla="*/ 90428 h 156093"/>
                <a:gd name="connsiteX12-55" fmla="*/ 3400425 w 3629025"/>
                <a:gd name="connsiteY12-56" fmla="*/ 109478 h 156093"/>
                <a:gd name="connsiteX13-57" fmla="*/ 3571875 w 3629025"/>
                <a:gd name="connsiteY13-58" fmla="*/ 128528 h 156093"/>
                <a:gd name="connsiteX14-59" fmla="*/ 3629025 w 3629025"/>
                <a:gd name="connsiteY14-60" fmla="*/ 128528 h 156093"/>
                <a:gd name="connsiteX0-61" fmla="*/ 0 w 3629025"/>
                <a:gd name="connsiteY0-62" fmla="*/ 14228 h 156093"/>
                <a:gd name="connsiteX1-63" fmla="*/ 495300 w 3629025"/>
                <a:gd name="connsiteY1-64" fmla="*/ 109478 h 156093"/>
                <a:gd name="connsiteX2-65" fmla="*/ 1009650 w 3629025"/>
                <a:gd name="connsiteY2-66" fmla="*/ 119003 h 156093"/>
                <a:gd name="connsiteX3-67" fmla="*/ 1085850 w 3629025"/>
                <a:gd name="connsiteY3-68" fmla="*/ 128528 h 156093"/>
                <a:gd name="connsiteX4-69" fmla="*/ 1343025 w 3629025"/>
                <a:gd name="connsiteY4-70" fmla="*/ 147578 h 156093"/>
                <a:gd name="connsiteX5-71" fmla="*/ 1619250 w 3629025"/>
                <a:gd name="connsiteY5-72" fmla="*/ 147578 h 156093"/>
                <a:gd name="connsiteX6-73" fmla="*/ 1847850 w 3629025"/>
                <a:gd name="connsiteY6-74" fmla="*/ 42803 h 156093"/>
                <a:gd name="connsiteX7-75" fmla="*/ 2066925 w 3629025"/>
                <a:gd name="connsiteY7-76" fmla="*/ 33278 h 156093"/>
                <a:gd name="connsiteX8-77" fmla="*/ 2295525 w 3629025"/>
                <a:gd name="connsiteY8-78" fmla="*/ 4703 h 156093"/>
                <a:gd name="connsiteX9-79" fmla="*/ 2524125 w 3629025"/>
                <a:gd name="connsiteY9-80" fmla="*/ 143005 h 156093"/>
                <a:gd name="connsiteX10-81" fmla="*/ 2871359 w 3629025"/>
                <a:gd name="connsiteY10-82" fmla="*/ 123875 h 156093"/>
                <a:gd name="connsiteX11-83" fmla="*/ 3190875 w 3629025"/>
                <a:gd name="connsiteY11-84" fmla="*/ 109502 h 156093"/>
                <a:gd name="connsiteX12-85" fmla="*/ 3400425 w 3629025"/>
                <a:gd name="connsiteY12-86" fmla="*/ 109478 h 156093"/>
                <a:gd name="connsiteX13-87" fmla="*/ 3571875 w 3629025"/>
                <a:gd name="connsiteY13-88" fmla="*/ 128528 h 156093"/>
                <a:gd name="connsiteX14-89" fmla="*/ 3629025 w 3629025"/>
                <a:gd name="connsiteY14-90" fmla="*/ 128528 h 156093"/>
                <a:gd name="connsiteX0-91" fmla="*/ 0 w 3629025"/>
                <a:gd name="connsiteY0-92" fmla="*/ 14228 h 156093"/>
                <a:gd name="connsiteX1-93" fmla="*/ 495300 w 3629025"/>
                <a:gd name="connsiteY1-94" fmla="*/ 109478 h 156093"/>
                <a:gd name="connsiteX2-95" fmla="*/ 1009650 w 3629025"/>
                <a:gd name="connsiteY2-96" fmla="*/ 119003 h 156093"/>
                <a:gd name="connsiteX3-97" fmla="*/ 1085850 w 3629025"/>
                <a:gd name="connsiteY3-98" fmla="*/ 128528 h 156093"/>
                <a:gd name="connsiteX4-99" fmla="*/ 1343025 w 3629025"/>
                <a:gd name="connsiteY4-100" fmla="*/ 147578 h 156093"/>
                <a:gd name="connsiteX5-101" fmla="*/ 1619250 w 3629025"/>
                <a:gd name="connsiteY5-102" fmla="*/ 147578 h 156093"/>
                <a:gd name="connsiteX6-103" fmla="*/ 1847850 w 3629025"/>
                <a:gd name="connsiteY6-104" fmla="*/ 42803 h 156093"/>
                <a:gd name="connsiteX7-105" fmla="*/ 2066925 w 3629025"/>
                <a:gd name="connsiteY7-106" fmla="*/ 33278 h 156093"/>
                <a:gd name="connsiteX8-107" fmla="*/ 2295525 w 3629025"/>
                <a:gd name="connsiteY8-108" fmla="*/ 4703 h 156093"/>
                <a:gd name="connsiteX9-109" fmla="*/ 2524125 w 3629025"/>
                <a:gd name="connsiteY9-110" fmla="*/ 143005 h 156093"/>
                <a:gd name="connsiteX10-111" fmla="*/ 2871359 w 3629025"/>
                <a:gd name="connsiteY10-112" fmla="*/ 123875 h 156093"/>
                <a:gd name="connsiteX11-113" fmla="*/ 3190875 w 3629025"/>
                <a:gd name="connsiteY11-114" fmla="*/ 109502 h 156093"/>
                <a:gd name="connsiteX12-115" fmla="*/ 3413430 w 3629025"/>
                <a:gd name="connsiteY12-116" fmla="*/ 95173 h 156093"/>
                <a:gd name="connsiteX13-117" fmla="*/ 3571875 w 3629025"/>
                <a:gd name="connsiteY13-118" fmla="*/ 128528 h 156093"/>
                <a:gd name="connsiteX14-119" fmla="*/ 3629025 w 3629025"/>
                <a:gd name="connsiteY14-120" fmla="*/ 128528 h 156093"/>
                <a:gd name="connsiteX0-121" fmla="*/ 0 w 3629025"/>
                <a:gd name="connsiteY0-122" fmla="*/ 14228 h 156093"/>
                <a:gd name="connsiteX1-123" fmla="*/ 495300 w 3629025"/>
                <a:gd name="connsiteY1-124" fmla="*/ 109478 h 156093"/>
                <a:gd name="connsiteX2-125" fmla="*/ 1009650 w 3629025"/>
                <a:gd name="connsiteY2-126" fmla="*/ 119003 h 156093"/>
                <a:gd name="connsiteX3-127" fmla="*/ 1085850 w 3629025"/>
                <a:gd name="connsiteY3-128" fmla="*/ 128528 h 156093"/>
                <a:gd name="connsiteX4-129" fmla="*/ 1343025 w 3629025"/>
                <a:gd name="connsiteY4-130" fmla="*/ 147578 h 156093"/>
                <a:gd name="connsiteX5-131" fmla="*/ 1619250 w 3629025"/>
                <a:gd name="connsiteY5-132" fmla="*/ 147578 h 156093"/>
                <a:gd name="connsiteX6-133" fmla="*/ 1847850 w 3629025"/>
                <a:gd name="connsiteY6-134" fmla="*/ 42803 h 156093"/>
                <a:gd name="connsiteX7-135" fmla="*/ 2066925 w 3629025"/>
                <a:gd name="connsiteY7-136" fmla="*/ 33278 h 156093"/>
                <a:gd name="connsiteX8-137" fmla="*/ 2295525 w 3629025"/>
                <a:gd name="connsiteY8-138" fmla="*/ 4703 h 156093"/>
                <a:gd name="connsiteX9-139" fmla="*/ 2524125 w 3629025"/>
                <a:gd name="connsiteY9-140" fmla="*/ 143005 h 156093"/>
                <a:gd name="connsiteX10-141" fmla="*/ 2871359 w 3629025"/>
                <a:gd name="connsiteY10-142" fmla="*/ 123875 h 156093"/>
                <a:gd name="connsiteX11-143" fmla="*/ 3190875 w 3629025"/>
                <a:gd name="connsiteY11-144" fmla="*/ 109502 h 156093"/>
                <a:gd name="connsiteX12-145" fmla="*/ 3413430 w 3629025"/>
                <a:gd name="connsiteY12-146" fmla="*/ 95173 h 156093"/>
                <a:gd name="connsiteX13-147" fmla="*/ 3597883 w 3629025"/>
                <a:gd name="connsiteY13-148" fmla="*/ 66541 h 156093"/>
                <a:gd name="connsiteX14-149" fmla="*/ 3629025 w 3629025"/>
                <a:gd name="connsiteY14-150" fmla="*/ 128528 h 156093"/>
                <a:gd name="connsiteX0-151" fmla="*/ 0 w 3668036"/>
                <a:gd name="connsiteY0-152" fmla="*/ 14228 h 156093"/>
                <a:gd name="connsiteX1-153" fmla="*/ 495300 w 3668036"/>
                <a:gd name="connsiteY1-154" fmla="*/ 109478 h 156093"/>
                <a:gd name="connsiteX2-155" fmla="*/ 1009650 w 3668036"/>
                <a:gd name="connsiteY2-156" fmla="*/ 119003 h 156093"/>
                <a:gd name="connsiteX3-157" fmla="*/ 1085850 w 3668036"/>
                <a:gd name="connsiteY3-158" fmla="*/ 128528 h 156093"/>
                <a:gd name="connsiteX4-159" fmla="*/ 1343025 w 3668036"/>
                <a:gd name="connsiteY4-160" fmla="*/ 147578 h 156093"/>
                <a:gd name="connsiteX5-161" fmla="*/ 1619250 w 3668036"/>
                <a:gd name="connsiteY5-162" fmla="*/ 147578 h 156093"/>
                <a:gd name="connsiteX6-163" fmla="*/ 1847850 w 3668036"/>
                <a:gd name="connsiteY6-164" fmla="*/ 42803 h 156093"/>
                <a:gd name="connsiteX7-165" fmla="*/ 2066925 w 3668036"/>
                <a:gd name="connsiteY7-166" fmla="*/ 33278 h 156093"/>
                <a:gd name="connsiteX8-167" fmla="*/ 2295525 w 3668036"/>
                <a:gd name="connsiteY8-168" fmla="*/ 4703 h 156093"/>
                <a:gd name="connsiteX9-169" fmla="*/ 2524125 w 3668036"/>
                <a:gd name="connsiteY9-170" fmla="*/ 143005 h 156093"/>
                <a:gd name="connsiteX10-171" fmla="*/ 2871359 w 3668036"/>
                <a:gd name="connsiteY10-172" fmla="*/ 123875 h 156093"/>
                <a:gd name="connsiteX11-173" fmla="*/ 3190875 w 3668036"/>
                <a:gd name="connsiteY11-174" fmla="*/ 109502 h 156093"/>
                <a:gd name="connsiteX12-175" fmla="*/ 3413430 w 3668036"/>
                <a:gd name="connsiteY12-176" fmla="*/ 95173 h 156093"/>
                <a:gd name="connsiteX13-177" fmla="*/ 3597883 w 3668036"/>
                <a:gd name="connsiteY13-178" fmla="*/ 66541 h 156093"/>
                <a:gd name="connsiteX14-179" fmla="*/ 3668036 w 3668036"/>
                <a:gd name="connsiteY14-180" fmla="*/ 57003 h 156093"/>
                <a:gd name="connsiteX0-181" fmla="*/ 0 w 3668036"/>
                <a:gd name="connsiteY0-182" fmla="*/ 14228 h 156093"/>
                <a:gd name="connsiteX1-183" fmla="*/ 495300 w 3668036"/>
                <a:gd name="connsiteY1-184" fmla="*/ 109478 h 156093"/>
                <a:gd name="connsiteX2-185" fmla="*/ 1009650 w 3668036"/>
                <a:gd name="connsiteY2-186" fmla="*/ 119003 h 156093"/>
                <a:gd name="connsiteX3-187" fmla="*/ 1085850 w 3668036"/>
                <a:gd name="connsiteY3-188" fmla="*/ 128528 h 156093"/>
                <a:gd name="connsiteX4-189" fmla="*/ 1343025 w 3668036"/>
                <a:gd name="connsiteY4-190" fmla="*/ 147578 h 156093"/>
                <a:gd name="connsiteX5-191" fmla="*/ 1619250 w 3668036"/>
                <a:gd name="connsiteY5-192" fmla="*/ 147578 h 156093"/>
                <a:gd name="connsiteX6-193" fmla="*/ 1847850 w 3668036"/>
                <a:gd name="connsiteY6-194" fmla="*/ 42803 h 156093"/>
                <a:gd name="connsiteX7-195" fmla="*/ 2066925 w 3668036"/>
                <a:gd name="connsiteY7-196" fmla="*/ 33278 h 156093"/>
                <a:gd name="connsiteX8-197" fmla="*/ 2295525 w 3668036"/>
                <a:gd name="connsiteY8-198" fmla="*/ 4703 h 156093"/>
                <a:gd name="connsiteX9-199" fmla="*/ 2524125 w 3668036"/>
                <a:gd name="connsiteY9-200" fmla="*/ 143005 h 156093"/>
                <a:gd name="connsiteX10-201" fmla="*/ 2871359 w 3668036"/>
                <a:gd name="connsiteY10-202" fmla="*/ 123875 h 156093"/>
                <a:gd name="connsiteX11-203" fmla="*/ 3190875 w 3668036"/>
                <a:gd name="connsiteY11-204" fmla="*/ 109502 h 156093"/>
                <a:gd name="connsiteX12-205" fmla="*/ 3396092 w 3668036"/>
                <a:gd name="connsiteY12-206" fmla="*/ 85637 h 156093"/>
                <a:gd name="connsiteX13-207" fmla="*/ 3597883 w 3668036"/>
                <a:gd name="connsiteY13-208" fmla="*/ 66541 h 156093"/>
                <a:gd name="connsiteX14-209" fmla="*/ 3668036 w 3668036"/>
                <a:gd name="connsiteY14-210" fmla="*/ 57003 h 156093"/>
                <a:gd name="connsiteX0-211" fmla="*/ 0 w 3668036"/>
                <a:gd name="connsiteY0-212" fmla="*/ 18670 h 160535"/>
                <a:gd name="connsiteX1-213" fmla="*/ 495300 w 3668036"/>
                <a:gd name="connsiteY1-214" fmla="*/ 113920 h 160535"/>
                <a:gd name="connsiteX2-215" fmla="*/ 1009650 w 3668036"/>
                <a:gd name="connsiteY2-216" fmla="*/ 123445 h 160535"/>
                <a:gd name="connsiteX3-217" fmla="*/ 1085850 w 3668036"/>
                <a:gd name="connsiteY3-218" fmla="*/ 132970 h 160535"/>
                <a:gd name="connsiteX4-219" fmla="*/ 1343025 w 3668036"/>
                <a:gd name="connsiteY4-220" fmla="*/ 152020 h 160535"/>
                <a:gd name="connsiteX5-221" fmla="*/ 1619250 w 3668036"/>
                <a:gd name="connsiteY5-222" fmla="*/ 152020 h 160535"/>
                <a:gd name="connsiteX6-223" fmla="*/ 1847850 w 3668036"/>
                <a:gd name="connsiteY6-224" fmla="*/ 47245 h 160535"/>
                <a:gd name="connsiteX7-225" fmla="*/ 2066925 w 3668036"/>
                <a:gd name="connsiteY7-226" fmla="*/ 37720 h 160535"/>
                <a:gd name="connsiteX8-227" fmla="*/ 2260848 w 3668036"/>
                <a:gd name="connsiteY8-228" fmla="*/ 4376 h 160535"/>
                <a:gd name="connsiteX9-229" fmla="*/ 2524125 w 3668036"/>
                <a:gd name="connsiteY9-230" fmla="*/ 147447 h 160535"/>
                <a:gd name="connsiteX10-231" fmla="*/ 2871359 w 3668036"/>
                <a:gd name="connsiteY10-232" fmla="*/ 128317 h 160535"/>
                <a:gd name="connsiteX11-233" fmla="*/ 3190875 w 3668036"/>
                <a:gd name="connsiteY11-234" fmla="*/ 113944 h 160535"/>
                <a:gd name="connsiteX12-235" fmla="*/ 3396092 w 3668036"/>
                <a:gd name="connsiteY12-236" fmla="*/ 90079 h 160535"/>
                <a:gd name="connsiteX13-237" fmla="*/ 3597883 w 3668036"/>
                <a:gd name="connsiteY13-238" fmla="*/ 70983 h 160535"/>
                <a:gd name="connsiteX14-239" fmla="*/ 3668036 w 3668036"/>
                <a:gd name="connsiteY14-240" fmla="*/ 61445 h 160535"/>
                <a:gd name="connsiteX0-241" fmla="*/ 0 w 3668036"/>
                <a:gd name="connsiteY0-242" fmla="*/ 21068 h 162933"/>
                <a:gd name="connsiteX1-243" fmla="*/ 495300 w 3668036"/>
                <a:gd name="connsiteY1-244" fmla="*/ 116318 h 162933"/>
                <a:gd name="connsiteX2-245" fmla="*/ 1009650 w 3668036"/>
                <a:gd name="connsiteY2-246" fmla="*/ 125843 h 162933"/>
                <a:gd name="connsiteX3-247" fmla="*/ 1085850 w 3668036"/>
                <a:gd name="connsiteY3-248" fmla="*/ 135368 h 162933"/>
                <a:gd name="connsiteX4-249" fmla="*/ 1343025 w 3668036"/>
                <a:gd name="connsiteY4-250" fmla="*/ 154418 h 162933"/>
                <a:gd name="connsiteX5-251" fmla="*/ 1619250 w 3668036"/>
                <a:gd name="connsiteY5-252" fmla="*/ 154418 h 162933"/>
                <a:gd name="connsiteX6-253" fmla="*/ 1847850 w 3668036"/>
                <a:gd name="connsiteY6-254" fmla="*/ 49643 h 162933"/>
                <a:gd name="connsiteX7-255" fmla="*/ 2045252 w 3668036"/>
                <a:gd name="connsiteY7-256" fmla="*/ 25812 h 162933"/>
                <a:gd name="connsiteX8-257" fmla="*/ 2260848 w 3668036"/>
                <a:gd name="connsiteY8-258" fmla="*/ 6774 h 162933"/>
                <a:gd name="connsiteX9-259" fmla="*/ 2524125 w 3668036"/>
                <a:gd name="connsiteY9-260" fmla="*/ 149845 h 162933"/>
                <a:gd name="connsiteX10-261" fmla="*/ 2871359 w 3668036"/>
                <a:gd name="connsiteY10-262" fmla="*/ 130715 h 162933"/>
                <a:gd name="connsiteX11-263" fmla="*/ 3190875 w 3668036"/>
                <a:gd name="connsiteY11-264" fmla="*/ 116342 h 162933"/>
                <a:gd name="connsiteX12-265" fmla="*/ 3396092 w 3668036"/>
                <a:gd name="connsiteY12-266" fmla="*/ 92477 h 162933"/>
                <a:gd name="connsiteX13-267" fmla="*/ 3597883 w 3668036"/>
                <a:gd name="connsiteY13-268" fmla="*/ 73381 h 162933"/>
                <a:gd name="connsiteX14-269" fmla="*/ 3668036 w 3668036"/>
                <a:gd name="connsiteY14-270" fmla="*/ 63843 h 162933"/>
                <a:gd name="connsiteX0-271" fmla="*/ 0 w 3668036"/>
                <a:gd name="connsiteY0-272" fmla="*/ 21068 h 162933"/>
                <a:gd name="connsiteX1-273" fmla="*/ 495300 w 3668036"/>
                <a:gd name="connsiteY1-274" fmla="*/ 116318 h 162933"/>
                <a:gd name="connsiteX2-275" fmla="*/ 1009650 w 3668036"/>
                <a:gd name="connsiteY2-276" fmla="*/ 125843 h 162933"/>
                <a:gd name="connsiteX3-277" fmla="*/ 1085850 w 3668036"/>
                <a:gd name="connsiteY3-278" fmla="*/ 135368 h 162933"/>
                <a:gd name="connsiteX4-279" fmla="*/ 1343025 w 3668036"/>
                <a:gd name="connsiteY4-280" fmla="*/ 154418 h 162933"/>
                <a:gd name="connsiteX5-281" fmla="*/ 1619250 w 3668036"/>
                <a:gd name="connsiteY5-282" fmla="*/ 154418 h 162933"/>
                <a:gd name="connsiteX6-283" fmla="*/ 1821842 w 3668036"/>
                <a:gd name="connsiteY6-284" fmla="*/ 49643 h 162933"/>
                <a:gd name="connsiteX7-285" fmla="*/ 2045252 w 3668036"/>
                <a:gd name="connsiteY7-286" fmla="*/ 25812 h 162933"/>
                <a:gd name="connsiteX8-287" fmla="*/ 2260848 w 3668036"/>
                <a:gd name="connsiteY8-288" fmla="*/ 6774 h 162933"/>
                <a:gd name="connsiteX9-289" fmla="*/ 2524125 w 3668036"/>
                <a:gd name="connsiteY9-290" fmla="*/ 149845 h 162933"/>
                <a:gd name="connsiteX10-291" fmla="*/ 2871359 w 3668036"/>
                <a:gd name="connsiteY10-292" fmla="*/ 130715 h 162933"/>
                <a:gd name="connsiteX11-293" fmla="*/ 3190875 w 3668036"/>
                <a:gd name="connsiteY11-294" fmla="*/ 116342 h 162933"/>
                <a:gd name="connsiteX12-295" fmla="*/ 3396092 w 3668036"/>
                <a:gd name="connsiteY12-296" fmla="*/ 92477 h 162933"/>
                <a:gd name="connsiteX13-297" fmla="*/ 3597883 w 3668036"/>
                <a:gd name="connsiteY13-298" fmla="*/ 73381 h 162933"/>
                <a:gd name="connsiteX14-299" fmla="*/ 3668036 w 3668036"/>
                <a:gd name="connsiteY14-300" fmla="*/ 63843 h 162933"/>
                <a:gd name="connsiteX0-301" fmla="*/ 0 w 3668036"/>
                <a:gd name="connsiteY0-302" fmla="*/ 21068 h 156408"/>
                <a:gd name="connsiteX1-303" fmla="*/ 495300 w 3668036"/>
                <a:gd name="connsiteY1-304" fmla="*/ 116318 h 156408"/>
                <a:gd name="connsiteX2-305" fmla="*/ 1009650 w 3668036"/>
                <a:gd name="connsiteY2-306" fmla="*/ 125843 h 156408"/>
                <a:gd name="connsiteX3-307" fmla="*/ 1085850 w 3668036"/>
                <a:gd name="connsiteY3-308" fmla="*/ 135368 h 156408"/>
                <a:gd name="connsiteX4-309" fmla="*/ 1343025 w 3668036"/>
                <a:gd name="connsiteY4-310" fmla="*/ 154418 h 156408"/>
                <a:gd name="connsiteX5-311" fmla="*/ 1588908 w 3668036"/>
                <a:gd name="connsiteY5-312" fmla="*/ 130577 h 156408"/>
                <a:gd name="connsiteX6-313" fmla="*/ 1821842 w 3668036"/>
                <a:gd name="connsiteY6-314" fmla="*/ 49643 h 156408"/>
                <a:gd name="connsiteX7-315" fmla="*/ 2045252 w 3668036"/>
                <a:gd name="connsiteY7-316" fmla="*/ 25812 h 156408"/>
                <a:gd name="connsiteX8-317" fmla="*/ 2260848 w 3668036"/>
                <a:gd name="connsiteY8-318" fmla="*/ 6774 h 156408"/>
                <a:gd name="connsiteX9-319" fmla="*/ 2524125 w 3668036"/>
                <a:gd name="connsiteY9-320" fmla="*/ 149845 h 156408"/>
                <a:gd name="connsiteX10-321" fmla="*/ 2871359 w 3668036"/>
                <a:gd name="connsiteY10-322" fmla="*/ 130715 h 156408"/>
                <a:gd name="connsiteX11-323" fmla="*/ 3190875 w 3668036"/>
                <a:gd name="connsiteY11-324" fmla="*/ 116342 h 156408"/>
                <a:gd name="connsiteX12-325" fmla="*/ 3396092 w 3668036"/>
                <a:gd name="connsiteY12-326" fmla="*/ 92477 h 156408"/>
                <a:gd name="connsiteX13-327" fmla="*/ 3597883 w 3668036"/>
                <a:gd name="connsiteY13-328" fmla="*/ 73381 h 156408"/>
                <a:gd name="connsiteX14-329" fmla="*/ 3668036 w 3668036"/>
                <a:gd name="connsiteY14-330" fmla="*/ 63843 h 156408"/>
                <a:gd name="connsiteX0-331" fmla="*/ 0 w 3668036"/>
                <a:gd name="connsiteY0-332" fmla="*/ 18077 h 153417"/>
                <a:gd name="connsiteX1-333" fmla="*/ 495300 w 3668036"/>
                <a:gd name="connsiteY1-334" fmla="*/ 113327 h 153417"/>
                <a:gd name="connsiteX2-335" fmla="*/ 1009650 w 3668036"/>
                <a:gd name="connsiteY2-336" fmla="*/ 122852 h 153417"/>
                <a:gd name="connsiteX3-337" fmla="*/ 1085850 w 3668036"/>
                <a:gd name="connsiteY3-338" fmla="*/ 132377 h 153417"/>
                <a:gd name="connsiteX4-339" fmla="*/ 1343025 w 3668036"/>
                <a:gd name="connsiteY4-340" fmla="*/ 151427 h 153417"/>
                <a:gd name="connsiteX5-341" fmla="*/ 1588908 w 3668036"/>
                <a:gd name="connsiteY5-342" fmla="*/ 127586 h 153417"/>
                <a:gd name="connsiteX6-343" fmla="*/ 1821842 w 3668036"/>
                <a:gd name="connsiteY6-344" fmla="*/ 46652 h 153417"/>
                <a:gd name="connsiteX7-345" fmla="*/ 2062591 w 3668036"/>
                <a:gd name="connsiteY7-346" fmla="*/ 41894 h 153417"/>
                <a:gd name="connsiteX8-347" fmla="*/ 2260848 w 3668036"/>
                <a:gd name="connsiteY8-348" fmla="*/ 3783 h 153417"/>
                <a:gd name="connsiteX9-349" fmla="*/ 2524125 w 3668036"/>
                <a:gd name="connsiteY9-350" fmla="*/ 146854 h 153417"/>
                <a:gd name="connsiteX10-351" fmla="*/ 2871359 w 3668036"/>
                <a:gd name="connsiteY10-352" fmla="*/ 127724 h 153417"/>
                <a:gd name="connsiteX11-353" fmla="*/ 3190875 w 3668036"/>
                <a:gd name="connsiteY11-354" fmla="*/ 113351 h 153417"/>
                <a:gd name="connsiteX12-355" fmla="*/ 3396092 w 3668036"/>
                <a:gd name="connsiteY12-356" fmla="*/ 89486 h 153417"/>
                <a:gd name="connsiteX13-357" fmla="*/ 3597883 w 3668036"/>
                <a:gd name="connsiteY13-358" fmla="*/ 70390 h 153417"/>
                <a:gd name="connsiteX14-359" fmla="*/ 3668036 w 3668036"/>
                <a:gd name="connsiteY14-360" fmla="*/ 60852 h 153417"/>
                <a:gd name="connsiteX0-361" fmla="*/ 0 w 3668036"/>
                <a:gd name="connsiteY0-362" fmla="*/ 0 h 133380"/>
                <a:gd name="connsiteX1-363" fmla="*/ 495300 w 3668036"/>
                <a:gd name="connsiteY1-364" fmla="*/ 95250 h 133380"/>
                <a:gd name="connsiteX2-365" fmla="*/ 1009650 w 3668036"/>
                <a:gd name="connsiteY2-366" fmla="*/ 104775 h 133380"/>
                <a:gd name="connsiteX3-367" fmla="*/ 1085850 w 3668036"/>
                <a:gd name="connsiteY3-368" fmla="*/ 114300 h 133380"/>
                <a:gd name="connsiteX4-369" fmla="*/ 1343025 w 3668036"/>
                <a:gd name="connsiteY4-370" fmla="*/ 133350 h 133380"/>
                <a:gd name="connsiteX5-371" fmla="*/ 1588908 w 3668036"/>
                <a:gd name="connsiteY5-372" fmla="*/ 109509 h 133380"/>
                <a:gd name="connsiteX6-373" fmla="*/ 1821842 w 3668036"/>
                <a:gd name="connsiteY6-374" fmla="*/ 28575 h 133380"/>
                <a:gd name="connsiteX7-375" fmla="*/ 2062591 w 3668036"/>
                <a:gd name="connsiteY7-376" fmla="*/ 23817 h 133380"/>
                <a:gd name="connsiteX8-377" fmla="*/ 2291191 w 3668036"/>
                <a:gd name="connsiteY8-378" fmla="*/ 33388 h 133380"/>
                <a:gd name="connsiteX9-379" fmla="*/ 2524125 w 3668036"/>
                <a:gd name="connsiteY9-380" fmla="*/ 128777 h 133380"/>
                <a:gd name="connsiteX10-381" fmla="*/ 2871359 w 3668036"/>
                <a:gd name="connsiteY10-382" fmla="*/ 109647 h 133380"/>
                <a:gd name="connsiteX11-383" fmla="*/ 3190875 w 3668036"/>
                <a:gd name="connsiteY11-384" fmla="*/ 95274 h 133380"/>
                <a:gd name="connsiteX12-385" fmla="*/ 3396092 w 3668036"/>
                <a:gd name="connsiteY12-386" fmla="*/ 71409 h 133380"/>
                <a:gd name="connsiteX13-387" fmla="*/ 3597883 w 3668036"/>
                <a:gd name="connsiteY13-388" fmla="*/ 52313 h 133380"/>
                <a:gd name="connsiteX14-389" fmla="*/ 3668036 w 3668036"/>
                <a:gd name="connsiteY14-390" fmla="*/ 42775 h 133380"/>
                <a:gd name="connsiteX0-391" fmla="*/ 0 w 3668036"/>
                <a:gd name="connsiteY0-392" fmla="*/ 0 h 133379"/>
                <a:gd name="connsiteX1-393" fmla="*/ 495300 w 3668036"/>
                <a:gd name="connsiteY1-394" fmla="*/ 95250 h 133379"/>
                <a:gd name="connsiteX2-395" fmla="*/ 970638 w 3668036"/>
                <a:gd name="connsiteY2-396" fmla="*/ 109543 h 133379"/>
                <a:gd name="connsiteX3-397" fmla="*/ 1085850 w 3668036"/>
                <a:gd name="connsiteY3-398" fmla="*/ 114300 h 133379"/>
                <a:gd name="connsiteX4-399" fmla="*/ 1343025 w 3668036"/>
                <a:gd name="connsiteY4-400" fmla="*/ 133350 h 133379"/>
                <a:gd name="connsiteX5-401" fmla="*/ 1588908 w 3668036"/>
                <a:gd name="connsiteY5-402" fmla="*/ 109509 h 133379"/>
                <a:gd name="connsiteX6-403" fmla="*/ 1821842 w 3668036"/>
                <a:gd name="connsiteY6-404" fmla="*/ 28575 h 133379"/>
                <a:gd name="connsiteX7-405" fmla="*/ 2062591 w 3668036"/>
                <a:gd name="connsiteY7-406" fmla="*/ 23817 h 133379"/>
                <a:gd name="connsiteX8-407" fmla="*/ 2291191 w 3668036"/>
                <a:gd name="connsiteY8-408" fmla="*/ 33388 h 133379"/>
                <a:gd name="connsiteX9-409" fmla="*/ 2524125 w 3668036"/>
                <a:gd name="connsiteY9-410" fmla="*/ 128777 h 133379"/>
                <a:gd name="connsiteX10-411" fmla="*/ 2871359 w 3668036"/>
                <a:gd name="connsiteY10-412" fmla="*/ 109647 h 133379"/>
                <a:gd name="connsiteX11-413" fmla="*/ 3190875 w 3668036"/>
                <a:gd name="connsiteY11-414" fmla="*/ 95274 h 133379"/>
                <a:gd name="connsiteX12-415" fmla="*/ 3396092 w 3668036"/>
                <a:gd name="connsiteY12-416" fmla="*/ 71409 h 133379"/>
                <a:gd name="connsiteX13-417" fmla="*/ 3597883 w 3668036"/>
                <a:gd name="connsiteY13-418" fmla="*/ 52313 h 133379"/>
                <a:gd name="connsiteX14-419" fmla="*/ 3668036 w 3668036"/>
                <a:gd name="connsiteY14-420" fmla="*/ 42775 h 133379"/>
                <a:gd name="connsiteX0-421" fmla="*/ 0 w 3668036"/>
                <a:gd name="connsiteY0-422" fmla="*/ 0 h 133379"/>
                <a:gd name="connsiteX1-423" fmla="*/ 495300 w 3668036"/>
                <a:gd name="connsiteY1-424" fmla="*/ 95250 h 133379"/>
                <a:gd name="connsiteX2-425" fmla="*/ 970638 w 3668036"/>
                <a:gd name="connsiteY2-426" fmla="*/ 109543 h 133379"/>
                <a:gd name="connsiteX3-427" fmla="*/ 1085850 w 3668036"/>
                <a:gd name="connsiteY3-428" fmla="*/ 114300 h 133379"/>
                <a:gd name="connsiteX4-429" fmla="*/ 1343025 w 3668036"/>
                <a:gd name="connsiteY4-430" fmla="*/ 133350 h 133379"/>
                <a:gd name="connsiteX5-431" fmla="*/ 1588908 w 3668036"/>
                <a:gd name="connsiteY5-432" fmla="*/ 109509 h 133379"/>
                <a:gd name="connsiteX6-433" fmla="*/ 1821842 w 3668036"/>
                <a:gd name="connsiteY6-434" fmla="*/ 28575 h 133379"/>
                <a:gd name="connsiteX7-435" fmla="*/ 2062591 w 3668036"/>
                <a:gd name="connsiteY7-436" fmla="*/ 23817 h 133379"/>
                <a:gd name="connsiteX8-437" fmla="*/ 2291191 w 3668036"/>
                <a:gd name="connsiteY8-438" fmla="*/ 33388 h 133379"/>
                <a:gd name="connsiteX9-439" fmla="*/ 2524125 w 3668036"/>
                <a:gd name="connsiteY9-440" fmla="*/ 128777 h 133379"/>
                <a:gd name="connsiteX10-441" fmla="*/ 2871359 w 3668036"/>
                <a:gd name="connsiteY10-442" fmla="*/ 109647 h 133379"/>
                <a:gd name="connsiteX11-443" fmla="*/ 3190875 w 3668036"/>
                <a:gd name="connsiteY11-444" fmla="*/ 95274 h 133379"/>
                <a:gd name="connsiteX12-445" fmla="*/ 3396092 w 3668036"/>
                <a:gd name="connsiteY12-446" fmla="*/ 71409 h 133379"/>
                <a:gd name="connsiteX13-447" fmla="*/ 3597883 w 3668036"/>
                <a:gd name="connsiteY13-448" fmla="*/ 52313 h 133379"/>
                <a:gd name="connsiteX14-449" fmla="*/ 3668036 w 3668036"/>
                <a:gd name="connsiteY14-450" fmla="*/ 42775 h 133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3668036" h="133379">
                  <a:moveTo>
                    <a:pt x="0" y="0"/>
                  </a:moveTo>
                  <a:cubicBezTo>
                    <a:pt x="163512" y="38894"/>
                    <a:pt x="333527" y="76993"/>
                    <a:pt x="495300" y="95250"/>
                  </a:cubicBezTo>
                  <a:cubicBezTo>
                    <a:pt x="657073" y="113507"/>
                    <a:pt x="872213" y="106368"/>
                    <a:pt x="970638" y="109543"/>
                  </a:cubicBezTo>
                  <a:cubicBezTo>
                    <a:pt x="1069063" y="112718"/>
                    <a:pt x="1023786" y="110332"/>
                    <a:pt x="1085850" y="114300"/>
                  </a:cubicBezTo>
                  <a:cubicBezTo>
                    <a:pt x="1147914" y="118268"/>
                    <a:pt x="1259182" y="134149"/>
                    <a:pt x="1343025" y="133350"/>
                  </a:cubicBezTo>
                  <a:cubicBezTo>
                    <a:pt x="1426868" y="132552"/>
                    <a:pt x="1509105" y="126971"/>
                    <a:pt x="1588908" y="109509"/>
                  </a:cubicBezTo>
                  <a:cubicBezTo>
                    <a:pt x="1668711" y="92047"/>
                    <a:pt x="1742895" y="42857"/>
                    <a:pt x="1821842" y="28575"/>
                  </a:cubicBezTo>
                  <a:cubicBezTo>
                    <a:pt x="1900789" y="14293"/>
                    <a:pt x="1984366" y="23015"/>
                    <a:pt x="2062591" y="23817"/>
                  </a:cubicBezTo>
                  <a:cubicBezTo>
                    <a:pt x="2140816" y="24619"/>
                    <a:pt x="2214269" y="15895"/>
                    <a:pt x="2291191" y="33388"/>
                  </a:cubicBezTo>
                  <a:cubicBezTo>
                    <a:pt x="2368113" y="50881"/>
                    <a:pt x="2427430" y="116067"/>
                    <a:pt x="2524125" y="128777"/>
                  </a:cubicBezTo>
                  <a:cubicBezTo>
                    <a:pt x="2620820" y="141487"/>
                    <a:pt x="2760234" y="115231"/>
                    <a:pt x="2871359" y="109647"/>
                  </a:cubicBezTo>
                  <a:cubicBezTo>
                    <a:pt x="2977864" y="104856"/>
                    <a:pt x="3103420" y="101647"/>
                    <a:pt x="3190875" y="95274"/>
                  </a:cubicBezTo>
                  <a:cubicBezTo>
                    <a:pt x="3278330" y="88901"/>
                    <a:pt x="3328257" y="78569"/>
                    <a:pt x="3396092" y="71409"/>
                  </a:cubicBezTo>
                  <a:cubicBezTo>
                    <a:pt x="3463927" y="64249"/>
                    <a:pt x="3559783" y="49138"/>
                    <a:pt x="3597883" y="52313"/>
                  </a:cubicBezTo>
                  <a:cubicBezTo>
                    <a:pt x="3635983" y="55488"/>
                    <a:pt x="3658511" y="44362"/>
                    <a:pt x="3668036" y="42775"/>
                  </a:cubicBezTo>
                </a:path>
              </a:pathLst>
            </a:custGeom>
            <a:noFill/>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6" name="任意多边形 119">
              <a:extLst>
                <a:ext uri="{FF2B5EF4-FFF2-40B4-BE49-F238E27FC236}">
                  <a16:creationId xmlns:a16="http://schemas.microsoft.com/office/drawing/2014/main" id="{C23FD568-A4CE-4317-8C9B-FD16062D348E}"/>
                </a:ext>
              </a:extLst>
            </p:cNvPr>
            <p:cNvSpPr/>
            <p:nvPr/>
          </p:nvSpPr>
          <p:spPr>
            <a:xfrm>
              <a:off x="2952434" y="626520"/>
              <a:ext cx="4028264" cy="2942369"/>
            </a:xfrm>
            <a:custGeom>
              <a:avLst/>
              <a:gdLst>
                <a:gd name="connsiteX0" fmla="*/ 0 w 3943350"/>
                <a:gd name="connsiteY0" fmla="*/ 2705100 h 2705100"/>
                <a:gd name="connsiteX1" fmla="*/ 1152525 w 3943350"/>
                <a:gd name="connsiteY1" fmla="*/ 2381250 h 2705100"/>
                <a:gd name="connsiteX2" fmla="*/ 2333625 w 3943350"/>
                <a:gd name="connsiteY2" fmla="*/ 1762125 h 2705100"/>
                <a:gd name="connsiteX3" fmla="*/ 2914650 w 3943350"/>
                <a:gd name="connsiteY3" fmla="*/ 1190625 h 2705100"/>
                <a:gd name="connsiteX4" fmla="*/ 3476625 w 3943350"/>
                <a:gd name="connsiteY4" fmla="*/ 619125 h 2705100"/>
                <a:gd name="connsiteX5" fmla="*/ 3943350 w 3943350"/>
                <a:gd name="connsiteY5" fmla="*/ 0 h 2705100"/>
                <a:gd name="connsiteX0-1" fmla="*/ 0 w 3943350"/>
                <a:gd name="connsiteY0-2" fmla="*/ 2705100 h 2705100"/>
                <a:gd name="connsiteX1-3" fmla="*/ 1152525 w 3943350"/>
                <a:gd name="connsiteY1-4" fmla="*/ 2381250 h 2705100"/>
                <a:gd name="connsiteX2-5" fmla="*/ 2333625 w 3943350"/>
                <a:gd name="connsiteY2-6" fmla="*/ 1762125 h 2705100"/>
                <a:gd name="connsiteX3-7" fmla="*/ 2914650 w 3943350"/>
                <a:gd name="connsiteY3-8" fmla="*/ 1190625 h 2705100"/>
                <a:gd name="connsiteX4-9" fmla="*/ 3400425 w 3943350"/>
                <a:gd name="connsiteY4-10" fmla="*/ 542925 h 2705100"/>
                <a:gd name="connsiteX5-11" fmla="*/ 3943350 w 3943350"/>
                <a:gd name="connsiteY5-12" fmla="*/ 0 h 2705100"/>
                <a:gd name="connsiteX0-13" fmla="*/ 0 w 3810000"/>
                <a:gd name="connsiteY0-14" fmla="*/ 2867025 h 2867025"/>
                <a:gd name="connsiteX1-15" fmla="*/ 1152525 w 3810000"/>
                <a:gd name="connsiteY1-16" fmla="*/ 2543175 h 2867025"/>
                <a:gd name="connsiteX2-17" fmla="*/ 2333625 w 3810000"/>
                <a:gd name="connsiteY2-18" fmla="*/ 1924050 h 2867025"/>
                <a:gd name="connsiteX3-19" fmla="*/ 2914650 w 3810000"/>
                <a:gd name="connsiteY3-20" fmla="*/ 1352550 h 2867025"/>
                <a:gd name="connsiteX4-21" fmla="*/ 3400425 w 3810000"/>
                <a:gd name="connsiteY4-22" fmla="*/ 704850 h 2867025"/>
                <a:gd name="connsiteX5-23" fmla="*/ 3810000 w 3810000"/>
                <a:gd name="connsiteY5-24" fmla="*/ 0 h 2867025"/>
                <a:gd name="connsiteX0-25" fmla="*/ 0 w 3810000"/>
                <a:gd name="connsiteY0-26" fmla="*/ 2867025 h 2867025"/>
                <a:gd name="connsiteX1-27" fmla="*/ 1152525 w 3810000"/>
                <a:gd name="connsiteY1-28" fmla="*/ 2543175 h 2867025"/>
                <a:gd name="connsiteX2-29" fmla="*/ 2333625 w 3810000"/>
                <a:gd name="connsiteY2-30" fmla="*/ 1924050 h 2867025"/>
                <a:gd name="connsiteX3-31" fmla="*/ 2914650 w 3810000"/>
                <a:gd name="connsiteY3-32" fmla="*/ 1352550 h 2867025"/>
                <a:gd name="connsiteX4-33" fmla="*/ 3400425 w 3810000"/>
                <a:gd name="connsiteY4-34" fmla="*/ 704850 h 2867025"/>
                <a:gd name="connsiteX5-35" fmla="*/ 3810000 w 3810000"/>
                <a:gd name="connsiteY5-36" fmla="*/ 0 h 2867025"/>
                <a:gd name="connsiteX0-37" fmla="*/ 0 w 3810000"/>
                <a:gd name="connsiteY0-38" fmla="*/ 2867025 h 2867025"/>
                <a:gd name="connsiteX1-39" fmla="*/ 1152525 w 3810000"/>
                <a:gd name="connsiteY1-40" fmla="*/ 2543175 h 2867025"/>
                <a:gd name="connsiteX2-41" fmla="*/ 2333625 w 3810000"/>
                <a:gd name="connsiteY2-42" fmla="*/ 1924050 h 2867025"/>
                <a:gd name="connsiteX3-43" fmla="*/ 2914650 w 3810000"/>
                <a:gd name="connsiteY3-44" fmla="*/ 1352550 h 2867025"/>
                <a:gd name="connsiteX4-45" fmla="*/ 3362325 w 3810000"/>
                <a:gd name="connsiteY4-46" fmla="*/ 676275 h 2867025"/>
                <a:gd name="connsiteX5-47" fmla="*/ 3810000 w 3810000"/>
                <a:gd name="connsiteY5-48" fmla="*/ 0 h 2867025"/>
                <a:gd name="connsiteX0-49" fmla="*/ 0 w 3810000"/>
                <a:gd name="connsiteY0-50" fmla="*/ 2867025 h 2867025"/>
                <a:gd name="connsiteX1-51" fmla="*/ 1152525 w 3810000"/>
                <a:gd name="connsiteY1-52" fmla="*/ 2543175 h 2867025"/>
                <a:gd name="connsiteX2-53" fmla="*/ 2333625 w 3810000"/>
                <a:gd name="connsiteY2-54" fmla="*/ 1924050 h 2867025"/>
                <a:gd name="connsiteX3-55" fmla="*/ 2914650 w 3810000"/>
                <a:gd name="connsiteY3-56" fmla="*/ 1352550 h 2867025"/>
                <a:gd name="connsiteX4-57" fmla="*/ 3295650 w 3810000"/>
                <a:gd name="connsiteY4-58" fmla="*/ 628650 h 2867025"/>
                <a:gd name="connsiteX5-59" fmla="*/ 3810000 w 3810000"/>
                <a:gd name="connsiteY5-60" fmla="*/ 0 h 2867025"/>
                <a:gd name="connsiteX0-61" fmla="*/ 0 w 3810000"/>
                <a:gd name="connsiteY0-62" fmla="*/ 2867025 h 2867025"/>
                <a:gd name="connsiteX1-63" fmla="*/ 1152525 w 3810000"/>
                <a:gd name="connsiteY1-64" fmla="*/ 2543175 h 2867025"/>
                <a:gd name="connsiteX2-65" fmla="*/ 2333625 w 3810000"/>
                <a:gd name="connsiteY2-66" fmla="*/ 1924050 h 2867025"/>
                <a:gd name="connsiteX3-67" fmla="*/ 2847975 w 3810000"/>
                <a:gd name="connsiteY3-68" fmla="*/ 1343025 h 2867025"/>
                <a:gd name="connsiteX4-69" fmla="*/ 3295650 w 3810000"/>
                <a:gd name="connsiteY4-70" fmla="*/ 628650 h 2867025"/>
                <a:gd name="connsiteX5-71" fmla="*/ 3810000 w 3810000"/>
                <a:gd name="connsiteY5-72" fmla="*/ 0 h 2867025"/>
                <a:gd name="connsiteX0-73" fmla="*/ 0 w 3810000"/>
                <a:gd name="connsiteY0-74" fmla="*/ 2867025 h 2867025"/>
                <a:gd name="connsiteX1-75" fmla="*/ 1152525 w 3810000"/>
                <a:gd name="connsiteY1-76" fmla="*/ 2543175 h 2867025"/>
                <a:gd name="connsiteX2-77" fmla="*/ 2266950 w 3810000"/>
                <a:gd name="connsiteY2-78" fmla="*/ 1885950 h 2867025"/>
                <a:gd name="connsiteX3-79" fmla="*/ 2847975 w 3810000"/>
                <a:gd name="connsiteY3-80" fmla="*/ 1343025 h 2867025"/>
                <a:gd name="connsiteX4-81" fmla="*/ 3295650 w 3810000"/>
                <a:gd name="connsiteY4-82" fmla="*/ 628650 h 2867025"/>
                <a:gd name="connsiteX5-83" fmla="*/ 3810000 w 3810000"/>
                <a:gd name="connsiteY5-84" fmla="*/ 0 h 2867025"/>
                <a:gd name="connsiteX0-85" fmla="*/ 0 w 3810000"/>
                <a:gd name="connsiteY0-86" fmla="*/ 2867025 h 2867025"/>
                <a:gd name="connsiteX1-87" fmla="*/ 1114425 w 3810000"/>
                <a:gd name="connsiteY1-88" fmla="*/ 2524125 h 2867025"/>
                <a:gd name="connsiteX2-89" fmla="*/ 2266950 w 3810000"/>
                <a:gd name="connsiteY2-90" fmla="*/ 1885950 h 2867025"/>
                <a:gd name="connsiteX3-91" fmla="*/ 2847975 w 3810000"/>
                <a:gd name="connsiteY3-92" fmla="*/ 1343025 h 2867025"/>
                <a:gd name="connsiteX4-93" fmla="*/ 3295650 w 3810000"/>
                <a:gd name="connsiteY4-94" fmla="*/ 628650 h 2867025"/>
                <a:gd name="connsiteX5-95" fmla="*/ 3810000 w 3810000"/>
                <a:gd name="connsiteY5-96" fmla="*/ 0 h 2867025"/>
                <a:gd name="connsiteX0-97" fmla="*/ 0 w 3810000"/>
                <a:gd name="connsiteY0-98" fmla="*/ 2867025 h 2867025"/>
                <a:gd name="connsiteX1-99" fmla="*/ 1114425 w 3810000"/>
                <a:gd name="connsiteY1-100" fmla="*/ 2524125 h 2867025"/>
                <a:gd name="connsiteX2-101" fmla="*/ 1499235 w 3810000"/>
                <a:gd name="connsiteY2-102" fmla="*/ 2346961 h 2867025"/>
                <a:gd name="connsiteX3-103" fmla="*/ 2266950 w 3810000"/>
                <a:gd name="connsiteY3-104" fmla="*/ 1885950 h 2867025"/>
                <a:gd name="connsiteX4-105" fmla="*/ 2847975 w 3810000"/>
                <a:gd name="connsiteY4-106" fmla="*/ 1343025 h 2867025"/>
                <a:gd name="connsiteX5-107" fmla="*/ 3295650 w 3810000"/>
                <a:gd name="connsiteY5-108" fmla="*/ 628650 h 2867025"/>
                <a:gd name="connsiteX6" fmla="*/ 3810000 w 3810000"/>
                <a:gd name="connsiteY6" fmla="*/ 0 h 2867025"/>
                <a:gd name="connsiteX0-109" fmla="*/ 0 w 3810000"/>
                <a:gd name="connsiteY0-110" fmla="*/ 2867025 h 2867025"/>
                <a:gd name="connsiteX1-111" fmla="*/ 1114425 w 3810000"/>
                <a:gd name="connsiteY1-112" fmla="*/ 2524125 h 2867025"/>
                <a:gd name="connsiteX2-113" fmla="*/ 1743075 w 3810000"/>
                <a:gd name="connsiteY2-114" fmla="*/ 2392681 h 2867025"/>
                <a:gd name="connsiteX3-115" fmla="*/ 2266950 w 3810000"/>
                <a:gd name="connsiteY3-116" fmla="*/ 1885950 h 2867025"/>
                <a:gd name="connsiteX4-117" fmla="*/ 2847975 w 3810000"/>
                <a:gd name="connsiteY4-118" fmla="*/ 1343025 h 2867025"/>
                <a:gd name="connsiteX5-119" fmla="*/ 3295650 w 3810000"/>
                <a:gd name="connsiteY5-120" fmla="*/ 628650 h 2867025"/>
                <a:gd name="connsiteX6-121" fmla="*/ 3810000 w 3810000"/>
                <a:gd name="connsiteY6-122" fmla="*/ 0 h 2867025"/>
                <a:gd name="connsiteX0-123" fmla="*/ 0 w 3810000"/>
                <a:gd name="connsiteY0-124" fmla="*/ 2867025 h 2867025"/>
                <a:gd name="connsiteX1-125" fmla="*/ 1114425 w 3810000"/>
                <a:gd name="connsiteY1-126" fmla="*/ 2524125 h 2867025"/>
                <a:gd name="connsiteX2-127" fmla="*/ 1743075 w 3810000"/>
                <a:gd name="connsiteY2-128" fmla="*/ 2392681 h 2867025"/>
                <a:gd name="connsiteX3-129" fmla="*/ 2305050 w 3810000"/>
                <a:gd name="connsiteY3-130" fmla="*/ 1893570 h 2867025"/>
                <a:gd name="connsiteX4-131" fmla="*/ 2847975 w 3810000"/>
                <a:gd name="connsiteY4-132" fmla="*/ 1343025 h 2867025"/>
                <a:gd name="connsiteX5-133" fmla="*/ 3295650 w 3810000"/>
                <a:gd name="connsiteY5-134" fmla="*/ 628650 h 2867025"/>
                <a:gd name="connsiteX6-135" fmla="*/ 3810000 w 3810000"/>
                <a:gd name="connsiteY6-136" fmla="*/ 0 h 2867025"/>
                <a:gd name="connsiteX0-137" fmla="*/ 0 w 3810000"/>
                <a:gd name="connsiteY0-138" fmla="*/ 2867025 h 2867025"/>
                <a:gd name="connsiteX1-139" fmla="*/ 1114425 w 3810000"/>
                <a:gd name="connsiteY1-140" fmla="*/ 2524125 h 2867025"/>
                <a:gd name="connsiteX2-141" fmla="*/ 1743075 w 3810000"/>
                <a:gd name="connsiteY2-142" fmla="*/ 2392681 h 2867025"/>
                <a:gd name="connsiteX3-143" fmla="*/ 2305050 w 3810000"/>
                <a:gd name="connsiteY3-144" fmla="*/ 1893570 h 2867025"/>
                <a:gd name="connsiteX4-145" fmla="*/ 2802255 w 3810000"/>
                <a:gd name="connsiteY4-146" fmla="*/ 1304925 h 2867025"/>
                <a:gd name="connsiteX5-147" fmla="*/ 3295650 w 3810000"/>
                <a:gd name="connsiteY5-148" fmla="*/ 628650 h 2867025"/>
                <a:gd name="connsiteX6-149" fmla="*/ 3810000 w 3810000"/>
                <a:gd name="connsiteY6-150" fmla="*/ 0 h 2867025"/>
                <a:gd name="connsiteX0-151" fmla="*/ 0 w 3810000"/>
                <a:gd name="connsiteY0-152" fmla="*/ 2867025 h 2867025"/>
                <a:gd name="connsiteX1-153" fmla="*/ 1068705 w 3810000"/>
                <a:gd name="connsiteY1-154" fmla="*/ 2638425 h 2867025"/>
                <a:gd name="connsiteX2-155" fmla="*/ 1743075 w 3810000"/>
                <a:gd name="connsiteY2-156" fmla="*/ 2392681 h 2867025"/>
                <a:gd name="connsiteX3-157" fmla="*/ 2305050 w 3810000"/>
                <a:gd name="connsiteY3-158" fmla="*/ 1893570 h 2867025"/>
                <a:gd name="connsiteX4-159" fmla="*/ 2802255 w 3810000"/>
                <a:gd name="connsiteY4-160" fmla="*/ 1304925 h 2867025"/>
                <a:gd name="connsiteX5-161" fmla="*/ 3295650 w 3810000"/>
                <a:gd name="connsiteY5-162" fmla="*/ 628650 h 2867025"/>
                <a:gd name="connsiteX6-163" fmla="*/ 3810000 w 3810000"/>
                <a:gd name="connsiteY6-164" fmla="*/ 0 h 2867025"/>
                <a:gd name="connsiteX0-165" fmla="*/ 0 w 3832860"/>
                <a:gd name="connsiteY0-166" fmla="*/ 2646045 h 2647873"/>
                <a:gd name="connsiteX1-167" fmla="*/ 1091565 w 3832860"/>
                <a:gd name="connsiteY1-168" fmla="*/ 2638425 h 2647873"/>
                <a:gd name="connsiteX2-169" fmla="*/ 1765935 w 3832860"/>
                <a:gd name="connsiteY2-170" fmla="*/ 2392681 h 2647873"/>
                <a:gd name="connsiteX3-171" fmla="*/ 2327910 w 3832860"/>
                <a:gd name="connsiteY3-172" fmla="*/ 1893570 h 2647873"/>
                <a:gd name="connsiteX4-173" fmla="*/ 2825115 w 3832860"/>
                <a:gd name="connsiteY4-174" fmla="*/ 1304925 h 2647873"/>
                <a:gd name="connsiteX5-175" fmla="*/ 3318510 w 3832860"/>
                <a:gd name="connsiteY5-176" fmla="*/ 628650 h 2647873"/>
                <a:gd name="connsiteX6-177" fmla="*/ 3832860 w 3832860"/>
                <a:gd name="connsiteY6-178" fmla="*/ 0 h 2647873"/>
                <a:gd name="connsiteX0-179" fmla="*/ 0 w 3832860"/>
                <a:gd name="connsiteY0-180" fmla="*/ 2646045 h 2657599"/>
                <a:gd name="connsiteX1-181" fmla="*/ 1091565 w 3832860"/>
                <a:gd name="connsiteY1-182" fmla="*/ 2638425 h 2657599"/>
                <a:gd name="connsiteX2-183" fmla="*/ 1765935 w 3832860"/>
                <a:gd name="connsiteY2-184" fmla="*/ 2392681 h 2657599"/>
                <a:gd name="connsiteX3-185" fmla="*/ 2327910 w 3832860"/>
                <a:gd name="connsiteY3-186" fmla="*/ 1893570 h 2657599"/>
                <a:gd name="connsiteX4-187" fmla="*/ 2825115 w 3832860"/>
                <a:gd name="connsiteY4-188" fmla="*/ 1304925 h 2657599"/>
                <a:gd name="connsiteX5-189" fmla="*/ 3318510 w 3832860"/>
                <a:gd name="connsiteY5-190" fmla="*/ 628650 h 2657599"/>
                <a:gd name="connsiteX6-191" fmla="*/ 3832860 w 3832860"/>
                <a:gd name="connsiteY6-192" fmla="*/ 0 h 2657599"/>
                <a:gd name="connsiteX0-193" fmla="*/ 0 w 3832860"/>
                <a:gd name="connsiteY0-194" fmla="*/ 2646045 h 2646045"/>
                <a:gd name="connsiteX1-195" fmla="*/ 1076325 w 3832860"/>
                <a:gd name="connsiteY1-196" fmla="*/ 2539365 h 2646045"/>
                <a:gd name="connsiteX2-197" fmla="*/ 1765935 w 3832860"/>
                <a:gd name="connsiteY2-198" fmla="*/ 2392681 h 2646045"/>
                <a:gd name="connsiteX3-199" fmla="*/ 2327910 w 3832860"/>
                <a:gd name="connsiteY3-200" fmla="*/ 1893570 h 2646045"/>
                <a:gd name="connsiteX4-201" fmla="*/ 2825115 w 3832860"/>
                <a:gd name="connsiteY4-202" fmla="*/ 1304925 h 2646045"/>
                <a:gd name="connsiteX5-203" fmla="*/ 3318510 w 3832860"/>
                <a:gd name="connsiteY5-204" fmla="*/ 628650 h 2646045"/>
                <a:gd name="connsiteX6-205" fmla="*/ 3832860 w 3832860"/>
                <a:gd name="connsiteY6-206" fmla="*/ 0 h 2646045"/>
                <a:gd name="connsiteX0-207" fmla="*/ 0 w 3832860"/>
                <a:gd name="connsiteY0-208" fmla="*/ 2646045 h 2723780"/>
                <a:gd name="connsiteX1-209" fmla="*/ 1175385 w 3832860"/>
                <a:gd name="connsiteY1-210" fmla="*/ 2714625 h 2723780"/>
                <a:gd name="connsiteX2-211" fmla="*/ 1765935 w 3832860"/>
                <a:gd name="connsiteY2-212" fmla="*/ 2392681 h 2723780"/>
                <a:gd name="connsiteX3-213" fmla="*/ 2327910 w 3832860"/>
                <a:gd name="connsiteY3-214" fmla="*/ 1893570 h 2723780"/>
                <a:gd name="connsiteX4-215" fmla="*/ 2825115 w 3832860"/>
                <a:gd name="connsiteY4-216" fmla="*/ 1304925 h 2723780"/>
                <a:gd name="connsiteX5-217" fmla="*/ 3318510 w 3832860"/>
                <a:gd name="connsiteY5-218" fmla="*/ 628650 h 2723780"/>
                <a:gd name="connsiteX6-219" fmla="*/ 3832860 w 3832860"/>
                <a:gd name="connsiteY6-220" fmla="*/ 0 h 2723780"/>
                <a:gd name="connsiteX0-221" fmla="*/ 0 w 3832860"/>
                <a:gd name="connsiteY0-222" fmla="*/ 2646045 h 2721752"/>
                <a:gd name="connsiteX1-223" fmla="*/ 1175385 w 3832860"/>
                <a:gd name="connsiteY1-224" fmla="*/ 2714625 h 2721752"/>
                <a:gd name="connsiteX2-225" fmla="*/ 1788795 w 3832860"/>
                <a:gd name="connsiteY2-226" fmla="*/ 2430781 h 2721752"/>
                <a:gd name="connsiteX3-227" fmla="*/ 2327910 w 3832860"/>
                <a:gd name="connsiteY3-228" fmla="*/ 1893570 h 2721752"/>
                <a:gd name="connsiteX4-229" fmla="*/ 2825115 w 3832860"/>
                <a:gd name="connsiteY4-230" fmla="*/ 1304925 h 2721752"/>
                <a:gd name="connsiteX5-231" fmla="*/ 3318510 w 3832860"/>
                <a:gd name="connsiteY5-232" fmla="*/ 628650 h 2721752"/>
                <a:gd name="connsiteX6-233" fmla="*/ 3832860 w 3832860"/>
                <a:gd name="connsiteY6-234" fmla="*/ 0 h 2721752"/>
                <a:gd name="connsiteX0-235" fmla="*/ 0 w 3764280"/>
                <a:gd name="connsiteY0-236" fmla="*/ 2897505 h 2897505"/>
                <a:gd name="connsiteX1-237" fmla="*/ 1106805 w 3764280"/>
                <a:gd name="connsiteY1-238" fmla="*/ 2714625 h 2897505"/>
                <a:gd name="connsiteX2-239" fmla="*/ 1720215 w 3764280"/>
                <a:gd name="connsiteY2-240" fmla="*/ 2430781 h 2897505"/>
                <a:gd name="connsiteX3-241" fmla="*/ 2259330 w 3764280"/>
                <a:gd name="connsiteY3-242" fmla="*/ 1893570 h 2897505"/>
                <a:gd name="connsiteX4-243" fmla="*/ 2756535 w 3764280"/>
                <a:gd name="connsiteY4-244" fmla="*/ 1304925 h 2897505"/>
                <a:gd name="connsiteX5-245" fmla="*/ 3249930 w 3764280"/>
                <a:gd name="connsiteY5-246" fmla="*/ 628650 h 2897505"/>
                <a:gd name="connsiteX6-247" fmla="*/ 3764280 w 3764280"/>
                <a:gd name="connsiteY6-248" fmla="*/ 0 h 2897505"/>
                <a:gd name="connsiteX0-249" fmla="*/ 0 w 3764280"/>
                <a:gd name="connsiteY0-250" fmla="*/ 2897505 h 2897505"/>
                <a:gd name="connsiteX1-251" fmla="*/ 1106805 w 3764280"/>
                <a:gd name="connsiteY1-252" fmla="*/ 2714625 h 2897505"/>
                <a:gd name="connsiteX2-253" fmla="*/ 1720215 w 3764280"/>
                <a:gd name="connsiteY2-254" fmla="*/ 2430781 h 2897505"/>
                <a:gd name="connsiteX3-255" fmla="*/ 2503170 w 3764280"/>
                <a:gd name="connsiteY3-256" fmla="*/ 1764030 h 2897505"/>
                <a:gd name="connsiteX4-257" fmla="*/ 2756535 w 3764280"/>
                <a:gd name="connsiteY4-258" fmla="*/ 1304925 h 2897505"/>
                <a:gd name="connsiteX5-259" fmla="*/ 3249930 w 3764280"/>
                <a:gd name="connsiteY5-260" fmla="*/ 628650 h 2897505"/>
                <a:gd name="connsiteX6-261" fmla="*/ 3764280 w 3764280"/>
                <a:gd name="connsiteY6-262" fmla="*/ 0 h 2897505"/>
                <a:gd name="connsiteX0-263" fmla="*/ 0 w 3764280"/>
                <a:gd name="connsiteY0-264" fmla="*/ 2897505 h 2897505"/>
                <a:gd name="connsiteX1-265" fmla="*/ 1106805 w 3764280"/>
                <a:gd name="connsiteY1-266" fmla="*/ 2714625 h 2897505"/>
                <a:gd name="connsiteX2-267" fmla="*/ 1720215 w 3764280"/>
                <a:gd name="connsiteY2-268" fmla="*/ 2430781 h 2897505"/>
                <a:gd name="connsiteX3-269" fmla="*/ 2503170 w 3764280"/>
                <a:gd name="connsiteY3-270" fmla="*/ 1764030 h 2897505"/>
                <a:gd name="connsiteX4-271" fmla="*/ 2939415 w 3764280"/>
                <a:gd name="connsiteY4-272" fmla="*/ 1251585 h 2897505"/>
                <a:gd name="connsiteX5-273" fmla="*/ 3249930 w 3764280"/>
                <a:gd name="connsiteY5-274" fmla="*/ 628650 h 2897505"/>
                <a:gd name="connsiteX6-275" fmla="*/ 3764280 w 3764280"/>
                <a:gd name="connsiteY6-276" fmla="*/ 0 h 2897505"/>
                <a:gd name="connsiteX0-277" fmla="*/ 0 w 3764280"/>
                <a:gd name="connsiteY0-278" fmla="*/ 2897505 h 2897505"/>
                <a:gd name="connsiteX1-279" fmla="*/ 1106805 w 3764280"/>
                <a:gd name="connsiteY1-280" fmla="*/ 2714625 h 2897505"/>
                <a:gd name="connsiteX2-281" fmla="*/ 1720215 w 3764280"/>
                <a:gd name="connsiteY2-282" fmla="*/ 2430781 h 2897505"/>
                <a:gd name="connsiteX3-283" fmla="*/ 2503170 w 3764280"/>
                <a:gd name="connsiteY3-284" fmla="*/ 1764030 h 2897505"/>
                <a:gd name="connsiteX4-285" fmla="*/ 2939415 w 3764280"/>
                <a:gd name="connsiteY4-286" fmla="*/ 1251585 h 2897505"/>
                <a:gd name="connsiteX5-287" fmla="*/ 3303270 w 3764280"/>
                <a:gd name="connsiteY5-288" fmla="*/ 681990 h 2897505"/>
                <a:gd name="connsiteX6-289" fmla="*/ 3764280 w 3764280"/>
                <a:gd name="connsiteY6-290" fmla="*/ 0 h 2897505"/>
                <a:gd name="connsiteX0-291" fmla="*/ 0 w 3764280"/>
                <a:gd name="connsiteY0-292" fmla="*/ 2897505 h 2897505"/>
                <a:gd name="connsiteX1-293" fmla="*/ 1099185 w 3764280"/>
                <a:gd name="connsiteY1-294" fmla="*/ 2699385 h 2897505"/>
                <a:gd name="connsiteX2-295" fmla="*/ 1720215 w 3764280"/>
                <a:gd name="connsiteY2-296" fmla="*/ 2430781 h 2897505"/>
                <a:gd name="connsiteX3-297" fmla="*/ 2503170 w 3764280"/>
                <a:gd name="connsiteY3-298" fmla="*/ 1764030 h 2897505"/>
                <a:gd name="connsiteX4-299" fmla="*/ 2939415 w 3764280"/>
                <a:gd name="connsiteY4-300" fmla="*/ 1251585 h 2897505"/>
                <a:gd name="connsiteX5-301" fmla="*/ 3303270 w 3764280"/>
                <a:gd name="connsiteY5-302" fmla="*/ 681990 h 2897505"/>
                <a:gd name="connsiteX6-303" fmla="*/ 3764280 w 3764280"/>
                <a:gd name="connsiteY6-304" fmla="*/ 0 h 2897505"/>
                <a:gd name="connsiteX0-305" fmla="*/ 0 w 3764280"/>
                <a:gd name="connsiteY0-306" fmla="*/ 2897505 h 2897505"/>
                <a:gd name="connsiteX1-307" fmla="*/ 1099185 w 3764280"/>
                <a:gd name="connsiteY1-308" fmla="*/ 2699385 h 2897505"/>
                <a:gd name="connsiteX2-309" fmla="*/ 1689735 w 3764280"/>
                <a:gd name="connsiteY2-310" fmla="*/ 2400301 h 2897505"/>
                <a:gd name="connsiteX3-311" fmla="*/ 2503170 w 3764280"/>
                <a:gd name="connsiteY3-312" fmla="*/ 1764030 h 2897505"/>
                <a:gd name="connsiteX4-313" fmla="*/ 2939415 w 3764280"/>
                <a:gd name="connsiteY4-314" fmla="*/ 1251585 h 2897505"/>
                <a:gd name="connsiteX5-315" fmla="*/ 3303270 w 3764280"/>
                <a:gd name="connsiteY5-316" fmla="*/ 681990 h 2897505"/>
                <a:gd name="connsiteX6-317" fmla="*/ 3764280 w 3764280"/>
                <a:gd name="connsiteY6-318" fmla="*/ 0 h 2897505"/>
                <a:gd name="connsiteX0-319" fmla="*/ 0 w 3764280"/>
                <a:gd name="connsiteY0-320" fmla="*/ 2897505 h 2897505"/>
                <a:gd name="connsiteX1-321" fmla="*/ 1099185 w 3764280"/>
                <a:gd name="connsiteY1-322" fmla="*/ 2699385 h 2897505"/>
                <a:gd name="connsiteX2-323" fmla="*/ 1689735 w 3764280"/>
                <a:gd name="connsiteY2-324" fmla="*/ 2400301 h 2897505"/>
                <a:gd name="connsiteX3-325" fmla="*/ 2503170 w 3764280"/>
                <a:gd name="connsiteY3-326" fmla="*/ 1764030 h 2897505"/>
                <a:gd name="connsiteX4-327" fmla="*/ 2939415 w 3764280"/>
                <a:gd name="connsiteY4-328" fmla="*/ 1251585 h 2897505"/>
                <a:gd name="connsiteX5-329" fmla="*/ 3272790 w 3764280"/>
                <a:gd name="connsiteY5-330" fmla="*/ 666750 h 2897505"/>
                <a:gd name="connsiteX6-331" fmla="*/ 3764280 w 3764280"/>
                <a:gd name="connsiteY6-332" fmla="*/ 0 h 2897505"/>
                <a:gd name="connsiteX0-333" fmla="*/ 0 w 3939540"/>
                <a:gd name="connsiteY0-334" fmla="*/ 3423285 h 3423285"/>
                <a:gd name="connsiteX1-335" fmla="*/ 1099185 w 3939540"/>
                <a:gd name="connsiteY1-336" fmla="*/ 3225165 h 3423285"/>
                <a:gd name="connsiteX2-337" fmla="*/ 1689735 w 3939540"/>
                <a:gd name="connsiteY2-338" fmla="*/ 2926081 h 3423285"/>
                <a:gd name="connsiteX3-339" fmla="*/ 2503170 w 3939540"/>
                <a:gd name="connsiteY3-340" fmla="*/ 2289810 h 3423285"/>
                <a:gd name="connsiteX4-341" fmla="*/ 2939415 w 3939540"/>
                <a:gd name="connsiteY4-342" fmla="*/ 1777365 h 3423285"/>
                <a:gd name="connsiteX5-343" fmla="*/ 3272790 w 3939540"/>
                <a:gd name="connsiteY5-344" fmla="*/ 1192530 h 3423285"/>
                <a:gd name="connsiteX6-345" fmla="*/ 3939540 w 3939540"/>
                <a:gd name="connsiteY6-346" fmla="*/ 0 h 3423285"/>
                <a:gd name="connsiteX0-347" fmla="*/ 0 w 3939540"/>
                <a:gd name="connsiteY0-348" fmla="*/ 3423285 h 3423285"/>
                <a:gd name="connsiteX1-349" fmla="*/ 1099185 w 3939540"/>
                <a:gd name="connsiteY1-350" fmla="*/ 3225165 h 3423285"/>
                <a:gd name="connsiteX2-351" fmla="*/ 1689735 w 3939540"/>
                <a:gd name="connsiteY2-352" fmla="*/ 2926081 h 3423285"/>
                <a:gd name="connsiteX3-353" fmla="*/ 2503170 w 3939540"/>
                <a:gd name="connsiteY3-354" fmla="*/ 2289810 h 3423285"/>
                <a:gd name="connsiteX4-355" fmla="*/ 2939415 w 3939540"/>
                <a:gd name="connsiteY4-356" fmla="*/ 1777365 h 3423285"/>
                <a:gd name="connsiteX5-357" fmla="*/ 3272790 w 3939540"/>
                <a:gd name="connsiteY5-358" fmla="*/ 1192530 h 3423285"/>
                <a:gd name="connsiteX6-359" fmla="*/ 3939540 w 3939540"/>
                <a:gd name="connsiteY6-360" fmla="*/ 0 h 3423285"/>
                <a:gd name="connsiteX0-361" fmla="*/ 0 w 4030980"/>
                <a:gd name="connsiteY0-362" fmla="*/ 3499485 h 3499485"/>
                <a:gd name="connsiteX1-363" fmla="*/ 1099185 w 4030980"/>
                <a:gd name="connsiteY1-364" fmla="*/ 3301365 h 3499485"/>
                <a:gd name="connsiteX2-365" fmla="*/ 1689735 w 4030980"/>
                <a:gd name="connsiteY2-366" fmla="*/ 3002281 h 3499485"/>
                <a:gd name="connsiteX3-367" fmla="*/ 2503170 w 4030980"/>
                <a:gd name="connsiteY3-368" fmla="*/ 2366010 h 3499485"/>
                <a:gd name="connsiteX4-369" fmla="*/ 2939415 w 4030980"/>
                <a:gd name="connsiteY4-370" fmla="*/ 1853565 h 3499485"/>
                <a:gd name="connsiteX5-371" fmla="*/ 3272790 w 4030980"/>
                <a:gd name="connsiteY5-372" fmla="*/ 1268730 h 3499485"/>
                <a:gd name="connsiteX6-373" fmla="*/ 4030980 w 4030980"/>
                <a:gd name="connsiteY6-374" fmla="*/ 0 h 3499485"/>
                <a:gd name="connsiteX0-375" fmla="*/ 0 w 4030980"/>
                <a:gd name="connsiteY0-376" fmla="*/ 3499485 h 3499485"/>
                <a:gd name="connsiteX1-377" fmla="*/ 1099185 w 4030980"/>
                <a:gd name="connsiteY1-378" fmla="*/ 3301365 h 3499485"/>
                <a:gd name="connsiteX2-379" fmla="*/ 1689735 w 4030980"/>
                <a:gd name="connsiteY2-380" fmla="*/ 3002281 h 3499485"/>
                <a:gd name="connsiteX3-381" fmla="*/ 2503170 w 4030980"/>
                <a:gd name="connsiteY3-382" fmla="*/ 2366010 h 3499485"/>
                <a:gd name="connsiteX4-383" fmla="*/ 2939415 w 4030980"/>
                <a:gd name="connsiteY4-384" fmla="*/ 1853565 h 3499485"/>
                <a:gd name="connsiteX5-385" fmla="*/ 3272790 w 4030980"/>
                <a:gd name="connsiteY5-386" fmla="*/ 1268730 h 3499485"/>
                <a:gd name="connsiteX6-387" fmla="*/ 4030980 w 4030980"/>
                <a:gd name="connsiteY6-388" fmla="*/ 0 h 3499485"/>
                <a:gd name="connsiteX0-389" fmla="*/ 0 w 4030980"/>
                <a:gd name="connsiteY0-390" fmla="*/ 3499485 h 3499485"/>
                <a:gd name="connsiteX1-391" fmla="*/ 1099185 w 4030980"/>
                <a:gd name="connsiteY1-392" fmla="*/ 3301365 h 3499485"/>
                <a:gd name="connsiteX2-393" fmla="*/ 1689735 w 4030980"/>
                <a:gd name="connsiteY2-394" fmla="*/ 3002281 h 3499485"/>
                <a:gd name="connsiteX3-395" fmla="*/ 2503170 w 4030980"/>
                <a:gd name="connsiteY3-396" fmla="*/ 2366010 h 3499485"/>
                <a:gd name="connsiteX4-397" fmla="*/ 2939415 w 4030980"/>
                <a:gd name="connsiteY4-398" fmla="*/ 1853565 h 3499485"/>
                <a:gd name="connsiteX5-399" fmla="*/ 3234690 w 4030980"/>
                <a:gd name="connsiteY5-400" fmla="*/ 1268730 h 3499485"/>
                <a:gd name="connsiteX6-401" fmla="*/ 4030980 w 4030980"/>
                <a:gd name="connsiteY6-402" fmla="*/ 0 h 3499485"/>
                <a:gd name="connsiteX0-403" fmla="*/ 0 w 4030980"/>
                <a:gd name="connsiteY0-404" fmla="*/ 3499485 h 3499485"/>
                <a:gd name="connsiteX1-405" fmla="*/ 1099185 w 4030980"/>
                <a:gd name="connsiteY1-406" fmla="*/ 3301365 h 3499485"/>
                <a:gd name="connsiteX2-407" fmla="*/ 1689735 w 4030980"/>
                <a:gd name="connsiteY2-408" fmla="*/ 3002281 h 3499485"/>
                <a:gd name="connsiteX3-409" fmla="*/ 2503170 w 4030980"/>
                <a:gd name="connsiteY3-410" fmla="*/ 2366010 h 3499485"/>
                <a:gd name="connsiteX4-411" fmla="*/ 2870835 w 4030980"/>
                <a:gd name="connsiteY4-412" fmla="*/ 1838325 h 3499485"/>
                <a:gd name="connsiteX5-413" fmla="*/ 3234690 w 4030980"/>
                <a:gd name="connsiteY5-414" fmla="*/ 1268730 h 3499485"/>
                <a:gd name="connsiteX6-415" fmla="*/ 4030980 w 4030980"/>
                <a:gd name="connsiteY6-416" fmla="*/ 0 h 3499485"/>
                <a:gd name="connsiteX0-417" fmla="*/ 0 w 4030980"/>
                <a:gd name="connsiteY0-418" fmla="*/ 3499485 h 3499485"/>
                <a:gd name="connsiteX1-419" fmla="*/ 1099185 w 4030980"/>
                <a:gd name="connsiteY1-420" fmla="*/ 3301365 h 3499485"/>
                <a:gd name="connsiteX2-421" fmla="*/ 1689735 w 4030980"/>
                <a:gd name="connsiteY2-422" fmla="*/ 3002281 h 3499485"/>
                <a:gd name="connsiteX3-423" fmla="*/ 2465070 w 4030980"/>
                <a:gd name="connsiteY3-424" fmla="*/ 2366010 h 3499485"/>
                <a:gd name="connsiteX4-425" fmla="*/ 2870835 w 4030980"/>
                <a:gd name="connsiteY4-426" fmla="*/ 1838325 h 3499485"/>
                <a:gd name="connsiteX5-427" fmla="*/ 3234690 w 4030980"/>
                <a:gd name="connsiteY5-428" fmla="*/ 1268730 h 3499485"/>
                <a:gd name="connsiteX6-429" fmla="*/ 4030980 w 4030980"/>
                <a:gd name="connsiteY6-430" fmla="*/ 0 h 3499485"/>
                <a:gd name="connsiteX0-431" fmla="*/ 0 w 3931920"/>
                <a:gd name="connsiteY0-432" fmla="*/ 3415665 h 3415665"/>
                <a:gd name="connsiteX1-433" fmla="*/ 1099185 w 3931920"/>
                <a:gd name="connsiteY1-434" fmla="*/ 3217545 h 3415665"/>
                <a:gd name="connsiteX2-435" fmla="*/ 1689735 w 3931920"/>
                <a:gd name="connsiteY2-436" fmla="*/ 2918461 h 3415665"/>
                <a:gd name="connsiteX3-437" fmla="*/ 2465070 w 3931920"/>
                <a:gd name="connsiteY3-438" fmla="*/ 2282190 h 3415665"/>
                <a:gd name="connsiteX4-439" fmla="*/ 2870835 w 3931920"/>
                <a:gd name="connsiteY4-440" fmla="*/ 1754505 h 3415665"/>
                <a:gd name="connsiteX5-441" fmla="*/ 3234690 w 3931920"/>
                <a:gd name="connsiteY5-442" fmla="*/ 1184910 h 3415665"/>
                <a:gd name="connsiteX6-443" fmla="*/ 3931920 w 3931920"/>
                <a:gd name="connsiteY6-444" fmla="*/ 0 h 3415665"/>
                <a:gd name="connsiteX0-445" fmla="*/ 0 w 3931920"/>
                <a:gd name="connsiteY0-446" fmla="*/ 3415665 h 3415665"/>
                <a:gd name="connsiteX1-447" fmla="*/ 1099185 w 3931920"/>
                <a:gd name="connsiteY1-448" fmla="*/ 3217545 h 3415665"/>
                <a:gd name="connsiteX2-449" fmla="*/ 1689735 w 3931920"/>
                <a:gd name="connsiteY2-450" fmla="*/ 2918461 h 3415665"/>
                <a:gd name="connsiteX3-451" fmla="*/ 2465070 w 3931920"/>
                <a:gd name="connsiteY3-452" fmla="*/ 2282190 h 3415665"/>
                <a:gd name="connsiteX4-453" fmla="*/ 2870835 w 3931920"/>
                <a:gd name="connsiteY4-454" fmla="*/ 1754505 h 3415665"/>
                <a:gd name="connsiteX5-455" fmla="*/ 3234690 w 3931920"/>
                <a:gd name="connsiteY5-456" fmla="*/ 1184910 h 3415665"/>
                <a:gd name="connsiteX6-457" fmla="*/ 3931920 w 3931920"/>
                <a:gd name="connsiteY6-458" fmla="*/ 0 h 3415665"/>
                <a:gd name="connsiteX0-459" fmla="*/ 0 w 3666372"/>
                <a:gd name="connsiteY0-460" fmla="*/ 2945922 h 2945922"/>
                <a:gd name="connsiteX1-461" fmla="*/ 1099185 w 3666372"/>
                <a:gd name="connsiteY1-462" fmla="*/ 2747802 h 2945922"/>
                <a:gd name="connsiteX2-463" fmla="*/ 1689735 w 3666372"/>
                <a:gd name="connsiteY2-464" fmla="*/ 2448718 h 2945922"/>
                <a:gd name="connsiteX3-465" fmla="*/ 2465070 w 3666372"/>
                <a:gd name="connsiteY3-466" fmla="*/ 1812447 h 2945922"/>
                <a:gd name="connsiteX4-467" fmla="*/ 2870835 w 3666372"/>
                <a:gd name="connsiteY4-468" fmla="*/ 1284762 h 2945922"/>
                <a:gd name="connsiteX5-469" fmla="*/ 3234690 w 3666372"/>
                <a:gd name="connsiteY5-470" fmla="*/ 715167 h 2945922"/>
                <a:gd name="connsiteX6-471" fmla="*/ 3666372 w 3666372"/>
                <a:gd name="connsiteY6-472" fmla="*/ 0 h 29459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21" y="connsiteY6-122"/>
                </a:cxn>
              </a:cxnLst>
              <a:rect l="l" t="t" r="r" b="b"/>
              <a:pathLst>
                <a:path w="3666372" h="2945922">
                  <a:moveTo>
                    <a:pt x="0" y="2945922"/>
                  </a:moveTo>
                  <a:cubicBezTo>
                    <a:pt x="381794" y="2938778"/>
                    <a:pt x="817563" y="2830669"/>
                    <a:pt x="1099185" y="2747802"/>
                  </a:cubicBezTo>
                  <a:cubicBezTo>
                    <a:pt x="1380807" y="2664935"/>
                    <a:pt x="1497648" y="2555080"/>
                    <a:pt x="1689735" y="2448718"/>
                  </a:cubicBezTo>
                  <a:cubicBezTo>
                    <a:pt x="1881822" y="2342356"/>
                    <a:pt x="2268220" y="2006440"/>
                    <a:pt x="2465070" y="1812447"/>
                  </a:cubicBezTo>
                  <a:cubicBezTo>
                    <a:pt x="2661920" y="1618454"/>
                    <a:pt x="2742565" y="1467642"/>
                    <a:pt x="2870835" y="1284762"/>
                  </a:cubicBezTo>
                  <a:cubicBezTo>
                    <a:pt x="2999105" y="1101882"/>
                    <a:pt x="3102101" y="929294"/>
                    <a:pt x="3234690" y="715167"/>
                  </a:cubicBezTo>
                  <a:cubicBezTo>
                    <a:pt x="3367279" y="501040"/>
                    <a:pt x="3516829" y="242729"/>
                    <a:pt x="3666372" y="0"/>
                  </a:cubicBezTo>
                </a:path>
              </a:pathLst>
            </a:custGeom>
            <a:noFill/>
            <a:ln w="19050">
              <a:solidFill>
                <a:schemeClr val="bg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7" name="任意多边形 120">
              <a:extLst>
                <a:ext uri="{FF2B5EF4-FFF2-40B4-BE49-F238E27FC236}">
                  <a16:creationId xmlns:a16="http://schemas.microsoft.com/office/drawing/2014/main" id="{CA6620F0-FB1F-4055-B791-7CE852465F70}"/>
                </a:ext>
              </a:extLst>
            </p:cNvPr>
            <p:cNvSpPr/>
            <p:nvPr/>
          </p:nvSpPr>
          <p:spPr>
            <a:xfrm>
              <a:off x="2873961" y="1163227"/>
              <a:ext cx="3096414" cy="268087"/>
            </a:xfrm>
            <a:custGeom>
              <a:avLst/>
              <a:gdLst>
                <a:gd name="connsiteX0" fmla="*/ 3124200 w 3124200"/>
                <a:gd name="connsiteY0" fmla="*/ 362913 h 362913"/>
                <a:gd name="connsiteX1" fmla="*/ 2809875 w 3124200"/>
                <a:gd name="connsiteY1" fmla="*/ 229563 h 362913"/>
                <a:gd name="connsiteX2" fmla="*/ 2466975 w 3124200"/>
                <a:gd name="connsiteY2" fmla="*/ 229563 h 362913"/>
                <a:gd name="connsiteX3" fmla="*/ 2238375 w 3124200"/>
                <a:gd name="connsiteY3" fmla="*/ 210513 h 362913"/>
                <a:gd name="connsiteX4" fmla="*/ 2181225 w 3124200"/>
                <a:gd name="connsiteY4" fmla="*/ 191463 h 362913"/>
                <a:gd name="connsiteX5" fmla="*/ 1952625 w 3124200"/>
                <a:gd name="connsiteY5" fmla="*/ 191463 h 362913"/>
                <a:gd name="connsiteX6" fmla="*/ 1828800 w 3124200"/>
                <a:gd name="connsiteY6" fmla="*/ 191463 h 362913"/>
                <a:gd name="connsiteX7" fmla="*/ 1409700 w 3124200"/>
                <a:gd name="connsiteY7" fmla="*/ 86688 h 362913"/>
                <a:gd name="connsiteX8" fmla="*/ 1009650 w 3124200"/>
                <a:gd name="connsiteY8" fmla="*/ 963 h 362913"/>
                <a:gd name="connsiteX9" fmla="*/ 238125 w 3124200"/>
                <a:gd name="connsiteY9" fmla="*/ 143838 h 362913"/>
                <a:gd name="connsiteX10" fmla="*/ 0 w 3124200"/>
                <a:gd name="connsiteY10" fmla="*/ 67638 h 362913"/>
                <a:gd name="connsiteX0-1" fmla="*/ 3124200 w 3124200"/>
                <a:gd name="connsiteY0-2" fmla="*/ 313488 h 313488"/>
                <a:gd name="connsiteX1-3" fmla="*/ 2809875 w 3124200"/>
                <a:gd name="connsiteY1-4" fmla="*/ 180138 h 313488"/>
                <a:gd name="connsiteX2-5" fmla="*/ 2466975 w 3124200"/>
                <a:gd name="connsiteY2-6" fmla="*/ 180138 h 313488"/>
                <a:gd name="connsiteX3-7" fmla="*/ 2238375 w 3124200"/>
                <a:gd name="connsiteY3-8" fmla="*/ 161088 h 313488"/>
                <a:gd name="connsiteX4-9" fmla="*/ 2181225 w 3124200"/>
                <a:gd name="connsiteY4-10" fmla="*/ 142038 h 313488"/>
                <a:gd name="connsiteX5-11" fmla="*/ 1952625 w 3124200"/>
                <a:gd name="connsiteY5-12" fmla="*/ 142038 h 313488"/>
                <a:gd name="connsiteX6-13" fmla="*/ 1828800 w 3124200"/>
                <a:gd name="connsiteY6-14" fmla="*/ 142038 h 313488"/>
                <a:gd name="connsiteX7-15" fmla="*/ 1409700 w 3124200"/>
                <a:gd name="connsiteY7-16" fmla="*/ 37263 h 313488"/>
                <a:gd name="connsiteX8-17" fmla="*/ 1009650 w 3124200"/>
                <a:gd name="connsiteY8-18" fmla="*/ 2338 h 313488"/>
                <a:gd name="connsiteX9-19" fmla="*/ 238125 w 3124200"/>
                <a:gd name="connsiteY9-20" fmla="*/ 94413 h 313488"/>
                <a:gd name="connsiteX10-21" fmla="*/ 0 w 3124200"/>
                <a:gd name="connsiteY10-22" fmla="*/ 18213 h 313488"/>
                <a:gd name="connsiteX0-23" fmla="*/ 3124200 w 3124200"/>
                <a:gd name="connsiteY0-24" fmla="*/ 311872 h 311872"/>
                <a:gd name="connsiteX1-25" fmla="*/ 2809875 w 3124200"/>
                <a:gd name="connsiteY1-26" fmla="*/ 178522 h 311872"/>
                <a:gd name="connsiteX2-27" fmla="*/ 2466975 w 3124200"/>
                <a:gd name="connsiteY2-28" fmla="*/ 178522 h 311872"/>
                <a:gd name="connsiteX3-29" fmla="*/ 2238375 w 3124200"/>
                <a:gd name="connsiteY3-30" fmla="*/ 159472 h 311872"/>
                <a:gd name="connsiteX4-31" fmla="*/ 2181225 w 3124200"/>
                <a:gd name="connsiteY4-32" fmla="*/ 140422 h 311872"/>
                <a:gd name="connsiteX5-33" fmla="*/ 1952625 w 3124200"/>
                <a:gd name="connsiteY5-34" fmla="*/ 140422 h 311872"/>
                <a:gd name="connsiteX6-35" fmla="*/ 1828800 w 3124200"/>
                <a:gd name="connsiteY6-36" fmla="*/ 140422 h 311872"/>
                <a:gd name="connsiteX7-37" fmla="*/ 1409700 w 3124200"/>
                <a:gd name="connsiteY7-38" fmla="*/ 54697 h 311872"/>
                <a:gd name="connsiteX8-39" fmla="*/ 1009650 w 3124200"/>
                <a:gd name="connsiteY8-40" fmla="*/ 722 h 311872"/>
                <a:gd name="connsiteX9-41" fmla="*/ 238125 w 3124200"/>
                <a:gd name="connsiteY9-42" fmla="*/ 92797 h 311872"/>
                <a:gd name="connsiteX10-43" fmla="*/ 0 w 3124200"/>
                <a:gd name="connsiteY10-44" fmla="*/ 16597 h 311872"/>
                <a:gd name="connsiteX0-45" fmla="*/ 3124200 w 3124200"/>
                <a:gd name="connsiteY0-46" fmla="*/ 311823 h 311823"/>
                <a:gd name="connsiteX1-47" fmla="*/ 2809875 w 3124200"/>
                <a:gd name="connsiteY1-48" fmla="*/ 178473 h 311823"/>
                <a:gd name="connsiteX2-49" fmla="*/ 2466975 w 3124200"/>
                <a:gd name="connsiteY2-50" fmla="*/ 178473 h 311823"/>
                <a:gd name="connsiteX3-51" fmla="*/ 2238375 w 3124200"/>
                <a:gd name="connsiteY3-52" fmla="*/ 159423 h 311823"/>
                <a:gd name="connsiteX4-53" fmla="*/ 2181225 w 3124200"/>
                <a:gd name="connsiteY4-54" fmla="*/ 140373 h 311823"/>
                <a:gd name="connsiteX5-55" fmla="*/ 1952625 w 3124200"/>
                <a:gd name="connsiteY5-56" fmla="*/ 140373 h 311823"/>
                <a:gd name="connsiteX6-57" fmla="*/ 1765300 w 3124200"/>
                <a:gd name="connsiteY6-58" fmla="*/ 121323 h 311823"/>
                <a:gd name="connsiteX7-59" fmla="*/ 1409700 w 3124200"/>
                <a:gd name="connsiteY7-60" fmla="*/ 54648 h 311823"/>
                <a:gd name="connsiteX8-61" fmla="*/ 1009650 w 3124200"/>
                <a:gd name="connsiteY8-62" fmla="*/ 673 h 311823"/>
                <a:gd name="connsiteX9-63" fmla="*/ 238125 w 3124200"/>
                <a:gd name="connsiteY9-64" fmla="*/ 92748 h 311823"/>
                <a:gd name="connsiteX10-65" fmla="*/ 0 w 3124200"/>
                <a:gd name="connsiteY10-66" fmla="*/ 16548 h 311823"/>
                <a:gd name="connsiteX0-67" fmla="*/ 3124200 w 3124200"/>
                <a:gd name="connsiteY0-68" fmla="*/ 311823 h 311823"/>
                <a:gd name="connsiteX1-69" fmla="*/ 2809875 w 3124200"/>
                <a:gd name="connsiteY1-70" fmla="*/ 178473 h 311823"/>
                <a:gd name="connsiteX2-71" fmla="*/ 2466975 w 3124200"/>
                <a:gd name="connsiteY2-72" fmla="*/ 178473 h 311823"/>
                <a:gd name="connsiteX3-73" fmla="*/ 2238375 w 3124200"/>
                <a:gd name="connsiteY3-74" fmla="*/ 159423 h 311823"/>
                <a:gd name="connsiteX4-75" fmla="*/ 2181225 w 3124200"/>
                <a:gd name="connsiteY4-76" fmla="*/ 140373 h 311823"/>
                <a:gd name="connsiteX5-77" fmla="*/ 1978025 w 3124200"/>
                <a:gd name="connsiteY5-78" fmla="*/ 146723 h 311823"/>
                <a:gd name="connsiteX6-79" fmla="*/ 1765300 w 3124200"/>
                <a:gd name="connsiteY6-80" fmla="*/ 121323 h 311823"/>
                <a:gd name="connsiteX7-81" fmla="*/ 1409700 w 3124200"/>
                <a:gd name="connsiteY7-82" fmla="*/ 54648 h 311823"/>
                <a:gd name="connsiteX8-83" fmla="*/ 1009650 w 3124200"/>
                <a:gd name="connsiteY8-84" fmla="*/ 673 h 311823"/>
                <a:gd name="connsiteX9-85" fmla="*/ 238125 w 3124200"/>
                <a:gd name="connsiteY9-86" fmla="*/ 92748 h 311823"/>
                <a:gd name="connsiteX10-87" fmla="*/ 0 w 3124200"/>
                <a:gd name="connsiteY10-88" fmla="*/ 16548 h 311823"/>
                <a:gd name="connsiteX0-89" fmla="*/ 3124200 w 3124200"/>
                <a:gd name="connsiteY0-90" fmla="*/ 311823 h 311823"/>
                <a:gd name="connsiteX1-91" fmla="*/ 2809875 w 3124200"/>
                <a:gd name="connsiteY1-92" fmla="*/ 178473 h 311823"/>
                <a:gd name="connsiteX2-93" fmla="*/ 2466975 w 3124200"/>
                <a:gd name="connsiteY2-94" fmla="*/ 178473 h 311823"/>
                <a:gd name="connsiteX3-95" fmla="*/ 2238375 w 3124200"/>
                <a:gd name="connsiteY3-96" fmla="*/ 159423 h 311823"/>
                <a:gd name="connsiteX4-97" fmla="*/ 2206625 w 3124200"/>
                <a:gd name="connsiteY4-98" fmla="*/ 127673 h 311823"/>
                <a:gd name="connsiteX5-99" fmla="*/ 1978025 w 3124200"/>
                <a:gd name="connsiteY5-100" fmla="*/ 146723 h 311823"/>
                <a:gd name="connsiteX6-101" fmla="*/ 1765300 w 3124200"/>
                <a:gd name="connsiteY6-102" fmla="*/ 121323 h 311823"/>
                <a:gd name="connsiteX7-103" fmla="*/ 1409700 w 3124200"/>
                <a:gd name="connsiteY7-104" fmla="*/ 54648 h 311823"/>
                <a:gd name="connsiteX8-105" fmla="*/ 1009650 w 3124200"/>
                <a:gd name="connsiteY8-106" fmla="*/ 673 h 311823"/>
                <a:gd name="connsiteX9-107" fmla="*/ 238125 w 3124200"/>
                <a:gd name="connsiteY9-108" fmla="*/ 92748 h 311823"/>
                <a:gd name="connsiteX10-109" fmla="*/ 0 w 3124200"/>
                <a:gd name="connsiteY10-110" fmla="*/ 16548 h 311823"/>
                <a:gd name="connsiteX0-111" fmla="*/ 3124200 w 3124200"/>
                <a:gd name="connsiteY0-112" fmla="*/ 311823 h 311823"/>
                <a:gd name="connsiteX1-113" fmla="*/ 2809875 w 3124200"/>
                <a:gd name="connsiteY1-114" fmla="*/ 178473 h 311823"/>
                <a:gd name="connsiteX2-115" fmla="*/ 2466975 w 3124200"/>
                <a:gd name="connsiteY2-116" fmla="*/ 178473 h 311823"/>
                <a:gd name="connsiteX3-117" fmla="*/ 2359025 w 3124200"/>
                <a:gd name="connsiteY3-118" fmla="*/ 140373 h 311823"/>
                <a:gd name="connsiteX4-119" fmla="*/ 2206625 w 3124200"/>
                <a:gd name="connsiteY4-120" fmla="*/ 127673 h 311823"/>
                <a:gd name="connsiteX5-121" fmla="*/ 1978025 w 3124200"/>
                <a:gd name="connsiteY5-122" fmla="*/ 146723 h 311823"/>
                <a:gd name="connsiteX6-123" fmla="*/ 1765300 w 3124200"/>
                <a:gd name="connsiteY6-124" fmla="*/ 121323 h 311823"/>
                <a:gd name="connsiteX7-125" fmla="*/ 1409700 w 3124200"/>
                <a:gd name="connsiteY7-126" fmla="*/ 54648 h 311823"/>
                <a:gd name="connsiteX8-127" fmla="*/ 1009650 w 3124200"/>
                <a:gd name="connsiteY8-128" fmla="*/ 673 h 311823"/>
                <a:gd name="connsiteX9-129" fmla="*/ 238125 w 3124200"/>
                <a:gd name="connsiteY9-130" fmla="*/ 92748 h 311823"/>
                <a:gd name="connsiteX10-131" fmla="*/ 0 w 3124200"/>
                <a:gd name="connsiteY10-132" fmla="*/ 16548 h 311823"/>
                <a:gd name="connsiteX0-133" fmla="*/ 3124200 w 3124200"/>
                <a:gd name="connsiteY0-134" fmla="*/ 311823 h 311823"/>
                <a:gd name="connsiteX1-135" fmla="*/ 2809875 w 3124200"/>
                <a:gd name="connsiteY1-136" fmla="*/ 178473 h 311823"/>
                <a:gd name="connsiteX2-137" fmla="*/ 2562225 w 3124200"/>
                <a:gd name="connsiteY2-138" fmla="*/ 153073 h 311823"/>
                <a:gd name="connsiteX3-139" fmla="*/ 2359025 w 3124200"/>
                <a:gd name="connsiteY3-140" fmla="*/ 140373 h 311823"/>
                <a:gd name="connsiteX4-141" fmla="*/ 2206625 w 3124200"/>
                <a:gd name="connsiteY4-142" fmla="*/ 127673 h 311823"/>
                <a:gd name="connsiteX5-143" fmla="*/ 1978025 w 3124200"/>
                <a:gd name="connsiteY5-144" fmla="*/ 146723 h 311823"/>
                <a:gd name="connsiteX6-145" fmla="*/ 1765300 w 3124200"/>
                <a:gd name="connsiteY6-146" fmla="*/ 121323 h 311823"/>
                <a:gd name="connsiteX7-147" fmla="*/ 1409700 w 3124200"/>
                <a:gd name="connsiteY7-148" fmla="*/ 54648 h 311823"/>
                <a:gd name="connsiteX8-149" fmla="*/ 1009650 w 3124200"/>
                <a:gd name="connsiteY8-150" fmla="*/ 673 h 311823"/>
                <a:gd name="connsiteX9-151" fmla="*/ 238125 w 3124200"/>
                <a:gd name="connsiteY9-152" fmla="*/ 92748 h 311823"/>
                <a:gd name="connsiteX10-153" fmla="*/ 0 w 3124200"/>
                <a:gd name="connsiteY10-154" fmla="*/ 16548 h 311823"/>
                <a:gd name="connsiteX0-155" fmla="*/ 3124200 w 3124200"/>
                <a:gd name="connsiteY0-156" fmla="*/ 311150 h 311150"/>
                <a:gd name="connsiteX1-157" fmla="*/ 2809875 w 3124200"/>
                <a:gd name="connsiteY1-158" fmla="*/ 177800 h 311150"/>
                <a:gd name="connsiteX2-159" fmla="*/ 2562225 w 3124200"/>
                <a:gd name="connsiteY2-160" fmla="*/ 152400 h 311150"/>
                <a:gd name="connsiteX3-161" fmla="*/ 2359025 w 3124200"/>
                <a:gd name="connsiteY3-162" fmla="*/ 139700 h 311150"/>
                <a:gd name="connsiteX4-163" fmla="*/ 2206625 w 3124200"/>
                <a:gd name="connsiteY4-164" fmla="*/ 127000 h 311150"/>
                <a:gd name="connsiteX5-165" fmla="*/ 1978025 w 3124200"/>
                <a:gd name="connsiteY5-166" fmla="*/ 146050 h 311150"/>
                <a:gd name="connsiteX6-167" fmla="*/ 1765300 w 3124200"/>
                <a:gd name="connsiteY6-168" fmla="*/ 120650 h 311150"/>
                <a:gd name="connsiteX7-169" fmla="*/ 1409700 w 3124200"/>
                <a:gd name="connsiteY7-170" fmla="*/ 53975 h 311150"/>
                <a:gd name="connsiteX8-171" fmla="*/ 1009650 w 3124200"/>
                <a:gd name="connsiteY8-172" fmla="*/ 0 h 311150"/>
                <a:gd name="connsiteX9-173" fmla="*/ 200025 w 3124200"/>
                <a:gd name="connsiteY9-174" fmla="*/ 53975 h 311150"/>
                <a:gd name="connsiteX10-175" fmla="*/ 0 w 3124200"/>
                <a:gd name="connsiteY10-176" fmla="*/ 15875 h 311150"/>
                <a:gd name="connsiteX0-177" fmla="*/ 3136900 w 3136900"/>
                <a:gd name="connsiteY0-178" fmla="*/ 311150 h 311150"/>
                <a:gd name="connsiteX1-179" fmla="*/ 2822575 w 3136900"/>
                <a:gd name="connsiteY1-180" fmla="*/ 177800 h 311150"/>
                <a:gd name="connsiteX2-181" fmla="*/ 2574925 w 3136900"/>
                <a:gd name="connsiteY2-182" fmla="*/ 152400 h 311150"/>
                <a:gd name="connsiteX3-183" fmla="*/ 2371725 w 3136900"/>
                <a:gd name="connsiteY3-184" fmla="*/ 139700 h 311150"/>
                <a:gd name="connsiteX4-185" fmla="*/ 2219325 w 3136900"/>
                <a:gd name="connsiteY4-186" fmla="*/ 127000 h 311150"/>
                <a:gd name="connsiteX5-187" fmla="*/ 1990725 w 3136900"/>
                <a:gd name="connsiteY5-188" fmla="*/ 146050 h 311150"/>
                <a:gd name="connsiteX6-189" fmla="*/ 1778000 w 3136900"/>
                <a:gd name="connsiteY6-190" fmla="*/ 120650 h 311150"/>
                <a:gd name="connsiteX7-191" fmla="*/ 1422400 w 3136900"/>
                <a:gd name="connsiteY7-192" fmla="*/ 53975 h 311150"/>
                <a:gd name="connsiteX8-193" fmla="*/ 1022350 w 3136900"/>
                <a:gd name="connsiteY8-194" fmla="*/ 0 h 311150"/>
                <a:gd name="connsiteX9-195" fmla="*/ 212725 w 3136900"/>
                <a:gd name="connsiteY9-196" fmla="*/ 53975 h 311150"/>
                <a:gd name="connsiteX10-197" fmla="*/ 0 w 3136900"/>
                <a:gd name="connsiteY10-198" fmla="*/ 47625 h 311150"/>
                <a:gd name="connsiteX0-199" fmla="*/ 3136900 w 3136900"/>
                <a:gd name="connsiteY0-200" fmla="*/ 311150 h 311150"/>
                <a:gd name="connsiteX1-201" fmla="*/ 2822575 w 3136900"/>
                <a:gd name="connsiteY1-202" fmla="*/ 177800 h 311150"/>
                <a:gd name="connsiteX2-203" fmla="*/ 2574925 w 3136900"/>
                <a:gd name="connsiteY2-204" fmla="*/ 152400 h 311150"/>
                <a:gd name="connsiteX3-205" fmla="*/ 2371725 w 3136900"/>
                <a:gd name="connsiteY3-206" fmla="*/ 139700 h 311150"/>
                <a:gd name="connsiteX4-207" fmla="*/ 2219325 w 3136900"/>
                <a:gd name="connsiteY4-208" fmla="*/ 127000 h 311150"/>
                <a:gd name="connsiteX5-209" fmla="*/ 1990725 w 3136900"/>
                <a:gd name="connsiteY5-210" fmla="*/ 146050 h 311150"/>
                <a:gd name="connsiteX6-211" fmla="*/ 1778000 w 3136900"/>
                <a:gd name="connsiteY6-212" fmla="*/ 120650 h 311150"/>
                <a:gd name="connsiteX7-213" fmla="*/ 1422400 w 3136900"/>
                <a:gd name="connsiteY7-214" fmla="*/ 53975 h 311150"/>
                <a:gd name="connsiteX8-215" fmla="*/ 1022350 w 3136900"/>
                <a:gd name="connsiteY8-216" fmla="*/ 0 h 311150"/>
                <a:gd name="connsiteX9-217" fmla="*/ 212725 w 3136900"/>
                <a:gd name="connsiteY9-218" fmla="*/ 53975 h 311150"/>
                <a:gd name="connsiteX10-219" fmla="*/ 0 w 3136900"/>
                <a:gd name="connsiteY10-220" fmla="*/ 47625 h 311150"/>
                <a:gd name="connsiteX0-221" fmla="*/ 3136900 w 3136900"/>
                <a:gd name="connsiteY0-222" fmla="*/ 311163 h 311163"/>
                <a:gd name="connsiteX1-223" fmla="*/ 2822575 w 3136900"/>
                <a:gd name="connsiteY1-224" fmla="*/ 177813 h 311163"/>
                <a:gd name="connsiteX2-225" fmla="*/ 2574925 w 3136900"/>
                <a:gd name="connsiteY2-226" fmla="*/ 152413 h 311163"/>
                <a:gd name="connsiteX3-227" fmla="*/ 2371725 w 3136900"/>
                <a:gd name="connsiteY3-228" fmla="*/ 139713 h 311163"/>
                <a:gd name="connsiteX4-229" fmla="*/ 2219325 w 3136900"/>
                <a:gd name="connsiteY4-230" fmla="*/ 127013 h 311163"/>
                <a:gd name="connsiteX5-231" fmla="*/ 1990725 w 3136900"/>
                <a:gd name="connsiteY5-232" fmla="*/ 146063 h 311163"/>
                <a:gd name="connsiteX6-233" fmla="*/ 1778000 w 3136900"/>
                <a:gd name="connsiteY6-234" fmla="*/ 120663 h 311163"/>
                <a:gd name="connsiteX7-235" fmla="*/ 1422400 w 3136900"/>
                <a:gd name="connsiteY7-236" fmla="*/ 53988 h 311163"/>
                <a:gd name="connsiteX8-237" fmla="*/ 1022350 w 3136900"/>
                <a:gd name="connsiteY8-238" fmla="*/ 13 h 311163"/>
                <a:gd name="connsiteX9-239" fmla="*/ 459799 w 3136900"/>
                <a:gd name="connsiteY9-240" fmla="*/ 58756 h 311163"/>
                <a:gd name="connsiteX10-241" fmla="*/ 0 w 3136900"/>
                <a:gd name="connsiteY10-242" fmla="*/ 47638 h 311163"/>
                <a:gd name="connsiteX0-243" fmla="*/ 3136900 w 3136900"/>
                <a:gd name="connsiteY0-244" fmla="*/ 311163 h 311163"/>
                <a:gd name="connsiteX1-245" fmla="*/ 2822575 w 3136900"/>
                <a:gd name="connsiteY1-246" fmla="*/ 177813 h 311163"/>
                <a:gd name="connsiteX2-247" fmla="*/ 2574925 w 3136900"/>
                <a:gd name="connsiteY2-248" fmla="*/ 152413 h 311163"/>
                <a:gd name="connsiteX3-249" fmla="*/ 2371725 w 3136900"/>
                <a:gd name="connsiteY3-250" fmla="*/ 139713 h 311163"/>
                <a:gd name="connsiteX4-251" fmla="*/ 2219325 w 3136900"/>
                <a:gd name="connsiteY4-252" fmla="*/ 127013 h 311163"/>
                <a:gd name="connsiteX5-253" fmla="*/ 1990725 w 3136900"/>
                <a:gd name="connsiteY5-254" fmla="*/ 146063 h 311163"/>
                <a:gd name="connsiteX6-255" fmla="*/ 1778000 w 3136900"/>
                <a:gd name="connsiteY6-256" fmla="*/ 120663 h 311163"/>
                <a:gd name="connsiteX7-257" fmla="*/ 1422400 w 3136900"/>
                <a:gd name="connsiteY7-258" fmla="*/ 53988 h 311163"/>
                <a:gd name="connsiteX8-259" fmla="*/ 1022350 w 3136900"/>
                <a:gd name="connsiteY8-260" fmla="*/ 13 h 311163"/>
                <a:gd name="connsiteX9-261" fmla="*/ 459799 w 3136900"/>
                <a:gd name="connsiteY9-262" fmla="*/ 58756 h 311163"/>
                <a:gd name="connsiteX10-263" fmla="*/ 0 w 3136900"/>
                <a:gd name="connsiteY10-264" fmla="*/ 47638 h 311163"/>
                <a:gd name="connsiteX0-265" fmla="*/ 3149903 w 3149903"/>
                <a:gd name="connsiteY0-266" fmla="*/ 311163 h 311163"/>
                <a:gd name="connsiteX1-267" fmla="*/ 2835578 w 3149903"/>
                <a:gd name="connsiteY1-268" fmla="*/ 177813 h 311163"/>
                <a:gd name="connsiteX2-269" fmla="*/ 2587928 w 3149903"/>
                <a:gd name="connsiteY2-270" fmla="*/ 152413 h 311163"/>
                <a:gd name="connsiteX3-271" fmla="*/ 2384728 w 3149903"/>
                <a:gd name="connsiteY3-272" fmla="*/ 139713 h 311163"/>
                <a:gd name="connsiteX4-273" fmla="*/ 2232328 w 3149903"/>
                <a:gd name="connsiteY4-274" fmla="*/ 127013 h 311163"/>
                <a:gd name="connsiteX5-275" fmla="*/ 2003728 w 3149903"/>
                <a:gd name="connsiteY5-276" fmla="*/ 146063 h 311163"/>
                <a:gd name="connsiteX6-277" fmla="*/ 1791003 w 3149903"/>
                <a:gd name="connsiteY6-278" fmla="*/ 120663 h 311163"/>
                <a:gd name="connsiteX7-279" fmla="*/ 1435403 w 3149903"/>
                <a:gd name="connsiteY7-280" fmla="*/ 53988 h 311163"/>
                <a:gd name="connsiteX8-281" fmla="*/ 1035353 w 3149903"/>
                <a:gd name="connsiteY8-282" fmla="*/ 13 h 311163"/>
                <a:gd name="connsiteX9-283" fmla="*/ 472802 w 3149903"/>
                <a:gd name="connsiteY9-284" fmla="*/ 58756 h 311163"/>
                <a:gd name="connsiteX10-285" fmla="*/ 0 w 3149903"/>
                <a:gd name="connsiteY10-286" fmla="*/ 109626 h 311163"/>
                <a:gd name="connsiteX0-287" fmla="*/ 3149903 w 3149903"/>
                <a:gd name="connsiteY0-288" fmla="*/ 311163 h 311163"/>
                <a:gd name="connsiteX1-289" fmla="*/ 2835578 w 3149903"/>
                <a:gd name="connsiteY1-290" fmla="*/ 177813 h 311163"/>
                <a:gd name="connsiteX2-291" fmla="*/ 2587928 w 3149903"/>
                <a:gd name="connsiteY2-292" fmla="*/ 152413 h 311163"/>
                <a:gd name="connsiteX3-293" fmla="*/ 2384728 w 3149903"/>
                <a:gd name="connsiteY3-294" fmla="*/ 139713 h 311163"/>
                <a:gd name="connsiteX4-295" fmla="*/ 2232328 w 3149903"/>
                <a:gd name="connsiteY4-296" fmla="*/ 127013 h 311163"/>
                <a:gd name="connsiteX5-297" fmla="*/ 2003728 w 3149903"/>
                <a:gd name="connsiteY5-298" fmla="*/ 146063 h 311163"/>
                <a:gd name="connsiteX6-299" fmla="*/ 1791003 w 3149903"/>
                <a:gd name="connsiteY6-300" fmla="*/ 120663 h 311163"/>
                <a:gd name="connsiteX7-301" fmla="*/ 1435403 w 3149903"/>
                <a:gd name="connsiteY7-302" fmla="*/ 53988 h 311163"/>
                <a:gd name="connsiteX8-303" fmla="*/ 1035353 w 3149903"/>
                <a:gd name="connsiteY8-304" fmla="*/ 13 h 311163"/>
                <a:gd name="connsiteX9-305" fmla="*/ 472802 w 3149903"/>
                <a:gd name="connsiteY9-306" fmla="*/ 58756 h 311163"/>
                <a:gd name="connsiteX10-307" fmla="*/ 0 w 3149903"/>
                <a:gd name="connsiteY10-308" fmla="*/ 109626 h 311163"/>
                <a:gd name="connsiteX0-309" fmla="*/ 3149903 w 3149903"/>
                <a:gd name="connsiteY0-310" fmla="*/ 311163 h 311163"/>
                <a:gd name="connsiteX1-311" fmla="*/ 2835578 w 3149903"/>
                <a:gd name="connsiteY1-312" fmla="*/ 177813 h 311163"/>
                <a:gd name="connsiteX2-313" fmla="*/ 2587928 w 3149903"/>
                <a:gd name="connsiteY2-314" fmla="*/ 152413 h 311163"/>
                <a:gd name="connsiteX3-315" fmla="*/ 2384728 w 3149903"/>
                <a:gd name="connsiteY3-316" fmla="*/ 139713 h 311163"/>
                <a:gd name="connsiteX4-317" fmla="*/ 2232328 w 3149903"/>
                <a:gd name="connsiteY4-318" fmla="*/ 127013 h 311163"/>
                <a:gd name="connsiteX5-319" fmla="*/ 2003728 w 3149903"/>
                <a:gd name="connsiteY5-320" fmla="*/ 146063 h 311163"/>
                <a:gd name="connsiteX6-321" fmla="*/ 1808341 w 3149903"/>
                <a:gd name="connsiteY6-322" fmla="*/ 101590 h 311163"/>
                <a:gd name="connsiteX7-323" fmla="*/ 1435403 w 3149903"/>
                <a:gd name="connsiteY7-324" fmla="*/ 53988 h 311163"/>
                <a:gd name="connsiteX8-325" fmla="*/ 1035353 w 3149903"/>
                <a:gd name="connsiteY8-326" fmla="*/ 13 h 311163"/>
                <a:gd name="connsiteX9-327" fmla="*/ 472802 w 3149903"/>
                <a:gd name="connsiteY9-328" fmla="*/ 58756 h 311163"/>
                <a:gd name="connsiteX10-329" fmla="*/ 0 w 3149903"/>
                <a:gd name="connsiteY10-330" fmla="*/ 109626 h 311163"/>
                <a:gd name="connsiteX0-331" fmla="*/ 3149903 w 3149903"/>
                <a:gd name="connsiteY0-332" fmla="*/ 311163 h 311163"/>
                <a:gd name="connsiteX1-333" fmla="*/ 2835578 w 3149903"/>
                <a:gd name="connsiteY1-334" fmla="*/ 177813 h 311163"/>
                <a:gd name="connsiteX2-335" fmla="*/ 2587928 w 3149903"/>
                <a:gd name="connsiteY2-336" fmla="*/ 152413 h 311163"/>
                <a:gd name="connsiteX3-337" fmla="*/ 2384728 w 3149903"/>
                <a:gd name="connsiteY3-338" fmla="*/ 139713 h 311163"/>
                <a:gd name="connsiteX4-339" fmla="*/ 2232328 w 3149903"/>
                <a:gd name="connsiteY4-340" fmla="*/ 127013 h 311163"/>
                <a:gd name="connsiteX5-341" fmla="*/ 1995059 w 3149903"/>
                <a:gd name="connsiteY5-342" fmla="*/ 117454 h 311163"/>
                <a:gd name="connsiteX6-343" fmla="*/ 1808341 w 3149903"/>
                <a:gd name="connsiteY6-344" fmla="*/ 101590 h 311163"/>
                <a:gd name="connsiteX7-345" fmla="*/ 1435403 w 3149903"/>
                <a:gd name="connsiteY7-346" fmla="*/ 53988 h 311163"/>
                <a:gd name="connsiteX8-347" fmla="*/ 1035353 w 3149903"/>
                <a:gd name="connsiteY8-348" fmla="*/ 13 h 311163"/>
                <a:gd name="connsiteX9-349" fmla="*/ 472802 w 3149903"/>
                <a:gd name="connsiteY9-350" fmla="*/ 58756 h 311163"/>
                <a:gd name="connsiteX10-351" fmla="*/ 0 w 3149903"/>
                <a:gd name="connsiteY10-352" fmla="*/ 109626 h 311163"/>
                <a:gd name="connsiteX0-353" fmla="*/ 3149903 w 3149903"/>
                <a:gd name="connsiteY0-354" fmla="*/ 311163 h 311163"/>
                <a:gd name="connsiteX1-355" fmla="*/ 2835578 w 3149903"/>
                <a:gd name="connsiteY1-356" fmla="*/ 177813 h 311163"/>
                <a:gd name="connsiteX2-357" fmla="*/ 2587928 w 3149903"/>
                <a:gd name="connsiteY2-358" fmla="*/ 152413 h 311163"/>
                <a:gd name="connsiteX3-359" fmla="*/ 2384728 w 3149903"/>
                <a:gd name="connsiteY3-360" fmla="*/ 139713 h 311163"/>
                <a:gd name="connsiteX4-361" fmla="*/ 2245332 w 3149903"/>
                <a:gd name="connsiteY4-362" fmla="*/ 112708 h 311163"/>
                <a:gd name="connsiteX5-363" fmla="*/ 1995059 w 3149903"/>
                <a:gd name="connsiteY5-364" fmla="*/ 117454 h 311163"/>
                <a:gd name="connsiteX6-365" fmla="*/ 1808341 w 3149903"/>
                <a:gd name="connsiteY6-366" fmla="*/ 101590 h 311163"/>
                <a:gd name="connsiteX7-367" fmla="*/ 1435403 w 3149903"/>
                <a:gd name="connsiteY7-368" fmla="*/ 53988 h 311163"/>
                <a:gd name="connsiteX8-369" fmla="*/ 1035353 w 3149903"/>
                <a:gd name="connsiteY8-370" fmla="*/ 13 h 311163"/>
                <a:gd name="connsiteX9-371" fmla="*/ 472802 w 3149903"/>
                <a:gd name="connsiteY9-372" fmla="*/ 58756 h 311163"/>
                <a:gd name="connsiteX10-373" fmla="*/ 0 w 3149903"/>
                <a:gd name="connsiteY10-374" fmla="*/ 109626 h 311163"/>
                <a:gd name="connsiteX0-375" fmla="*/ 3149903 w 3149903"/>
                <a:gd name="connsiteY0-376" fmla="*/ 311163 h 311163"/>
                <a:gd name="connsiteX1-377" fmla="*/ 2835578 w 3149903"/>
                <a:gd name="connsiteY1-378" fmla="*/ 177813 h 311163"/>
                <a:gd name="connsiteX2-379" fmla="*/ 2587928 w 3149903"/>
                <a:gd name="connsiteY2-380" fmla="*/ 152413 h 311163"/>
                <a:gd name="connsiteX3-381" fmla="*/ 2419405 w 3149903"/>
                <a:gd name="connsiteY3-382" fmla="*/ 115872 h 311163"/>
                <a:gd name="connsiteX4-383" fmla="*/ 2245332 w 3149903"/>
                <a:gd name="connsiteY4-384" fmla="*/ 112708 h 311163"/>
                <a:gd name="connsiteX5-385" fmla="*/ 1995059 w 3149903"/>
                <a:gd name="connsiteY5-386" fmla="*/ 117454 h 311163"/>
                <a:gd name="connsiteX6-387" fmla="*/ 1808341 w 3149903"/>
                <a:gd name="connsiteY6-388" fmla="*/ 101590 h 311163"/>
                <a:gd name="connsiteX7-389" fmla="*/ 1435403 w 3149903"/>
                <a:gd name="connsiteY7-390" fmla="*/ 53988 h 311163"/>
                <a:gd name="connsiteX8-391" fmla="*/ 1035353 w 3149903"/>
                <a:gd name="connsiteY8-392" fmla="*/ 13 h 311163"/>
                <a:gd name="connsiteX9-393" fmla="*/ 472802 w 3149903"/>
                <a:gd name="connsiteY9-394" fmla="*/ 58756 h 311163"/>
                <a:gd name="connsiteX10-395" fmla="*/ 0 w 3149903"/>
                <a:gd name="connsiteY10-396" fmla="*/ 109626 h 311163"/>
                <a:gd name="connsiteX0-397" fmla="*/ 3149903 w 3149903"/>
                <a:gd name="connsiteY0-398" fmla="*/ 311163 h 311163"/>
                <a:gd name="connsiteX1-399" fmla="*/ 2835578 w 3149903"/>
                <a:gd name="connsiteY1-400" fmla="*/ 177813 h 311163"/>
                <a:gd name="connsiteX2-401" fmla="*/ 2587928 w 3149903"/>
                <a:gd name="connsiteY2-402" fmla="*/ 152413 h 311163"/>
                <a:gd name="connsiteX3-403" fmla="*/ 2419405 w 3149903"/>
                <a:gd name="connsiteY3-404" fmla="*/ 115872 h 311163"/>
                <a:gd name="connsiteX4-405" fmla="*/ 2245332 w 3149903"/>
                <a:gd name="connsiteY4-406" fmla="*/ 112708 h 311163"/>
                <a:gd name="connsiteX5-407" fmla="*/ 1995059 w 3149903"/>
                <a:gd name="connsiteY5-408" fmla="*/ 117454 h 311163"/>
                <a:gd name="connsiteX6-409" fmla="*/ 1808341 w 3149903"/>
                <a:gd name="connsiteY6-410" fmla="*/ 101590 h 311163"/>
                <a:gd name="connsiteX7-411" fmla="*/ 1435403 w 3149903"/>
                <a:gd name="connsiteY7-412" fmla="*/ 53988 h 311163"/>
                <a:gd name="connsiteX8-413" fmla="*/ 1035353 w 3149903"/>
                <a:gd name="connsiteY8-414" fmla="*/ 13 h 311163"/>
                <a:gd name="connsiteX9-415" fmla="*/ 472802 w 3149903"/>
                <a:gd name="connsiteY9-416" fmla="*/ 58756 h 311163"/>
                <a:gd name="connsiteX10-417" fmla="*/ 0 w 3149903"/>
                <a:gd name="connsiteY10-418" fmla="*/ 109626 h 311163"/>
                <a:gd name="connsiteX0-419" fmla="*/ 3149903 w 3149903"/>
                <a:gd name="connsiteY0-420" fmla="*/ 311163 h 311163"/>
                <a:gd name="connsiteX1-421" fmla="*/ 2835578 w 3149903"/>
                <a:gd name="connsiteY1-422" fmla="*/ 177813 h 311163"/>
                <a:gd name="connsiteX2-423" fmla="*/ 2609602 w 3149903"/>
                <a:gd name="connsiteY2-424" fmla="*/ 204864 h 311163"/>
                <a:gd name="connsiteX3-425" fmla="*/ 2419405 w 3149903"/>
                <a:gd name="connsiteY3-426" fmla="*/ 115872 h 311163"/>
                <a:gd name="connsiteX4-427" fmla="*/ 2245332 w 3149903"/>
                <a:gd name="connsiteY4-428" fmla="*/ 112708 h 311163"/>
                <a:gd name="connsiteX5-429" fmla="*/ 1995059 w 3149903"/>
                <a:gd name="connsiteY5-430" fmla="*/ 117454 h 311163"/>
                <a:gd name="connsiteX6-431" fmla="*/ 1808341 w 3149903"/>
                <a:gd name="connsiteY6-432" fmla="*/ 101590 h 311163"/>
                <a:gd name="connsiteX7-433" fmla="*/ 1435403 w 3149903"/>
                <a:gd name="connsiteY7-434" fmla="*/ 53988 h 311163"/>
                <a:gd name="connsiteX8-435" fmla="*/ 1035353 w 3149903"/>
                <a:gd name="connsiteY8-436" fmla="*/ 13 h 311163"/>
                <a:gd name="connsiteX9-437" fmla="*/ 472802 w 3149903"/>
                <a:gd name="connsiteY9-438" fmla="*/ 58756 h 311163"/>
                <a:gd name="connsiteX10-439" fmla="*/ 0 w 3149903"/>
                <a:gd name="connsiteY10-440" fmla="*/ 109626 h 311163"/>
                <a:gd name="connsiteX0-441" fmla="*/ 3149903 w 3149903"/>
                <a:gd name="connsiteY0-442" fmla="*/ 311163 h 311163"/>
                <a:gd name="connsiteX1-443" fmla="*/ 2805236 w 3149903"/>
                <a:gd name="connsiteY1-444" fmla="*/ 249337 h 311163"/>
                <a:gd name="connsiteX2-445" fmla="*/ 2609602 w 3149903"/>
                <a:gd name="connsiteY2-446" fmla="*/ 204864 h 311163"/>
                <a:gd name="connsiteX3-447" fmla="*/ 2419405 w 3149903"/>
                <a:gd name="connsiteY3-448" fmla="*/ 115872 h 311163"/>
                <a:gd name="connsiteX4-449" fmla="*/ 2245332 w 3149903"/>
                <a:gd name="connsiteY4-450" fmla="*/ 112708 h 311163"/>
                <a:gd name="connsiteX5-451" fmla="*/ 1995059 w 3149903"/>
                <a:gd name="connsiteY5-452" fmla="*/ 117454 h 311163"/>
                <a:gd name="connsiteX6-453" fmla="*/ 1808341 w 3149903"/>
                <a:gd name="connsiteY6-454" fmla="*/ 101590 h 311163"/>
                <a:gd name="connsiteX7-455" fmla="*/ 1435403 w 3149903"/>
                <a:gd name="connsiteY7-456" fmla="*/ 53988 h 311163"/>
                <a:gd name="connsiteX8-457" fmla="*/ 1035353 w 3149903"/>
                <a:gd name="connsiteY8-458" fmla="*/ 13 h 311163"/>
                <a:gd name="connsiteX9-459" fmla="*/ 472802 w 3149903"/>
                <a:gd name="connsiteY9-460" fmla="*/ 58756 h 311163"/>
                <a:gd name="connsiteX10-461" fmla="*/ 0 w 3149903"/>
                <a:gd name="connsiteY10-462" fmla="*/ 109626 h 311163"/>
                <a:gd name="connsiteX0-463" fmla="*/ 2805236 w 2805236"/>
                <a:gd name="connsiteY0-464" fmla="*/ 249337 h 249337"/>
                <a:gd name="connsiteX1-465" fmla="*/ 2609602 w 2805236"/>
                <a:gd name="connsiteY1-466" fmla="*/ 204864 h 249337"/>
                <a:gd name="connsiteX2-467" fmla="*/ 2419405 w 2805236"/>
                <a:gd name="connsiteY2-468" fmla="*/ 115872 h 249337"/>
                <a:gd name="connsiteX3-469" fmla="*/ 2245332 w 2805236"/>
                <a:gd name="connsiteY3-470" fmla="*/ 112708 h 249337"/>
                <a:gd name="connsiteX4-471" fmla="*/ 1995059 w 2805236"/>
                <a:gd name="connsiteY4-472" fmla="*/ 117454 h 249337"/>
                <a:gd name="connsiteX5-473" fmla="*/ 1808341 w 2805236"/>
                <a:gd name="connsiteY5-474" fmla="*/ 101590 h 249337"/>
                <a:gd name="connsiteX6-475" fmla="*/ 1435403 w 2805236"/>
                <a:gd name="connsiteY6-476" fmla="*/ 53988 h 249337"/>
                <a:gd name="connsiteX7-477" fmla="*/ 1035353 w 2805236"/>
                <a:gd name="connsiteY7-478" fmla="*/ 13 h 249337"/>
                <a:gd name="connsiteX8-479" fmla="*/ 472802 w 2805236"/>
                <a:gd name="connsiteY8-480" fmla="*/ 58756 h 249337"/>
                <a:gd name="connsiteX9-481" fmla="*/ 0 w 2805236"/>
                <a:gd name="connsiteY9-482" fmla="*/ 109626 h 249337"/>
                <a:gd name="connsiteX0-483" fmla="*/ 2818239 w 2818239"/>
                <a:gd name="connsiteY0-484" fmla="*/ 268410 h 268410"/>
                <a:gd name="connsiteX1-485" fmla="*/ 2609602 w 2818239"/>
                <a:gd name="connsiteY1-486" fmla="*/ 204864 h 268410"/>
                <a:gd name="connsiteX2-487" fmla="*/ 2419405 w 2818239"/>
                <a:gd name="connsiteY2-488" fmla="*/ 115872 h 268410"/>
                <a:gd name="connsiteX3-489" fmla="*/ 2245332 w 2818239"/>
                <a:gd name="connsiteY3-490" fmla="*/ 112708 h 268410"/>
                <a:gd name="connsiteX4-491" fmla="*/ 1995059 w 2818239"/>
                <a:gd name="connsiteY4-492" fmla="*/ 117454 h 268410"/>
                <a:gd name="connsiteX5-493" fmla="*/ 1808341 w 2818239"/>
                <a:gd name="connsiteY5-494" fmla="*/ 101590 h 268410"/>
                <a:gd name="connsiteX6-495" fmla="*/ 1435403 w 2818239"/>
                <a:gd name="connsiteY6-496" fmla="*/ 53988 h 268410"/>
                <a:gd name="connsiteX7-497" fmla="*/ 1035353 w 2818239"/>
                <a:gd name="connsiteY7-498" fmla="*/ 13 h 268410"/>
                <a:gd name="connsiteX8-499" fmla="*/ 472802 w 2818239"/>
                <a:gd name="connsiteY8-500" fmla="*/ 58756 h 268410"/>
                <a:gd name="connsiteX9-501" fmla="*/ 0 w 2818239"/>
                <a:gd name="connsiteY9-502" fmla="*/ 109626 h 268410"/>
                <a:gd name="connsiteX0-503" fmla="*/ 2818239 w 2818239"/>
                <a:gd name="connsiteY0-504" fmla="*/ 268410 h 268410"/>
                <a:gd name="connsiteX1-505" fmla="*/ 2626941 w 2818239"/>
                <a:gd name="connsiteY1-506" fmla="*/ 171485 h 268410"/>
                <a:gd name="connsiteX2-507" fmla="*/ 2419405 w 2818239"/>
                <a:gd name="connsiteY2-508" fmla="*/ 115872 h 268410"/>
                <a:gd name="connsiteX3-509" fmla="*/ 2245332 w 2818239"/>
                <a:gd name="connsiteY3-510" fmla="*/ 112708 h 268410"/>
                <a:gd name="connsiteX4-511" fmla="*/ 1995059 w 2818239"/>
                <a:gd name="connsiteY4-512" fmla="*/ 117454 h 268410"/>
                <a:gd name="connsiteX5-513" fmla="*/ 1808341 w 2818239"/>
                <a:gd name="connsiteY5-514" fmla="*/ 101590 h 268410"/>
                <a:gd name="connsiteX6-515" fmla="*/ 1435403 w 2818239"/>
                <a:gd name="connsiteY6-516" fmla="*/ 53988 h 268410"/>
                <a:gd name="connsiteX7-517" fmla="*/ 1035353 w 2818239"/>
                <a:gd name="connsiteY7-518" fmla="*/ 13 h 268410"/>
                <a:gd name="connsiteX8-519" fmla="*/ 472802 w 2818239"/>
                <a:gd name="connsiteY8-520" fmla="*/ 58756 h 268410"/>
                <a:gd name="connsiteX9-521" fmla="*/ 0 w 2818239"/>
                <a:gd name="connsiteY9-522" fmla="*/ 109626 h 2684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818239" h="268410">
                  <a:moveTo>
                    <a:pt x="2818239" y="268410"/>
                  </a:moveTo>
                  <a:cubicBezTo>
                    <a:pt x="2728189" y="250694"/>
                    <a:pt x="2693413" y="196908"/>
                    <a:pt x="2626941" y="171485"/>
                  </a:cubicBezTo>
                  <a:cubicBezTo>
                    <a:pt x="2560469" y="146062"/>
                    <a:pt x="2483006" y="125668"/>
                    <a:pt x="2419405" y="115872"/>
                  </a:cubicBezTo>
                  <a:cubicBezTo>
                    <a:pt x="2355804" y="106076"/>
                    <a:pt x="2316056" y="112444"/>
                    <a:pt x="2245332" y="112708"/>
                  </a:cubicBezTo>
                  <a:cubicBezTo>
                    <a:pt x="2174608" y="112972"/>
                    <a:pt x="2067891" y="119307"/>
                    <a:pt x="1995059" y="117454"/>
                  </a:cubicBezTo>
                  <a:cubicBezTo>
                    <a:pt x="1922227" y="115601"/>
                    <a:pt x="1901617" y="112168"/>
                    <a:pt x="1808341" y="101590"/>
                  </a:cubicBezTo>
                  <a:cubicBezTo>
                    <a:pt x="1715065" y="91012"/>
                    <a:pt x="1564234" y="70917"/>
                    <a:pt x="1435403" y="53988"/>
                  </a:cubicBezTo>
                  <a:cubicBezTo>
                    <a:pt x="1306572" y="37059"/>
                    <a:pt x="1195787" y="-782"/>
                    <a:pt x="1035353" y="13"/>
                  </a:cubicBezTo>
                  <a:cubicBezTo>
                    <a:pt x="874920" y="808"/>
                    <a:pt x="643194" y="50819"/>
                    <a:pt x="472802" y="58756"/>
                  </a:cubicBezTo>
                  <a:cubicBezTo>
                    <a:pt x="319749" y="104839"/>
                    <a:pt x="92075" y="108832"/>
                    <a:pt x="0" y="109626"/>
                  </a:cubicBezTo>
                </a:path>
              </a:pathLst>
            </a:custGeom>
            <a:noFill/>
            <a:ln w="28575">
              <a:solidFill>
                <a:srgbClr val="C0000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8" name="任意多边形 121">
              <a:extLst>
                <a:ext uri="{FF2B5EF4-FFF2-40B4-BE49-F238E27FC236}">
                  <a16:creationId xmlns:a16="http://schemas.microsoft.com/office/drawing/2014/main" id="{22865BF2-7403-41E2-81DC-A9E2940B1611}"/>
                </a:ext>
              </a:extLst>
            </p:cNvPr>
            <p:cNvSpPr/>
            <p:nvPr/>
          </p:nvSpPr>
          <p:spPr>
            <a:xfrm>
              <a:off x="2933596" y="2346924"/>
              <a:ext cx="1968057" cy="291637"/>
            </a:xfrm>
            <a:custGeom>
              <a:avLst/>
              <a:gdLst>
                <a:gd name="connsiteX0" fmla="*/ 0 w 1912620"/>
                <a:gd name="connsiteY0" fmla="*/ 91523 h 243923"/>
                <a:gd name="connsiteX1" fmla="*/ 91440 w 1912620"/>
                <a:gd name="connsiteY1" fmla="*/ 68663 h 243923"/>
                <a:gd name="connsiteX2" fmla="*/ 518160 w 1912620"/>
                <a:gd name="connsiteY2" fmla="*/ 83 h 243923"/>
                <a:gd name="connsiteX3" fmla="*/ 861060 w 1912620"/>
                <a:gd name="connsiteY3" fmla="*/ 83903 h 243923"/>
                <a:gd name="connsiteX4" fmla="*/ 1173480 w 1912620"/>
                <a:gd name="connsiteY4" fmla="*/ 160103 h 243923"/>
                <a:gd name="connsiteX5" fmla="*/ 1379220 w 1912620"/>
                <a:gd name="connsiteY5" fmla="*/ 167723 h 243923"/>
                <a:gd name="connsiteX6" fmla="*/ 1592580 w 1912620"/>
                <a:gd name="connsiteY6" fmla="*/ 167723 h 243923"/>
                <a:gd name="connsiteX7" fmla="*/ 1737360 w 1912620"/>
                <a:gd name="connsiteY7" fmla="*/ 190583 h 243923"/>
                <a:gd name="connsiteX8" fmla="*/ 1912620 w 1912620"/>
                <a:gd name="connsiteY8" fmla="*/ 243923 h 243923"/>
                <a:gd name="connsiteX0-1" fmla="*/ 0 w 1912620"/>
                <a:gd name="connsiteY0-2" fmla="*/ 59807 h 212207"/>
                <a:gd name="connsiteX1-3" fmla="*/ 91440 w 1912620"/>
                <a:gd name="connsiteY1-4" fmla="*/ 36947 h 212207"/>
                <a:gd name="connsiteX2-5" fmla="*/ 425688 w 1912620"/>
                <a:gd name="connsiteY2-6" fmla="*/ 155 h 212207"/>
                <a:gd name="connsiteX3-7" fmla="*/ 861060 w 1912620"/>
                <a:gd name="connsiteY3-8" fmla="*/ 52187 h 212207"/>
                <a:gd name="connsiteX4-9" fmla="*/ 1173480 w 1912620"/>
                <a:gd name="connsiteY4-10" fmla="*/ 128387 h 212207"/>
                <a:gd name="connsiteX5-11" fmla="*/ 1379220 w 1912620"/>
                <a:gd name="connsiteY5-12" fmla="*/ 136007 h 212207"/>
                <a:gd name="connsiteX6-13" fmla="*/ 1592580 w 1912620"/>
                <a:gd name="connsiteY6-14" fmla="*/ 136007 h 212207"/>
                <a:gd name="connsiteX7-15" fmla="*/ 1737360 w 1912620"/>
                <a:gd name="connsiteY7-16" fmla="*/ 158867 h 212207"/>
                <a:gd name="connsiteX8-17" fmla="*/ 1912620 w 1912620"/>
                <a:gd name="connsiteY8-18" fmla="*/ 212207 h 212207"/>
                <a:gd name="connsiteX0-19" fmla="*/ 0 w 1912620"/>
                <a:gd name="connsiteY0-20" fmla="*/ 63296 h 215696"/>
                <a:gd name="connsiteX1-21" fmla="*/ 91440 w 1912620"/>
                <a:gd name="connsiteY1-22" fmla="*/ 40436 h 215696"/>
                <a:gd name="connsiteX2-23" fmla="*/ 425688 w 1912620"/>
                <a:gd name="connsiteY2-24" fmla="*/ 3644 h 215696"/>
                <a:gd name="connsiteX3-25" fmla="*/ 895737 w 1912620"/>
                <a:gd name="connsiteY3-26" fmla="*/ 138325 h 215696"/>
                <a:gd name="connsiteX4-27" fmla="*/ 1173480 w 1912620"/>
                <a:gd name="connsiteY4-28" fmla="*/ 131876 h 215696"/>
                <a:gd name="connsiteX5-29" fmla="*/ 1379220 w 1912620"/>
                <a:gd name="connsiteY5-30" fmla="*/ 139496 h 215696"/>
                <a:gd name="connsiteX6-31" fmla="*/ 1592580 w 1912620"/>
                <a:gd name="connsiteY6-32" fmla="*/ 139496 h 215696"/>
                <a:gd name="connsiteX7-33" fmla="*/ 1737360 w 1912620"/>
                <a:gd name="connsiteY7-34" fmla="*/ 162356 h 215696"/>
                <a:gd name="connsiteX8-35" fmla="*/ 1912620 w 1912620"/>
                <a:gd name="connsiteY8-36" fmla="*/ 215696 h 215696"/>
                <a:gd name="connsiteX0-37" fmla="*/ 0 w 1912620"/>
                <a:gd name="connsiteY0-38" fmla="*/ 63296 h 215696"/>
                <a:gd name="connsiteX1-39" fmla="*/ 91440 w 1912620"/>
                <a:gd name="connsiteY1-40" fmla="*/ 40436 h 215696"/>
                <a:gd name="connsiteX2-41" fmla="*/ 425688 w 1912620"/>
                <a:gd name="connsiteY2-42" fmla="*/ 3644 h 215696"/>
                <a:gd name="connsiteX3-43" fmla="*/ 895737 w 1912620"/>
                <a:gd name="connsiteY3-44" fmla="*/ 138325 h 215696"/>
                <a:gd name="connsiteX4-45" fmla="*/ 1185040 w 1912620"/>
                <a:gd name="connsiteY4-46" fmla="*/ 157307 h 215696"/>
                <a:gd name="connsiteX5-47" fmla="*/ 1379220 w 1912620"/>
                <a:gd name="connsiteY5-48" fmla="*/ 139496 h 215696"/>
                <a:gd name="connsiteX6-49" fmla="*/ 1592580 w 1912620"/>
                <a:gd name="connsiteY6-50" fmla="*/ 139496 h 215696"/>
                <a:gd name="connsiteX7-51" fmla="*/ 1737360 w 1912620"/>
                <a:gd name="connsiteY7-52" fmla="*/ 162356 h 215696"/>
                <a:gd name="connsiteX8-53" fmla="*/ 1912620 w 1912620"/>
                <a:gd name="connsiteY8-54" fmla="*/ 215696 h 215696"/>
                <a:gd name="connsiteX0-55" fmla="*/ 0 w 1912620"/>
                <a:gd name="connsiteY0-56" fmla="*/ 63296 h 215696"/>
                <a:gd name="connsiteX1-57" fmla="*/ 91440 w 1912620"/>
                <a:gd name="connsiteY1-58" fmla="*/ 40436 h 215696"/>
                <a:gd name="connsiteX2-59" fmla="*/ 425688 w 1912620"/>
                <a:gd name="connsiteY2-60" fmla="*/ 3644 h 215696"/>
                <a:gd name="connsiteX3-61" fmla="*/ 895737 w 1912620"/>
                <a:gd name="connsiteY3-62" fmla="*/ 138325 h 215696"/>
                <a:gd name="connsiteX4-63" fmla="*/ 1185040 w 1912620"/>
                <a:gd name="connsiteY4-64" fmla="*/ 157307 h 215696"/>
                <a:gd name="connsiteX5-65" fmla="*/ 1361881 w 1912620"/>
                <a:gd name="connsiteY5-66" fmla="*/ 114066 h 215696"/>
                <a:gd name="connsiteX6-67" fmla="*/ 1592580 w 1912620"/>
                <a:gd name="connsiteY6-68" fmla="*/ 139496 h 215696"/>
                <a:gd name="connsiteX7-69" fmla="*/ 1737360 w 1912620"/>
                <a:gd name="connsiteY7-70" fmla="*/ 162356 h 215696"/>
                <a:gd name="connsiteX8-71" fmla="*/ 1912620 w 1912620"/>
                <a:gd name="connsiteY8-72" fmla="*/ 215696 h 215696"/>
                <a:gd name="connsiteX0-73" fmla="*/ 0 w 1912620"/>
                <a:gd name="connsiteY0-74" fmla="*/ 63296 h 215696"/>
                <a:gd name="connsiteX1-75" fmla="*/ 91440 w 1912620"/>
                <a:gd name="connsiteY1-76" fmla="*/ 40436 h 215696"/>
                <a:gd name="connsiteX2-77" fmla="*/ 425688 w 1912620"/>
                <a:gd name="connsiteY2-78" fmla="*/ 3644 h 215696"/>
                <a:gd name="connsiteX3-79" fmla="*/ 895737 w 1912620"/>
                <a:gd name="connsiteY3-80" fmla="*/ 138325 h 215696"/>
                <a:gd name="connsiteX4-81" fmla="*/ 1185040 w 1912620"/>
                <a:gd name="connsiteY4-82" fmla="*/ 157307 h 215696"/>
                <a:gd name="connsiteX5-83" fmla="*/ 1361881 w 1912620"/>
                <a:gd name="connsiteY5-84" fmla="*/ 114066 h 215696"/>
                <a:gd name="connsiteX6-85" fmla="*/ 1598359 w 1912620"/>
                <a:gd name="connsiteY6-86" fmla="*/ 196715 h 215696"/>
                <a:gd name="connsiteX7-87" fmla="*/ 1737360 w 1912620"/>
                <a:gd name="connsiteY7-88" fmla="*/ 162356 h 215696"/>
                <a:gd name="connsiteX8-89" fmla="*/ 1912620 w 1912620"/>
                <a:gd name="connsiteY8-90" fmla="*/ 215696 h 215696"/>
                <a:gd name="connsiteX0-91" fmla="*/ 0 w 1912620"/>
                <a:gd name="connsiteY0-92" fmla="*/ 63296 h 259177"/>
                <a:gd name="connsiteX1-93" fmla="*/ 91440 w 1912620"/>
                <a:gd name="connsiteY1-94" fmla="*/ 40436 h 259177"/>
                <a:gd name="connsiteX2-95" fmla="*/ 425688 w 1912620"/>
                <a:gd name="connsiteY2-96" fmla="*/ 3644 h 259177"/>
                <a:gd name="connsiteX3-97" fmla="*/ 895737 w 1912620"/>
                <a:gd name="connsiteY3-98" fmla="*/ 138325 h 259177"/>
                <a:gd name="connsiteX4-99" fmla="*/ 1185040 w 1912620"/>
                <a:gd name="connsiteY4-100" fmla="*/ 157307 h 259177"/>
                <a:gd name="connsiteX5-101" fmla="*/ 1361881 w 1912620"/>
                <a:gd name="connsiteY5-102" fmla="*/ 114066 h 259177"/>
                <a:gd name="connsiteX6-103" fmla="*/ 1598359 w 1912620"/>
                <a:gd name="connsiteY6-104" fmla="*/ 196715 h 259177"/>
                <a:gd name="connsiteX7-105" fmla="*/ 1685344 w 1912620"/>
                <a:gd name="connsiteY7-106" fmla="*/ 257720 h 259177"/>
                <a:gd name="connsiteX8-107" fmla="*/ 1912620 w 1912620"/>
                <a:gd name="connsiteY8-108" fmla="*/ 215696 h 259177"/>
                <a:gd name="connsiteX0-109" fmla="*/ 0 w 1854825"/>
                <a:gd name="connsiteY0-110" fmla="*/ 63296 h 304703"/>
                <a:gd name="connsiteX1-111" fmla="*/ 91440 w 1854825"/>
                <a:gd name="connsiteY1-112" fmla="*/ 40436 h 304703"/>
                <a:gd name="connsiteX2-113" fmla="*/ 425688 w 1854825"/>
                <a:gd name="connsiteY2-114" fmla="*/ 3644 h 304703"/>
                <a:gd name="connsiteX3-115" fmla="*/ 895737 w 1854825"/>
                <a:gd name="connsiteY3-116" fmla="*/ 138325 h 304703"/>
                <a:gd name="connsiteX4-117" fmla="*/ 1185040 w 1854825"/>
                <a:gd name="connsiteY4-118" fmla="*/ 157307 h 304703"/>
                <a:gd name="connsiteX5-119" fmla="*/ 1361881 w 1854825"/>
                <a:gd name="connsiteY5-120" fmla="*/ 114066 h 304703"/>
                <a:gd name="connsiteX6-121" fmla="*/ 1598359 w 1854825"/>
                <a:gd name="connsiteY6-122" fmla="*/ 196715 h 304703"/>
                <a:gd name="connsiteX7-123" fmla="*/ 1685344 w 1854825"/>
                <a:gd name="connsiteY7-124" fmla="*/ 257720 h 304703"/>
                <a:gd name="connsiteX8-125" fmla="*/ 1854825 w 1854825"/>
                <a:gd name="connsiteY8-126" fmla="*/ 304703 h 304703"/>
                <a:gd name="connsiteX0-127" fmla="*/ 0 w 1802809"/>
                <a:gd name="connsiteY0-128" fmla="*/ 63296 h 291988"/>
                <a:gd name="connsiteX1-129" fmla="*/ 91440 w 1802809"/>
                <a:gd name="connsiteY1-130" fmla="*/ 40436 h 291988"/>
                <a:gd name="connsiteX2-131" fmla="*/ 425688 w 1802809"/>
                <a:gd name="connsiteY2-132" fmla="*/ 3644 h 291988"/>
                <a:gd name="connsiteX3-133" fmla="*/ 895737 w 1802809"/>
                <a:gd name="connsiteY3-134" fmla="*/ 138325 h 291988"/>
                <a:gd name="connsiteX4-135" fmla="*/ 1185040 w 1802809"/>
                <a:gd name="connsiteY4-136" fmla="*/ 157307 h 291988"/>
                <a:gd name="connsiteX5-137" fmla="*/ 1361881 w 1802809"/>
                <a:gd name="connsiteY5-138" fmla="*/ 114066 h 291988"/>
                <a:gd name="connsiteX6-139" fmla="*/ 1598359 w 1802809"/>
                <a:gd name="connsiteY6-140" fmla="*/ 196715 h 291988"/>
                <a:gd name="connsiteX7-141" fmla="*/ 1685344 w 1802809"/>
                <a:gd name="connsiteY7-142" fmla="*/ 257720 h 291988"/>
                <a:gd name="connsiteX8-143" fmla="*/ 1802809 w 1802809"/>
                <a:gd name="connsiteY8-144" fmla="*/ 291988 h 291988"/>
                <a:gd name="connsiteX0-145" fmla="*/ 0 w 1802809"/>
                <a:gd name="connsiteY0-146" fmla="*/ 63296 h 291988"/>
                <a:gd name="connsiteX1-147" fmla="*/ 91440 w 1802809"/>
                <a:gd name="connsiteY1-148" fmla="*/ 40436 h 291988"/>
                <a:gd name="connsiteX2-149" fmla="*/ 425688 w 1802809"/>
                <a:gd name="connsiteY2-150" fmla="*/ 3644 h 291988"/>
                <a:gd name="connsiteX3-151" fmla="*/ 895737 w 1802809"/>
                <a:gd name="connsiteY3-152" fmla="*/ 138325 h 291988"/>
                <a:gd name="connsiteX4-153" fmla="*/ 1185040 w 1802809"/>
                <a:gd name="connsiteY4-154" fmla="*/ 157307 h 291988"/>
                <a:gd name="connsiteX5-155" fmla="*/ 1361881 w 1802809"/>
                <a:gd name="connsiteY5-156" fmla="*/ 114066 h 291988"/>
                <a:gd name="connsiteX6-157" fmla="*/ 1581021 w 1802809"/>
                <a:gd name="connsiteY6-158" fmla="*/ 215788 h 291988"/>
                <a:gd name="connsiteX7-159" fmla="*/ 1685344 w 1802809"/>
                <a:gd name="connsiteY7-160" fmla="*/ 257720 h 291988"/>
                <a:gd name="connsiteX8-161" fmla="*/ 1802809 w 1802809"/>
                <a:gd name="connsiteY8-162" fmla="*/ 291988 h 291988"/>
                <a:gd name="connsiteX0-163" fmla="*/ 0 w 1802809"/>
                <a:gd name="connsiteY0-164" fmla="*/ 63296 h 291988"/>
                <a:gd name="connsiteX1-165" fmla="*/ 91440 w 1802809"/>
                <a:gd name="connsiteY1-166" fmla="*/ 40436 h 291988"/>
                <a:gd name="connsiteX2-167" fmla="*/ 425688 w 1802809"/>
                <a:gd name="connsiteY2-168" fmla="*/ 3644 h 291988"/>
                <a:gd name="connsiteX3-169" fmla="*/ 895737 w 1802809"/>
                <a:gd name="connsiteY3-170" fmla="*/ 138325 h 291988"/>
                <a:gd name="connsiteX4-171" fmla="*/ 1185040 w 1802809"/>
                <a:gd name="connsiteY4-172" fmla="*/ 157307 h 291988"/>
                <a:gd name="connsiteX5-173" fmla="*/ 1361881 w 1802809"/>
                <a:gd name="connsiteY5-174" fmla="*/ 114066 h 291988"/>
                <a:gd name="connsiteX6-175" fmla="*/ 1581021 w 1802809"/>
                <a:gd name="connsiteY6-176" fmla="*/ 215788 h 291988"/>
                <a:gd name="connsiteX7-177" fmla="*/ 1685344 w 1802809"/>
                <a:gd name="connsiteY7-178" fmla="*/ 257720 h 291988"/>
                <a:gd name="connsiteX8-179" fmla="*/ 1802809 w 1802809"/>
                <a:gd name="connsiteY8-180" fmla="*/ 291988 h 291988"/>
                <a:gd name="connsiteX0-181" fmla="*/ 0 w 1791250"/>
                <a:gd name="connsiteY0-182" fmla="*/ 63296 h 291988"/>
                <a:gd name="connsiteX1-183" fmla="*/ 91440 w 1791250"/>
                <a:gd name="connsiteY1-184" fmla="*/ 40436 h 291988"/>
                <a:gd name="connsiteX2-185" fmla="*/ 425688 w 1791250"/>
                <a:gd name="connsiteY2-186" fmla="*/ 3644 h 291988"/>
                <a:gd name="connsiteX3-187" fmla="*/ 895737 w 1791250"/>
                <a:gd name="connsiteY3-188" fmla="*/ 138325 h 291988"/>
                <a:gd name="connsiteX4-189" fmla="*/ 1185040 w 1791250"/>
                <a:gd name="connsiteY4-190" fmla="*/ 157307 h 291988"/>
                <a:gd name="connsiteX5-191" fmla="*/ 1361881 w 1791250"/>
                <a:gd name="connsiteY5-192" fmla="*/ 114066 h 291988"/>
                <a:gd name="connsiteX6-193" fmla="*/ 1581021 w 1791250"/>
                <a:gd name="connsiteY6-194" fmla="*/ 215788 h 291988"/>
                <a:gd name="connsiteX7-195" fmla="*/ 1685344 w 1791250"/>
                <a:gd name="connsiteY7-196" fmla="*/ 257720 h 291988"/>
                <a:gd name="connsiteX8-197" fmla="*/ 1791250 w 1791250"/>
                <a:gd name="connsiteY8-198" fmla="*/ 291988 h 291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91250" h="291988">
                  <a:moveTo>
                    <a:pt x="0" y="63296"/>
                  </a:moveTo>
                  <a:cubicBezTo>
                    <a:pt x="2540" y="59486"/>
                    <a:pt x="20492" y="50378"/>
                    <a:pt x="91440" y="40436"/>
                  </a:cubicBezTo>
                  <a:cubicBezTo>
                    <a:pt x="162388" y="30494"/>
                    <a:pt x="291639" y="-12671"/>
                    <a:pt x="425688" y="3644"/>
                  </a:cubicBezTo>
                  <a:cubicBezTo>
                    <a:pt x="559737" y="19959"/>
                    <a:pt x="769178" y="112715"/>
                    <a:pt x="895737" y="138325"/>
                  </a:cubicBezTo>
                  <a:cubicBezTo>
                    <a:pt x="1022296" y="163935"/>
                    <a:pt x="1107349" y="161350"/>
                    <a:pt x="1185040" y="157307"/>
                  </a:cubicBezTo>
                  <a:cubicBezTo>
                    <a:pt x="1262731" y="153264"/>
                    <a:pt x="1295884" y="104319"/>
                    <a:pt x="1361881" y="114066"/>
                  </a:cubicBezTo>
                  <a:cubicBezTo>
                    <a:pt x="1427878" y="123813"/>
                    <a:pt x="1527111" y="191846"/>
                    <a:pt x="1581021" y="215788"/>
                  </a:cubicBezTo>
                  <a:cubicBezTo>
                    <a:pt x="1634932" y="239730"/>
                    <a:pt x="1632004" y="245020"/>
                    <a:pt x="1685344" y="257720"/>
                  </a:cubicBezTo>
                  <a:cubicBezTo>
                    <a:pt x="1738684" y="270420"/>
                    <a:pt x="1730290" y="271668"/>
                    <a:pt x="1791250" y="291988"/>
                  </a:cubicBezTo>
                </a:path>
              </a:pathLst>
            </a:custGeom>
            <a:noFill/>
            <a:ln w="28575">
              <a:solidFill>
                <a:schemeClr val="accent6">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9" name="任意多边形 122">
              <a:extLst>
                <a:ext uri="{FF2B5EF4-FFF2-40B4-BE49-F238E27FC236}">
                  <a16:creationId xmlns:a16="http://schemas.microsoft.com/office/drawing/2014/main" id="{1DFCE130-37BD-4DCE-B0FF-10C2C747D3AC}"/>
                </a:ext>
              </a:extLst>
            </p:cNvPr>
            <p:cNvSpPr/>
            <p:nvPr/>
          </p:nvSpPr>
          <p:spPr>
            <a:xfrm>
              <a:off x="5085687" y="2448543"/>
              <a:ext cx="496112" cy="52527"/>
            </a:xfrm>
            <a:custGeom>
              <a:avLst/>
              <a:gdLst>
                <a:gd name="connsiteX0" fmla="*/ 0 w 403860"/>
                <a:gd name="connsiteY0" fmla="*/ 7840 h 16926"/>
                <a:gd name="connsiteX1" fmla="*/ 175260 w 403860"/>
                <a:gd name="connsiteY1" fmla="*/ 220 h 16926"/>
                <a:gd name="connsiteX2" fmla="*/ 342900 w 403860"/>
                <a:gd name="connsiteY2" fmla="*/ 15460 h 16926"/>
                <a:gd name="connsiteX3" fmla="*/ 403860 w 403860"/>
                <a:gd name="connsiteY3" fmla="*/ 15460 h 16926"/>
                <a:gd name="connsiteX0-1" fmla="*/ 0 w 494888"/>
                <a:gd name="connsiteY0-2" fmla="*/ 1370 h 24761"/>
                <a:gd name="connsiteX1-3" fmla="*/ 266288 w 494888"/>
                <a:gd name="connsiteY1-4" fmla="*/ 8055 h 24761"/>
                <a:gd name="connsiteX2-5" fmla="*/ 433928 w 494888"/>
                <a:gd name="connsiteY2-6" fmla="*/ 23295 h 24761"/>
                <a:gd name="connsiteX3-7" fmla="*/ 494888 w 494888"/>
                <a:gd name="connsiteY3-8" fmla="*/ 23295 h 24761"/>
                <a:gd name="connsiteX0-9" fmla="*/ 0 w 494888"/>
                <a:gd name="connsiteY0-10" fmla="*/ 501 h 27069"/>
                <a:gd name="connsiteX1-11" fmla="*/ 248950 w 494888"/>
                <a:gd name="connsiteY1-12" fmla="*/ 26259 h 27069"/>
                <a:gd name="connsiteX2-13" fmla="*/ 433928 w 494888"/>
                <a:gd name="connsiteY2-14" fmla="*/ 22426 h 27069"/>
                <a:gd name="connsiteX3-15" fmla="*/ 494888 w 494888"/>
                <a:gd name="connsiteY3-16" fmla="*/ 22426 h 27069"/>
                <a:gd name="connsiteX0-17" fmla="*/ 0 w 494888"/>
                <a:gd name="connsiteY0-18" fmla="*/ 591 h 51277"/>
                <a:gd name="connsiteX1-19" fmla="*/ 248950 w 494888"/>
                <a:gd name="connsiteY1-20" fmla="*/ 26349 h 51277"/>
                <a:gd name="connsiteX2-21" fmla="*/ 429593 w 494888"/>
                <a:gd name="connsiteY2-22" fmla="*/ 51124 h 51277"/>
                <a:gd name="connsiteX3-23" fmla="*/ 494888 w 494888"/>
                <a:gd name="connsiteY3-24" fmla="*/ 22516 h 51277"/>
                <a:gd name="connsiteX0-25" fmla="*/ 0 w 451542"/>
                <a:gd name="connsiteY0-26" fmla="*/ 591 h 52590"/>
                <a:gd name="connsiteX1-27" fmla="*/ 248950 w 451542"/>
                <a:gd name="connsiteY1-28" fmla="*/ 26349 h 52590"/>
                <a:gd name="connsiteX2-29" fmla="*/ 429593 w 451542"/>
                <a:gd name="connsiteY2-30" fmla="*/ 51124 h 52590"/>
                <a:gd name="connsiteX3-31" fmla="*/ 451542 w 451542"/>
                <a:gd name="connsiteY3-32" fmla="*/ 51125 h 52590"/>
              </a:gdLst>
              <a:ahLst/>
              <a:cxnLst>
                <a:cxn ang="0">
                  <a:pos x="connsiteX0-1" y="connsiteY0-2"/>
                </a:cxn>
                <a:cxn ang="0">
                  <a:pos x="connsiteX1-3" y="connsiteY1-4"/>
                </a:cxn>
                <a:cxn ang="0">
                  <a:pos x="connsiteX2-5" y="connsiteY2-6"/>
                </a:cxn>
                <a:cxn ang="0">
                  <a:pos x="connsiteX3-7" y="connsiteY3-8"/>
                </a:cxn>
              </a:cxnLst>
              <a:rect l="l" t="t" r="r" b="b"/>
              <a:pathLst>
                <a:path w="451542" h="52590">
                  <a:moveTo>
                    <a:pt x="0" y="591"/>
                  </a:moveTo>
                  <a:cubicBezTo>
                    <a:pt x="59055" y="-3854"/>
                    <a:pt x="177351" y="17927"/>
                    <a:pt x="248950" y="26349"/>
                  </a:cubicBezTo>
                  <a:cubicBezTo>
                    <a:pt x="320549" y="34771"/>
                    <a:pt x="391493" y="48584"/>
                    <a:pt x="429593" y="51124"/>
                  </a:cubicBezTo>
                  <a:cubicBezTo>
                    <a:pt x="467693" y="53664"/>
                    <a:pt x="440112" y="52395"/>
                    <a:pt x="451542" y="51125"/>
                  </a:cubicBezTo>
                </a:path>
              </a:pathLst>
            </a:custGeom>
            <a:noFill/>
            <a:ln w="28575">
              <a:solidFill>
                <a:schemeClr val="accent6">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10" name="任意多边形 123">
              <a:extLst>
                <a:ext uri="{FF2B5EF4-FFF2-40B4-BE49-F238E27FC236}">
                  <a16:creationId xmlns:a16="http://schemas.microsoft.com/office/drawing/2014/main" id="{1D1CD15E-4ED5-48F1-A1C6-B28517263119}"/>
                </a:ext>
              </a:extLst>
            </p:cNvPr>
            <p:cNvSpPr/>
            <p:nvPr/>
          </p:nvSpPr>
          <p:spPr>
            <a:xfrm>
              <a:off x="5442080" y="2644144"/>
              <a:ext cx="1528387" cy="89259"/>
            </a:xfrm>
            <a:custGeom>
              <a:avLst/>
              <a:gdLst>
                <a:gd name="connsiteX0" fmla="*/ 0 w 2209800"/>
                <a:gd name="connsiteY0" fmla="*/ 0 h 220980"/>
                <a:gd name="connsiteX1" fmla="*/ 388620 w 2209800"/>
                <a:gd name="connsiteY1" fmla="*/ 68580 h 220980"/>
                <a:gd name="connsiteX2" fmla="*/ 784860 w 2209800"/>
                <a:gd name="connsiteY2" fmla="*/ 99060 h 220980"/>
                <a:gd name="connsiteX3" fmla="*/ 1097280 w 2209800"/>
                <a:gd name="connsiteY3" fmla="*/ 99060 h 220980"/>
                <a:gd name="connsiteX4" fmla="*/ 1356360 w 2209800"/>
                <a:gd name="connsiteY4" fmla="*/ 76200 h 220980"/>
                <a:gd name="connsiteX5" fmla="*/ 1577340 w 2209800"/>
                <a:gd name="connsiteY5" fmla="*/ 76200 h 220980"/>
                <a:gd name="connsiteX6" fmla="*/ 1927860 w 2209800"/>
                <a:gd name="connsiteY6" fmla="*/ 205740 h 220980"/>
                <a:gd name="connsiteX7" fmla="*/ 2209800 w 2209800"/>
                <a:gd name="connsiteY7" fmla="*/ 213360 h 220980"/>
                <a:gd name="connsiteX0-1" fmla="*/ 0 w 2209800"/>
                <a:gd name="connsiteY0-2" fmla="*/ 0 h 213360"/>
                <a:gd name="connsiteX1-3" fmla="*/ 388620 w 2209800"/>
                <a:gd name="connsiteY1-4" fmla="*/ 68580 h 213360"/>
                <a:gd name="connsiteX2-5" fmla="*/ 784860 w 2209800"/>
                <a:gd name="connsiteY2-6" fmla="*/ 99060 h 213360"/>
                <a:gd name="connsiteX3-7" fmla="*/ 1097280 w 2209800"/>
                <a:gd name="connsiteY3-8" fmla="*/ 99060 h 213360"/>
                <a:gd name="connsiteX4-9" fmla="*/ 1356360 w 2209800"/>
                <a:gd name="connsiteY4-10" fmla="*/ 76200 h 213360"/>
                <a:gd name="connsiteX5-11" fmla="*/ 1577340 w 2209800"/>
                <a:gd name="connsiteY5-12" fmla="*/ 76200 h 213360"/>
                <a:gd name="connsiteX6-13" fmla="*/ 2209800 w 2209800"/>
                <a:gd name="connsiteY6-14" fmla="*/ 213360 h 213360"/>
                <a:gd name="connsiteX0-15" fmla="*/ 0 w 1577340"/>
                <a:gd name="connsiteY0-16" fmla="*/ 0 h 102410"/>
                <a:gd name="connsiteX1-17" fmla="*/ 388620 w 1577340"/>
                <a:gd name="connsiteY1-18" fmla="*/ 68580 h 102410"/>
                <a:gd name="connsiteX2-19" fmla="*/ 784860 w 1577340"/>
                <a:gd name="connsiteY2-20" fmla="*/ 99060 h 102410"/>
                <a:gd name="connsiteX3-21" fmla="*/ 1097280 w 1577340"/>
                <a:gd name="connsiteY3-22" fmla="*/ 99060 h 102410"/>
                <a:gd name="connsiteX4-23" fmla="*/ 1356360 w 1577340"/>
                <a:gd name="connsiteY4-24" fmla="*/ 76200 h 102410"/>
                <a:gd name="connsiteX5-25" fmla="*/ 1577340 w 1577340"/>
                <a:gd name="connsiteY5-26" fmla="*/ 76200 h 102410"/>
                <a:gd name="connsiteX0-27" fmla="*/ 0 w 1381065"/>
                <a:gd name="connsiteY0-28" fmla="*/ 0 h 102410"/>
                <a:gd name="connsiteX1-29" fmla="*/ 388620 w 1381065"/>
                <a:gd name="connsiteY1-30" fmla="*/ 68580 h 102410"/>
                <a:gd name="connsiteX2-31" fmla="*/ 784860 w 1381065"/>
                <a:gd name="connsiteY2-32" fmla="*/ 99060 h 102410"/>
                <a:gd name="connsiteX3-33" fmla="*/ 1097280 w 1381065"/>
                <a:gd name="connsiteY3-34" fmla="*/ 99060 h 102410"/>
                <a:gd name="connsiteX4-35" fmla="*/ 1356360 w 1381065"/>
                <a:gd name="connsiteY4-36" fmla="*/ 76200 h 102410"/>
                <a:gd name="connsiteX5-37" fmla="*/ 1381065 w 1381065"/>
                <a:gd name="connsiteY5-38" fmla="*/ 88561 h 102410"/>
                <a:gd name="connsiteX0-39" fmla="*/ 0 w 1356359"/>
                <a:gd name="connsiteY0-40" fmla="*/ 0 h 102410"/>
                <a:gd name="connsiteX1-41" fmla="*/ 388620 w 1356359"/>
                <a:gd name="connsiteY1-42" fmla="*/ 68580 h 102410"/>
                <a:gd name="connsiteX2-43" fmla="*/ 784860 w 1356359"/>
                <a:gd name="connsiteY2-44" fmla="*/ 99060 h 102410"/>
                <a:gd name="connsiteX3-45" fmla="*/ 1097280 w 1356359"/>
                <a:gd name="connsiteY3-46" fmla="*/ 99060 h 102410"/>
                <a:gd name="connsiteX4-47" fmla="*/ 1356360 w 1356359"/>
                <a:gd name="connsiteY4-48" fmla="*/ 76200 h 102410"/>
                <a:gd name="connsiteX0-49" fmla="*/ 0 w 1321724"/>
                <a:gd name="connsiteY0-50" fmla="*/ 0 h 103171"/>
                <a:gd name="connsiteX1-51" fmla="*/ 388620 w 1321724"/>
                <a:gd name="connsiteY1-52" fmla="*/ 68580 h 103171"/>
                <a:gd name="connsiteX2-53" fmla="*/ 784860 w 1321724"/>
                <a:gd name="connsiteY2-54" fmla="*/ 99060 h 103171"/>
                <a:gd name="connsiteX3-55" fmla="*/ 1097280 w 1321724"/>
                <a:gd name="connsiteY3-56" fmla="*/ 99060 h 103171"/>
                <a:gd name="connsiteX4-57" fmla="*/ 1321724 w 1321724"/>
                <a:gd name="connsiteY4-58" fmla="*/ 63837 h 103171"/>
                <a:gd name="connsiteX0-59" fmla="*/ 0 w 1321724"/>
                <a:gd name="connsiteY0-60" fmla="*/ 0 h 112685"/>
                <a:gd name="connsiteX1-61" fmla="*/ 349608 w 1321724"/>
                <a:gd name="connsiteY1-62" fmla="*/ 106726 h 112685"/>
                <a:gd name="connsiteX2-63" fmla="*/ 784860 w 1321724"/>
                <a:gd name="connsiteY2-64" fmla="*/ 99060 h 112685"/>
                <a:gd name="connsiteX3-65" fmla="*/ 1097280 w 1321724"/>
                <a:gd name="connsiteY3-66" fmla="*/ 99060 h 112685"/>
                <a:gd name="connsiteX4-67" fmla="*/ 1321724 w 1321724"/>
                <a:gd name="connsiteY4-68" fmla="*/ 63837 h 112685"/>
                <a:gd name="connsiteX0-69" fmla="*/ 0 w 1408417"/>
                <a:gd name="connsiteY0-70" fmla="*/ 0 h 61676"/>
                <a:gd name="connsiteX1-71" fmla="*/ 436301 w 1408417"/>
                <a:gd name="connsiteY1-72" fmla="*/ 59043 h 61676"/>
                <a:gd name="connsiteX2-73" fmla="*/ 871553 w 1408417"/>
                <a:gd name="connsiteY2-74" fmla="*/ 51377 h 61676"/>
                <a:gd name="connsiteX3-75" fmla="*/ 1183973 w 1408417"/>
                <a:gd name="connsiteY3-76" fmla="*/ 51377 h 61676"/>
                <a:gd name="connsiteX4-77" fmla="*/ 1408417 w 1408417"/>
                <a:gd name="connsiteY4-78" fmla="*/ 16154 h 61676"/>
                <a:gd name="connsiteX0-79" fmla="*/ 0 w 1408417"/>
                <a:gd name="connsiteY0-80" fmla="*/ 0 h 62607"/>
                <a:gd name="connsiteX1-81" fmla="*/ 436301 w 1408417"/>
                <a:gd name="connsiteY1-82" fmla="*/ 59043 h 62607"/>
                <a:gd name="connsiteX2-83" fmla="*/ 871553 w 1408417"/>
                <a:gd name="connsiteY2-84" fmla="*/ 51377 h 62607"/>
                <a:gd name="connsiteX3-85" fmla="*/ 1166635 w 1408417"/>
                <a:gd name="connsiteY3-86" fmla="*/ 13231 h 62607"/>
                <a:gd name="connsiteX4-87" fmla="*/ 1408417 w 1408417"/>
                <a:gd name="connsiteY4-88" fmla="*/ 16154 h 62607"/>
                <a:gd name="connsiteX0-89" fmla="*/ 0 w 1391078"/>
                <a:gd name="connsiteY0-90" fmla="*/ 26760 h 89367"/>
                <a:gd name="connsiteX1-91" fmla="*/ 436301 w 1391078"/>
                <a:gd name="connsiteY1-92" fmla="*/ 85803 h 89367"/>
                <a:gd name="connsiteX2-93" fmla="*/ 871553 w 1391078"/>
                <a:gd name="connsiteY2-94" fmla="*/ 78137 h 89367"/>
                <a:gd name="connsiteX3-95" fmla="*/ 1166635 w 1391078"/>
                <a:gd name="connsiteY3-96" fmla="*/ 39991 h 89367"/>
                <a:gd name="connsiteX4-97" fmla="*/ 1391078 w 1391078"/>
                <a:gd name="connsiteY4-98" fmla="*/ 0 h 893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91078" h="89367">
                  <a:moveTo>
                    <a:pt x="0" y="26760"/>
                  </a:moveTo>
                  <a:cubicBezTo>
                    <a:pt x="128905" y="52795"/>
                    <a:pt x="291042" y="77240"/>
                    <a:pt x="436301" y="85803"/>
                  </a:cubicBezTo>
                  <a:cubicBezTo>
                    <a:pt x="581560" y="94366"/>
                    <a:pt x="749831" y="85772"/>
                    <a:pt x="871553" y="78137"/>
                  </a:cubicBezTo>
                  <a:cubicBezTo>
                    <a:pt x="993275" y="70502"/>
                    <a:pt x="1077158" y="45861"/>
                    <a:pt x="1166635" y="39991"/>
                  </a:cubicBezTo>
                  <a:cubicBezTo>
                    <a:pt x="1256112" y="34121"/>
                    <a:pt x="1343781" y="1750"/>
                    <a:pt x="1391078" y="0"/>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dirty="0">
                <a:solidFill>
                  <a:prstClr val="black"/>
                </a:solidFill>
                <a:latin typeface="Calibri" panose="020F0502020204030204"/>
                <a:ea typeface="微软雅黑" panose="020B0503020204020204" pitchFamily="34" charset="-122"/>
              </a:endParaRPr>
            </a:p>
          </p:txBody>
        </p:sp>
        <p:sp>
          <p:nvSpPr>
            <p:cNvPr id="11" name="任意多边形 124">
              <a:extLst>
                <a:ext uri="{FF2B5EF4-FFF2-40B4-BE49-F238E27FC236}">
                  <a16:creationId xmlns:a16="http://schemas.microsoft.com/office/drawing/2014/main" id="{DA484A86-6243-4358-AAF0-8C74A732B7C7}"/>
                </a:ext>
              </a:extLst>
            </p:cNvPr>
            <p:cNvSpPr/>
            <p:nvPr/>
          </p:nvSpPr>
          <p:spPr>
            <a:xfrm>
              <a:off x="2857396" y="5213724"/>
              <a:ext cx="2749216" cy="150888"/>
            </a:xfrm>
            <a:custGeom>
              <a:avLst/>
              <a:gdLst>
                <a:gd name="connsiteX0" fmla="*/ 0 w 2415540"/>
                <a:gd name="connsiteY0" fmla="*/ 0 h 114300"/>
                <a:gd name="connsiteX1" fmla="*/ 83820 w 2415540"/>
                <a:gd name="connsiteY1" fmla="*/ 7620 h 114300"/>
                <a:gd name="connsiteX2" fmla="*/ 914400 w 2415540"/>
                <a:gd name="connsiteY2" fmla="*/ 22860 h 114300"/>
                <a:gd name="connsiteX3" fmla="*/ 1173480 w 2415540"/>
                <a:gd name="connsiteY3" fmla="*/ 83820 h 114300"/>
                <a:gd name="connsiteX4" fmla="*/ 1584960 w 2415540"/>
                <a:gd name="connsiteY4" fmla="*/ 68580 h 114300"/>
                <a:gd name="connsiteX5" fmla="*/ 2225040 w 2415540"/>
                <a:gd name="connsiteY5" fmla="*/ 99060 h 114300"/>
                <a:gd name="connsiteX6" fmla="*/ 2415540 w 2415540"/>
                <a:gd name="connsiteY6" fmla="*/ 114300 h 114300"/>
                <a:gd name="connsiteX0-1" fmla="*/ 0 w 2458886"/>
                <a:gd name="connsiteY0-2" fmla="*/ 0 h 100167"/>
                <a:gd name="connsiteX1-3" fmla="*/ 83820 w 2458886"/>
                <a:gd name="connsiteY1-4" fmla="*/ 7620 h 100167"/>
                <a:gd name="connsiteX2-5" fmla="*/ 914400 w 2458886"/>
                <a:gd name="connsiteY2-6" fmla="*/ 22860 h 100167"/>
                <a:gd name="connsiteX3-7" fmla="*/ 1173480 w 2458886"/>
                <a:gd name="connsiteY3-8" fmla="*/ 83820 h 100167"/>
                <a:gd name="connsiteX4-9" fmla="*/ 1584960 w 2458886"/>
                <a:gd name="connsiteY4-10" fmla="*/ 68580 h 100167"/>
                <a:gd name="connsiteX5-11" fmla="*/ 2225040 w 2458886"/>
                <a:gd name="connsiteY5-12" fmla="*/ 99060 h 100167"/>
                <a:gd name="connsiteX6-13" fmla="*/ 2458886 w 2458886"/>
                <a:gd name="connsiteY6-14" fmla="*/ 76154 h 100167"/>
                <a:gd name="connsiteX0-15" fmla="*/ 0 w 2458886"/>
                <a:gd name="connsiteY0-16" fmla="*/ 35294 h 135461"/>
                <a:gd name="connsiteX1-17" fmla="*/ 88155 w 2458886"/>
                <a:gd name="connsiteY1-18" fmla="*/ 0 h 135461"/>
                <a:gd name="connsiteX2-19" fmla="*/ 914400 w 2458886"/>
                <a:gd name="connsiteY2-20" fmla="*/ 58154 h 135461"/>
                <a:gd name="connsiteX3-21" fmla="*/ 1173480 w 2458886"/>
                <a:gd name="connsiteY3-22" fmla="*/ 119114 h 135461"/>
                <a:gd name="connsiteX4-23" fmla="*/ 1584960 w 2458886"/>
                <a:gd name="connsiteY4-24" fmla="*/ 103874 h 135461"/>
                <a:gd name="connsiteX5-25" fmla="*/ 2225040 w 2458886"/>
                <a:gd name="connsiteY5-26" fmla="*/ 134354 h 135461"/>
                <a:gd name="connsiteX6-27" fmla="*/ 2458886 w 2458886"/>
                <a:gd name="connsiteY6-28" fmla="*/ 111448 h 135461"/>
                <a:gd name="connsiteX0-29" fmla="*/ 0 w 2528240"/>
                <a:gd name="connsiteY0-30" fmla="*/ 0 h 143082"/>
                <a:gd name="connsiteX1-31" fmla="*/ 157509 w 2528240"/>
                <a:gd name="connsiteY1-32" fmla="*/ 7621 h 143082"/>
                <a:gd name="connsiteX2-33" fmla="*/ 983754 w 2528240"/>
                <a:gd name="connsiteY2-34" fmla="*/ 65775 h 143082"/>
                <a:gd name="connsiteX3-35" fmla="*/ 1242834 w 2528240"/>
                <a:gd name="connsiteY3-36" fmla="*/ 126735 h 143082"/>
                <a:gd name="connsiteX4-37" fmla="*/ 1654314 w 2528240"/>
                <a:gd name="connsiteY4-38" fmla="*/ 111495 h 143082"/>
                <a:gd name="connsiteX5-39" fmla="*/ 2294394 w 2528240"/>
                <a:gd name="connsiteY5-40" fmla="*/ 141975 h 143082"/>
                <a:gd name="connsiteX6-41" fmla="*/ 2528240 w 2528240"/>
                <a:gd name="connsiteY6-42" fmla="*/ 119069 h 143082"/>
                <a:gd name="connsiteX0-43" fmla="*/ 0 w 2528240"/>
                <a:gd name="connsiteY0-44" fmla="*/ 0 h 143082"/>
                <a:gd name="connsiteX1-45" fmla="*/ 157509 w 2528240"/>
                <a:gd name="connsiteY1-46" fmla="*/ 7621 h 143082"/>
                <a:gd name="connsiteX2-47" fmla="*/ 970750 w 2528240"/>
                <a:gd name="connsiteY2-48" fmla="*/ 84848 h 143082"/>
                <a:gd name="connsiteX3-49" fmla="*/ 1242834 w 2528240"/>
                <a:gd name="connsiteY3-50" fmla="*/ 126735 h 143082"/>
                <a:gd name="connsiteX4-51" fmla="*/ 1654314 w 2528240"/>
                <a:gd name="connsiteY4-52" fmla="*/ 111495 h 143082"/>
                <a:gd name="connsiteX5-53" fmla="*/ 2294394 w 2528240"/>
                <a:gd name="connsiteY5-54" fmla="*/ 141975 h 143082"/>
                <a:gd name="connsiteX6-55" fmla="*/ 2528240 w 2528240"/>
                <a:gd name="connsiteY6-56" fmla="*/ 119069 h 143082"/>
                <a:gd name="connsiteX0-57" fmla="*/ 0 w 2528240"/>
                <a:gd name="connsiteY0-58" fmla="*/ 0 h 150905"/>
                <a:gd name="connsiteX1-59" fmla="*/ 157509 w 2528240"/>
                <a:gd name="connsiteY1-60" fmla="*/ 7621 h 150905"/>
                <a:gd name="connsiteX2-61" fmla="*/ 970750 w 2528240"/>
                <a:gd name="connsiteY2-62" fmla="*/ 84848 h 150905"/>
                <a:gd name="connsiteX3-63" fmla="*/ 1242834 w 2528240"/>
                <a:gd name="connsiteY3-64" fmla="*/ 150577 h 150905"/>
                <a:gd name="connsiteX4-65" fmla="*/ 1654314 w 2528240"/>
                <a:gd name="connsiteY4-66" fmla="*/ 111495 h 150905"/>
                <a:gd name="connsiteX5-67" fmla="*/ 2294394 w 2528240"/>
                <a:gd name="connsiteY5-68" fmla="*/ 141975 h 150905"/>
                <a:gd name="connsiteX6-69" fmla="*/ 2528240 w 2528240"/>
                <a:gd name="connsiteY6-70" fmla="*/ 119069 h 150905"/>
                <a:gd name="connsiteX0-71" fmla="*/ 0 w 2528240"/>
                <a:gd name="connsiteY0-72" fmla="*/ 0 h 151070"/>
                <a:gd name="connsiteX1-73" fmla="*/ 157509 w 2528240"/>
                <a:gd name="connsiteY1-74" fmla="*/ 7621 h 151070"/>
                <a:gd name="connsiteX2-75" fmla="*/ 970750 w 2528240"/>
                <a:gd name="connsiteY2-76" fmla="*/ 84848 h 151070"/>
                <a:gd name="connsiteX3-77" fmla="*/ 1242834 w 2528240"/>
                <a:gd name="connsiteY3-78" fmla="*/ 150577 h 151070"/>
                <a:gd name="connsiteX4-79" fmla="*/ 1667319 w 2528240"/>
                <a:gd name="connsiteY4-80" fmla="*/ 116264 h 151070"/>
                <a:gd name="connsiteX5-81" fmla="*/ 2294394 w 2528240"/>
                <a:gd name="connsiteY5-82" fmla="*/ 141975 h 151070"/>
                <a:gd name="connsiteX6-83" fmla="*/ 2528240 w 2528240"/>
                <a:gd name="connsiteY6-84" fmla="*/ 119069 h 151070"/>
                <a:gd name="connsiteX0-85" fmla="*/ 0 w 2502232"/>
                <a:gd name="connsiteY0-86" fmla="*/ 0 h 151070"/>
                <a:gd name="connsiteX1-87" fmla="*/ 157509 w 2502232"/>
                <a:gd name="connsiteY1-88" fmla="*/ 7621 h 151070"/>
                <a:gd name="connsiteX2-89" fmla="*/ 970750 w 2502232"/>
                <a:gd name="connsiteY2-90" fmla="*/ 84848 h 151070"/>
                <a:gd name="connsiteX3-91" fmla="*/ 1242834 w 2502232"/>
                <a:gd name="connsiteY3-92" fmla="*/ 150577 h 151070"/>
                <a:gd name="connsiteX4-93" fmla="*/ 1667319 w 2502232"/>
                <a:gd name="connsiteY4-94" fmla="*/ 116264 h 151070"/>
                <a:gd name="connsiteX5-95" fmla="*/ 2294394 w 2502232"/>
                <a:gd name="connsiteY5-96" fmla="*/ 141975 h 151070"/>
                <a:gd name="connsiteX6-97" fmla="*/ 2502232 w 2502232"/>
                <a:gd name="connsiteY6-98" fmla="*/ 123837 h 1510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502232" h="151070">
                  <a:moveTo>
                    <a:pt x="0" y="0"/>
                  </a:moveTo>
                  <a:lnTo>
                    <a:pt x="157509" y="7621"/>
                  </a:lnTo>
                  <a:cubicBezTo>
                    <a:pt x="309909" y="11431"/>
                    <a:pt x="789863" y="61022"/>
                    <a:pt x="970750" y="84848"/>
                  </a:cubicBezTo>
                  <a:cubicBezTo>
                    <a:pt x="1151637" y="108674"/>
                    <a:pt x="1126739" y="145341"/>
                    <a:pt x="1242834" y="150577"/>
                  </a:cubicBezTo>
                  <a:cubicBezTo>
                    <a:pt x="1358929" y="155813"/>
                    <a:pt x="1492059" y="117698"/>
                    <a:pt x="1667319" y="116264"/>
                  </a:cubicBezTo>
                  <a:cubicBezTo>
                    <a:pt x="1842579" y="114830"/>
                    <a:pt x="2155964" y="134355"/>
                    <a:pt x="2294394" y="141975"/>
                  </a:cubicBezTo>
                  <a:cubicBezTo>
                    <a:pt x="2432824" y="149595"/>
                    <a:pt x="2476197" y="120027"/>
                    <a:pt x="2502232" y="123837"/>
                  </a:cubicBezTo>
                </a:path>
              </a:pathLst>
            </a:custGeom>
            <a:noFill/>
            <a:ln w="28575">
              <a:solidFill>
                <a:srgbClr val="0000CC"/>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cxnSp>
          <p:nvCxnSpPr>
            <p:cNvPr id="12" name="直接连接符 11">
              <a:extLst>
                <a:ext uri="{FF2B5EF4-FFF2-40B4-BE49-F238E27FC236}">
                  <a16:creationId xmlns:a16="http://schemas.microsoft.com/office/drawing/2014/main" id="{94CF0EAB-CEEC-4656-999E-B21BCF95CCC9}"/>
                </a:ext>
              </a:extLst>
            </p:cNvPr>
            <p:cNvCxnSpPr/>
            <p:nvPr/>
          </p:nvCxnSpPr>
          <p:spPr>
            <a:xfrm>
              <a:off x="5185701" y="5028841"/>
              <a:ext cx="1724661" cy="119380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任意多边形 126">
              <a:extLst>
                <a:ext uri="{FF2B5EF4-FFF2-40B4-BE49-F238E27FC236}">
                  <a16:creationId xmlns:a16="http://schemas.microsoft.com/office/drawing/2014/main" id="{75F9FCC2-65D0-47D3-92F4-ACE3CE59041C}"/>
                </a:ext>
              </a:extLst>
            </p:cNvPr>
            <p:cNvSpPr/>
            <p:nvPr/>
          </p:nvSpPr>
          <p:spPr>
            <a:xfrm>
              <a:off x="6399660" y="5803317"/>
              <a:ext cx="589347" cy="24083"/>
            </a:xfrm>
            <a:custGeom>
              <a:avLst/>
              <a:gdLst>
                <a:gd name="connsiteX0" fmla="*/ 0 w 815340"/>
                <a:gd name="connsiteY0" fmla="*/ 53340 h 53340"/>
                <a:gd name="connsiteX1" fmla="*/ 281940 w 815340"/>
                <a:gd name="connsiteY1" fmla="*/ 30480 h 53340"/>
                <a:gd name="connsiteX2" fmla="*/ 617220 w 815340"/>
                <a:gd name="connsiteY2" fmla="*/ 30480 h 53340"/>
                <a:gd name="connsiteX3" fmla="*/ 746760 w 815340"/>
                <a:gd name="connsiteY3" fmla="*/ 15240 h 53340"/>
                <a:gd name="connsiteX4" fmla="*/ 815340 w 815340"/>
                <a:gd name="connsiteY4" fmla="*/ 0 h 53340"/>
                <a:gd name="connsiteX0-1" fmla="*/ 0 w 746759"/>
                <a:gd name="connsiteY0-2" fmla="*/ 38099 h 38099"/>
                <a:gd name="connsiteX1-3" fmla="*/ 281940 w 746759"/>
                <a:gd name="connsiteY1-4" fmla="*/ 15239 h 38099"/>
                <a:gd name="connsiteX2-5" fmla="*/ 617220 w 746759"/>
                <a:gd name="connsiteY2-6" fmla="*/ 15239 h 38099"/>
                <a:gd name="connsiteX3-7" fmla="*/ 746760 w 746759"/>
                <a:gd name="connsiteY3-8" fmla="*/ -1 h 38099"/>
                <a:gd name="connsiteX0-9" fmla="*/ 0 w 617220"/>
                <a:gd name="connsiteY0-10" fmla="*/ 24112 h 24112"/>
                <a:gd name="connsiteX1-11" fmla="*/ 281940 w 617220"/>
                <a:gd name="connsiteY1-12" fmla="*/ 1252 h 24112"/>
                <a:gd name="connsiteX2-13" fmla="*/ 617220 w 617220"/>
                <a:gd name="connsiteY2-14" fmla="*/ 1252 h 24112"/>
                <a:gd name="connsiteX0-15" fmla="*/ 0 w 536401"/>
                <a:gd name="connsiteY0-16" fmla="*/ 24112 h 24112"/>
                <a:gd name="connsiteX1-17" fmla="*/ 281940 w 536401"/>
                <a:gd name="connsiteY1-18" fmla="*/ 1252 h 24112"/>
                <a:gd name="connsiteX2-19" fmla="*/ 536401 w 536401"/>
                <a:gd name="connsiteY2-20" fmla="*/ 1252 h 24112"/>
              </a:gdLst>
              <a:ahLst/>
              <a:cxnLst>
                <a:cxn ang="0">
                  <a:pos x="connsiteX0-1" y="connsiteY0-2"/>
                </a:cxn>
                <a:cxn ang="0">
                  <a:pos x="connsiteX1-3" y="connsiteY1-4"/>
                </a:cxn>
                <a:cxn ang="0">
                  <a:pos x="connsiteX2-5" y="connsiteY2-6"/>
                </a:cxn>
              </a:cxnLst>
              <a:rect l="l" t="t" r="r" b="b"/>
              <a:pathLst>
                <a:path w="536401" h="24112">
                  <a:moveTo>
                    <a:pt x="0" y="24112"/>
                  </a:moveTo>
                  <a:cubicBezTo>
                    <a:pt x="89535" y="14587"/>
                    <a:pt x="192540" y="5062"/>
                    <a:pt x="281940" y="1252"/>
                  </a:cubicBezTo>
                  <a:cubicBezTo>
                    <a:pt x="371340" y="-2558"/>
                    <a:pt x="458931" y="3792"/>
                    <a:pt x="536401" y="1252"/>
                  </a:cubicBezTo>
                </a:path>
              </a:pathLst>
            </a:custGeom>
            <a:noFill/>
            <a:ln w="28575">
              <a:solidFill>
                <a:srgbClr val="0000CC"/>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14" name="文本框 13">
              <a:extLst>
                <a:ext uri="{FF2B5EF4-FFF2-40B4-BE49-F238E27FC236}">
                  <a16:creationId xmlns:a16="http://schemas.microsoft.com/office/drawing/2014/main" id="{04663868-6420-4666-8CC4-44F1ADCDC6C1}"/>
                </a:ext>
              </a:extLst>
            </p:cNvPr>
            <p:cNvSpPr txBox="1"/>
            <p:nvPr/>
          </p:nvSpPr>
          <p:spPr>
            <a:xfrm>
              <a:off x="3576593" y="-492715"/>
              <a:ext cx="1159290" cy="418333"/>
            </a:xfrm>
            <a:prstGeom prst="rect">
              <a:avLst/>
            </a:prstGeom>
            <a:solidFill>
              <a:schemeClr val="bg1"/>
            </a:solidFill>
          </p:spPr>
          <p:txBody>
            <a:bodyPr wrap="square" rtlCol="0">
              <a:spAutoFit/>
            </a:bodyPr>
            <a:lstStyle/>
            <a:p>
              <a:pPr algn="ctr" defTabSz="914400">
                <a:defRPr/>
              </a:pPr>
              <a:r>
                <a:rPr lang="zh-CN" altLang="en-US" sz="800" dirty="0">
                  <a:solidFill>
                    <a:prstClr val="black"/>
                  </a:solidFill>
                </a:rPr>
                <a:t>枣</a:t>
              </a:r>
              <a:r>
                <a:rPr lang="en-US" altLang="zh-CN" sz="800" dirty="0">
                  <a:solidFill>
                    <a:prstClr val="black"/>
                  </a:solidFill>
                </a:rPr>
                <a:t>56</a:t>
              </a:r>
              <a:r>
                <a:rPr lang="zh-CN" altLang="en-US" sz="800" dirty="0">
                  <a:solidFill>
                    <a:prstClr val="black"/>
                  </a:solidFill>
                </a:rPr>
                <a:t>井</a:t>
              </a:r>
            </a:p>
          </p:txBody>
        </p:sp>
        <p:sp>
          <p:nvSpPr>
            <p:cNvPr id="15" name="文本框 14">
              <a:extLst>
                <a:ext uri="{FF2B5EF4-FFF2-40B4-BE49-F238E27FC236}">
                  <a16:creationId xmlns:a16="http://schemas.microsoft.com/office/drawing/2014/main" id="{A226B9F2-5F53-4BED-8FF4-E70900249349}"/>
                </a:ext>
              </a:extLst>
            </p:cNvPr>
            <p:cNvSpPr txBox="1"/>
            <p:nvPr/>
          </p:nvSpPr>
          <p:spPr>
            <a:xfrm>
              <a:off x="5575032" y="-492715"/>
              <a:ext cx="1332407" cy="418333"/>
            </a:xfrm>
            <a:prstGeom prst="rect">
              <a:avLst/>
            </a:prstGeom>
            <a:solidFill>
              <a:schemeClr val="bg1"/>
            </a:solidFill>
          </p:spPr>
          <p:txBody>
            <a:bodyPr wrap="square" rtlCol="0">
              <a:spAutoFit/>
            </a:bodyPr>
            <a:lstStyle/>
            <a:p>
              <a:pPr algn="ctr" defTabSz="914400">
                <a:defRPr/>
              </a:pPr>
              <a:r>
                <a:rPr lang="zh-CN" altLang="en-US" sz="800" dirty="0">
                  <a:solidFill>
                    <a:prstClr val="black"/>
                  </a:solidFill>
                </a:rPr>
                <a:t>枣</a:t>
              </a:r>
              <a:r>
                <a:rPr lang="en-US" altLang="zh-CN" sz="800" dirty="0">
                  <a:solidFill>
                    <a:prstClr val="black"/>
                  </a:solidFill>
                </a:rPr>
                <a:t>41-10</a:t>
              </a:r>
              <a:r>
                <a:rPr lang="zh-CN" altLang="en-US" sz="800" dirty="0">
                  <a:solidFill>
                    <a:prstClr val="black"/>
                  </a:solidFill>
                </a:rPr>
                <a:t>井</a:t>
              </a:r>
            </a:p>
          </p:txBody>
        </p:sp>
        <p:sp>
          <p:nvSpPr>
            <p:cNvPr id="16" name="文本框 15">
              <a:extLst>
                <a:ext uri="{FF2B5EF4-FFF2-40B4-BE49-F238E27FC236}">
                  <a16:creationId xmlns:a16="http://schemas.microsoft.com/office/drawing/2014/main" id="{56D75698-A234-4B26-BEA1-6C543D459700}"/>
                </a:ext>
              </a:extLst>
            </p:cNvPr>
            <p:cNvSpPr txBox="1"/>
            <p:nvPr/>
          </p:nvSpPr>
          <p:spPr>
            <a:xfrm>
              <a:off x="4453870" y="-492715"/>
              <a:ext cx="1294631" cy="418333"/>
            </a:xfrm>
            <a:prstGeom prst="rect">
              <a:avLst/>
            </a:prstGeom>
            <a:solidFill>
              <a:schemeClr val="bg1"/>
            </a:solidFill>
          </p:spPr>
          <p:txBody>
            <a:bodyPr wrap="square" rtlCol="0">
              <a:spAutoFit/>
            </a:bodyPr>
            <a:lstStyle/>
            <a:p>
              <a:pPr algn="ctr" defTabSz="914400">
                <a:defRPr/>
              </a:pPr>
              <a:r>
                <a:rPr lang="zh-CN" altLang="en-US" sz="800" b="1" dirty="0">
                  <a:solidFill>
                    <a:srgbClr val="FF0000"/>
                  </a:solidFill>
                </a:rPr>
                <a:t>枣</a:t>
              </a:r>
              <a:r>
                <a:rPr lang="en-US" altLang="zh-CN" sz="800" b="1" dirty="0">
                  <a:solidFill>
                    <a:srgbClr val="FF0000"/>
                  </a:solidFill>
                </a:rPr>
                <a:t>41-8</a:t>
              </a:r>
              <a:r>
                <a:rPr lang="zh-CN" altLang="en-US" sz="800" b="1" dirty="0">
                  <a:solidFill>
                    <a:srgbClr val="FF0000"/>
                  </a:solidFill>
                </a:rPr>
                <a:t>井</a:t>
              </a:r>
            </a:p>
          </p:txBody>
        </p:sp>
        <p:sp>
          <p:nvSpPr>
            <p:cNvPr id="17" name="文本框 16">
              <a:extLst>
                <a:ext uri="{FF2B5EF4-FFF2-40B4-BE49-F238E27FC236}">
                  <a16:creationId xmlns:a16="http://schemas.microsoft.com/office/drawing/2014/main" id="{202520EB-318F-4D57-A129-D232BEC020C9}"/>
                </a:ext>
              </a:extLst>
            </p:cNvPr>
            <p:cNvSpPr txBox="1"/>
            <p:nvPr/>
          </p:nvSpPr>
          <p:spPr>
            <a:xfrm>
              <a:off x="5336271" y="1577610"/>
              <a:ext cx="863112" cy="597619"/>
            </a:xfrm>
            <a:prstGeom prst="rect">
              <a:avLst/>
            </a:prstGeom>
            <a:noFill/>
          </p:spPr>
          <p:txBody>
            <a:bodyPr wrap="square" rtlCol="0">
              <a:spAutoFit/>
            </a:bodyPr>
            <a:lstStyle/>
            <a:p>
              <a:pPr defTabSz="914400">
                <a:defRPr/>
              </a:pPr>
              <a:r>
                <a:rPr lang="en-US" altLang="zh-CN" sz="1400" dirty="0">
                  <a:solidFill>
                    <a:prstClr val="black"/>
                  </a:solidFill>
                </a:rPr>
                <a:t>F1</a:t>
              </a:r>
              <a:endParaRPr lang="zh-CN" altLang="en-US" sz="1400" dirty="0">
                <a:solidFill>
                  <a:prstClr val="black"/>
                </a:solidFill>
              </a:endParaRPr>
            </a:p>
          </p:txBody>
        </p:sp>
        <p:sp>
          <p:nvSpPr>
            <p:cNvPr id="23" name="文本框 22">
              <a:extLst>
                <a:ext uri="{FF2B5EF4-FFF2-40B4-BE49-F238E27FC236}">
                  <a16:creationId xmlns:a16="http://schemas.microsoft.com/office/drawing/2014/main" id="{24BFDA4B-895B-4F75-8141-6330446BCE07}"/>
                </a:ext>
              </a:extLst>
            </p:cNvPr>
            <p:cNvSpPr txBox="1"/>
            <p:nvPr/>
          </p:nvSpPr>
          <p:spPr>
            <a:xfrm>
              <a:off x="2791882" y="5809625"/>
              <a:ext cx="3854038" cy="542271"/>
            </a:xfrm>
            <a:prstGeom prst="rect">
              <a:avLst/>
            </a:prstGeom>
            <a:solidFill>
              <a:schemeClr val="bg1"/>
            </a:solidFill>
          </p:spPr>
          <p:txBody>
            <a:bodyPr wrap="square" rtlCol="0">
              <a:spAutoFit/>
            </a:bodyPr>
            <a:lstStyle/>
            <a:p>
              <a:pPr defTabSz="914400">
                <a:defRPr/>
              </a:pPr>
              <a:r>
                <a:rPr lang="en-US" altLang="zh-CN" sz="1400" dirty="0">
                  <a:solidFill>
                    <a:prstClr val="black"/>
                  </a:solidFill>
                </a:rPr>
                <a:t>Instantaneous phase</a:t>
              </a:r>
              <a:endParaRPr lang="zh-CN" altLang="en-US" sz="1400" dirty="0">
                <a:solidFill>
                  <a:prstClr val="black"/>
                </a:solidFill>
              </a:endParaRPr>
            </a:p>
          </p:txBody>
        </p:sp>
        <p:sp>
          <p:nvSpPr>
            <p:cNvPr id="24" name="任意多边形 137">
              <a:extLst>
                <a:ext uri="{FF2B5EF4-FFF2-40B4-BE49-F238E27FC236}">
                  <a16:creationId xmlns:a16="http://schemas.microsoft.com/office/drawing/2014/main" id="{611DB0AE-3CAC-4A10-AFB0-AE191A3C8D53}"/>
                </a:ext>
              </a:extLst>
            </p:cNvPr>
            <p:cNvSpPr/>
            <p:nvPr/>
          </p:nvSpPr>
          <p:spPr>
            <a:xfrm>
              <a:off x="4217260" y="1391422"/>
              <a:ext cx="1840196" cy="1935971"/>
            </a:xfrm>
            <a:custGeom>
              <a:avLst/>
              <a:gdLst>
                <a:gd name="connsiteX0" fmla="*/ 921173 w 921173"/>
                <a:gd name="connsiteY0" fmla="*/ 0 h 995680"/>
                <a:gd name="connsiteX1" fmla="*/ 663787 w 921173"/>
                <a:gd name="connsiteY1" fmla="*/ 318346 h 995680"/>
                <a:gd name="connsiteX2" fmla="*/ 406400 w 921173"/>
                <a:gd name="connsiteY2" fmla="*/ 575733 h 995680"/>
                <a:gd name="connsiteX3" fmla="*/ 176107 w 921173"/>
                <a:gd name="connsiteY3" fmla="*/ 819573 h 995680"/>
                <a:gd name="connsiteX4" fmla="*/ 0 w 921173"/>
                <a:gd name="connsiteY4" fmla="*/ 995680 h 99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173" h="995680">
                  <a:moveTo>
                    <a:pt x="921173" y="0"/>
                  </a:moveTo>
                  <a:cubicBezTo>
                    <a:pt x="835378" y="111195"/>
                    <a:pt x="749583" y="222390"/>
                    <a:pt x="663787" y="318346"/>
                  </a:cubicBezTo>
                  <a:cubicBezTo>
                    <a:pt x="577991" y="414302"/>
                    <a:pt x="487680" y="492195"/>
                    <a:pt x="406400" y="575733"/>
                  </a:cubicBezTo>
                  <a:cubicBezTo>
                    <a:pt x="325120" y="659271"/>
                    <a:pt x="243840" y="749582"/>
                    <a:pt x="176107" y="819573"/>
                  </a:cubicBezTo>
                  <a:cubicBezTo>
                    <a:pt x="108374" y="889564"/>
                    <a:pt x="54187" y="942622"/>
                    <a:pt x="0" y="995680"/>
                  </a:cubicBezTo>
                </a:path>
              </a:pathLst>
            </a:custGeom>
            <a:noFill/>
            <a:ln w="1905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grpSp>
      <p:cxnSp>
        <p:nvCxnSpPr>
          <p:cNvPr id="25" name="直接箭头连接符 24">
            <a:extLst>
              <a:ext uri="{FF2B5EF4-FFF2-40B4-BE49-F238E27FC236}">
                <a16:creationId xmlns:a16="http://schemas.microsoft.com/office/drawing/2014/main" id="{688F606E-DADF-4EBE-A8ED-0A540D3BA712}"/>
              </a:ext>
            </a:extLst>
          </p:cNvPr>
          <p:cNvCxnSpPr>
            <a:cxnSpLocks/>
          </p:cNvCxnSpPr>
          <p:nvPr/>
        </p:nvCxnSpPr>
        <p:spPr>
          <a:xfrm>
            <a:off x="3470669" y="4848717"/>
            <a:ext cx="112020" cy="766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C70FF491-0210-4504-9092-5802FAB9AA89}"/>
              </a:ext>
            </a:extLst>
          </p:cNvPr>
          <p:cNvGrpSpPr/>
          <p:nvPr/>
        </p:nvGrpSpPr>
        <p:grpSpPr>
          <a:xfrm>
            <a:off x="4776827" y="2147572"/>
            <a:ext cx="2698287" cy="4205482"/>
            <a:chOff x="2200275" y="-1138238"/>
            <a:chExt cx="4780423" cy="7419975"/>
          </a:xfrm>
        </p:grpSpPr>
        <p:pic>
          <p:nvPicPr>
            <p:cNvPr id="27" name="图片 26">
              <a:extLst>
                <a:ext uri="{FF2B5EF4-FFF2-40B4-BE49-F238E27FC236}">
                  <a16:creationId xmlns:a16="http://schemas.microsoft.com/office/drawing/2014/main" id="{58BB08A8-E0F0-4E4E-8120-9D1CE1E2FDC3}"/>
                </a:ext>
              </a:extLst>
            </p:cNvPr>
            <p:cNvPicPr>
              <a:picLocks noChangeAspect="1"/>
            </p:cNvPicPr>
            <p:nvPr/>
          </p:nvPicPr>
          <p:blipFill>
            <a:blip r:embed="rId3"/>
            <a:stretch>
              <a:fillRect/>
            </a:stretch>
          </p:blipFill>
          <p:spPr>
            <a:xfrm>
              <a:off x="2200275" y="-1138238"/>
              <a:ext cx="4743450" cy="7419975"/>
            </a:xfrm>
            <a:prstGeom prst="rect">
              <a:avLst/>
            </a:prstGeom>
          </p:spPr>
        </p:pic>
        <p:grpSp>
          <p:nvGrpSpPr>
            <p:cNvPr id="28" name="组合 27">
              <a:extLst>
                <a:ext uri="{FF2B5EF4-FFF2-40B4-BE49-F238E27FC236}">
                  <a16:creationId xmlns:a16="http://schemas.microsoft.com/office/drawing/2014/main" id="{21A9EEF0-AE0C-41D5-8035-EBE881E422D4}"/>
                </a:ext>
              </a:extLst>
            </p:cNvPr>
            <p:cNvGrpSpPr/>
            <p:nvPr/>
          </p:nvGrpSpPr>
          <p:grpSpPr>
            <a:xfrm>
              <a:off x="2791880" y="-492716"/>
              <a:ext cx="4188818" cy="6715358"/>
              <a:chOff x="2791880" y="-492716"/>
              <a:chExt cx="4188818" cy="6715358"/>
            </a:xfrm>
          </p:grpSpPr>
          <p:sp>
            <p:nvSpPr>
              <p:cNvPr id="29" name="任意多边形 143">
                <a:extLst>
                  <a:ext uri="{FF2B5EF4-FFF2-40B4-BE49-F238E27FC236}">
                    <a16:creationId xmlns:a16="http://schemas.microsoft.com/office/drawing/2014/main" id="{0317B905-CD53-4C76-9CDE-B60589508F2E}"/>
                  </a:ext>
                </a:extLst>
              </p:cNvPr>
              <p:cNvSpPr/>
              <p:nvPr/>
            </p:nvSpPr>
            <p:spPr>
              <a:xfrm>
                <a:off x="2923130" y="617797"/>
                <a:ext cx="4030093" cy="133218"/>
              </a:xfrm>
              <a:custGeom>
                <a:avLst/>
                <a:gdLst>
                  <a:gd name="connsiteX0" fmla="*/ 0 w 3629025"/>
                  <a:gd name="connsiteY0" fmla="*/ 29449 h 171314"/>
                  <a:gd name="connsiteX1" fmla="*/ 495300 w 3629025"/>
                  <a:gd name="connsiteY1" fmla="*/ 124699 h 171314"/>
                  <a:gd name="connsiteX2" fmla="*/ 1009650 w 3629025"/>
                  <a:gd name="connsiteY2" fmla="*/ 134224 h 171314"/>
                  <a:gd name="connsiteX3" fmla="*/ 1085850 w 3629025"/>
                  <a:gd name="connsiteY3" fmla="*/ 143749 h 171314"/>
                  <a:gd name="connsiteX4" fmla="*/ 1343025 w 3629025"/>
                  <a:gd name="connsiteY4" fmla="*/ 162799 h 171314"/>
                  <a:gd name="connsiteX5" fmla="*/ 1619250 w 3629025"/>
                  <a:gd name="connsiteY5" fmla="*/ 162799 h 171314"/>
                  <a:gd name="connsiteX6" fmla="*/ 1847850 w 3629025"/>
                  <a:gd name="connsiteY6" fmla="*/ 58024 h 171314"/>
                  <a:gd name="connsiteX7" fmla="*/ 2066925 w 3629025"/>
                  <a:gd name="connsiteY7" fmla="*/ 48499 h 171314"/>
                  <a:gd name="connsiteX8" fmla="*/ 2295525 w 3629025"/>
                  <a:gd name="connsiteY8" fmla="*/ 19924 h 171314"/>
                  <a:gd name="connsiteX9" fmla="*/ 2524125 w 3629025"/>
                  <a:gd name="connsiteY9" fmla="*/ 874 h 171314"/>
                  <a:gd name="connsiteX10" fmla="*/ 2867025 w 3629025"/>
                  <a:gd name="connsiteY10" fmla="*/ 48499 h 171314"/>
                  <a:gd name="connsiteX11" fmla="*/ 3190875 w 3629025"/>
                  <a:gd name="connsiteY11" fmla="*/ 105649 h 171314"/>
                  <a:gd name="connsiteX12" fmla="*/ 3400425 w 3629025"/>
                  <a:gd name="connsiteY12" fmla="*/ 124699 h 171314"/>
                  <a:gd name="connsiteX13" fmla="*/ 3571875 w 3629025"/>
                  <a:gd name="connsiteY13" fmla="*/ 143749 h 171314"/>
                  <a:gd name="connsiteX14" fmla="*/ 3629025 w 3629025"/>
                  <a:gd name="connsiteY14" fmla="*/ 143749 h 171314"/>
                  <a:gd name="connsiteX0-1" fmla="*/ 0 w 3629025"/>
                  <a:gd name="connsiteY0-2" fmla="*/ 14228 h 156093"/>
                  <a:gd name="connsiteX1-3" fmla="*/ 495300 w 3629025"/>
                  <a:gd name="connsiteY1-4" fmla="*/ 109478 h 156093"/>
                  <a:gd name="connsiteX2-5" fmla="*/ 1009650 w 3629025"/>
                  <a:gd name="connsiteY2-6" fmla="*/ 119003 h 156093"/>
                  <a:gd name="connsiteX3-7" fmla="*/ 1085850 w 3629025"/>
                  <a:gd name="connsiteY3-8" fmla="*/ 128528 h 156093"/>
                  <a:gd name="connsiteX4-9" fmla="*/ 1343025 w 3629025"/>
                  <a:gd name="connsiteY4-10" fmla="*/ 147578 h 156093"/>
                  <a:gd name="connsiteX5-11" fmla="*/ 1619250 w 3629025"/>
                  <a:gd name="connsiteY5-12" fmla="*/ 147578 h 156093"/>
                  <a:gd name="connsiteX6-13" fmla="*/ 1847850 w 3629025"/>
                  <a:gd name="connsiteY6-14" fmla="*/ 42803 h 156093"/>
                  <a:gd name="connsiteX7-15" fmla="*/ 2066925 w 3629025"/>
                  <a:gd name="connsiteY7-16" fmla="*/ 33278 h 156093"/>
                  <a:gd name="connsiteX8-17" fmla="*/ 2295525 w 3629025"/>
                  <a:gd name="connsiteY8-18" fmla="*/ 4703 h 156093"/>
                  <a:gd name="connsiteX9-19" fmla="*/ 2524125 w 3629025"/>
                  <a:gd name="connsiteY9-20" fmla="*/ 143005 h 156093"/>
                  <a:gd name="connsiteX10-21" fmla="*/ 2867025 w 3629025"/>
                  <a:gd name="connsiteY10-22" fmla="*/ 33278 h 156093"/>
                  <a:gd name="connsiteX11-23" fmla="*/ 3190875 w 3629025"/>
                  <a:gd name="connsiteY11-24" fmla="*/ 90428 h 156093"/>
                  <a:gd name="connsiteX12-25" fmla="*/ 3400425 w 3629025"/>
                  <a:gd name="connsiteY12-26" fmla="*/ 109478 h 156093"/>
                  <a:gd name="connsiteX13-27" fmla="*/ 3571875 w 3629025"/>
                  <a:gd name="connsiteY13-28" fmla="*/ 128528 h 156093"/>
                  <a:gd name="connsiteX14-29" fmla="*/ 3629025 w 3629025"/>
                  <a:gd name="connsiteY14-30" fmla="*/ 128528 h 156093"/>
                  <a:gd name="connsiteX0-31" fmla="*/ 0 w 3629025"/>
                  <a:gd name="connsiteY0-32" fmla="*/ 14228 h 156093"/>
                  <a:gd name="connsiteX1-33" fmla="*/ 495300 w 3629025"/>
                  <a:gd name="connsiteY1-34" fmla="*/ 109478 h 156093"/>
                  <a:gd name="connsiteX2-35" fmla="*/ 1009650 w 3629025"/>
                  <a:gd name="connsiteY2-36" fmla="*/ 119003 h 156093"/>
                  <a:gd name="connsiteX3-37" fmla="*/ 1085850 w 3629025"/>
                  <a:gd name="connsiteY3-38" fmla="*/ 128528 h 156093"/>
                  <a:gd name="connsiteX4-39" fmla="*/ 1343025 w 3629025"/>
                  <a:gd name="connsiteY4-40" fmla="*/ 147578 h 156093"/>
                  <a:gd name="connsiteX5-41" fmla="*/ 1619250 w 3629025"/>
                  <a:gd name="connsiteY5-42" fmla="*/ 147578 h 156093"/>
                  <a:gd name="connsiteX6-43" fmla="*/ 1847850 w 3629025"/>
                  <a:gd name="connsiteY6-44" fmla="*/ 42803 h 156093"/>
                  <a:gd name="connsiteX7-45" fmla="*/ 2066925 w 3629025"/>
                  <a:gd name="connsiteY7-46" fmla="*/ 33278 h 156093"/>
                  <a:gd name="connsiteX8-47" fmla="*/ 2295525 w 3629025"/>
                  <a:gd name="connsiteY8-48" fmla="*/ 4703 h 156093"/>
                  <a:gd name="connsiteX9-49" fmla="*/ 2524125 w 3629025"/>
                  <a:gd name="connsiteY9-50" fmla="*/ 143005 h 156093"/>
                  <a:gd name="connsiteX10-51" fmla="*/ 2871359 w 3629025"/>
                  <a:gd name="connsiteY10-52" fmla="*/ 123875 h 156093"/>
                  <a:gd name="connsiteX11-53" fmla="*/ 3190875 w 3629025"/>
                  <a:gd name="connsiteY11-54" fmla="*/ 90428 h 156093"/>
                  <a:gd name="connsiteX12-55" fmla="*/ 3400425 w 3629025"/>
                  <a:gd name="connsiteY12-56" fmla="*/ 109478 h 156093"/>
                  <a:gd name="connsiteX13-57" fmla="*/ 3571875 w 3629025"/>
                  <a:gd name="connsiteY13-58" fmla="*/ 128528 h 156093"/>
                  <a:gd name="connsiteX14-59" fmla="*/ 3629025 w 3629025"/>
                  <a:gd name="connsiteY14-60" fmla="*/ 128528 h 156093"/>
                  <a:gd name="connsiteX0-61" fmla="*/ 0 w 3629025"/>
                  <a:gd name="connsiteY0-62" fmla="*/ 14228 h 156093"/>
                  <a:gd name="connsiteX1-63" fmla="*/ 495300 w 3629025"/>
                  <a:gd name="connsiteY1-64" fmla="*/ 109478 h 156093"/>
                  <a:gd name="connsiteX2-65" fmla="*/ 1009650 w 3629025"/>
                  <a:gd name="connsiteY2-66" fmla="*/ 119003 h 156093"/>
                  <a:gd name="connsiteX3-67" fmla="*/ 1085850 w 3629025"/>
                  <a:gd name="connsiteY3-68" fmla="*/ 128528 h 156093"/>
                  <a:gd name="connsiteX4-69" fmla="*/ 1343025 w 3629025"/>
                  <a:gd name="connsiteY4-70" fmla="*/ 147578 h 156093"/>
                  <a:gd name="connsiteX5-71" fmla="*/ 1619250 w 3629025"/>
                  <a:gd name="connsiteY5-72" fmla="*/ 147578 h 156093"/>
                  <a:gd name="connsiteX6-73" fmla="*/ 1847850 w 3629025"/>
                  <a:gd name="connsiteY6-74" fmla="*/ 42803 h 156093"/>
                  <a:gd name="connsiteX7-75" fmla="*/ 2066925 w 3629025"/>
                  <a:gd name="connsiteY7-76" fmla="*/ 33278 h 156093"/>
                  <a:gd name="connsiteX8-77" fmla="*/ 2295525 w 3629025"/>
                  <a:gd name="connsiteY8-78" fmla="*/ 4703 h 156093"/>
                  <a:gd name="connsiteX9-79" fmla="*/ 2524125 w 3629025"/>
                  <a:gd name="connsiteY9-80" fmla="*/ 143005 h 156093"/>
                  <a:gd name="connsiteX10-81" fmla="*/ 2871359 w 3629025"/>
                  <a:gd name="connsiteY10-82" fmla="*/ 123875 h 156093"/>
                  <a:gd name="connsiteX11-83" fmla="*/ 3190875 w 3629025"/>
                  <a:gd name="connsiteY11-84" fmla="*/ 109502 h 156093"/>
                  <a:gd name="connsiteX12-85" fmla="*/ 3400425 w 3629025"/>
                  <a:gd name="connsiteY12-86" fmla="*/ 109478 h 156093"/>
                  <a:gd name="connsiteX13-87" fmla="*/ 3571875 w 3629025"/>
                  <a:gd name="connsiteY13-88" fmla="*/ 128528 h 156093"/>
                  <a:gd name="connsiteX14-89" fmla="*/ 3629025 w 3629025"/>
                  <a:gd name="connsiteY14-90" fmla="*/ 128528 h 156093"/>
                  <a:gd name="connsiteX0-91" fmla="*/ 0 w 3629025"/>
                  <a:gd name="connsiteY0-92" fmla="*/ 14228 h 156093"/>
                  <a:gd name="connsiteX1-93" fmla="*/ 495300 w 3629025"/>
                  <a:gd name="connsiteY1-94" fmla="*/ 109478 h 156093"/>
                  <a:gd name="connsiteX2-95" fmla="*/ 1009650 w 3629025"/>
                  <a:gd name="connsiteY2-96" fmla="*/ 119003 h 156093"/>
                  <a:gd name="connsiteX3-97" fmla="*/ 1085850 w 3629025"/>
                  <a:gd name="connsiteY3-98" fmla="*/ 128528 h 156093"/>
                  <a:gd name="connsiteX4-99" fmla="*/ 1343025 w 3629025"/>
                  <a:gd name="connsiteY4-100" fmla="*/ 147578 h 156093"/>
                  <a:gd name="connsiteX5-101" fmla="*/ 1619250 w 3629025"/>
                  <a:gd name="connsiteY5-102" fmla="*/ 147578 h 156093"/>
                  <a:gd name="connsiteX6-103" fmla="*/ 1847850 w 3629025"/>
                  <a:gd name="connsiteY6-104" fmla="*/ 42803 h 156093"/>
                  <a:gd name="connsiteX7-105" fmla="*/ 2066925 w 3629025"/>
                  <a:gd name="connsiteY7-106" fmla="*/ 33278 h 156093"/>
                  <a:gd name="connsiteX8-107" fmla="*/ 2295525 w 3629025"/>
                  <a:gd name="connsiteY8-108" fmla="*/ 4703 h 156093"/>
                  <a:gd name="connsiteX9-109" fmla="*/ 2524125 w 3629025"/>
                  <a:gd name="connsiteY9-110" fmla="*/ 143005 h 156093"/>
                  <a:gd name="connsiteX10-111" fmla="*/ 2871359 w 3629025"/>
                  <a:gd name="connsiteY10-112" fmla="*/ 123875 h 156093"/>
                  <a:gd name="connsiteX11-113" fmla="*/ 3190875 w 3629025"/>
                  <a:gd name="connsiteY11-114" fmla="*/ 109502 h 156093"/>
                  <a:gd name="connsiteX12-115" fmla="*/ 3413430 w 3629025"/>
                  <a:gd name="connsiteY12-116" fmla="*/ 95173 h 156093"/>
                  <a:gd name="connsiteX13-117" fmla="*/ 3571875 w 3629025"/>
                  <a:gd name="connsiteY13-118" fmla="*/ 128528 h 156093"/>
                  <a:gd name="connsiteX14-119" fmla="*/ 3629025 w 3629025"/>
                  <a:gd name="connsiteY14-120" fmla="*/ 128528 h 156093"/>
                  <a:gd name="connsiteX0-121" fmla="*/ 0 w 3629025"/>
                  <a:gd name="connsiteY0-122" fmla="*/ 14228 h 156093"/>
                  <a:gd name="connsiteX1-123" fmla="*/ 495300 w 3629025"/>
                  <a:gd name="connsiteY1-124" fmla="*/ 109478 h 156093"/>
                  <a:gd name="connsiteX2-125" fmla="*/ 1009650 w 3629025"/>
                  <a:gd name="connsiteY2-126" fmla="*/ 119003 h 156093"/>
                  <a:gd name="connsiteX3-127" fmla="*/ 1085850 w 3629025"/>
                  <a:gd name="connsiteY3-128" fmla="*/ 128528 h 156093"/>
                  <a:gd name="connsiteX4-129" fmla="*/ 1343025 w 3629025"/>
                  <a:gd name="connsiteY4-130" fmla="*/ 147578 h 156093"/>
                  <a:gd name="connsiteX5-131" fmla="*/ 1619250 w 3629025"/>
                  <a:gd name="connsiteY5-132" fmla="*/ 147578 h 156093"/>
                  <a:gd name="connsiteX6-133" fmla="*/ 1847850 w 3629025"/>
                  <a:gd name="connsiteY6-134" fmla="*/ 42803 h 156093"/>
                  <a:gd name="connsiteX7-135" fmla="*/ 2066925 w 3629025"/>
                  <a:gd name="connsiteY7-136" fmla="*/ 33278 h 156093"/>
                  <a:gd name="connsiteX8-137" fmla="*/ 2295525 w 3629025"/>
                  <a:gd name="connsiteY8-138" fmla="*/ 4703 h 156093"/>
                  <a:gd name="connsiteX9-139" fmla="*/ 2524125 w 3629025"/>
                  <a:gd name="connsiteY9-140" fmla="*/ 143005 h 156093"/>
                  <a:gd name="connsiteX10-141" fmla="*/ 2871359 w 3629025"/>
                  <a:gd name="connsiteY10-142" fmla="*/ 123875 h 156093"/>
                  <a:gd name="connsiteX11-143" fmla="*/ 3190875 w 3629025"/>
                  <a:gd name="connsiteY11-144" fmla="*/ 109502 h 156093"/>
                  <a:gd name="connsiteX12-145" fmla="*/ 3413430 w 3629025"/>
                  <a:gd name="connsiteY12-146" fmla="*/ 95173 h 156093"/>
                  <a:gd name="connsiteX13-147" fmla="*/ 3597883 w 3629025"/>
                  <a:gd name="connsiteY13-148" fmla="*/ 66541 h 156093"/>
                  <a:gd name="connsiteX14-149" fmla="*/ 3629025 w 3629025"/>
                  <a:gd name="connsiteY14-150" fmla="*/ 128528 h 156093"/>
                  <a:gd name="connsiteX0-151" fmla="*/ 0 w 3668036"/>
                  <a:gd name="connsiteY0-152" fmla="*/ 14228 h 156093"/>
                  <a:gd name="connsiteX1-153" fmla="*/ 495300 w 3668036"/>
                  <a:gd name="connsiteY1-154" fmla="*/ 109478 h 156093"/>
                  <a:gd name="connsiteX2-155" fmla="*/ 1009650 w 3668036"/>
                  <a:gd name="connsiteY2-156" fmla="*/ 119003 h 156093"/>
                  <a:gd name="connsiteX3-157" fmla="*/ 1085850 w 3668036"/>
                  <a:gd name="connsiteY3-158" fmla="*/ 128528 h 156093"/>
                  <a:gd name="connsiteX4-159" fmla="*/ 1343025 w 3668036"/>
                  <a:gd name="connsiteY4-160" fmla="*/ 147578 h 156093"/>
                  <a:gd name="connsiteX5-161" fmla="*/ 1619250 w 3668036"/>
                  <a:gd name="connsiteY5-162" fmla="*/ 147578 h 156093"/>
                  <a:gd name="connsiteX6-163" fmla="*/ 1847850 w 3668036"/>
                  <a:gd name="connsiteY6-164" fmla="*/ 42803 h 156093"/>
                  <a:gd name="connsiteX7-165" fmla="*/ 2066925 w 3668036"/>
                  <a:gd name="connsiteY7-166" fmla="*/ 33278 h 156093"/>
                  <a:gd name="connsiteX8-167" fmla="*/ 2295525 w 3668036"/>
                  <a:gd name="connsiteY8-168" fmla="*/ 4703 h 156093"/>
                  <a:gd name="connsiteX9-169" fmla="*/ 2524125 w 3668036"/>
                  <a:gd name="connsiteY9-170" fmla="*/ 143005 h 156093"/>
                  <a:gd name="connsiteX10-171" fmla="*/ 2871359 w 3668036"/>
                  <a:gd name="connsiteY10-172" fmla="*/ 123875 h 156093"/>
                  <a:gd name="connsiteX11-173" fmla="*/ 3190875 w 3668036"/>
                  <a:gd name="connsiteY11-174" fmla="*/ 109502 h 156093"/>
                  <a:gd name="connsiteX12-175" fmla="*/ 3413430 w 3668036"/>
                  <a:gd name="connsiteY12-176" fmla="*/ 95173 h 156093"/>
                  <a:gd name="connsiteX13-177" fmla="*/ 3597883 w 3668036"/>
                  <a:gd name="connsiteY13-178" fmla="*/ 66541 h 156093"/>
                  <a:gd name="connsiteX14-179" fmla="*/ 3668036 w 3668036"/>
                  <a:gd name="connsiteY14-180" fmla="*/ 57003 h 156093"/>
                  <a:gd name="connsiteX0-181" fmla="*/ 0 w 3668036"/>
                  <a:gd name="connsiteY0-182" fmla="*/ 14228 h 156093"/>
                  <a:gd name="connsiteX1-183" fmla="*/ 495300 w 3668036"/>
                  <a:gd name="connsiteY1-184" fmla="*/ 109478 h 156093"/>
                  <a:gd name="connsiteX2-185" fmla="*/ 1009650 w 3668036"/>
                  <a:gd name="connsiteY2-186" fmla="*/ 119003 h 156093"/>
                  <a:gd name="connsiteX3-187" fmla="*/ 1085850 w 3668036"/>
                  <a:gd name="connsiteY3-188" fmla="*/ 128528 h 156093"/>
                  <a:gd name="connsiteX4-189" fmla="*/ 1343025 w 3668036"/>
                  <a:gd name="connsiteY4-190" fmla="*/ 147578 h 156093"/>
                  <a:gd name="connsiteX5-191" fmla="*/ 1619250 w 3668036"/>
                  <a:gd name="connsiteY5-192" fmla="*/ 147578 h 156093"/>
                  <a:gd name="connsiteX6-193" fmla="*/ 1847850 w 3668036"/>
                  <a:gd name="connsiteY6-194" fmla="*/ 42803 h 156093"/>
                  <a:gd name="connsiteX7-195" fmla="*/ 2066925 w 3668036"/>
                  <a:gd name="connsiteY7-196" fmla="*/ 33278 h 156093"/>
                  <a:gd name="connsiteX8-197" fmla="*/ 2295525 w 3668036"/>
                  <a:gd name="connsiteY8-198" fmla="*/ 4703 h 156093"/>
                  <a:gd name="connsiteX9-199" fmla="*/ 2524125 w 3668036"/>
                  <a:gd name="connsiteY9-200" fmla="*/ 143005 h 156093"/>
                  <a:gd name="connsiteX10-201" fmla="*/ 2871359 w 3668036"/>
                  <a:gd name="connsiteY10-202" fmla="*/ 123875 h 156093"/>
                  <a:gd name="connsiteX11-203" fmla="*/ 3190875 w 3668036"/>
                  <a:gd name="connsiteY11-204" fmla="*/ 109502 h 156093"/>
                  <a:gd name="connsiteX12-205" fmla="*/ 3396092 w 3668036"/>
                  <a:gd name="connsiteY12-206" fmla="*/ 85637 h 156093"/>
                  <a:gd name="connsiteX13-207" fmla="*/ 3597883 w 3668036"/>
                  <a:gd name="connsiteY13-208" fmla="*/ 66541 h 156093"/>
                  <a:gd name="connsiteX14-209" fmla="*/ 3668036 w 3668036"/>
                  <a:gd name="connsiteY14-210" fmla="*/ 57003 h 156093"/>
                  <a:gd name="connsiteX0-211" fmla="*/ 0 w 3668036"/>
                  <a:gd name="connsiteY0-212" fmla="*/ 18670 h 160535"/>
                  <a:gd name="connsiteX1-213" fmla="*/ 495300 w 3668036"/>
                  <a:gd name="connsiteY1-214" fmla="*/ 113920 h 160535"/>
                  <a:gd name="connsiteX2-215" fmla="*/ 1009650 w 3668036"/>
                  <a:gd name="connsiteY2-216" fmla="*/ 123445 h 160535"/>
                  <a:gd name="connsiteX3-217" fmla="*/ 1085850 w 3668036"/>
                  <a:gd name="connsiteY3-218" fmla="*/ 132970 h 160535"/>
                  <a:gd name="connsiteX4-219" fmla="*/ 1343025 w 3668036"/>
                  <a:gd name="connsiteY4-220" fmla="*/ 152020 h 160535"/>
                  <a:gd name="connsiteX5-221" fmla="*/ 1619250 w 3668036"/>
                  <a:gd name="connsiteY5-222" fmla="*/ 152020 h 160535"/>
                  <a:gd name="connsiteX6-223" fmla="*/ 1847850 w 3668036"/>
                  <a:gd name="connsiteY6-224" fmla="*/ 47245 h 160535"/>
                  <a:gd name="connsiteX7-225" fmla="*/ 2066925 w 3668036"/>
                  <a:gd name="connsiteY7-226" fmla="*/ 37720 h 160535"/>
                  <a:gd name="connsiteX8-227" fmla="*/ 2260848 w 3668036"/>
                  <a:gd name="connsiteY8-228" fmla="*/ 4376 h 160535"/>
                  <a:gd name="connsiteX9-229" fmla="*/ 2524125 w 3668036"/>
                  <a:gd name="connsiteY9-230" fmla="*/ 147447 h 160535"/>
                  <a:gd name="connsiteX10-231" fmla="*/ 2871359 w 3668036"/>
                  <a:gd name="connsiteY10-232" fmla="*/ 128317 h 160535"/>
                  <a:gd name="connsiteX11-233" fmla="*/ 3190875 w 3668036"/>
                  <a:gd name="connsiteY11-234" fmla="*/ 113944 h 160535"/>
                  <a:gd name="connsiteX12-235" fmla="*/ 3396092 w 3668036"/>
                  <a:gd name="connsiteY12-236" fmla="*/ 90079 h 160535"/>
                  <a:gd name="connsiteX13-237" fmla="*/ 3597883 w 3668036"/>
                  <a:gd name="connsiteY13-238" fmla="*/ 70983 h 160535"/>
                  <a:gd name="connsiteX14-239" fmla="*/ 3668036 w 3668036"/>
                  <a:gd name="connsiteY14-240" fmla="*/ 61445 h 160535"/>
                  <a:gd name="connsiteX0-241" fmla="*/ 0 w 3668036"/>
                  <a:gd name="connsiteY0-242" fmla="*/ 21068 h 162933"/>
                  <a:gd name="connsiteX1-243" fmla="*/ 495300 w 3668036"/>
                  <a:gd name="connsiteY1-244" fmla="*/ 116318 h 162933"/>
                  <a:gd name="connsiteX2-245" fmla="*/ 1009650 w 3668036"/>
                  <a:gd name="connsiteY2-246" fmla="*/ 125843 h 162933"/>
                  <a:gd name="connsiteX3-247" fmla="*/ 1085850 w 3668036"/>
                  <a:gd name="connsiteY3-248" fmla="*/ 135368 h 162933"/>
                  <a:gd name="connsiteX4-249" fmla="*/ 1343025 w 3668036"/>
                  <a:gd name="connsiteY4-250" fmla="*/ 154418 h 162933"/>
                  <a:gd name="connsiteX5-251" fmla="*/ 1619250 w 3668036"/>
                  <a:gd name="connsiteY5-252" fmla="*/ 154418 h 162933"/>
                  <a:gd name="connsiteX6-253" fmla="*/ 1847850 w 3668036"/>
                  <a:gd name="connsiteY6-254" fmla="*/ 49643 h 162933"/>
                  <a:gd name="connsiteX7-255" fmla="*/ 2045252 w 3668036"/>
                  <a:gd name="connsiteY7-256" fmla="*/ 25812 h 162933"/>
                  <a:gd name="connsiteX8-257" fmla="*/ 2260848 w 3668036"/>
                  <a:gd name="connsiteY8-258" fmla="*/ 6774 h 162933"/>
                  <a:gd name="connsiteX9-259" fmla="*/ 2524125 w 3668036"/>
                  <a:gd name="connsiteY9-260" fmla="*/ 149845 h 162933"/>
                  <a:gd name="connsiteX10-261" fmla="*/ 2871359 w 3668036"/>
                  <a:gd name="connsiteY10-262" fmla="*/ 130715 h 162933"/>
                  <a:gd name="connsiteX11-263" fmla="*/ 3190875 w 3668036"/>
                  <a:gd name="connsiteY11-264" fmla="*/ 116342 h 162933"/>
                  <a:gd name="connsiteX12-265" fmla="*/ 3396092 w 3668036"/>
                  <a:gd name="connsiteY12-266" fmla="*/ 92477 h 162933"/>
                  <a:gd name="connsiteX13-267" fmla="*/ 3597883 w 3668036"/>
                  <a:gd name="connsiteY13-268" fmla="*/ 73381 h 162933"/>
                  <a:gd name="connsiteX14-269" fmla="*/ 3668036 w 3668036"/>
                  <a:gd name="connsiteY14-270" fmla="*/ 63843 h 162933"/>
                  <a:gd name="connsiteX0-271" fmla="*/ 0 w 3668036"/>
                  <a:gd name="connsiteY0-272" fmla="*/ 21068 h 162933"/>
                  <a:gd name="connsiteX1-273" fmla="*/ 495300 w 3668036"/>
                  <a:gd name="connsiteY1-274" fmla="*/ 116318 h 162933"/>
                  <a:gd name="connsiteX2-275" fmla="*/ 1009650 w 3668036"/>
                  <a:gd name="connsiteY2-276" fmla="*/ 125843 h 162933"/>
                  <a:gd name="connsiteX3-277" fmla="*/ 1085850 w 3668036"/>
                  <a:gd name="connsiteY3-278" fmla="*/ 135368 h 162933"/>
                  <a:gd name="connsiteX4-279" fmla="*/ 1343025 w 3668036"/>
                  <a:gd name="connsiteY4-280" fmla="*/ 154418 h 162933"/>
                  <a:gd name="connsiteX5-281" fmla="*/ 1619250 w 3668036"/>
                  <a:gd name="connsiteY5-282" fmla="*/ 154418 h 162933"/>
                  <a:gd name="connsiteX6-283" fmla="*/ 1821842 w 3668036"/>
                  <a:gd name="connsiteY6-284" fmla="*/ 49643 h 162933"/>
                  <a:gd name="connsiteX7-285" fmla="*/ 2045252 w 3668036"/>
                  <a:gd name="connsiteY7-286" fmla="*/ 25812 h 162933"/>
                  <a:gd name="connsiteX8-287" fmla="*/ 2260848 w 3668036"/>
                  <a:gd name="connsiteY8-288" fmla="*/ 6774 h 162933"/>
                  <a:gd name="connsiteX9-289" fmla="*/ 2524125 w 3668036"/>
                  <a:gd name="connsiteY9-290" fmla="*/ 149845 h 162933"/>
                  <a:gd name="connsiteX10-291" fmla="*/ 2871359 w 3668036"/>
                  <a:gd name="connsiteY10-292" fmla="*/ 130715 h 162933"/>
                  <a:gd name="connsiteX11-293" fmla="*/ 3190875 w 3668036"/>
                  <a:gd name="connsiteY11-294" fmla="*/ 116342 h 162933"/>
                  <a:gd name="connsiteX12-295" fmla="*/ 3396092 w 3668036"/>
                  <a:gd name="connsiteY12-296" fmla="*/ 92477 h 162933"/>
                  <a:gd name="connsiteX13-297" fmla="*/ 3597883 w 3668036"/>
                  <a:gd name="connsiteY13-298" fmla="*/ 73381 h 162933"/>
                  <a:gd name="connsiteX14-299" fmla="*/ 3668036 w 3668036"/>
                  <a:gd name="connsiteY14-300" fmla="*/ 63843 h 162933"/>
                  <a:gd name="connsiteX0-301" fmla="*/ 0 w 3668036"/>
                  <a:gd name="connsiteY0-302" fmla="*/ 21068 h 156408"/>
                  <a:gd name="connsiteX1-303" fmla="*/ 495300 w 3668036"/>
                  <a:gd name="connsiteY1-304" fmla="*/ 116318 h 156408"/>
                  <a:gd name="connsiteX2-305" fmla="*/ 1009650 w 3668036"/>
                  <a:gd name="connsiteY2-306" fmla="*/ 125843 h 156408"/>
                  <a:gd name="connsiteX3-307" fmla="*/ 1085850 w 3668036"/>
                  <a:gd name="connsiteY3-308" fmla="*/ 135368 h 156408"/>
                  <a:gd name="connsiteX4-309" fmla="*/ 1343025 w 3668036"/>
                  <a:gd name="connsiteY4-310" fmla="*/ 154418 h 156408"/>
                  <a:gd name="connsiteX5-311" fmla="*/ 1588908 w 3668036"/>
                  <a:gd name="connsiteY5-312" fmla="*/ 130577 h 156408"/>
                  <a:gd name="connsiteX6-313" fmla="*/ 1821842 w 3668036"/>
                  <a:gd name="connsiteY6-314" fmla="*/ 49643 h 156408"/>
                  <a:gd name="connsiteX7-315" fmla="*/ 2045252 w 3668036"/>
                  <a:gd name="connsiteY7-316" fmla="*/ 25812 h 156408"/>
                  <a:gd name="connsiteX8-317" fmla="*/ 2260848 w 3668036"/>
                  <a:gd name="connsiteY8-318" fmla="*/ 6774 h 156408"/>
                  <a:gd name="connsiteX9-319" fmla="*/ 2524125 w 3668036"/>
                  <a:gd name="connsiteY9-320" fmla="*/ 149845 h 156408"/>
                  <a:gd name="connsiteX10-321" fmla="*/ 2871359 w 3668036"/>
                  <a:gd name="connsiteY10-322" fmla="*/ 130715 h 156408"/>
                  <a:gd name="connsiteX11-323" fmla="*/ 3190875 w 3668036"/>
                  <a:gd name="connsiteY11-324" fmla="*/ 116342 h 156408"/>
                  <a:gd name="connsiteX12-325" fmla="*/ 3396092 w 3668036"/>
                  <a:gd name="connsiteY12-326" fmla="*/ 92477 h 156408"/>
                  <a:gd name="connsiteX13-327" fmla="*/ 3597883 w 3668036"/>
                  <a:gd name="connsiteY13-328" fmla="*/ 73381 h 156408"/>
                  <a:gd name="connsiteX14-329" fmla="*/ 3668036 w 3668036"/>
                  <a:gd name="connsiteY14-330" fmla="*/ 63843 h 156408"/>
                  <a:gd name="connsiteX0-331" fmla="*/ 0 w 3668036"/>
                  <a:gd name="connsiteY0-332" fmla="*/ 18077 h 153417"/>
                  <a:gd name="connsiteX1-333" fmla="*/ 495300 w 3668036"/>
                  <a:gd name="connsiteY1-334" fmla="*/ 113327 h 153417"/>
                  <a:gd name="connsiteX2-335" fmla="*/ 1009650 w 3668036"/>
                  <a:gd name="connsiteY2-336" fmla="*/ 122852 h 153417"/>
                  <a:gd name="connsiteX3-337" fmla="*/ 1085850 w 3668036"/>
                  <a:gd name="connsiteY3-338" fmla="*/ 132377 h 153417"/>
                  <a:gd name="connsiteX4-339" fmla="*/ 1343025 w 3668036"/>
                  <a:gd name="connsiteY4-340" fmla="*/ 151427 h 153417"/>
                  <a:gd name="connsiteX5-341" fmla="*/ 1588908 w 3668036"/>
                  <a:gd name="connsiteY5-342" fmla="*/ 127586 h 153417"/>
                  <a:gd name="connsiteX6-343" fmla="*/ 1821842 w 3668036"/>
                  <a:gd name="connsiteY6-344" fmla="*/ 46652 h 153417"/>
                  <a:gd name="connsiteX7-345" fmla="*/ 2062591 w 3668036"/>
                  <a:gd name="connsiteY7-346" fmla="*/ 41894 h 153417"/>
                  <a:gd name="connsiteX8-347" fmla="*/ 2260848 w 3668036"/>
                  <a:gd name="connsiteY8-348" fmla="*/ 3783 h 153417"/>
                  <a:gd name="connsiteX9-349" fmla="*/ 2524125 w 3668036"/>
                  <a:gd name="connsiteY9-350" fmla="*/ 146854 h 153417"/>
                  <a:gd name="connsiteX10-351" fmla="*/ 2871359 w 3668036"/>
                  <a:gd name="connsiteY10-352" fmla="*/ 127724 h 153417"/>
                  <a:gd name="connsiteX11-353" fmla="*/ 3190875 w 3668036"/>
                  <a:gd name="connsiteY11-354" fmla="*/ 113351 h 153417"/>
                  <a:gd name="connsiteX12-355" fmla="*/ 3396092 w 3668036"/>
                  <a:gd name="connsiteY12-356" fmla="*/ 89486 h 153417"/>
                  <a:gd name="connsiteX13-357" fmla="*/ 3597883 w 3668036"/>
                  <a:gd name="connsiteY13-358" fmla="*/ 70390 h 153417"/>
                  <a:gd name="connsiteX14-359" fmla="*/ 3668036 w 3668036"/>
                  <a:gd name="connsiteY14-360" fmla="*/ 60852 h 153417"/>
                  <a:gd name="connsiteX0-361" fmla="*/ 0 w 3668036"/>
                  <a:gd name="connsiteY0-362" fmla="*/ 0 h 133380"/>
                  <a:gd name="connsiteX1-363" fmla="*/ 495300 w 3668036"/>
                  <a:gd name="connsiteY1-364" fmla="*/ 95250 h 133380"/>
                  <a:gd name="connsiteX2-365" fmla="*/ 1009650 w 3668036"/>
                  <a:gd name="connsiteY2-366" fmla="*/ 104775 h 133380"/>
                  <a:gd name="connsiteX3-367" fmla="*/ 1085850 w 3668036"/>
                  <a:gd name="connsiteY3-368" fmla="*/ 114300 h 133380"/>
                  <a:gd name="connsiteX4-369" fmla="*/ 1343025 w 3668036"/>
                  <a:gd name="connsiteY4-370" fmla="*/ 133350 h 133380"/>
                  <a:gd name="connsiteX5-371" fmla="*/ 1588908 w 3668036"/>
                  <a:gd name="connsiteY5-372" fmla="*/ 109509 h 133380"/>
                  <a:gd name="connsiteX6-373" fmla="*/ 1821842 w 3668036"/>
                  <a:gd name="connsiteY6-374" fmla="*/ 28575 h 133380"/>
                  <a:gd name="connsiteX7-375" fmla="*/ 2062591 w 3668036"/>
                  <a:gd name="connsiteY7-376" fmla="*/ 23817 h 133380"/>
                  <a:gd name="connsiteX8-377" fmla="*/ 2291191 w 3668036"/>
                  <a:gd name="connsiteY8-378" fmla="*/ 33388 h 133380"/>
                  <a:gd name="connsiteX9-379" fmla="*/ 2524125 w 3668036"/>
                  <a:gd name="connsiteY9-380" fmla="*/ 128777 h 133380"/>
                  <a:gd name="connsiteX10-381" fmla="*/ 2871359 w 3668036"/>
                  <a:gd name="connsiteY10-382" fmla="*/ 109647 h 133380"/>
                  <a:gd name="connsiteX11-383" fmla="*/ 3190875 w 3668036"/>
                  <a:gd name="connsiteY11-384" fmla="*/ 95274 h 133380"/>
                  <a:gd name="connsiteX12-385" fmla="*/ 3396092 w 3668036"/>
                  <a:gd name="connsiteY12-386" fmla="*/ 71409 h 133380"/>
                  <a:gd name="connsiteX13-387" fmla="*/ 3597883 w 3668036"/>
                  <a:gd name="connsiteY13-388" fmla="*/ 52313 h 133380"/>
                  <a:gd name="connsiteX14-389" fmla="*/ 3668036 w 3668036"/>
                  <a:gd name="connsiteY14-390" fmla="*/ 42775 h 133380"/>
                  <a:gd name="connsiteX0-391" fmla="*/ 0 w 3668036"/>
                  <a:gd name="connsiteY0-392" fmla="*/ 0 h 133379"/>
                  <a:gd name="connsiteX1-393" fmla="*/ 495300 w 3668036"/>
                  <a:gd name="connsiteY1-394" fmla="*/ 95250 h 133379"/>
                  <a:gd name="connsiteX2-395" fmla="*/ 970638 w 3668036"/>
                  <a:gd name="connsiteY2-396" fmla="*/ 109543 h 133379"/>
                  <a:gd name="connsiteX3-397" fmla="*/ 1085850 w 3668036"/>
                  <a:gd name="connsiteY3-398" fmla="*/ 114300 h 133379"/>
                  <a:gd name="connsiteX4-399" fmla="*/ 1343025 w 3668036"/>
                  <a:gd name="connsiteY4-400" fmla="*/ 133350 h 133379"/>
                  <a:gd name="connsiteX5-401" fmla="*/ 1588908 w 3668036"/>
                  <a:gd name="connsiteY5-402" fmla="*/ 109509 h 133379"/>
                  <a:gd name="connsiteX6-403" fmla="*/ 1821842 w 3668036"/>
                  <a:gd name="connsiteY6-404" fmla="*/ 28575 h 133379"/>
                  <a:gd name="connsiteX7-405" fmla="*/ 2062591 w 3668036"/>
                  <a:gd name="connsiteY7-406" fmla="*/ 23817 h 133379"/>
                  <a:gd name="connsiteX8-407" fmla="*/ 2291191 w 3668036"/>
                  <a:gd name="connsiteY8-408" fmla="*/ 33388 h 133379"/>
                  <a:gd name="connsiteX9-409" fmla="*/ 2524125 w 3668036"/>
                  <a:gd name="connsiteY9-410" fmla="*/ 128777 h 133379"/>
                  <a:gd name="connsiteX10-411" fmla="*/ 2871359 w 3668036"/>
                  <a:gd name="connsiteY10-412" fmla="*/ 109647 h 133379"/>
                  <a:gd name="connsiteX11-413" fmla="*/ 3190875 w 3668036"/>
                  <a:gd name="connsiteY11-414" fmla="*/ 95274 h 133379"/>
                  <a:gd name="connsiteX12-415" fmla="*/ 3396092 w 3668036"/>
                  <a:gd name="connsiteY12-416" fmla="*/ 71409 h 133379"/>
                  <a:gd name="connsiteX13-417" fmla="*/ 3597883 w 3668036"/>
                  <a:gd name="connsiteY13-418" fmla="*/ 52313 h 133379"/>
                  <a:gd name="connsiteX14-419" fmla="*/ 3668036 w 3668036"/>
                  <a:gd name="connsiteY14-420" fmla="*/ 42775 h 133379"/>
                  <a:gd name="connsiteX0-421" fmla="*/ 0 w 3668036"/>
                  <a:gd name="connsiteY0-422" fmla="*/ 0 h 133379"/>
                  <a:gd name="connsiteX1-423" fmla="*/ 495300 w 3668036"/>
                  <a:gd name="connsiteY1-424" fmla="*/ 95250 h 133379"/>
                  <a:gd name="connsiteX2-425" fmla="*/ 970638 w 3668036"/>
                  <a:gd name="connsiteY2-426" fmla="*/ 109543 h 133379"/>
                  <a:gd name="connsiteX3-427" fmla="*/ 1085850 w 3668036"/>
                  <a:gd name="connsiteY3-428" fmla="*/ 114300 h 133379"/>
                  <a:gd name="connsiteX4-429" fmla="*/ 1343025 w 3668036"/>
                  <a:gd name="connsiteY4-430" fmla="*/ 133350 h 133379"/>
                  <a:gd name="connsiteX5-431" fmla="*/ 1588908 w 3668036"/>
                  <a:gd name="connsiteY5-432" fmla="*/ 109509 h 133379"/>
                  <a:gd name="connsiteX6-433" fmla="*/ 1821842 w 3668036"/>
                  <a:gd name="connsiteY6-434" fmla="*/ 28575 h 133379"/>
                  <a:gd name="connsiteX7-435" fmla="*/ 2062591 w 3668036"/>
                  <a:gd name="connsiteY7-436" fmla="*/ 23817 h 133379"/>
                  <a:gd name="connsiteX8-437" fmla="*/ 2291191 w 3668036"/>
                  <a:gd name="connsiteY8-438" fmla="*/ 33388 h 133379"/>
                  <a:gd name="connsiteX9-439" fmla="*/ 2524125 w 3668036"/>
                  <a:gd name="connsiteY9-440" fmla="*/ 128777 h 133379"/>
                  <a:gd name="connsiteX10-441" fmla="*/ 2871359 w 3668036"/>
                  <a:gd name="connsiteY10-442" fmla="*/ 109647 h 133379"/>
                  <a:gd name="connsiteX11-443" fmla="*/ 3190875 w 3668036"/>
                  <a:gd name="connsiteY11-444" fmla="*/ 95274 h 133379"/>
                  <a:gd name="connsiteX12-445" fmla="*/ 3396092 w 3668036"/>
                  <a:gd name="connsiteY12-446" fmla="*/ 71409 h 133379"/>
                  <a:gd name="connsiteX13-447" fmla="*/ 3597883 w 3668036"/>
                  <a:gd name="connsiteY13-448" fmla="*/ 52313 h 133379"/>
                  <a:gd name="connsiteX14-449" fmla="*/ 3668036 w 3668036"/>
                  <a:gd name="connsiteY14-450" fmla="*/ 42775 h 133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3668036" h="133379">
                    <a:moveTo>
                      <a:pt x="0" y="0"/>
                    </a:moveTo>
                    <a:cubicBezTo>
                      <a:pt x="163512" y="38894"/>
                      <a:pt x="333527" y="76993"/>
                      <a:pt x="495300" y="95250"/>
                    </a:cubicBezTo>
                    <a:cubicBezTo>
                      <a:pt x="657073" y="113507"/>
                      <a:pt x="872213" y="106368"/>
                      <a:pt x="970638" y="109543"/>
                    </a:cubicBezTo>
                    <a:cubicBezTo>
                      <a:pt x="1069063" y="112718"/>
                      <a:pt x="1023786" y="110332"/>
                      <a:pt x="1085850" y="114300"/>
                    </a:cubicBezTo>
                    <a:cubicBezTo>
                      <a:pt x="1147914" y="118268"/>
                      <a:pt x="1259182" y="134149"/>
                      <a:pt x="1343025" y="133350"/>
                    </a:cubicBezTo>
                    <a:cubicBezTo>
                      <a:pt x="1426868" y="132552"/>
                      <a:pt x="1509105" y="126971"/>
                      <a:pt x="1588908" y="109509"/>
                    </a:cubicBezTo>
                    <a:cubicBezTo>
                      <a:pt x="1668711" y="92047"/>
                      <a:pt x="1742895" y="42857"/>
                      <a:pt x="1821842" y="28575"/>
                    </a:cubicBezTo>
                    <a:cubicBezTo>
                      <a:pt x="1900789" y="14293"/>
                      <a:pt x="1984366" y="23015"/>
                      <a:pt x="2062591" y="23817"/>
                    </a:cubicBezTo>
                    <a:cubicBezTo>
                      <a:pt x="2140816" y="24619"/>
                      <a:pt x="2214269" y="15895"/>
                      <a:pt x="2291191" y="33388"/>
                    </a:cubicBezTo>
                    <a:cubicBezTo>
                      <a:pt x="2368113" y="50881"/>
                      <a:pt x="2427430" y="116067"/>
                      <a:pt x="2524125" y="128777"/>
                    </a:cubicBezTo>
                    <a:cubicBezTo>
                      <a:pt x="2620820" y="141487"/>
                      <a:pt x="2760234" y="115231"/>
                      <a:pt x="2871359" y="109647"/>
                    </a:cubicBezTo>
                    <a:cubicBezTo>
                      <a:pt x="2977864" y="104856"/>
                      <a:pt x="3103420" y="101647"/>
                      <a:pt x="3190875" y="95274"/>
                    </a:cubicBezTo>
                    <a:cubicBezTo>
                      <a:pt x="3278330" y="88901"/>
                      <a:pt x="3328257" y="78569"/>
                      <a:pt x="3396092" y="71409"/>
                    </a:cubicBezTo>
                    <a:cubicBezTo>
                      <a:pt x="3463927" y="64249"/>
                      <a:pt x="3559783" y="49138"/>
                      <a:pt x="3597883" y="52313"/>
                    </a:cubicBezTo>
                    <a:cubicBezTo>
                      <a:pt x="3635983" y="55488"/>
                      <a:pt x="3658511" y="44362"/>
                      <a:pt x="3668036" y="42775"/>
                    </a:cubicBezTo>
                  </a:path>
                </a:pathLst>
              </a:custGeom>
              <a:noFill/>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30" name="任意多边形 144">
                <a:extLst>
                  <a:ext uri="{FF2B5EF4-FFF2-40B4-BE49-F238E27FC236}">
                    <a16:creationId xmlns:a16="http://schemas.microsoft.com/office/drawing/2014/main" id="{D390C13C-641D-4F78-8C3B-7E9EC7ECEDB1}"/>
                  </a:ext>
                </a:extLst>
              </p:cNvPr>
              <p:cNvSpPr/>
              <p:nvPr/>
            </p:nvSpPr>
            <p:spPr>
              <a:xfrm>
                <a:off x="2952434" y="626520"/>
                <a:ext cx="4028264" cy="2942369"/>
              </a:xfrm>
              <a:custGeom>
                <a:avLst/>
                <a:gdLst>
                  <a:gd name="connsiteX0" fmla="*/ 0 w 3943350"/>
                  <a:gd name="connsiteY0" fmla="*/ 2705100 h 2705100"/>
                  <a:gd name="connsiteX1" fmla="*/ 1152525 w 3943350"/>
                  <a:gd name="connsiteY1" fmla="*/ 2381250 h 2705100"/>
                  <a:gd name="connsiteX2" fmla="*/ 2333625 w 3943350"/>
                  <a:gd name="connsiteY2" fmla="*/ 1762125 h 2705100"/>
                  <a:gd name="connsiteX3" fmla="*/ 2914650 w 3943350"/>
                  <a:gd name="connsiteY3" fmla="*/ 1190625 h 2705100"/>
                  <a:gd name="connsiteX4" fmla="*/ 3476625 w 3943350"/>
                  <a:gd name="connsiteY4" fmla="*/ 619125 h 2705100"/>
                  <a:gd name="connsiteX5" fmla="*/ 3943350 w 3943350"/>
                  <a:gd name="connsiteY5" fmla="*/ 0 h 2705100"/>
                  <a:gd name="connsiteX0-1" fmla="*/ 0 w 3943350"/>
                  <a:gd name="connsiteY0-2" fmla="*/ 2705100 h 2705100"/>
                  <a:gd name="connsiteX1-3" fmla="*/ 1152525 w 3943350"/>
                  <a:gd name="connsiteY1-4" fmla="*/ 2381250 h 2705100"/>
                  <a:gd name="connsiteX2-5" fmla="*/ 2333625 w 3943350"/>
                  <a:gd name="connsiteY2-6" fmla="*/ 1762125 h 2705100"/>
                  <a:gd name="connsiteX3-7" fmla="*/ 2914650 w 3943350"/>
                  <a:gd name="connsiteY3-8" fmla="*/ 1190625 h 2705100"/>
                  <a:gd name="connsiteX4-9" fmla="*/ 3400425 w 3943350"/>
                  <a:gd name="connsiteY4-10" fmla="*/ 542925 h 2705100"/>
                  <a:gd name="connsiteX5-11" fmla="*/ 3943350 w 3943350"/>
                  <a:gd name="connsiteY5-12" fmla="*/ 0 h 2705100"/>
                  <a:gd name="connsiteX0-13" fmla="*/ 0 w 3810000"/>
                  <a:gd name="connsiteY0-14" fmla="*/ 2867025 h 2867025"/>
                  <a:gd name="connsiteX1-15" fmla="*/ 1152525 w 3810000"/>
                  <a:gd name="connsiteY1-16" fmla="*/ 2543175 h 2867025"/>
                  <a:gd name="connsiteX2-17" fmla="*/ 2333625 w 3810000"/>
                  <a:gd name="connsiteY2-18" fmla="*/ 1924050 h 2867025"/>
                  <a:gd name="connsiteX3-19" fmla="*/ 2914650 w 3810000"/>
                  <a:gd name="connsiteY3-20" fmla="*/ 1352550 h 2867025"/>
                  <a:gd name="connsiteX4-21" fmla="*/ 3400425 w 3810000"/>
                  <a:gd name="connsiteY4-22" fmla="*/ 704850 h 2867025"/>
                  <a:gd name="connsiteX5-23" fmla="*/ 3810000 w 3810000"/>
                  <a:gd name="connsiteY5-24" fmla="*/ 0 h 2867025"/>
                  <a:gd name="connsiteX0-25" fmla="*/ 0 w 3810000"/>
                  <a:gd name="connsiteY0-26" fmla="*/ 2867025 h 2867025"/>
                  <a:gd name="connsiteX1-27" fmla="*/ 1152525 w 3810000"/>
                  <a:gd name="connsiteY1-28" fmla="*/ 2543175 h 2867025"/>
                  <a:gd name="connsiteX2-29" fmla="*/ 2333625 w 3810000"/>
                  <a:gd name="connsiteY2-30" fmla="*/ 1924050 h 2867025"/>
                  <a:gd name="connsiteX3-31" fmla="*/ 2914650 w 3810000"/>
                  <a:gd name="connsiteY3-32" fmla="*/ 1352550 h 2867025"/>
                  <a:gd name="connsiteX4-33" fmla="*/ 3400425 w 3810000"/>
                  <a:gd name="connsiteY4-34" fmla="*/ 704850 h 2867025"/>
                  <a:gd name="connsiteX5-35" fmla="*/ 3810000 w 3810000"/>
                  <a:gd name="connsiteY5-36" fmla="*/ 0 h 2867025"/>
                  <a:gd name="connsiteX0-37" fmla="*/ 0 w 3810000"/>
                  <a:gd name="connsiteY0-38" fmla="*/ 2867025 h 2867025"/>
                  <a:gd name="connsiteX1-39" fmla="*/ 1152525 w 3810000"/>
                  <a:gd name="connsiteY1-40" fmla="*/ 2543175 h 2867025"/>
                  <a:gd name="connsiteX2-41" fmla="*/ 2333625 w 3810000"/>
                  <a:gd name="connsiteY2-42" fmla="*/ 1924050 h 2867025"/>
                  <a:gd name="connsiteX3-43" fmla="*/ 2914650 w 3810000"/>
                  <a:gd name="connsiteY3-44" fmla="*/ 1352550 h 2867025"/>
                  <a:gd name="connsiteX4-45" fmla="*/ 3362325 w 3810000"/>
                  <a:gd name="connsiteY4-46" fmla="*/ 676275 h 2867025"/>
                  <a:gd name="connsiteX5-47" fmla="*/ 3810000 w 3810000"/>
                  <a:gd name="connsiteY5-48" fmla="*/ 0 h 2867025"/>
                  <a:gd name="connsiteX0-49" fmla="*/ 0 w 3810000"/>
                  <a:gd name="connsiteY0-50" fmla="*/ 2867025 h 2867025"/>
                  <a:gd name="connsiteX1-51" fmla="*/ 1152525 w 3810000"/>
                  <a:gd name="connsiteY1-52" fmla="*/ 2543175 h 2867025"/>
                  <a:gd name="connsiteX2-53" fmla="*/ 2333625 w 3810000"/>
                  <a:gd name="connsiteY2-54" fmla="*/ 1924050 h 2867025"/>
                  <a:gd name="connsiteX3-55" fmla="*/ 2914650 w 3810000"/>
                  <a:gd name="connsiteY3-56" fmla="*/ 1352550 h 2867025"/>
                  <a:gd name="connsiteX4-57" fmla="*/ 3295650 w 3810000"/>
                  <a:gd name="connsiteY4-58" fmla="*/ 628650 h 2867025"/>
                  <a:gd name="connsiteX5-59" fmla="*/ 3810000 w 3810000"/>
                  <a:gd name="connsiteY5-60" fmla="*/ 0 h 2867025"/>
                  <a:gd name="connsiteX0-61" fmla="*/ 0 w 3810000"/>
                  <a:gd name="connsiteY0-62" fmla="*/ 2867025 h 2867025"/>
                  <a:gd name="connsiteX1-63" fmla="*/ 1152525 w 3810000"/>
                  <a:gd name="connsiteY1-64" fmla="*/ 2543175 h 2867025"/>
                  <a:gd name="connsiteX2-65" fmla="*/ 2333625 w 3810000"/>
                  <a:gd name="connsiteY2-66" fmla="*/ 1924050 h 2867025"/>
                  <a:gd name="connsiteX3-67" fmla="*/ 2847975 w 3810000"/>
                  <a:gd name="connsiteY3-68" fmla="*/ 1343025 h 2867025"/>
                  <a:gd name="connsiteX4-69" fmla="*/ 3295650 w 3810000"/>
                  <a:gd name="connsiteY4-70" fmla="*/ 628650 h 2867025"/>
                  <a:gd name="connsiteX5-71" fmla="*/ 3810000 w 3810000"/>
                  <a:gd name="connsiteY5-72" fmla="*/ 0 h 2867025"/>
                  <a:gd name="connsiteX0-73" fmla="*/ 0 w 3810000"/>
                  <a:gd name="connsiteY0-74" fmla="*/ 2867025 h 2867025"/>
                  <a:gd name="connsiteX1-75" fmla="*/ 1152525 w 3810000"/>
                  <a:gd name="connsiteY1-76" fmla="*/ 2543175 h 2867025"/>
                  <a:gd name="connsiteX2-77" fmla="*/ 2266950 w 3810000"/>
                  <a:gd name="connsiteY2-78" fmla="*/ 1885950 h 2867025"/>
                  <a:gd name="connsiteX3-79" fmla="*/ 2847975 w 3810000"/>
                  <a:gd name="connsiteY3-80" fmla="*/ 1343025 h 2867025"/>
                  <a:gd name="connsiteX4-81" fmla="*/ 3295650 w 3810000"/>
                  <a:gd name="connsiteY4-82" fmla="*/ 628650 h 2867025"/>
                  <a:gd name="connsiteX5-83" fmla="*/ 3810000 w 3810000"/>
                  <a:gd name="connsiteY5-84" fmla="*/ 0 h 2867025"/>
                  <a:gd name="connsiteX0-85" fmla="*/ 0 w 3810000"/>
                  <a:gd name="connsiteY0-86" fmla="*/ 2867025 h 2867025"/>
                  <a:gd name="connsiteX1-87" fmla="*/ 1114425 w 3810000"/>
                  <a:gd name="connsiteY1-88" fmla="*/ 2524125 h 2867025"/>
                  <a:gd name="connsiteX2-89" fmla="*/ 2266950 w 3810000"/>
                  <a:gd name="connsiteY2-90" fmla="*/ 1885950 h 2867025"/>
                  <a:gd name="connsiteX3-91" fmla="*/ 2847975 w 3810000"/>
                  <a:gd name="connsiteY3-92" fmla="*/ 1343025 h 2867025"/>
                  <a:gd name="connsiteX4-93" fmla="*/ 3295650 w 3810000"/>
                  <a:gd name="connsiteY4-94" fmla="*/ 628650 h 2867025"/>
                  <a:gd name="connsiteX5-95" fmla="*/ 3810000 w 3810000"/>
                  <a:gd name="connsiteY5-96" fmla="*/ 0 h 2867025"/>
                  <a:gd name="connsiteX0-97" fmla="*/ 0 w 3810000"/>
                  <a:gd name="connsiteY0-98" fmla="*/ 2867025 h 2867025"/>
                  <a:gd name="connsiteX1-99" fmla="*/ 1114425 w 3810000"/>
                  <a:gd name="connsiteY1-100" fmla="*/ 2524125 h 2867025"/>
                  <a:gd name="connsiteX2-101" fmla="*/ 1499235 w 3810000"/>
                  <a:gd name="connsiteY2-102" fmla="*/ 2346961 h 2867025"/>
                  <a:gd name="connsiteX3-103" fmla="*/ 2266950 w 3810000"/>
                  <a:gd name="connsiteY3-104" fmla="*/ 1885950 h 2867025"/>
                  <a:gd name="connsiteX4-105" fmla="*/ 2847975 w 3810000"/>
                  <a:gd name="connsiteY4-106" fmla="*/ 1343025 h 2867025"/>
                  <a:gd name="connsiteX5-107" fmla="*/ 3295650 w 3810000"/>
                  <a:gd name="connsiteY5-108" fmla="*/ 628650 h 2867025"/>
                  <a:gd name="connsiteX6" fmla="*/ 3810000 w 3810000"/>
                  <a:gd name="connsiteY6" fmla="*/ 0 h 2867025"/>
                  <a:gd name="connsiteX0-109" fmla="*/ 0 w 3810000"/>
                  <a:gd name="connsiteY0-110" fmla="*/ 2867025 h 2867025"/>
                  <a:gd name="connsiteX1-111" fmla="*/ 1114425 w 3810000"/>
                  <a:gd name="connsiteY1-112" fmla="*/ 2524125 h 2867025"/>
                  <a:gd name="connsiteX2-113" fmla="*/ 1743075 w 3810000"/>
                  <a:gd name="connsiteY2-114" fmla="*/ 2392681 h 2867025"/>
                  <a:gd name="connsiteX3-115" fmla="*/ 2266950 w 3810000"/>
                  <a:gd name="connsiteY3-116" fmla="*/ 1885950 h 2867025"/>
                  <a:gd name="connsiteX4-117" fmla="*/ 2847975 w 3810000"/>
                  <a:gd name="connsiteY4-118" fmla="*/ 1343025 h 2867025"/>
                  <a:gd name="connsiteX5-119" fmla="*/ 3295650 w 3810000"/>
                  <a:gd name="connsiteY5-120" fmla="*/ 628650 h 2867025"/>
                  <a:gd name="connsiteX6-121" fmla="*/ 3810000 w 3810000"/>
                  <a:gd name="connsiteY6-122" fmla="*/ 0 h 2867025"/>
                  <a:gd name="connsiteX0-123" fmla="*/ 0 w 3810000"/>
                  <a:gd name="connsiteY0-124" fmla="*/ 2867025 h 2867025"/>
                  <a:gd name="connsiteX1-125" fmla="*/ 1114425 w 3810000"/>
                  <a:gd name="connsiteY1-126" fmla="*/ 2524125 h 2867025"/>
                  <a:gd name="connsiteX2-127" fmla="*/ 1743075 w 3810000"/>
                  <a:gd name="connsiteY2-128" fmla="*/ 2392681 h 2867025"/>
                  <a:gd name="connsiteX3-129" fmla="*/ 2305050 w 3810000"/>
                  <a:gd name="connsiteY3-130" fmla="*/ 1893570 h 2867025"/>
                  <a:gd name="connsiteX4-131" fmla="*/ 2847975 w 3810000"/>
                  <a:gd name="connsiteY4-132" fmla="*/ 1343025 h 2867025"/>
                  <a:gd name="connsiteX5-133" fmla="*/ 3295650 w 3810000"/>
                  <a:gd name="connsiteY5-134" fmla="*/ 628650 h 2867025"/>
                  <a:gd name="connsiteX6-135" fmla="*/ 3810000 w 3810000"/>
                  <a:gd name="connsiteY6-136" fmla="*/ 0 h 2867025"/>
                  <a:gd name="connsiteX0-137" fmla="*/ 0 w 3810000"/>
                  <a:gd name="connsiteY0-138" fmla="*/ 2867025 h 2867025"/>
                  <a:gd name="connsiteX1-139" fmla="*/ 1114425 w 3810000"/>
                  <a:gd name="connsiteY1-140" fmla="*/ 2524125 h 2867025"/>
                  <a:gd name="connsiteX2-141" fmla="*/ 1743075 w 3810000"/>
                  <a:gd name="connsiteY2-142" fmla="*/ 2392681 h 2867025"/>
                  <a:gd name="connsiteX3-143" fmla="*/ 2305050 w 3810000"/>
                  <a:gd name="connsiteY3-144" fmla="*/ 1893570 h 2867025"/>
                  <a:gd name="connsiteX4-145" fmla="*/ 2802255 w 3810000"/>
                  <a:gd name="connsiteY4-146" fmla="*/ 1304925 h 2867025"/>
                  <a:gd name="connsiteX5-147" fmla="*/ 3295650 w 3810000"/>
                  <a:gd name="connsiteY5-148" fmla="*/ 628650 h 2867025"/>
                  <a:gd name="connsiteX6-149" fmla="*/ 3810000 w 3810000"/>
                  <a:gd name="connsiteY6-150" fmla="*/ 0 h 2867025"/>
                  <a:gd name="connsiteX0-151" fmla="*/ 0 w 3810000"/>
                  <a:gd name="connsiteY0-152" fmla="*/ 2867025 h 2867025"/>
                  <a:gd name="connsiteX1-153" fmla="*/ 1068705 w 3810000"/>
                  <a:gd name="connsiteY1-154" fmla="*/ 2638425 h 2867025"/>
                  <a:gd name="connsiteX2-155" fmla="*/ 1743075 w 3810000"/>
                  <a:gd name="connsiteY2-156" fmla="*/ 2392681 h 2867025"/>
                  <a:gd name="connsiteX3-157" fmla="*/ 2305050 w 3810000"/>
                  <a:gd name="connsiteY3-158" fmla="*/ 1893570 h 2867025"/>
                  <a:gd name="connsiteX4-159" fmla="*/ 2802255 w 3810000"/>
                  <a:gd name="connsiteY4-160" fmla="*/ 1304925 h 2867025"/>
                  <a:gd name="connsiteX5-161" fmla="*/ 3295650 w 3810000"/>
                  <a:gd name="connsiteY5-162" fmla="*/ 628650 h 2867025"/>
                  <a:gd name="connsiteX6-163" fmla="*/ 3810000 w 3810000"/>
                  <a:gd name="connsiteY6-164" fmla="*/ 0 h 2867025"/>
                  <a:gd name="connsiteX0-165" fmla="*/ 0 w 3832860"/>
                  <a:gd name="connsiteY0-166" fmla="*/ 2646045 h 2647873"/>
                  <a:gd name="connsiteX1-167" fmla="*/ 1091565 w 3832860"/>
                  <a:gd name="connsiteY1-168" fmla="*/ 2638425 h 2647873"/>
                  <a:gd name="connsiteX2-169" fmla="*/ 1765935 w 3832860"/>
                  <a:gd name="connsiteY2-170" fmla="*/ 2392681 h 2647873"/>
                  <a:gd name="connsiteX3-171" fmla="*/ 2327910 w 3832860"/>
                  <a:gd name="connsiteY3-172" fmla="*/ 1893570 h 2647873"/>
                  <a:gd name="connsiteX4-173" fmla="*/ 2825115 w 3832860"/>
                  <a:gd name="connsiteY4-174" fmla="*/ 1304925 h 2647873"/>
                  <a:gd name="connsiteX5-175" fmla="*/ 3318510 w 3832860"/>
                  <a:gd name="connsiteY5-176" fmla="*/ 628650 h 2647873"/>
                  <a:gd name="connsiteX6-177" fmla="*/ 3832860 w 3832860"/>
                  <a:gd name="connsiteY6-178" fmla="*/ 0 h 2647873"/>
                  <a:gd name="connsiteX0-179" fmla="*/ 0 w 3832860"/>
                  <a:gd name="connsiteY0-180" fmla="*/ 2646045 h 2657599"/>
                  <a:gd name="connsiteX1-181" fmla="*/ 1091565 w 3832860"/>
                  <a:gd name="connsiteY1-182" fmla="*/ 2638425 h 2657599"/>
                  <a:gd name="connsiteX2-183" fmla="*/ 1765935 w 3832860"/>
                  <a:gd name="connsiteY2-184" fmla="*/ 2392681 h 2657599"/>
                  <a:gd name="connsiteX3-185" fmla="*/ 2327910 w 3832860"/>
                  <a:gd name="connsiteY3-186" fmla="*/ 1893570 h 2657599"/>
                  <a:gd name="connsiteX4-187" fmla="*/ 2825115 w 3832860"/>
                  <a:gd name="connsiteY4-188" fmla="*/ 1304925 h 2657599"/>
                  <a:gd name="connsiteX5-189" fmla="*/ 3318510 w 3832860"/>
                  <a:gd name="connsiteY5-190" fmla="*/ 628650 h 2657599"/>
                  <a:gd name="connsiteX6-191" fmla="*/ 3832860 w 3832860"/>
                  <a:gd name="connsiteY6-192" fmla="*/ 0 h 2657599"/>
                  <a:gd name="connsiteX0-193" fmla="*/ 0 w 3832860"/>
                  <a:gd name="connsiteY0-194" fmla="*/ 2646045 h 2646045"/>
                  <a:gd name="connsiteX1-195" fmla="*/ 1076325 w 3832860"/>
                  <a:gd name="connsiteY1-196" fmla="*/ 2539365 h 2646045"/>
                  <a:gd name="connsiteX2-197" fmla="*/ 1765935 w 3832860"/>
                  <a:gd name="connsiteY2-198" fmla="*/ 2392681 h 2646045"/>
                  <a:gd name="connsiteX3-199" fmla="*/ 2327910 w 3832860"/>
                  <a:gd name="connsiteY3-200" fmla="*/ 1893570 h 2646045"/>
                  <a:gd name="connsiteX4-201" fmla="*/ 2825115 w 3832860"/>
                  <a:gd name="connsiteY4-202" fmla="*/ 1304925 h 2646045"/>
                  <a:gd name="connsiteX5-203" fmla="*/ 3318510 w 3832860"/>
                  <a:gd name="connsiteY5-204" fmla="*/ 628650 h 2646045"/>
                  <a:gd name="connsiteX6-205" fmla="*/ 3832860 w 3832860"/>
                  <a:gd name="connsiteY6-206" fmla="*/ 0 h 2646045"/>
                  <a:gd name="connsiteX0-207" fmla="*/ 0 w 3832860"/>
                  <a:gd name="connsiteY0-208" fmla="*/ 2646045 h 2723780"/>
                  <a:gd name="connsiteX1-209" fmla="*/ 1175385 w 3832860"/>
                  <a:gd name="connsiteY1-210" fmla="*/ 2714625 h 2723780"/>
                  <a:gd name="connsiteX2-211" fmla="*/ 1765935 w 3832860"/>
                  <a:gd name="connsiteY2-212" fmla="*/ 2392681 h 2723780"/>
                  <a:gd name="connsiteX3-213" fmla="*/ 2327910 w 3832860"/>
                  <a:gd name="connsiteY3-214" fmla="*/ 1893570 h 2723780"/>
                  <a:gd name="connsiteX4-215" fmla="*/ 2825115 w 3832860"/>
                  <a:gd name="connsiteY4-216" fmla="*/ 1304925 h 2723780"/>
                  <a:gd name="connsiteX5-217" fmla="*/ 3318510 w 3832860"/>
                  <a:gd name="connsiteY5-218" fmla="*/ 628650 h 2723780"/>
                  <a:gd name="connsiteX6-219" fmla="*/ 3832860 w 3832860"/>
                  <a:gd name="connsiteY6-220" fmla="*/ 0 h 2723780"/>
                  <a:gd name="connsiteX0-221" fmla="*/ 0 w 3832860"/>
                  <a:gd name="connsiteY0-222" fmla="*/ 2646045 h 2721752"/>
                  <a:gd name="connsiteX1-223" fmla="*/ 1175385 w 3832860"/>
                  <a:gd name="connsiteY1-224" fmla="*/ 2714625 h 2721752"/>
                  <a:gd name="connsiteX2-225" fmla="*/ 1788795 w 3832860"/>
                  <a:gd name="connsiteY2-226" fmla="*/ 2430781 h 2721752"/>
                  <a:gd name="connsiteX3-227" fmla="*/ 2327910 w 3832860"/>
                  <a:gd name="connsiteY3-228" fmla="*/ 1893570 h 2721752"/>
                  <a:gd name="connsiteX4-229" fmla="*/ 2825115 w 3832860"/>
                  <a:gd name="connsiteY4-230" fmla="*/ 1304925 h 2721752"/>
                  <a:gd name="connsiteX5-231" fmla="*/ 3318510 w 3832860"/>
                  <a:gd name="connsiteY5-232" fmla="*/ 628650 h 2721752"/>
                  <a:gd name="connsiteX6-233" fmla="*/ 3832860 w 3832860"/>
                  <a:gd name="connsiteY6-234" fmla="*/ 0 h 2721752"/>
                  <a:gd name="connsiteX0-235" fmla="*/ 0 w 3764280"/>
                  <a:gd name="connsiteY0-236" fmla="*/ 2897505 h 2897505"/>
                  <a:gd name="connsiteX1-237" fmla="*/ 1106805 w 3764280"/>
                  <a:gd name="connsiteY1-238" fmla="*/ 2714625 h 2897505"/>
                  <a:gd name="connsiteX2-239" fmla="*/ 1720215 w 3764280"/>
                  <a:gd name="connsiteY2-240" fmla="*/ 2430781 h 2897505"/>
                  <a:gd name="connsiteX3-241" fmla="*/ 2259330 w 3764280"/>
                  <a:gd name="connsiteY3-242" fmla="*/ 1893570 h 2897505"/>
                  <a:gd name="connsiteX4-243" fmla="*/ 2756535 w 3764280"/>
                  <a:gd name="connsiteY4-244" fmla="*/ 1304925 h 2897505"/>
                  <a:gd name="connsiteX5-245" fmla="*/ 3249930 w 3764280"/>
                  <a:gd name="connsiteY5-246" fmla="*/ 628650 h 2897505"/>
                  <a:gd name="connsiteX6-247" fmla="*/ 3764280 w 3764280"/>
                  <a:gd name="connsiteY6-248" fmla="*/ 0 h 2897505"/>
                  <a:gd name="connsiteX0-249" fmla="*/ 0 w 3764280"/>
                  <a:gd name="connsiteY0-250" fmla="*/ 2897505 h 2897505"/>
                  <a:gd name="connsiteX1-251" fmla="*/ 1106805 w 3764280"/>
                  <a:gd name="connsiteY1-252" fmla="*/ 2714625 h 2897505"/>
                  <a:gd name="connsiteX2-253" fmla="*/ 1720215 w 3764280"/>
                  <a:gd name="connsiteY2-254" fmla="*/ 2430781 h 2897505"/>
                  <a:gd name="connsiteX3-255" fmla="*/ 2503170 w 3764280"/>
                  <a:gd name="connsiteY3-256" fmla="*/ 1764030 h 2897505"/>
                  <a:gd name="connsiteX4-257" fmla="*/ 2756535 w 3764280"/>
                  <a:gd name="connsiteY4-258" fmla="*/ 1304925 h 2897505"/>
                  <a:gd name="connsiteX5-259" fmla="*/ 3249930 w 3764280"/>
                  <a:gd name="connsiteY5-260" fmla="*/ 628650 h 2897505"/>
                  <a:gd name="connsiteX6-261" fmla="*/ 3764280 w 3764280"/>
                  <a:gd name="connsiteY6-262" fmla="*/ 0 h 2897505"/>
                  <a:gd name="connsiteX0-263" fmla="*/ 0 w 3764280"/>
                  <a:gd name="connsiteY0-264" fmla="*/ 2897505 h 2897505"/>
                  <a:gd name="connsiteX1-265" fmla="*/ 1106805 w 3764280"/>
                  <a:gd name="connsiteY1-266" fmla="*/ 2714625 h 2897505"/>
                  <a:gd name="connsiteX2-267" fmla="*/ 1720215 w 3764280"/>
                  <a:gd name="connsiteY2-268" fmla="*/ 2430781 h 2897505"/>
                  <a:gd name="connsiteX3-269" fmla="*/ 2503170 w 3764280"/>
                  <a:gd name="connsiteY3-270" fmla="*/ 1764030 h 2897505"/>
                  <a:gd name="connsiteX4-271" fmla="*/ 2939415 w 3764280"/>
                  <a:gd name="connsiteY4-272" fmla="*/ 1251585 h 2897505"/>
                  <a:gd name="connsiteX5-273" fmla="*/ 3249930 w 3764280"/>
                  <a:gd name="connsiteY5-274" fmla="*/ 628650 h 2897505"/>
                  <a:gd name="connsiteX6-275" fmla="*/ 3764280 w 3764280"/>
                  <a:gd name="connsiteY6-276" fmla="*/ 0 h 2897505"/>
                  <a:gd name="connsiteX0-277" fmla="*/ 0 w 3764280"/>
                  <a:gd name="connsiteY0-278" fmla="*/ 2897505 h 2897505"/>
                  <a:gd name="connsiteX1-279" fmla="*/ 1106805 w 3764280"/>
                  <a:gd name="connsiteY1-280" fmla="*/ 2714625 h 2897505"/>
                  <a:gd name="connsiteX2-281" fmla="*/ 1720215 w 3764280"/>
                  <a:gd name="connsiteY2-282" fmla="*/ 2430781 h 2897505"/>
                  <a:gd name="connsiteX3-283" fmla="*/ 2503170 w 3764280"/>
                  <a:gd name="connsiteY3-284" fmla="*/ 1764030 h 2897505"/>
                  <a:gd name="connsiteX4-285" fmla="*/ 2939415 w 3764280"/>
                  <a:gd name="connsiteY4-286" fmla="*/ 1251585 h 2897505"/>
                  <a:gd name="connsiteX5-287" fmla="*/ 3303270 w 3764280"/>
                  <a:gd name="connsiteY5-288" fmla="*/ 681990 h 2897505"/>
                  <a:gd name="connsiteX6-289" fmla="*/ 3764280 w 3764280"/>
                  <a:gd name="connsiteY6-290" fmla="*/ 0 h 2897505"/>
                  <a:gd name="connsiteX0-291" fmla="*/ 0 w 3764280"/>
                  <a:gd name="connsiteY0-292" fmla="*/ 2897505 h 2897505"/>
                  <a:gd name="connsiteX1-293" fmla="*/ 1099185 w 3764280"/>
                  <a:gd name="connsiteY1-294" fmla="*/ 2699385 h 2897505"/>
                  <a:gd name="connsiteX2-295" fmla="*/ 1720215 w 3764280"/>
                  <a:gd name="connsiteY2-296" fmla="*/ 2430781 h 2897505"/>
                  <a:gd name="connsiteX3-297" fmla="*/ 2503170 w 3764280"/>
                  <a:gd name="connsiteY3-298" fmla="*/ 1764030 h 2897505"/>
                  <a:gd name="connsiteX4-299" fmla="*/ 2939415 w 3764280"/>
                  <a:gd name="connsiteY4-300" fmla="*/ 1251585 h 2897505"/>
                  <a:gd name="connsiteX5-301" fmla="*/ 3303270 w 3764280"/>
                  <a:gd name="connsiteY5-302" fmla="*/ 681990 h 2897505"/>
                  <a:gd name="connsiteX6-303" fmla="*/ 3764280 w 3764280"/>
                  <a:gd name="connsiteY6-304" fmla="*/ 0 h 2897505"/>
                  <a:gd name="connsiteX0-305" fmla="*/ 0 w 3764280"/>
                  <a:gd name="connsiteY0-306" fmla="*/ 2897505 h 2897505"/>
                  <a:gd name="connsiteX1-307" fmla="*/ 1099185 w 3764280"/>
                  <a:gd name="connsiteY1-308" fmla="*/ 2699385 h 2897505"/>
                  <a:gd name="connsiteX2-309" fmla="*/ 1689735 w 3764280"/>
                  <a:gd name="connsiteY2-310" fmla="*/ 2400301 h 2897505"/>
                  <a:gd name="connsiteX3-311" fmla="*/ 2503170 w 3764280"/>
                  <a:gd name="connsiteY3-312" fmla="*/ 1764030 h 2897505"/>
                  <a:gd name="connsiteX4-313" fmla="*/ 2939415 w 3764280"/>
                  <a:gd name="connsiteY4-314" fmla="*/ 1251585 h 2897505"/>
                  <a:gd name="connsiteX5-315" fmla="*/ 3303270 w 3764280"/>
                  <a:gd name="connsiteY5-316" fmla="*/ 681990 h 2897505"/>
                  <a:gd name="connsiteX6-317" fmla="*/ 3764280 w 3764280"/>
                  <a:gd name="connsiteY6-318" fmla="*/ 0 h 2897505"/>
                  <a:gd name="connsiteX0-319" fmla="*/ 0 w 3764280"/>
                  <a:gd name="connsiteY0-320" fmla="*/ 2897505 h 2897505"/>
                  <a:gd name="connsiteX1-321" fmla="*/ 1099185 w 3764280"/>
                  <a:gd name="connsiteY1-322" fmla="*/ 2699385 h 2897505"/>
                  <a:gd name="connsiteX2-323" fmla="*/ 1689735 w 3764280"/>
                  <a:gd name="connsiteY2-324" fmla="*/ 2400301 h 2897505"/>
                  <a:gd name="connsiteX3-325" fmla="*/ 2503170 w 3764280"/>
                  <a:gd name="connsiteY3-326" fmla="*/ 1764030 h 2897505"/>
                  <a:gd name="connsiteX4-327" fmla="*/ 2939415 w 3764280"/>
                  <a:gd name="connsiteY4-328" fmla="*/ 1251585 h 2897505"/>
                  <a:gd name="connsiteX5-329" fmla="*/ 3272790 w 3764280"/>
                  <a:gd name="connsiteY5-330" fmla="*/ 666750 h 2897505"/>
                  <a:gd name="connsiteX6-331" fmla="*/ 3764280 w 3764280"/>
                  <a:gd name="connsiteY6-332" fmla="*/ 0 h 2897505"/>
                  <a:gd name="connsiteX0-333" fmla="*/ 0 w 3939540"/>
                  <a:gd name="connsiteY0-334" fmla="*/ 3423285 h 3423285"/>
                  <a:gd name="connsiteX1-335" fmla="*/ 1099185 w 3939540"/>
                  <a:gd name="connsiteY1-336" fmla="*/ 3225165 h 3423285"/>
                  <a:gd name="connsiteX2-337" fmla="*/ 1689735 w 3939540"/>
                  <a:gd name="connsiteY2-338" fmla="*/ 2926081 h 3423285"/>
                  <a:gd name="connsiteX3-339" fmla="*/ 2503170 w 3939540"/>
                  <a:gd name="connsiteY3-340" fmla="*/ 2289810 h 3423285"/>
                  <a:gd name="connsiteX4-341" fmla="*/ 2939415 w 3939540"/>
                  <a:gd name="connsiteY4-342" fmla="*/ 1777365 h 3423285"/>
                  <a:gd name="connsiteX5-343" fmla="*/ 3272790 w 3939540"/>
                  <a:gd name="connsiteY5-344" fmla="*/ 1192530 h 3423285"/>
                  <a:gd name="connsiteX6-345" fmla="*/ 3939540 w 3939540"/>
                  <a:gd name="connsiteY6-346" fmla="*/ 0 h 3423285"/>
                  <a:gd name="connsiteX0-347" fmla="*/ 0 w 3939540"/>
                  <a:gd name="connsiteY0-348" fmla="*/ 3423285 h 3423285"/>
                  <a:gd name="connsiteX1-349" fmla="*/ 1099185 w 3939540"/>
                  <a:gd name="connsiteY1-350" fmla="*/ 3225165 h 3423285"/>
                  <a:gd name="connsiteX2-351" fmla="*/ 1689735 w 3939540"/>
                  <a:gd name="connsiteY2-352" fmla="*/ 2926081 h 3423285"/>
                  <a:gd name="connsiteX3-353" fmla="*/ 2503170 w 3939540"/>
                  <a:gd name="connsiteY3-354" fmla="*/ 2289810 h 3423285"/>
                  <a:gd name="connsiteX4-355" fmla="*/ 2939415 w 3939540"/>
                  <a:gd name="connsiteY4-356" fmla="*/ 1777365 h 3423285"/>
                  <a:gd name="connsiteX5-357" fmla="*/ 3272790 w 3939540"/>
                  <a:gd name="connsiteY5-358" fmla="*/ 1192530 h 3423285"/>
                  <a:gd name="connsiteX6-359" fmla="*/ 3939540 w 3939540"/>
                  <a:gd name="connsiteY6-360" fmla="*/ 0 h 3423285"/>
                  <a:gd name="connsiteX0-361" fmla="*/ 0 w 4030980"/>
                  <a:gd name="connsiteY0-362" fmla="*/ 3499485 h 3499485"/>
                  <a:gd name="connsiteX1-363" fmla="*/ 1099185 w 4030980"/>
                  <a:gd name="connsiteY1-364" fmla="*/ 3301365 h 3499485"/>
                  <a:gd name="connsiteX2-365" fmla="*/ 1689735 w 4030980"/>
                  <a:gd name="connsiteY2-366" fmla="*/ 3002281 h 3499485"/>
                  <a:gd name="connsiteX3-367" fmla="*/ 2503170 w 4030980"/>
                  <a:gd name="connsiteY3-368" fmla="*/ 2366010 h 3499485"/>
                  <a:gd name="connsiteX4-369" fmla="*/ 2939415 w 4030980"/>
                  <a:gd name="connsiteY4-370" fmla="*/ 1853565 h 3499485"/>
                  <a:gd name="connsiteX5-371" fmla="*/ 3272790 w 4030980"/>
                  <a:gd name="connsiteY5-372" fmla="*/ 1268730 h 3499485"/>
                  <a:gd name="connsiteX6-373" fmla="*/ 4030980 w 4030980"/>
                  <a:gd name="connsiteY6-374" fmla="*/ 0 h 3499485"/>
                  <a:gd name="connsiteX0-375" fmla="*/ 0 w 4030980"/>
                  <a:gd name="connsiteY0-376" fmla="*/ 3499485 h 3499485"/>
                  <a:gd name="connsiteX1-377" fmla="*/ 1099185 w 4030980"/>
                  <a:gd name="connsiteY1-378" fmla="*/ 3301365 h 3499485"/>
                  <a:gd name="connsiteX2-379" fmla="*/ 1689735 w 4030980"/>
                  <a:gd name="connsiteY2-380" fmla="*/ 3002281 h 3499485"/>
                  <a:gd name="connsiteX3-381" fmla="*/ 2503170 w 4030980"/>
                  <a:gd name="connsiteY3-382" fmla="*/ 2366010 h 3499485"/>
                  <a:gd name="connsiteX4-383" fmla="*/ 2939415 w 4030980"/>
                  <a:gd name="connsiteY4-384" fmla="*/ 1853565 h 3499485"/>
                  <a:gd name="connsiteX5-385" fmla="*/ 3272790 w 4030980"/>
                  <a:gd name="connsiteY5-386" fmla="*/ 1268730 h 3499485"/>
                  <a:gd name="connsiteX6-387" fmla="*/ 4030980 w 4030980"/>
                  <a:gd name="connsiteY6-388" fmla="*/ 0 h 3499485"/>
                  <a:gd name="connsiteX0-389" fmla="*/ 0 w 4030980"/>
                  <a:gd name="connsiteY0-390" fmla="*/ 3499485 h 3499485"/>
                  <a:gd name="connsiteX1-391" fmla="*/ 1099185 w 4030980"/>
                  <a:gd name="connsiteY1-392" fmla="*/ 3301365 h 3499485"/>
                  <a:gd name="connsiteX2-393" fmla="*/ 1689735 w 4030980"/>
                  <a:gd name="connsiteY2-394" fmla="*/ 3002281 h 3499485"/>
                  <a:gd name="connsiteX3-395" fmla="*/ 2503170 w 4030980"/>
                  <a:gd name="connsiteY3-396" fmla="*/ 2366010 h 3499485"/>
                  <a:gd name="connsiteX4-397" fmla="*/ 2939415 w 4030980"/>
                  <a:gd name="connsiteY4-398" fmla="*/ 1853565 h 3499485"/>
                  <a:gd name="connsiteX5-399" fmla="*/ 3234690 w 4030980"/>
                  <a:gd name="connsiteY5-400" fmla="*/ 1268730 h 3499485"/>
                  <a:gd name="connsiteX6-401" fmla="*/ 4030980 w 4030980"/>
                  <a:gd name="connsiteY6-402" fmla="*/ 0 h 3499485"/>
                  <a:gd name="connsiteX0-403" fmla="*/ 0 w 4030980"/>
                  <a:gd name="connsiteY0-404" fmla="*/ 3499485 h 3499485"/>
                  <a:gd name="connsiteX1-405" fmla="*/ 1099185 w 4030980"/>
                  <a:gd name="connsiteY1-406" fmla="*/ 3301365 h 3499485"/>
                  <a:gd name="connsiteX2-407" fmla="*/ 1689735 w 4030980"/>
                  <a:gd name="connsiteY2-408" fmla="*/ 3002281 h 3499485"/>
                  <a:gd name="connsiteX3-409" fmla="*/ 2503170 w 4030980"/>
                  <a:gd name="connsiteY3-410" fmla="*/ 2366010 h 3499485"/>
                  <a:gd name="connsiteX4-411" fmla="*/ 2870835 w 4030980"/>
                  <a:gd name="connsiteY4-412" fmla="*/ 1838325 h 3499485"/>
                  <a:gd name="connsiteX5-413" fmla="*/ 3234690 w 4030980"/>
                  <a:gd name="connsiteY5-414" fmla="*/ 1268730 h 3499485"/>
                  <a:gd name="connsiteX6-415" fmla="*/ 4030980 w 4030980"/>
                  <a:gd name="connsiteY6-416" fmla="*/ 0 h 3499485"/>
                  <a:gd name="connsiteX0-417" fmla="*/ 0 w 4030980"/>
                  <a:gd name="connsiteY0-418" fmla="*/ 3499485 h 3499485"/>
                  <a:gd name="connsiteX1-419" fmla="*/ 1099185 w 4030980"/>
                  <a:gd name="connsiteY1-420" fmla="*/ 3301365 h 3499485"/>
                  <a:gd name="connsiteX2-421" fmla="*/ 1689735 w 4030980"/>
                  <a:gd name="connsiteY2-422" fmla="*/ 3002281 h 3499485"/>
                  <a:gd name="connsiteX3-423" fmla="*/ 2465070 w 4030980"/>
                  <a:gd name="connsiteY3-424" fmla="*/ 2366010 h 3499485"/>
                  <a:gd name="connsiteX4-425" fmla="*/ 2870835 w 4030980"/>
                  <a:gd name="connsiteY4-426" fmla="*/ 1838325 h 3499485"/>
                  <a:gd name="connsiteX5-427" fmla="*/ 3234690 w 4030980"/>
                  <a:gd name="connsiteY5-428" fmla="*/ 1268730 h 3499485"/>
                  <a:gd name="connsiteX6-429" fmla="*/ 4030980 w 4030980"/>
                  <a:gd name="connsiteY6-430" fmla="*/ 0 h 3499485"/>
                  <a:gd name="connsiteX0-431" fmla="*/ 0 w 3931920"/>
                  <a:gd name="connsiteY0-432" fmla="*/ 3415665 h 3415665"/>
                  <a:gd name="connsiteX1-433" fmla="*/ 1099185 w 3931920"/>
                  <a:gd name="connsiteY1-434" fmla="*/ 3217545 h 3415665"/>
                  <a:gd name="connsiteX2-435" fmla="*/ 1689735 w 3931920"/>
                  <a:gd name="connsiteY2-436" fmla="*/ 2918461 h 3415665"/>
                  <a:gd name="connsiteX3-437" fmla="*/ 2465070 w 3931920"/>
                  <a:gd name="connsiteY3-438" fmla="*/ 2282190 h 3415665"/>
                  <a:gd name="connsiteX4-439" fmla="*/ 2870835 w 3931920"/>
                  <a:gd name="connsiteY4-440" fmla="*/ 1754505 h 3415665"/>
                  <a:gd name="connsiteX5-441" fmla="*/ 3234690 w 3931920"/>
                  <a:gd name="connsiteY5-442" fmla="*/ 1184910 h 3415665"/>
                  <a:gd name="connsiteX6-443" fmla="*/ 3931920 w 3931920"/>
                  <a:gd name="connsiteY6-444" fmla="*/ 0 h 3415665"/>
                  <a:gd name="connsiteX0-445" fmla="*/ 0 w 3931920"/>
                  <a:gd name="connsiteY0-446" fmla="*/ 3415665 h 3415665"/>
                  <a:gd name="connsiteX1-447" fmla="*/ 1099185 w 3931920"/>
                  <a:gd name="connsiteY1-448" fmla="*/ 3217545 h 3415665"/>
                  <a:gd name="connsiteX2-449" fmla="*/ 1689735 w 3931920"/>
                  <a:gd name="connsiteY2-450" fmla="*/ 2918461 h 3415665"/>
                  <a:gd name="connsiteX3-451" fmla="*/ 2465070 w 3931920"/>
                  <a:gd name="connsiteY3-452" fmla="*/ 2282190 h 3415665"/>
                  <a:gd name="connsiteX4-453" fmla="*/ 2870835 w 3931920"/>
                  <a:gd name="connsiteY4-454" fmla="*/ 1754505 h 3415665"/>
                  <a:gd name="connsiteX5-455" fmla="*/ 3234690 w 3931920"/>
                  <a:gd name="connsiteY5-456" fmla="*/ 1184910 h 3415665"/>
                  <a:gd name="connsiteX6-457" fmla="*/ 3931920 w 3931920"/>
                  <a:gd name="connsiteY6-458" fmla="*/ 0 h 3415665"/>
                  <a:gd name="connsiteX0-459" fmla="*/ 0 w 3666372"/>
                  <a:gd name="connsiteY0-460" fmla="*/ 2945922 h 2945922"/>
                  <a:gd name="connsiteX1-461" fmla="*/ 1099185 w 3666372"/>
                  <a:gd name="connsiteY1-462" fmla="*/ 2747802 h 2945922"/>
                  <a:gd name="connsiteX2-463" fmla="*/ 1689735 w 3666372"/>
                  <a:gd name="connsiteY2-464" fmla="*/ 2448718 h 2945922"/>
                  <a:gd name="connsiteX3-465" fmla="*/ 2465070 w 3666372"/>
                  <a:gd name="connsiteY3-466" fmla="*/ 1812447 h 2945922"/>
                  <a:gd name="connsiteX4-467" fmla="*/ 2870835 w 3666372"/>
                  <a:gd name="connsiteY4-468" fmla="*/ 1284762 h 2945922"/>
                  <a:gd name="connsiteX5-469" fmla="*/ 3234690 w 3666372"/>
                  <a:gd name="connsiteY5-470" fmla="*/ 715167 h 2945922"/>
                  <a:gd name="connsiteX6-471" fmla="*/ 3666372 w 3666372"/>
                  <a:gd name="connsiteY6-472" fmla="*/ 0 h 29459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21" y="connsiteY6-122"/>
                  </a:cxn>
                </a:cxnLst>
                <a:rect l="l" t="t" r="r" b="b"/>
                <a:pathLst>
                  <a:path w="3666372" h="2945922">
                    <a:moveTo>
                      <a:pt x="0" y="2945922"/>
                    </a:moveTo>
                    <a:cubicBezTo>
                      <a:pt x="381794" y="2938778"/>
                      <a:pt x="817563" y="2830669"/>
                      <a:pt x="1099185" y="2747802"/>
                    </a:cubicBezTo>
                    <a:cubicBezTo>
                      <a:pt x="1380807" y="2664935"/>
                      <a:pt x="1497648" y="2555080"/>
                      <a:pt x="1689735" y="2448718"/>
                    </a:cubicBezTo>
                    <a:cubicBezTo>
                      <a:pt x="1881822" y="2342356"/>
                      <a:pt x="2268220" y="2006440"/>
                      <a:pt x="2465070" y="1812447"/>
                    </a:cubicBezTo>
                    <a:cubicBezTo>
                      <a:pt x="2661920" y="1618454"/>
                      <a:pt x="2742565" y="1467642"/>
                      <a:pt x="2870835" y="1284762"/>
                    </a:cubicBezTo>
                    <a:cubicBezTo>
                      <a:pt x="2999105" y="1101882"/>
                      <a:pt x="3102101" y="929294"/>
                      <a:pt x="3234690" y="715167"/>
                    </a:cubicBezTo>
                    <a:cubicBezTo>
                      <a:pt x="3367279" y="501040"/>
                      <a:pt x="3516829" y="242729"/>
                      <a:pt x="3666372" y="0"/>
                    </a:cubicBezTo>
                  </a:path>
                </a:pathLst>
              </a:custGeom>
              <a:noFill/>
              <a:ln w="19050">
                <a:solidFill>
                  <a:schemeClr val="bg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31" name="任意多边形 145">
                <a:extLst>
                  <a:ext uri="{FF2B5EF4-FFF2-40B4-BE49-F238E27FC236}">
                    <a16:creationId xmlns:a16="http://schemas.microsoft.com/office/drawing/2014/main" id="{067D147F-437A-4812-8D46-A2B02E447342}"/>
                  </a:ext>
                </a:extLst>
              </p:cNvPr>
              <p:cNvSpPr/>
              <p:nvPr/>
            </p:nvSpPr>
            <p:spPr>
              <a:xfrm>
                <a:off x="2873961" y="1163227"/>
                <a:ext cx="3096414" cy="268087"/>
              </a:xfrm>
              <a:custGeom>
                <a:avLst/>
                <a:gdLst>
                  <a:gd name="connsiteX0" fmla="*/ 3124200 w 3124200"/>
                  <a:gd name="connsiteY0" fmla="*/ 362913 h 362913"/>
                  <a:gd name="connsiteX1" fmla="*/ 2809875 w 3124200"/>
                  <a:gd name="connsiteY1" fmla="*/ 229563 h 362913"/>
                  <a:gd name="connsiteX2" fmla="*/ 2466975 w 3124200"/>
                  <a:gd name="connsiteY2" fmla="*/ 229563 h 362913"/>
                  <a:gd name="connsiteX3" fmla="*/ 2238375 w 3124200"/>
                  <a:gd name="connsiteY3" fmla="*/ 210513 h 362913"/>
                  <a:gd name="connsiteX4" fmla="*/ 2181225 w 3124200"/>
                  <a:gd name="connsiteY4" fmla="*/ 191463 h 362913"/>
                  <a:gd name="connsiteX5" fmla="*/ 1952625 w 3124200"/>
                  <a:gd name="connsiteY5" fmla="*/ 191463 h 362913"/>
                  <a:gd name="connsiteX6" fmla="*/ 1828800 w 3124200"/>
                  <a:gd name="connsiteY6" fmla="*/ 191463 h 362913"/>
                  <a:gd name="connsiteX7" fmla="*/ 1409700 w 3124200"/>
                  <a:gd name="connsiteY7" fmla="*/ 86688 h 362913"/>
                  <a:gd name="connsiteX8" fmla="*/ 1009650 w 3124200"/>
                  <a:gd name="connsiteY8" fmla="*/ 963 h 362913"/>
                  <a:gd name="connsiteX9" fmla="*/ 238125 w 3124200"/>
                  <a:gd name="connsiteY9" fmla="*/ 143838 h 362913"/>
                  <a:gd name="connsiteX10" fmla="*/ 0 w 3124200"/>
                  <a:gd name="connsiteY10" fmla="*/ 67638 h 362913"/>
                  <a:gd name="connsiteX0-1" fmla="*/ 3124200 w 3124200"/>
                  <a:gd name="connsiteY0-2" fmla="*/ 313488 h 313488"/>
                  <a:gd name="connsiteX1-3" fmla="*/ 2809875 w 3124200"/>
                  <a:gd name="connsiteY1-4" fmla="*/ 180138 h 313488"/>
                  <a:gd name="connsiteX2-5" fmla="*/ 2466975 w 3124200"/>
                  <a:gd name="connsiteY2-6" fmla="*/ 180138 h 313488"/>
                  <a:gd name="connsiteX3-7" fmla="*/ 2238375 w 3124200"/>
                  <a:gd name="connsiteY3-8" fmla="*/ 161088 h 313488"/>
                  <a:gd name="connsiteX4-9" fmla="*/ 2181225 w 3124200"/>
                  <a:gd name="connsiteY4-10" fmla="*/ 142038 h 313488"/>
                  <a:gd name="connsiteX5-11" fmla="*/ 1952625 w 3124200"/>
                  <a:gd name="connsiteY5-12" fmla="*/ 142038 h 313488"/>
                  <a:gd name="connsiteX6-13" fmla="*/ 1828800 w 3124200"/>
                  <a:gd name="connsiteY6-14" fmla="*/ 142038 h 313488"/>
                  <a:gd name="connsiteX7-15" fmla="*/ 1409700 w 3124200"/>
                  <a:gd name="connsiteY7-16" fmla="*/ 37263 h 313488"/>
                  <a:gd name="connsiteX8-17" fmla="*/ 1009650 w 3124200"/>
                  <a:gd name="connsiteY8-18" fmla="*/ 2338 h 313488"/>
                  <a:gd name="connsiteX9-19" fmla="*/ 238125 w 3124200"/>
                  <a:gd name="connsiteY9-20" fmla="*/ 94413 h 313488"/>
                  <a:gd name="connsiteX10-21" fmla="*/ 0 w 3124200"/>
                  <a:gd name="connsiteY10-22" fmla="*/ 18213 h 313488"/>
                  <a:gd name="connsiteX0-23" fmla="*/ 3124200 w 3124200"/>
                  <a:gd name="connsiteY0-24" fmla="*/ 311872 h 311872"/>
                  <a:gd name="connsiteX1-25" fmla="*/ 2809875 w 3124200"/>
                  <a:gd name="connsiteY1-26" fmla="*/ 178522 h 311872"/>
                  <a:gd name="connsiteX2-27" fmla="*/ 2466975 w 3124200"/>
                  <a:gd name="connsiteY2-28" fmla="*/ 178522 h 311872"/>
                  <a:gd name="connsiteX3-29" fmla="*/ 2238375 w 3124200"/>
                  <a:gd name="connsiteY3-30" fmla="*/ 159472 h 311872"/>
                  <a:gd name="connsiteX4-31" fmla="*/ 2181225 w 3124200"/>
                  <a:gd name="connsiteY4-32" fmla="*/ 140422 h 311872"/>
                  <a:gd name="connsiteX5-33" fmla="*/ 1952625 w 3124200"/>
                  <a:gd name="connsiteY5-34" fmla="*/ 140422 h 311872"/>
                  <a:gd name="connsiteX6-35" fmla="*/ 1828800 w 3124200"/>
                  <a:gd name="connsiteY6-36" fmla="*/ 140422 h 311872"/>
                  <a:gd name="connsiteX7-37" fmla="*/ 1409700 w 3124200"/>
                  <a:gd name="connsiteY7-38" fmla="*/ 54697 h 311872"/>
                  <a:gd name="connsiteX8-39" fmla="*/ 1009650 w 3124200"/>
                  <a:gd name="connsiteY8-40" fmla="*/ 722 h 311872"/>
                  <a:gd name="connsiteX9-41" fmla="*/ 238125 w 3124200"/>
                  <a:gd name="connsiteY9-42" fmla="*/ 92797 h 311872"/>
                  <a:gd name="connsiteX10-43" fmla="*/ 0 w 3124200"/>
                  <a:gd name="connsiteY10-44" fmla="*/ 16597 h 311872"/>
                  <a:gd name="connsiteX0-45" fmla="*/ 3124200 w 3124200"/>
                  <a:gd name="connsiteY0-46" fmla="*/ 311823 h 311823"/>
                  <a:gd name="connsiteX1-47" fmla="*/ 2809875 w 3124200"/>
                  <a:gd name="connsiteY1-48" fmla="*/ 178473 h 311823"/>
                  <a:gd name="connsiteX2-49" fmla="*/ 2466975 w 3124200"/>
                  <a:gd name="connsiteY2-50" fmla="*/ 178473 h 311823"/>
                  <a:gd name="connsiteX3-51" fmla="*/ 2238375 w 3124200"/>
                  <a:gd name="connsiteY3-52" fmla="*/ 159423 h 311823"/>
                  <a:gd name="connsiteX4-53" fmla="*/ 2181225 w 3124200"/>
                  <a:gd name="connsiteY4-54" fmla="*/ 140373 h 311823"/>
                  <a:gd name="connsiteX5-55" fmla="*/ 1952625 w 3124200"/>
                  <a:gd name="connsiteY5-56" fmla="*/ 140373 h 311823"/>
                  <a:gd name="connsiteX6-57" fmla="*/ 1765300 w 3124200"/>
                  <a:gd name="connsiteY6-58" fmla="*/ 121323 h 311823"/>
                  <a:gd name="connsiteX7-59" fmla="*/ 1409700 w 3124200"/>
                  <a:gd name="connsiteY7-60" fmla="*/ 54648 h 311823"/>
                  <a:gd name="connsiteX8-61" fmla="*/ 1009650 w 3124200"/>
                  <a:gd name="connsiteY8-62" fmla="*/ 673 h 311823"/>
                  <a:gd name="connsiteX9-63" fmla="*/ 238125 w 3124200"/>
                  <a:gd name="connsiteY9-64" fmla="*/ 92748 h 311823"/>
                  <a:gd name="connsiteX10-65" fmla="*/ 0 w 3124200"/>
                  <a:gd name="connsiteY10-66" fmla="*/ 16548 h 311823"/>
                  <a:gd name="connsiteX0-67" fmla="*/ 3124200 w 3124200"/>
                  <a:gd name="connsiteY0-68" fmla="*/ 311823 h 311823"/>
                  <a:gd name="connsiteX1-69" fmla="*/ 2809875 w 3124200"/>
                  <a:gd name="connsiteY1-70" fmla="*/ 178473 h 311823"/>
                  <a:gd name="connsiteX2-71" fmla="*/ 2466975 w 3124200"/>
                  <a:gd name="connsiteY2-72" fmla="*/ 178473 h 311823"/>
                  <a:gd name="connsiteX3-73" fmla="*/ 2238375 w 3124200"/>
                  <a:gd name="connsiteY3-74" fmla="*/ 159423 h 311823"/>
                  <a:gd name="connsiteX4-75" fmla="*/ 2181225 w 3124200"/>
                  <a:gd name="connsiteY4-76" fmla="*/ 140373 h 311823"/>
                  <a:gd name="connsiteX5-77" fmla="*/ 1978025 w 3124200"/>
                  <a:gd name="connsiteY5-78" fmla="*/ 146723 h 311823"/>
                  <a:gd name="connsiteX6-79" fmla="*/ 1765300 w 3124200"/>
                  <a:gd name="connsiteY6-80" fmla="*/ 121323 h 311823"/>
                  <a:gd name="connsiteX7-81" fmla="*/ 1409700 w 3124200"/>
                  <a:gd name="connsiteY7-82" fmla="*/ 54648 h 311823"/>
                  <a:gd name="connsiteX8-83" fmla="*/ 1009650 w 3124200"/>
                  <a:gd name="connsiteY8-84" fmla="*/ 673 h 311823"/>
                  <a:gd name="connsiteX9-85" fmla="*/ 238125 w 3124200"/>
                  <a:gd name="connsiteY9-86" fmla="*/ 92748 h 311823"/>
                  <a:gd name="connsiteX10-87" fmla="*/ 0 w 3124200"/>
                  <a:gd name="connsiteY10-88" fmla="*/ 16548 h 311823"/>
                  <a:gd name="connsiteX0-89" fmla="*/ 3124200 w 3124200"/>
                  <a:gd name="connsiteY0-90" fmla="*/ 311823 h 311823"/>
                  <a:gd name="connsiteX1-91" fmla="*/ 2809875 w 3124200"/>
                  <a:gd name="connsiteY1-92" fmla="*/ 178473 h 311823"/>
                  <a:gd name="connsiteX2-93" fmla="*/ 2466975 w 3124200"/>
                  <a:gd name="connsiteY2-94" fmla="*/ 178473 h 311823"/>
                  <a:gd name="connsiteX3-95" fmla="*/ 2238375 w 3124200"/>
                  <a:gd name="connsiteY3-96" fmla="*/ 159423 h 311823"/>
                  <a:gd name="connsiteX4-97" fmla="*/ 2206625 w 3124200"/>
                  <a:gd name="connsiteY4-98" fmla="*/ 127673 h 311823"/>
                  <a:gd name="connsiteX5-99" fmla="*/ 1978025 w 3124200"/>
                  <a:gd name="connsiteY5-100" fmla="*/ 146723 h 311823"/>
                  <a:gd name="connsiteX6-101" fmla="*/ 1765300 w 3124200"/>
                  <a:gd name="connsiteY6-102" fmla="*/ 121323 h 311823"/>
                  <a:gd name="connsiteX7-103" fmla="*/ 1409700 w 3124200"/>
                  <a:gd name="connsiteY7-104" fmla="*/ 54648 h 311823"/>
                  <a:gd name="connsiteX8-105" fmla="*/ 1009650 w 3124200"/>
                  <a:gd name="connsiteY8-106" fmla="*/ 673 h 311823"/>
                  <a:gd name="connsiteX9-107" fmla="*/ 238125 w 3124200"/>
                  <a:gd name="connsiteY9-108" fmla="*/ 92748 h 311823"/>
                  <a:gd name="connsiteX10-109" fmla="*/ 0 w 3124200"/>
                  <a:gd name="connsiteY10-110" fmla="*/ 16548 h 311823"/>
                  <a:gd name="connsiteX0-111" fmla="*/ 3124200 w 3124200"/>
                  <a:gd name="connsiteY0-112" fmla="*/ 311823 h 311823"/>
                  <a:gd name="connsiteX1-113" fmla="*/ 2809875 w 3124200"/>
                  <a:gd name="connsiteY1-114" fmla="*/ 178473 h 311823"/>
                  <a:gd name="connsiteX2-115" fmla="*/ 2466975 w 3124200"/>
                  <a:gd name="connsiteY2-116" fmla="*/ 178473 h 311823"/>
                  <a:gd name="connsiteX3-117" fmla="*/ 2359025 w 3124200"/>
                  <a:gd name="connsiteY3-118" fmla="*/ 140373 h 311823"/>
                  <a:gd name="connsiteX4-119" fmla="*/ 2206625 w 3124200"/>
                  <a:gd name="connsiteY4-120" fmla="*/ 127673 h 311823"/>
                  <a:gd name="connsiteX5-121" fmla="*/ 1978025 w 3124200"/>
                  <a:gd name="connsiteY5-122" fmla="*/ 146723 h 311823"/>
                  <a:gd name="connsiteX6-123" fmla="*/ 1765300 w 3124200"/>
                  <a:gd name="connsiteY6-124" fmla="*/ 121323 h 311823"/>
                  <a:gd name="connsiteX7-125" fmla="*/ 1409700 w 3124200"/>
                  <a:gd name="connsiteY7-126" fmla="*/ 54648 h 311823"/>
                  <a:gd name="connsiteX8-127" fmla="*/ 1009650 w 3124200"/>
                  <a:gd name="connsiteY8-128" fmla="*/ 673 h 311823"/>
                  <a:gd name="connsiteX9-129" fmla="*/ 238125 w 3124200"/>
                  <a:gd name="connsiteY9-130" fmla="*/ 92748 h 311823"/>
                  <a:gd name="connsiteX10-131" fmla="*/ 0 w 3124200"/>
                  <a:gd name="connsiteY10-132" fmla="*/ 16548 h 311823"/>
                  <a:gd name="connsiteX0-133" fmla="*/ 3124200 w 3124200"/>
                  <a:gd name="connsiteY0-134" fmla="*/ 311823 h 311823"/>
                  <a:gd name="connsiteX1-135" fmla="*/ 2809875 w 3124200"/>
                  <a:gd name="connsiteY1-136" fmla="*/ 178473 h 311823"/>
                  <a:gd name="connsiteX2-137" fmla="*/ 2562225 w 3124200"/>
                  <a:gd name="connsiteY2-138" fmla="*/ 153073 h 311823"/>
                  <a:gd name="connsiteX3-139" fmla="*/ 2359025 w 3124200"/>
                  <a:gd name="connsiteY3-140" fmla="*/ 140373 h 311823"/>
                  <a:gd name="connsiteX4-141" fmla="*/ 2206625 w 3124200"/>
                  <a:gd name="connsiteY4-142" fmla="*/ 127673 h 311823"/>
                  <a:gd name="connsiteX5-143" fmla="*/ 1978025 w 3124200"/>
                  <a:gd name="connsiteY5-144" fmla="*/ 146723 h 311823"/>
                  <a:gd name="connsiteX6-145" fmla="*/ 1765300 w 3124200"/>
                  <a:gd name="connsiteY6-146" fmla="*/ 121323 h 311823"/>
                  <a:gd name="connsiteX7-147" fmla="*/ 1409700 w 3124200"/>
                  <a:gd name="connsiteY7-148" fmla="*/ 54648 h 311823"/>
                  <a:gd name="connsiteX8-149" fmla="*/ 1009650 w 3124200"/>
                  <a:gd name="connsiteY8-150" fmla="*/ 673 h 311823"/>
                  <a:gd name="connsiteX9-151" fmla="*/ 238125 w 3124200"/>
                  <a:gd name="connsiteY9-152" fmla="*/ 92748 h 311823"/>
                  <a:gd name="connsiteX10-153" fmla="*/ 0 w 3124200"/>
                  <a:gd name="connsiteY10-154" fmla="*/ 16548 h 311823"/>
                  <a:gd name="connsiteX0-155" fmla="*/ 3124200 w 3124200"/>
                  <a:gd name="connsiteY0-156" fmla="*/ 311150 h 311150"/>
                  <a:gd name="connsiteX1-157" fmla="*/ 2809875 w 3124200"/>
                  <a:gd name="connsiteY1-158" fmla="*/ 177800 h 311150"/>
                  <a:gd name="connsiteX2-159" fmla="*/ 2562225 w 3124200"/>
                  <a:gd name="connsiteY2-160" fmla="*/ 152400 h 311150"/>
                  <a:gd name="connsiteX3-161" fmla="*/ 2359025 w 3124200"/>
                  <a:gd name="connsiteY3-162" fmla="*/ 139700 h 311150"/>
                  <a:gd name="connsiteX4-163" fmla="*/ 2206625 w 3124200"/>
                  <a:gd name="connsiteY4-164" fmla="*/ 127000 h 311150"/>
                  <a:gd name="connsiteX5-165" fmla="*/ 1978025 w 3124200"/>
                  <a:gd name="connsiteY5-166" fmla="*/ 146050 h 311150"/>
                  <a:gd name="connsiteX6-167" fmla="*/ 1765300 w 3124200"/>
                  <a:gd name="connsiteY6-168" fmla="*/ 120650 h 311150"/>
                  <a:gd name="connsiteX7-169" fmla="*/ 1409700 w 3124200"/>
                  <a:gd name="connsiteY7-170" fmla="*/ 53975 h 311150"/>
                  <a:gd name="connsiteX8-171" fmla="*/ 1009650 w 3124200"/>
                  <a:gd name="connsiteY8-172" fmla="*/ 0 h 311150"/>
                  <a:gd name="connsiteX9-173" fmla="*/ 200025 w 3124200"/>
                  <a:gd name="connsiteY9-174" fmla="*/ 53975 h 311150"/>
                  <a:gd name="connsiteX10-175" fmla="*/ 0 w 3124200"/>
                  <a:gd name="connsiteY10-176" fmla="*/ 15875 h 311150"/>
                  <a:gd name="connsiteX0-177" fmla="*/ 3136900 w 3136900"/>
                  <a:gd name="connsiteY0-178" fmla="*/ 311150 h 311150"/>
                  <a:gd name="connsiteX1-179" fmla="*/ 2822575 w 3136900"/>
                  <a:gd name="connsiteY1-180" fmla="*/ 177800 h 311150"/>
                  <a:gd name="connsiteX2-181" fmla="*/ 2574925 w 3136900"/>
                  <a:gd name="connsiteY2-182" fmla="*/ 152400 h 311150"/>
                  <a:gd name="connsiteX3-183" fmla="*/ 2371725 w 3136900"/>
                  <a:gd name="connsiteY3-184" fmla="*/ 139700 h 311150"/>
                  <a:gd name="connsiteX4-185" fmla="*/ 2219325 w 3136900"/>
                  <a:gd name="connsiteY4-186" fmla="*/ 127000 h 311150"/>
                  <a:gd name="connsiteX5-187" fmla="*/ 1990725 w 3136900"/>
                  <a:gd name="connsiteY5-188" fmla="*/ 146050 h 311150"/>
                  <a:gd name="connsiteX6-189" fmla="*/ 1778000 w 3136900"/>
                  <a:gd name="connsiteY6-190" fmla="*/ 120650 h 311150"/>
                  <a:gd name="connsiteX7-191" fmla="*/ 1422400 w 3136900"/>
                  <a:gd name="connsiteY7-192" fmla="*/ 53975 h 311150"/>
                  <a:gd name="connsiteX8-193" fmla="*/ 1022350 w 3136900"/>
                  <a:gd name="connsiteY8-194" fmla="*/ 0 h 311150"/>
                  <a:gd name="connsiteX9-195" fmla="*/ 212725 w 3136900"/>
                  <a:gd name="connsiteY9-196" fmla="*/ 53975 h 311150"/>
                  <a:gd name="connsiteX10-197" fmla="*/ 0 w 3136900"/>
                  <a:gd name="connsiteY10-198" fmla="*/ 47625 h 311150"/>
                  <a:gd name="connsiteX0-199" fmla="*/ 3136900 w 3136900"/>
                  <a:gd name="connsiteY0-200" fmla="*/ 311150 h 311150"/>
                  <a:gd name="connsiteX1-201" fmla="*/ 2822575 w 3136900"/>
                  <a:gd name="connsiteY1-202" fmla="*/ 177800 h 311150"/>
                  <a:gd name="connsiteX2-203" fmla="*/ 2574925 w 3136900"/>
                  <a:gd name="connsiteY2-204" fmla="*/ 152400 h 311150"/>
                  <a:gd name="connsiteX3-205" fmla="*/ 2371725 w 3136900"/>
                  <a:gd name="connsiteY3-206" fmla="*/ 139700 h 311150"/>
                  <a:gd name="connsiteX4-207" fmla="*/ 2219325 w 3136900"/>
                  <a:gd name="connsiteY4-208" fmla="*/ 127000 h 311150"/>
                  <a:gd name="connsiteX5-209" fmla="*/ 1990725 w 3136900"/>
                  <a:gd name="connsiteY5-210" fmla="*/ 146050 h 311150"/>
                  <a:gd name="connsiteX6-211" fmla="*/ 1778000 w 3136900"/>
                  <a:gd name="connsiteY6-212" fmla="*/ 120650 h 311150"/>
                  <a:gd name="connsiteX7-213" fmla="*/ 1422400 w 3136900"/>
                  <a:gd name="connsiteY7-214" fmla="*/ 53975 h 311150"/>
                  <a:gd name="connsiteX8-215" fmla="*/ 1022350 w 3136900"/>
                  <a:gd name="connsiteY8-216" fmla="*/ 0 h 311150"/>
                  <a:gd name="connsiteX9-217" fmla="*/ 212725 w 3136900"/>
                  <a:gd name="connsiteY9-218" fmla="*/ 53975 h 311150"/>
                  <a:gd name="connsiteX10-219" fmla="*/ 0 w 3136900"/>
                  <a:gd name="connsiteY10-220" fmla="*/ 47625 h 311150"/>
                  <a:gd name="connsiteX0-221" fmla="*/ 3136900 w 3136900"/>
                  <a:gd name="connsiteY0-222" fmla="*/ 311163 h 311163"/>
                  <a:gd name="connsiteX1-223" fmla="*/ 2822575 w 3136900"/>
                  <a:gd name="connsiteY1-224" fmla="*/ 177813 h 311163"/>
                  <a:gd name="connsiteX2-225" fmla="*/ 2574925 w 3136900"/>
                  <a:gd name="connsiteY2-226" fmla="*/ 152413 h 311163"/>
                  <a:gd name="connsiteX3-227" fmla="*/ 2371725 w 3136900"/>
                  <a:gd name="connsiteY3-228" fmla="*/ 139713 h 311163"/>
                  <a:gd name="connsiteX4-229" fmla="*/ 2219325 w 3136900"/>
                  <a:gd name="connsiteY4-230" fmla="*/ 127013 h 311163"/>
                  <a:gd name="connsiteX5-231" fmla="*/ 1990725 w 3136900"/>
                  <a:gd name="connsiteY5-232" fmla="*/ 146063 h 311163"/>
                  <a:gd name="connsiteX6-233" fmla="*/ 1778000 w 3136900"/>
                  <a:gd name="connsiteY6-234" fmla="*/ 120663 h 311163"/>
                  <a:gd name="connsiteX7-235" fmla="*/ 1422400 w 3136900"/>
                  <a:gd name="connsiteY7-236" fmla="*/ 53988 h 311163"/>
                  <a:gd name="connsiteX8-237" fmla="*/ 1022350 w 3136900"/>
                  <a:gd name="connsiteY8-238" fmla="*/ 13 h 311163"/>
                  <a:gd name="connsiteX9-239" fmla="*/ 459799 w 3136900"/>
                  <a:gd name="connsiteY9-240" fmla="*/ 58756 h 311163"/>
                  <a:gd name="connsiteX10-241" fmla="*/ 0 w 3136900"/>
                  <a:gd name="connsiteY10-242" fmla="*/ 47638 h 311163"/>
                  <a:gd name="connsiteX0-243" fmla="*/ 3136900 w 3136900"/>
                  <a:gd name="connsiteY0-244" fmla="*/ 311163 h 311163"/>
                  <a:gd name="connsiteX1-245" fmla="*/ 2822575 w 3136900"/>
                  <a:gd name="connsiteY1-246" fmla="*/ 177813 h 311163"/>
                  <a:gd name="connsiteX2-247" fmla="*/ 2574925 w 3136900"/>
                  <a:gd name="connsiteY2-248" fmla="*/ 152413 h 311163"/>
                  <a:gd name="connsiteX3-249" fmla="*/ 2371725 w 3136900"/>
                  <a:gd name="connsiteY3-250" fmla="*/ 139713 h 311163"/>
                  <a:gd name="connsiteX4-251" fmla="*/ 2219325 w 3136900"/>
                  <a:gd name="connsiteY4-252" fmla="*/ 127013 h 311163"/>
                  <a:gd name="connsiteX5-253" fmla="*/ 1990725 w 3136900"/>
                  <a:gd name="connsiteY5-254" fmla="*/ 146063 h 311163"/>
                  <a:gd name="connsiteX6-255" fmla="*/ 1778000 w 3136900"/>
                  <a:gd name="connsiteY6-256" fmla="*/ 120663 h 311163"/>
                  <a:gd name="connsiteX7-257" fmla="*/ 1422400 w 3136900"/>
                  <a:gd name="connsiteY7-258" fmla="*/ 53988 h 311163"/>
                  <a:gd name="connsiteX8-259" fmla="*/ 1022350 w 3136900"/>
                  <a:gd name="connsiteY8-260" fmla="*/ 13 h 311163"/>
                  <a:gd name="connsiteX9-261" fmla="*/ 459799 w 3136900"/>
                  <a:gd name="connsiteY9-262" fmla="*/ 58756 h 311163"/>
                  <a:gd name="connsiteX10-263" fmla="*/ 0 w 3136900"/>
                  <a:gd name="connsiteY10-264" fmla="*/ 47638 h 311163"/>
                  <a:gd name="connsiteX0-265" fmla="*/ 3149903 w 3149903"/>
                  <a:gd name="connsiteY0-266" fmla="*/ 311163 h 311163"/>
                  <a:gd name="connsiteX1-267" fmla="*/ 2835578 w 3149903"/>
                  <a:gd name="connsiteY1-268" fmla="*/ 177813 h 311163"/>
                  <a:gd name="connsiteX2-269" fmla="*/ 2587928 w 3149903"/>
                  <a:gd name="connsiteY2-270" fmla="*/ 152413 h 311163"/>
                  <a:gd name="connsiteX3-271" fmla="*/ 2384728 w 3149903"/>
                  <a:gd name="connsiteY3-272" fmla="*/ 139713 h 311163"/>
                  <a:gd name="connsiteX4-273" fmla="*/ 2232328 w 3149903"/>
                  <a:gd name="connsiteY4-274" fmla="*/ 127013 h 311163"/>
                  <a:gd name="connsiteX5-275" fmla="*/ 2003728 w 3149903"/>
                  <a:gd name="connsiteY5-276" fmla="*/ 146063 h 311163"/>
                  <a:gd name="connsiteX6-277" fmla="*/ 1791003 w 3149903"/>
                  <a:gd name="connsiteY6-278" fmla="*/ 120663 h 311163"/>
                  <a:gd name="connsiteX7-279" fmla="*/ 1435403 w 3149903"/>
                  <a:gd name="connsiteY7-280" fmla="*/ 53988 h 311163"/>
                  <a:gd name="connsiteX8-281" fmla="*/ 1035353 w 3149903"/>
                  <a:gd name="connsiteY8-282" fmla="*/ 13 h 311163"/>
                  <a:gd name="connsiteX9-283" fmla="*/ 472802 w 3149903"/>
                  <a:gd name="connsiteY9-284" fmla="*/ 58756 h 311163"/>
                  <a:gd name="connsiteX10-285" fmla="*/ 0 w 3149903"/>
                  <a:gd name="connsiteY10-286" fmla="*/ 109626 h 311163"/>
                  <a:gd name="connsiteX0-287" fmla="*/ 3149903 w 3149903"/>
                  <a:gd name="connsiteY0-288" fmla="*/ 311163 h 311163"/>
                  <a:gd name="connsiteX1-289" fmla="*/ 2835578 w 3149903"/>
                  <a:gd name="connsiteY1-290" fmla="*/ 177813 h 311163"/>
                  <a:gd name="connsiteX2-291" fmla="*/ 2587928 w 3149903"/>
                  <a:gd name="connsiteY2-292" fmla="*/ 152413 h 311163"/>
                  <a:gd name="connsiteX3-293" fmla="*/ 2384728 w 3149903"/>
                  <a:gd name="connsiteY3-294" fmla="*/ 139713 h 311163"/>
                  <a:gd name="connsiteX4-295" fmla="*/ 2232328 w 3149903"/>
                  <a:gd name="connsiteY4-296" fmla="*/ 127013 h 311163"/>
                  <a:gd name="connsiteX5-297" fmla="*/ 2003728 w 3149903"/>
                  <a:gd name="connsiteY5-298" fmla="*/ 146063 h 311163"/>
                  <a:gd name="connsiteX6-299" fmla="*/ 1791003 w 3149903"/>
                  <a:gd name="connsiteY6-300" fmla="*/ 120663 h 311163"/>
                  <a:gd name="connsiteX7-301" fmla="*/ 1435403 w 3149903"/>
                  <a:gd name="connsiteY7-302" fmla="*/ 53988 h 311163"/>
                  <a:gd name="connsiteX8-303" fmla="*/ 1035353 w 3149903"/>
                  <a:gd name="connsiteY8-304" fmla="*/ 13 h 311163"/>
                  <a:gd name="connsiteX9-305" fmla="*/ 472802 w 3149903"/>
                  <a:gd name="connsiteY9-306" fmla="*/ 58756 h 311163"/>
                  <a:gd name="connsiteX10-307" fmla="*/ 0 w 3149903"/>
                  <a:gd name="connsiteY10-308" fmla="*/ 109626 h 311163"/>
                  <a:gd name="connsiteX0-309" fmla="*/ 3149903 w 3149903"/>
                  <a:gd name="connsiteY0-310" fmla="*/ 311163 h 311163"/>
                  <a:gd name="connsiteX1-311" fmla="*/ 2835578 w 3149903"/>
                  <a:gd name="connsiteY1-312" fmla="*/ 177813 h 311163"/>
                  <a:gd name="connsiteX2-313" fmla="*/ 2587928 w 3149903"/>
                  <a:gd name="connsiteY2-314" fmla="*/ 152413 h 311163"/>
                  <a:gd name="connsiteX3-315" fmla="*/ 2384728 w 3149903"/>
                  <a:gd name="connsiteY3-316" fmla="*/ 139713 h 311163"/>
                  <a:gd name="connsiteX4-317" fmla="*/ 2232328 w 3149903"/>
                  <a:gd name="connsiteY4-318" fmla="*/ 127013 h 311163"/>
                  <a:gd name="connsiteX5-319" fmla="*/ 2003728 w 3149903"/>
                  <a:gd name="connsiteY5-320" fmla="*/ 146063 h 311163"/>
                  <a:gd name="connsiteX6-321" fmla="*/ 1808341 w 3149903"/>
                  <a:gd name="connsiteY6-322" fmla="*/ 101590 h 311163"/>
                  <a:gd name="connsiteX7-323" fmla="*/ 1435403 w 3149903"/>
                  <a:gd name="connsiteY7-324" fmla="*/ 53988 h 311163"/>
                  <a:gd name="connsiteX8-325" fmla="*/ 1035353 w 3149903"/>
                  <a:gd name="connsiteY8-326" fmla="*/ 13 h 311163"/>
                  <a:gd name="connsiteX9-327" fmla="*/ 472802 w 3149903"/>
                  <a:gd name="connsiteY9-328" fmla="*/ 58756 h 311163"/>
                  <a:gd name="connsiteX10-329" fmla="*/ 0 w 3149903"/>
                  <a:gd name="connsiteY10-330" fmla="*/ 109626 h 311163"/>
                  <a:gd name="connsiteX0-331" fmla="*/ 3149903 w 3149903"/>
                  <a:gd name="connsiteY0-332" fmla="*/ 311163 h 311163"/>
                  <a:gd name="connsiteX1-333" fmla="*/ 2835578 w 3149903"/>
                  <a:gd name="connsiteY1-334" fmla="*/ 177813 h 311163"/>
                  <a:gd name="connsiteX2-335" fmla="*/ 2587928 w 3149903"/>
                  <a:gd name="connsiteY2-336" fmla="*/ 152413 h 311163"/>
                  <a:gd name="connsiteX3-337" fmla="*/ 2384728 w 3149903"/>
                  <a:gd name="connsiteY3-338" fmla="*/ 139713 h 311163"/>
                  <a:gd name="connsiteX4-339" fmla="*/ 2232328 w 3149903"/>
                  <a:gd name="connsiteY4-340" fmla="*/ 127013 h 311163"/>
                  <a:gd name="connsiteX5-341" fmla="*/ 1995059 w 3149903"/>
                  <a:gd name="connsiteY5-342" fmla="*/ 117454 h 311163"/>
                  <a:gd name="connsiteX6-343" fmla="*/ 1808341 w 3149903"/>
                  <a:gd name="connsiteY6-344" fmla="*/ 101590 h 311163"/>
                  <a:gd name="connsiteX7-345" fmla="*/ 1435403 w 3149903"/>
                  <a:gd name="connsiteY7-346" fmla="*/ 53988 h 311163"/>
                  <a:gd name="connsiteX8-347" fmla="*/ 1035353 w 3149903"/>
                  <a:gd name="connsiteY8-348" fmla="*/ 13 h 311163"/>
                  <a:gd name="connsiteX9-349" fmla="*/ 472802 w 3149903"/>
                  <a:gd name="connsiteY9-350" fmla="*/ 58756 h 311163"/>
                  <a:gd name="connsiteX10-351" fmla="*/ 0 w 3149903"/>
                  <a:gd name="connsiteY10-352" fmla="*/ 109626 h 311163"/>
                  <a:gd name="connsiteX0-353" fmla="*/ 3149903 w 3149903"/>
                  <a:gd name="connsiteY0-354" fmla="*/ 311163 h 311163"/>
                  <a:gd name="connsiteX1-355" fmla="*/ 2835578 w 3149903"/>
                  <a:gd name="connsiteY1-356" fmla="*/ 177813 h 311163"/>
                  <a:gd name="connsiteX2-357" fmla="*/ 2587928 w 3149903"/>
                  <a:gd name="connsiteY2-358" fmla="*/ 152413 h 311163"/>
                  <a:gd name="connsiteX3-359" fmla="*/ 2384728 w 3149903"/>
                  <a:gd name="connsiteY3-360" fmla="*/ 139713 h 311163"/>
                  <a:gd name="connsiteX4-361" fmla="*/ 2245332 w 3149903"/>
                  <a:gd name="connsiteY4-362" fmla="*/ 112708 h 311163"/>
                  <a:gd name="connsiteX5-363" fmla="*/ 1995059 w 3149903"/>
                  <a:gd name="connsiteY5-364" fmla="*/ 117454 h 311163"/>
                  <a:gd name="connsiteX6-365" fmla="*/ 1808341 w 3149903"/>
                  <a:gd name="connsiteY6-366" fmla="*/ 101590 h 311163"/>
                  <a:gd name="connsiteX7-367" fmla="*/ 1435403 w 3149903"/>
                  <a:gd name="connsiteY7-368" fmla="*/ 53988 h 311163"/>
                  <a:gd name="connsiteX8-369" fmla="*/ 1035353 w 3149903"/>
                  <a:gd name="connsiteY8-370" fmla="*/ 13 h 311163"/>
                  <a:gd name="connsiteX9-371" fmla="*/ 472802 w 3149903"/>
                  <a:gd name="connsiteY9-372" fmla="*/ 58756 h 311163"/>
                  <a:gd name="connsiteX10-373" fmla="*/ 0 w 3149903"/>
                  <a:gd name="connsiteY10-374" fmla="*/ 109626 h 311163"/>
                  <a:gd name="connsiteX0-375" fmla="*/ 3149903 w 3149903"/>
                  <a:gd name="connsiteY0-376" fmla="*/ 311163 h 311163"/>
                  <a:gd name="connsiteX1-377" fmla="*/ 2835578 w 3149903"/>
                  <a:gd name="connsiteY1-378" fmla="*/ 177813 h 311163"/>
                  <a:gd name="connsiteX2-379" fmla="*/ 2587928 w 3149903"/>
                  <a:gd name="connsiteY2-380" fmla="*/ 152413 h 311163"/>
                  <a:gd name="connsiteX3-381" fmla="*/ 2419405 w 3149903"/>
                  <a:gd name="connsiteY3-382" fmla="*/ 115872 h 311163"/>
                  <a:gd name="connsiteX4-383" fmla="*/ 2245332 w 3149903"/>
                  <a:gd name="connsiteY4-384" fmla="*/ 112708 h 311163"/>
                  <a:gd name="connsiteX5-385" fmla="*/ 1995059 w 3149903"/>
                  <a:gd name="connsiteY5-386" fmla="*/ 117454 h 311163"/>
                  <a:gd name="connsiteX6-387" fmla="*/ 1808341 w 3149903"/>
                  <a:gd name="connsiteY6-388" fmla="*/ 101590 h 311163"/>
                  <a:gd name="connsiteX7-389" fmla="*/ 1435403 w 3149903"/>
                  <a:gd name="connsiteY7-390" fmla="*/ 53988 h 311163"/>
                  <a:gd name="connsiteX8-391" fmla="*/ 1035353 w 3149903"/>
                  <a:gd name="connsiteY8-392" fmla="*/ 13 h 311163"/>
                  <a:gd name="connsiteX9-393" fmla="*/ 472802 w 3149903"/>
                  <a:gd name="connsiteY9-394" fmla="*/ 58756 h 311163"/>
                  <a:gd name="connsiteX10-395" fmla="*/ 0 w 3149903"/>
                  <a:gd name="connsiteY10-396" fmla="*/ 109626 h 311163"/>
                  <a:gd name="connsiteX0-397" fmla="*/ 3149903 w 3149903"/>
                  <a:gd name="connsiteY0-398" fmla="*/ 311163 h 311163"/>
                  <a:gd name="connsiteX1-399" fmla="*/ 2835578 w 3149903"/>
                  <a:gd name="connsiteY1-400" fmla="*/ 177813 h 311163"/>
                  <a:gd name="connsiteX2-401" fmla="*/ 2587928 w 3149903"/>
                  <a:gd name="connsiteY2-402" fmla="*/ 152413 h 311163"/>
                  <a:gd name="connsiteX3-403" fmla="*/ 2419405 w 3149903"/>
                  <a:gd name="connsiteY3-404" fmla="*/ 115872 h 311163"/>
                  <a:gd name="connsiteX4-405" fmla="*/ 2245332 w 3149903"/>
                  <a:gd name="connsiteY4-406" fmla="*/ 112708 h 311163"/>
                  <a:gd name="connsiteX5-407" fmla="*/ 1995059 w 3149903"/>
                  <a:gd name="connsiteY5-408" fmla="*/ 117454 h 311163"/>
                  <a:gd name="connsiteX6-409" fmla="*/ 1808341 w 3149903"/>
                  <a:gd name="connsiteY6-410" fmla="*/ 101590 h 311163"/>
                  <a:gd name="connsiteX7-411" fmla="*/ 1435403 w 3149903"/>
                  <a:gd name="connsiteY7-412" fmla="*/ 53988 h 311163"/>
                  <a:gd name="connsiteX8-413" fmla="*/ 1035353 w 3149903"/>
                  <a:gd name="connsiteY8-414" fmla="*/ 13 h 311163"/>
                  <a:gd name="connsiteX9-415" fmla="*/ 472802 w 3149903"/>
                  <a:gd name="connsiteY9-416" fmla="*/ 58756 h 311163"/>
                  <a:gd name="connsiteX10-417" fmla="*/ 0 w 3149903"/>
                  <a:gd name="connsiteY10-418" fmla="*/ 109626 h 311163"/>
                  <a:gd name="connsiteX0-419" fmla="*/ 3149903 w 3149903"/>
                  <a:gd name="connsiteY0-420" fmla="*/ 311163 h 311163"/>
                  <a:gd name="connsiteX1-421" fmla="*/ 2835578 w 3149903"/>
                  <a:gd name="connsiteY1-422" fmla="*/ 177813 h 311163"/>
                  <a:gd name="connsiteX2-423" fmla="*/ 2609602 w 3149903"/>
                  <a:gd name="connsiteY2-424" fmla="*/ 204864 h 311163"/>
                  <a:gd name="connsiteX3-425" fmla="*/ 2419405 w 3149903"/>
                  <a:gd name="connsiteY3-426" fmla="*/ 115872 h 311163"/>
                  <a:gd name="connsiteX4-427" fmla="*/ 2245332 w 3149903"/>
                  <a:gd name="connsiteY4-428" fmla="*/ 112708 h 311163"/>
                  <a:gd name="connsiteX5-429" fmla="*/ 1995059 w 3149903"/>
                  <a:gd name="connsiteY5-430" fmla="*/ 117454 h 311163"/>
                  <a:gd name="connsiteX6-431" fmla="*/ 1808341 w 3149903"/>
                  <a:gd name="connsiteY6-432" fmla="*/ 101590 h 311163"/>
                  <a:gd name="connsiteX7-433" fmla="*/ 1435403 w 3149903"/>
                  <a:gd name="connsiteY7-434" fmla="*/ 53988 h 311163"/>
                  <a:gd name="connsiteX8-435" fmla="*/ 1035353 w 3149903"/>
                  <a:gd name="connsiteY8-436" fmla="*/ 13 h 311163"/>
                  <a:gd name="connsiteX9-437" fmla="*/ 472802 w 3149903"/>
                  <a:gd name="connsiteY9-438" fmla="*/ 58756 h 311163"/>
                  <a:gd name="connsiteX10-439" fmla="*/ 0 w 3149903"/>
                  <a:gd name="connsiteY10-440" fmla="*/ 109626 h 311163"/>
                  <a:gd name="connsiteX0-441" fmla="*/ 3149903 w 3149903"/>
                  <a:gd name="connsiteY0-442" fmla="*/ 311163 h 311163"/>
                  <a:gd name="connsiteX1-443" fmla="*/ 2805236 w 3149903"/>
                  <a:gd name="connsiteY1-444" fmla="*/ 249337 h 311163"/>
                  <a:gd name="connsiteX2-445" fmla="*/ 2609602 w 3149903"/>
                  <a:gd name="connsiteY2-446" fmla="*/ 204864 h 311163"/>
                  <a:gd name="connsiteX3-447" fmla="*/ 2419405 w 3149903"/>
                  <a:gd name="connsiteY3-448" fmla="*/ 115872 h 311163"/>
                  <a:gd name="connsiteX4-449" fmla="*/ 2245332 w 3149903"/>
                  <a:gd name="connsiteY4-450" fmla="*/ 112708 h 311163"/>
                  <a:gd name="connsiteX5-451" fmla="*/ 1995059 w 3149903"/>
                  <a:gd name="connsiteY5-452" fmla="*/ 117454 h 311163"/>
                  <a:gd name="connsiteX6-453" fmla="*/ 1808341 w 3149903"/>
                  <a:gd name="connsiteY6-454" fmla="*/ 101590 h 311163"/>
                  <a:gd name="connsiteX7-455" fmla="*/ 1435403 w 3149903"/>
                  <a:gd name="connsiteY7-456" fmla="*/ 53988 h 311163"/>
                  <a:gd name="connsiteX8-457" fmla="*/ 1035353 w 3149903"/>
                  <a:gd name="connsiteY8-458" fmla="*/ 13 h 311163"/>
                  <a:gd name="connsiteX9-459" fmla="*/ 472802 w 3149903"/>
                  <a:gd name="connsiteY9-460" fmla="*/ 58756 h 311163"/>
                  <a:gd name="connsiteX10-461" fmla="*/ 0 w 3149903"/>
                  <a:gd name="connsiteY10-462" fmla="*/ 109626 h 311163"/>
                  <a:gd name="connsiteX0-463" fmla="*/ 2805236 w 2805236"/>
                  <a:gd name="connsiteY0-464" fmla="*/ 249337 h 249337"/>
                  <a:gd name="connsiteX1-465" fmla="*/ 2609602 w 2805236"/>
                  <a:gd name="connsiteY1-466" fmla="*/ 204864 h 249337"/>
                  <a:gd name="connsiteX2-467" fmla="*/ 2419405 w 2805236"/>
                  <a:gd name="connsiteY2-468" fmla="*/ 115872 h 249337"/>
                  <a:gd name="connsiteX3-469" fmla="*/ 2245332 w 2805236"/>
                  <a:gd name="connsiteY3-470" fmla="*/ 112708 h 249337"/>
                  <a:gd name="connsiteX4-471" fmla="*/ 1995059 w 2805236"/>
                  <a:gd name="connsiteY4-472" fmla="*/ 117454 h 249337"/>
                  <a:gd name="connsiteX5-473" fmla="*/ 1808341 w 2805236"/>
                  <a:gd name="connsiteY5-474" fmla="*/ 101590 h 249337"/>
                  <a:gd name="connsiteX6-475" fmla="*/ 1435403 w 2805236"/>
                  <a:gd name="connsiteY6-476" fmla="*/ 53988 h 249337"/>
                  <a:gd name="connsiteX7-477" fmla="*/ 1035353 w 2805236"/>
                  <a:gd name="connsiteY7-478" fmla="*/ 13 h 249337"/>
                  <a:gd name="connsiteX8-479" fmla="*/ 472802 w 2805236"/>
                  <a:gd name="connsiteY8-480" fmla="*/ 58756 h 249337"/>
                  <a:gd name="connsiteX9-481" fmla="*/ 0 w 2805236"/>
                  <a:gd name="connsiteY9-482" fmla="*/ 109626 h 249337"/>
                  <a:gd name="connsiteX0-483" fmla="*/ 2818239 w 2818239"/>
                  <a:gd name="connsiteY0-484" fmla="*/ 268410 h 268410"/>
                  <a:gd name="connsiteX1-485" fmla="*/ 2609602 w 2818239"/>
                  <a:gd name="connsiteY1-486" fmla="*/ 204864 h 268410"/>
                  <a:gd name="connsiteX2-487" fmla="*/ 2419405 w 2818239"/>
                  <a:gd name="connsiteY2-488" fmla="*/ 115872 h 268410"/>
                  <a:gd name="connsiteX3-489" fmla="*/ 2245332 w 2818239"/>
                  <a:gd name="connsiteY3-490" fmla="*/ 112708 h 268410"/>
                  <a:gd name="connsiteX4-491" fmla="*/ 1995059 w 2818239"/>
                  <a:gd name="connsiteY4-492" fmla="*/ 117454 h 268410"/>
                  <a:gd name="connsiteX5-493" fmla="*/ 1808341 w 2818239"/>
                  <a:gd name="connsiteY5-494" fmla="*/ 101590 h 268410"/>
                  <a:gd name="connsiteX6-495" fmla="*/ 1435403 w 2818239"/>
                  <a:gd name="connsiteY6-496" fmla="*/ 53988 h 268410"/>
                  <a:gd name="connsiteX7-497" fmla="*/ 1035353 w 2818239"/>
                  <a:gd name="connsiteY7-498" fmla="*/ 13 h 268410"/>
                  <a:gd name="connsiteX8-499" fmla="*/ 472802 w 2818239"/>
                  <a:gd name="connsiteY8-500" fmla="*/ 58756 h 268410"/>
                  <a:gd name="connsiteX9-501" fmla="*/ 0 w 2818239"/>
                  <a:gd name="connsiteY9-502" fmla="*/ 109626 h 268410"/>
                  <a:gd name="connsiteX0-503" fmla="*/ 2818239 w 2818239"/>
                  <a:gd name="connsiteY0-504" fmla="*/ 268410 h 268410"/>
                  <a:gd name="connsiteX1-505" fmla="*/ 2626941 w 2818239"/>
                  <a:gd name="connsiteY1-506" fmla="*/ 171485 h 268410"/>
                  <a:gd name="connsiteX2-507" fmla="*/ 2419405 w 2818239"/>
                  <a:gd name="connsiteY2-508" fmla="*/ 115872 h 268410"/>
                  <a:gd name="connsiteX3-509" fmla="*/ 2245332 w 2818239"/>
                  <a:gd name="connsiteY3-510" fmla="*/ 112708 h 268410"/>
                  <a:gd name="connsiteX4-511" fmla="*/ 1995059 w 2818239"/>
                  <a:gd name="connsiteY4-512" fmla="*/ 117454 h 268410"/>
                  <a:gd name="connsiteX5-513" fmla="*/ 1808341 w 2818239"/>
                  <a:gd name="connsiteY5-514" fmla="*/ 101590 h 268410"/>
                  <a:gd name="connsiteX6-515" fmla="*/ 1435403 w 2818239"/>
                  <a:gd name="connsiteY6-516" fmla="*/ 53988 h 268410"/>
                  <a:gd name="connsiteX7-517" fmla="*/ 1035353 w 2818239"/>
                  <a:gd name="connsiteY7-518" fmla="*/ 13 h 268410"/>
                  <a:gd name="connsiteX8-519" fmla="*/ 472802 w 2818239"/>
                  <a:gd name="connsiteY8-520" fmla="*/ 58756 h 268410"/>
                  <a:gd name="connsiteX9-521" fmla="*/ 0 w 2818239"/>
                  <a:gd name="connsiteY9-522" fmla="*/ 109626 h 2684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818239" h="268410">
                    <a:moveTo>
                      <a:pt x="2818239" y="268410"/>
                    </a:moveTo>
                    <a:cubicBezTo>
                      <a:pt x="2728189" y="250694"/>
                      <a:pt x="2693413" y="196908"/>
                      <a:pt x="2626941" y="171485"/>
                    </a:cubicBezTo>
                    <a:cubicBezTo>
                      <a:pt x="2560469" y="146062"/>
                      <a:pt x="2483006" y="125668"/>
                      <a:pt x="2419405" y="115872"/>
                    </a:cubicBezTo>
                    <a:cubicBezTo>
                      <a:pt x="2355804" y="106076"/>
                      <a:pt x="2316056" y="112444"/>
                      <a:pt x="2245332" y="112708"/>
                    </a:cubicBezTo>
                    <a:cubicBezTo>
                      <a:pt x="2174608" y="112972"/>
                      <a:pt x="2067891" y="119307"/>
                      <a:pt x="1995059" y="117454"/>
                    </a:cubicBezTo>
                    <a:cubicBezTo>
                      <a:pt x="1922227" y="115601"/>
                      <a:pt x="1901617" y="112168"/>
                      <a:pt x="1808341" y="101590"/>
                    </a:cubicBezTo>
                    <a:cubicBezTo>
                      <a:pt x="1715065" y="91012"/>
                      <a:pt x="1564234" y="70917"/>
                      <a:pt x="1435403" y="53988"/>
                    </a:cubicBezTo>
                    <a:cubicBezTo>
                      <a:pt x="1306572" y="37059"/>
                      <a:pt x="1195787" y="-782"/>
                      <a:pt x="1035353" y="13"/>
                    </a:cubicBezTo>
                    <a:cubicBezTo>
                      <a:pt x="874920" y="808"/>
                      <a:pt x="643194" y="50819"/>
                      <a:pt x="472802" y="58756"/>
                    </a:cubicBezTo>
                    <a:cubicBezTo>
                      <a:pt x="319749" y="104839"/>
                      <a:pt x="92075" y="108832"/>
                      <a:pt x="0" y="109626"/>
                    </a:cubicBezTo>
                  </a:path>
                </a:pathLst>
              </a:custGeom>
              <a:noFill/>
              <a:ln w="28575">
                <a:solidFill>
                  <a:srgbClr val="C0000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32" name="任意多边形 146">
                <a:extLst>
                  <a:ext uri="{FF2B5EF4-FFF2-40B4-BE49-F238E27FC236}">
                    <a16:creationId xmlns:a16="http://schemas.microsoft.com/office/drawing/2014/main" id="{C25E2717-DAF7-4825-A895-D40E2D351367}"/>
                  </a:ext>
                </a:extLst>
              </p:cNvPr>
              <p:cNvSpPr/>
              <p:nvPr/>
            </p:nvSpPr>
            <p:spPr>
              <a:xfrm>
                <a:off x="2933596" y="2346924"/>
                <a:ext cx="1968057" cy="291637"/>
              </a:xfrm>
              <a:custGeom>
                <a:avLst/>
                <a:gdLst>
                  <a:gd name="connsiteX0" fmla="*/ 0 w 1912620"/>
                  <a:gd name="connsiteY0" fmla="*/ 91523 h 243923"/>
                  <a:gd name="connsiteX1" fmla="*/ 91440 w 1912620"/>
                  <a:gd name="connsiteY1" fmla="*/ 68663 h 243923"/>
                  <a:gd name="connsiteX2" fmla="*/ 518160 w 1912620"/>
                  <a:gd name="connsiteY2" fmla="*/ 83 h 243923"/>
                  <a:gd name="connsiteX3" fmla="*/ 861060 w 1912620"/>
                  <a:gd name="connsiteY3" fmla="*/ 83903 h 243923"/>
                  <a:gd name="connsiteX4" fmla="*/ 1173480 w 1912620"/>
                  <a:gd name="connsiteY4" fmla="*/ 160103 h 243923"/>
                  <a:gd name="connsiteX5" fmla="*/ 1379220 w 1912620"/>
                  <a:gd name="connsiteY5" fmla="*/ 167723 h 243923"/>
                  <a:gd name="connsiteX6" fmla="*/ 1592580 w 1912620"/>
                  <a:gd name="connsiteY6" fmla="*/ 167723 h 243923"/>
                  <a:gd name="connsiteX7" fmla="*/ 1737360 w 1912620"/>
                  <a:gd name="connsiteY7" fmla="*/ 190583 h 243923"/>
                  <a:gd name="connsiteX8" fmla="*/ 1912620 w 1912620"/>
                  <a:gd name="connsiteY8" fmla="*/ 243923 h 243923"/>
                  <a:gd name="connsiteX0-1" fmla="*/ 0 w 1912620"/>
                  <a:gd name="connsiteY0-2" fmla="*/ 59807 h 212207"/>
                  <a:gd name="connsiteX1-3" fmla="*/ 91440 w 1912620"/>
                  <a:gd name="connsiteY1-4" fmla="*/ 36947 h 212207"/>
                  <a:gd name="connsiteX2-5" fmla="*/ 425688 w 1912620"/>
                  <a:gd name="connsiteY2-6" fmla="*/ 155 h 212207"/>
                  <a:gd name="connsiteX3-7" fmla="*/ 861060 w 1912620"/>
                  <a:gd name="connsiteY3-8" fmla="*/ 52187 h 212207"/>
                  <a:gd name="connsiteX4-9" fmla="*/ 1173480 w 1912620"/>
                  <a:gd name="connsiteY4-10" fmla="*/ 128387 h 212207"/>
                  <a:gd name="connsiteX5-11" fmla="*/ 1379220 w 1912620"/>
                  <a:gd name="connsiteY5-12" fmla="*/ 136007 h 212207"/>
                  <a:gd name="connsiteX6-13" fmla="*/ 1592580 w 1912620"/>
                  <a:gd name="connsiteY6-14" fmla="*/ 136007 h 212207"/>
                  <a:gd name="connsiteX7-15" fmla="*/ 1737360 w 1912620"/>
                  <a:gd name="connsiteY7-16" fmla="*/ 158867 h 212207"/>
                  <a:gd name="connsiteX8-17" fmla="*/ 1912620 w 1912620"/>
                  <a:gd name="connsiteY8-18" fmla="*/ 212207 h 212207"/>
                  <a:gd name="connsiteX0-19" fmla="*/ 0 w 1912620"/>
                  <a:gd name="connsiteY0-20" fmla="*/ 63296 h 215696"/>
                  <a:gd name="connsiteX1-21" fmla="*/ 91440 w 1912620"/>
                  <a:gd name="connsiteY1-22" fmla="*/ 40436 h 215696"/>
                  <a:gd name="connsiteX2-23" fmla="*/ 425688 w 1912620"/>
                  <a:gd name="connsiteY2-24" fmla="*/ 3644 h 215696"/>
                  <a:gd name="connsiteX3-25" fmla="*/ 895737 w 1912620"/>
                  <a:gd name="connsiteY3-26" fmla="*/ 138325 h 215696"/>
                  <a:gd name="connsiteX4-27" fmla="*/ 1173480 w 1912620"/>
                  <a:gd name="connsiteY4-28" fmla="*/ 131876 h 215696"/>
                  <a:gd name="connsiteX5-29" fmla="*/ 1379220 w 1912620"/>
                  <a:gd name="connsiteY5-30" fmla="*/ 139496 h 215696"/>
                  <a:gd name="connsiteX6-31" fmla="*/ 1592580 w 1912620"/>
                  <a:gd name="connsiteY6-32" fmla="*/ 139496 h 215696"/>
                  <a:gd name="connsiteX7-33" fmla="*/ 1737360 w 1912620"/>
                  <a:gd name="connsiteY7-34" fmla="*/ 162356 h 215696"/>
                  <a:gd name="connsiteX8-35" fmla="*/ 1912620 w 1912620"/>
                  <a:gd name="connsiteY8-36" fmla="*/ 215696 h 215696"/>
                  <a:gd name="connsiteX0-37" fmla="*/ 0 w 1912620"/>
                  <a:gd name="connsiteY0-38" fmla="*/ 63296 h 215696"/>
                  <a:gd name="connsiteX1-39" fmla="*/ 91440 w 1912620"/>
                  <a:gd name="connsiteY1-40" fmla="*/ 40436 h 215696"/>
                  <a:gd name="connsiteX2-41" fmla="*/ 425688 w 1912620"/>
                  <a:gd name="connsiteY2-42" fmla="*/ 3644 h 215696"/>
                  <a:gd name="connsiteX3-43" fmla="*/ 895737 w 1912620"/>
                  <a:gd name="connsiteY3-44" fmla="*/ 138325 h 215696"/>
                  <a:gd name="connsiteX4-45" fmla="*/ 1185040 w 1912620"/>
                  <a:gd name="connsiteY4-46" fmla="*/ 157307 h 215696"/>
                  <a:gd name="connsiteX5-47" fmla="*/ 1379220 w 1912620"/>
                  <a:gd name="connsiteY5-48" fmla="*/ 139496 h 215696"/>
                  <a:gd name="connsiteX6-49" fmla="*/ 1592580 w 1912620"/>
                  <a:gd name="connsiteY6-50" fmla="*/ 139496 h 215696"/>
                  <a:gd name="connsiteX7-51" fmla="*/ 1737360 w 1912620"/>
                  <a:gd name="connsiteY7-52" fmla="*/ 162356 h 215696"/>
                  <a:gd name="connsiteX8-53" fmla="*/ 1912620 w 1912620"/>
                  <a:gd name="connsiteY8-54" fmla="*/ 215696 h 215696"/>
                  <a:gd name="connsiteX0-55" fmla="*/ 0 w 1912620"/>
                  <a:gd name="connsiteY0-56" fmla="*/ 63296 h 215696"/>
                  <a:gd name="connsiteX1-57" fmla="*/ 91440 w 1912620"/>
                  <a:gd name="connsiteY1-58" fmla="*/ 40436 h 215696"/>
                  <a:gd name="connsiteX2-59" fmla="*/ 425688 w 1912620"/>
                  <a:gd name="connsiteY2-60" fmla="*/ 3644 h 215696"/>
                  <a:gd name="connsiteX3-61" fmla="*/ 895737 w 1912620"/>
                  <a:gd name="connsiteY3-62" fmla="*/ 138325 h 215696"/>
                  <a:gd name="connsiteX4-63" fmla="*/ 1185040 w 1912620"/>
                  <a:gd name="connsiteY4-64" fmla="*/ 157307 h 215696"/>
                  <a:gd name="connsiteX5-65" fmla="*/ 1361881 w 1912620"/>
                  <a:gd name="connsiteY5-66" fmla="*/ 114066 h 215696"/>
                  <a:gd name="connsiteX6-67" fmla="*/ 1592580 w 1912620"/>
                  <a:gd name="connsiteY6-68" fmla="*/ 139496 h 215696"/>
                  <a:gd name="connsiteX7-69" fmla="*/ 1737360 w 1912620"/>
                  <a:gd name="connsiteY7-70" fmla="*/ 162356 h 215696"/>
                  <a:gd name="connsiteX8-71" fmla="*/ 1912620 w 1912620"/>
                  <a:gd name="connsiteY8-72" fmla="*/ 215696 h 215696"/>
                  <a:gd name="connsiteX0-73" fmla="*/ 0 w 1912620"/>
                  <a:gd name="connsiteY0-74" fmla="*/ 63296 h 215696"/>
                  <a:gd name="connsiteX1-75" fmla="*/ 91440 w 1912620"/>
                  <a:gd name="connsiteY1-76" fmla="*/ 40436 h 215696"/>
                  <a:gd name="connsiteX2-77" fmla="*/ 425688 w 1912620"/>
                  <a:gd name="connsiteY2-78" fmla="*/ 3644 h 215696"/>
                  <a:gd name="connsiteX3-79" fmla="*/ 895737 w 1912620"/>
                  <a:gd name="connsiteY3-80" fmla="*/ 138325 h 215696"/>
                  <a:gd name="connsiteX4-81" fmla="*/ 1185040 w 1912620"/>
                  <a:gd name="connsiteY4-82" fmla="*/ 157307 h 215696"/>
                  <a:gd name="connsiteX5-83" fmla="*/ 1361881 w 1912620"/>
                  <a:gd name="connsiteY5-84" fmla="*/ 114066 h 215696"/>
                  <a:gd name="connsiteX6-85" fmla="*/ 1598359 w 1912620"/>
                  <a:gd name="connsiteY6-86" fmla="*/ 196715 h 215696"/>
                  <a:gd name="connsiteX7-87" fmla="*/ 1737360 w 1912620"/>
                  <a:gd name="connsiteY7-88" fmla="*/ 162356 h 215696"/>
                  <a:gd name="connsiteX8-89" fmla="*/ 1912620 w 1912620"/>
                  <a:gd name="connsiteY8-90" fmla="*/ 215696 h 215696"/>
                  <a:gd name="connsiteX0-91" fmla="*/ 0 w 1912620"/>
                  <a:gd name="connsiteY0-92" fmla="*/ 63296 h 259177"/>
                  <a:gd name="connsiteX1-93" fmla="*/ 91440 w 1912620"/>
                  <a:gd name="connsiteY1-94" fmla="*/ 40436 h 259177"/>
                  <a:gd name="connsiteX2-95" fmla="*/ 425688 w 1912620"/>
                  <a:gd name="connsiteY2-96" fmla="*/ 3644 h 259177"/>
                  <a:gd name="connsiteX3-97" fmla="*/ 895737 w 1912620"/>
                  <a:gd name="connsiteY3-98" fmla="*/ 138325 h 259177"/>
                  <a:gd name="connsiteX4-99" fmla="*/ 1185040 w 1912620"/>
                  <a:gd name="connsiteY4-100" fmla="*/ 157307 h 259177"/>
                  <a:gd name="connsiteX5-101" fmla="*/ 1361881 w 1912620"/>
                  <a:gd name="connsiteY5-102" fmla="*/ 114066 h 259177"/>
                  <a:gd name="connsiteX6-103" fmla="*/ 1598359 w 1912620"/>
                  <a:gd name="connsiteY6-104" fmla="*/ 196715 h 259177"/>
                  <a:gd name="connsiteX7-105" fmla="*/ 1685344 w 1912620"/>
                  <a:gd name="connsiteY7-106" fmla="*/ 257720 h 259177"/>
                  <a:gd name="connsiteX8-107" fmla="*/ 1912620 w 1912620"/>
                  <a:gd name="connsiteY8-108" fmla="*/ 215696 h 259177"/>
                  <a:gd name="connsiteX0-109" fmla="*/ 0 w 1854825"/>
                  <a:gd name="connsiteY0-110" fmla="*/ 63296 h 304703"/>
                  <a:gd name="connsiteX1-111" fmla="*/ 91440 w 1854825"/>
                  <a:gd name="connsiteY1-112" fmla="*/ 40436 h 304703"/>
                  <a:gd name="connsiteX2-113" fmla="*/ 425688 w 1854825"/>
                  <a:gd name="connsiteY2-114" fmla="*/ 3644 h 304703"/>
                  <a:gd name="connsiteX3-115" fmla="*/ 895737 w 1854825"/>
                  <a:gd name="connsiteY3-116" fmla="*/ 138325 h 304703"/>
                  <a:gd name="connsiteX4-117" fmla="*/ 1185040 w 1854825"/>
                  <a:gd name="connsiteY4-118" fmla="*/ 157307 h 304703"/>
                  <a:gd name="connsiteX5-119" fmla="*/ 1361881 w 1854825"/>
                  <a:gd name="connsiteY5-120" fmla="*/ 114066 h 304703"/>
                  <a:gd name="connsiteX6-121" fmla="*/ 1598359 w 1854825"/>
                  <a:gd name="connsiteY6-122" fmla="*/ 196715 h 304703"/>
                  <a:gd name="connsiteX7-123" fmla="*/ 1685344 w 1854825"/>
                  <a:gd name="connsiteY7-124" fmla="*/ 257720 h 304703"/>
                  <a:gd name="connsiteX8-125" fmla="*/ 1854825 w 1854825"/>
                  <a:gd name="connsiteY8-126" fmla="*/ 304703 h 304703"/>
                  <a:gd name="connsiteX0-127" fmla="*/ 0 w 1802809"/>
                  <a:gd name="connsiteY0-128" fmla="*/ 63296 h 291988"/>
                  <a:gd name="connsiteX1-129" fmla="*/ 91440 w 1802809"/>
                  <a:gd name="connsiteY1-130" fmla="*/ 40436 h 291988"/>
                  <a:gd name="connsiteX2-131" fmla="*/ 425688 w 1802809"/>
                  <a:gd name="connsiteY2-132" fmla="*/ 3644 h 291988"/>
                  <a:gd name="connsiteX3-133" fmla="*/ 895737 w 1802809"/>
                  <a:gd name="connsiteY3-134" fmla="*/ 138325 h 291988"/>
                  <a:gd name="connsiteX4-135" fmla="*/ 1185040 w 1802809"/>
                  <a:gd name="connsiteY4-136" fmla="*/ 157307 h 291988"/>
                  <a:gd name="connsiteX5-137" fmla="*/ 1361881 w 1802809"/>
                  <a:gd name="connsiteY5-138" fmla="*/ 114066 h 291988"/>
                  <a:gd name="connsiteX6-139" fmla="*/ 1598359 w 1802809"/>
                  <a:gd name="connsiteY6-140" fmla="*/ 196715 h 291988"/>
                  <a:gd name="connsiteX7-141" fmla="*/ 1685344 w 1802809"/>
                  <a:gd name="connsiteY7-142" fmla="*/ 257720 h 291988"/>
                  <a:gd name="connsiteX8-143" fmla="*/ 1802809 w 1802809"/>
                  <a:gd name="connsiteY8-144" fmla="*/ 291988 h 291988"/>
                  <a:gd name="connsiteX0-145" fmla="*/ 0 w 1802809"/>
                  <a:gd name="connsiteY0-146" fmla="*/ 63296 h 291988"/>
                  <a:gd name="connsiteX1-147" fmla="*/ 91440 w 1802809"/>
                  <a:gd name="connsiteY1-148" fmla="*/ 40436 h 291988"/>
                  <a:gd name="connsiteX2-149" fmla="*/ 425688 w 1802809"/>
                  <a:gd name="connsiteY2-150" fmla="*/ 3644 h 291988"/>
                  <a:gd name="connsiteX3-151" fmla="*/ 895737 w 1802809"/>
                  <a:gd name="connsiteY3-152" fmla="*/ 138325 h 291988"/>
                  <a:gd name="connsiteX4-153" fmla="*/ 1185040 w 1802809"/>
                  <a:gd name="connsiteY4-154" fmla="*/ 157307 h 291988"/>
                  <a:gd name="connsiteX5-155" fmla="*/ 1361881 w 1802809"/>
                  <a:gd name="connsiteY5-156" fmla="*/ 114066 h 291988"/>
                  <a:gd name="connsiteX6-157" fmla="*/ 1581021 w 1802809"/>
                  <a:gd name="connsiteY6-158" fmla="*/ 215788 h 291988"/>
                  <a:gd name="connsiteX7-159" fmla="*/ 1685344 w 1802809"/>
                  <a:gd name="connsiteY7-160" fmla="*/ 257720 h 291988"/>
                  <a:gd name="connsiteX8-161" fmla="*/ 1802809 w 1802809"/>
                  <a:gd name="connsiteY8-162" fmla="*/ 291988 h 291988"/>
                  <a:gd name="connsiteX0-163" fmla="*/ 0 w 1802809"/>
                  <a:gd name="connsiteY0-164" fmla="*/ 63296 h 291988"/>
                  <a:gd name="connsiteX1-165" fmla="*/ 91440 w 1802809"/>
                  <a:gd name="connsiteY1-166" fmla="*/ 40436 h 291988"/>
                  <a:gd name="connsiteX2-167" fmla="*/ 425688 w 1802809"/>
                  <a:gd name="connsiteY2-168" fmla="*/ 3644 h 291988"/>
                  <a:gd name="connsiteX3-169" fmla="*/ 895737 w 1802809"/>
                  <a:gd name="connsiteY3-170" fmla="*/ 138325 h 291988"/>
                  <a:gd name="connsiteX4-171" fmla="*/ 1185040 w 1802809"/>
                  <a:gd name="connsiteY4-172" fmla="*/ 157307 h 291988"/>
                  <a:gd name="connsiteX5-173" fmla="*/ 1361881 w 1802809"/>
                  <a:gd name="connsiteY5-174" fmla="*/ 114066 h 291988"/>
                  <a:gd name="connsiteX6-175" fmla="*/ 1581021 w 1802809"/>
                  <a:gd name="connsiteY6-176" fmla="*/ 215788 h 291988"/>
                  <a:gd name="connsiteX7-177" fmla="*/ 1685344 w 1802809"/>
                  <a:gd name="connsiteY7-178" fmla="*/ 257720 h 291988"/>
                  <a:gd name="connsiteX8-179" fmla="*/ 1802809 w 1802809"/>
                  <a:gd name="connsiteY8-180" fmla="*/ 291988 h 291988"/>
                  <a:gd name="connsiteX0-181" fmla="*/ 0 w 1791250"/>
                  <a:gd name="connsiteY0-182" fmla="*/ 63296 h 291988"/>
                  <a:gd name="connsiteX1-183" fmla="*/ 91440 w 1791250"/>
                  <a:gd name="connsiteY1-184" fmla="*/ 40436 h 291988"/>
                  <a:gd name="connsiteX2-185" fmla="*/ 425688 w 1791250"/>
                  <a:gd name="connsiteY2-186" fmla="*/ 3644 h 291988"/>
                  <a:gd name="connsiteX3-187" fmla="*/ 895737 w 1791250"/>
                  <a:gd name="connsiteY3-188" fmla="*/ 138325 h 291988"/>
                  <a:gd name="connsiteX4-189" fmla="*/ 1185040 w 1791250"/>
                  <a:gd name="connsiteY4-190" fmla="*/ 157307 h 291988"/>
                  <a:gd name="connsiteX5-191" fmla="*/ 1361881 w 1791250"/>
                  <a:gd name="connsiteY5-192" fmla="*/ 114066 h 291988"/>
                  <a:gd name="connsiteX6-193" fmla="*/ 1581021 w 1791250"/>
                  <a:gd name="connsiteY6-194" fmla="*/ 215788 h 291988"/>
                  <a:gd name="connsiteX7-195" fmla="*/ 1685344 w 1791250"/>
                  <a:gd name="connsiteY7-196" fmla="*/ 257720 h 291988"/>
                  <a:gd name="connsiteX8-197" fmla="*/ 1791250 w 1791250"/>
                  <a:gd name="connsiteY8-198" fmla="*/ 291988 h 291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91250" h="291988">
                    <a:moveTo>
                      <a:pt x="0" y="63296"/>
                    </a:moveTo>
                    <a:cubicBezTo>
                      <a:pt x="2540" y="59486"/>
                      <a:pt x="20492" y="50378"/>
                      <a:pt x="91440" y="40436"/>
                    </a:cubicBezTo>
                    <a:cubicBezTo>
                      <a:pt x="162388" y="30494"/>
                      <a:pt x="291639" y="-12671"/>
                      <a:pt x="425688" y="3644"/>
                    </a:cubicBezTo>
                    <a:cubicBezTo>
                      <a:pt x="559737" y="19959"/>
                      <a:pt x="769178" y="112715"/>
                      <a:pt x="895737" y="138325"/>
                    </a:cubicBezTo>
                    <a:cubicBezTo>
                      <a:pt x="1022296" y="163935"/>
                      <a:pt x="1107349" y="161350"/>
                      <a:pt x="1185040" y="157307"/>
                    </a:cubicBezTo>
                    <a:cubicBezTo>
                      <a:pt x="1262731" y="153264"/>
                      <a:pt x="1295884" y="104319"/>
                      <a:pt x="1361881" y="114066"/>
                    </a:cubicBezTo>
                    <a:cubicBezTo>
                      <a:pt x="1427878" y="123813"/>
                      <a:pt x="1527111" y="191846"/>
                      <a:pt x="1581021" y="215788"/>
                    </a:cubicBezTo>
                    <a:cubicBezTo>
                      <a:pt x="1634932" y="239730"/>
                      <a:pt x="1632004" y="245020"/>
                      <a:pt x="1685344" y="257720"/>
                    </a:cubicBezTo>
                    <a:cubicBezTo>
                      <a:pt x="1738684" y="270420"/>
                      <a:pt x="1730290" y="271668"/>
                      <a:pt x="1791250" y="291988"/>
                    </a:cubicBezTo>
                  </a:path>
                </a:pathLst>
              </a:custGeom>
              <a:noFill/>
              <a:ln w="28575">
                <a:solidFill>
                  <a:schemeClr val="accent6">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33" name="任意多边形 147">
                <a:extLst>
                  <a:ext uri="{FF2B5EF4-FFF2-40B4-BE49-F238E27FC236}">
                    <a16:creationId xmlns:a16="http://schemas.microsoft.com/office/drawing/2014/main" id="{FC240EEA-F19F-4506-AB88-4A8E59089077}"/>
                  </a:ext>
                </a:extLst>
              </p:cNvPr>
              <p:cNvSpPr/>
              <p:nvPr/>
            </p:nvSpPr>
            <p:spPr>
              <a:xfrm>
                <a:off x="5085687" y="2448543"/>
                <a:ext cx="496112" cy="52527"/>
              </a:xfrm>
              <a:custGeom>
                <a:avLst/>
                <a:gdLst>
                  <a:gd name="connsiteX0" fmla="*/ 0 w 403860"/>
                  <a:gd name="connsiteY0" fmla="*/ 7840 h 16926"/>
                  <a:gd name="connsiteX1" fmla="*/ 175260 w 403860"/>
                  <a:gd name="connsiteY1" fmla="*/ 220 h 16926"/>
                  <a:gd name="connsiteX2" fmla="*/ 342900 w 403860"/>
                  <a:gd name="connsiteY2" fmla="*/ 15460 h 16926"/>
                  <a:gd name="connsiteX3" fmla="*/ 403860 w 403860"/>
                  <a:gd name="connsiteY3" fmla="*/ 15460 h 16926"/>
                  <a:gd name="connsiteX0-1" fmla="*/ 0 w 494888"/>
                  <a:gd name="connsiteY0-2" fmla="*/ 1370 h 24761"/>
                  <a:gd name="connsiteX1-3" fmla="*/ 266288 w 494888"/>
                  <a:gd name="connsiteY1-4" fmla="*/ 8055 h 24761"/>
                  <a:gd name="connsiteX2-5" fmla="*/ 433928 w 494888"/>
                  <a:gd name="connsiteY2-6" fmla="*/ 23295 h 24761"/>
                  <a:gd name="connsiteX3-7" fmla="*/ 494888 w 494888"/>
                  <a:gd name="connsiteY3-8" fmla="*/ 23295 h 24761"/>
                  <a:gd name="connsiteX0-9" fmla="*/ 0 w 494888"/>
                  <a:gd name="connsiteY0-10" fmla="*/ 501 h 27069"/>
                  <a:gd name="connsiteX1-11" fmla="*/ 248950 w 494888"/>
                  <a:gd name="connsiteY1-12" fmla="*/ 26259 h 27069"/>
                  <a:gd name="connsiteX2-13" fmla="*/ 433928 w 494888"/>
                  <a:gd name="connsiteY2-14" fmla="*/ 22426 h 27069"/>
                  <a:gd name="connsiteX3-15" fmla="*/ 494888 w 494888"/>
                  <a:gd name="connsiteY3-16" fmla="*/ 22426 h 27069"/>
                  <a:gd name="connsiteX0-17" fmla="*/ 0 w 494888"/>
                  <a:gd name="connsiteY0-18" fmla="*/ 591 h 51277"/>
                  <a:gd name="connsiteX1-19" fmla="*/ 248950 w 494888"/>
                  <a:gd name="connsiteY1-20" fmla="*/ 26349 h 51277"/>
                  <a:gd name="connsiteX2-21" fmla="*/ 429593 w 494888"/>
                  <a:gd name="connsiteY2-22" fmla="*/ 51124 h 51277"/>
                  <a:gd name="connsiteX3-23" fmla="*/ 494888 w 494888"/>
                  <a:gd name="connsiteY3-24" fmla="*/ 22516 h 51277"/>
                  <a:gd name="connsiteX0-25" fmla="*/ 0 w 451542"/>
                  <a:gd name="connsiteY0-26" fmla="*/ 591 h 52590"/>
                  <a:gd name="connsiteX1-27" fmla="*/ 248950 w 451542"/>
                  <a:gd name="connsiteY1-28" fmla="*/ 26349 h 52590"/>
                  <a:gd name="connsiteX2-29" fmla="*/ 429593 w 451542"/>
                  <a:gd name="connsiteY2-30" fmla="*/ 51124 h 52590"/>
                  <a:gd name="connsiteX3-31" fmla="*/ 451542 w 451542"/>
                  <a:gd name="connsiteY3-32" fmla="*/ 51125 h 52590"/>
                </a:gdLst>
                <a:ahLst/>
                <a:cxnLst>
                  <a:cxn ang="0">
                    <a:pos x="connsiteX0-1" y="connsiteY0-2"/>
                  </a:cxn>
                  <a:cxn ang="0">
                    <a:pos x="connsiteX1-3" y="connsiteY1-4"/>
                  </a:cxn>
                  <a:cxn ang="0">
                    <a:pos x="connsiteX2-5" y="connsiteY2-6"/>
                  </a:cxn>
                  <a:cxn ang="0">
                    <a:pos x="connsiteX3-7" y="connsiteY3-8"/>
                  </a:cxn>
                </a:cxnLst>
                <a:rect l="l" t="t" r="r" b="b"/>
                <a:pathLst>
                  <a:path w="451542" h="52590">
                    <a:moveTo>
                      <a:pt x="0" y="591"/>
                    </a:moveTo>
                    <a:cubicBezTo>
                      <a:pt x="59055" y="-3854"/>
                      <a:pt x="177351" y="17927"/>
                      <a:pt x="248950" y="26349"/>
                    </a:cubicBezTo>
                    <a:cubicBezTo>
                      <a:pt x="320549" y="34771"/>
                      <a:pt x="391493" y="48584"/>
                      <a:pt x="429593" y="51124"/>
                    </a:cubicBezTo>
                    <a:cubicBezTo>
                      <a:pt x="467693" y="53664"/>
                      <a:pt x="440112" y="52395"/>
                      <a:pt x="451542" y="51125"/>
                    </a:cubicBezTo>
                  </a:path>
                </a:pathLst>
              </a:custGeom>
              <a:noFill/>
              <a:ln w="28575">
                <a:solidFill>
                  <a:schemeClr val="accent6">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34" name="任意多边形 148">
                <a:extLst>
                  <a:ext uri="{FF2B5EF4-FFF2-40B4-BE49-F238E27FC236}">
                    <a16:creationId xmlns:a16="http://schemas.microsoft.com/office/drawing/2014/main" id="{A1FC5AA1-C5D9-4C66-A928-8CAF7DE16092}"/>
                  </a:ext>
                </a:extLst>
              </p:cNvPr>
              <p:cNvSpPr/>
              <p:nvPr/>
            </p:nvSpPr>
            <p:spPr>
              <a:xfrm>
                <a:off x="5442080" y="2644144"/>
                <a:ext cx="1528387" cy="89259"/>
              </a:xfrm>
              <a:custGeom>
                <a:avLst/>
                <a:gdLst>
                  <a:gd name="connsiteX0" fmla="*/ 0 w 2209800"/>
                  <a:gd name="connsiteY0" fmla="*/ 0 h 220980"/>
                  <a:gd name="connsiteX1" fmla="*/ 388620 w 2209800"/>
                  <a:gd name="connsiteY1" fmla="*/ 68580 h 220980"/>
                  <a:gd name="connsiteX2" fmla="*/ 784860 w 2209800"/>
                  <a:gd name="connsiteY2" fmla="*/ 99060 h 220980"/>
                  <a:gd name="connsiteX3" fmla="*/ 1097280 w 2209800"/>
                  <a:gd name="connsiteY3" fmla="*/ 99060 h 220980"/>
                  <a:gd name="connsiteX4" fmla="*/ 1356360 w 2209800"/>
                  <a:gd name="connsiteY4" fmla="*/ 76200 h 220980"/>
                  <a:gd name="connsiteX5" fmla="*/ 1577340 w 2209800"/>
                  <a:gd name="connsiteY5" fmla="*/ 76200 h 220980"/>
                  <a:gd name="connsiteX6" fmla="*/ 1927860 w 2209800"/>
                  <a:gd name="connsiteY6" fmla="*/ 205740 h 220980"/>
                  <a:gd name="connsiteX7" fmla="*/ 2209800 w 2209800"/>
                  <a:gd name="connsiteY7" fmla="*/ 213360 h 220980"/>
                  <a:gd name="connsiteX0-1" fmla="*/ 0 w 2209800"/>
                  <a:gd name="connsiteY0-2" fmla="*/ 0 h 213360"/>
                  <a:gd name="connsiteX1-3" fmla="*/ 388620 w 2209800"/>
                  <a:gd name="connsiteY1-4" fmla="*/ 68580 h 213360"/>
                  <a:gd name="connsiteX2-5" fmla="*/ 784860 w 2209800"/>
                  <a:gd name="connsiteY2-6" fmla="*/ 99060 h 213360"/>
                  <a:gd name="connsiteX3-7" fmla="*/ 1097280 w 2209800"/>
                  <a:gd name="connsiteY3-8" fmla="*/ 99060 h 213360"/>
                  <a:gd name="connsiteX4-9" fmla="*/ 1356360 w 2209800"/>
                  <a:gd name="connsiteY4-10" fmla="*/ 76200 h 213360"/>
                  <a:gd name="connsiteX5-11" fmla="*/ 1577340 w 2209800"/>
                  <a:gd name="connsiteY5-12" fmla="*/ 76200 h 213360"/>
                  <a:gd name="connsiteX6-13" fmla="*/ 2209800 w 2209800"/>
                  <a:gd name="connsiteY6-14" fmla="*/ 213360 h 213360"/>
                  <a:gd name="connsiteX0-15" fmla="*/ 0 w 1577340"/>
                  <a:gd name="connsiteY0-16" fmla="*/ 0 h 102410"/>
                  <a:gd name="connsiteX1-17" fmla="*/ 388620 w 1577340"/>
                  <a:gd name="connsiteY1-18" fmla="*/ 68580 h 102410"/>
                  <a:gd name="connsiteX2-19" fmla="*/ 784860 w 1577340"/>
                  <a:gd name="connsiteY2-20" fmla="*/ 99060 h 102410"/>
                  <a:gd name="connsiteX3-21" fmla="*/ 1097280 w 1577340"/>
                  <a:gd name="connsiteY3-22" fmla="*/ 99060 h 102410"/>
                  <a:gd name="connsiteX4-23" fmla="*/ 1356360 w 1577340"/>
                  <a:gd name="connsiteY4-24" fmla="*/ 76200 h 102410"/>
                  <a:gd name="connsiteX5-25" fmla="*/ 1577340 w 1577340"/>
                  <a:gd name="connsiteY5-26" fmla="*/ 76200 h 102410"/>
                  <a:gd name="connsiteX0-27" fmla="*/ 0 w 1381065"/>
                  <a:gd name="connsiteY0-28" fmla="*/ 0 h 102410"/>
                  <a:gd name="connsiteX1-29" fmla="*/ 388620 w 1381065"/>
                  <a:gd name="connsiteY1-30" fmla="*/ 68580 h 102410"/>
                  <a:gd name="connsiteX2-31" fmla="*/ 784860 w 1381065"/>
                  <a:gd name="connsiteY2-32" fmla="*/ 99060 h 102410"/>
                  <a:gd name="connsiteX3-33" fmla="*/ 1097280 w 1381065"/>
                  <a:gd name="connsiteY3-34" fmla="*/ 99060 h 102410"/>
                  <a:gd name="connsiteX4-35" fmla="*/ 1356360 w 1381065"/>
                  <a:gd name="connsiteY4-36" fmla="*/ 76200 h 102410"/>
                  <a:gd name="connsiteX5-37" fmla="*/ 1381065 w 1381065"/>
                  <a:gd name="connsiteY5-38" fmla="*/ 88561 h 102410"/>
                  <a:gd name="connsiteX0-39" fmla="*/ 0 w 1356359"/>
                  <a:gd name="connsiteY0-40" fmla="*/ 0 h 102410"/>
                  <a:gd name="connsiteX1-41" fmla="*/ 388620 w 1356359"/>
                  <a:gd name="connsiteY1-42" fmla="*/ 68580 h 102410"/>
                  <a:gd name="connsiteX2-43" fmla="*/ 784860 w 1356359"/>
                  <a:gd name="connsiteY2-44" fmla="*/ 99060 h 102410"/>
                  <a:gd name="connsiteX3-45" fmla="*/ 1097280 w 1356359"/>
                  <a:gd name="connsiteY3-46" fmla="*/ 99060 h 102410"/>
                  <a:gd name="connsiteX4-47" fmla="*/ 1356360 w 1356359"/>
                  <a:gd name="connsiteY4-48" fmla="*/ 76200 h 102410"/>
                  <a:gd name="connsiteX0-49" fmla="*/ 0 w 1321724"/>
                  <a:gd name="connsiteY0-50" fmla="*/ 0 h 103171"/>
                  <a:gd name="connsiteX1-51" fmla="*/ 388620 w 1321724"/>
                  <a:gd name="connsiteY1-52" fmla="*/ 68580 h 103171"/>
                  <a:gd name="connsiteX2-53" fmla="*/ 784860 w 1321724"/>
                  <a:gd name="connsiteY2-54" fmla="*/ 99060 h 103171"/>
                  <a:gd name="connsiteX3-55" fmla="*/ 1097280 w 1321724"/>
                  <a:gd name="connsiteY3-56" fmla="*/ 99060 h 103171"/>
                  <a:gd name="connsiteX4-57" fmla="*/ 1321724 w 1321724"/>
                  <a:gd name="connsiteY4-58" fmla="*/ 63837 h 103171"/>
                  <a:gd name="connsiteX0-59" fmla="*/ 0 w 1321724"/>
                  <a:gd name="connsiteY0-60" fmla="*/ 0 h 112685"/>
                  <a:gd name="connsiteX1-61" fmla="*/ 349608 w 1321724"/>
                  <a:gd name="connsiteY1-62" fmla="*/ 106726 h 112685"/>
                  <a:gd name="connsiteX2-63" fmla="*/ 784860 w 1321724"/>
                  <a:gd name="connsiteY2-64" fmla="*/ 99060 h 112685"/>
                  <a:gd name="connsiteX3-65" fmla="*/ 1097280 w 1321724"/>
                  <a:gd name="connsiteY3-66" fmla="*/ 99060 h 112685"/>
                  <a:gd name="connsiteX4-67" fmla="*/ 1321724 w 1321724"/>
                  <a:gd name="connsiteY4-68" fmla="*/ 63837 h 112685"/>
                  <a:gd name="connsiteX0-69" fmla="*/ 0 w 1408417"/>
                  <a:gd name="connsiteY0-70" fmla="*/ 0 h 61676"/>
                  <a:gd name="connsiteX1-71" fmla="*/ 436301 w 1408417"/>
                  <a:gd name="connsiteY1-72" fmla="*/ 59043 h 61676"/>
                  <a:gd name="connsiteX2-73" fmla="*/ 871553 w 1408417"/>
                  <a:gd name="connsiteY2-74" fmla="*/ 51377 h 61676"/>
                  <a:gd name="connsiteX3-75" fmla="*/ 1183973 w 1408417"/>
                  <a:gd name="connsiteY3-76" fmla="*/ 51377 h 61676"/>
                  <a:gd name="connsiteX4-77" fmla="*/ 1408417 w 1408417"/>
                  <a:gd name="connsiteY4-78" fmla="*/ 16154 h 61676"/>
                  <a:gd name="connsiteX0-79" fmla="*/ 0 w 1408417"/>
                  <a:gd name="connsiteY0-80" fmla="*/ 0 h 62607"/>
                  <a:gd name="connsiteX1-81" fmla="*/ 436301 w 1408417"/>
                  <a:gd name="connsiteY1-82" fmla="*/ 59043 h 62607"/>
                  <a:gd name="connsiteX2-83" fmla="*/ 871553 w 1408417"/>
                  <a:gd name="connsiteY2-84" fmla="*/ 51377 h 62607"/>
                  <a:gd name="connsiteX3-85" fmla="*/ 1166635 w 1408417"/>
                  <a:gd name="connsiteY3-86" fmla="*/ 13231 h 62607"/>
                  <a:gd name="connsiteX4-87" fmla="*/ 1408417 w 1408417"/>
                  <a:gd name="connsiteY4-88" fmla="*/ 16154 h 62607"/>
                  <a:gd name="connsiteX0-89" fmla="*/ 0 w 1391078"/>
                  <a:gd name="connsiteY0-90" fmla="*/ 26760 h 89367"/>
                  <a:gd name="connsiteX1-91" fmla="*/ 436301 w 1391078"/>
                  <a:gd name="connsiteY1-92" fmla="*/ 85803 h 89367"/>
                  <a:gd name="connsiteX2-93" fmla="*/ 871553 w 1391078"/>
                  <a:gd name="connsiteY2-94" fmla="*/ 78137 h 89367"/>
                  <a:gd name="connsiteX3-95" fmla="*/ 1166635 w 1391078"/>
                  <a:gd name="connsiteY3-96" fmla="*/ 39991 h 89367"/>
                  <a:gd name="connsiteX4-97" fmla="*/ 1391078 w 1391078"/>
                  <a:gd name="connsiteY4-98" fmla="*/ 0 h 893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91078" h="89367">
                    <a:moveTo>
                      <a:pt x="0" y="26760"/>
                    </a:moveTo>
                    <a:cubicBezTo>
                      <a:pt x="128905" y="52795"/>
                      <a:pt x="291042" y="77240"/>
                      <a:pt x="436301" y="85803"/>
                    </a:cubicBezTo>
                    <a:cubicBezTo>
                      <a:pt x="581560" y="94366"/>
                      <a:pt x="749831" y="85772"/>
                      <a:pt x="871553" y="78137"/>
                    </a:cubicBezTo>
                    <a:cubicBezTo>
                      <a:pt x="993275" y="70502"/>
                      <a:pt x="1077158" y="45861"/>
                      <a:pt x="1166635" y="39991"/>
                    </a:cubicBezTo>
                    <a:cubicBezTo>
                      <a:pt x="1256112" y="34121"/>
                      <a:pt x="1343781" y="1750"/>
                      <a:pt x="1391078" y="0"/>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dirty="0">
                  <a:solidFill>
                    <a:prstClr val="black"/>
                  </a:solidFill>
                  <a:latin typeface="Calibri" panose="020F0502020204030204"/>
                  <a:ea typeface="微软雅黑" panose="020B0503020204020204" pitchFamily="34" charset="-122"/>
                </a:endParaRPr>
              </a:p>
            </p:txBody>
          </p:sp>
          <p:sp>
            <p:nvSpPr>
              <p:cNvPr id="35" name="任意多边形 149">
                <a:extLst>
                  <a:ext uri="{FF2B5EF4-FFF2-40B4-BE49-F238E27FC236}">
                    <a16:creationId xmlns:a16="http://schemas.microsoft.com/office/drawing/2014/main" id="{DA3F2D37-3DDC-4FD6-90B5-AB22E66F10A4}"/>
                  </a:ext>
                </a:extLst>
              </p:cNvPr>
              <p:cNvSpPr/>
              <p:nvPr/>
            </p:nvSpPr>
            <p:spPr>
              <a:xfrm>
                <a:off x="2857396" y="5213724"/>
                <a:ext cx="2749216" cy="150888"/>
              </a:xfrm>
              <a:custGeom>
                <a:avLst/>
                <a:gdLst>
                  <a:gd name="connsiteX0" fmla="*/ 0 w 2415540"/>
                  <a:gd name="connsiteY0" fmla="*/ 0 h 114300"/>
                  <a:gd name="connsiteX1" fmla="*/ 83820 w 2415540"/>
                  <a:gd name="connsiteY1" fmla="*/ 7620 h 114300"/>
                  <a:gd name="connsiteX2" fmla="*/ 914400 w 2415540"/>
                  <a:gd name="connsiteY2" fmla="*/ 22860 h 114300"/>
                  <a:gd name="connsiteX3" fmla="*/ 1173480 w 2415540"/>
                  <a:gd name="connsiteY3" fmla="*/ 83820 h 114300"/>
                  <a:gd name="connsiteX4" fmla="*/ 1584960 w 2415540"/>
                  <a:gd name="connsiteY4" fmla="*/ 68580 h 114300"/>
                  <a:gd name="connsiteX5" fmla="*/ 2225040 w 2415540"/>
                  <a:gd name="connsiteY5" fmla="*/ 99060 h 114300"/>
                  <a:gd name="connsiteX6" fmla="*/ 2415540 w 2415540"/>
                  <a:gd name="connsiteY6" fmla="*/ 114300 h 114300"/>
                  <a:gd name="connsiteX0-1" fmla="*/ 0 w 2458886"/>
                  <a:gd name="connsiteY0-2" fmla="*/ 0 h 100167"/>
                  <a:gd name="connsiteX1-3" fmla="*/ 83820 w 2458886"/>
                  <a:gd name="connsiteY1-4" fmla="*/ 7620 h 100167"/>
                  <a:gd name="connsiteX2-5" fmla="*/ 914400 w 2458886"/>
                  <a:gd name="connsiteY2-6" fmla="*/ 22860 h 100167"/>
                  <a:gd name="connsiteX3-7" fmla="*/ 1173480 w 2458886"/>
                  <a:gd name="connsiteY3-8" fmla="*/ 83820 h 100167"/>
                  <a:gd name="connsiteX4-9" fmla="*/ 1584960 w 2458886"/>
                  <a:gd name="connsiteY4-10" fmla="*/ 68580 h 100167"/>
                  <a:gd name="connsiteX5-11" fmla="*/ 2225040 w 2458886"/>
                  <a:gd name="connsiteY5-12" fmla="*/ 99060 h 100167"/>
                  <a:gd name="connsiteX6-13" fmla="*/ 2458886 w 2458886"/>
                  <a:gd name="connsiteY6-14" fmla="*/ 76154 h 100167"/>
                  <a:gd name="connsiteX0-15" fmla="*/ 0 w 2458886"/>
                  <a:gd name="connsiteY0-16" fmla="*/ 35294 h 135461"/>
                  <a:gd name="connsiteX1-17" fmla="*/ 88155 w 2458886"/>
                  <a:gd name="connsiteY1-18" fmla="*/ 0 h 135461"/>
                  <a:gd name="connsiteX2-19" fmla="*/ 914400 w 2458886"/>
                  <a:gd name="connsiteY2-20" fmla="*/ 58154 h 135461"/>
                  <a:gd name="connsiteX3-21" fmla="*/ 1173480 w 2458886"/>
                  <a:gd name="connsiteY3-22" fmla="*/ 119114 h 135461"/>
                  <a:gd name="connsiteX4-23" fmla="*/ 1584960 w 2458886"/>
                  <a:gd name="connsiteY4-24" fmla="*/ 103874 h 135461"/>
                  <a:gd name="connsiteX5-25" fmla="*/ 2225040 w 2458886"/>
                  <a:gd name="connsiteY5-26" fmla="*/ 134354 h 135461"/>
                  <a:gd name="connsiteX6-27" fmla="*/ 2458886 w 2458886"/>
                  <a:gd name="connsiteY6-28" fmla="*/ 111448 h 135461"/>
                  <a:gd name="connsiteX0-29" fmla="*/ 0 w 2528240"/>
                  <a:gd name="connsiteY0-30" fmla="*/ 0 h 143082"/>
                  <a:gd name="connsiteX1-31" fmla="*/ 157509 w 2528240"/>
                  <a:gd name="connsiteY1-32" fmla="*/ 7621 h 143082"/>
                  <a:gd name="connsiteX2-33" fmla="*/ 983754 w 2528240"/>
                  <a:gd name="connsiteY2-34" fmla="*/ 65775 h 143082"/>
                  <a:gd name="connsiteX3-35" fmla="*/ 1242834 w 2528240"/>
                  <a:gd name="connsiteY3-36" fmla="*/ 126735 h 143082"/>
                  <a:gd name="connsiteX4-37" fmla="*/ 1654314 w 2528240"/>
                  <a:gd name="connsiteY4-38" fmla="*/ 111495 h 143082"/>
                  <a:gd name="connsiteX5-39" fmla="*/ 2294394 w 2528240"/>
                  <a:gd name="connsiteY5-40" fmla="*/ 141975 h 143082"/>
                  <a:gd name="connsiteX6-41" fmla="*/ 2528240 w 2528240"/>
                  <a:gd name="connsiteY6-42" fmla="*/ 119069 h 143082"/>
                  <a:gd name="connsiteX0-43" fmla="*/ 0 w 2528240"/>
                  <a:gd name="connsiteY0-44" fmla="*/ 0 h 143082"/>
                  <a:gd name="connsiteX1-45" fmla="*/ 157509 w 2528240"/>
                  <a:gd name="connsiteY1-46" fmla="*/ 7621 h 143082"/>
                  <a:gd name="connsiteX2-47" fmla="*/ 970750 w 2528240"/>
                  <a:gd name="connsiteY2-48" fmla="*/ 84848 h 143082"/>
                  <a:gd name="connsiteX3-49" fmla="*/ 1242834 w 2528240"/>
                  <a:gd name="connsiteY3-50" fmla="*/ 126735 h 143082"/>
                  <a:gd name="connsiteX4-51" fmla="*/ 1654314 w 2528240"/>
                  <a:gd name="connsiteY4-52" fmla="*/ 111495 h 143082"/>
                  <a:gd name="connsiteX5-53" fmla="*/ 2294394 w 2528240"/>
                  <a:gd name="connsiteY5-54" fmla="*/ 141975 h 143082"/>
                  <a:gd name="connsiteX6-55" fmla="*/ 2528240 w 2528240"/>
                  <a:gd name="connsiteY6-56" fmla="*/ 119069 h 143082"/>
                  <a:gd name="connsiteX0-57" fmla="*/ 0 w 2528240"/>
                  <a:gd name="connsiteY0-58" fmla="*/ 0 h 150905"/>
                  <a:gd name="connsiteX1-59" fmla="*/ 157509 w 2528240"/>
                  <a:gd name="connsiteY1-60" fmla="*/ 7621 h 150905"/>
                  <a:gd name="connsiteX2-61" fmla="*/ 970750 w 2528240"/>
                  <a:gd name="connsiteY2-62" fmla="*/ 84848 h 150905"/>
                  <a:gd name="connsiteX3-63" fmla="*/ 1242834 w 2528240"/>
                  <a:gd name="connsiteY3-64" fmla="*/ 150577 h 150905"/>
                  <a:gd name="connsiteX4-65" fmla="*/ 1654314 w 2528240"/>
                  <a:gd name="connsiteY4-66" fmla="*/ 111495 h 150905"/>
                  <a:gd name="connsiteX5-67" fmla="*/ 2294394 w 2528240"/>
                  <a:gd name="connsiteY5-68" fmla="*/ 141975 h 150905"/>
                  <a:gd name="connsiteX6-69" fmla="*/ 2528240 w 2528240"/>
                  <a:gd name="connsiteY6-70" fmla="*/ 119069 h 150905"/>
                  <a:gd name="connsiteX0-71" fmla="*/ 0 w 2528240"/>
                  <a:gd name="connsiteY0-72" fmla="*/ 0 h 151070"/>
                  <a:gd name="connsiteX1-73" fmla="*/ 157509 w 2528240"/>
                  <a:gd name="connsiteY1-74" fmla="*/ 7621 h 151070"/>
                  <a:gd name="connsiteX2-75" fmla="*/ 970750 w 2528240"/>
                  <a:gd name="connsiteY2-76" fmla="*/ 84848 h 151070"/>
                  <a:gd name="connsiteX3-77" fmla="*/ 1242834 w 2528240"/>
                  <a:gd name="connsiteY3-78" fmla="*/ 150577 h 151070"/>
                  <a:gd name="connsiteX4-79" fmla="*/ 1667319 w 2528240"/>
                  <a:gd name="connsiteY4-80" fmla="*/ 116264 h 151070"/>
                  <a:gd name="connsiteX5-81" fmla="*/ 2294394 w 2528240"/>
                  <a:gd name="connsiteY5-82" fmla="*/ 141975 h 151070"/>
                  <a:gd name="connsiteX6-83" fmla="*/ 2528240 w 2528240"/>
                  <a:gd name="connsiteY6-84" fmla="*/ 119069 h 151070"/>
                  <a:gd name="connsiteX0-85" fmla="*/ 0 w 2502232"/>
                  <a:gd name="connsiteY0-86" fmla="*/ 0 h 151070"/>
                  <a:gd name="connsiteX1-87" fmla="*/ 157509 w 2502232"/>
                  <a:gd name="connsiteY1-88" fmla="*/ 7621 h 151070"/>
                  <a:gd name="connsiteX2-89" fmla="*/ 970750 w 2502232"/>
                  <a:gd name="connsiteY2-90" fmla="*/ 84848 h 151070"/>
                  <a:gd name="connsiteX3-91" fmla="*/ 1242834 w 2502232"/>
                  <a:gd name="connsiteY3-92" fmla="*/ 150577 h 151070"/>
                  <a:gd name="connsiteX4-93" fmla="*/ 1667319 w 2502232"/>
                  <a:gd name="connsiteY4-94" fmla="*/ 116264 h 151070"/>
                  <a:gd name="connsiteX5-95" fmla="*/ 2294394 w 2502232"/>
                  <a:gd name="connsiteY5-96" fmla="*/ 141975 h 151070"/>
                  <a:gd name="connsiteX6-97" fmla="*/ 2502232 w 2502232"/>
                  <a:gd name="connsiteY6-98" fmla="*/ 123837 h 1510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502232" h="151070">
                    <a:moveTo>
                      <a:pt x="0" y="0"/>
                    </a:moveTo>
                    <a:lnTo>
                      <a:pt x="157509" y="7621"/>
                    </a:lnTo>
                    <a:cubicBezTo>
                      <a:pt x="309909" y="11431"/>
                      <a:pt x="789863" y="61022"/>
                      <a:pt x="970750" y="84848"/>
                    </a:cubicBezTo>
                    <a:cubicBezTo>
                      <a:pt x="1151637" y="108674"/>
                      <a:pt x="1126739" y="145341"/>
                      <a:pt x="1242834" y="150577"/>
                    </a:cubicBezTo>
                    <a:cubicBezTo>
                      <a:pt x="1358929" y="155813"/>
                      <a:pt x="1492059" y="117698"/>
                      <a:pt x="1667319" y="116264"/>
                    </a:cubicBezTo>
                    <a:cubicBezTo>
                      <a:pt x="1842579" y="114830"/>
                      <a:pt x="2155964" y="134355"/>
                      <a:pt x="2294394" y="141975"/>
                    </a:cubicBezTo>
                    <a:cubicBezTo>
                      <a:pt x="2432824" y="149595"/>
                      <a:pt x="2476197" y="120027"/>
                      <a:pt x="2502232" y="123837"/>
                    </a:cubicBezTo>
                  </a:path>
                </a:pathLst>
              </a:custGeom>
              <a:noFill/>
              <a:ln w="28575">
                <a:solidFill>
                  <a:srgbClr val="0000CC"/>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cxnSp>
            <p:nvCxnSpPr>
              <p:cNvPr id="36" name="直接连接符 35">
                <a:extLst>
                  <a:ext uri="{FF2B5EF4-FFF2-40B4-BE49-F238E27FC236}">
                    <a16:creationId xmlns:a16="http://schemas.microsoft.com/office/drawing/2014/main" id="{ECF2FAC5-2794-49F2-AE81-6DDC8CB9A16B}"/>
                  </a:ext>
                </a:extLst>
              </p:cNvPr>
              <p:cNvCxnSpPr/>
              <p:nvPr/>
            </p:nvCxnSpPr>
            <p:spPr>
              <a:xfrm>
                <a:off x="5185701" y="5028841"/>
                <a:ext cx="1724661" cy="119380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任意多边形 151">
                <a:extLst>
                  <a:ext uri="{FF2B5EF4-FFF2-40B4-BE49-F238E27FC236}">
                    <a16:creationId xmlns:a16="http://schemas.microsoft.com/office/drawing/2014/main" id="{391A274E-7A7A-489E-8289-1DEA0C2B4E2F}"/>
                  </a:ext>
                </a:extLst>
              </p:cNvPr>
              <p:cNvSpPr/>
              <p:nvPr/>
            </p:nvSpPr>
            <p:spPr>
              <a:xfrm>
                <a:off x="6399660" y="5795042"/>
                <a:ext cx="532197" cy="32358"/>
              </a:xfrm>
              <a:custGeom>
                <a:avLst/>
                <a:gdLst>
                  <a:gd name="connsiteX0" fmla="*/ 0 w 815340"/>
                  <a:gd name="connsiteY0" fmla="*/ 53340 h 53340"/>
                  <a:gd name="connsiteX1" fmla="*/ 281940 w 815340"/>
                  <a:gd name="connsiteY1" fmla="*/ 30480 h 53340"/>
                  <a:gd name="connsiteX2" fmla="*/ 617220 w 815340"/>
                  <a:gd name="connsiteY2" fmla="*/ 30480 h 53340"/>
                  <a:gd name="connsiteX3" fmla="*/ 746760 w 815340"/>
                  <a:gd name="connsiteY3" fmla="*/ 15240 h 53340"/>
                  <a:gd name="connsiteX4" fmla="*/ 815340 w 815340"/>
                  <a:gd name="connsiteY4" fmla="*/ 0 h 53340"/>
                  <a:gd name="connsiteX0-1" fmla="*/ 0 w 746759"/>
                  <a:gd name="connsiteY0-2" fmla="*/ 38099 h 38099"/>
                  <a:gd name="connsiteX1-3" fmla="*/ 281940 w 746759"/>
                  <a:gd name="connsiteY1-4" fmla="*/ 15239 h 38099"/>
                  <a:gd name="connsiteX2-5" fmla="*/ 617220 w 746759"/>
                  <a:gd name="connsiteY2-6" fmla="*/ 15239 h 38099"/>
                  <a:gd name="connsiteX3-7" fmla="*/ 746760 w 746759"/>
                  <a:gd name="connsiteY3-8" fmla="*/ -1 h 38099"/>
                  <a:gd name="connsiteX0-9" fmla="*/ 0 w 617220"/>
                  <a:gd name="connsiteY0-10" fmla="*/ 24112 h 24112"/>
                  <a:gd name="connsiteX1-11" fmla="*/ 281940 w 617220"/>
                  <a:gd name="connsiteY1-12" fmla="*/ 1252 h 24112"/>
                  <a:gd name="connsiteX2-13" fmla="*/ 617220 w 617220"/>
                  <a:gd name="connsiteY2-14" fmla="*/ 1252 h 24112"/>
                  <a:gd name="connsiteX0-15" fmla="*/ 0 w 536401"/>
                  <a:gd name="connsiteY0-16" fmla="*/ 24112 h 24112"/>
                  <a:gd name="connsiteX1-17" fmla="*/ 281940 w 536401"/>
                  <a:gd name="connsiteY1-18" fmla="*/ 1252 h 24112"/>
                  <a:gd name="connsiteX2-19" fmla="*/ 536401 w 536401"/>
                  <a:gd name="connsiteY2-20" fmla="*/ 1252 h 24112"/>
                  <a:gd name="connsiteX0-21" fmla="*/ 0 w 484385"/>
                  <a:gd name="connsiteY0-22" fmla="*/ 32397 h 32397"/>
                  <a:gd name="connsiteX1-23" fmla="*/ 281940 w 484385"/>
                  <a:gd name="connsiteY1-24" fmla="*/ 9537 h 32397"/>
                  <a:gd name="connsiteX2-25" fmla="*/ 484385 w 484385"/>
                  <a:gd name="connsiteY2-26" fmla="*/ 0 h 32397"/>
                </a:gdLst>
                <a:ahLst/>
                <a:cxnLst>
                  <a:cxn ang="0">
                    <a:pos x="connsiteX0-1" y="connsiteY0-2"/>
                  </a:cxn>
                  <a:cxn ang="0">
                    <a:pos x="connsiteX1-3" y="connsiteY1-4"/>
                  </a:cxn>
                  <a:cxn ang="0">
                    <a:pos x="connsiteX2-5" y="connsiteY2-6"/>
                  </a:cxn>
                </a:cxnLst>
                <a:rect l="l" t="t" r="r" b="b"/>
                <a:pathLst>
                  <a:path w="484385" h="32397">
                    <a:moveTo>
                      <a:pt x="0" y="32397"/>
                    </a:moveTo>
                    <a:cubicBezTo>
                      <a:pt x="89535" y="22872"/>
                      <a:pt x="192540" y="13347"/>
                      <a:pt x="281940" y="9537"/>
                    </a:cubicBezTo>
                    <a:lnTo>
                      <a:pt x="484385" y="0"/>
                    </a:lnTo>
                  </a:path>
                </a:pathLst>
              </a:custGeom>
              <a:noFill/>
              <a:ln w="28575">
                <a:solidFill>
                  <a:srgbClr val="0000CC"/>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sp>
            <p:nvSpPr>
              <p:cNvPr id="38" name="文本框 37">
                <a:extLst>
                  <a:ext uri="{FF2B5EF4-FFF2-40B4-BE49-F238E27FC236}">
                    <a16:creationId xmlns:a16="http://schemas.microsoft.com/office/drawing/2014/main" id="{C74FD93C-61BB-41DC-9686-F73F838D3E2B}"/>
                  </a:ext>
                </a:extLst>
              </p:cNvPr>
              <p:cNvSpPr txBox="1"/>
              <p:nvPr/>
            </p:nvSpPr>
            <p:spPr>
              <a:xfrm>
                <a:off x="3576594" y="-492716"/>
                <a:ext cx="1159290" cy="418918"/>
              </a:xfrm>
              <a:prstGeom prst="rect">
                <a:avLst/>
              </a:prstGeom>
              <a:solidFill>
                <a:schemeClr val="bg1"/>
              </a:solidFill>
            </p:spPr>
            <p:txBody>
              <a:bodyPr wrap="square" rtlCol="0">
                <a:spAutoFit/>
              </a:bodyPr>
              <a:lstStyle/>
              <a:p>
                <a:pPr algn="ctr" defTabSz="914400">
                  <a:defRPr/>
                </a:pPr>
                <a:r>
                  <a:rPr lang="zh-CN" altLang="en-US" sz="800" dirty="0">
                    <a:solidFill>
                      <a:prstClr val="black"/>
                    </a:solidFill>
                  </a:rPr>
                  <a:t>枣</a:t>
                </a:r>
                <a:r>
                  <a:rPr lang="en-US" altLang="zh-CN" sz="800" dirty="0">
                    <a:solidFill>
                      <a:prstClr val="black"/>
                    </a:solidFill>
                  </a:rPr>
                  <a:t>56</a:t>
                </a:r>
                <a:r>
                  <a:rPr lang="zh-CN" altLang="en-US" sz="800" dirty="0">
                    <a:solidFill>
                      <a:prstClr val="black"/>
                    </a:solidFill>
                  </a:rPr>
                  <a:t>井</a:t>
                </a:r>
              </a:p>
            </p:txBody>
          </p:sp>
          <p:sp>
            <p:nvSpPr>
              <p:cNvPr id="39" name="文本框 38">
                <a:extLst>
                  <a:ext uri="{FF2B5EF4-FFF2-40B4-BE49-F238E27FC236}">
                    <a16:creationId xmlns:a16="http://schemas.microsoft.com/office/drawing/2014/main" id="{1B6FB893-16E1-44F9-AEA9-1AC5F883F1CB}"/>
                  </a:ext>
                </a:extLst>
              </p:cNvPr>
              <p:cNvSpPr txBox="1"/>
              <p:nvPr/>
            </p:nvSpPr>
            <p:spPr>
              <a:xfrm>
                <a:off x="5575034" y="-492716"/>
                <a:ext cx="1332406" cy="418918"/>
              </a:xfrm>
              <a:prstGeom prst="rect">
                <a:avLst/>
              </a:prstGeom>
              <a:solidFill>
                <a:schemeClr val="bg1"/>
              </a:solidFill>
            </p:spPr>
            <p:txBody>
              <a:bodyPr wrap="square" rtlCol="0">
                <a:spAutoFit/>
              </a:bodyPr>
              <a:lstStyle/>
              <a:p>
                <a:pPr algn="ctr" defTabSz="914400">
                  <a:defRPr/>
                </a:pPr>
                <a:r>
                  <a:rPr lang="zh-CN" altLang="en-US" sz="800" dirty="0">
                    <a:solidFill>
                      <a:prstClr val="black"/>
                    </a:solidFill>
                  </a:rPr>
                  <a:t>枣</a:t>
                </a:r>
                <a:r>
                  <a:rPr lang="en-US" altLang="zh-CN" sz="800" dirty="0">
                    <a:solidFill>
                      <a:prstClr val="black"/>
                    </a:solidFill>
                  </a:rPr>
                  <a:t>41-10</a:t>
                </a:r>
                <a:r>
                  <a:rPr lang="zh-CN" altLang="en-US" sz="800" dirty="0">
                    <a:solidFill>
                      <a:prstClr val="black"/>
                    </a:solidFill>
                  </a:rPr>
                  <a:t>井</a:t>
                </a:r>
              </a:p>
            </p:txBody>
          </p:sp>
          <p:sp>
            <p:nvSpPr>
              <p:cNvPr id="40" name="文本框 39">
                <a:extLst>
                  <a:ext uri="{FF2B5EF4-FFF2-40B4-BE49-F238E27FC236}">
                    <a16:creationId xmlns:a16="http://schemas.microsoft.com/office/drawing/2014/main" id="{14F64E34-1461-4830-BA06-480393CFF5D3}"/>
                  </a:ext>
                </a:extLst>
              </p:cNvPr>
              <p:cNvSpPr txBox="1"/>
              <p:nvPr/>
            </p:nvSpPr>
            <p:spPr>
              <a:xfrm>
                <a:off x="4453870" y="-492716"/>
                <a:ext cx="1294632" cy="418918"/>
              </a:xfrm>
              <a:prstGeom prst="rect">
                <a:avLst/>
              </a:prstGeom>
              <a:solidFill>
                <a:schemeClr val="bg1"/>
              </a:solidFill>
            </p:spPr>
            <p:txBody>
              <a:bodyPr wrap="square" rtlCol="0">
                <a:spAutoFit/>
              </a:bodyPr>
              <a:lstStyle/>
              <a:p>
                <a:pPr algn="ctr" defTabSz="914400">
                  <a:defRPr/>
                </a:pPr>
                <a:r>
                  <a:rPr lang="zh-CN" altLang="en-US" sz="800" b="1" dirty="0">
                    <a:solidFill>
                      <a:srgbClr val="FF0000"/>
                    </a:solidFill>
                  </a:rPr>
                  <a:t>枣</a:t>
                </a:r>
                <a:r>
                  <a:rPr lang="en-US" altLang="zh-CN" sz="800" b="1" dirty="0">
                    <a:solidFill>
                      <a:srgbClr val="FF0000"/>
                    </a:solidFill>
                  </a:rPr>
                  <a:t>41-8</a:t>
                </a:r>
                <a:r>
                  <a:rPr lang="zh-CN" altLang="en-US" sz="800" b="1" dirty="0">
                    <a:solidFill>
                      <a:srgbClr val="FF0000"/>
                    </a:solidFill>
                  </a:rPr>
                  <a:t>井</a:t>
                </a:r>
              </a:p>
            </p:txBody>
          </p:sp>
          <p:sp>
            <p:nvSpPr>
              <p:cNvPr id="41" name="文本框 40">
                <a:extLst>
                  <a:ext uri="{FF2B5EF4-FFF2-40B4-BE49-F238E27FC236}">
                    <a16:creationId xmlns:a16="http://schemas.microsoft.com/office/drawing/2014/main" id="{EFBC247E-B526-469A-A4D5-7F1E0C2CDAE2}"/>
                  </a:ext>
                </a:extLst>
              </p:cNvPr>
              <p:cNvSpPr txBox="1"/>
              <p:nvPr/>
            </p:nvSpPr>
            <p:spPr>
              <a:xfrm>
                <a:off x="5336276" y="1577609"/>
                <a:ext cx="863111" cy="598453"/>
              </a:xfrm>
              <a:prstGeom prst="rect">
                <a:avLst/>
              </a:prstGeom>
              <a:noFill/>
            </p:spPr>
            <p:txBody>
              <a:bodyPr wrap="square" rtlCol="0">
                <a:spAutoFit/>
              </a:bodyPr>
              <a:lstStyle/>
              <a:p>
                <a:pPr defTabSz="914400">
                  <a:defRPr/>
                </a:pPr>
                <a:r>
                  <a:rPr lang="en-US" altLang="zh-CN" sz="1400" dirty="0">
                    <a:solidFill>
                      <a:prstClr val="black"/>
                    </a:solidFill>
                  </a:rPr>
                  <a:t>F1</a:t>
                </a:r>
                <a:endParaRPr lang="zh-CN" altLang="en-US" sz="1400" dirty="0">
                  <a:solidFill>
                    <a:prstClr val="black"/>
                  </a:solidFill>
                </a:endParaRPr>
              </a:p>
            </p:txBody>
          </p:sp>
          <p:sp>
            <p:nvSpPr>
              <p:cNvPr id="47" name="文本框 46">
                <a:extLst>
                  <a:ext uri="{FF2B5EF4-FFF2-40B4-BE49-F238E27FC236}">
                    <a16:creationId xmlns:a16="http://schemas.microsoft.com/office/drawing/2014/main" id="{85914535-3358-4924-BE74-3AFE53AE250F}"/>
                  </a:ext>
                </a:extLst>
              </p:cNvPr>
              <p:cNvSpPr txBox="1"/>
              <p:nvPr/>
            </p:nvSpPr>
            <p:spPr>
              <a:xfrm>
                <a:off x="2791880" y="5678536"/>
                <a:ext cx="4089816" cy="543029"/>
              </a:xfrm>
              <a:prstGeom prst="rect">
                <a:avLst/>
              </a:prstGeom>
              <a:solidFill>
                <a:schemeClr val="bg1"/>
              </a:solidFill>
            </p:spPr>
            <p:txBody>
              <a:bodyPr wrap="square" rtlCol="0">
                <a:spAutoFit/>
              </a:bodyPr>
              <a:lstStyle/>
              <a:p>
                <a:pPr defTabSz="914400">
                  <a:defRPr/>
                </a:pPr>
                <a:r>
                  <a:rPr lang="en-US" altLang="zh-CN" sz="1400" dirty="0">
                    <a:solidFill>
                      <a:prstClr val="black"/>
                    </a:solidFill>
                  </a:rPr>
                  <a:t>Instantaneous frequency</a:t>
                </a:r>
                <a:endParaRPr lang="zh-CN" altLang="en-US" sz="1400" dirty="0">
                  <a:solidFill>
                    <a:prstClr val="black"/>
                  </a:solidFill>
                </a:endParaRPr>
              </a:p>
            </p:txBody>
          </p:sp>
          <p:sp>
            <p:nvSpPr>
              <p:cNvPr id="48" name="任意多边形 162">
                <a:extLst>
                  <a:ext uri="{FF2B5EF4-FFF2-40B4-BE49-F238E27FC236}">
                    <a16:creationId xmlns:a16="http://schemas.microsoft.com/office/drawing/2014/main" id="{E16AD204-1885-462F-8609-D3D22F5854C7}"/>
                  </a:ext>
                </a:extLst>
              </p:cNvPr>
              <p:cNvSpPr/>
              <p:nvPr/>
            </p:nvSpPr>
            <p:spPr>
              <a:xfrm>
                <a:off x="4217260" y="1391422"/>
                <a:ext cx="1840196" cy="1935971"/>
              </a:xfrm>
              <a:custGeom>
                <a:avLst/>
                <a:gdLst>
                  <a:gd name="connsiteX0" fmla="*/ 921173 w 921173"/>
                  <a:gd name="connsiteY0" fmla="*/ 0 h 995680"/>
                  <a:gd name="connsiteX1" fmla="*/ 663787 w 921173"/>
                  <a:gd name="connsiteY1" fmla="*/ 318346 h 995680"/>
                  <a:gd name="connsiteX2" fmla="*/ 406400 w 921173"/>
                  <a:gd name="connsiteY2" fmla="*/ 575733 h 995680"/>
                  <a:gd name="connsiteX3" fmla="*/ 176107 w 921173"/>
                  <a:gd name="connsiteY3" fmla="*/ 819573 h 995680"/>
                  <a:gd name="connsiteX4" fmla="*/ 0 w 921173"/>
                  <a:gd name="connsiteY4" fmla="*/ 995680 h 99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173" h="995680">
                    <a:moveTo>
                      <a:pt x="921173" y="0"/>
                    </a:moveTo>
                    <a:cubicBezTo>
                      <a:pt x="835378" y="111195"/>
                      <a:pt x="749583" y="222390"/>
                      <a:pt x="663787" y="318346"/>
                    </a:cubicBezTo>
                    <a:cubicBezTo>
                      <a:pt x="577991" y="414302"/>
                      <a:pt x="487680" y="492195"/>
                      <a:pt x="406400" y="575733"/>
                    </a:cubicBezTo>
                    <a:cubicBezTo>
                      <a:pt x="325120" y="659271"/>
                      <a:pt x="243840" y="749582"/>
                      <a:pt x="176107" y="819573"/>
                    </a:cubicBezTo>
                    <a:cubicBezTo>
                      <a:pt x="108374" y="889564"/>
                      <a:pt x="54187" y="942622"/>
                      <a:pt x="0" y="995680"/>
                    </a:cubicBezTo>
                  </a:path>
                </a:pathLst>
              </a:custGeom>
              <a:noFill/>
              <a:ln w="1905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914400">
                  <a:defRPr/>
                </a:pPr>
                <a:endParaRPr lang="zh-CN" altLang="en-US">
                  <a:solidFill>
                    <a:prstClr val="black"/>
                  </a:solidFill>
                  <a:latin typeface="Calibri" panose="020F0502020204030204"/>
                  <a:ea typeface="微软雅黑" panose="020B0503020204020204" pitchFamily="34" charset="-122"/>
                </a:endParaRPr>
              </a:p>
            </p:txBody>
          </p:sp>
        </p:grpSp>
      </p:grpSp>
      <p:sp>
        <p:nvSpPr>
          <p:cNvPr id="50" name="文本框 49">
            <a:extLst>
              <a:ext uri="{FF2B5EF4-FFF2-40B4-BE49-F238E27FC236}">
                <a16:creationId xmlns:a16="http://schemas.microsoft.com/office/drawing/2014/main" id="{57F2D1FA-13B1-4561-9325-185C087EB382}"/>
              </a:ext>
            </a:extLst>
          </p:cNvPr>
          <p:cNvSpPr txBox="1"/>
          <p:nvPr/>
        </p:nvSpPr>
        <p:spPr>
          <a:xfrm>
            <a:off x="1384920" y="2512935"/>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WellZ56</a:t>
            </a:r>
            <a:endParaRPr lang="zh-CN" altLang="en-US" sz="800" dirty="0">
              <a:solidFill>
                <a:prstClr val="black"/>
              </a:solidFill>
            </a:endParaRPr>
          </a:p>
        </p:txBody>
      </p:sp>
      <p:sp>
        <p:nvSpPr>
          <p:cNvPr id="51" name="文本框 50">
            <a:extLst>
              <a:ext uri="{FF2B5EF4-FFF2-40B4-BE49-F238E27FC236}">
                <a16:creationId xmlns:a16="http://schemas.microsoft.com/office/drawing/2014/main" id="{0DC6D45A-C4BC-40EB-95B6-6A2073578EE0}"/>
              </a:ext>
            </a:extLst>
          </p:cNvPr>
          <p:cNvSpPr txBox="1"/>
          <p:nvPr/>
        </p:nvSpPr>
        <p:spPr>
          <a:xfrm>
            <a:off x="2561232" y="2521211"/>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52" name="文本框 51">
            <a:extLst>
              <a:ext uri="{FF2B5EF4-FFF2-40B4-BE49-F238E27FC236}">
                <a16:creationId xmlns:a16="http://schemas.microsoft.com/office/drawing/2014/main" id="{26688D2F-4832-4646-B77A-947FC9E0CE2A}"/>
              </a:ext>
            </a:extLst>
          </p:cNvPr>
          <p:cNvSpPr txBox="1"/>
          <p:nvPr/>
        </p:nvSpPr>
        <p:spPr>
          <a:xfrm>
            <a:off x="1991864" y="2512935"/>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53" name="文本框 52">
            <a:extLst>
              <a:ext uri="{FF2B5EF4-FFF2-40B4-BE49-F238E27FC236}">
                <a16:creationId xmlns:a16="http://schemas.microsoft.com/office/drawing/2014/main" id="{7EFE49D5-650A-45CB-8766-4E950F8EB5C5}"/>
              </a:ext>
            </a:extLst>
          </p:cNvPr>
          <p:cNvSpPr txBox="1"/>
          <p:nvPr/>
        </p:nvSpPr>
        <p:spPr>
          <a:xfrm>
            <a:off x="5457028" y="2529277"/>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WellZ56</a:t>
            </a:r>
            <a:endParaRPr lang="zh-CN" altLang="en-US" sz="800" dirty="0">
              <a:solidFill>
                <a:prstClr val="black"/>
              </a:solidFill>
            </a:endParaRPr>
          </a:p>
        </p:txBody>
      </p:sp>
      <p:sp>
        <p:nvSpPr>
          <p:cNvPr id="54" name="文本框 53">
            <a:extLst>
              <a:ext uri="{FF2B5EF4-FFF2-40B4-BE49-F238E27FC236}">
                <a16:creationId xmlns:a16="http://schemas.microsoft.com/office/drawing/2014/main" id="{41E1D4EA-E397-43B6-8D6D-C51526076BCB}"/>
              </a:ext>
            </a:extLst>
          </p:cNvPr>
          <p:cNvSpPr txBox="1"/>
          <p:nvPr/>
        </p:nvSpPr>
        <p:spPr>
          <a:xfrm>
            <a:off x="6633340" y="2537553"/>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55" name="文本框 54">
            <a:extLst>
              <a:ext uri="{FF2B5EF4-FFF2-40B4-BE49-F238E27FC236}">
                <a16:creationId xmlns:a16="http://schemas.microsoft.com/office/drawing/2014/main" id="{8E27D711-D362-4A03-938A-BA5CA92AFAC4}"/>
              </a:ext>
            </a:extLst>
          </p:cNvPr>
          <p:cNvSpPr txBox="1"/>
          <p:nvPr/>
        </p:nvSpPr>
        <p:spPr>
          <a:xfrm>
            <a:off x="6063972" y="2529277"/>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58" name="文本框 57">
            <a:extLst>
              <a:ext uri="{FF2B5EF4-FFF2-40B4-BE49-F238E27FC236}">
                <a16:creationId xmlns:a16="http://schemas.microsoft.com/office/drawing/2014/main" id="{13F36F30-3286-49DD-9923-AD97D1A373BA}"/>
              </a:ext>
            </a:extLst>
          </p:cNvPr>
          <p:cNvSpPr txBox="1"/>
          <p:nvPr/>
        </p:nvSpPr>
        <p:spPr>
          <a:xfrm>
            <a:off x="212746" y="935578"/>
            <a:ext cx="8931254" cy="646331"/>
          </a:xfrm>
          <a:prstGeom prst="rect">
            <a:avLst/>
          </a:prstGeom>
          <a:noFill/>
        </p:spPr>
        <p:txBody>
          <a:bodyPr wrap="square" rtlCol="0">
            <a:spAutoFit/>
          </a:bodyPr>
          <a:lstStyle/>
          <a:p>
            <a:pPr defTabSz="914400"/>
            <a:r>
              <a:rPr lang="en-US" altLang="zh-CN" dirty="0">
                <a:solidFill>
                  <a:prstClr val="black"/>
                </a:solidFill>
                <a:latin typeface="Arial" panose="020B0604020202020204" pitchFamily="34" charset="0"/>
                <a:ea typeface="黑体" panose="02010609060101010101" pitchFamily="2" charset="-122"/>
                <a:cs typeface="Arial" panose="020B0604020202020204" pitchFamily="34" charset="0"/>
              </a:rPr>
              <a:t>The phase interruption at the instantaneous phase profile F1 indicates that there is a layered or anomalous medium. </a:t>
            </a:r>
            <a:endParaRPr lang="zh-CN" altLang="en-US" dirty="0">
              <a:solidFill>
                <a:prstClr val="black"/>
              </a:solidFill>
              <a:latin typeface="Arial" panose="020B0604020202020204" pitchFamily="34" charset="0"/>
              <a:ea typeface="黑体" panose="02010609060101010101" pitchFamily="2" charset="-122"/>
              <a:cs typeface="Arial" panose="020B0604020202020204" pitchFamily="34" charset="0"/>
            </a:endParaRPr>
          </a:p>
        </p:txBody>
      </p:sp>
      <p:sp>
        <p:nvSpPr>
          <p:cNvPr id="61" name="文本框 60">
            <a:extLst>
              <a:ext uri="{FF2B5EF4-FFF2-40B4-BE49-F238E27FC236}">
                <a16:creationId xmlns:a16="http://schemas.microsoft.com/office/drawing/2014/main" id="{A02C5940-9973-4B41-8B3C-C6692F7A1E0E}"/>
              </a:ext>
            </a:extLst>
          </p:cNvPr>
          <p:cNvSpPr txBox="1"/>
          <p:nvPr/>
        </p:nvSpPr>
        <p:spPr>
          <a:xfrm>
            <a:off x="6946028" y="4096424"/>
            <a:ext cx="473206" cy="307777"/>
          </a:xfrm>
          <a:prstGeom prst="rect">
            <a:avLst/>
          </a:prstGeom>
          <a:noFill/>
        </p:spPr>
        <p:txBody>
          <a:bodyPr wrap="none" rtlCol="0">
            <a:spAutoFit/>
          </a:bodyPr>
          <a:lstStyle/>
          <a:p>
            <a:pPr defTabSz="914400">
              <a:defRPr/>
            </a:pPr>
            <a:r>
              <a:rPr lang="en-US" altLang="zh-CN" sz="1400" dirty="0" err="1">
                <a:solidFill>
                  <a:prstClr val="black"/>
                </a:solidFill>
              </a:rPr>
              <a:t>ZⅣ</a:t>
            </a:r>
            <a:endParaRPr lang="zh-CN" altLang="en-US" sz="1400" dirty="0">
              <a:solidFill>
                <a:prstClr val="black"/>
              </a:solidFill>
            </a:endParaRPr>
          </a:p>
        </p:txBody>
      </p:sp>
      <p:sp>
        <p:nvSpPr>
          <p:cNvPr id="63" name="文本框 62">
            <a:extLst>
              <a:ext uri="{FF2B5EF4-FFF2-40B4-BE49-F238E27FC236}">
                <a16:creationId xmlns:a16="http://schemas.microsoft.com/office/drawing/2014/main" id="{BB2A56EB-1540-460E-B194-A4204A652D08}"/>
              </a:ext>
            </a:extLst>
          </p:cNvPr>
          <p:cNvSpPr txBox="1"/>
          <p:nvPr/>
        </p:nvSpPr>
        <p:spPr>
          <a:xfrm>
            <a:off x="5386839" y="3233271"/>
            <a:ext cx="728697" cy="307777"/>
          </a:xfrm>
          <a:prstGeom prst="rect">
            <a:avLst/>
          </a:prstGeom>
          <a:noFill/>
        </p:spPr>
        <p:txBody>
          <a:bodyPr wrap="square" rtlCol="0">
            <a:spAutoFit/>
          </a:bodyPr>
          <a:lstStyle/>
          <a:p>
            <a:pPr defTabSz="914400">
              <a:defRPr/>
            </a:pPr>
            <a:r>
              <a:rPr lang="en-US" altLang="zh-CN" sz="1400" dirty="0" err="1">
                <a:solidFill>
                  <a:prstClr val="black"/>
                </a:solidFill>
              </a:rPr>
              <a:t>ZⅡ</a:t>
            </a:r>
            <a:endParaRPr lang="zh-CN" altLang="en-US" sz="1400" dirty="0">
              <a:solidFill>
                <a:prstClr val="black"/>
              </a:solidFill>
            </a:endParaRPr>
          </a:p>
        </p:txBody>
      </p:sp>
      <p:sp>
        <p:nvSpPr>
          <p:cNvPr id="64" name="文本框 63">
            <a:extLst>
              <a:ext uri="{FF2B5EF4-FFF2-40B4-BE49-F238E27FC236}">
                <a16:creationId xmlns:a16="http://schemas.microsoft.com/office/drawing/2014/main" id="{7E536F05-8FF8-4956-81E0-2D04698B1172}"/>
              </a:ext>
            </a:extLst>
          </p:cNvPr>
          <p:cNvSpPr txBox="1"/>
          <p:nvPr/>
        </p:nvSpPr>
        <p:spPr>
          <a:xfrm>
            <a:off x="6861894" y="2883799"/>
            <a:ext cx="728697" cy="307777"/>
          </a:xfrm>
          <a:prstGeom prst="rect">
            <a:avLst/>
          </a:prstGeom>
          <a:noFill/>
        </p:spPr>
        <p:txBody>
          <a:bodyPr wrap="square" rtlCol="0">
            <a:spAutoFit/>
          </a:bodyPr>
          <a:lstStyle/>
          <a:p>
            <a:pPr defTabSz="914400">
              <a:defRPr/>
            </a:pPr>
            <a:r>
              <a:rPr lang="en-US" altLang="zh-CN" sz="1400" dirty="0" err="1">
                <a:solidFill>
                  <a:prstClr val="black"/>
                </a:solidFill>
              </a:rPr>
              <a:t>ZⅠ</a:t>
            </a:r>
            <a:endParaRPr lang="zh-CN" altLang="en-US" sz="1400" dirty="0">
              <a:solidFill>
                <a:prstClr val="black"/>
              </a:solidFill>
            </a:endParaRPr>
          </a:p>
        </p:txBody>
      </p:sp>
      <p:sp>
        <p:nvSpPr>
          <p:cNvPr id="65" name="文本框 64">
            <a:extLst>
              <a:ext uri="{FF2B5EF4-FFF2-40B4-BE49-F238E27FC236}">
                <a16:creationId xmlns:a16="http://schemas.microsoft.com/office/drawing/2014/main" id="{AB913C0F-E423-4056-8032-22FEFD2A6EC3}"/>
              </a:ext>
            </a:extLst>
          </p:cNvPr>
          <p:cNvSpPr txBox="1"/>
          <p:nvPr/>
        </p:nvSpPr>
        <p:spPr>
          <a:xfrm>
            <a:off x="2973682" y="2898029"/>
            <a:ext cx="728697" cy="307777"/>
          </a:xfrm>
          <a:prstGeom prst="rect">
            <a:avLst/>
          </a:prstGeom>
          <a:noFill/>
        </p:spPr>
        <p:txBody>
          <a:bodyPr wrap="square" rtlCol="0">
            <a:spAutoFit/>
          </a:bodyPr>
          <a:lstStyle/>
          <a:p>
            <a:pPr defTabSz="914400">
              <a:defRPr/>
            </a:pPr>
            <a:r>
              <a:rPr lang="en-US" altLang="zh-CN" sz="1400" dirty="0" err="1">
                <a:solidFill>
                  <a:prstClr val="black"/>
                </a:solidFill>
              </a:rPr>
              <a:t>ZⅠ</a:t>
            </a:r>
            <a:endParaRPr lang="zh-CN" altLang="en-US" sz="1400" dirty="0">
              <a:solidFill>
                <a:prstClr val="black"/>
              </a:solidFill>
            </a:endParaRPr>
          </a:p>
        </p:txBody>
      </p:sp>
      <p:sp>
        <p:nvSpPr>
          <p:cNvPr id="66" name="文本框 65">
            <a:extLst>
              <a:ext uri="{FF2B5EF4-FFF2-40B4-BE49-F238E27FC236}">
                <a16:creationId xmlns:a16="http://schemas.microsoft.com/office/drawing/2014/main" id="{12EC8F33-C70D-4609-BFE5-5BC5A37FCB3E}"/>
              </a:ext>
            </a:extLst>
          </p:cNvPr>
          <p:cNvSpPr txBox="1"/>
          <p:nvPr/>
        </p:nvSpPr>
        <p:spPr>
          <a:xfrm>
            <a:off x="1506612" y="3185699"/>
            <a:ext cx="728697" cy="307777"/>
          </a:xfrm>
          <a:prstGeom prst="rect">
            <a:avLst/>
          </a:prstGeom>
          <a:noFill/>
        </p:spPr>
        <p:txBody>
          <a:bodyPr wrap="square" rtlCol="0">
            <a:spAutoFit/>
          </a:bodyPr>
          <a:lstStyle/>
          <a:p>
            <a:pPr defTabSz="914400">
              <a:defRPr/>
            </a:pPr>
            <a:r>
              <a:rPr lang="en-US" altLang="zh-CN" sz="1400" dirty="0" err="1">
                <a:solidFill>
                  <a:prstClr val="black"/>
                </a:solidFill>
              </a:rPr>
              <a:t>ZⅡ</a:t>
            </a:r>
            <a:endParaRPr lang="zh-CN" altLang="en-US" sz="1400" dirty="0">
              <a:solidFill>
                <a:prstClr val="black"/>
              </a:solidFill>
            </a:endParaRPr>
          </a:p>
        </p:txBody>
      </p:sp>
      <p:sp>
        <p:nvSpPr>
          <p:cNvPr id="67" name="文本框 66">
            <a:extLst>
              <a:ext uri="{FF2B5EF4-FFF2-40B4-BE49-F238E27FC236}">
                <a16:creationId xmlns:a16="http://schemas.microsoft.com/office/drawing/2014/main" id="{42AAEB63-A087-4A3B-B6F8-1EC85781C364}"/>
              </a:ext>
            </a:extLst>
          </p:cNvPr>
          <p:cNvSpPr txBox="1"/>
          <p:nvPr/>
        </p:nvSpPr>
        <p:spPr>
          <a:xfrm>
            <a:off x="1333914" y="3826164"/>
            <a:ext cx="728697" cy="307777"/>
          </a:xfrm>
          <a:prstGeom prst="rect">
            <a:avLst/>
          </a:prstGeom>
          <a:noFill/>
        </p:spPr>
        <p:txBody>
          <a:bodyPr wrap="square" rtlCol="0">
            <a:spAutoFit/>
          </a:bodyPr>
          <a:lstStyle/>
          <a:p>
            <a:pPr defTabSz="914400">
              <a:defRPr/>
            </a:pPr>
            <a:r>
              <a:rPr lang="en-US" altLang="zh-CN" sz="1400" dirty="0" err="1">
                <a:solidFill>
                  <a:prstClr val="black"/>
                </a:solidFill>
              </a:rPr>
              <a:t>ZⅢ</a:t>
            </a:r>
            <a:endParaRPr lang="zh-CN" altLang="en-US" sz="1400" dirty="0">
              <a:solidFill>
                <a:prstClr val="black"/>
              </a:solidFill>
            </a:endParaRPr>
          </a:p>
        </p:txBody>
      </p:sp>
      <p:sp>
        <p:nvSpPr>
          <p:cNvPr id="68" name="文本框 67">
            <a:extLst>
              <a:ext uri="{FF2B5EF4-FFF2-40B4-BE49-F238E27FC236}">
                <a16:creationId xmlns:a16="http://schemas.microsoft.com/office/drawing/2014/main" id="{E2366A35-8A98-4FC6-A0F6-CE942774FBD2}"/>
              </a:ext>
            </a:extLst>
          </p:cNvPr>
          <p:cNvSpPr txBox="1"/>
          <p:nvPr/>
        </p:nvSpPr>
        <p:spPr>
          <a:xfrm>
            <a:off x="3070941" y="4042634"/>
            <a:ext cx="473206" cy="307777"/>
          </a:xfrm>
          <a:prstGeom prst="rect">
            <a:avLst/>
          </a:prstGeom>
          <a:noFill/>
        </p:spPr>
        <p:txBody>
          <a:bodyPr wrap="none" rtlCol="0">
            <a:spAutoFit/>
          </a:bodyPr>
          <a:lstStyle/>
          <a:p>
            <a:pPr defTabSz="914400">
              <a:defRPr/>
            </a:pPr>
            <a:r>
              <a:rPr lang="en-US" altLang="zh-CN" sz="1400" dirty="0" err="1">
                <a:solidFill>
                  <a:prstClr val="black"/>
                </a:solidFill>
              </a:rPr>
              <a:t>ZⅣ</a:t>
            </a:r>
            <a:endParaRPr lang="zh-CN" altLang="en-US" sz="1400" dirty="0">
              <a:solidFill>
                <a:prstClr val="black"/>
              </a:solidFill>
            </a:endParaRPr>
          </a:p>
        </p:txBody>
      </p:sp>
      <p:sp>
        <p:nvSpPr>
          <p:cNvPr id="69" name="文本框 68">
            <a:extLst>
              <a:ext uri="{FF2B5EF4-FFF2-40B4-BE49-F238E27FC236}">
                <a16:creationId xmlns:a16="http://schemas.microsoft.com/office/drawing/2014/main" id="{DBC6EA2F-00B8-40B0-9509-AA4EB1CAC614}"/>
              </a:ext>
            </a:extLst>
          </p:cNvPr>
          <p:cNvSpPr txBox="1"/>
          <p:nvPr/>
        </p:nvSpPr>
        <p:spPr>
          <a:xfrm>
            <a:off x="1917620" y="5488784"/>
            <a:ext cx="473206" cy="307777"/>
          </a:xfrm>
          <a:prstGeom prst="rect">
            <a:avLst/>
          </a:prstGeom>
          <a:noFill/>
        </p:spPr>
        <p:txBody>
          <a:bodyPr wrap="none" rtlCol="0">
            <a:spAutoFit/>
          </a:bodyPr>
          <a:lstStyle/>
          <a:p>
            <a:pPr defTabSz="914400">
              <a:defRPr/>
            </a:pPr>
            <a:r>
              <a:rPr lang="en-US" altLang="zh-CN" sz="1400" dirty="0" err="1">
                <a:solidFill>
                  <a:prstClr val="black"/>
                </a:solidFill>
              </a:rPr>
              <a:t>ZⅤ</a:t>
            </a:r>
            <a:endParaRPr lang="zh-CN" altLang="en-US" sz="1400" dirty="0">
              <a:solidFill>
                <a:prstClr val="black"/>
              </a:solidFill>
            </a:endParaRPr>
          </a:p>
        </p:txBody>
      </p:sp>
      <p:sp>
        <p:nvSpPr>
          <p:cNvPr id="70" name="文本框 69">
            <a:extLst>
              <a:ext uri="{FF2B5EF4-FFF2-40B4-BE49-F238E27FC236}">
                <a16:creationId xmlns:a16="http://schemas.microsoft.com/office/drawing/2014/main" id="{D9AB7109-1170-45FD-B781-E4BB6D600AB4}"/>
              </a:ext>
            </a:extLst>
          </p:cNvPr>
          <p:cNvSpPr txBox="1"/>
          <p:nvPr/>
        </p:nvSpPr>
        <p:spPr>
          <a:xfrm>
            <a:off x="5794361" y="5526085"/>
            <a:ext cx="473206" cy="307777"/>
          </a:xfrm>
          <a:prstGeom prst="rect">
            <a:avLst/>
          </a:prstGeom>
          <a:noFill/>
        </p:spPr>
        <p:txBody>
          <a:bodyPr wrap="none" rtlCol="0">
            <a:spAutoFit/>
          </a:bodyPr>
          <a:lstStyle/>
          <a:p>
            <a:pPr defTabSz="914400">
              <a:defRPr/>
            </a:pPr>
            <a:r>
              <a:rPr lang="en-US" altLang="zh-CN" sz="1400" dirty="0" err="1">
                <a:solidFill>
                  <a:prstClr val="black"/>
                </a:solidFill>
              </a:rPr>
              <a:t>ZⅤ</a:t>
            </a:r>
            <a:endParaRPr lang="zh-CN" altLang="en-US" sz="1400" dirty="0">
              <a:solidFill>
                <a:prstClr val="black"/>
              </a:solidFill>
            </a:endParaRPr>
          </a:p>
        </p:txBody>
      </p:sp>
      <p:sp>
        <p:nvSpPr>
          <p:cNvPr id="71" name="文本框 70">
            <a:extLst>
              <a:ext uri="{FF2B5EF4-FFF2-40B4-BE49-F238E27FC236}">
                <a16:creationId xmlns:a16="http://schemas.microsoft.com/office/drawing/2014/main" id="{2A86BFF8-DCDD-452D-9E89-377460391FEA}"/>
              </a:ext>
            </a:extLst>
          </p:cNvPr>
          <p:cNvSpPr txBox="1"/>
          <p:nvPr/>
        </p:nvSpPr>
        <p:spPr>
          <a:xfrm>
            <a:off x="5426966" y="3899911"/>
            <a:ext cx="728697" cy="307777"/>
          </a:xfrm>
          <a:prstGeom prst="rect">
            <a:avLst/>
          </a:prstGeom>
          <a:noFill/>
        </p:spPr>
        <p:txBody>
          <a:bodyPr wrap="square" rtlCol="0">
            <a:spAutoFit/>
          </a:bodyPr>
          <a:lstStyle/>
          <a:p>
            <a:pPr defTabSz="914400">
              <a:defRPr/>
            </a:pPr>
            <a:r>
              <a:rPr lang="en-US" altLang="zh-CN" sz="1400" dirty="0" err="1">
                <a:solidFill>
                  <a:prstClr val="black"/>
                </a:solidFill>
              </a:rPr>
              <a:t>ZⅢ</a:t>
            </a:r>
            <a:endParaRPr lang="zh-CN" altLang="en-US" sz="1400" dirty="0">
              <a:solidFill>
                <a:prstClr val="black"/>
              </a:solidFill>
            </a:endParaRPr>
          </a:p>
        </p:txBody>
      </p:sp>
    </p:spTree>
    <p:extLst>
      <p:ext uri="{BB962C8B-B14F-4D97-AF65-F5344CB8AC3E}">
        <p14:creationId xmlns:p14="http://schemas.microsoft.com/office/powerpoint/2010/main" val="2701765276"/>
      </p:ext>
    </p:extLst>
  </p:cSld>
  <p:clrMapOvr>
    <a:masterClrMapping/>
  </p:clrMapOvr>
  <p:transition advClick="0" advTm="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D6C5E-6101-4285-89A1-5B2C24B4073D}"/>
              </a:ext>
            </a:extLst>
          </p:cNvPr>
          <p:cNvSpPr>
            <a:spLocks noGrp="1"/>
          </p:cNvSpPr>
          <p:nvPr>
            <p:ph type="title"/>
          </p:nvPr>
        </p:nvSpPr>
        <p:spPr/>
        <p:txBody>
          <a:bodyPr/>
          <a:lstStyle/>
          <a:p>
            <a:r>
              <a:rPr lang="en-US" altLang="zh-CN" sz="2400" dirty="0"/>
              <a:t>Seismic forward modeling fault response</a:t>
            </a:r>
            <a:endParaRPr lang="zh-CN" altLang="en-US" sz="2400" dirty="0"/>
          </a:p>
        </p:txBody>
      </p:sp>
      <p:grpSp>
        <p:nvGrpSpPr>
          <p:cNvPr id="18" name="组合 17">
            <a:extLst>
              <a:ext uri="{FF2B5EF4-FFF2-40B4-BE49-F238E27FC236}">
                <a16:creationId xmlns:a16="http://schemas.microsoft.com/office/drawing/2014/main" id="{17BBA661-F9F1-4D4A-9D48-9847584A489A}"/>
              </a:ext>
            </a:extLst>
          </p:cNvPr>
          <p:cNvGrpSpPr/>
          <p:nvPr/>
        </p:nvGrpSpPr>
        <p:grpSpPr>
          <a:xfrm>
            <a:off x="539552" y="3523920"/>
            <a:ext cx="8054142" cy="2857408"/>
            <a:chOff x="2355012" y="2288689"/>
            <a:chExt cx="6369268" cy="2259657"/>
          </a:xfrm>
        </p:grpSpPr>
        <p:grpSp>
          <p:nvGrpSpPr>
            <p:cNvPr id="72" name="组合 71">
              <a:extLst>
                <a:ext uri="{FF2B5EF4-FFF2-40B4-BE49-F238E27FC236}">
                  <a16:creationId xmlns:a16="http://schemas.microsoft.com/office/drawing/2014/main" id="{21A670B1-D5C0-4393-97D8-166BDB14A74F}"/>
                </a:ext>
              </a:extLst>
            </p:cNvPr>
            <p:cNvGrpSpPr/>
            <p:nvPr/>
          </p:nvGrpSpPr>
          <p:grpSpPr>
            <a:xfrm>
              <a:off x="2355012" y="2288689"/>
              <a:ext cx="2127935" cy="1170233"/>
              <a:chOff x="2195736" y="674546"/>
              <a:chExt cx="2343150" cy="1239029"/>
            </a:xfrm>
          </p:grpSpPr>
          <p:pic>
            <p:nvPicPr>
              <p:cNvPr id="73" name="图片 72">
                <a:extLst>
                  <a:ext uri="{FF2B5EF4-FFF2-40B4-BE49-F238E27FC236}">
                    <a16:creationId xmlns:a16="http://schemas.microsoft.com/office/drawing/2014/main" id="{71F32DDE-61E9-4744-963C-93B5A22C617D}"/>
                  </a:ext>
                </a:extLst>
              </p:cNvPr>
              <p:cNvPicPr>
                <a:picLocks noChangeAspect="1"/>
              </p:cNvPicPr>
              <p:nvPr/>
            </p:nvPicPr>
            <p:blipFill>
              <a:blip r:embed="rId2"/>
              <a:stretch>
                <a:fillRect/>
              </a:stretch>
            </p:blipFill>
            <p:spPr>
              <a:xfrm>
                <a:off x="2195736" y="674546"/>
                <a:ext cx="2343150" cy="895350"/>
              </a:xfrm>
              <a:prstGeom prst="rect">
                <a:avLst/>
              </a:prstGeom>
            </p:spPr>
          </p:pic>
          <p:sp>
            <p:nvSpPr>
              <p:cNvPr id="74" name="文本框 73">
                <a:extLst>
                  <a:ext uri="{FF2B5EF4-FFF2-40B4-BE49-F238E27FC236}">
                    <a16:creationId xmlns:a16="http://schemas.microsoft.com/office/drawing/2014/main" id="{00837AD1-2F9C-4DE9-A496-DD9716243F9B}"/>
                  </a:ext>
                </a:extLst>
              </p:cNvPr>
              <p:cNvSpPr txBox="1"/>
              <p:nvPr/>
            </p:nvSpPr>
            <p:spPr>
              <a:xfrm>
                <a:off x="3012831" y="1636585"/>
                <a:ext cx="1296144" cy="276990"/>
              </a:xfrm>
              <a:prstGeom prst="rect">
                <a:avLst/>
              </a:prstGeom>
              <a:noFill/>
            </p:spPr>
            <p:txBody>
              <a:bodyPr wrap="square" rtlCol="0">
                <a:spAutoFit/>
              </a:bodyPr>
              <a:lstStyle/>
              <a:p>
                <a:r>
                  <a:rPr lang="en-US" altLang="zh-CN" sz="1100" dirty="0">
                    <a:solidFill>
                      <a:prstClr val="black"/>
                    </a:solidFill>
                  </a:rPr>
                  <a:t>20hz</a:t>
                </a:r>
                <a:endParaRPr lang="zh-CN" altLang="en-US" sz="1100" dirty="0">
                  <a:solidFill>
                    <a:prstClr val="black"/>
                  </a:solidFill>
                </a:endParaRPr>
              </a:p>
            </p:txBody>
          </p:sp>
        </p:grpSp>
        <p:grpSp>
          <p:nvGrpSpPr>
            <p:cNvPr id="75" name="组合 74">
              <a:extLst>
                <a:ext uri="{FF2B5EF4-FFF2-40B4-BE49-F238E27FC236}">
                  <a16:creationId xmlns:a16="http://schemas.microsoft.com/office/drawing/2014/main" id="{14CB3FF4-BC05-4C1A-B307-6896A6A48042}"/>
                </a:ext>
              </a:extLst>
            </p:cNvPr>
            <p:cNvGrpSpPr/>
            <p:nvPr/>
          </p:nvGrpSpPr>
          <p:grpSpPr>
            <a:xfrm>
              <a:off x="4592201" y="2301376"/>
              <a:ext cx="2153886" cy="1183801"/>
              <a:chOff x="5110113" y="-822960"/>
              <a:chExt cx="2371725" cy="1253395"/>
            </a:xfrm>
          </p:grpSpPr>
          <p:pic>
            <p:nvPicPr>
              <p:cNvPr id="76" name="图片 75">
                <a:extLst>
                  <a:ext uri="{FF2B5EF4-FFF2-40B4-BE49-F238E27FC236}">
                    <a16:creationId xmlns:a16="http://schemas.microsoft.com/office/drawing/2014/main" id="{45FAFE38-3336-4871-A554-A9BE7A56EFBB}"/>
                  </a:ext>
                </a:extLst>
              </p:cNvPr>
              <p:cNvPicPr>
                <a:picLocks noChangeAspect="1"/>
              </p:cNvPicPr>
              <p:nvPr/>
            </p:nvPicPr>
            <p:blipFill>
              <a:blip r:embed="rId3"/>
              <a:stretch>
                <a:fillRect/>
              </a:stretch>
            </p:blipFill>
            <p:spPr>
              <a:xfrm>
                <a:off x="5110113" y="-822960"/>
                <a:ext cx="2371725" cy="895350"/>
              </a:xfrm>
              <a:prstGeom prst="rect">
                <a:avLst/>
              </a:prstGeom>
            </p:spPr>
          </p:pic>
          <p:sp>
            <p:nvSpPr>
              <p:cNvPr id="77" name="文本框 76">
                <a:extLst>
                  <a:ext uri="{FF2B5EF4-FFF2-40B4-BE49-F238E27FC236}">
                    <a16:creationId xmlns:a16="http://schemas.microsoft.com/office/drawing/2014/main" id="{1793FBB1-BA67-4CD5-B3F6-97D30251B84F}"/>
                  </a:ext>
                </a:extLst>
              </p:cNvPr>
              <p:cNvSpPr txBox="1"/>
              <p:nvPr/>
            </p:nvSpPr>
            <p:spPr>
              <a:xfrm>
                <a:off x="6055868" y="153445"/>
                <a:ext cx="1296144" cy="276990"/>
              </a:xfrm>
              <a:prstGeom prst="rect">
                <a:avLst/>
              </a:prstGeom>
              <a:noFill/>
            </p:spPr>
            <p:txBody>
              <a:bodyPr wrap="square" rtlCol="0">
                <a:spAutoFit/>
              </a:bodyPr>
              <a:lstStyle/>
              <a:p>
                <a:r>
                  <a:rPr lang="en-US" altLang="zh-CN" sz="1100" dirty="0">
                    <a:solidFill>
                      <a:prstClr val="black"/>
                    </a:solidFill>
                  </a:rPr>
                  <a:t>25hz</a:t>
                </a:r>
                <a:endParaRPr lang="zh-CN" altLang="en-US" sz="1100" dirty="0">
                  <a:solidFill>
                    <a:prstClr val="black"/>
                  </a:solidFill>
                </a:endParaRPr>
              </a:p>
            </p:txBody>
          </p:sp>
        </p:grpSp>
        <p:grpSp>
          <p:nvGrpSpPr>
            <p:cNvPr id="78" name="组合 77">
              <a:extLst>
                <a:ext uri="{FF2B5EF4-FFF2-40B4-BE49-F238E27FC236}">
                  <a16:creationId xmlns:a16="http://schemas.microsoft.com/office/drawing/2014/main" id="{3207B542-73B7-4B70-B521-6285A4614B93}"/>
                </a:ext>
              </a:extLst>
            </p:cNvPr>
            <p:cNvGrpSpPr/>
            <p:nvPr/>
          </p:nvGrpSpPr>
          <p:grpSpPr>
            <a:xfrm>
              <a:off x="2364840" y="3430025"/>
              <a:ext cx="2268250" cy="1104409"/>
              <a:chOff x="2129702" y="2022065"/>
              <a:chExt cx="2228982" cy="1169336"/>
            </a:xfrm>
          </p:grpSpPr>
          <p:pic>
            <p:nvPicPr>
              <p:cNvPr id="79" name="图片 78">
                <a:extLst>
                  <a:ext uri="{FF2B5EF4-FFF2-40B4-BE49-F238E27FC236}">
                    <a16:creationId xmlns:a16="http://schemas.microsoft.com/office/drawing/2014/main" id="{A7476BF6-54F2-40EF-AE09-DFD7867088FD}"/>
                  </a:ext>
                </a:extLst>
              </p:cNvPr>
              <p:cNvPicPr>
                <a:picLocks noChangeAspect="1"/>
              </p:cNvPicPr>
              <p:nvPr/>
            </p:nvPicPr>
            <p:blipFill>
              <a:blip r:embed="rId4"/>
              <a:stretch>
                <a:fillRect/>
              </a:stretch>
            </p:blipFill>
            <p:spPr>
              <a:xfrm>
                <a:off x="2129702" y="2022065"/>
                <a:ext cx="2078837" cy="876300"/>
              </a:xfrm>
              <a:prstGeom prst="rect">
                <a:avLst/>
              </a:prstGeom>
            </p:spPr>
          </p:pic>
          <p:sp>
            <p:nvSpPr>
              <p:cNvPr id="80" name="文本框 79">
                <a:extLst>
                  <a:ext uri="{FF2B5EF4-FFF2-40B4-BE49-F238E27FC236}">
                    <a16:creationId xmlns:a16="http://schemas.microsoft.com/office/drawing/2014/main" id="{02D4F840-0F1C-4E24-9D04-87060A7E46AA}"/>
                  </a:ext>
                </a:extLst>
              </p:cNvPr>
              <p:cNvSpPr txBox="1"/>
              <p:nvPr/>
            </p:nvSpPr>
            <p:spPr>
              <a:xfrm>
                <a:off x="3062540" y="2914411"/>
                <a:ext cx="1296144" cy="276990"/>
              </a:xfrm>
              <a:prstGeom prst="rect">
                <a:avLst/>
              </a:prstGeom>
              <a:noFill/>
            </p:spPr>
            <p:txBody>
              <a:bodyPr wrap="square" rtlCol="0">
                <a:spAutoFit/>
              </a:bodyPr>
              <a:lstStyle/>
              <a:p>
                <a:r>
                  <a:rPr lang="en-US" altLang="zh-CN" sz="1100" dirty="0">
                    <a:solidFill>
                      <a:prstClr val="black"/>
                    </a:solidFill>
                  </a:rPr>
                  <a:t>35hz</a:t>
                </a:r>
                <a:endParaRPr lang="zh-CN" altLang="en-US" sz="1100" dirty="0">
                  <a:solidFill>
                    <a:prstClr val="black"/>
                  </a:solidFill>
                </a:endParaRPr>
              </a:p>
            </p:txBody>
          </p:sp>
        </p:grpSp>
        <p:grpSp>
          <p:nvGrpSpPr>
            <p:cNvPr id="81" name="组合 80">
              <a:extLst>
                <a:ext uri="{FF2B5EF4-FFF2-40B4-BE49-F238E27FC236}">
                  <a16:creationId xmlns:a16="http://schemas.microsoft.com/office/drawing/2014/main" id="{41AA8EB1-47E0-4035-9289-05F25E3D48CF}"/>
                </a:ext>
              </a:extLst>
            </p:cNvPr>
            <p:cNvGrpSpPr/>
            <p:nvPr/>
          </p:nvGrpSpPr>
          <p:grpSpPr>
            <a:xfrm>
              <a:off x="4621301" y="3421676"/>
              <a:ext cx="2136585" cy="1126670"/>
              <a:chOff x="5289202" y="2143219"/>
              <a:chExt cx="2352675" cy="1192905"/>
            </a:xfrm>
          </p:grpSpPr>
          <p:pic>
            <p:nvPicPr>
              <p:cNvPr id="82" name="图片 81">
                <a:extLst>
                  <a:ext uri="{FF2B5EF4-FFF2-40B4-BE49-F238E27FC236}">
                    <a16:creationId xmlns:a16="http://schemas.microsoft.com/office/drawing/2014/main" id="{FDD7314C-2425-4B8D-BEA1-8AB934E22BE1}"/>
                  </a:ext>
                </a:extLst>
              </p:cNvPr>
              <p:cNvPicPr>
                <a:picLocks noChangeAspect="1"/>
              </p:cNvPicPr>
              <p:nvPr/>
            </p:nvPicPr>
            <p:blipFill>
              <a:blip r:embed="rId5"/>
              <a:stretch>
                <a:fillRect/>
              </a:stretch>
            </p:blipFill>
            <p:spPr>
              <a:xfrm>
                <a:off x="5289202" y="2143219"/>
                <a:ext cx="2352675" cy="885825"/>
              </a:xfrm>
              <a:prstGeom prst="rect">
                <a:avLst/>
              </a:prstGeom>
            </p:spPr>
          </p:pic>
          <p:sp>
            <p:nvSpPr>
              <p:cNvPr id="83" name="文本框 82">
                <a:extLst>
                  <a:ext uri="{FF2B5EF4-FFF2-40B4-BE49-F238E27FC236}">
                    <a16:creationId xmlns:a16="http://schemas.microsoft.com/office/drawing/2014/main" id="{B1E5F9FD-6175-4173-B123-16A1F4BCE2C2}"/>
                  </a:ext>
                </a:extLst>
              </p:cNvPr>
              <p:cNvSpPr txBox="1"/>
              <p:nvPr/>
            </p:nvSpPr>
            <p:spPr>
              <a:xfrm>
                <a:off x="6235074" y="3059134"/>
                <a:ext cx="1296144" cy="276990"/>
              </a:xfrm>
              <a:prstGeom prst="rect">
                <a:avLst/>
              </a:prstGeom>
              <a:noFill/>
            </p:spPr>
            <p:txBody>
              <a:bodyPr wrap="square" rtlCol="0">
                <a:spAutoFit/>
              </a:bodyPr>
              <a:lstStyle/>
              <a:p>
                <a:r>
                  <a:rPr lang="en-US" altLang="zh-CN" sz="1100" dirty="0">
                    <a:solidFill>
                      <a:prstClr val="black"/>
                    </a:solidFill>
                  </a:rPr>
                  <a:t>45hz</a:t>
                </a:r>
                <a:endParaRPr lang="zh-CN" altLang="en-US" sz="1100" dirty="0">
                  <a:solidFill>
                    <a:prstClr val="black"/>
                  </a:solidFill>
                </a:endParaRPr>
              </a:p>
            </p:txBody>
          </p:sp>
        </p:grpSp>
        <p:grpSp>
          <p:nvGrpSpPr>
            <p:cNvPr id="84" name="组合 83">
              <a:extLst>
                <a:ext uri="{FF2B5EF4-FFF2-40B4-BE49-F238E27FC236}">
                  <a16:creationId xmlns:a16="http://schemas.microsoft.com/office/drawing/2014/main" id="{D8F03B93-FB12-4892-95F0-6902B77CBBAA}"/>
                </a:ext>
              </a:extLst>
            </p:cNvPr>
            <p:cNvGrpSpPr/>
            <p:nvPr/>
          </p:nvGrpSpPr>
          <p:grpSpPr>
            <a:xfrm>
              <a:off x="6886391" y="3445035"/>
              <a:ext cx="1837889" cy="1062324"/>
              <a:chOff x="6143380" y="3395302"/>
              <a:chExt cx="1882995" cy="1124777"/>
            </a:xfrm>
          </p:grpSpPr>
          <p:pic>
            <p:nvPicPr>
              <p:cNvPr id="85" name="图片 84">
                <a:extLst>
                  <a:ext uri="{FF2B5EF4-FFF2-40B4-BE49-F238E27FC236}">
                    <a16:creationId xmlns:a16="http://schemas.microsoft.com/office/drawing/2014/main" id="{35A58B1B-D412-4628-86EC-0C466CA8A0FF}"/>
                  </a:ext>
                </a:extLst>
              </p:cNvPr>
              <p:cNvPicPr>
                <a:picLocks noChangeAspect="1"/>
              </p:cNvPicPr>
              <p:nvPr/>
            </p:nvPicPr>
            <p:blipFill rotWithShape="1">
              <a:blip r:embed="rId6"/>
              <a:srcRect l="30369"/>
              <a:stretch>
                <a:fillRect/>
              </a:stretch>
            </p:blipFill>
            <p:spPr>
              <a:xfrm>
                <a:off x="6143380" y="3395302"/>
                <a:ext cx="1618303" cy="885825"/>
              </a:xfrm>
              <a:prstGeom prst="rect">
                <a:avLst/>
              </a:prstGeom>
            </p:spPr>
          </p:pic>
          <p:sp>
            <p:nvSpPr>
              <p:cNvPr id="86" name="文本框 85">
                <a:extLst>
                  <a:ext uri="{FF2B5EF4-FFF2-40B4-BE49-F238E27FC236}">
                    <a16:creationId xmlns:a16="http://schemas.microsoft.com/office/drawing/2014/main" id="{3338B7DF-98C7-4F17-9F3E-61116BAD5C15}"/>
                  </a:ext>
                </a:extLst>
              </p:cNvPr>
              <p:cNvSpPr txBox="1"/>
              <p:nvPr/>
            </p:nvSpPr>
            <p:spPr>
              <a:xfrm>
                <a:off x="6730231" y="4243089"/>
                <a:ext cx="1296144" cy="276990"/>
              </a:xfrm>
              <a:prstGeom prst="rect">
                <a:avLst/>
              </a:prstGeom>
              <a:noFill/>
            </p:spPr>
            <p:txBody>
              <a:bodyPr wrap="square" rtlCol="0">
                <a:spAutoFit/>
              </a:bodyPr>
              <a:lstStyle/>
              <a:p>
                <a:r>
                  <a:rPr lang="en-US" altLang="zh-CN" sz="1100" dirty="0">
                    <a:solidFill>
                      <a:prstClr val="black"/>
                    </a:solidFill>
                  </a:rPr>
                  <a:t>45hz</a:t>
                </a:r>
                <a:endParaRPr lang="zh-CN" altLang="en-US" sz="1100" dirty="0">
                  <a:solidFill>
                    <a:prstClr val="black"/>
                  </a:solidFill>
                </a:endParaRPr>
              </a:p>
            </p:txBody>
          </p:sp>
        </p:grpSp>
        <p:grpSp>
          <p:nvGrpSpPr>
            <p:cNvPr id="87" name="组合 86">
              <a:extLst>
                <a:ext uri="{FF2B5EF4-FFF2-40B4-BE49-F238E27FC236}">
                  <a16:creationId xmlns:a16="http://schemas.microsoft.com/office/drawing/2014/main" id="{1B52BC09-E523-4023-8345-E5920FE5F920}"/>
                </a:ext>
              </a:extLst>
            </p:cNvPr>
            <p:cNvGrpSpPr/>
            <p:nvPr/>
          </p:nvGrpSpPr>
          <p:grpSpPr>
            <a:xfrm>
              <a:off x="6884443" y="2314880"/>
              <a:ext cx="1722631" cy="1151528"/>
              <a:chOff x="7467575" y="597083"/>
              <a:chExt cx="1896854" cy="1219225"/>
            </a:xfrm>
          </p:grpSpPr>
          <p:pic>
            <p:nvPicPr>
              <p:cNvPr id="88" name="图片 87">
                <a:extLst>
                  <a:ext uri="{FF2B5EF4-FFF2-40B4-BE49-F238E27FC236}">
                    <a16:creationId xmlns:a16="http://schemas.microsoft.com/office/drawing/2014/main" id="{4EC4550E-1139-4AE3-8947-234FEFC87888}"/>
                  </a:ext>
                </a:extLst>
              </p:cNvPr>
              <p:cNvPicPr>
                <a:picLocks noChangeAspect="1"/>
              </p:cNvPicPr>
              <p:nvPr/>
            </p:nvPicPr>
            <p:blipFill rotWithShape="1">
              <a:blip r:embed="rId7"/>
              <a:srcRect l="7427" r="9775"/>
              <a:stretch>
                <a:fillRect/>
              </a:stretch>
            </p:blipFill>
            <p:spPr>
              <a:xfrm>
                <a:off x="7467575" y="597083"/>
                <a:ext cx="1656184" cy="914400"/>
              </a:xfrm>
              <a:prstGeom prst="rect">
                <a:avLst/>
              </a:prstGeom>
            </p:spPr>
          </p:pic>
          <p:sp>
            <p:nvSpPr>
              <p:cNvPr id="89" name="文本框 88">
                <a:extLst>
                  <a:ext uri="{FF2B5EF4-FFF2-40B4-BE49-F238E27FC236}">
                    <a16:creationId xmlns:a16="http://schemas.microsoft.com/office/drawing/2014/main" id="{4A55714C-4AE5-427E-8263-23A1A8F0DD43}"/>
                  </a:ext>
                </a:extLst>
              </p:cNvPr>
              <p:cNvSpPr txBox="1"/>
              <p:nvPr/>
            </p:nvSpPr>
            <p:spPr>
              <a:xfrm>
                <a:off x="8068285" y="1539318"/>
                <a:ext cx="1296144" cy="276990"/>
              </a:xfrm>
              <a:prstGeom prst="rect">
                <a:avLst/>
              </a:prstGeom>
              <a:noFill/>
            </p:spPr>
            <p:txBody>
              <a:bodyPr wrap="square" rtlCol="0">
                <a:spAutoFit/>
              </a:bodyPr>
              <a:lstStyle/>
              <a:p>
                <a:r>
                  <a:rPr lang="en-US" altLang="zh-CN" sz="1100" dirty="0">
                    <a:solidFill>
                      <a:prstClr val="black"/>
                    </a:solidFill>
                  </a:rPr>
                  <a:t>25hz</a:t>
                </a:r>
                <a:endParaRPr lang="zh-CN" altLang="en-US" sz="1100" dirty="0">
                  <a:solidFill>
                    <a:prstClr val="black"/>
                  </a:solidFill>
                </a:endParaRPr>
              </a:p>
            </p:txBody>
          </p:sp>
        </p:grpSp>
      </p:grpSp>
      <p:pic>
        <p:nvPicPr>
          <p:cNvPr id="90" name="图片 89">
            <a:extLst>
              <a:ext uri="{FF2B5EF4-FFF2-40B4-BE49-F238E27FC236}">
                <a16:creationId xmlns:a16="http://schemas.microsoft.com/office/drawing/2014/main" id="{D3EC6326-7586-4BDF-835F-00F06C59E7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36" t="9650" r="7161" b="18694"/>
          <a:stretch>
            <a:fillRect/>
          </a:stretch>
        </p:blipFill>
        <p:spPr>
          <a:xfrm>
            <a:off x="816370" y="2084252"/>
            <a:ext cx="2149997" cy="1122887"/>
          </a:xfrm>
          <a:prstGeom prst="rect">
            <a:avLst/>
          </a:prstGeom>
        </p:spPr>
      </p:pic>
      <p:sp>
        <p:nvSpPr>
          <p:cNvPr id="91" name="文本框 90">
            <a:extLst>
              <a:ext uri="{FF2B5EF4-FFF2-40B4-BE49-F238E27FC236}">
                <a16:creationId xmlns:a16="http://schemas.microsoft.com/office/drawing/2014/main" id="{594F6064-3652-4153-B905-6B6C15080A77}"/>
              </a:ext>
            </a:extLst>
          </p:cNvPr>
          <p:cNvSpPr txBox="1"/>
          <p:nvPr/>
        </p:nvSpPr>
        <p:spPr>
          <a:xfrm>
            <a:off x="6400704" y="2387424"/>
            <a:ext cx="2006575" cy="584775"/>
          </a:xfrm>
          <a:prstGeom prst="rect">
            <a:avLst/>
          </a:prstGeom>
          <a:noFill/>
        </p:spPr>
        <p:txBody>
          <a:bodyPr wrap="none" rtlCol="0">
            <a:spAutoFit/>
          </a:bodyPr>
          <a:lstStyle/>
          <a:p>
            <a:pPr defTabSz="685800" fontAlgn="auto">
              <a:spcBef>
                <a:spcPts val="0"/>
              </a:spcBef>
              <a:spcAft>
                <a:spcPts val="0"/>
              </a:spcAft>
            </a:pPr>
            <a:r>
              <a:rPr lang="en-US" altLang="zh-CN" sz="1600" dirty="0">
                <a:solidFill>
                  <a:prstClr val="black"/>
                </a:solidFill>
                <a:latin typeface="Calibri" panose="020F0502020204030204"/>
                <a:ea typeface="微软雅黑" panose="020B0503020204020204" pitchFamily="34" charset="-122"/>
              </a:rPr>
              <a:t>Main frequency:25Hz</a:t>
            </a:r>
          </a:p>
          <a:p>
            <a:pPr defTabSz="685800" fontAlgn="auto">
              <a:spcBef>
                <a:spcPts val="0"/>
              </a:spcBef>
              <a:spcAft>
                <a:spcPts val="0"/>
              </a:spcAft>
            </a:pPr>
            <a:r>
              <a:rPr lang="en-US" altLang="zh-CN" sz="1600" dirty="0">
                <a:solidFill>
                  <a:prstClr val="black"/>
                </a:solidFill>
                <a:latin typeface="Calibri" panose="020F0502020204030204"/>
                <a:ea typeface="微软雅黑" panose="020B0503020204020204" pitchFamily="34" charset="-122"/>
              </a:rPr>
              <a:t>Bandwidth:36Hz</a:t>
            </a:r>
            <a:endParaRPr lang="zh-CN" altLang="en-US" sz="1600" dirty="0">
              <a:solidFill>
                <a:prstClr val="black"/>
              </a:solidFill>
              <a:latin typeface="Calibri" panose="020F0502020204030204"/>
              <a:ea typeface="微软雅黑" panose="020B0503020204020204" pitchFamily="34" charset="-122"/>
            </a:endParaRPr>
          </a:p>
        </p:txBody>
      </p:sp>
      <p:sp>
        <p:nvSpPr>
          <p:cNvPr id="92" name="文本框 91">
            <a:extLst>
              <a:ext uri="{FF2B5EF4-FFF2-40B4-BE49-F238E27FC236}">
                <a16:creationId xmlns:a16="http://schemas.microsoft.com/office/drawing/2014/main" id="{F6B3D579-4706-4590-BBD4-89BFE855E0D6}"/>
              </a:ext>
            </a:extLst>
          </p:cNvPr>
          <p:cNvSpPr txBox="1"/>
          <p:nvPr/>
        </p:nvSpPr>
        <p:spPr>
          <a:xfrm>
            <a:off x="197550" y="1003863"/>
            <a:ext cx="8789301" cy="923330"/>
          </a:xfrm>
          <a:prstGeom prst="rect">
            <a:avLst/>
          </a:prstGeom>
          <a:noFill/>
        </p:spPr>
        <p:txBody>
          <a:bodyPr wrap="square" rtlCol="0">
            <a:spAutoFit/>
          </a:bodyPr>
          <a:lstStyle/>
          <a:p>
            <a:pPr algn="just"/>
            <a:r>
              <a:rPr lang="en-US" altLang="zh-CN" dirty="0"/>
              <a:t>Seismic forward modeling with different frequencies simulates the seismic reflection characteristics of small faults, and 45 Hz seismic data is selected as the data volume for small fault interpretation.</a:t>
            </a:r>
            <a:endParaRPr lang="zh-CN" altLang="en-US" dirty="0"/>
          </a:p>
        </p:txBody>
      </p:sp>
      <p:grpSp>
        <p:nvGrpSpPr>
          <p:cNvPr id="19" name="组合 18">
            <a:extLst>
              <a:ext uri="{FF2B5EF4-FFF2-40B4-BE49-F238E27FC236}">
                <a16:creationId xmlns:a16="http://schemas.microsoft.com/office/drawing/2014/main" id="{1AB86909-46E7-4EF9-9B30-AA74C065951D}"/>
              </a:ext>
            </a:extLst>
          </p:cNvPr>
          <p:cNvGrpSpPr/>
          <p:nvPr/>
        </p:nvGrpSpPr>
        <p:grpSpPr>
          <a:xfrm>
            <a:off x="3707904" y="2023999"/>
            <a:ext cx="2285630" cy="1247150"/>
            <a:chOff x="92610" y="3392417"/>
            <a:chExt cx="2194614" cy="1182677"/>
          </a:xfrm>
        </p:grpSpPr>
        <p:grpSp>
          <p:nvGrpSpPr>
            <p:cNvPr id="56" name="组合 55">
              <a:extLst>
                <a:ext uri="{FF2B5EF4-FFF2-40B4-BE49-F238E27FC236}">
                  <a16:creationId xmlns:a16="http://schemas.microsoft.com/office/drawing/2014/main" id="{2F40D284-266B-4F0E-B6E5-BF3B06A1CFC9}"/>
                </a:ext>
              </a:extLst>
            </p:cNvPr>
            <p:cNvGrpSpPr/>
            <p:nvPr/>
          </p:nvGrpSpPr>
          <p:grpSpPr>
            <a:xfrm>
              <a:off x="92610" y="3392417"/>
              <a:ext cx="2142531" cy="1125939"/>
              <a:chOff x="-1474999" y="930391"/>
              <a:chExt cx="2348315" cy="3967487"/>
            </a:xfrm>
          </p:grpSpPr>
          <p:pic>
            <p:nvPicPr>
              <p:cNvPr id="57" name="图片 56">
                <a:extLst>
                  <a:ext uri="{FF2B5EF4-FFF2-40B4-BE49-F238E27FC236}">
                    <a16:creationId xmlns:a16="http://schemas.microsoft.com/office/drawing/2014/main" id="{B39F6E67-E4F4-4A6D-9207-5EA42072AD86}"/>
                  </a:ext>
                </a:extLst>
              </p:cNvPr>
              <p:cNvPicPr>
                <a:picLocks noChangeAspect="1"/>
              </p:cNvPicPr>
              <p:nvPr/>
            </p:nvPicPr>
            <p:blipFill rotWithShape="1">
              <a:blip r:embed="rId9"/>
              <a:srcRect t="-6001" r="35963" b="1"/>
              <a:stretch>
                <a:fillRect/>
              </a:stretch>
            </p:blipFill>
            <p:spPr>
              <a:xfrm>
                <a:off x="-1474999" y="930391"/>
                <a:ext cx="2348315" cy="3967487"/>
              </a:xfrm>
              <a:prstGeom prst="rect">
                <a:avLst/>
              </a:prstGeom>
            </p:spPr>
          </p:pic>
          <p:sp>
            <p:nvSpPr>
              <p:cNvPr id="59" name="文本框 58">
                <a:extLst>
                  <a:ext uri="{FF2B5EF4-FFF2-40B4-BE49-F238E27FC236}">
                    <a16:creationId xmlns:a16="http://schemas.microsoft.com/office/drawing/2014/main" id="{2CF57AE8-2B11-4585-ADC2-7B95069EC0BA}"/>
                  </a:ext>
                </a:extLst>
              </p:cNvPr>
              <p:cNvSpPr txBox="1"/>
              <p:nvPr/>
            </p:nvSpPr>
            <p:spPr>
              <a:xfrm>
                <a:off x="-802010" y="3887337"/>
                <a:ext cx="972594" cy="976065"/>
              </a:xfrm>
              <a:prstGeom prst="rect">
                <a:avLst/>
              </a:prstGeom>
              <a:noFill/>
            </p:spPr>
            <p:txBody>
              <a:bodyPr wrap="square" rtlCol="0">
                <a:spAutoFit/>
              </a:bodyPr>
              <a:lstStyle/>
              <a:p>
                <a:r>
                  <a:rPr lang="en-US" altLang="zh-CN" sz="1200" dirty="0">
                    <a:solidFill>
                      <a:prstClr val="black"/>
                    </a:solidFill>
                  </a:rPr>
                  <a:t>sand</a:t>
                </a:r>
                <a:endParaRPr lang="zh-CN" altLang="en-US" sz="1200" dirty="0">
                  <a:solidFill>
                    <a:prstClr val="black"/>
                  </a:solidFill>
                </a:endParaRPr>
              </a:p>
            </p:txBody>
          </p:sp>
          <p:sp>
            <p:nvSpPr>
              <p:cNvPr id="60" name="文本框 59">
                <a:extLst>
                  <a:ext uri="{FF2B5EF4-FFF2-40B4-BE49-F238E27FC236}">
                    <a16:creationId xmlns:a16="http://schemas.microsoft.com/office/drawing/2014/main" id="{13DF4D4A-5197-479B-A673-A1C654E161BD}"/>
                  </a:ext>
                </a:extLst>
              </p:cNvPr>
              <p:cNvSpPr txBox="1"/>
              <p:nvPr/>
            </p:nvSpPr>
            <p:spPr>
              <a:xfrm>
                <a:off x="-514538" y="2368701"/>
                <a:ext cx="992683" cy="976065"/>
              </a:xfrm>
              <a:prstGeom prst="rect">
                <a:avLst/>
              </a:prstGeom>
              <a:noFill/>
            </p:spPr>
            <p:txBody>
              <a:bodyPr wrap="square" rtlCol="0">
                <a:spAutoFit/>
              </a:bodyPr>
              <a:lstStyle/>
              <a:p>
                <a:r>
                  <a:rPr lang="en-US" altLang="zh-CN" sz="1200" dirty="0">
                    <a:solidFill>
                      <a:prstClr val="black"/>
                    </a:solidFill>
                  </a:rPr>
                  <a:t>mud</a:t>
                </a:r>
                <a:endParaRPr lang="zh-CN" altLang="en-US" sz="1200" dirty="0">
                  <a:solidFill>
                    <a:prstClr val="black"/>
                  </a:solidFill>
                </a:endParaRPr>
              </a:p>
            </p:txBody>
          </p:sp>
          <p:sp>
            <p:nvSpPr>
              <p:cNvPr id="62" name="文本框 61">
                <a:extLst>
                  <a:ext uri="{FF2B5EF4-FFF2-40B4-BE49-F238E27FC236}">
                    <a16:creationId xmlns:a16="http://schemas.microsoft.com/office/drawing/2014/main" id="{3AD35731-8688-427E-AE0B-B6DF5ABE414E}"/>
                  </a:ext>
                </a:extLst>
              </p:cNvPr>
              <p:cNvSpPr txBox="1"/>
              <p:nvPr/>
            </p:nvSpPr>
            <p:spPr>
              <a:xfrm>
                <a:off x="-281506" y="1241415"/>
                <a:ext cx="987886" cy="976065"/>
              </a:xfrm>
              <a:prstGeom prst="rect">
                <a:avLst/>
              </a:prstGeom>
              <a:noFill/>
            </p:spPr>
            <p:txBody>
              <a:bodyPr wrap="square" rtlCol="0">
                <a:spAutoFit/>
              </a:bodyPr>
              <a:lstStyle/>
              <a:p>
                <a:r>
                  <a:rPr lang="en-US" altLang="zh-CN" sz="1200" dirty="0">
                    <a:solidFill>
                      <a:prstClr val="black"/>
                    </a:solidFill>
                  </a:rPr>
                  <a:t>sand</a:t>
                </a:r>
                <a:endParaRPr lang="zh-CN" altLang="en-US" sz="1200" dirty="0">
                  <a:solidFill>
                    <a:prstClr val="black"/>
                  </a:solidFill>
                </a:endParaRPr>
              </a:p>
            </p:txBody>
          </p:sp>
        </p:grpSp>
        <p:sp>
          <p:nvSpPr>
            <p:cNvPr id="94" name="矩形 93">
              <a:extLst>
                <a:ext uri="{FF2B5EF4-FFF2-40B4-BE49-F238E27FC236}">
                  <a16:creationId xmlns:a16="http://schemas.microsoft.com/office/drawing/2014/main" id="{10BE4068-1944-4A91-9347-FFCE65334E99}"/>
                </a:ext>
              </a:extLst>
            </p:cNvPr>
            <p:cNvSpPr/>
            <p:nvPr/>
          </p:nvSpPr>
          <p:spPr>
            <a:xfrm>
              <a:off x="1537514" y="3793722"/>
              <a:ext cx="697627" cy="369332"/>
            </a:xfrm>
            <a:prstGeom prst="rect">
              <a:avLst/>
            </a:prstGeom>
          </p:spPr>
          <p:txBody>
            <a:bodyPr wrap="none">
              <a:spAutoFit/>
            </a:bodyPr>
            <a:lstStyle/>
            <a:p>
              <a:pPr algn="r" fontAlgn="b"/>
              <a:r>
                <a:rPr lang="en-US" altLang="zh-CN" dirty="0"/>
                <a:t>3400</a:t>
              </a:r>
              <a:endParaRPr lang="en-US" altLang="zh-CN" b="0" dirty="0">
                <a:solidFill>
                  <a:srgbClr val="000000"/>
                </a:solidFill>
                <a:latin typeface="等线" panose="02010600030101010101" pitchFamily="2" charset="-122"/>
                <a:ea typeface="等线" panose="02010600030101010101" pitchFamily="2" charset="-122"/>
              </a:endParaRPr>
            </a:p>
          </p:txBody>
        </p:sp>
        <p:sp>
          <p:nvSpPr>
            <p:cNvPr id="95" name="矩形 94">
              <a:extLst>
                <a:ext uri="{FF2B5EF4-FFF2-40B4-BE49-F238E27FC236}">
                  <a16:creationId xmlns:a16="http://schemas.microsoft.com/office/drawing/2014/main" id="{B617F6C9-2CB4-4C61-8434-0FFB853E0439}"/>
                </a:ext>
              </a:extLst>
            </p:cNvPr>
            <p:cNvSpPr/>
            <p:nvPr/>
          </p:nvSpPr>
          <p:spPr>
            <a:xfrm>
              <a:off x="1509276" y="4205762"/>
              <a:ext cx="697627" cy="369332"/>
            </a:xfrm>
            <a:prstGeom prst="rect">
              <a:avLst/>
            </a:prstGeom>
          </p:spPr>
          <p:txBody>
            <a:bodyPr wrap="none">
              <a:spAutoFit/>
            </a:bodyPr>
            <a:lstStyle/>
            <a:p>
              <a:r>
                <a:rPr lang="en-US" altLang="zh-CN" dirty="0"/>
                <a:t>3500</a:t>
              </a:r>
              <a:endParaRPr lang="zh-CN" altLang="en-US" dirty="0"/>
            </a:p>
          </p:txBody>
        </p:sp>
        <p:sp>
          <p:nvSpPr>
            <p:cNvPr id="96" name="矩形 95">
              <a:extLst>
                <a:ext uri="{FF2B5EF4-FFF2-40B4-BE49-F238E27FC236}">
                  <a16:creationId xmlns:a16="http://schemas.microsoft.com/office/drawing/2014/main" id="{D30B0411-71AB-4917-97D8-77167C849CDE}"/>
                </a:ext>
              </a:extLst>
            </p:cNvPr>
            <p:cNvSpPr/>
            <p:nvPr/>
          </p:nvSpPr>
          <p:spPr>
            <a:xfrm>
              <a:off x="1589596" y="3442663"/>
              <a:ext cx="697628" cy="369332"/>
            </a:xfrm>
            <a:prstGeom prst="rect">
              <a:avLst/>
            </a:prstGeom>
          </p:spPr>
          <p:txBody>
            <a:bodyPr wrap="none">
              <a:spAutoFit/>
            </a:bodyPr>
            <a:lstStyle/>
            <a:p>
              <a:pPr algn="r" fontAlgn="b"/>
              <a:r>
                <a:rPr lang="en-US" altLang="zh-CN" dirty="0"/>
                <a:t>3250</a:t>
              </a:r>
              <a:endParaRPr lang="en-US" altLang="zh-CN" b="0" dirty="0">
                <a:solidFill>
                  <a:srgbClr val="000000"/>
                </a:solidFill>
                <a:latin typeface="等线" panose="02010600030101010101" pitchFamily="2" charset="-122"/>
                <a:ea typeface="等线" panose="02010600030101010101" pitchFamily="2" charset="-122"/>
              </a:endParaRPr>
            </a:p>
          </p:txBody>
        </p:sp>
      </p:grpSp>
    </p:spTree>
    <p:extLst>
      <p:ext uri="{BB962C8B-B14F-4D97-AF65-F5344CB8AC3E}">
        <p14:creationId xmlns:p14="http://schemas.microsoft.com/office/powerpoint/2010/main" val="1073944267"/>
      </p:ext>
    </p:extLst>
  </p:cSld>
  <p:clrMapOvr>
    <a:masterClrMapping/>
  </p:clrMapOvr>
  <p:transition advClick="0" advTm="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D6C5E-6101-4285-89A1-5B2C24B4073D}"/>
              </a:ext>
            </a:extLst>
          </p:cNvPr>
          <p:cNvSpPr>
            <a:spLocks noGrp="1"/>
          </p:cNvSpPr>
          <p:nvPr>
            <p:ph type="title"/>
          </p:nvPr>
        </p:nvSpPr>
        <p:spPr>
          <a:xfrm>
            <a:off x="217612" y="-118798"/>
            <a:ext cx="9157394" cy="584865"/>
          </a:xfrm>
        </p:spPr>
        <p:txBody>
          <a:bodyPr/>
          <a:lstStyle/>
          <a:p>
            <a:br>
              <a:rPr lang="en-US" altLang="zh-CN" dirty="0"/>
            </a:br>
            <a:r>
              <a:rPr lang="en-US" altLang="zh-CN" sz="2400" b="0" dirty="0"/>
              <a:t>Identifying faults by frequency-division seismic profiles</a:t>
            </a:r>
            <a:endParaRPr lang="zh-CN" altLang="en-US" dirty="0"/>
          </a:p>
        </p:txBody>
      </p:sp>
      <p:pic>
        <p:nvPicPr>
          <p:cNvPr id="108" name="图片 107">
            <a:extLst>
              <a:ext uri="{FF2B5EF4-FFF2-40B4-BE49-F238E27FC236}">
                <a16:creationId xmlns:a16="http://schemas.microsoft.com/office/drawing/2014/main" id="{3C2681B6-FA0F-44C4-B05B-397BD79EA5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69" y="3423625"/>
            <a:ext cx="3319751" cy="1332671"/>
          </a:xfrm>
          <a:prstGeom prst="rect">
            <a:avLst/>
          </a:prstGeom>
        </p:spPr>
      </p:pic>
      <p:grpSp>
        <p:nvGrpSpPr>
          <p:cNvPr id="109" name="组合 108">
            <a:extLst>
              <a:ext uri="{FF2B5EF4-FFF2-40B4-BE49-F238E27FC236}">
                <a16:creationId xmlns:a16="http://schemas.microsoft.com/office/drawing/2014/main" id="{70B7D3B2-4B33-46AD-A7A9-4B6BA91710AC}"/>
              </a:ext>
            </a:extLst>
          </p:cNvPr>
          <p:cNvGrpSpPr/>
          <p:nvPr/>
        </p:nvGrpSpPr>
        <p:grpSpPr>
          <a:xfrm>
            <a:off x="2361510" y="4928445"/>
            <a:ext cx="2109251" cy="1547881"/>
            <a:chOff x="9699623" y="-1568973"/>
            <a:chExt cx="7512689" cy="6815863"/>
          </a:xfrm>
        </p:grpSpPr>
        <p:grpSp>
          <p:nvGrpSpPr>
            <p:cNvPr id="110" name="组合 109">
              <a:extLst>
                <a:ext uri="{FF2B5EF4-FFF2-40B4-BE49-F238E27FC236}">
                  <a16:creationId xmlns:a16="http://schemas.microsoft.com/office/drawing/2014/main" id="{1DF4618B-6538-4BF3-9F83-3B20AAA228AA}"/>
                </a:ext>
              </a:extLst>
            </p:cNvPr>
            <p:cNvGrpSpPr/>
            <p:nvPr/>
          </p:nvGrpSpPr>
          <p:grpSpPr>
            <a:xfrm>
              <a:off x="9699623" y="-1568973"/>
              <a:ext cx="7512689" cy="5868219"/>
              <a:chOff x="6096000" y="-593613"/>
              <a:chExt cx="7512689" cy="5868219"/>
            </a:xfrm>
          </p:grpSpPr>
          <p:pic>
            <p:nvPicPr>
              <p:cNvPr id="112" name="图片 111">
                <a:extLst>
                  <a:ext uri="{FF2B5EF4-FFF2-40B4-BE49-F238E27FC236}">
                    <a16:creationId xmlns:a16="http://schemas.microsoft.com/office/drawing/2014/main" id="{34377613-5AA4-4975-9099-C68D54F71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593613"/>
                <a:ext cx="7449590" cy="5868219"/>
              </a:xfrm>
              <a:prstGeom prst="rect">
                <a:avLst/>
              </a:prstGeom>
            </p:spPr>
          </p:pic>
          <p:sp>
            <p:nvSpPr>
              <p:cNvPr id="113" name="任意多边形: 形状 112">
                <a:extLst>
                  <a:ext uri="{FF2B5EF4-FFF2-40B4-BE49-F238E27FC236}">
                    <a16:creationId xmlns:a16="http://schemas.microsoft.com/office/drawing/2014/main" id="{1740642E-72E6-4E8A-B226-65FCB0890ED2}"/>
                  </a:ext>
                </a:extLst>
              </p:cNvPr>
              <p:cNvSpPr/>
              <p:nvPr/>
            </p:nvSpPr>
            <p:spPr>
              <a:xfrm>
                <a:off x="7277337" y="3074815"/>
                <a:ext cx="6331352" cy="257953"/>
              </a:xfrm>
              <a:custGeom>
                <a:avLst/>
                <a:gdLst>
                  <a:gd name="connsiteX0" fmla="*/ 0 w 6331351"/>
                  <a:gd name="connsiteY0" fmla="*/ 241020 h 380342"/>
                  <a:gd name="connsiteX1" fmla="*/ 798653 w 6331351"/>
                  <a:gd name="connsiteY1" fmla="*/ 102124 h 380342"/>
                  <a:gd name="connsiteX2" fmla="*/ 1342663 w 6331351"/>
                  <a:gd name="connsiteY2" fmla="*/ 9526 h 380342"/>
                  <a:gd name="connsiteX3" fmla="*/ 1516283 w 6331351"/>
                  <a:gd name="connsiteY3" fmla="*/ 9526 h 380342"/>
                  <a:gd name="connsiteX4" fmla="*/ 1724627 w 6331351"/>
                  <a:gd name="connsiteY4" fmla="*/ 67400 h 380342"/>
                  <a:gd name="connsiteX5" fmla="*/ 2361235 w 6331351"/>
                  <a:gd name="connsiteY5" fmla="*/ 287319 h 380342"/>
                  <a:gd name="connsiteX6" fmla="*/ 2685326 w 6331351"/>
                  <a:gd name="connsiteY6" fmla="*/ 345192 h 380342"/>
                  <a:gd name="connsiteX7" fmla="*/ 3032567 w 6331351"/>
                  <a:gd name="connsiteY7" fmla="*/ 379916 h 380342"/>
                  <a:gd name="connsiteX8" fmla="*/ 3541853 w 6331351"/>
                  <a:gd name="connsiteY8" fmla="*/ 322043 h 380342"/>
                  <a:gd name="connsiteX9" fmla="*/ 4004840 w 6331351"/>
                  <a:gd name="connsiteY9" fmla="*/ 287319 h 380342"/>
                  <a:gd name="connsiteX10" fmla="*/ 4271058 w 6331351"/>
                  <a:gd name="connsiteY10" fmla="*/ 206296 h 380342"/>
                  <a:gd name="connsiteX11" fmla="*/ 4699321 w 6331351"/>
                  <a:gd name="connsiteY11" fmla="*/ 136848 h 380342"/>
                  <a:gd name="connsiteX12" fmla="*/ 5127584 w 6331351"/>
                  <a:gd name="connsiteY12" fmla="*/ 90549 h 380342"/>
                  <a:gd name="connsiteX13" fmla="*/ 5428526 w 6331351"/>
                  <a:gd name="connsiteY13" fmla="*/ 90549 h 380342"/>
                  <a:gd name="connsiteX14" fmla="*/ 5822065 w 6331351"/>
                  <a:gd name="connsiteY14" fmla="*/ 90549 h 380342"/>
                  <a:gd name="connsiteX15" fmla="*/ 6157731 w 6331351"/>
                  <a:gd name="connsiteY15" fmla="*/ 102124 h 380342"/>
                  <a:gd name="connsiteX16" fmla="*/ 6331351 w 6331351"/>
                  <a:gd name="connsiteY16" fmla="*/ 102124 h 380342"/>
                  <a:gd name="connsiteX0-1" fmla="*/ 0 w 6331351"/>
                  <a:gd name="connsiteY0-2" fmla="*/ 241020 h 380682"/>
                  <a:gd name="connsiteX1-3" fmla="*/ 798653 w 6331351"/>
                  <a:gd name="connsiteY1-4" fmla="*/ 102124 h 380682"/>
                  <a:gd name="connsiteX2-5" fmla="*/ 1342663 w 6331351"/>
                  <a:gd name="connsiteY2-6" fmla="*/ 9526 h 380682"/>
                  <a:gd name="connsiteX3-7" fmla="*/ 1516283 w 6331351"/>
                  <a:gd name="connsiteY3-8" fmla="*/ 9526 h 380682"/>
                  <a:gd name="connsiteX4-9" fmla="*/ 1724627 w 6331351"/>
                  <a:gd name="connsiteY4-10" fmla="*/ 67400 h 380682"/>
                  <a:gd name="connsiteX5-11" fmla="*/ 2351058 w 6331351"/>
                  <a:gd name="connsiteY5-12" fmla="*/ 211824 h 380682"/>
                  <a:gd name="connsiteX6-13" fmla="*/ 2685326 w 6331351"/>
                  <a:gd name="connsiteY6-14" fmla="*/ 345192 h 380682"/>
                  <a:gd name="connsiteX7-15" fmla="*/ 3032567 w 6331351"/>
                  <a:gd name="connsiteY7-16" fmla="*/ 379916 h 380682"/>
                  <a:gd name="connsiteX8-17" fmla="*/ 3541853 w 6331351"/>
                  <a:gd name="connsiteY8-18" fmla="*/ 322043 h 380682"/>
                  <a:gd name="connsiteX9-19" fmla="*/ 4004840 w 6331351"/>
                  <a:gd name="connsiteY9-20" fmla="*/ 287319 h 380682"/>
                  <a:gd name="connsiteX10-21" fmla="*/ 4271058 w 6331351"/>
                  <a:gd name="connsiteY10-22" fmla="*/ 206296 h 380682"/>
                  <a:gd name="connsiteX11-23" fmla="*/ 4699321 w 6331351"/>
                  <a:gd name="connsiteY11-24" fmla="*/ 136848 h 380682"/>
                  <a:gd name="connsiteX12-25" fmla="*/ 5127584 w 6331351"/>
                  <a:gd name="connsiteY12-26" fmla="*/ 90549 h 380682"/>
                  <a:gd name="connsiteX13-27" fmla="*/ 5428526 w 6331351"/>
                  <a:gd name="connsiteY13-28" fmla="*/ 90549 h 380682"/>
                  <a:gd name="connsiteX14-29" fmla="*/ 5822065 w 6331351"/>
                  <a:gd name="connsiteY14-30" fmla="*/ 90549 h 380682"/>
                  <a:gd name="connsiteX15-31" fmla="*/ 6157731 w 6331351"/>
                  <a:gd name="connsiteY15-32" fmla="*/ 102124 h 380682"/>
                  <a:gd name="connsiteX16-33" fmla="*/ 6331351 w 6331351"/>
                  <a:gd name="connsiteY16-34" fmla="*/ 102124 h 380682"/>
                  <a:gd name="connsiteX0-35" fmla="*/ 0 w 6331351"/>
                  <a:gd name="connsiteY0-36" fmla="*/ 241020 h 381352"/>
                  <a:gd name="connsiteX1-37" fmla="*/ 798653 w 6331351"/>
                  <a:gd name="connsiteY1-38" fmla="*/ 102124 h 381352"/>
                  <a:gd name="connsiteX2-39" fmla="*/ 1342663 w 6331351"/>
                  <a:gd name="connsiteY2-40" fmla="*/ 9526 h 381352"/>
                  <a:gd name="connsiteX3-41" fmla="*/ 1516283 w 6331351"/>
                  <a:gd name="connsiteY3-42" fmla="*/ 9526 h 381352"/>
                  <a:gd name="connsiteX4-43" fmla="*/ 1724627 w 6331351"/>
                  <a:gd name="connsiteY4-44" fmla="*/ 67400 h 381352"/>
                  <a:gd name="connsiteX5-45" fmla="*/ 2351058 w 6331351"/>
                  <a:gd name="connsiteY5-46" fmla="*/ 211824 h 381352"/>
                  <a:gd name="connsiteX6-47" fmla="*/ 2705681 w 6331351"/>
                  <a:gd name="connsiteY6-48" fmla="*/ 257115 h 381352"/>
                  <a:gd name="connsiteX7-49" fmla="*/ 3032567 w 6331351"/>
                  <a:gd name="connsiteY7-50" fmla="*/ 379916 h 381352"/>
                  <a:gd name="connsiteX8-51" fmla="*/ 3541853 w 6331351"/>
                  <a:gd name="connsiteY8-52" fmla="*/ 322043 h 381352"/>
                  <a:gd name="connsiteX9-53" fmla="*/ 4004840 w 6331351"/>
                  <a:gd name="connsiteY9-54" fmla="*/ 287319 h 381352"/>
                  <a:gd name="connsiteX10-55" fmla="*/ 4271058 w 6331351"/>
                  <a:gd name="connsiteY10-56" fmla="*/ 206296 h 381352"/>
                  <a:gd name="connsiteX11-57" fmla="*/ 4699321 w 6331351"/>
                  <a:gd name="connsiteY11-58" fmla="*/ 136848 h 381352"/>
                  <a:gd name="connsiteX12-59" fmla="*/ 5127584 w 6331351"/>
                  <a:gd name="connsiteY12-60" fmla="*/ 90549 h 381352"/>
                  <a:gd name="connsiteX13-61" fmla="*/ 5428526 w 6331351"/>
                  <a:gd name="connsiteY13-62" fmla="*/ 90549 h 381352"/>
                  <a:gd name="connsiteX14-63" fmla="*/ 5822065 w 6331351"/>
                  <a:gd name="connsiteY14-64" fmla="*/ 90549 h 381352"/>
                  <a:gd name="connsiteX15-65" fmla="*/ 6157731 w 6331351"/>
                  <a:gd name="connsiteY15-66" fmla="*/ 102124 h 381352"/>
                  <a:gd name="connsiteX16-67" fmla="*/ 6331351 w 6331351"/>
                  <a:gd name="connsiteY16-68" fmla="*/ 102124 h 381352"/>
                  <a:gd name="connsiteX0-69" fmla="*/ 0 w 6331351"/>
                  <a:gd name="connsiteY0-70" fmla="*/ 241020 h 322944"/>
                  <a:gd name="connsiteX1-71" fmla="*/ 798653 w 6331351"/>
                  <a:gd name="connsiteY1-72" fmla="*/ 102124 h 322944"/>
                  <a:gd name="connsiteX2-73" fmla="*/ 1342663 w 6331351"/>
                  <a:gd name="connsiteY2-74" fmla="*/ 9526 h 322944"/>
                  <a:gd name="connsiteX3-75" fmla="*/ 1516283 w 6331351"/>
                  <a:gd name="connsiteY3-76" fmla="*/ 9526 h 322944"/>
                  <a:gd name="connsiteX4-77" fmla="*/ 1724627 w 6331351"/>
                  <a:gd name="connsiteY4-78" fmla="*/ 67400 h 322944"/>
                  <a:gd name="connsiteX5-79" fmla="*/ 2351058 w 6331351"/>
                  <a:gd name="connsiteY5-80" fmla="*/ 211824 h 322944"/>
                  <a:gd name="connsiteX6-81" fmla="*/ 2705681 w 6331351"/>
                  <a:gd name="connsiteY6-82" fmla="*/ 257115 h 322944"/>
                  <a:gd name="connsiteX7-83" fmla="*/ 3093634 w 6331351"/>
                  <a:gd name="connsiteY7-84" fmla="*/ 254089 h 322944"/>
                  <a:gd name="connsiteX8-85" fmla="*/ 3541853 w 6331351"/>
                  <a:gd name="connsiteY8-86" fmla="*/ 322043 h 322944"/>
                  <a:gd name="connsiteX9-87" fmla="*/ 4004840 w 6331351"/>
                  <a:gd name="connsiteY9-88" fmla="*/ 287319 h 322944"/>
                  <a:gd name="connsiteX10-89" fmla="*/ 4271058 w 6331351"/>
                  <a:gd name="connsiteY10-90" fmla="*/ 206296 h 322944"/>
                  <a:gd name="connsiteX11-91" fmla="*/ 4699321 w 6331351"/>
                  <a:gd name="connsiteY11-92" fmla="*/ 136848 h 322944"/>
                  <a:gd name="connsiteX12-93" fmla="*/ 5127584 w 6331351"/>
                  <a:gd name="connsiteY12-94" fmla="*/ 90549 h 322944"/>
                  <a:gd name="connsiteX13-95" fmla="*/ 5428526 w 6331351"/>
                  <a:gd name="connsiteY13-96" fmla="*/ 90549 h 322944"/>
                  <a:gd name="connsiteX14-97" fmla="*/ 5822065 w 6331351"/>
                  <a:gd name="connsiteY14-98" fmla="*/ 90549 h 322944"/>
                  <a:gd name="connsiteX15-99" fmla="*/ 6157731 w 6331351"/>
                  <a:gd name="connsiteY15-100" fmla="*/ 102124 h 322944"/>
                  <a:gd name="connsiteX16-101" fmla="*/ 6331351 w 6331351"/>
                  <a:gd name="connsiteY16-102" fmla="*/ 102124 h 322944"/>
                  <a:gd name="connsiteX0-103" fmla="*/ 0 w 6331351"/>
                  <a:gd name="connsiteY0-104" fmla="*/ 241020 h 288865"/>
                  <a:gd name="connsiteX1-105" fmla="*/ 798653 w 6331351"/>
                  <a:gd name="connsiteY1-106" fmla="*/ 102124 h 288865"/>
                  <a:gd name="connsiteX2-107" fmla="*/ 1342663 w 6331351"/>
                  <a:gd name="connsiteY2-108" fmla="*/ 9526 h 288865"/>
                  <a:gd name="connsiteX3-109" fmla="*/ 1516283 w 6331351"/>
                  <a:gd name="connsiteY3-110" fmla="*/ 9526 h 288865"/>
                  <a:gd name="connsiteX4-111" fmla="*/ 1724627 w 6331351"/>
                  <a:gd name="connsiteY4-112" fmla="*/ 67400 h 288865"/>
                  <a:gd name="connsiteX5-113" fmla="*/ 2351058 w 6331351"/>
                  <a:gd name="connsiteY5-114" fmla="*/ 211824 h 288865"/>
                  <a:gd name="connsiteX6-115" fmla="*/ 2705681 w 6331351"/>
                  <a:gd name="connsiteY6-116" fmla="*/ 257115 h 288865"/>
                  <a:gd name="connsiteX7-117" fmla="*/ 3093634 w 6331351"/>
                  <a:gd name="connsiteY7-118" fmla="*/ 254089 h 288865"/>
                  <a:gd name="connsiteX8-119" fmla="*/ 3572388 w 6331351"/>
                  <a:gd name="connsiteY8-120" fmla="*/ 259129 h 288865"/>
                  <a:gd name="connsiteX9-121" fmla="*/ 4004840 w 6331351"/>
                  <a:gd name="connsiteY9-122" fmla="*/ 287319 h 288865"/>
                  <a:gd name="connsiteX10-123" fmla="*/ 4271058 w 6331351"/>
                  <a:gd name="connsiteY10-124" fmla="*/ 206296 h 288865"/>
                  <a:gd name="connsiteX11-125" fmla="*/ 4699321 w 6331351"/>
                  <a:gd name="connsiteY11-126" fmla="*/ 136848 h 288865"/>
                  <a:gd name="connsiteX12-127" fmla="*/ 5127584 w 6331351"/>
                  <a:gd name="connsiteY12-128" fmla="*/ 90549 h 288865"/>
                  <a:gd name="connsiteX13-129" fmla="*/ 5428526 w 6331351"/>
                  <a:gd name="connsiteY13-130" fmla="*/ 90549 h 288865"/>
                  <a:gd name="connsiteX14-131" fmla="*/ 5822065 w 6331351"/>
                  <a:gd name="connsiteY14-132" fmla="*/ 90549 h 288865"/>
                  <a:gd name="connsiteX15-133" fmla="*/ 6157731 w 6331351"/>
                  <a:gd name="connsiteY15-134" fmla="*/ 102124 h 288865"/>
                  <a:gd name="connsiteX16-135" fmla="*/ 6331351 w 6331351"/>
                  <a:gd name="connsiteY16-136" fmla="*/ 102124 h 288865"/>
                  <a:gd name="connsiteX0-137" fmla="*/ 0 w 6331351"/>
                  <a:gd name="connsiteY0-138" fmla="*/ 241020 h 262442"/>
                  <a:gd name="connsiteX1-139" fmla="*/ 798653 w 6331351"/>
                  <a:gd name="connsiteY1-140" fmla="*/ 102124 h 262442"/>
                  <a:gd name="connsiteX2-141" fmla="*/ 1342663 w 6331351"/>
                  <a:gd name="connsiteY2-142" fmla="*/ 9526 h 262442"/>
                  <a:gd name="connsiteX3-143" fmla="*/ 1516283 w 6331351"/>
                  <a:gd name="connsiteY3-144" fmla="*/ 9526 h 262442"/>
                  <a:gd name="connsiteX4-145" fmla="*/ 1724627 w 6331351"/>
                  <a:gd name="connsiteY4-146" fmla="*/ 67400 h 262442"/>
                  <a:gd name="connsiteX5-147" fmla="*/ 2351058 w 6331351"/>
                  <a:gd name="connsiteY5-148" fmla="*/ 211824 h 262442"/>
                  <a:gd name="connsiteX6-149" fmla="*/ 2705681 w 6331351"/>
                  <a:gd name="connsiteY6-150" fmla="*/ 257115 h 262442"/>
                  <a:gd name="connsiteX7-151" fmla="*/ 3093634 w 6331351"/>
                  <a:gd name="connsiteY7-152" fmla="*/ 254089 h 262442"/>
                  <a:gd name="connsiteX8-153" fmla="*/ 3572388 w 6331351"/>
                  <a:gd name="connsiteY8-154" fmla="*/ 259129 h 262442"/>
                  <a:gd name="connsiteX9-155" fmla="*/ 3994662 w 6331351"/>
                  <a:gd name="connsiteY9-156" fmla="*/ 199241 h 262442"/>
                  <a:gd name="connsiteX10-157" fmla="*/ 4271058 w 6331351"/>
                  <a:gd name="connsiteY10-158" fmla="*/ 206296 h 262442"/>
                  <a:gd name="connsiteX11-159" fmla="*/ 4699321 w 6331351"/>
                  <a:gd name="connsiteY11-160" fmla="*/ 136848 h 262442"/>
                  <a:gd name="connsiteX12-161" fmla="*/ 5127584 w 6331351"/>
                  <a:gd name="connsiteY12-162" fmla="*/ 90549 h 262442"/>
                  <a:gd name="connsiteX13-163" fmla="*/ 5428526 w 6331351"/>
                  <a:gd name="connsiteY13-164" fmla="*/ 90549 h 262442"/>
                  <a:gd name="connsiteX14-165" fmla="*/ 5822065 w 6331351"/>
                  <a:gd name="connsiteY14-166" fmla="*/ 90549 h 262442"/>
                  <a:gd name="connsiteX15-167" fmla="*/ 6157731 w 6331351"/>
                  <a:gd name="connsiteY15-168" fmla="*/ 102124 h 262442"/>
                  <a:gd name="connsiteX16-169" fmla="*/ 6331351 w 6331351"/>
                  <a:gd name="connsiteY16-170" fmla="*/ 102124 h 262442"/>
                  <a:gd name="connsiteX0-171" fmla="*/ 0 w 6331351"/>
                  <a:gd name="connsiteY0-172" fmla="*/ 241020 h 262439"/>
                  <a:gd name="connsiteX1-173" fmla="*/ 798653 w 6331351"/>
                  <a:gd name="connsiteY1-174" fmla="*/ 102124 h 262439"/>
                  <a:gd name="connsiteX2-175" fmla="*/ 1342663 w 6331351"/>
                  <a:gd name="connsiteY2-176" fmla="*/ 9526 h 262439"/>
                  <a:gd name="connsiteX3-177" fmla="*/ 1516283 w 6331351"/>
                  <a:gd name="connsiteY3-178" fmla="*/ 9526 h 262439"/>
                  <a:gd name="connsiteX4-179" fmla="*/ 1724627 w 6331351"/>
                  <a:gd name="connsiteY4-180" fmla="*/ 67400 h 262439"/>
                  <a:gd name="connsiteX5-181" fmla="*/ 2351058 w 6331351"/>
                  <a:gd name="connsiteY5-182" fmla="*/ 211824 h 262439"/>
                  <a:gd name="connsiteX6-183" fmla="*/ 2705681 w 6331351"/>
                  <a:gd name="connsiteY6-184" fmla="*/ 257115 h 262439"/>
                  <a:gd name="connsiteX7-185" fmla="*/ 3093634 w 6331351"/>
                  <a:gd name="connsiteY7-186" fmla="*/ 254089 h 262439"/>
                  <a:gd name="connsiteX8-187" fmla="*/ 3572388 w 6331351"/>
                  <a:gd name="connsiteY8-188" fmla="*/ 259129 h 262439"/>
                  <a:gd name="connsiteX9-189" fmla="*/ 3994662 w 6331351"/>
                  <a:gd name="connsiteY9-190" fmla="*/ 199241 h 262439"/>
                  <a:gd name="connsiteX10-191" fmla="*/ 4301593 w 6331351"/>
                  <a:gd name="connsiteY10-192" fmla="*/ 193713 h 262439"/>
                  <a:gd name="connsiteX11-193" fmla="*/ 4699321 w 6331351"/>
                  <a:gd name="connsiteY11-194" fmla="*/ 136848 h 262439"/>
                  <a:gd name="connsiteX12-195" fmla="*/ 5127584 w 6331351"/>
                  <a:gd name="connsiteY12-196" fmla="*/ 90549 h 262439"/>
                  <a:gd name="connsiteX13-197" fmla="*/ 5428526 w 6331351"/>
                  <a:gd name="connsiteY13-198" fmla="*/ 90549 h 262439"/>
                  <a:gd name="connsiteX14-199" fmla="*/ 5822065 w 6331351"/>
                  <a:gd name="connsiteY14-200" fmla="*/ 90549 h 262439"/>
                  <a:gd name="connsiteX15-201" fmla="*/ 6157731 w 6331351"/>
                  <a:gd name="connsiteY15-202" fmla="*/ 102124 h 262439"/>
                  <a:gd name="connsiteX16-203" fmla="*/ 6331351 w 6331351"/>
                  <a:gd name="connsiteY16-204" fmla="*/ 102124 h 262439"/>
                  <a:gd name="connsiteX0-205" fmla="*/ 0 w 6331351"/>
                  <a:gd name="connsiteY0-206" fmla="*/ 236535 h 257954"/>
                  <a:gd name="connsiteX1-207" fmla="*/ 798653 w 6331351"/>
                  <a:gd name="connsiteY1-208" fmla="*/ 97639 h 257954"/>
                  <a:gd name="connsiteX2-209" fmla="*/ 1342663 w 6331351"/>
                  <a:gd name="connsiteY2-210" fmla="*/ 5041 h 257954"/>
                  <a:gd name="connsiteX3-211" fmla="*/ 1516282 w 6331351"/>
                  <a:gd name="connsiteY3-212" fmla="*/ 17622 h 257954"/>
                  <a:gd name="connsiteX4-213" fmla="*/ 1724627 w 6331351"/>
                  <a:gd name="connsiteY4-214" fmla="*/ 62915 h 257954"/>
                  <a:gd name="connsiteX5-215" fmla="*/ 2351058 w 6331351"/>
                  <a:gd name="connsiteY5-216" fmla="*/ 207339 h 257954"/>
                  <a:gd name="connsiteX6-217" fmla="*/ 2705681 w 6331351"/>
                  <a:gd name="connsiteY6-218" fmla="*/ 252630 h 257954"/>
                  <a:gd name="connsiteX7-219" fmla="*/ 3093634 w 6331351"/>
                  <a:gd name="connsiteY7-220" fmla="*/ 249604 h 257954"/>
                  <a:gd name="connsiteX8-221" fmla="*/ 3572388 w 6331351"/>
                  <a:gd name="connsiteY8-222" fmla="*/ 254644 h 257954"/>
                  <a:gd name="connsiteX9-223" fmla="*/ 3994662 w 6331351"/>
                  <a:gd name="connsiteY9-224" fmla="*/ 194756 h 257954"/>
                  <a:gd name="connsiteX10-225" fmla="*/ 4301593 w 6331351"/>
                  <a:gd name="connsiteY10-226" fmla="*/ 189228 h 257954"/>
                  <a:gd name="connsiteX11-227" fmla="*/ 4699321 w 6331351"/>
                  <a:gd name="connsiteY11-228" fmla="*/ 132363 h 257954"/>
                  <a:gd name="connsiteX12-229" fmla="*/ 5127584 w 6331351"/>
                  <a:gd name="connsiteY12-230" fmla="*/ 86064 h 257954"/>
                  <a:gd name="connsiteX13-231" fmla="*/ 5428526 w 6331351"/>
                  <a:gd name="connsiteY13-232" fmla="*/ 86064 h 257954"/>
                  <a:gd name="connsiteX14-233" fmla="*/ 5822065 w 6331351"/>
                  <a:gd name="connsiteY14-234" fmla="*/ 86064 h 257954"/>
                  <a:gd name="connsiteX15-235" fmla="*/ 6157731 w 6331351"/>
                  <a:gd name="connsiteY15-236" fmla="*/ 97639 h 257954"/>
                  <a:gd name="connsiteX16-237" fmla="*/ 6331351 w 6331351"/>
                  <a:gd name="connsiteY16-238" fmla="*/ 97639 h 2579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6331351" h="257954">
                    <a:moveTo>
                      <a:pt x="0" y="236535"/>
                    </a:moveTo>
                    <a:lnTo>
                      <a:pt x="798653" y="97639"/>
                    </a:lnTo>
                    <a:cubicBezTo>
                      <a:pt x="1022430" y="59057"/>
                      <a:pt x="1223058" y="18377"/>
                      <a:pt x="1342663" y="5041"/>
                    </a:cubicBezTo>
                    <a:cubicBezTo>
                      <a:pt x="1462268" y="-8295"/>
                      <a:pt x="1452621" y="7976"/>
                      <a:pt x="1516282" y="17622"/>
                    </a:cubicBezTo>
                    <a:cubicBezTo>
                      <a:pt x="1579943" y="27268"/>
                      <a:pt x="1585498" y="31296"/>
                      <a:pt x="1724627" y="62915"/>
                    </a:cubicBezTo>
                    <a:cubicBezTo>
                      <a:pt x="1863756" y="94534"/>
                      <a:pt x="2187549" y="175720"/>
                      <a:pt x="2351058" y="207339"/>
                    </a:cubicBezTo>
                    <a:cubicBezTo>
                      <a:pt x="2514567" y="238958"/>
                      <a:pt x="2581918" y="245586"/>
                      <a:pt x="2705681" y="252630"/>
                    </a:cubicBezTo>
                    <a:cubicBezTo>
                      <a:pt x="2829444" y="259674"/>
                      <a:pt x="2949183" y="249268"/>
                      <a:pt x="3093634" y="249604"/>
                    </a:cubicBezTo>
                    <a:cubicBezTo>
                      <a:pt x="3253219" y="251284"/>
                      <a:pt x="3422217" y="263785"/>
                      <a:pt x="3572388" y="254644"/>
                    </a:cubicBezTo>
                    <a:cubicBezTo>
                      <a:pt x="3722559" y="245503"/>
                      <a:pt x="3873128" y="205659"/>
                      <a:pt x="3994662" y="194756"/>
                    </a:cubicBezTo>
                    <a:cubicBezTo>
                      <a:pt x="4116196" y="183853"/>
                      <a:pt x="4184150" y="199627"/>
                      <a:pt x="4301593" y="189228"/>
                    </a:cubicBezTo>
                    <a:cubicBezTo>
                      <a:pt x="4419036" y="178829"/>
                      <a:pt x="4561656" y="149557"/>
                      <a:pt x="4699321" y="132363"/>
                    </a:cubicBezTo>
                    <a:cubicBezTo>
                      <a:pt x="4836986" y="115169"/>
                      <a:pt x="5006050" y="93781"/>
                      <a:pt x="5127584" y="86064"/>
                    </a:cubicBezTo>
                    <a:cubicBezTo>
                      <a:pt x="5249118" y="78347"/>
                      <a:pt x="5428526" y="86064"/>
                      <a:pt x="5428526" y="86064"/>
                    </a:cubicBezTo>
                    <a:lnTo>
                      <a:pt x="5822065" y="86064"/>
                    </a:lnTo>
                    <a:cubicBezTo>
                      <a:pt x="5943599" y="87993"/>
                      <a:pt x="6072850" y="95710"/>
                      <a:pt x="6157731" y="97639"/>
                    </a:cubicBezTo>
                    <a:cubicBezTo>
                      <a:pt x="6242612" y="99568"/>
                      <a:pt x="6286981" y="98603"/>
                      <a:pt x="6331351" y="97639"/>
                    </a:cubicBezTo>
                  </a:path>
                </a:pathLst>
              </a:custGeom>
              <a:noFill/>
              <a:ln w="38100">
                <a:solidFill>
                  <a:srgbClr val="7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11" name="文本框 110">
              <a:extLst>
                <a:ext uri="{FF2B5EF4-FFF2-40B4-BE49-F238E27FC236}">
                  <a16:creationId xmlns:a16="http://schemas.microsoft.com/office/drawing/2014/main" id="{7D68BF38-FF7A-42DB-9210-3E209115429B}"/>
                </a:ext>
              </a:extLst>
            </p:cNvPr>
            <p:cNvSpPr txBox="1"/>
            <p:nvPr/>
          </p:nvSpPr>
          <p:spPr>
            <a:xfrm>
              <a:off x="9699623" y="3929914"/>
              <a:ext cx="2233879" cy="1316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35Hz</a:t>
              </a:r>
              <a:endParaRPr kumimoji="0" lang="zh-CN" altLang="en-US"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nvGrpSpPr>
          <p:cNvPr id="114" name="组合 113">
            <a:extLst>
              <a:ext uri="{FF2B5EF4-FFF2-40B4-BE49-F238E27FC236}">
                <a16:creationId xmlns:a16="http://schemas.microsoft.com/office/drawing/2014/main" id="{55AE5845-814F-4393-966F-B415A5B92CD2}"/>
              </a:ext>
            </a:extLst>
          </p:cNvPr>
          <p:cNvGrpSpPr/>
          <p:nvPr/>
        </p:nvGrpSpPr>
        <p:grpSpPr>
          <a:xfrm>
            <a:off x="4673958" y="4894414"/>
            <a:ext cx="2109251" cy="1572050"/>
            <a:chOff x="-4702648" y="-1502336"/>
            <a:chExt cx="7476379" cy="6796177"/>
          </a:xfrm>
        </p:grpSpPr>
        <p:pic>
          <p:nvPicPr>
            <p:cNvPr id="115" name="图片 114">
              <a:extLst>
                <a:ext uri="{FF2B5EF4-FFF2-40B4-BE49-F238E27FC236}">
                  <a16:creationId xmlns:a16="http://schemas.microsoft.com/office/drawing/2014/main" id="{0FABD038-FB4A-4B49-B91C-E997DE12B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645" y="-1502336"/>
              <a:ext cx="7459116" cy="5868219"/>
            </a:xfrm>
            <a:prstGeom prst="rect">
              <a:avLst/>
            </a:prstGeom>
          </p:spPr>
        </p:pic>
        <p:grpSp>
          <p:nvGrpSpPr>
            <p:cNvPr id="116" name="组合 115">
              <a:extLst>
                <a:ext uri="{FF2B5EF4-FFF2-40B4-BE49-F238E27FC236}">
                  <a16:creationId xmlns:a16="http://schemas.microsoft.com/office/drawing/2014/main" id="{61C85A4B-9903-4187-8486-89D2C735184D}"/>
                </a:ext>
              </a:extLst>
            </p:cNvPr>
            <p:cNvGrpSpPr/>
            <p:nvPr/>
          </p:nvGrpSpPr>
          <p:grpSpPr>
            <a:xfrm>
              <a:off x="-4702648" y="2178413"/>
              <a:ext cx="7476379" cy="3115428"/>
              <a:chOff x="-6059008" y="1820650"/>
              <a:chExt cx="7476379" cy="3115428"/>
            </a:xfrm>
          </p:grpSpPr>
          <p:sp>
            <p:nvSpPr>
              <p:cNvPr id="117" name="任意多边形: 形状 116">
                <a:extLst>
                  <a:ext uri="{FF2B5EF4-FFF2-40B4-BE49-F238E27FC236}">
                    <a16:creationId xmlns:a16="http://schemas.microsoft.com/office/drawing/2014/main" id="{8E220DD9-ECAC-443B-9EF0-117A8AFE71D4}"/>
                  </a:ext>
                </a:extLst>
              </p:cNvPr>
              <p:cNvSpPr/>
              <p:nvPr/>
            </p:nvSpPr>
            <p:spPr>
              <a:xfrm>
                <a:off x="-4913980" y="1820650"/>
                <a:ext cx="6331351" cy="380342"/>
              </a:xfrm>
              <a:custGeom>
                <a:avLst/>
                <a:gdLst>
                  <a:gd name="connsiteX0" fmla="*/ 0 w 6331351"/>
                  <a:gd name="connsiteY0" fmla="*/ 241020 h 380342"/>
                  <a:gd name="connsiteX1" fmla="*/ 798653 w 6331351"/>
                  <a:gd name="connsiteY1" fmla="*/ 102124 h 380342"/>
                  <a:gd name="connsiteX2" fmla="*/ 1342663 w 6331351"/>
                  <a:gd name="connsiteY2" fmla="*/ 9526 h 380342"/>
                  <a:gd name="connsiteX3" fmla="*/ 1516283 w 6331351"/>
                  <a:gd name="connsiteY3" fmla="*/ 9526 h 380342"/>
                  <a:gd name="connsiteX4" fmla="*/ 1724627 w 6331351"/>
                  <a:gd name="connsiteY4" fmla="*/ 67400 h 380342"/>
                  <a:gd name="connsiteX5" fmla="*/ 2361235 w 6331351"/>
                  <a:gd name="connsiteY5" fmla="*/ 287319 h 380342"/>
                  <a:gd name="connsiteX6" fmla="*/ 2685326 w 6331351"/>
                  <a:gd name="connsiteY6" fmla="*/ 345192 h 380342"/>
                  <a:gd name="connsiteX7" fmla="*/ 3032567 w 6331351"/>
                  <a:gd name="connsiteY7" fmla="*/ 379916 h 380342"/>
                  <a:gd name="connsiteX8" fmla="*/ 3541853 w 6331351"/>
                  <a:gd name="connsiteY8" fmla="*/ 322043 h 380342"/>
                  <a:gd name="connsiteX9" fmla="*/ 4004840 w 6331351"/>
                  <a:gd name="connsiteY9" fmla="*/ 287319 h 380342"/>
                  <a:gd name="connsiteX10" fmla="*/ 4271058 w 6331351"/>
                  <a:gd name="connsiteY10" fmla="*/ 206296 h 380342"/>
                  <a:gd name="connsiteX11" fmla="*/ 4699321 w 6331351"/>
                  <a:gd name="connsiteY11" fmla="*/ 136848 h 380342"/>
                  <a:gd name="connsiteX12" fmla="*/ 5127584 w 6331351"/>
                  <a:gd name="connsiteY12" fmla="*/ 90549 h 380342"/>
                  <a:gd name="connsiteX13" fmla="*/ 5428526 w 6331351"/>
                  <a:gd name="connsiteY13" fmla="*/ 90549 h 380342"/>
                  <a:gd name="connsiteX14" fmla="*/ 5822065 w 6331351"/>
                  <a:gd name="connsiteY14" fmla="*/ 90549 h 380342"/>
                  <a:gd name="connsiteX15" fmla="*/ 6157731 w 6331351"/>
                  <a:gd name="connsiteY15" fmla="*/ 102124 h 380342"/>
                  <a:gd name="connsiteX16" fmla="*/ 6331351 w 6331351"/>
                  <a:gd name="connsiteY16" fmla="*/ 102124 h 38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1351" h="380342">
                    <a:moveTo>
                      <a:pt x="0" y="241020"/>
                    </a:moveTo>
                    <a:lnTo>
                      <a:pt x="798653" y="102124"/>
                    </a:lnTo>
                    <a:cubicBezTo>
                      <a:pt x="1022430" y="63542"/>
                      <a:pt x="1223058" y="24959"/>
                      <a:pt x="1342663" y="9526"/>
                    </a:cubicBezTo>
                    <a:cubicBezTo>
                      <a:pt x="1462268" y="-5907"/>
                      <a:pt x="1452622" y="-120"/>
                      <a:pt x="1516283" y="9526"/>
                    </a:cubicBezTo>
                    <a:cubicBezTo>
                      <a:pt x="1579944" y="19172"/>
                      <a:pt x="1583802" y="21101"/>
                      <a:pt x="1724627" y="67400"/>
                    </a:cubicBezTo>
                    <a:cubicBezTo>
                      <a:pt x="1865452" y="113699"/>
                      <a:pt x="2201118" y="241020"/>
                      <a:pt x="2361235" y="287319"/>
                    </a:cubicBezTo>
                    <a:cubicBezTo>
                      <a:pt x="2521352" y="333618"/>
                      <a:pt x="2573437" y="329759"/>
                      <a:pt x="2685326" y="345192"/>
                    </a:cubicBezTo>
                    <a:cubicBezTo>
                      <a:pt x="2797215" y="360625"/>
                      <a:pt x="2889813" y="383774"/>
                      <a:pt x="3032567" y="379916"/>
                    </a:cubicBezTo>
                    <a:cubicBezTo>
                      <a:pt x="3175321" y="376058"/>
                      <a:pt x="3379808" y="337476"/>
                      <a:pt x="3541853" y="322043"/>
                    </a:cubicBezTo>
                    <a:cubicBezTo>
                      <a:pt x="3703898" y="306610"/>
                      <a:pt x="3883306" y="306610"/>
                      <a:pt x="4004840" y="287319"/>
                    </a:cubicBezTo>
                    <a:cubicBezTo>
                      <a:pt x="4126374" y="268028"/>
                      <a:pt x="4155311" y="231374"/>
                      <a:pt x="4271058" y="206296"/>
                    </a:cubicBezTo>
                    <a:cubicBezTo>
                      <a:pt x="4386805" y="181218"/>
                      <a:pt x="4556567" y="156139"/>
                      <a:pt x="4699321" y="136848"/>
                    </a:cubicBezTo>
                    <a:cubicBezTo>
                      <a:pt x="4842075" y="117557"/>
                      <a:pt x="5006050" y="98266"/>
                      <a:pt x="5127584" y="90549"/>
                    </a:cubicBezTo>
                    <a:cubicBezTo>
                      <a:pt x="5249118" y="82832"/>
                      <a:pt x="5428526" y="90549"/>
                      <a:pt x="5428526" y="90549"/>
                    </a:cubicBezTo>
                    <a:lnTo>
                      <a:pt x="5822065" y="90549"/>
                    </a:lnTo>
                    <a:cubicBezTo>
                      <a:pt x="5943599" y="92478"/>
                      <a:pt x="6072850" y="100195"/>
                      <a:pt x="6157731" y="102124"/>
                    </a:cubicBezTo>
                    <a:cubicBezTo>
                      <a:pt x="6242612" y="104053"/>
                      <a:pt x="6286981" y="103088"/>
                      <a:pt x="6331351" y="10212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18" name="文本框 117">
                <a:extLst>
                  <a:ext uri="{FF2B5EF4-FFF2-40B4-BE49-F238E27FC236}">
                    <a16:creationId xmlns:a16="http://schemas.microsoft.com/office/drawing/2014/main" id="{A16033FB-0A46-4789-B966-D9991F9AAFBD}"/>
                  </a:ext>
                </a:extLst>
              </p:cNvPr>
              <p:cNvSpPr txBox="1"/>
              <p:nvPr/>
            </p:nvSpPr>
            <p:spPr>
              <a:xfrm>
                <a:off x="-6059008" y="3638785"/>
                <a:ext cx="6314477" cy="1297293"/>
              </a:xfrm>
              <a:prstGeom prst="rect">
                <a:avLst/>
              </a:prstGeom>
              <a:noFill/>
              <a:ln>
                <a:noFill/>
              </a:ln>
            </p:spPr>
            <p:txBody>
              <a:bodyPr wrap="square" rtlCol="0">
                <a:spAutoFit/>
              </a:bodyPr>
              <a:lstStyle/>
              <a:p>
                <a:pPr lvl="0" fontAlgn="auto">
                  <a:spcBef>
                    <a:spcPts val="0"/>
                  </a:spcBef>
                  <a:spcAft>
                    <a:spcPts val="0"/>
                  </a:spcAft>
                  <a:defRPr/>
                </a:pPr>
                <a:r>
                  <a:rPr lang="en-US" altLang="zh-CN" sz="1350" b="0" dirty="0">
                    <a:solidFill>
                      <a:prstClr val="black"/>
                    </a:solidFill>
                    <a:latin typeface="等线" panose="02010600030101010101" pitchFamily="2" charset="-122"/>
                    <a:ea typeface="等线" panose="02010600030101010101" pitchFamily="2" charset="-122"/>
                  </a:rPr>
                  <a:t>Instantaneous phase</a:t>
                </a:r>
                <a:endParaRPr kumimoji="0" lang="zh-CN" altLang="en-US"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grpSp>
        <p:nvGrpSpPr>
          <p:cNvPr id="119" name="组合 118">
            <a:extLst>
              <a:ext uri="{FF2B5EF4-FFF2-40B4-BE49-F238E27FC236}">
                <a16:creationId xmlns:a16="http://schemas.microsoft.com/office/drawing/2014/main" id="{486BEFFF-3F83-4F52-83A8-BB244FB26C4B}"/>
              </a:ext>
            </a:extLst>
          </p:cNvPr>
          <p:cNvGrpSpPr/>
          <p:nvPr/>
        </p:nvGrpSpPr>
        <p:grpSpPr>
          <a:xfrm>
            <a:off x="6999253" y="4893207"/>
            <a:ext cx="2114553" cy="1569505"/>
            <a:chOff x="-2757758" y="875104"/>
            <a:chExt cx="7549003" cy="6785168"/>
          </a:xfrm>
        </p:grpSpPr>
        <p:pic>
          <p:nvPicPr>
            <p:cNvPr id="120" name="图片 119">
              <a:extLst>
                <a:ext uri="{FF2B5EF4-FFF2-40B4-BE49-F238E27FC236}">
                  <a16:creationId xmlns:a16="http://schemas.microsoft.com/office/drawing/2014/main" id="{8C4F8156-9DB8-4C15-AC44-ADF32AAAC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7758" y="875104"/>
              <a:ext cx="7449590" cy="5849166"/>
            </a:xfrm>
            <a:prstGeom prst="rect">
              <a:avLst/>
            </a:prstGeom>
          </p:spPr>
        </p:pic>
        <p:grpSp>
          <p:nvGrpSpPr>
            <p:cNvPr id="121" name="组合 120">
              <a:extLst>
                <a:ext uri="{FF2B5EF4-FFF2-40B4-BE49-F238E27FC236}">
                  <a16:creationId xmlns:a16="http://schemas.microsoft.com/office/drawing/2014/main" id="{A904820C-D493-485D-9F6A-C34A44BC3D68}"/>
                </a:ext>
              </a:extLst>
            </p:cNvPr>
            <p:cNvGrpSpPr/>
            <p:nvPr/>
          </p:nvGrpSpPr>
          <p:grpSpPr>
            <a:xfrm>
              <a:off x="-2721445" y="4555853"/>
              <a:ext cx="7512690" cy="3104419"/>
              <a:chOff x="-6059005" y="1820650"/>
              <a:chExt cx="7512690" cy="3104419"/>
            </a:xfrm>
          </p:grpSpPr>
          <p:sp>
            <p:nvSpPr>
              <p:cNvPr id="122" name="任意多边形: 形状 121">
                <a:extLst>
                  <a:ext uri="{FF2B5EF4-FFF2-40B4-BE49-F238E27FC236}">
                    <a16:creationId xmlns:a16="http://schemas.microsoft.com/office/drawing/2014/main" id="{FC27BF40-22B4-457F-9CAE-844AE93F9138}"/>
                  </a:ext>
                </a:extLst>
              </p:cNvPr>
              <p:cNvSpPr/>
              <p:nvPr/>
            </p:nvSpPr>
            <p:spPr>
              <a:xfrm>
                <a:off x="-4913980" y="1820650"/>
                <a:ext cx="6331351" cy="380342"/>
              </a:xfrm>
              <a:custGeom>
                <a:avLst/>
                <a:gdLst>
                  <a:gd name="connsiteX0" fmla="*/ 0 w 6331351"/>
                  <a:gd name="connsiteY0" fmla="*/ 241020 h 380342"/>
                  <a:gd name="connsiteX1" fmla="*/ 798653 w 6331351"/>
                  <a:gd name="connsiteY1" fmla="*/ 102124 h 380342"/>
                  <a:gd name="connsiteX2" fmla="*/ 1342663 w 6331351"/>
                  <a:gd name="connsiteY2" fmla="*/ 9526 h 380342"/>
                  <a:gd name="connsiteX3" fmla="*/ 1516283 w 6331351"/>
                  <a:gd name="connsiteY3" fmla="*/ 9526 h 380342"/>
                  <a:gd name="connsiteX4" fmla="*/ 1724627 w 6331351"/>
                  <a:gd name="connsiteY4" fmla="*/ 67400 h 380342"/>
                  <a:gd name="connsiteX5" fmla="*/ 2361235 w 6331351"/>
                  <a:gd name="connsiteY5" fmla="*/ 287319 h 380342"/>
                  <a:gd name="connsiteX6" fmla="*/ 2685326 w 6331351"/>
                  <a:gd name="connsiteY6" fmla="*/ 345192 h 380342"/>
                  <a:gd name="connsiteX7" fmla="*/ 3032567 w 6331351"/>
                  <a:gd name="connsiteY7" fmla="*/ 379916 h 380342"/>
                  <a:gd name="connsiteX8" fmla="*/ 3541853 w 6331351"/>
                  <a:gd name="connsiteY8" fmla="*/ 322043 h 380342"/>
                  <a:gd name="connsiteX9" fmla="*/ 4004840 w 6331351"/>
                  <a:gd name="connsiteY9" fmla="*/ 287319 h 380342"/>
                  <a:gd name="connsiteX10" fmla="*/ 4271058 w 6331351"/>
                  <a:gd name="connsiteY10" fmla="*/ 206296 h 380342"/>
                  <a:gd name="connsiteX11" fmla="*/ 4699321 w 6331351"/>
                  <a:gd name="connsiteY11" fmla="*/ 136848 h 380342"/>
                  <a:gd name="connsiteX12" fmla="*/ 5127584 w 6331351"/>
                  <a:gd name="connsiteY12" fmla="*/ 90549 h 380342"/>
                  <a:gd name="connsiteX13" fmla="*/ 5428526 w 6331351"/>
                  <a:gd name="connsiteY13" fmla="*/ 90549 h 380342"/>
                  <a:gd name="connsiteX14" fmla="*/ 5822065 w 6331351"/>
                  <a:gd name="connsiteY14" fmla="*/ 90549 h 380342"/>
                  <a:gd name="connsiteX15" fmla="*/ 6157731 w 6331351"/>
                  <a:gd name="connsiteY15" fmla="*/ 102124 h 380342"/>
                  <a:gd name="connsiteX16" fmla="*/ 6331351 w 6331351"/>
                  <a:gd name="connsiteY16" fmla="*/ 102124 h 38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1351" h="380342">
                    <a:moveTo>
                      <a:pt x="0" y="241020"/>
                    </a:moveTo>
                    <a:lnTo>
                      <a:pt x="798653" y="102124"/>
                    </a:lnTo>
                    <a:cubicBezTo>
                      <a:pt x="1022430" y="63542"/>
                      <a:pt x="1223058" y="24959"/>
                      <a:pt x="1342663" y="9526"/>
                    </a:cubicBezTo>
                    <a:cubicBezTo>
                      <a:pt x="1462268" y="-5907"/>
                      <a:pt x="1452622" y="-120"/>
                      <a:pt x="1516283" y="9526"/>
                    </a:cubicBezTo>
                    <a:cubicBezTo>
                      <a:pt x="1579944" y="19172"/>
                      <a:pt x="1583802" y="21101"/>
                      <a:pt x="1724627" y="67400"/>
                    </a:cubicBezTo>
                    <a:cubicBezTo>
                      <a:pt x="1865452" y="113699"/>
                      <a:pt x="2201118" y="241020"/>
                      <a:pt x="2361235" y="287319"/>
                    </a:cubicBezTo>
                    <a:cubicBezTo>
                      <a:pt x="2521352" y="333618"/>
                      <a:pt x="2573437" y="329759"/>
                      <a:pt x="2685326" y="345192"/>
                    </a:cubicBezTo>
                    <a:cubicBezTo>
                      <a:pt x="2797215" y="360625"/>
                      <a:pt x="2889813" y="383774"/>
                      <a:pt x="3032567" y="379916"/>
                    </a:cubicBezTo>
                    <a:cubicBezTo>
                      <a:pt x="3175321" y="376058"/>
                      <a:pt x="3379808" y="337476"/>
                      <a:pt x="3541853" y="322043"/>
                    </a:cubicBezTo>
                    <a:cubicBezTo>
                      <a:pt x="3703898" y="306610"/>
                      <a:pt x="3883306" y="306610"/>
                      <a:pt x="4004840" y="287319"/>
                    </a:cubicBezTo>
                    <a:cubicBezTo>
                      <a:pt x="4126374" y="268028"/>
                      <a:pt x="4155311" y="231374"/>
                      <a:pt x="4271058" y="206296"/>
                    </a:cubicBezTo>
                    <a:cubicBezTo>
                      <a:pt x="4386805" y="181218"/>
                      <a:pt x="4556567" y="156139"/>
                      <a:pt x="4699321" y="136848"/>
                    </a:cubicBezTo>
                    <a:cubicBezTo>
                      <a:pt x="4842075" y="117557"/>
                      <a:pt x="5006050" y="98266"/>
                      <a:pt x="5127584" y="90549"/>
                    </a:cubicBezTo>
                    <a:cubicBezTo>
                      <a:pt x="5249118" y="82832"/>
                      <a:pt x="5428526" y="90549"/>
                      <a:pt x="5428526" y="90549"/>
                    </a:cubicBezTo>
                    <a:lnTo>
                      <a:pt x="5822065" y="90549"/>
                    </a:lnTo>
                    <a:cubicBezTo>
                      <a:pt x="5943599" y="92478"/>
                      <a:pt x="6072850" y="100195"/>
                      <a:pt x="6157731" y="102124"/>
                    </a:cubicBezTo>
                    <a:cubicBezTo>
                      <a:pt x="6242612" y="104053"/>
                      <a:pt x="6286981" y="103088"/>
                      <a:pt x="6331351" y="10212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23" name="文本框 122">
                <a:extLst>
                  <a:ext uri="{FF2B5EF4-FFF2-40B4-BE49-F238E27FC236}">
                    <a16:creationId xmlns:a16="http://schemas.microsoft.com/office/drawing/2014/main" id="{A94D12EA-D8B6-4287-B4E2-3D7031D032A0}"/>
                  </a:ext>
                </a:extLst>
              </p:cNvPr>
              <p:cNvSpPr txBox="1"/>
              <p:nvPr/>
            </p:nvSpPr>
            <p:spPr>
              <a:xfrm>
                <a:off x="-6059005" y="3627777"/>
                <a:ext cx="7512690" cy="1297292"/>
              </a:xfrm>
              <a:prstGeom prst="rect">
                <a:avLst/>
              </a:prstGeom>
              <a:noFill/>
              <a:ln>
                <a:noFill/>
              </a:ln>
            </p:spPr>
            <p:txBody>
              <a:bodyPr wrap="square" rtlCol="0">
                <a:spAutoFit/>
              </a:bodyPr>
              <a:lstStyle/>
              <a:p>
                <a:pPr lvl="0" fontAlgn="auto">
                  <a:spcBef>
                    <a:spcPts val="0"/>
                  </a:spcBef>
                  <a:spcAft>
                    <a:spcPts val="0"/>
                  </a:spcAft>
                  <a:defRPr/>
                </a:pPr>
                <a:r>
                  <a:rPr lang="en-US" altLang="zh-CN" sz="1350" b="0" dirty="0">
                    <a:solidFill>
                      <a:prstClr val="black"/>
                    </a:solidFill>
                    <a:latin typeface="等线" panose="02010600030101010101" pitchFamily="2" charset="-122"/>
                    <a:ea typeface="等线" panose="02010600030101010101" pitchFamily="2" charset="-122"/>
                  </a:rPr>
                  <a:t>Instantaneous frequency</a:t>
                </a:r>
                <a:endParaRPr kumimoji="0" lang="zh-CN" altLang="en-US"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grpSp>
        <p:nvGrpSpPr>
          <p:cNvPr id="124" name="组合 123">
            <a:extLst>
              <a:ext uri="{FF2B5EF4-FFF2-40B4-BE49-F238E27FC236}">
                <a16:creationId xmlns:a16="http://schemas.microsoft.com/office/drawing/2014/main" id="{5F67A0EF-BF90-4744-A95F-8BA59147337F}"/>
              </a:ext>
            </a:extLst>
          </p:cNvPr>
          <p:cNvGrpSpPr/>
          <p:nvPr/>
        </p:nvGrpSpPr>
        <p:grpSpPr>
          <a:xfrm>
            <a:off x="78178" y="4900875"/>
            <a:ext cx="2103914" cy="1564817"/>
            <a:chOff x="-6059008" y="-1850573"/>
            <a:chExt cx="7476379" cy="6739822"/>
          </a:xfrm>
        </p:grpSpPr>
        <p:grpSp>
          <p:nvGrpSpPr>
            <p:cNvPr id="125" name="组合 124">
              <a:extLst>
                <a:ext uri="{FF2B5EF4-FFF2-40B4-BE49-F238E27FC236}">
                  <a16:creationId xmlns:a16="http://schemas.microsoft.com/office/drawing/2014/main" id="{2F3BF146-62A0-4995-B72F-8F29DF569E2B}"/>
                </a:ext>
              </a:extLst>
            </p:cNvPr>
            <p:cNvGrpSpPr/>
            <p:nvPr/>
          </p:nvGrpSpPr>
          <p:grpSpPr>
            <a:xfrm>
              <a:off x="-6059005" y="-1850573"/>
              <a:ext cx="7476376" cy="5858693"/>
              <a:chOff x="-1127282" y="-573175"/>
              <a:chExt cx="7476376" cy="5858693"/>
            </a:xfrm>
          </p:grpSpPr>
          <p:pic>
            <p:nvPicPr>
              <p:cNvPr id="127" name="图片 126">
                <a:extLst>
                  <a:ext uri="{FF2B5EF4-FFF2-40B4-BE49-F238E27FC236}">
                    <a16:creationId xmlns:a16="http://schemas.microsoft.com/office/drawing/2014/main" id="{25108747-A90C-412A-99E7-329F6A68CD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282" y="-573175"/>
                <a:ext cx="7440063" cy="5858693"/>
              </a:xfrm>
              <a:prstGeom prst="rect">
                <a:avLst/>
              </a:prstGeom>
            </p:spPr>
          </p:pic>
          <p:sp>
            <p:nvSpPr>
              <p:cNvPr id="128" name="任意多边形: 形状 127">
                <a:extLst>
                  <a:ext uri="{FF2B5EF4-FFF2-40B4-BE49-F238E27FC236}">
                    <a16:creationId xmlns:a16="http://schemas.microsoft.com/office/drawing/2014/main" id="{5AEDC37B-DBB7-4EAA-B315-106A607EF051}"/>
                  </a:ext>
                </a:extLst>
              </p:cNvPr>
              <p:cNvSpPr/>
              <p:nvPr/>
            </p:nvSpPr>
            <p:spPr>
              <a:xfrm>
                <a:off x="44821" y="3185168"/>
                <a:ext cx="6304273" cy="252363"/>
              </a:xfrm>
              <a:custGeom>
                <a:avLst/>
                <a:gdLst>
                  <a:gd name="connsiteX0" fmla="*/ 0 w 6331351"/>
                  <a:gd name="connsiteY0" fmla="*/ 241020 h 380342"/>
                  <a:gd name="connsiteX1" fmla="*/ 798653 w 6331351"/>
                  <a:gd name="connsiteY1" fmla="*/ 102124 h 380342"/>
                  <a:gd name="connsiteX2" fmla="*/ 1342663 w 6331351"/>
                  <a:gd name="connsiteY2" fmla="*/ 9526 h 380342"/>
                  <a:gd name="connsiteX3" fmla="*/ 1516283 w 6331351"/>
                  <a:gd name="connsiteY3" fmla="*/ 9526 h 380342"/>
                  <a:gd name="connsiteX4" fmla="*/ 1724627 w 6331351"/>
                  <a:gd name="connsiteY4" fmla="*/ 67400 h 380342"/>
                  <a:gd name="connsiteX5" fmla="*/ 2361235 w 6331351"/>
                  <a:gd name="connsiteY5" fmla="*/ 287319 h 380342"/>
                  <a:gd name="connsiteX6" fmla="*/ 2685326 w 6331351"/>
                  <a:gd name="connsiteY6" fmla="*/ 345192 h 380342"/>
                  <a:gd name="connsiteX7" fmla="*/ 3032567 w 6331351"/>
                  <a:gd name="connsiteY7" fmla="*/ 379916 h 380342"/>
                  <a:gd name="connsiteX8" fmla="*/ 3541853 w 6331351"/>
                  <a:gd name="connsiteY8" fmla="*/ 322043 h 380342"/>
                  <a:gd name="connsiteX9" fmla="*/ 4004840 w 6331351"/>
                  <a:gd name="connsiteY9" fmla="*/ 287319 h 380342"/>
                  <a:gd name="connsiteX10" fmla="*/ 4271058 w 6331351"/>
                  <a:gd name="connsiteY10" fmla="*/ 206296 h 380342"/>
                  <a:gd name="connsiteX11" fmla="*/ 4699321 w 6331351"/>
                  <a:gd name="connsiteY11" fmla="*/ 136848 h 380342"/>
                  <a:gd name="connsiteX12" fmla="*/ 5127584 w 6331351"/>
                  <a:gd name="connsiteY12" fmla="*/ 90549 h 380342"/>
                  <a:gd name="connsiteX13" fmla="*/ 5428526 w 6331351"/>
                  <a:gd name="connsiteY13" fmla="*/ 90549 h 380342"/>
                  <a:gd name="connsiteX14" fmla="*/ 5822065 w 6331351"/>
                  <a:gd name="connsiteY14" fmla="*/ 90549 h 380342"/>
                  <a:gd name="connsiteX15" fmla="*/ 6157731 w 6331351"/>
                  <a:gd name="connsiteY15" fmla="*/ 102124 h 380342"/>
                  <a:gd name="connsiteX16" fmla="*/ 6331351 w 6331351"/>
                  <a:gd name="connsiteY16" fmla="*/ 102124 h 380342"/>
                  <a:gd name="connsiteX0-1" fmla="*/ 0 w 6331351"/>
                  <a:gd name="connsiteY0-2" fmla="*/ 241020 h 345629"/>
                  <a:gd name="connsiteX1-3" fmla="*/ 798653 w 6331351"/>
                  <a:gd name="connsiteY1-4" fmla="*/ 102124 h 345629"/>
                  <a:gd name="connsiteX2-5" fmla="*/ 1342663 w 6331351"/>
                  <a:gd name="connsiteY2-6" fmla="*/ 9526 h 345629"/>
                  <a:gd name="connsiteX3-7" fmla="*/ 1516283 w 6331351"/>
                  <a:gd name="connsiteY3-8" fmla="*/ 9526 h 345629"/>
                  <a:gd name="connsiteX4-9" fmla="*/ 1724627 w 6331351"/>
                  <a:gd name="connsiteY4-10" fmla="*/ 67400 h 345629"/>
                  <a:gd name="connsiteX5-11" fmla="*/ 2361235 w 6331351"/>
                  <a:gd name="connsiteY5-12" fmla="*/ 287319 h 345629"/>
                  <a:gd name="connsiteX6-13" fmla="*/ 2685326 w 6331351"/>
                  <a:gd name="connsiteY6-14" fmla="*/ 345192 h 345629"/>
                  <a:gd name="connsiteX7-15" fmla="*/ 3127340 w 6331351"/>
                  <a:gd name="connsiteY7-16" fmla="*/ 314275 h 345629"/>
                  <a:gd name="connsiteX8-17" fmla="*/ 3541853 w 6331351"/>
                  <a:gd name="connsiteY8-18" fmla="*/ 322043 h 345629"/>
                  <a:gd name="connsiteX9-19" fmla="*/ 4004840 w 6331351"/>
                  <a:gd name="connsiteY9-20" fmla="*/ 287319 h 345629"/>
                  <a:gd name="connsiteX10-21" fmla="*/ 4271058 w 6331351"/>
                  <a:gd name="connsiteY10-22" fmla="*/ 206296 h 345629"/>
                  <a:gd name="connsiteX11-23" fmla="*/ 4699321 w 6331351"/>
                  <a:gd name="connsiteY11-24" fmla="*/ 136848 h 345629"/>
                  <a:gd name="connsiteX12-25" fmla="*/ 5127584 w 6331351"/>
                  <a:gd name="connsiteY12-26" fmla="*/ 90549 h 345629"/>
                  <a:gd name="connsiteX13-27" fmla="*/ 5428526 w 6331351"/>
                  <a:gd name="connsiteY13-28" fmla="*/ 90549 h 345629"/>
                  <a:gd name="connsiteX14-29" fmla="*/ 5822065 w 6331351"/>
                  <a:gd name="connsiteY14-30" fmla="*/ 90549 h 345629"/>
                  <a:gd name="connsiteX15-31" fmla="*/ 6157731 w 6331351"/>
                  <a:gd name="connsiteY15-32" fmla="*/ 102124 h 345629"/>
                  <a:gd name="connsiteX16-33" fmla="*/ 6331351 w 6331351"/>
                  <a:gd name="connsiteY16-34" fmla="*/ 102124 h 345629"/>
                  <a:gd name="connsiteX0-35" fmla="*/ 0 w 6331351"/>
                  <a:gd name="connsiteY0-36" fmla="*/ 241020 h 325688"/>
                  <a:gd name="connsiteX1-37" fmla="*/ 798653 w 6331351"/>
                  <a:gd name="connsiteY1-38" fmla="*/ 102124 h 325688"/>
                  <a:gd name="connsiteX2-39" fmla="*/ 1342663 w 6331351"/>
                  <a:gd name="connsiteY2-40" fmla="*/ 9526 h 325688"/>
                  <a:gd name="connsiteX3-41" fmla="*/ 1516283 w 6331351"/>
                  <a:gd name="connsiteY3-42" fmla="*/ 9526 h 325688"/>
                  <a:gd name="connsiteX4-43" fmla="*/ 1724627 w 6331351"/>
                  <a:gd name="connsiteY4-44" fmla="*/ 67400 h 325688"/>
                  <a:gd name="connsiteX5-45" fmla="*/ 2361235 w 6331351"/>
                  <a:gd name="connsiteY5-46" fmla="*/ 287319 h 325688"/>
                  <a:gd name="connsiteX6-47" fmla="*/ 2685327 w 6331351"/>
                  <a:gd name="connsiteY6-48" fmla="*/ 230322 h 325688"/>
                  <a:gd name="connsiteX7-49" fmla="*/ 3127340 w 6331351"/>
                  <a:gd name="connsiteY7-50" fmla="*/ 314275 h 325688"/>
                  <a:gd name="connsiteX8-51" fmla="*/ 3541853 w 6331351"/>
                  <a:gd name="connsiteY8-52" fmla="*/ 322043 h 325688"/>
                  <a:gd name="connsiteX9-53" fmla="*/ 4004840 w 6331351"/>
                  <a:gd name="connsiteY9-54" fmla="*/ 287319 h 325688"/>
                  <a:gd name="connsiteX10-55" fmla="*/ 4271058 w 6331351"/>
                  <a:gd name="connsiteY10-56" fmla="*/ 206296 h 325688"/>
                  <a:gd name="connsiteX11-57" fmla="*/ 4699321 w 6331351"/>
                  <a:gd name="connsiteY11-58" fmla="*/ 136848 h 325688"/>
                  <a:gd name="connsiteX12-59" fmla="*/ 5127584 w 6331351"/>
                  <a:gd name="connsiteY12-60" fmla="*/ 90549 h 325688"/>
                  <a:gd name="connsiteX13-61" fmla="*/ 5428526 w 6331351"/>
                  <a:gd name="connsiteY13-62" fmla="*/ 90549 h 325688"/>
                  <a:gd name="connsiteX14-63" fmla="*/ 5822065 w 6331351"/>
                  <a:gd name="connsiteY14-64" fmla="*/ 90549 h 325688"/>
                  <a:gd name="connsiteX15-65" fmla="*/ 6157731 w 6331351"/>
                  <a:gd name="connsiteY15-66" fmla="*/ 102124 h 325688"/>
                  <a:gd name="connsiteX16-67" fmla="*/ 6331351 w 6331351"/>
                  <a:gd name="connsiteY16-68" fmla="*/ 102124 h 325688"/>
                  <a:gd name="connsiteX0-69" fmla="*/ 0 w 6331351"/>
                  <a:gd name="connsiteY0-70" fmla="*/ 241020 h 325688"/>
                  <a:gd name="connsiteX1-71" fmla="*/ 798653 w 6331351"/>
                  <a:gd name="connsiteY1-72" fmla="*/ 102124 h 325688"/>
                  <a:gd name="connsiteX2-73" fmla="*/ 1342663 w 6331351"/>
                  <a:gd name="connsiteY2-74" fmla="*/ 9526 h 325688"/>
                  <a:gd name="connsiteX3-75" fmla="*/ 1516283 w 6331351"/>
                  <a:gd name="connsiteY3-76" fmla="*/ 9526 h 325688"/>
                  <a:gd name="connsiteX4-77" fmla="*/ 1724627 w 6331351"/>
                  <a:gd name="connsiteY4-78" fmla="*/ 67400 h 325688"/>
                  <a:gd name="connsiteX5-79" fmla="*/ 2307078 w 6331351"/>
                  <a:gd name="connsiteY5-80" fmla="*/ 156038 h 325688"/>
                  <a:gd name="connsiteX6-81" fmla="*/ 2685327 w 6331351"/>
                  <a:gd name="connsiteY6-82" fmla="*/ 230322 h 325688"/>
                  <a:gd name="connsiteX7-83" fmla="*/ 3127340 w 6331351"/>
                  <a:gd name="connsiteY7-84" fmla="*/ 314275 h 325688"/>
                  <a:gd name="connsiteX8-85" fmla="*/ 3541853 w 6331351"/>
                  <a:gd name="connsiteY8-86" fmla="*/ 322043 h 325688"/>
                  <a:gd name="connsiteX9-87" fmla="*/ 4004840 w 6331351"/>
                  <a:gd name="connsiteY9-88" fmla="*/ 287319 h 325688"/>
                  <a:gd name="connsiteX10-89" fmla="*/ 4271058 w 6331351"/>
                  <a:gd name="connsiteY10-90" fmla="*/ 206296 h 325688"/>
                  <a:gd name="connsiteX11-91" fmla="*/ 4699321 w 6331351"/>
                  <a:gd name="connsiteY11-92" fmla="*/ 136848 h 325688"/>
                  <a:gd name="connsiteX12-93" fmla="*/ 5127584 w 6331351"/>
                  <a:gd name="connsiteY12-94" fmla="*/ 90549 h 325688"/>
                  <a:gd name="connsiteX13-95" fmla="*/ 5428526 w 6331351"/>
                  <a:gd name="connsiteY13-96" fmla="*/ 90549 h 325688"/>
                  <a:gd name="connsiteX14-97" fmla="*/ 5822065 w 6331351"/>
                  <a:gd name="connsiteY14-98" fmla="*/ 90549 h 325688"/>
                  <a:gd name="connsiteX15-99" fmla="*/ 6157731 w 6331351"/>
                  <a:gd name="connsiteY15-100" fmla="*/ 102124 h 325688"/>
                  <a:gd name="connsiteX16-101" fmla="*/ 6331351 w 6331351"/>
                  <a:gd name="connsiteY16-102" fmla="*/ 102124 h 325688"/>
                  <a:gd name="connsiteX0-103" fmla="*/ 0 w 6331351"/>
                  <a:gd name="connsiteY0-104" fmla="*/ 241020 h 314301"/>
                  <a:gd name="connsiteX1-105" fmla="*/ 798653 w 6331351"/>
                  <a:gd name="connsiteY1-106" fmla="*/ 102124 h 314301"/>
                  <a:gd name="connsiteX2-107" fmla="*/ 1342663 w 6331351"/>
                  <a:gd name="connsiteY2-108" fmla="*/ 9526 h 314301"/>
                  <a:gd name="connsiteX3-109" fmla="*/ 1516283 w 6331351"/>
                  <a:gd name="connsiteY3-110" fmla="*/ 9526 h 314301"/>
                  <a:gd name="connsiteX4-111" fmla="*/ 1724627 w 6331351"/>
                  <a:gd name="connsiteY4-112" fmla="*/ 67400 h 314301"/>
                  <a:gd name="connsiteX5-113" fmla="*/ 2307078 w 6331351"/>
                  <a:gd name="connsiteY5-114" fmla="*/ 156038 h 314301"/>
                  <a:gd name="connsiteX6-115" fmla="*/ 2685327 w 6331351"/>
                  <a:gd name="connsiteY6-116" fmla="*/ 230322 h 314301"/>
                  <a:gd name="connsiteX7-117" fmla="*/ 3127340 w 6331351"/>
                  <a:gd name="connsiteY7-118" fmla="*/ 314275 h 314301"/>
                  <a:gd name="connsiteX8-119" fmla="*/ 3541853 w 6331351"/>
                  <a:gd name="connsiteY8-120" fmla="*/ 239994 h 314301"/>
                  <a:gd name="connsiteX9-121" fmla="*/ 4004840 w 6331351"/>
                  <a:gd name="connsiteY9-122" fmla="*/ 287319 h 314301"/>
                  <a:gd name="connsiteX10-123" fmla="*/ 4271058 w 6331351"/>
                  <a:gd name="connsiteY10-124" fmla="*/ 206296 h 314301"/>
                  <a:gd name="connsiteX11-125" fmla="*/ 4699321 w 6331351"/>
                  <a:gd name="connsiteY11-126" fmla="*/ 136848 h 314301"/>
                  <a:gd name="connsiteX12-127" fmla="*/ 5127584 w 6331351"/>
                  <a:gd name="connsiteY12-128" fmla="*/ 90549 h 314301"/>
                  <a:gd name="connsiteX13-129" fmla="*/ 5428526 w 6331351"/>
                  <a:gd name="connsiteY13-130" fmla="*/ 90549 h 314301"/>
                  <a:gd name="connsiteX14-131" fmla="*/ 5822065 w 6331351"/>
                  <a:gd name="connsiteY14-132" fmla="*/ 90549 h 314301"/>
                  <a:gd name="connsiteX15-133" fmla="*/ 6157731 w 6331351"/>
                  <a:gd name="connsiteY15-134" fmla="*/ 102124 h 314301"/>
                  <a:gd name="connsiteX16-135" fmla="*/ 6331351 w 6331351"/>
                  <a:gd name="connsiteY16-136" fmla="*/ 102124 h 314301"/>
                  <a:gd name="connsiteX0-137" fmla="*/ 0 w 6331351"/>
                  <a:gd name="connsiteY0-138" fmla="*/ 231665 h 304946"/>
                  <a:gd name="connsiteX1-139" fmla="*/ 798653 w 6331351"/>
                  <a:gd name="connsiteY1-140" fmla="*/ 92769 h 304946"/>
                  <a:gd name="connsiteX2-141" fmla="*/ 1342663 w 6331351"/>
                  <a:gd name="connsiteY2-142" fmla="*/ 171 h 304946"/>
                  <a:gd name="connsiteX3-143" fmla="*/ 1516283 w 6331351"/>
                  <a:gd name="connsiteY3-144" fmla="*/ 115042 h 304946"/>
                  <a:gd name="connsiteX4-145" fmla="*/ 1724627 w 6331351"/>
                  <a:gd name="connsiteY4-146" fmla="*/ 58045 h 304946"/>
                  <a:gd name="connsiteX5-147" fmla="*/ 2307078 w 6331351"/>
                  <a:gd name="connsiteY5-148" fmla="*/ 146683 h 304946"/>
                  <a:gd name="connsiteX6-149" fmla="*/ 2685327 w 6331351"/>
                  <a:gd name="connsiteY6-150" fmla="*/ 220967 h 304946"/>
                  <a:gd name="connsiteX7-151" fmla="*/ 3127340 w 6331351"/>
                  <a:gd name="connsiteY7-152" fmla="*/ 304920 h 304946"/>
                  <a:gd name="connsiteX8-153" fmla="*/ 3541853 w 6331351"/>
                  <a:gd name="connsiteY8-154" fmla="*/ 230639 h 304946"/>
                  <a:gd name="connsiteX9-155" fmla="*/ 4004840 w 6331351"/>
                  <a:gd name="connsiteY9-156" fmla="*/ 277964 h 304946"/>
                  <a:gd name="connsiteX10-157" fmla="*/ 4271058 w 6331351"/>
                  <a:gd name="connsiteY10-158" fmla="*/ 196941 h 304946"/>
                  <a:gd name="connsiteX11-159" fmla="*/ 4699321 w 6331351"/>
                  <a:gd name="connsiteY11-160" fmla="*/ 127493 h 304946"/>
                  <a:gd name="connsiteX12-161" fmla="*/ 5127584 w 6331351"/>
                  <a:gd name="connsiteY12-162" fmla="*/ 81194 h 304946"/>
                  <a:gd name="connsiteX13-163" fmla="*/ 5428526 w 6331351"/>
                  <a:gd name="connsiteY13-164" fmla="*/ 81194 h 304946"/>
                  <a:gd name="connsiteX14-165" fmla="*/ 5822065 w 6331351"/>
                  <a:gd name="connsiteY14-166" fmla="*/ 81194 h 304946"/>
                  <a:gd name="connsiteX15-167" fmla="*/ 6157731 w 6331351"/>
                  <a:gd name="connsiteY15-168" fmla="*/ 92769 h 304946"/>
                  <a:gd name="connsiteX16-169" fmla="*/ 6331351 w 6331351"/>
                  <a:gd name="connsiteY16-170" fmla="*/ 92769 h 304946"/>
                  <a:gd name="connsiteX0-171" fmla="*/ 0 w 6331351"/>
                  <a:gd name="connsiteY0-172" fmla="*/ 174007 h 247288"/>
                  <a:gd name="connsiteX1-173" fmla="*/ 798653 w 6331351"/>
                  <a:gd name="connsiteY1-174" fmla="*/ 35111 h 247288"/>
                  <a:gd name="connsiteX2-175" fmla="*/ 1342664 w 6331351"/>
                  <a:gd name="connsiteY2-176" fmla="*/ 73794 h 247288"/>
                  <a:gd name="connsiteX3-177" fmla="*/ 1516283 w 6331351"/>
                  <a:gd name="connsiteY3-178" fmla="*/ 57384 h 247288"/>
                  <a:gd name="connsiteX4-179" fmla="*/ 1724627 w 6331351"/>
                  <a:gd name="connsiteY4-180" fmla="*/ 387 h 247288"/>
                  <a:gd name="connsiteX5-181" fmla="*/ 2307078 w 6331351"/>
                  <a:gd name="connsiteY5-182" fmla="*/ 89025 h 247288"/>
                  <a:gd name="connsiteX6-183" fmla="*/ 2685327 w 6331351"/>
                  <a:gd name="connsiteY6-184" fmla="*/ 163309 h 247288"/>
                  <a:gd name="connsiteX7-185" fmla="*/ 3127340 w 6331351"/>
                  <a:gd name="connsiteY7-186" fmla="*/ 247262 h 247288"/>
                  <a:gd name="connsiteX8-187" fmla="*/ 3541853 w 6331351"/>
                  <a:gd name="connsiteY8-188" fmla="*/ 172981 h 247288"/>
                  <a:gd name="connsiteX9-189" fmla="*/ 4004840 w 6331351"/>
                  <a:gd name="connsiteY9-190" fmla="*/ 220306 h 247288"/>
                  <a:gd name="connsiteX10-191" fmla="*/ 4271058 w 6331351"/>
                  <a:gd name="connsiteY10-192" fmla="*/ 139283 h 247288"/>
                  <a:gd name="connsiteX11-193" fmla="*/ 4699321 w 6331351"/>
                  <a:gd name="connsiteY11-194" fmla="*/ 69835 h 247288"/>
                  <a:gd name="connsiteX12-195" fmla="*/ 5127584 w 6331351"/>
                  <a:gd name="connsiteY12-196" fmla="*/ 23536 h 247288"/>
                  <a:gd name="connsiteX13-197" fmla="*/ 5428526 w 6331351"/>
                  <a:gd name="connsiteY13-198" fmla="*/ 23536 h 247288"/>
                  <a:gd name="connsiteX14-199" fmla="*/ 5822065 w 6331351"/>
                  <a:gd name="connsiteY14-200" fmla="*/ 23536 h 247288"/>
                  <a:gd name="connsiteX15-201" fmla="*/ 6157731 w 6331351"/>
                  <a:gd name="connsiteY15-202" fmla="*/ 35111 h 247288"/>
                  <a:gd name="connsiteX16-203" fmla="*/ 6331351 w 6331351"/>
                  <a:gd name="connsiteY16-204" fmla="*/ 35111 h 247288"/>
                  <a:gd name="connsiteX0-205" fmla="*/ 0 w 6331351"/>
                  <a:gd name="connsiteY0-206" fmla="*/ 174007 h 247288"/>
                  <a:gd name="connsiteX1-207" fmla="*/ 798652 w 6331351"/>
                  <a:gd name="connsiteY1-208" fmla="*/ 117161 h 247288"/>
                  <a:gd name="connsiteX2-209" fmla="*/ 1342664 w 6331351"/>
                  <a:gd name="connsiteY2-210" fmla="*/ 73794 h 247288"/>
                  <a:gd name="connsiteX3-211" fmla="*/ 1516283 w 6331351"/>
                  <a:gd name="connsiteY3-212" fmla="*/ 57384 h 247288"/>
                  <a:gd name="connsiteX4-213" fmla="*/ 1724627 w 6331351"/>
                  <a:gd name="connsiteY4-214" fmla="*/ 387 h 247288"/>
                  <a:gd name="connsiteX5-215" fmla="*/ 2307078 w 6331351"/>
                  <a:gd name="connsiteY5-216" fmla="*/ 89025 h 247288"/>
                  <a:gd name="connsiteX6-217" fmla="*/ 2685327 w 6331351"/>
                  <a:gd name="connsiteY6-218" fmla="*/ 163309 h 247288"/>
                  <a:gd name="connsiteX7-219" fmla="*/ 3127340 w 6331351"/>
                  <a:gd name="connsiteY7-220" fmla="*/ 247262 h 247288"/>
                  <a:gd name="connsiteX8-221" fmla="*/ 3541853 w 6331351"/>
                  <a:gd name="connsiteY8-222" fmla="*/ 172981 h 247288"/>
                  <a:gd name="connsiteX9-223" fmla="*/ 4004840 w 6331351"/>
                  <a:gd name="connsiteY9-224" fmla="*/ 220306 h 247288"/>
                  <a:gd name="connsiteX10-225" fmla="*/ 4271058 w 6331351"/>
                  <a:gd name="connsiteY10-226" fmla="*/ 139283 h 247288"/>
                  <a:gd name="connsiteX11-227" fmla="*/ 4699321 w 6331351"/>
                  <a:gd name="connsiteY11-228" fmla="*/ 69835 h 247288"/>
                  <a:gd name="connsiteX12-229" fmla="*/ 5127584 w 6331351"/>
                  <a:gd name="connsiteY12-230" fmla="*/ 23536 h 247288"/>
                  <a:gd name="connsiteX13-231" fmla="*/ 5428526 w 6331351"/>
                  <a:gd name="connsiteY13-232" fmla="*/ 23536 h 247288"/>
                  <a:gd name="connsiteX14-233" fmla="*/ 5822065 w 6331351"/>
                  <a:gd name="connsiteY14-234" fmla="*/ 23536 h 247288"/>
                  <a:gd name="connsiteX15-235" fmla="*/ 6157731 w 6331351"/>
                  <a:gd name="connsiteY15-236" fmla="*/ 35111 h 247288"/>
                  <a:gd name="connsiteX16-237" fmla="*/ 6331351 w 6331351"/>
                  <a:gd name="connsiteY16-238" fmla="*/ 35111 h 247288"/>
                  <a:gd name="connsiteX0-239" fmla="*/ 0 w 6304273"/>
                  <a:gd name="connsiteY0-240" fmla="*/ 272468 h 272468"/>
                  <a:gd name="connsiteX1-241" fmla="*/ 771574 w 6304273"/>
                  <a:gd name="connsiteY1-242" fmla="*/ 117161 h 272468"/>
                  <a:gd name="connsiteX2-243" fmla="*/ 1315586 w 6304273"/>
                  <a:gd name="connsiteY2-244" fmla="*/ 73794 h 272468"/>
                  <a:gd name="connsiteX3-245" fmla="*/ 1489205 w 6304273"/>
                  <a:gd name="connsiteY3-246" fmla="*/ 57384 h 272468"/>
                  <a:gd name="connsiteX4-247" fmla="*/ 1697549 w 6304273"/>
                  <a:gd name="connsiteY4-248" fmla="*/ 387 h 272468"/>
                  <a:gd name="connsiteX5-249" fmla="*/ 2280000 w 6304273"/>
                  <a:gd name="connsiteY5-250" fmla="*/ 89025 h 272468"/>
                  <a:gd name="connsiteX6-251" fmla="*/ 2658249 w 6304273"/>
                  <a:gd name="connsiteY6-252" fmla="*/ 163309 h 272468"/>
                  <a:gd name="connsiteX7-253" fmla="*/ 3100262 w 6304273"/>
                  <a:gd name="connsiteY7-254" fmla="*/ 247262 h 272468"/>
                  <a:gd name="connsiteX8-255" fmla="*/ 3514775 w 6304273"/>
                  <a:gd name="connsiteY8-256" fmla="*/ 172981 h 272468"/>
                  <a:gd name="connsiteX9-257" fmla="*/ 3977762 w 6304273"/>
                  <a:gd name="connsiteY9-258" fmla="*/ 220306 h 272468"/>
                  <a:gd name="connsiteX10-259" fmla="*/ 4243980 w 6304273"/>
                  <a:gd name="connsiteY10-260" fmla="*/ 139283 h 272468"/>
                  <a:gd name="connsiteX11-261" fmla="*/ 4672243 w 6304273"/>
                  <a:gd name="connsiteY11-262" fmla="*/ 69835 h 272468"/>
                  <a:gd name="connsiteX12-263" fmla="*/ 5100506 w 6304273"/>
                  <a:gd name="connsiteY12-264" fmla="*/ 23536 h 272468"/>
                  <a:gd name="connsiteX13-265" fmla="*/ 5401448 w 6304273"/>
                  <a:gd name="connsiteY13-266" fmla="*/ 23536 h 272468"/>
                  <a:gd name="connsiteX14-267" fmla="*/ 5794987 w 6304273"/>
                  <a:gd name="connsiteY14-268" fmla="*/ 23536 h 272468"/>
                  <a:gd name="connsiteX15-269" fmla="*/ 6130653 w 6304273"/>
                  <a:gd name="connsiteY15-270" fmla="*/ 35111 h 272468"/>
                  <a:gd name="connsiteX16-271" fmla="*/ 6304273 w 6304273"/>
                  <a:gd name="connsiteY16-272" fmla="*/ 35111 h 272468"/>
                  <a:gd name="connsiteX0-273" fmla="*/ 0 w 6304273"/>
                  <a:gd name="connsiteY0-274" fmla="*/ 272468 h 272468"/>
                  <a:gd name="connsiteX1-275" fmla="*/ 771574 w 6304273"/>
                  <a:gd name="connsiteY1-276" fmla="*/ 166391 h 272468"/>
                  <a:gd name="connsiteX2-277" fmla="*/ 1315586 w 6304273"/>
                  <a:gd name="connsiteY2-278" fmla="*/ 73794 h 272468"/>
                  <a:gd name="connsiteX3-279" fmla="*/ 1489205 w 6304273"/>
                  <a:gd name="connsiteY3-280" fmla="*/ 57384 h 272468"/>
                  <a:gd name="connsiteX4-281" fmla="*/ 1697549 w 6304273"/>
                  <a:gd name="connsiteY4-282" fmla="*/ 387 h 272468"/>
                  <a:gd name="connsiteX5-283" fmla="*/ 2280000 w 6304273"/>
                  <a:gd name="connsiteY5-284" fmla="*/ 89025 h 272468"/>
                  <a:gd name="connsiteX6-285" fmla="*/ 2658249 w 6304273"/>
                  <a:gd name="connsiteY6-286" fmla="*/ 163309 h 272468"/>
                  <a:gd name="connsiteX7-287" fmla="*/ 3100262 w 6304273"/>
                  <a:gd name="connsiteY7-288" fmla="*/ 247262 h 272468"/>
                  <a:gd name="connsiteX8-289" fmla="*/ 3514775 w 6304273"/>
                  <a:gd name="connsiteY8-290" fmla="*/ 172981 h 272468"/>
                  <a:gd name="connsiteX9-291" fmla="*/ 3977762 w 6304273"/>
                  <a:gd name="connsiteY9-292" fmla="*/ 220306 h 272468"/>
                  <a:gd name="connsiteX10-293" fmla="*/ 4243980 w 6304273"/>
                  <a:gd name="connsiteY10-294" fmla="*/ 139283 h 272468"/>
                  <a:gd name="connsiteX11-295" fmla="*/ 4672243 w 6304273"/>
                  <a:gd name="connsiteY11-296" fmla="*/ 69835 h 272468"/>
                  <a:gd name="connsiteX12-297" fmla="*/ 5100506 w 6304273"/>
                  <a:gd name="connsiteY12-298" fmla="*/ 23536 h 272468"/>
                  <a:gd name="connsiteX13-299" fmla="*/ 5401448 w 6304273"/>
                  <a:gd name="connsiteY13-300" fmla="*/ 23536 h 272468"/>
                  <a:gd name="connsiteX14-301" fmla="*/ 5794987 w 6304273"/>
                  <a:gd name="connsiteY14-302" fmla="*/ 23536 h 272468"/>
                  <a:gd name="connsiteX15-303" fmla="*/ 6130653 w 6304273"/>
                  <a:gd name="connsiteY15-304" fmla="*/ 35111 h 272468"/>
                  <a:gd name="connsiteX16-305" fmla="*/ 6304273 w 6304273"/>
                  <a:gd name="connsiteY16-306" fmla="*/ 35111 h 272468"/>
                  <a:gd name="connsiteX0-307" fmla="*/ 0 w 6304273"/>
                  <a:gd name="connsiteY0-308" fmla="*/ 272177 h 272177"/>
                  <a:gd name="connsiteX1-309" fmla="*/ 771574 w 6304273"/>
                  <a:gd name="connsiteY1-310" fmla="*/ 166100 h 272177"/>
                  <a:gd name="connsiteX2-311" fmla="*/ 1315586 w 6304273"/>
                  <a:gd name="connsiteY2-312" fmla="*/ 73503 h 272177"/>
                  <a:gd name="connsiteX3-313" fmla="*/ 1697549 w 6304273"/>
                  <a:gd name="connsiteY3-314" fmla="*/ 96 h 272177"/>
                  <a:gd name="connsiteX4-315" fmla="*/ 2280000 w 6304273"/>
                  <a:gd name="connsiteY4-316" fmla="*/ 88734 h 272177"/>
                  <a:gd name="connsiteX5-317" fmla="*/ 2658249 w 6304273"/>
                  <a:gd name="connsiteY5-318" fmla="*/ 163018 h 272177"/>
                  <a:gd name="connsiteX6-319" fmla="*/ 3100262 w 6304273"/>
                  <a:gd name="connsiteY6-320" fmla="*/ 246971 h 272177"/>
                  <a:gd name="connsiteX7-321" fmla="*/ 3514775 w 6304273"/>
                  <a:gd name="connsiteY7-322" fmla="*/ 172690 h 272177"/>
                  <a:gd name="connsiteX8-323" fmla="*/ 3977762 w 6304273"/>
                  <a:gd name="connsiteY8-324" fmla="*/ 220015 h 272177"/>
                  <a:gd name="connsiteX9-325" fmla="*/ 4243980 w 6304273"/>
                  <a:gd name="connsiteY9-326" fmla="*/ 138992 h 272177"/>
                  <a:gd name="connsiteX10-327" fmla="*/ 4672243 w 6304273"/>
                  <a:gd name="connsiteY10-328" fmla="*/ 69544 h 272177"/>
                  <a:gd name="connsiteX11-329" fmla="*/ 5100506 w 6304273"/>
                  <a:gd name="connsiteY11-330" fmla="*/ 23245 h 272177"/>
                  <a:gd name="connsiteX12-331" fmla="*/ 5401448 w 6304273"/>
                  <a:gd name="connsiteY12-332" fmla="*/ 23245 h 272177"/>
                  <a:gd name="connsiteX13-333" fmla="*/ 5794987 w 6304273"/>
                  <a:gd name="connsiteY13-334" fmla="*/ 23245 h 272177"/>
                  <a:gd name="connsiteX14-335" fmla="*/ 6130653 w 6304273"/>
                  <a:gd name="connsiteY14-336" fmla="*/ 34820 h 272177"/>
                  <a:gd name="connsiteX15-337" fmla="*/ 6304273 w 6304273"/>
                  <a:gd name="connsiteY15-338" fmla="*/ 34820 h 272177"/>
                  <a:gd name="connsiteX0-339" fmla="*/ 0 w 6304273"/>
                  <a:gd name="connsiteY0-340" fmla="*/ 273569 h 273569"/>
                  <a:gd name="connsiteX1-341" fmla="*/ 771574 w 6304273"/>
                  <a:gd name="connsiteY1-342" fmla="*/ 167492 h 273569"/>
                  <a:gd name="connsiteX2-343" fmla="*/ 1697549 w 6304273"/>
                  <a:gd name="connsiteY2-344" fmla="*/ 1488 h 273569"/>
                  <a:gd name="connsiteX3-345" fmla="*/ 2280000 w 6304273"/>
                  <a:gd name="connsiteY3-346" fmla="*/ 90126 h 273569"/>
                  <a:gd name="connsiteX4-347" fmla="*/ 2658249 w 6304273"/>
                  <a:gd name="connsiteY4-348" fmla="*/ 164410 h 273569"/>
                  <a:gd name="connsiteX5-349" fmla="*/ 3100262 w 6304273"/>
                  <a:gd name="connsiteY5-350" fmla="*/ 248363 h 273569"/>
                  <a:gd name="connsiteX6-351" fmla="*/ 3514775 w 6304273"/>
                  <a:gd name="connsiteY6-352" fmla="*/ 174082 h 273569"/>
                  <a:gd name="connsiteX7-353" fmla="*/ 3977762 w 6304273"/>
                  <a:gd name="connsiteY7-354" fmla="*/ 221407 h 273569"/>
                  <a:gd name="connsiteX8-355" fmla="*/ 4243980 w 6304273"/>
                  <a:gd name="connsiteY8-356" fmla="*/ 140384 h 273569"/>
                  <a:gd name="connsiteX9-357" fmla="*/ 4672243 w 6304273"/>
                  <a:gd name="connsiteY9-358" fmla="*/ 70936 h 273569"/>
                  <a:gd name="connsiteX10-359" fmla="*/ 5100506 w 6304273"/>
                  <a:gd name="connsiteY10-360" fmla="*/ 24637 h 273569"/>
                  <a:gd name="connsiteX11-361" fmla="*/ 5401448 w 6304273"/>
                  <a:gd name="connsiteY11-362" fmla="*/ 24637 h 273569"/>
                  <a:gd name="connsiteX12-363" fmla="*/ 5794987 w 6304273"/>
                  <a:gd name="connsiteY12-364" fmla="*/ 24637 h 273569"/>
                  <a:gd name="connsiteX13-365" fmla="*/ 6130653 w 6304273"/>
                  <a:gd name="connsiteY13-366" fmla="*/ 36212 h 273569"/>
                  <a:gd name="connsiteX14-367" fmla="*/ 6304273 w 6304273"/>
                  <a:gd name="connsiteY14-368" fmla="*/ 36212 h 273569"/>
                  <a:gd name="connsiteX0-369" fmla="*/ 0 w 6304273"/>
                  <a:gd name="connsiteY0-370" fmla="*/ 252362 h 252362"/>
                  <a:gd name="connsiteX1-371" fmla="*/ 771574 w 6304273"/>
                  <a:gd name="connsiteY1-372" fmla="*/ 146285 h 252362"/>
                  <a:gd name="connsiteX2-373" fmla="*/ 1697549 w 6304273"/>
                  <a:gd name="connsiteY2-374" fmla="*/ 29512 h 252362"/>
                  <a:gd name="connsiteX3-375" fmla="*/ 2280000 w 6304273"/>
                  <a:gd name="connsiteY3-376" fmla="*/ 68919 h 252362"/>
                  <a:gd name="connsiteX4-377" fmla="*/ 2658249 w 6304273"/>
                  <a:gd name="connsiteY4-378" fmla="*/ 143203 h 252362"/>
                  <a:gd name="connsiteX5-379" fmla="*/ 3100262 w 6304273"/>
                  <a:gd name="connsiteY5-380" fmla="*/ 227156 h 252362"/>
                  <a:gd name="connsiteX6-381" fmla="*/ 3514775 w 6304273"/>
                  <a:gd name="connsiteY6-382" fmla="*/ 152875 h 252362"/>
                  <a:gd name="connsiteX7-383" fmla="*/ 3977762 w 6304273"/>
                  <a:gd name="connsiteY7-384" fmla="*/ 200200 h 252362"/>
                  <a:gd name="connsiteX8-385" fmla="*/ 4243980 w 6304273"/>
                  <a:gd name="connsiteY8-386" fmla="*/ 119177 h 252362"/>
                  <a:gd name="connsiteX9-387" fmla="*/ 4672243 w 6304273"/>
                  <a:gd name="connsiteY9-388" fmla="*/ 49729 h 252362"/>
                  <a:gd name="connsiteX10-389" fmla="*/ 5100506 w 6304273"/>
                  <a:gd name="connsiteY10-390" fmla="*/ 3430 h 252362"/>
                  <a:gd name="connsiteX11-391" fmla="*/ 5401448 w 6304273"/>
                  <a:gd name="connsiteY11-392" fmla="*/ 3430 h 252362"/>
                  <a:gd name="connsiteX12-393" fmla="*/ 5794987 w 6304273"/>
                  <a:gd name="connsiteY12-394" fmla="*/ 3430 h 252362"/>
                  <a:gd name="connsiteX13-395" fmla="*/ 6130653 w 6304273"/>
                  <a:gd name="connsiteY13-396" fmla="*/ 15005 h 252362"/>
                  <a:gd name="connsiteX14-397" fmla="*/ 6304273 w 6304273"/>
                  <a:gd name="connsiteY14-398" fmla="*/ 15005 h 252362"/>
                  <a:gd name="connsiteX0-399" fmla="*/ 0 w 6304273"/>
                  <a:gd name="connsiteY0-400" fmla="*/ 252362 h 252362"/>
                  <a:gd name="connsiteX1-401" fmla="*/ 771574 w 6304273"/>
                  <a:gd name="connsiteY1-402" fmla="*/ 146285 h 252362"/>
                  <a:gd name="connsiteX2-403" fmla="*/ 1697549 w 6304273"/>
                  <a:gd name="connsiteY2-404" fmla="*/ 29512 h 252362"/>
                  <a:gd name="connsiteX3-405" fmla="*/ 2280000 w 6304273"/>
                  <a:gd name="connsiteY3-406" fmla="*/ 68919 h 252362"/>
                  <a:gd name="connsiteX4-407" fmla="*/ 2658249 w 6304273"/>
                  <a:gd name="connsiteY4-408" fmla="*/ 143203 h 252362"/>
                  <a:gd name="connsiteX5-409" fmla="*/ 3100262 w 6304273"/>
                  <a:gd name="connsiteY5-410" fmla="*/ 194336 h 252362"/>
                  <a:gd name="connsiteX6-411" fmla="*/ 3514775 w 6304273"/>
                  <a:gd name="connsiteY6-412" fmla="*/ 152875 h 252362"/>
                  <a:gd name="connsiteX7-413" fmla="*/ 3977762 w 6304273"/>
                  <a:gd name="connsiteY7-414" fmla="*/ 200200 h 252362"/>
                  <a:gd name="connsiteX8-415" fmla="*/ 4243980 w 6304273"/>
                  <a:gd name="connsiteY8-416" fmla="*/ 119177 h 252362"/>
                  <a:gd name="connsiteX9-417" fmla="*/ 4672243 w 6304273"/>
                  <a:gd name="connsiteY9-418" fmla="*/ 49729 h 252362"/>
                  <a:gd name="connsiteX10-419" fmla="*/ 5100506 w 6304273"/>
                  <a:gd name="connsiteY10-420" fmla="*/ 3430 h 252362"/>
                  <a:gd name="connsiteX11-421" fmla="*/ 5401448 w 6304273"/>
                  <a:gd name="connsiteY11-422" fmla="*/ 3430 h 252362"/>
                  <a:gd name="connsiteX12-423" fmla="*/ 5794987 w 6304273"/>
                  <a:gd name="connsiteY12-424" fmla="*/ 3430 h 252362"/>
                  <a:gd name="connsiteX13-425" fmla="*/ 6130653 w 6304273"/>
                  <a:gd name="connsiteY13-426" fmla="*/ 15005 h 252362"/>
                  <a:gd name="connsiteX14-427" fmla="*/ 6304273 w 6304273"/>
                  <a:gd name="connsiteY14-428" fmla="*/ 15005 h 252362"/>
                  <a:gd name="connsiteX0-429" fmla="*/ 0 w 6304273"/>
                  <a:gd name="connsiteY0-430" fmla="*/ 252362 h 252362"/>
                  <a:gd name="connsiteX1-431" fmla="*/ 771574 w 6304273"/>
                  <a:gd name="connsiteY1-432" fmla="*/ 146285 h 252362"/>
                  <a:gd name="connsiteX2-433" fmla="*/ 1697549 w 6304273"/>
                  <a:gd name="connsiteY2-434" fmla="*/ 29512 h 252362"/>
                  <a:gd name="connsiteX3-435" fmla="*/ 2280000 w 6304273"/>
                  <a:gd name="connsiteY3-436" fmla="*/ 68919 h 252362"/>
                  <a:gd name="connsiteX4-437" fmla="*/ 2658249 w 6304273"/>
                  <a:gd name="connsiteY4-438" fmla="*/ 143203 h 252362"/>
                  <a:gd name="connsiteX5-439" fmla="*/ 3100262 w 6304273"/>
                  <a:gd name="connsiteY5-440" fmla="*/ 194336 h 252362"/>
                  <a:gd name="connsiteX6-441" fmla="*/ 3514775 w 6304273"/>
                  <a:gd name="connsiteY6-442" fmla="*/ 152875 h 252362"/>
                  <a:gd name="connsiteX7-443" fmla="*/ 3923607 w 6304273"/>
                  <a:gd name="connsiteY7-444" fmla="*/ 167379 h 252362"/>
                  <a:gd name="connsiteX8-445" fmla="*/ 4243980 w 6304273"/>
                  <a:gd name="connsiteY8-446" fmla="*/ 119177 h 252362"/>
                  <a:gd name="connsiteX9-447" fmla="*/ 4672243 w 6304273"/>
                  <a:gd name="connsiteY9-448" fmla="*/ 49729 h 252362"/>
                  <a:gd name="connsiteX10-449" fmla="*/ 5100506 w 6304273"/>
                  <a:gd name="connsiteY10-450" fmla="*/ 3430 h 252362"/>
                  <a:gd name="connsiteX11-451" fmla="*/ 5401448 w 6304273"/>
                  <a:gd name="connsiteY11-452" fmla="*/ 3430 h 252362"/>
                  <a:gd name="connsiteX12-453" fmla="*/ 5794987 w 6304273"/>
                  <a:gd name="connsiteY12-454" fmla="*/ 3430 h 252362"/>
                  <a:gd name="connsiteX13-455" fmla="*/ 6130653 w 6304273"/>
                  <a:gd name="connsiteY13-456" fmla="*/ 15005 h 252362"/>
                  <a:gd name="connsiteX14-457" fmla="*/ 6304273 w 6304273"/>
                  <a:gd name="connsiteY14-458" fmla="*/ 15005 h 2523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6304273" h="252362">
                    <a:moveTo>
                      <a:pt x="0" y="252362"/>
                    </a:moveTo>
                    <a:cubicBezTo>
                      <a:pt x="266218" y="206063"/>
                      <a:pt x="488649" y="183427"/>
                      <a:pt x="771574" y="146285"/>
                    </a:cubicBezTo>
                    <a:cubicBezTo>
                      <a:pt x="1054499" y="109143"/>
                      <a:pt x="1446145" y="42406"/>
                      <a:pt x="1697549" y="29512"/>
                    </a:cubicBezTo>
                    <a:cubicBezTo>
                      <a:pt x="1948953" y="16618"/>
                      <a:pt x="2119883" y="49971"/>
                      <a:pt x="2280000" y="68919"/>
                    </a:cubicBezTo>
                    <a:cubicBezTo>
                      <a:pt x="2440117" y="87867"/>
                      <a:pt x="2521539" y="122300"/>
                      <a:pt x="2658249" y="143203"/>
                    </a:cubicBezTo>
                    <a:cubicBezTo>
                      <a:pt x="2794959" y="164106"/>
                      <a:pt x="2957508" y="192724"/>
                      <a:pt x="3100262" y="194336"/>
                    </a:cubicBezTo>
                    <a:cubicBezTo>
                      <a:pt x="3243016" y="195948"/>
                      <a:pt x="3377551" y="157368"/>
                      <a:pt x="3514775" y="152875"/>
                    </a:cubicBezTo>
                    <a:cubicBezTo>
                      <a:pt x="3651999" y="148382"/>
                      <a:pt x="3802073" y="172995"/>
                      <a:pt x="3923607" y="167379"/>
                    </a:cubicBezTo>
                    <a:cubicBezTo>
                      <a:pt x="4045141" y="161763"/>
                      <a:pt x="4119207" y="138785"/>
                      <a:pt x="4243980" y="119177"/>
                    </a:cubicBezTo>
                    <a:cubicBezTo>
                      <a:pt x="4368753" y="99569"/>
                      <a:pt x="4529489" y="69020"/>
                      <a:pt x="4672243" y="49729"/>
                    </a:cubicBezTo>
                    <a:cubicBezTo>
                      <a:pt x="4814997" y="30438"/>
                      <a:pt x="4978972" y="11147"/>
                      <a:pt x="5100506" y="3430"/>
                    </a:cubicBezTo>
                    <a:cubicBezTo>
                      <a:pt x="5222040" y="-4287"/>
                      <a:pt x="5401448" y="3430"/>
                      <a:pt x="5401448" y="3430"/>
                    </a:cubicBezTo>
                    <a:lnTo>
                      <a:pt x="5794987" y="3430"/>
                    </a:lnTo>
                    <a:cubicBezTo>
                      <a:pt x="5916521" y="5359"/>
                      <a:pt x="6045772" y="13076"/>
                      <a:pt x="6130653" y="15005"/>
                    </a:cubicBezTo>
                    <a:cubicBezTo>
                      <a:pt x="6215534" y="16934"/>
                      <a:pt x="6259903" y="15969"/>
                      <a:pt x="6304273" y="15005"/>
                    </a:cubicBezTo>
                  </a:path>
                </a:pathLst>
              </a:custGeom>
              <a:noFill/>
              <a:ln w="38100">
                <a:solidFill>
                  <a:srgbClr val="7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26" name="文本框 125">
              <a:extLst>
                <a:ext uri="{FF2B5EF4-FFF2-40B4-BE49-F238E27FC236}">
                  <a16:creationId xmlns:a16="http://schemas.microsoft.com/office/drawing/2014/main" id="{8B4AB2C8-A6FA-4251-AE4F-DDE1A3C8D979}"/>
                </a:ext>
              </a:extLst>
            </p:cNvPr>
            <p:cNvSpPr txBox="1"/>
            <p:nvPr/>
          </p:nvSpPr>
          <p:spPr>
            <a:xfrm>
              <a:off x="-6059008" y="3596766"/>
              <a:ext cx="7292777" cy="12924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The original section</a:t>
              </a:r>
              <a:endParaRPr kumimoji="0" lang="zh-CN" altLang="en-US"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nvGrpSpPr>
          <p:cNvPr id="129" name="组合 128">
            <a:extLst>
              <a:ext uri="{FF2B5EF4-FFF2-40B4-BE49-F238E27FC236}">
                <a16:creationId xmlns:a16="http://schemas.microsoft.com/office/drawing/2014/main" id="{A2DF55E2-9E47-406C-A537-A4641992C68B}"/>
              </a:ext>
            </a:extLst>
          </p:cNvPr>
          <p:cNvGrpSpPr/>
          <p:nvPr/>
        </p:nvGrpSpPr>
        <p:grpSpPr>
          <a:xfrm>
            <a:off x="3287133" y="3091831"/>
            <a:ext cx="2415952" cy="1817299"/>
            <a:chOff x="1802152" y="1200693"/>
            <a:chExt cx="7476376" cy="6764522"/>
          </a:xfrm>
        </p:grpSpPr>
        <p:grpSp>
          <p:nvGrpSpPr>
            <p:cNvPr id="130" name="组合 129">
              <a:extLst>
                <a:ext uri="{FF2B5EF4-FFF2-40B4-BE49-F238E27FC236}">
                  <a16:creationId xmlns:a16="http://schemas.microsoft.com/office/drawing/2014/main" id="{22AA72FC-492E-44EB-8517-99F44EDD70C6}"/>
                </a:ext>
              </a:extLst>
            </p:cNvPr>
            <p:cNvGrpSpPr/>
            <p:nvPr/>
          </p:nvGrpSpPr>
          <p:grpSpPr>
            <a:xfrm>
              <a:off x="1802152" y="1200693"/>
              <a:ext cx="7476376" cy="5858693"/>
              <a:chOff x="2145200" y="499653"/>
              <a:chExt cx="7476376" cy="5858693"/>
            </a:xfrm>
          </p:grpSpPr>
          <p:pic>
            <p:nvPicPr>
              <p:cNvPr id="132" name="图片 131">
                <a:extLst>
                  <a:ext uri="{FF2B5EF4-FFF2-40B4-BE49-F238E27FC236}">
                    <a16:creationId xmlns:a16="http://schemas.microsoft.com/office/drawing/2014/main" id="{1CEA9F9F-A6CA-4EB2-ACE6-FAE03B1D4F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5200" y="499653"/>
                <a:ext cx="7449590" cy="5858693"/>
              </a:xfrm>
              <a:prstGeom prst="rect">
                <a:avLst/>
              </a:prstGeom>
            </p:spPr>
          </p:pic>
          <p:sp>
            <p:nvSpPr>
              <p:cNvPr id="133" name="任意多边形: 形状 132">
                <a:extLst>
                  <a:ext uri="{FF2B5EF4-FFF2-40B4-BE49-F238E27FC236}">
                    <a16:creationId xmlns:a16="http://schemas.microsoft.com/office/drawing/2014/main" id="{473A16B5-27D3-43D8-8AA8-F2348C767049}"/>
                  </a:ext>
                </a:extLst>
              </p:cNvPr>
              <p:cNvSpPr/>
              <p:nvPr/>
            </p:nvSpPr>
            <p:spPr>
              <a:xfrm>
                <a:off x="3290225" y="4170876"/>
                <a:ext cx="6331351" cy="380342"/>
              </a:xfrm>
              <a:custGeom>
                <a:avLst/>
                <a:gdLst>
                  <a:gd name="connsiteX0" fmla="*/ 0 w 6331351"/>
                  <a:gd name="connsiteY0" fmla="*/ 241020 h 380342"/>
                  <a:gd name="connsiteX1" fmla="*/ 798653 w 6331351"/>
                  <a:gd name="connsiteY1" fmla="*/ 102124 h 380342"/>
                  <a:gd name="connsiteX2" fmla="*/ 1342663 w 6331351"/>
                  <a:gd name="connsiteY2" fmla="*/ 9526 h 380342"/>
                  <a:gd name="connsiteX3" fmla="*/ 1516283 w 6331351"/>
                  <a:gd name="connsiteY3" fmla="*/ 9526 h 380342"/>
                  <a:gd name="connsiteX4" fmla="*/ 1724627 w 6331351"/>
                  <a:gd name="connsiteY4" fmla="*/ 67400 h 380342"/>
                  <a:gd name="connsiteX5" fmla="*/ 2361235 w 6331351"/>
                  <a:gd name="connsiteY5" fmla="*/ 287319 h 380342"/>
                  <a:gd name="connsiteX6" fmla="*/ 2685326 w 6331351"/>
                  <a:gd name="connsiteY6" fmla="*/ 345192 h 380342"/>
                  <a:gd name="connsiteX7" fmla="*/ 3032567 w 6331351"/>
                  <a:gd name="connsiteY7" fmla="*/ 379916 h 380342"/>
                  <a:gd name="connsiteX8" fmla="*/ 3541853 w 6331351"/>
                  <a:gd name="connsiteY8" fmla="*/ 322043 h 380342"/>
                  <a:gd name="connsiteX9" fmla="*/ 4004840 w 6331351"/>
                  <a:gd name="connsiteY9" fmla="*/ 287319 h 380342"/>
                  <a:gd name="connsiteX10" fmla="*/ 4271058 w 6331351"/>
                  <a:gd name="connsiteY10" fmla="*/ 206296 h 380342"/>
                  <a:gd name="connsiteX11" fmla="*/ 4699321 w 6331351"/>
                  <a:gd name="connsiteY11" fmla="*/ 136848 h 380342"/>
                  <a:gd name="connsiteX12" fmla="*/ 5127584 w 6331351"/>
                  <a:gd name="connsiteY12" fmla="*/ 90549 h 380342"/>
                  <a:gd name="connsiteX13" fmla="*/ 5428526 w 6331351"/>
                  <a:gd name="connsiteY13" fmla="*/ 90549 h 380342"/>
                  <a:gd name="connsiteX14" fmla="*/ 5822065 w 6331351"/>
                  <a:gd name="connsiteY14" fmla="*/ 90549 h 380342"/>
                  <a:gd name="connsiteX15" fmla="*/ 6157731 w 6331351"/>
                  <a:gd name="connsiteY15" fmla="*/ 102124 h 380342"/>
                  <a:gd name="connsiteX16" fmla="*/ 6331351 w 6331351"/>
                  <a:gd name="connsiteY16" fmla="*/ 102124 h 38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1351" h="380342">
                    <a:moveTo>
                      <a:pt x="0" y="241020"/>
                    </a:moveTo>
                    <a:lnTo>
                      <a:pt x="798653" y="102124"/>
                    </a:lnTo>
                    <a:cubicBezTo>
                      <a:pt x="1022430" y="63542"/>
                      <a:pt x="1223058" y="24959"/>
                      <a:pt x="1342663" y="9526"/>
                    </a:cubicBezTo>
                    <a:cubicBezTo>
                      <a:pt x="1462268" y="-5907"/>
                      <a:pt x="1452622" y="-120"/>
                      <a:pt x="1516283" y="9526"/>
                    </a:cubicBezTo>
                    <a:cubicBezTo>
                      <a:pt x="1579944" y="19172"/>
                      <a:pt x="1583802" y="21101"/>
                      <a:pt x="1724627" y="67400"/>
                    </a:cubicBezTo>
                    <a:cubicBezTo>
                      <a:pt x="1865452" y="113699"/>
                      <a:pt x="2201118" y="241020"/>
                      <a:pt x="2361235" y="287319"/>
                    </a:cubicBezTo>
                    <a:cubicBezTo>
                      <a:pt x="2521352" y="333618"/>
                      <a:pt x="2573437" y="329759"/>
                      <a:pt x="2685326" y="345192"/>
                    </a:cubicBezTo>
                    <a:cubicBezTo>
                      <a:pt x="2797215" y="360625"/>
                      <a:pt x="2889813" y="383774"/>
                      <a:pt x="3032567" y="379916"/>
                    </a:cubicBezTo>
                    <a:cubicBezTo>
                      <a:pt x="3175321" y="376058"/>
                      <a:pt x="3379808" y="337476"/>
                      <a:pt x="3541853" y="322043"/>
                    </a:cubicBezTo>
                    <a:cubicBezTo>
                      <a:pt x="3703898" y="306610"/>
                      <a:pt x="3883306" y="306610"/>
                      <a:pt x="4004840" y="287319"/>
                    </a:cubicBezTo>
                    <a:cubicBezTo>
                      <a:pt x="4126374" y="268028"/>
                      <a:pt x="4155311" y="231374"/>
                      <a:pt x="4271058" y="206296"/>
                    </a:cubicBezTo>
                    <a:cubicBezTo>
                      <a:pt x="4386805" y="181218"/>
                      <a:pt x="4556567" y="156139"/>
                      <a:pt x="4699321" y="136848"/>
                    </a:cubicBezTo>
                    <a:cubicBezTo>
                      <a:pt x="4842075" y="117557"/>
                      <a:pt x="5006050" y="98266"/>
                      <a:pt x="5127584" y="90549"/>
                    </a:cubicBezTo>
                    <a:cubicBezTo>
                      <a:pt x="5249118" y="82832"/>
                      <a:pt x="5428526" y="90549"/>
                      <a:pt x="5428526" y="90549"/>
                    </a:cubicBezTo>
                    <a:lnTo>
                      <a:pt x="5822065" y="90549"/>
                    </a:lnTo>
                    <a:cubicBezTo>
                      <a:pt x="5943599" y="92478"/>
                      <a:pt x="6072850" y="100195"/>
                      <a:pt x="6157731" y="102124"/>
                    </a:cubicBezTo>
                    <a:cubicBezTo>
                      <a:pt x="6242612" y="104053"/>
                      <a:pt x="6286981" y="103088"/>
                      <a:pt x="6331351" y="102124"/>
                    </a:cubicBezTo>
                  </a:path>
                </a:pathLst>
              </a:custGeom>
              <a:noFill/>
              <a:ln w="12700">
                <a:solidFill>
                  <a:srgbClr val="7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31" name="文本框 130">
              <a:extLst>
                <a:ext uri="{FF2B5EF4-FFF2-40B4-BE49-F238E27FC236}">
                  <a16:creationId xmlns:a16="http://schemas.microsoft.com/office/drawing/2014/main" id="{0F12F67B-8CA3-44FC-9EB2-E1A6DE5AD921}"/>
                </a:ext>
              </a:extLst>
            </p:cNvPr>
            <p:cNvSpPr txBox="1"/>
            <p:nvPr/>
          </p:nvSpPr>
          <p:spPr>
            <a:xfrm>
              <a:off x="1830238" y="6690053"/>
              <a:ext cx="2233879" cy="1275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45Hz</a:t>
              </a:r>
              <a:endParaRPr kumimoji="0" lang="zh-CN" altLang="en-US" sz="135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pic>
        <p:nvPicPr>
          <p:cNvPr id="134" name="图片 133">
            <a:extLst>
              <a:ext uri="{FF2B5EF4-FFF2-40B4-BE49-F238E27FC236}">
                <a16:creationId xmlns:a16="http://schemas.microsoft.com/office/drawing/2014/main" id="{F9A8DF47-F6D8-49E8-8F8A-BA4FEC25AE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8628"/>
          <a:stretch>
            <a:fillRect/>
          </a:stretch>
        </p:blipFill>
        <p:spPr>
          <a:xfrm>
            <a:off x="5714292" y="3021038"/>
            <a:ext cx="974520" cy="1713817"/>
          </a:xfrm>
          <a:prstGeom prst="rect">
            <a:avLst/>
          </a:prstGeom>
        </p:spPr>
      </p:pic>
      <p:sp>
        <p:nvSpPr>
          <p:cNvPr id="135" name="矩形 134">
            <a:extLst>
              <a:ext uri="{FF2B5EF4-FFF2-40B4-BE49-F238E27FC236}">
                <a16:creationId xmlns:a16="http://schemas.microsoft.com/office/drawing/2014/main" id="{5896E3F8-7CFD-41A9-8974-F3BD20083A34}"/>
              </a:ext>
            </a:extLst>
          </p:cNvPr>
          <p:cNvSpPr/>
          <p:nvPr/>
        </p:nvSpPr>
        <p:spPr>
          <a:xfrm>
            <a:off x="4594068" y="4232744"/>
            <a:ext cx="163599" cy="143651"/>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pic>
        <p:nvPicPr>
          <p:cNvPr id="136" name="图片 135">
            <a:extLst>
              <a:ext uri="{FF2B5EF4-FFF2-40B4-BE49-F238E27FC236}">
                <a16:creationId xmlns:a16="http://schemas.microsoft.com/office/drawing/2014/main" id="{7EAD42E8-930F-4171-BCDF-048971EDE9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1510" y="2191457"/>
            <a:ext cx="2296994" cy="2543399"/>
          </a:xfrm>
          <a:prstGeom prst="rect">
            <a:avLst/>
          </a:prstGeom>
        </p:spPr>
      </p:pic>
      <p:cxnSp>
        <p:nvCxnSpPr>
          <p:cNvPr id="137" name="直接箭头连接符 136">
            <a:extLst>
              <a:ext uri="{FF2B5EF4-FFF2-40B4-BE49-F238E27FC236}">
                <a16:creationId xmlns:a16="http://schemas.microsoft.com/office/drawing/2014/main" id="{F953C96E-8ED5-4E64-A32E-2AFEA6117987}"/>
              </a:ext>
            </a:extLst>
          </p:cNvPr>
          <p:cNvCxnSpPr/>
          <p:nvPr/>
        </p:nvCxnSpPr>
        <p:spPr>
          <a:xfrm flipV="1">
            <a:off x="5100750" y="4095297"/>
            <a:ext cx="965806" cy="101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8" name="矩形 137">
            <a:extLst>
              <a:ext uri="{FF2B5EF4-FFF2-40B4-BE49-F238E27FC236}">
                <a16:creationId xmlns:a16="http://schemas.microsoft.com/office/drawing/2014/main" id="{66A52C01-21CF-4AD5-9404-D7A472566569}"/>
              </a:ext>
            </a:extLst>
          </p:cNvPr>
          <p:cNvSpPr/>
          <p:nvPr/>
        </p:nvSpPr>
        <p:spPr>
          <a:xfrm>
            <a:off x="7330158" y="3934451"/>
            <a:ext cx="952453" cy="628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cxnSp>
        <p:nvCxnSpPr>
          <p:cNvPr id="139" name="直接箭头连接符 138">
            <a:extLst>
              <a:ext uri="{FF2B5EF4-FFF2-40B4-BE49-F238E27FC236}">
                <a16:creationId xmlns:a16="http://schemas.microsoft.com/office/drawing/2014/main" id="{7F3132C7-7C25-43F4-B85D-FBE3925BCB83}"/>
              </a:ext>
            </a:extLst>
          </p:cNvPr>
          <p:cNvCxnSpPr/>
          <p:nvPr/>
        </p:nvCxnSpPr>
        <p:spPr>
          <a:xfrm flipH="1" flipV="1">
            <a:off x="6455411" y="4095297"/>
            <a:ext cx="1025165" cy="1771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0" name="矩形 139">
            <a:extLst>
              <a:ext uri="{FF2B5EF4-FFF2-40B4-BE49-F238E27FC236}">
                <a16:creationId xmlns:a16="http://schemas.microsoft.com/office/drawing/2014/main" id="{051CECDF-9796-4B3F-B3C1-C39219209C6E}"/>
              </a:ext>
            </a:extLst>
          </p:cNvPr>
          <p:cNvSpPr/>
          <p:nvPr/>
        </p:nvSpPr>
        <p:spPr>
          <a:xfrm>
            <a:off x="6193272" y="3997386"/>
            <a:ext cx="163599" cy="143651"/>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41" name="文本框 140">
            <a:extLst>
              <a:ext uri="{FF2B5EF4-FFF2-40B4-BE49-F238E27FC236}">
                <a16:creationId xmlns:a16="http://schemas.microsoft.com/office/drawing/2014/main" id="{A0F82037-D571-4B37-A906-87885F89FF3D}"/>
              </a:ext>
            </a:extLst>
          </p:cNvPr>
          <p:cNvSpPr txBox="1"/>
          <p:nvPr/>
        </p:nvSpPr>
        <p:spPr>
          <a:xfrm>
            <a:off x="217612" y="852333"/>
            <a:ext cx="8314828" cy="1893339"/>
          </a:xfrm>
          <a:prstGeom prst="rect">
            <a:avLst/>
          </a:prstGeom>
          <a:noFill/>
        </p:spPr>
        <p:txBody>
          <a:bodyPr wrap="square" rtlCol="0">
            <a:spAutoFit/>
          </a:bodyPr>
          <a:lstStyle/>
          <a:p>
            <a:pPr lvl="0" indent="457200" algn="just" fontAlgn="auto">
              <a:lnSpc>
                <a:spcPct val="150000"/>
              </a:lnSpc>
              <a:spcBef>
                <a:spcPts val="0"/>
              </a:spcBef>
              <a:spcAft>
                <a:spcPts val="0"/>
              </a:spcAft>
              <a:defRPr/>
            </a:pPr>
            <a:r>
              <a:rPr lang="en-US" altLang="zh-CN" sz="1600" b="0" dirty="0">
                <a:solidFill>
                  <a:prstClr val="black"/>
                </a:solidFill>
                <a:latin typeface="Arial" panose="020B0604020202020204" pitchFamily="34" charset="0"/>
                <a:ea typeface="黑体" panose="02010609060101010101" pitchFamily="2" charset="-122"/>
                <a:cs typeface="Arial" panose="020B0604020202020204" pitchFamily="34" charset="0"/>
              </a:rPr>
              <a:t>Well Z1256-2 is close to Well Z1263-1, and the height difference is 15 m. The weak distortion can be identified by using the 45 Hz frequency division profile, which is consistent with the seismic forward modeling. The instantaneous phase response is weak, and the instantaneous frequency can be seen. The ant body plane slice shows that there are obvious fractures here to identify small faults in the study area.</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2" charset="-122"/>
              <a:cs typeface="Arial" panose="020B0604020202020204" pitchFamily="34" charset="0"/>
            </a:endParaRPr>
          </a:p>
        </p:txBody>
      </p:sp>
      <p:sp>
        <p:nvSpPr>
          <p:cNvPr id="3" name="矩形 2">
            <a:extLst>
              <a:ext uri="{FF2B5EF4-FFF2-40B4-BE49-F238E27FC236}">
                <a16:creationId xmlns:a16="http://schemas.microsoft.com/office/drawing/2014/main" id="{BE7DA33E-637D-4931-9C66-89108FC8A375}"/>
              </a:ext>
            </a:extLst>
          </p:cNvPr>
          <p:cNvSpPr/>
          <p:nvPr/>
        </p:nvSpPr>
        <p:spPr bwMode="auto">
          <a:xfrm>
            <a:off x="611560" y="3423625"/>
            <a:ext cx="576064" cy="14939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142" name="矩形 141">
            <a:extLst>
              <a:ext uri="{FF2B5EF4-FFF2-40B4-BE49-F238E27FC236}">
                <a16:creationId xmlns:a16="http://schemas.microsoft.com/office/drawing/2014/main" id="{5D7D99DB-CCC7-4096-9AD6-863E617DB1B8}"/>
              </a:ext>
            </a:extLst>
          </p:cNvPr>
          <p:cNvSpPr/>
          <p:nvPr/>
        </p:nvSpPr>
        <p:spPr bwMode="auto">
          <a:xfrm>
            <a:off x="2450958" y="3616470"/>
            <a:ext cx="576064" cy="14939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4" name="文本框 3">
            <a:extLst>
              <a:ext uri="{FF2B5EF4-FFF2-40B4-BE49-F238E27FC236}">
                <a16:creationId xmlns:a16="http://schemas.microsoft.com/office/drawing/2014/main" id="{FA257A8F-1167-468A-BE4A-C9ED9520F29A}"/>
              </a:ext>
            </a:extLst>
          </p:cNvPr>
          <p:cNvSpPr txBox="1"/>
          <p:nvPr/>
        </p:nvSpPr>
        <p:spPr>
          <a:xfrm>
            <a:off x="395536" y="3332351"/>
            <a:ext cx="1781151" cy="261610"/>
          </a:xfrm>
          <a:prstGeom prst="rect">
            <a:avLst/>
          </a:prstGeom>
          <a:noFill/>
        </p:spPr>
        <p:txBody>
          <a:bodyPr wrap="square" rtlCol="0">
            <a:spAutoFit/>
          </a:bodyPr>
          <a:lstStyle/>
          <a:p>
            <a:r>
              <a:rPr lang="en-US" altLang="zh-CN" sz="1100" b="0" dirty="0"/>
              <a:t>Well Z1256-2</a:t>
            </a:r>
            <a:endParaRPr lang="zh-CN" altLang="en-US" sz="1100" b="0" dirty="0"/>
          </a:p>
        </p:txBody>
      </p:sp>
      <p:sp>
        <p:nvSpPr>
          <p:cNvPr id="143" name="文本框 142">
            <a:extLst>
              <a:ext uri="{FF2B5EF4-FFF2-40B4-BE49-F238E27FC236}">
                <a16:creationId xmlns:a16="http://schemas.microsoft.com/office/drawing/2014/main" id="{7B525B3E-05B2-45EF-8B2F-42BF11A53065}"/>
              </a:ext>
            </a:extLst>
          </p:cNvPr>
          <p:cNvSpPr txBox="1"/>
          <p:nvPr/>
        </p:nvSpPr>
        <p:spPr>
          <a:xfrm>
            <a:off x="2264883" y="3492586"/>
            <a:ext cx="1781151" cy="261610"/>
          </a:xfrm>
          <a:prstGeom prst="rect">
            <a:avLst/>
          </a:prstGeom>
          <a:noFill/>
        </p:spPr>
        <p:txBody>
          <a:bodyPr wrap="square" rtlCol="0">
            <a:spAutoFit/>
          </a:bodyPr>
          <a:lstStyle/>
          <a:p>
            <a:r>
              <a:rPr lang="en-US" altLang="zh-CN" sz="1100" b="0" dirty="0"/>
              <a:t>Well Z1263-1</a:t>
            </a:r>
            <a:endParaRPr lang="zh-CN" altLang="en-US" sz="1100" b="0" dirty="0"/>
          </a:p>
        </p:txBody>
      </p:sp>
    </p:spTree>
    <p:extLst>
      <p:ext uri="{BB962C8B-B14F-4D97-AF65-F5344CB8AC3E}">
        <p14:creationId xmlns:p14="http://schemas.microsoft.com/office/powerpoint/2010/main" val="3779014840"/>
      </p:ext>
    </p:extLst>
  </p:cSld>
  <p:clrMapOvr>
    <a:masterClrMapping/>
  </p:clrMapOvr>
  <p:transition advClick="0" advTm="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6F17F-B1A6-46FC-B5D3-511400BAAE6D}"/>
              </a:ext>
            </a:extLst>
          </p:cNvPr>
          <p:cNvSpPr>
            <a:spLocks noGrp="1"/>
          </p:cNvSpPr>
          <p:nvPr>
            <p:ph type="title"/>
          </p:nvPr>
        </p:nvSpPr>
        <p:spPr/>
        <p:txBody>
          <a:bodyPr/>
          <a:lstStyle/>
          <a:p>
            <a:r>
              <a:rPr lang="en-US" altLang="zh-CN" sz="2400" dirty="0"/>
              <a:t>Fault sealing characterization process</a:t>
            </a:r>
            <a:endParaRPr lang="zh-CN" altLang="en-US" sz="2400" dirty="0"/>
          </a:p>
        </p:txBody>
      </p:sp>
      <p:sp>
        <p:nvSpPr>
          <p:cNvPr id="3" name="文本框 4">
            <a:extLst>
              <a:ext uri="{FF2B5EF4-FFF2-40B4-BE49-F238E27FC236}">
                <a16:creationId xmlns:a16="http://schemas.microsoft.com/office/drawing/2014/main" id="{68A0CFAC-53EE-443A-9AD4-D6BA4ED04A65}"/>
              </a:ext>
            </a:extLst>
          </p:cNvPr>
          <p:cNvSpPr txBox="1">
            <a:spLocks noChangeArrowheads="1"/>
          </p:cNvSpPr>
          <p:nvPr/>
        </p:nvSpPr>
        <p:spPr bwMode="auto">
          <a:xfrm>
            <a:off x="167455" y="844201"/>
            <a:ext cx="89646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630" indent="-214630"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0" indent="0" algn="just" defTabSz="514350" fontAlgn="auto">
              <a:spcBef>
                <a:spcPts val="0"/>
              </a:spcBef>
              <a:spcAft>
                <a:spcPts val="0"/>
              </a:spcAft>
              <a:defRPr/>
            </a:pPr>
            <a:r>
              <a:rPr lang="en-US" altLang="zh-CN" dirty="0">
                <a:ea typeface="黑体" panose="02010609060101010101" pitchFamily="2" charset="-122"/>
                <a:cs typeface="Arial" panose="020B0604020202020204" pitchFamily="34" charset="0"/>
              </a:rPr>
              <a:t>Based on the Petrel software platform, a three-dimensional quantitative characterization technique for the SGR value of mudstone smearing on the cross-section of the fault and the lithology of the two sides of the fault is developed</a:t>
            </a:r>
            <a:r>
              <a:rPr lang="en-US" altLang="zh-CN" sz="1600" dirty="0">
                <a:latin typeface="Times New Roman" panose="02020603050405020304" pitchFamily="18" charset="0"/>
                <a:ea typeface="黑体" panose="02010609060101010101" pitchFamily="2" charset="-122"/>
                <a:cs typeface="Times New Roman" panose="02020603050405020304" pitchFamily="18" charset="0"/>
              </a:rPr>
              <a:t>.</a:t>
            </a:r>
            <a:endParaRPr kumimoji="0" lang="zh-CN" altLang="en-US" sz="1600" b="1" i="0" u="none" strike="noStrike" kern="1200" cap="none" spc="0" normalizeH="0" baseline="0" noProof="0" dirty="0">
              <a:ln>
                <a:noFill/>
              </a:ln>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D5868CB3-AE6E-4608-870A-2CF210C62097}"/>
              </a:ext>
            </a:extLst>
          </p:cNvPr>
          <p:cNvSpPr txBox="1"/>
          <p:nvPr/>
        </p:nvSpPr>
        <p:spPr>
          <a:xfrm>
            <a:off x="179380" y="1940057"/>
            <a:ext cx="2182653" cy="300082"/>
          </a:xfrm>
          <a:prstGeom prst="rect">
            <a:avLst/>
          </a:prstGeom>
          <a:noFill/>
        </p:spPr>
        <p:txBody>
          <a:bodyPr wrap="square" rtlCol="0">
            <a:spAutoFit/>
          </a:bodyPr>
          <a:lstStyle/>
          <a:p>
            <a:pPr lvl="0" defTabSz="685800" fontAlgn="auto">
              <a:spcBef>
                <a:spcPts val="0"/>
              </a:spcBef>
              <a:spcAft>
                <a:spcPts val="0"/>
              </a:spcAft>
              <a:defRPr/>
            </a:pPr>
            <a:r>
              <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①</a:t>
            </a:r>
            <a:r>
              <a:rPr lang="en-US" altLang="zh-CN" sz="1350" dirty="0">
                <a:solidFill>
                  <a:prstClr val="black"/>
                </a:solidFill>
                <a:latin typeface="等线" panose="02010600030101010101" pitchFamily="2" charset="-122"/>
                <a:ea typeface="等线" panose="02010600030101010101" pitchFamily="2" charset="-122"/>
              </a:rPr>
              <a:t> </a:t>
            </a:r>
            <a:r>
              <a:rPr lang="en-US" altLang="zh-CN" sz="135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Fault model</a:t>
            </a:r>
            <a:endParaRPr kumimoji="0" lang="zh-CN" altLang="en-US" sz="135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C1DA874D-B144-4D0B-8BE4-D39B53D7E27D}"/>
              </a:ext>
            </a:extLst>
          </p:cNvPr>
          <p:cNvSpPr txBox="1"/>
          <p:nvPr/>
        </p:nvSpPr>
        <p:spPr>
          <a:xfrm>
            <a:off x="2006433" y="1964886"/>
            <a:ext cx="268808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②</a:t>
            </a:r>
            <a:r>
              <a:rPr kumimoji="0" lang="en-US" altLang="zh-CN" sz="135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stratigraphic model</a:t>
            </a:r>
            <a:endParaRPr kumimoji="0" lang="zh-CN" altLang="en-US" sz="135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1CA30FCE-D9CB-4228-AE9A-73CC8EB7BE5F}"/>
              </a:ext>
            </a:extLst>
          </p:cNvPr>
          <p:cNvSpPr txBox="1"/>
          <p:nvPr/>
        </p:nvSpPr>
        <p:spPr>
          <a:xfrm>
            <a:off x="5580112" y="1967198"/>
            <a:ext cx="392093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④</a:t>
            </a:r>
            <a:r>
              <a:rPr lang="en-US" altLang="zh-CN" sz="135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Coarsening mud content and lithology curve</a:t>
            </a:r>
            <a:endParaRPr kumimoji="0" lang="zh-CN" altLang="en-US" sz="135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206830EE-44E2-4519-A413-E2BE805FC044}"/>
              </a:ext>
            </a:extLst>
          </p:cNvPr>
          <p:cNvSpPr txBox="1"/>
          <p:nvPr/>
        </p:nvSpPr>
        <p:spPr>
          <a:xfrm>
            <a:off x="156321" y="3608724"/>
            <a:ext cx="2182654"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⑤</a:t>
            </a:r>
            <a:r>
              <a:rPr lang="en-US" altLang="zh-CN" sz="1350" dirty="0">
                <a:solidFill>
                  <a:prstClr val="black"/>
                </a:solidFill>
                <a:latin typeface="等线" panose="02010600030101010101" pitchFamily="2" charset="-122"/>
                <a:ea typeface="等线" panose="02010600030101010101" pitchFamily="2" charset="-122"/>
              </a:rPr>
              <a:t>L</a:t>
            </a:r>
            <a:r>
              <a:rPr kumimoji="0" lang="en-US" altLang="zh-CN" sz="1350" b="1"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mn-cs"/>
              </a:rPr>
              <a:t>ithologic</a:t>
            </a:r>
            <a:r>
              <a:rPr kumimoji="0" lang="en-US" altLang="zh-CN"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 model</a:t>
            </a:r>
            <a:endPar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文本框 8">
            <a:extLst>
              <a:ext uri="{FF2B5EF4-FFF2-40B4-BE49-F238E27FC236}">
                <a16:creationId xmlns:a16="http://schemas.microsoft.com/office/drawing/2014/main" id="{17D583C9-F42C-429D-A7A7-C08E7F8661C0}"/>
              </a:ext>
            </a:extLst>
          </p:cNvPr>
          <p:cNvSpPr txBox="1"/>
          <p:nvPr/>
        </p:nvSpPr>
        <p:spPr>
          <a:xfrm>
            <a:off x="3923928" y="1971827"/>
            <a:ext cx="191757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③</a:t>
            </a:r>
            <a:r>
              <a:rPr kumimoji="0" lang="en-US" altLang="zh-CN" sz="135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Fault block model</a:t>
            </a:r>
            <a:endParaRPr kumimoji="0" lang="zh-CN" altLang="en-US" sz="135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DACBE5F7-6490-4002-BB9F-68C37C0F54D8}"/>
              </a:ext>
            </a:extLst>
          </p:cNvPr>
          <p:cNvGrpSpPr/>
          <p:nvPr/>
        </p:nvGrpSpPr>
        <p:grpSpPr>
          <a:xfrm>
            <a:off x="4081288" y="2284442"/>
            <a:ext cx="1810808" cy="1286168"/>
            <a:chOff x="6354577" y="2023656"/>
            <a:chExt cx="2134391" cy="1576626"/>
          </a:xfrm>
        </p:grpSpPr>
        <p:pic>
          <p:nvPicPr>
            <p:cNvPr id="11" name="图片 10">
              <a:extLst>
                <a:ext uri="{FF2B5EF4-FFF2-40B4-BE49-F238E27FC236}">
                  <a16:creationId xmlns:a16="http://schemas.microsoft.com/office/drawing/2014/main" id="{22A62406-6CDB-4AFC-A6C5-2B6D57DD097B}"/>
                </a:ext>
              </a:extLst>
            </p:cNvPr>
            <p:cNvPicPr>
              <a:picLocks noChangeAspect="1"/>
            </p:cNvPicPr>
            <p:nvPr/>
          </p:nvPicPr>
          <p:blipFill>
            <a:blip r:embed="rId2"/>
            <a:stretch>
              <a:fillRect/>
            </a:stretch>
          </p:blipFill>
          <p:spPr>
            <a:xfrm>
              <a:off x="6373110" y="2023859"/>
              <a:ext cx="2115858" cy="1569416"/>
            </a:xfrm>
            <a:prstGeom prst="rect">
              <a:avLst/>
            </a:prstGeom>
          </p:spPr>
        </p:pic>
        <p:sp>
          <p:nvSpPr>
            <p:cNvPr id="12" name="矩形 11">
              <a:extLst>
                <a:ext uri="{FF2B5EF4-FFF2-40B4-BE49-F238E27FC236}">
                  <a16:creationId xmlns:a16="http://schemas.microsoft.com/office/drawing/2014/main" id="{C9DEEDFD-31D8-4E71-AF27-A465595289E7}"/>
                </a:ext>
              </a:extLst>
            </p:cNvPr>
            <p:cNvSpPr/>
            <p:nvPr/>
          </p:nvSpPr>
          <p:spPr>
            <a:xfrm>
              <a:off x="6354577" y="2023656"/>
              <a:ext cx="2115857" cy="15766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5D407753-CF75-46E3-BD86-E5A5A8A47EC9}"/>
              </a:ext>
            </a:extLst>
          </p:cNvPr>
          <p:cNvGrpSpPr/>
          <p:nvPr/>
        </p:nvGrpSpPr>
        <p:grpSpPr>
          <a:xfrm>
            <a:off x="6176789" y="2306025"/>
            <a:ext cx="1996079" cy="1253493"/>
            <a:chOff x="9287910" y="2075149"/>
            <a:chExt cx="2352769" cy="1515194"/>
          </a:xfrm>
        </p:grpSpPr>
        <p:pic>
          <p:nvPicPr>
            <p:cNvPr id="14" name="图片 13">
              <a:extLst>
                <a:ext uri="{FF2B5EF4-FFF2-40B4-BE49-F238E27FC236}">
                  <a16:creationId xmlns:a16="http://schemas.microsoft.com/office/drawing/2014/main" id="{31D6E49C-A6CB-4933-9BC2-A2B21B137A86}"/>
                </a:ext>
              </a:extLst>
            </p:cNvPr>
            <p:cNvPicPr>
              <a:picLocks noChangeAspect="1"/>
            </p:cNvPicPr>
            <p:nvPr/>
          </p:nvPicPr>
          <p:blipFill>
            <a:blip r:embed="rId3"/>
            <a:stretch>
              <a:fillRect/>
            </a:stretch>
          </p:blipFill>
          <p:spPr>
            <a:xfrm>
              <a:off x="9308172" y="2083577"/>
              <a:ext cx="1134127" cy="1486457"/>
            </a:xfrm>
            <a:prstGeom prst="rect">
              <a:avLst/>
            </a:prstGeom>
          </p:spPr>
        </p:pic>
        <p:pic>
          <p:nvPicPr>
            <p:cNvPr id="15" name="图片 14">
              <a:extLst>
                <a:ext uri="{FF2B5EF4-FFF2-40B4-BE49-F238E27FC236}">
                  <a16:creationId xmlns:a16="http://schemas.microsoft.com/office/drawing/2014/main" id="{47D5DBA7-167C-4F28-8D71-45BC7F20200D}"/>
                </a:ext>
              </a:extLst>
            </p:cNvPr>
            <p:cNvPicPr>
              <a:picLocks noChangeAspect="1"/>
            </p:cNvPicPr>
            <p:nvPr/>
          </p:nvPicPr>
          <p:blipFill>
            <a:blip r:embed="rId4"/>
            <a:stretch>
              <a:fillRect/>
            </a:stretch>
          </p:blipFill>
          <p:spPr>
            <a:xfrm>
              <a:off x="10506551" y="2091227"/>
              <a:ext cx="1134128" cy="1483219"/>
            </a:xfrm>
            <a:prstGeom prst="rect">
              <a:avLst/>
            </a:prstGeom>
          </p:spPr>
        </p:pic>
        <p:sp>
          <p:nvSpPr>
            <p:cNvPr id="16" name="矩形 15">
              <a:extLst>
                <a:ext uri="{FF2B5EF4-FFF2-40B4-BE49-F238E27FC236}">
                  <a16:creationId xmlns:a16="http://schemas.microsoft.com/office/drawing/2014/main" id="{56631EAE-B17D-4D43-8D01-F9BDC88D5CED}"/>
                </a:ext>
              </a:extLst>
            </p:cNvPr>
            <p:cNvSpPr/>
            <p:nvPr/>
          </p:nvSpPr>
          <p:spPr>
            <a:xfrm>
              <a:off x="9287910" y="2075149"/>
              <a:ext cx="1154390" cy="151519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7" name="矩形 16">
              <a:extLst>
                <a:ext uri="{FF2B5EF4-FFF2-40B4-BE49-F238E27FC236}">
                  <a16:creationId xmlns:a16="http://schemas.microsoft.com/office/drawing/2014/main" id="{E1F44511-9516-415F-AED5-CCAAC8B69B5C}"/>
                </a:ext>
              </a:extLst>
            </p:cNvPr>
            <p:cNvSpPr/>
            <p:nvPr/>
          </p:nvSpPr>
          <p:spPr>
            <a:xfrm>
              <a:off x="10486289" y="2075149"/>
              <a:ext cx="1154390" cy="151519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grpSp>
        <p:nvGrpSpPr>
          <p:cNvPr id="18" name="组合 17">
            <a:extLst>
              <a:ext uri="{FF2B5EF4-FFF2-40B4-BE49-F238E27FC236}">
                <a16:creationId xmlns:a16="http://schemas.microsoft.com/office/drawing/2014/main" id="{7006C600-3ED7-4BCC-AC58-C77CD2F93642}"/>
              </a:ext>
            </a:extLst>
          </p:cNvPr>
          <p:cNvGrpSpPr/>
          <p:nvPr/>
        </p:nvGrpSpPr>
        <p:grpSpPr>
          <a:xfrm>
            <a:off x="246215" y="3898050"/>
            <a:ext cx="1664136" cy="1230969"/>
            <a:chOff x="1723747" y="4510441"/>
            <a:chExt cx="1720006" cy="1428600"/>
          </a:xfrm>
        </p:grpSpPr>
        <p:pic>
          <p:nvPicPr>
            <p:cNvPr id="19" name="图片 18">
              <a:extLst>
                <a:ext uri="{FF2B5EF4-FFF2-40B4-BE49-F238E27FC236}">
                  <a16:creationId xmlns:a16="http://schemas.microsoft.com/office/drawing/2014/main" id="{874559E8-3169-4BC0-9F7C-A0AD45FF66B9}"/>
                </a:ext>
              </a:extLst>
            </p:cNvPr>
            <p:cNvPicPr>
              <a:picLocks noChangeAspect="1"/>
            </p:cNvPicPr>
            <p:nvPr/>
          </p:nvPicPr>
          <p:blipFill>
            <a:blip r:embed="rId5"/>
            <a:stretch>
              <a:fillRect/>
            </a:stretch>
          </p:blipFill>
          <p:spPr>
            <a:xfrm>
              <a:off x="1723747" y="4510441"/>
              <a:ext cx="1720006" cy="1419916"/>
            </a:xfrm>
            <a:prstGeom prst="rect">
              <a:avLst/>
            </a:prstGeom>
          </p:spPr>
        </p:pic>
        <p:sp>
          <p:nvSpPr>
            <p:cNvPr id="20" name="矩形 19">
              <a:extLst>
                <a:ext uri="{FF2B5EF4-FFF2-40B4-BE49-F238E27FC236}">
                  <a16:creationId xmlns:a16="http://schemas.microsoft.com/office/drawing/2014/main" id="{1BF43DE6-5403-4DFD-A8FC-4BC95A4E89C8}"/>
                </a:ext>
              </a:extLst>
            </p:cNvPr>
            <p:cNvSpPr/>
            <p:nvPr/>
          </p:nvSpPr>
          <p:spPr>
            <a:xfrm>
              <a:off x="1723748" y="4510441"/>
              <a:ext cx="1694154" cy="14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grpSp>
        <p:nvGrpSpPr>
          <p:cNvPr id="21" name="组合 20">
            <a:extLst>
              <a:ext uri="{FF2B5EF4-FFF2-40B4-BE49-F238E27FC236}">
                <a16:creationId xmlns:a16="http://schemas.microsoft.com/office/drawing/2014/main" id="{0058BBD3-5D85-457D-B1E4-9444541BA9E8}"/>
              </a:ext>
            </a:extLst>
          </p:cNvPr>
          <p:cNvGrpSpPr/>
          <p:nvPr/>
        </p:nvGrpSpPr>
        <p:grpSpPr>
          <a:xfrm>
            <a:off x="2140483" y="3892783"/>
            <a:ext cx="1708679" cy="1234529"/>
            <a:chOff x="4210414" y="4513005"/>
            <a:chExt cx="1720008" cy="1432731"/>
          </a:xfrm>
        </p:grpSpPr>
        <p:pic>
          <p:nvPicPr>
            <p:cNvPr id="22" name="图片 21">
              <a:extLst>
                <a:ext uri="{FF2B5EF4-FFF2-40B4-BE49-F238E27FC236}">
                  <a16:creationId xmlns:a16="http://schemas.microsoft.com/office/drawing/2014/main" id="{710B7658-AC2A-4794-8485-DFD401D8E9D7}"/>
                </a:ext>
              </a:extLst>
            </p:cNvPr>
            <p:cNvPicPr>
              <a:picLocks noChangeAspect="1"/>
            </p:cNvPicPr>
            <p:nvPr/>
          </p:nvPicPr>
          <p:blipFill>
            <a:blip r:embed="rId6"/>
            <a:stretch>
              <a:fillRect/>
            </a:stretch>
          </p:blipFill>
          <p:spPr>
            <a:xfrm>
              <a:off x="4210415" y="4513005"/>
              <a:ext cx="1720007" cy="1432731"/>
            </a:xfrm>
            <a:prstGeom prst="rect">
              <a:avLst/>
            </a:prstGeom>
          </p:spPr>
        </p:pic>
        <p:sp>
          <p:nvSpPr>
            <p:cNvPr id="23" name="矩形 22">
              <a:extLst>
                <a:ext uri="{FF2B5EF4-FFF2-40B4-BE49-F238E27FC236}">
                  <a16:creationId xmlns:a16="http://schemas.microsoft.com/office/drawing/2014/main" id="{FDA40E97-4AA7-44E2-949D-0BD80C8A571F}"/>
                </a:ext>
              </a:extLst>
            </p:cNvPr>
            <p:cNvSpPr/>
            <p:nvPr/>
          </p:nvSpPr>
          <p:spPr>
            <a:xfrm>
              <a:off x="4210414" y="4517136"/>
              <a:ext cx="1694154" cy="14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5D47FC55-99FC-48CA-AFD6-0A3FDEA9B756}"/>
              </a:ext>
            </a:extLst>
          </p:cNvPr>
          <p:cNvGrpSpPr/>
          <p:nvPr/>
        </p:nvGrpSpPr>
        <p:grpSpPr>
          <a:xfrm>
            <a:off x="4742599" y="3908806"/>
            <a:ext cx="1824126" cy="1254194"/>
            <a:chOff x="6336134" y="4537014"/>
            <a:chExt cx="2301008" cy="1455554"/>
          </a:xfrm>
        </p:grpSpPr>
        <p:pic>
          <p:nvPicPr>
            <p:cNvPr id="25" name="图片 24">
              <a:extLst>
                <a:ext uri="{FF2B5EF4-FFF2-40B4-BE49-F238E27FC236}">
                  <a16:creationId xmlns:a16="http://schemas.microsoft.com/office/drawing/2014/main" id="{4A81A05C-71C7-47A3-BE70-45084EF8D1CA}"/>
                </a:ext>
              </a:extLst>
            </p:cNvPr>
            <p:cNvPicPr>
              <a:picLocks noChangeAspect="1"/>
            </p:cNvPicPr>
            <p:nvPr/>
          </p:nvPicPr>
          <p:blipFill>
            <a:blip r:embed="rId7"/>
            <a:stretch>
              <a:fillRect/>
            </a:stretch>
          </p:blipFill>
          <p:spPr>
            <a:xfrm>
              <a:off x="6336134" y="4545982"/>
              <a:ext cx="2291993" cy="1446586"/>
            </a:xfrm>
            <a:prstGeom prst="rect">
              <a:avLst/>
            </a:prstGeom>
          </p:spPr>
        </p:pic>
        <p:sp>
          <p:nvSpPr>
            <p:cNvPr id="26" name="矩形 25">
              <a:extLst>
                <a:ext uri="{FF2B5EF4-FFF2-40B4-BE49-F238E27FC236}">
                  <a16:creationId xmlns:a16="http://schemas.microsoft.com/office/drawing/2014/main" id="{6C2FC7E0-745A-4A4E-8565-7F00BF39BA7C}"/>
                </a:ext>
              </a:extLst>
            </p:cNvPr>
            <p:cNvSpPr/>
            <p:nvPr/>
          </p:nvSpPr>
          <p:spPr>
            <a:xfrm>
              <a:off x="6345150" y="4537014"/>
              <a:ext cx="2291992" cy="14465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grpSp>
        <p:nvGrpSpPr>
          <p:cNvPr id="27" name="组合 26">
            <a:extLst>
              <a:ext uri="{FF2B5EF4-FFF2-40B4-BE49-F238E27FC236}">
                <a16:creationId xmlns:a16="http://schemas.microsoft.com/office/drawing/2014/main" id="{D40CE170-0B69-42C7-80E9-0D9EB316B3A5}"/>
              </a:ext>
            </a:extLst>
          </p:cNvPr>
          <p:cNvGrpSpPr/>
          <p:nvPr/>
        </p:nvGrpSpPr>
        <p:grpSpPr>
          <a:xfrm>
            <a:off x="277767" y="2281658"/>
            <a:ext cx="1665760" cy="1255452"/>
            <a:chOff x="1590261" y="2032594"/>
            <a:chExt cx="1827641" cy="1517562"/>
          </a:xfrm>
        </p:grpSpPr>
        <p:pic>
          <p:nvPicPr>
            <p:cNvPr id="28" name="图片 27">
              <a:extLst>
                <a:ext uri="{FF2B5EF4-FFF2-40B4-BE49-F238E27FC236}">
                  <a16:creationId xmlns:a16="http://schemas.microsoft.com/office/drawing/2014/main" id="{DA31ACDA-D67A-49D1-9EAA-B21598363934}"/>
                </a:ext>
              </a:extLst>
            </p:cNvPr>
            <p:cNvPicPr>
              <a:picLocks noChangeAspect="1"/>
            </p:cNvPicPr>
            <p:nvPr/>
          </p:nvPicPr>
          <p:blipFill>
            <a:blip r:embed="rId8"/>
            <a:stretch>
              <a:fillRect/>
            </a:stretch>
          </p:blipFill>
          <p:spPr>
            <a:xfrm>
              <a:off x="1610929" y="2032594"/>
              <a:ext cx="1806973" cy="1499116"/>
            </a:xfrm>
            <a:prstGeom prst="rect">
              <a:avLst/>
            </a:prstGeom>
          </p:spPr>
        </p:pic>
        <p:sp>
          <p:nvSpPr>
            <p:cNvPr id="29" name="矩形 28">
              <a:extLst>
                <a:ext uri="{FF2B5EF4-FFF2-40B4-BE49-F238E27FC236}">
                  <a16:creationId xmlns:a16="http://schemas.microsoft.com/office/drawing/2014/main" id="{58078815-F8B7-4E16-90F2-195C38B9CEAB}"/>
                </a:ext>
              </a:extLst>
            </p:cNvPr>
            <p:cNvSpPr/>
            <p:nvPr/>
          </p:nvSpPr>
          <p:spPr>
            <a:xfrm>
              <a:off x="1590261" y="2040132"/>
              <a:ext cx="1827641" cy="151002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grpSp>
        <p:nvGrpSpPr>
          <p:cNvPr id="30" name="组合 29">
            <a:extLst>
              <a:ext uri="{FF2B5EF4-FFF2-40B4-BE49-F238E27FC236}">
                <a16:creationId xmlns:a16="http://schemas.microsoft.com/office/drawing/2014/main" id="{613629F4-9E7D-4507-88E8-1DB503F73723}"/>
              </a:ext>
            </a:extLst>
          </p:cNvPr>
          <p:cNvGrpSpPr/>
          <p:nvPr/>
        </p:nvGrpSpPr>
        <p:grpSpPr>
          <a:xfrm>
            <a:off x="2153800" y="2284442"/>
            <a:ext cx="1720790" cy="1286168"/>
            <a:chOff x="4210414" y="2040132"/>
            <a:chExt cx="1776830" cy="1554690"/>
          </a:xfrm>
        </p:grpSpPr>
        <p:pic>
          <p:nvPicPr>
            <p:cNvPr id="31" name="图片 30">
              <a:extLst>
                <a:ext uri="{FF2B5EF4-FFF2-40B4-BE49-F238E27FC236}">
                  <a16:creationId xmlns:a16="http://schemas.microsoft.com/office/drawing/2014/main" id="{88C6A341-090B-49AB-BBAC-9BE316F7D95F}"/>
                </a:ext>
              </a:extLst>
            </p:cNvPr>
            <p:cNvPicPr>
              <a:picLocks noChangeAspect="1"/>
            </p:cNvPicPr>
            <p:nvPr/>
          </p:nvPicPr>
          <p:blipFill>
            <a:blip r:embed="rId9"/>
            <a:stretch>
              <a:fillRect/>
            </a:stretch>
          </p:blipFill>
          <p:spPr>
            <a:xfrm>
              <a:off x="4238825" y="2040132"/>
              <a:ext cx="1720008" cy="1554690"/>
            </a:xfrm>
            <a:prstGeom prst="rect">
              <a:avLst/>
            </a:prstGeom>
          </p:spPr>
        </p:pic>
        <p:sp>
          <p:nvSpPr>
            <p:cNvPr id="32" name="矩形 31">
              <a:extLst>
                <a:ext uri="{FF2B5EF4-FFF2-40B4-BE49-F238E27FC236}">
                  <a16:creationId xmlns:a16="http://schemas.microsoft.com/office/drawing/2014/main" id="{DA67B97D-A329-4F90-83DA-82D799597585}"/>
                </a:ext>
              </a:extLst>
            </p:cNvPr>
            <p:cNvSpPr/>
            <p:nvPr/>
          </p:nvSpPr>
          <p:spPr>
            <a:xfrm>
              <a:off x="4210414" y="2040132"/>
              <a:ext cx="1776830" cy="15546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graphicFrame>
        <p:nvGraphicFramePr>
          <p:cNvPr id="33" name="表格 32">
            <a:extLst>
              <a:ext uri="{FF2B5EF4-FFF2-40B4-BE49-F238E27FC236}">
                <a16:creationId xmlns:a16="http://schemas.microsoft.com/office/drawing/2014/main" id="{0743FE9D-747B-4C20-8D78-E1615548CB1B}"/>
              </a:ext>
            </a:extLst>
          </p:cNvPr>
          <p:cNvGraphicFramePr>
            <a:graphicFrameLocks noGrp="1"/>
          </p:cNvGraphicFramePr>
          <p:nvPr>
            <p:extLst>
              <p:ext uri="{D42A27DB-BD31-4B8C-83A1-F6EECF244321}">
                <p14:modId xmlns:p14="http://schemas.microsoft.com/office/powerpoint/2010/main" val="174321398"/>
              </p:ext>
            </p:extLst>
          </p:nvPr>
        </p:nvGraphicFramePr>
        <p:xfrm>
          <a:off x="246215" y="5392106"/>
          <a:ext cx="5645881" cy="1133238"/>
        </p:xfrm>
        <a:graphic>
          <a:graphicData uri="http://schemas.openxmlformats.org/drawingml/2006/table">
            <a:tbl>
              <a:tblPr firstRow="1" bandRow="1">
                <a:tableStyleId>{5C22544A-7EE6-4342-B048-85BDC9FD1C3A}</a:tableStyleId>
              </a:tblPr>
              <a:tblGrid>
                <a:gridCol w="1662698">
                  <a:extLst>
                    <a:ext uri="{9D8B030D-6E8A-4147-A177-3AD203B41FA5}">
                      <a16:colId xmlns:a16="http://schemas.microsoft.com/office/drawing/2014/main" val="20000"/>
                    </a:ext>
                  </a:extLst>
                </a:gridCol>
                <a:gridCol w="695608">
                  <a:extLst>
                    <a:ext uri="{9D8B030D-6E8A-4147-A177-3AD203B41FA5}">
                      <a16:colId xmlns:a16="http://schemas.microsoft.com/office/drawing/2014/main" val="20001"/>
                    </a:ext>
                  </a:extLst>
                </a:gridCol>
                <a:gridCol w="1179153">
                  <a:extLst>
                    <a:ext uri="{9D8B030D-6E8A-4147-A177-3AD203B41FA5}">
                      <a16:colId xmlns:a16="http://schemas.microsoft.com/office/drawing/2014/main" val="20002"/>
                    </a:ext>
                  </a:extLst>
                </a:gridCol>
                <a:gridCol w="1179153">
                  <a:extLst>
                    <a:ext uri="{9D8B030D-6E8A-4147-A177-3AD203B41FA5}">
                      <a16:colId xmlns:a16="http://schemas.microsoft.com/office/drawing/2014/main" val="20003"/>
                    </a:ext>
                  </a:extLst>
                </a:gridCol>
                <a:gridCol w="929269">
                  <a:extLst>
                    <a:ext uri="{9D8B030D-6E8A-4147-A177-3AD203B41FA5}">
                      <a16:colId xmlns:a16="http://schemas.microsoft.com/office/drawing/2014/main" val="20004"/>
                    </a:ext>
                  </a:extLst>
                </a:gridCol>
              </a:tblGrid>
              <a:tr h="566619">
                <a:tc>
                  <a:txBody>
                    <a:bodyPr/>
                    <a:lstStyle/>
                    <a:p>
                      <a:pPr algn="ctr"/>
                      <a:r>
                        <a:rPr lang="en-US" altLang="zh-CN" sz="1200" b="1" dirty="0">
                          <a:solidFill>
                            <a:schemeClr val="tx1"/>
                          </a:solidFill>
                          <a:latin typeface="Times New Roman" panose="02020603050405020304" pitchFamily="18" charset="0"/>
                          <a:ea typeface="+mn-ea"/>
                          <a:cs typeface="Times New Roman" panose="02020603050405020304" pitchFamily="18" charset="0"/>
                        </a:rPr>
                        <a:t>Evaluation of closure</a:t>
                      </a:r>
                      <a:endParaRPr lang="zh-CN" altLang="en-US" sz="1200" b="1"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chemeClr val="tx1"/>
                          </a:solidFill>
                          <a:latin typeface="Times New Roman" panose="02020603050405020304" pitchFamily="18" charset="0"/>
                          <a:ea typeface="+mn-ea"/>
                          <a:cs typeface="Times New Roman" panose="02020603050405020304" pitchFamily="18" charset="0"/>
                        </a:rPr>
                        <a:t>Poor</a:t>
                      </a:r>
                      <a:endParaRPr lang="zh-CN" altLang="en-US" sz="1200" b="1"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chemeClr val="tx1"/>
                          </a:solidFill>
                          <a:latin typeface="Times New Roman" panose="02020603050405020304" pitchFamily="18" charset="0"/>
                          <a:ea typeface="+mn-ea"/>
                          <a:cs typeface="Times New Roman" panose="02020603050405020304" pitchFamily="18" charset="0"/>
                        </a:rPr>
                        <a:t>Medium</a:t>
                      </a:r>
                      <a:endParaRPr lang="zh-CN" altLang="en-US" sz="1200" b="1"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chemeClr val="tx1"/>
                          </a:solidFill>
                          <a:latin typeface="Times New Roman" panose="02020603050405020304" pitchFamily="18" charset="0"/>
                          <a:ea typeface="+mn-ea"/>
                          <a:cs typeface="Times New Roman" panose="02020603050405020304" pitchFamily="18" charset="0"/>
                        </a:rPr>
                        <a:t>Good</a:t>
                      </a:r>
                      <a:endParaRPr lang="zh-CN" altLang="en-US" sz="1200" b="1"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chemeClr val="tx1"/>
                          </a:solidFill>
                          <a:latin typeface="Times New Roman" panose="02020603050405020304" pitchFamily="18" charset="0"/>
                          <a:ea typeface="+mn-ea"/>
                          <a:cs typeface="Times New Roman" panose="02020603050405020304" pitchFamily="18" charset="0"/>
                        </a:rPr>
                        <a:t>Better</a:t>
                      </a:r>
                      <a:endParaRPr lang="zh-CN" altLang="en-US" sz="1200" b="1"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6619">
                <a:tc>
                  <a:txBody>
                    <a:bodyPr/>
                    <a:lstStyle/>
                    <a:p>
                      <a:pPr algn="ctr"/>
                      <a:r>
                        <a:rPr lang="en-US" altLang="zh-CN" sz="1000" b="1" dirty="0"/>
                        <a:t>SGR</a:t>
                      </a:r>
                      <a:r>
                        <a:rPr lang="zh-CN" altLang="en-US" sz="1000" b="1" dirty="0"/>
                        <a:t>（</a:t>
                      </a:r>
                      <a:r>
                        <a:rPr lang="en-US" altLang="zh-CN" sz="1000" b="1" dirty="0"/>
                        <a:t>%</a:t>
                      </a:r>
                      <a:r>
                        <a:rPr lang="zh-CN" altLang="en-US" sz="1000" b="1"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b="1"/>
                        <a:t>&lt;50</a:t>
                      </a:r>
                      <a:endParaRPr lang="zh-CN" altLang="en-US" sz="1000" b="1"/>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b="1" dirty="0"/>
                        <a:t>50-60</a:t>
                      </a:r>
                      <a:endParaRPr lang="zh-CN" altLang="en-US" sz="1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b="1" dirty="0"/>
                        <a:t>60-75</a:t>
                      </a:r>
                      <a:endParaRPr lang="zh-CN" altLang="en-US" sz="1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b="1" dirty="0"/>
                        <a:t>&gt;75</a:t>
                      </a:r>
                      <a:endParaRPr lang="zh-CN" altLang="en-US" sz="1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4" name="文本框 33">
            <a:extLst>
              <a:ext uri="{FF2B5EF4-FFF2-40B4-BE49-F238E27FC236}">
                <a16:creationId xmlns:a16="http://schemas.microsoft.com/office/drawing/2014/main" id="{69386AE5-9CCB-4F62-9757-8AA902E382D3}"/>
              </a:ext>
            </a:extLst>
          </p:cNvPr>
          <p:cNvSpPr txBox="1"/>
          <p:nvPr/>
        </p:nvSpPr>
        <p:spPr>
          <a:xfrm>
            <a:off x="6172395" y="5842894"/>
            <a:ext cx="2582703" cy="300082"/>
          </a:xfrm>
          <a:prstGeom prst="rect">
            <a:avLst/>
          </a:prstGeom>
          <a:noFill/>
        </p:spPr>
        <p:txBody>
          <a:bodyPr wrap="square" rtlCol="0">
            <a:spAutoFit/>
          </a:bodyPr>
          <a:lstStyle/>
          <a:p>
            <a:pPr lvl="0" defTabSz="685800" fontAlgn="auto">
              <a:spcBef>
                <a:spcPts val="0"/>
              </a:spcBef>
              <a:spcAft>
                <a:spcPts val="0"/>
              </a:spcAft>
              <a:defRPr/>
            </a:pPr>
            <a:r>
              <a:rPr lang="en-US" altLang="zh-CN" sz="1350" dirty="0">
                <a:solidFill>
                  <a:srgbClr val="0070C0"/>
                </a:solidFill>
                <a:latin typeface="Times New Roman" panose="02020603050405020304" pitchFamily="18" charset="0"/>
                <a:ea typeface="等线" panose="02010600030101010101" pitchFamily="2" charset="-122"/>
                <a:cs typeface="Times New Roman" panose="02020603050405020304" pitchFamily="18" charset="0"/>
              </a:rPr>
              <a:t>SGR evaluation criteria</a:t>
            </a:r>
            <a:endParaRPr kumimoji="0" lang="zh-CN" altLang="en-US" sz="1350" b="1" i="0" u="none" strike="noStrike" kern="1200" cap="none" spc="0" normalizeH="0" baseline="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5" name="文本框 34">
            <a:extLst>
              <a:ext uri="{FF2B5EF4-FFF2-40B4-BE49-F238E27FC236}">
                <a16:creationId xmlns:a16="http://schemas.microsoft.com/office/drawing/2014/main" id="{23C4033F-143A-4449-ABDB-8646DAE588E6}"/>
              </a:ext>
            </a:extLst>
          </p:cNvPr>
          <p:cNvSpPr txBox="1"/>
          <p:nvPr/>
        </p:nvSpPr>
        <p:spPr>
          <a:xfrm>
            <a:off x="1960545" y="3605368"/>
            <a:ext cx="299760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⑥</a:t>
            </a:r>
            <a:r>
              <a:rPr kumimoji="0" lang="en-US" altLang="zh-CN"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Lithologic contraposition map</a:t>
            </a:r>
            <a:endPar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文本框 35">
            <a:extLst>
              <a:ext uri="{FF2B5EF4-FFF2-40B4-BE49-F238E27FC236}">
                <a16:creationId xmlns:a16="http://schemas.microsoft.com/office/drawing/2014/main" id="{EDE86DCF-77A7-464A-911F-423BE71FF2CD}"/>
              </a:ext>
            </a:extLst>
          </p:cNvPr>
          <p:cNvSpPr txBox="1"/>
          <p:nvPr/>
        </p:nvSpPr>
        <p:spPr>
          <a:xfrm>
            <a:off x="4622373" y="3586143"/>
            <a:ext cx="2182654"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⑦</a:t>
            </a:r>
            <a:r>
              <a:rPr kumimoji="0" lang="en-US" altLang="zh-CN"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SGR distribution map</a:t>
            </a:r>
            <a:endParaRPr kumimoji="0" lang="zh-CN" altLang="en-US" sz="135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矩形 39">
            <a:extLst>
              <a:ext uri="{FF2B5EF4-FFF2-40B4-BE49-F238E27FC236}">
                <a16:creationId xmlns:a16="http://schemas.microsoft.com/office/drawing/2014/main" id="{80B819BF-0CA3-4352-8B5F-C0181160FFBE}"/>
              </a:ext>
            </a:extLst>
          </p:cNvPr>
          <p:cNvSpPr/>
          <p:nvPr/>
        </p:nvSpPr>
        <p:spPr bwMode="auto">
          <a:xfrm>
            <a:off x="1401208" y="3980420"/>
            <a:ext cx="92412" cy="67529"/>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41" name="矩形 40">
            <a:extLst>
              <a:ext uri="{FF2B5EF4-FFF2-40B4-BE49-F238E27FC236}">
                <a16:creationId xmlns:a16="http://schemas.microsoft.com/office/drawing/2014/main" id="{CCFB4339-BDC9-4A41-8FD8-9ED4F31F328D}"/>
              </a:ext>
            </a:extLst>
          </p:cNvPr>
          <p:cNvSpPr/>
          <p:nvPr/>
        </p:nvSpPr>
        <p:spPr bwMode="auto">
          <a:xfrm>
            <a:off x="1401207" y="4117422"/>
            <a:ext cx="92413" cy="80709"/>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46" name="文本框 45">
            <a:extLst>
              <a:ext uri="{FF2B5EF4-FFF2-40B4-BE49-F238E27FC236}">
                <a16:creationId xmlns:a16="http://schemas.microsoft.com/office/drawing/2014/main" id="{5533FCD7-2330-444F-A1B8-C8E0B9C039F0}"/>
              </a:ext>
            </a:extLst>
          </p:cNvPr>
          <p:cNvSpPr txBox="1"/>
          <p:nvPr/>
        </p:nvSpPr>
        <p:spPr>
          <a:xfrm>
            <a:off x="1436935" y="3867049"/>
            <a:ext cx="1680254" cy="261610"/>
          </a:xfrm>
          <a:prstGeom prst="rect">
            <a:avLst/>
          </a:prstGeom>
          <a:no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sand</a:t>
            </a:r>
            <a:endParaRPr lang="zh-CN" altLang="en-US" sz="1050"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EFF838BB-C19F-46D4-AB77-A414A1FF7C7A}"/>
              </a:ext>
            </a:extLst>
          </p:cNvPr>
          <p:cNvSpPr txBox="1"/>
          <p:nvPr/>
        </p:nvSpPr>
        <p:spPr>
          <a:xfrm>
            <a:off x="1431125" y="4004317"/>
            <a:ext cx="1680254" cy="261610"/>
          </a:xfrm>
          <a:prstGeom prst="rect">
            <a:avLst/>
          </a:prstGeom>
          <a:no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mud</a:t>
            </a:r>
            <a:endParaRPr lang="zh-CN" altLang="en-US" sz="1050" dirty="0">
              <a:latin typeface="Times New Roman" panose="02020603050405020304" pitchFamily="18" charset="0"/>
              <a:cs typeface="Times New Roman" panose="02020603050405020304" pitchFamily="18" charset="0"/>
            </a:endParaRPr>
          </a:p>
        </p:txBody>
      </p:sp>
      <p:sp>
        <p:nvSpPr>
          <p:cNvPr id="48" name="矩形 47">
            <a:extLst>
              <a:ext uri="{FF2B5EF4-FFF2-40B4-BE49-F238E27FC236}">
                <a16:creationId xmlns:a16="http://schemas.microsoft.com/office/drawing/2014/main" id="{617DD807-5F5D-46DE-B397-284AAA785A6C}"/>
              </a:ext>
            </a:extLst>
          </p:cNvPr>
          <p:cNvSpPr/>
          <p:nvPr/>
        </p:nvSpPr>
        <p:spPr bwMode="auto">
          <a:xfrm>
            <a:off x="1401207" y="3979136"/>
            <a:ext cx="92413" cy="80709"/>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Tree>
    <p:extLst>
      <p:ext uri="{BB962C8B-B14F-4D97-AF65-F5344CB8AC3E}">
        <p14:creationId xmlns:p14="http://schemas.microsoft.com/office/powerpoint/2010/main" val="829508253"/>
      </p:ext>
    </p:extLst>
  </p:cSld>
  <p:clrMapOvr>
    <a:masterClrMapping/>
  </p:clrMapOvr>
  <p:transition advClick="0" advTm="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9D6498-CE8F-4369-9BA0-4500B4851676}"/>
              </a:ext>
            </a:extLst>
          </p:cNvPr>
          <p:cNvSpPr>
            <a:spLocks noGrp="1"/>
          </p:cNvSpPr>
          <p:nvPr>
            <p:ph type="title"/>
          </p:nvPr>
        </p:nvSpPr>
        <p:spPr/>
        <p:txBody>
          <a:bodyPr/>
          <a:lstStyle/>
          <a:p>
            <a:r>
              <a:rPr lang="en-US" altLang="zh-CN" sz="2400" dirty="0"/>
              <a:t>Example test</a:t>
            </a:r>
            <a:endParaRPr lang="zh-CN" altLang="en-US" sz="2400" dirty="0"/>
          </a:p>
        </p:txBody>
      </p:sp>
      <p:sp>
        <p:nvSpPr>
          <p:cNvPr id="14" name="矩形 38">
            <a:extLst>
              <a:ext uri="{FF2B5EF4-FFF2-40B4-BE49-F238E27FC236}">
                <a16:creationId xmlns:a16="http://schemas.microsoft.com/office/drawing/2014/main" id="{9CE92124-DA1B-47FB-AE24-9F21F6A8AF20}"/>
              </a:ext>
            </a:extLst>
          </p:cNvPr>
          <p:cNvSpPr>
            <a:spLocks noChangeArrowheads="1"/>
          </p:cNvSpPr>
          <p:nvPr/>
        </p:nvSpPr>
        <p:spPr bwMode="auto">
          <a:xfrm>
            <a:off x="217612" y="894690"/>
            <a:ext cx="79834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514350" fontAlgn="auto">
              <a:spcBef>
                <a:spcPts val="0"/>
              </a:spcBef>
              <a:spcAft>
                <a:spcPts val="0"/>
              </a:spcAft>
            </a:pPr>
            <a:r>
              <a:rPr lang="en-US" altLang="zh-CN" dirty="0">
                <a:solidFill>
                  <a:prstClr val="black"/>
                </a:solidFill>
                <a:ea typeface="等线" panose="02010600030101010101" pitchFamily="2" charset="-122"/>
                <a:cs typeface="Arial" panose="020B0604020202020204" pitchFamily="34" charset="0"/>
              </a:rPr>
              <a:t>Most of the small faults in </a:t>
            </a:r>
            <a:r>
              <a:rPr lang="en-US" altLang="zh-CN" dirty="0" err="1">
                <a:solidFill>
                  <a:prstClr val="black"/>
                </a:solidFill>
                <a:ea typeface="等线" panose="02010600030101010101" pitchFamily="2" charset="-122"/>
                <a:cs typeface="Arial" panose="020B0604020202020204" pitchFamily="34" charset="0"/>
              </a:rPr>
              <a:t>Zaobei</a:t>
            </a:r>
            <a:r>
              <a:rPr lang="en-US" altLang="zh-CN" dirty="0">
                <a:solidFill>
                  <a:prstClr val="black"/>
                </a:solidFill>
                <a:ea typeface="等线" panose="02010600030101010101" pitchFamily="2" charset="-122"/>
                <a:cs typeface="Arial" panose="020B0604020202020204" pitchFamily="34" charset="0"/>
              </a:rPr>
              <a:t> area are high dip </a:t>
            </a:r>
            <a:r>
              <a:rPr lang="en-US" altLang="zh-CN" dirty="0" err="1">
                <a:solidFill>
                  <a:prstClr val="black"/>
                </a:solidFill>
                <a:ea typeface="等线" panose="02010600030101010101" pitchFamily="2" charset="-122"/>
                <a:cs typeface="Arial" panose="020B0604020202020204" pitchFamily="34" charset="0"/>
              </a:rPr>
              <a:t>faults.The</a:t>
            </a:r>
            <a:r>
              <a:rPr lang="en-US" altLang="zh-CN" dirty="0">
                <a:solidFill>
                  <a:prstClr val="black"/>
                </a:solidFill>
                <a:ea typeface="等线" panose="02010600030101010101" pitchFamily="2" charset="-122"/>
                <a:cs typeface="Arial" panose="020B0604020202020204" pitchFamily="34" charset="0"/>
              </a:rPr>
              <a:t> shallower the buried depth of the fault </a:t>
            </a:r>
            <a:r>
              <a:rPr lang="en-US" altLang="zh-CN" dirty="0" err="1">
                <a:solidFill>
                  <a:prstClr val="black"/>
                </a:solidFill>
                <a:ea typeface="等线" panose="02010600030101010101" pitchFamily="2" charset="-122"/>
                <a:cs typeface="Arial" panose="020B0604020202020204" pitchFamily="34" charset="0"/>
              </a:rPr>
              <a:t>is,the</a:t>
            </a:r>
            <a:r>
              <a:rPr lang="en-US" altLang="zh-CN" dirty="0">
                <a:solidFill>
                  <a:prstClr val="black"/>
                </a:solidFill>
                <a:ea typeface="等线" panose="02010600030101010101" pitchFamily="2" charset="-122"/>
                <a:cs typeface="Arial" panose="020B0604020202020204" pitchFamily="34" charset="0"/>
              </a:rPr>
              <a:t> worse the sealing property of the fault </a:t>
            </a:r>
            <a:r>
              <a:rPr lang="en-US" altLang="zh-CN" dirty="0" err="1">
                <a:solidFill>
                  <a:prstClr val="black"/>
                </a:solidFill>
                <a:ea typeface="等线" panose="02010600030101010101" pitchFamily="2" charset="-122"/>
                <a:cs typeface="Arial" panose="020B0604020202020204" pitchFamily="34" charset="0"/>
              </a:rPr>
              <a:t>is.The</a:t>
            </a:r>
            <a:r>
              <a:rPr lang="en-US" altLang="zh-CN" dirty="0">
                <a:solidFill>
                  <a:prstClr val="black"/>
                </a:solidFill>
                <a:ea typeface="等线" panose="02010600030101010101" pitchFamily="2" charset="-122"/>
                <a:cs typeface="Arial" panose="020B0604020202020204" pitchFamily="34" charset="0"/>
              </a:rPr>
              <a:t> static analysis are consistent with it.</a:t>
            </a:r>
            <a:endParaRPr lang="zh-CN" altLang="en-US" dirty="0">
              <a:solidFill>
                <a:prstClr val="black"/>
              </a:solidFill>
              <a:ea typeface="等线" panose="02010600030101010101" pitchFamily="2" charset="-122"/>
              <a:cs typeface="Arial" panose="020B0604020202020204" pitchFamily="34" charset="0"/>
            </a:endParaRPr>
          </a:p>
        </p:txBody>
      </p:sp>
      <p:pic>
        <p:nvPicPr>
          <p:cNvPr id="15" name="图片 14">
            <a:extLst>
              <a:ext uri="{FF2B5EF4-FFF2-40B4-BE49-F238E27FC236}">
                <a16:creationId xmlns:a16="http://schemas.microsoft.com/office/drawing/2014/main" id="{4233A3EC-450E-4BE0-9F7D-B1FBA02381E1}"/>
              </a:ext>
            </a:extLst>
          </p:cNvPr>
          <p:cNvPicPr>
            <a:picLocks noChangeAspect="1"/>
          </p:cNvPicPr>
          <p:nvPr/>
        </p:nvPicPr>
        <p:blipFill>
          <a:blip r:embed="rId2"/>
          <a:stretch>
            <a:fillRect/>
          </a:stretch>
        </p:blipFill>
        <p:spPr>
          <a:xfrm>
            <a:off x="445820" y="2045623"/>
            <a:ext cx="3515447" cy="2411075"/>
          </a:xfrm>
          <a:prstGeom prst="rect">
            <a:avLst/>
          </a:prstGeom>
        </p:spPr>
      </p:pic>
      <p:graphicFrame>
        <p:nvGraphicFramePr>
          <p:cNvPr id="17" name="表格 16">
            <a:extLst>
              <a:ext uri="{FF2B5EF4-FFF2-40B4-BE49-F238E27FC236}">
                <a16:creationId xmlns:a16="http://schemas.microsoft.com/office/drawing/2014/main" id="{AEB1E2A6-0A99-45A6-A085-A09BEB0E3723}"/>
              </a:ext>
            </a:extLst>
          </p:cNvPr>
          <p:cNvGraphicFramePr>
            <a:graphicFrameLocks noGrp="1"/>
          </p:cNvGraphicFramePr>
          <p:nvPr>
            <p:extLst>
              <p:ext uri="{D42A27DB-BD31-4B8C-83A1-F6EECF244321}">
                <p14:modId xmlns:p14="http://schemas.microsoft.com/office/powerpoint/2010/main" val="1512348908"/>
              </p:ext>
            </p:extLst>
          </p:nvPr>
        </p:nvGraphicFramePr>
        <p:xfrm>
          <a:off x="171682" y="4978456"/>
          <a:ext cx="4199232" cy="1524624"/>
        </p:xfrm>
        <a:graphic>
          <a:graphicData uri="http://schemas.openxmlformats.org/drawingml/2006/table">
            <a:tbl>
              <a:tblPr>
                <a:tableStyleId>{5C22544A-7EE6-4342-B048-85BDC9FD1C3A}</a:tableStyleId>
              </a:tblPr>
              <a:tblGrid>
                <a:gridCol w="770632">
                  <a:extLst>
                    <a:ext uri="{9D8B030D-6E8A-4147-A177-3AD203B41FA5}">
                      <a16:colId xmlns:a16="http://schemas.microsoft.com/office/drawing/2014/main" val="2112388938"/>
                    </a:ext>
                  </a:extLst>
                </a:gridCol>
                <a:gridCol w="1701813">
                  <a:extLst>
                    <a:ext uri="{9D8B030D-6E8A-4147-A177-3AD203B41FA5}">
                      <a16:colId xmlns:a16="http://schemas.microsoft.com/office/drawing/2014/main" val="1388603980"/>
                    </a:ext>
                  </a:extLst>
                </a:gridCol>
                <a:gridCol w="1726787">
                  <a:extLst>
                    <a:ext uri="{9D8B030D-6E8A-4147-A177-3AD203B41FA5}">
                      <a16:colId xmlns:a16="http://schemas.microsoft.com/office/drawing/2014/main" val="2122470400"/>
                    </a:ext>
                  </a:extLst>
                </a:gridCol>
              </a:tblGrid>
              <a:tr h="508208">
                <a:tc>
                  <a:txBody>
                    <a:bodyPr/>
                    <a:lstStyle/>
                    <a:p>
                      <a:pPr algn="ctr" fontAlgn="b"/>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900" u="none" strike="noStrike" dirty="0">
                          <a:solidFill>
                            <a:schemeClr val="accent1">
                              <a:lumMod val="0"/>
                            </a:schemeClr>
                          </a:solidFill>
                          <a:effectLst/>
                        </a:rPr>
                        <a:t>Crude oil viscosity</a:t>
                      </a:r>
                    </a:p>
                    <a:p>
                      <a:pPr algn="ctr" fontAlgn="ctr"/>
                      <a:r>
                        <a:rPr lang="en-US" altLang="zh-CN" sz="900" u="none" strike="noStrike" dirty="0">
                          <a:solidFill>
                            <a:schemeClr val="accent1">
                              <a:lumMod val="0"/>
                            </a:schemeClr>
                          </a:solidFill>
                          <a:effectLst/>
                        </a:rPr>
                        <a:t>(</a:t>
                      </a:r>
                      <a:r>
                        <a:rPr lang="en-US" sz="900" u="none" strike="noStrike" dirty="0">
                          <a:solidFill>
                            <a:schemeClr val="accent1">
                              <a:lumMod val="0"/>
                            </a:schemeClr>
                          </a:solidFill>
                          <a:effectLst/>
                        </a:rPr>
                        <a:t>mPa.S，50℃）</a:t>
                      </a:r>
                      <a:endParaRPr lang="en-US" sz="900" b="0" i="0" u="none" strike="noStrike" dirty="0">
                        <a:solidFill>
                          <a:schemeClr val="accent1">
                            <a:lumMod val="0"/>
                          </a:schemeClr>
                        </a:solidFill>
                        <a:effectLst/>
                        <a:latin typeface="等线" panose="02010600030101010101" pitchFamily="2" charset="-122"/>
                        <a:ea typeface="等线" panose="02010600030101010101" pitchFamily="2" charset="-122"/>
                      </a:endParaRP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900" u="none" strike="noStrike" dirty="0">
                          <a:solidFill>
                            <a:schemeClr val="accent1">
                              <a:lumMod val="0"/>
                            </a:schemeClr>
                          </a:solidFill>
                          <a:effectLst/>
                        </a:rPr>
                        <a:t>Crude oil density</a:t>
                      </a:r>
                    </a:p>
                    <a:p>
                      <a:pPr algn="ctr" fontAlgn="ctr"/>
                      <a:r>
                        <a:rPr lang="zh-CN" altLang="en-US" sz="900" u="none" strike="noStrike" dirty="0">
                          <a:solidFill>
                            <a:schemeClr val="accent1">
                              <a:lumMod val="0"/>
                            </a:schemeClr>
                          </a:solidFill>
                          <a:effectLst/>
                        </a:rPr>
                        <a:t>（</a:t>
                      </a:r>
                      <a:r>
                        <a:rPr lang="en-US" sz="900" u="none" strike="noStrike" dirty="0">
                          <a:solidFill>
                            <a:schemeClr val="accent1">
                              <a:lumMod val="0"/>
                            </a:schemeClr>
                          </a:solidFill>
                          <a:effectLst/>
                        </a:rPr>
                        <a:t>g/cm3,50℃）</a:t>
                      </a:r>
                      <a:endParaRPr lang="en-US" sz="900" b="0" i="0" u="none" strike="noStrike" dirty="0">
                        <a:solidFill>
                          <a:schemeClr val="accent1">
                            <a:lumMod val="0"/>
                          </a:schemeClr>
                        </a:solidFill>
                        <a:effectLst/>
                        <a:latin typeface="等线" panose="02010600030101010101" pitchFamily="2" charset="-122"/>
                        <a:ea typeface="等线" panose="02010600030101010101" pitchFamily="2" charset="-122"/>
                      </a:endParaRP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2837728"/>
                  </a:ext>
                </a:extLst>
              </a:tr>
              <a:tr h="508208">
                <a:tc>
                  <a:txBody>
                    <a:bodyPr/>
                    <a:lstStyle/>
                    <a:p>
                      <a:pPr algn="ctr" fontAlgn="b"/>
                      <a:r>
                        <a:rPr lang="en-US" altLang="zh-CN" sz="900" u="none" strike="noStrike" dirty="0">
                          <a:solidFill>
                            <a:schemeClr val="accent1">
                              <a:lumMod val="0"/>
                            </a:schemeClr>
                          </a:solidFill>
                          <a:effectLst/>
                        </a:rPr>
                        <a:t>Well Z1257-2</a:t>
                      </a:r>
                      <a:endParaRPr lang="en-US" altLang="zh-CN" sz="900" b="0" i="0" u="none" strike="noStrike" dirty="0">
                        <a:solidFill>
                          <a:schemeClr val="accent1">
                            <a:lumMod val="0"/>
                          </a:schemeClr>
                        </a:solidFill>
                        <a:effectLst/>
                        <a:latin typeface="等线" panose="02010600030101010101" pitchFamily="2" charset="-122"/>
                        <a:ea typeface="等线" panose="02010600030101010101" pitchFamily="2" charset="-122"/>
                      </a:endParaRP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900" b="0" i="0" u="none" strike="noStrike" dirty="0">
                          <a:solidFill>
                            <a:schemeClr val="accent1">
                              <a:lumMod val="0"/>
                            </a:schemeClr>
                          </a:solidFill>
                          <a:effectLst/>
                          <a:latin typeface="等线" panose="02010600030101010101" pitchFamily="2" charset="-122"/>
                          <a:ea typeface="等线" panose="02010600030101010101" pitchFamily="2" charset="-122"/>
                        </a:rPr>
                        <a:t>260.98</a:t>
                      </a: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900" b="0" i="0" u="none" strike="noStrike" dirty="0">
                          <a:solidFill>
                            <a:schemeClr val="accent1">
                              <a:lumMod val="0"/>
                            </a:schemeClr>
                          </a:solidFill>
                          <a:effectLst/>
                          <a:latin typeface="等线" panose="02010600030101010101" pitchFamily="2" charset="-122"/>
                          <a:ea typeface="等线" panose="02010600030101010101" pitchFamily="2" charset="-122"/>
                        </a:rPr>
                        <a:t>0.9068</a:t>
                      </a: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639121"/>
                  </a:ext>
                </a:extLst>
              </a:tr>
              <a:tr h="508208">
                <a:tc>
                  <a:txBody>
                    <a:bodyPr/>
                    <a:lstStyle/>
                    <a:p>
                      <a:pPr algn="ctr" fontAlgn="b"/>
                      <a:r>
                        <a:rPr lang="en-US" altLang="zh-CN" sz="900" u="none" strike="noStrike" dirty="0">
                          <a:solidFill>
                            <a:schemeClr val="accent1">
                              <a:lumMod val="0"/>
                            </a:schemeClr>
                          </a:solidFill>
                          <a:effectLst/>
                        </a:rPr>
                        <a:t>Well Z1251</a:t>
                      </a:r>
                      <a:endParaRPr lang="en-US" altLang="zh-CN" sz="900" b="0" i="0" u="none" strike="noStrike" dirty="0">
                        <a:solidFill>
                          <a:schemeClr val="accent1">
                            <a:lumMod val="0"/>
                          </a:schemeClr>
                        </a:solidFill>
                        <a:effectLst/>
                        <a:latin typeface="等线" panose="02010600030101010101" pitchFamily="2" charset="-122"/>
                        <a:ea typeface="等线" panose="02010600030101010101" pitchFamily="2" charset="-122"/>
                      </a:endParaRP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900" b="0" i="0" u="none" strike="noStrike" dirty="0">
                          <a:solidFill>
                            <a:schemeClr val="accent1">
                              <a:lumMod val="0"/>
                            </a:schemeClr>
                          </a:solidFill>
                          <a:effectLst/>
                          <a:latin typeface="等线" panose="02010600030101010101" pitchFamily="2" charset="-122"/>
                          <a:ea typeface="等线" panose="02010600030101010101" pitchFamily="2" charset="-122"/>
                        </a:rPr>
                        <a:t>269.02</a:t>
                      </a: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900" u="none" strike="noStrike" dirty="0">
                          <a:solidFill>
                            <a:schemeClr val="accent1">
                              <a:lumMod val="0"/>
                            </a:schemeClr>
                          </a:solidFill>
                          <a:effectLst/>
                        </a:rPr>
                        <a:t>0.884</a:t>
                      </a:r>
                      <a:endParaRPr lang="en-US" altLang="zh-CN" sz="900" b="0" i="0" u="none" strike="noStrike" dirty="0">
                        <a:solidFill>
                          <a:schemeClr val="accent1">
                            <a:lumMod val="0"/>
                          </a:schemeClr>
                        </a:solidFill>
                        <a:effectLst/>
                        <a:latin typeface="等线" panose="02010600030101010101" pitchFamily="2" charset="-122"/>
                        <a:ea typeface="等线" panose="02010600030101010101" pitchFamily="2" charset="-122"/>
                      </a:endParaRPr>
                    </a:p>
                  </a:txBody>
                  <a:tcPr marL="8447" marR="8447" marT="8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143189"/>
                  </a:ext>
                </a:extLst>
              </a:tr>
            </a:tbl>
          </a:graphicData>
        </a:graphic>
      </p:graphicFrame>
      <p:sp>
        <p:nvSpPr>
          <p:cNvPr id="29" name="矩形 28">
            <a:extLst>
              <a:ext uri="{FF2B5EF4-FFF2-40B4-BE49-F238E27FC236}">
                <a16:creationId xmlns:a16="http://schemas.microsoft.com/office/drawing/2014/main" id="{4BBFB1D1-3DAA-4729-B2C2-75B06CA9C911}"/>
              </a:ext>
            </a:extLst>
          </p:cNvPr>
          <p:cNvSpPr/>
          <p:nvPr/>
        </p:nvSpPr>
        <p:spPr>
          <a:xfrm>
            <a:off x="928831" y="4288026"/>
            <a:ext cx="1840359" cy="151397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grpSp>
        <p:nvGrpSpPr>
          <p:cNvPr id="31" name="组合 30">
            <a:extLst>
              <a:ext uri="{FF2B5EF4-FFF2-40B4-BE49-F238E27FC236}">
                <a16:creationId xmlns:a16="http://schemas.microsoft.com/office/drawing/2014/main" id="{B0B1A7AD-6FF2-4A35-83B4-5CDEFF2D2066}"/>
              </a:ext>
            </a:extLst>
          </p:cNvPr>
          <p:cNvGrpSpPr/>
          <p:nvPr/>
        </p:nvGrpSpPr>
        <p:grpSpPr>
          <a:xfrm>
            <a:off x="4444278" y="4618643"/>
            <a:ext cx="3153501" cy="2078260"/>
            <a:chOff x="4062320" y="4005064"/>
            <a:chExt cx="2435899" cy="1985817"/>
          </a:xfrm>
        </p:grpSpPr>
        <p:pic>
          <p:nvPicPr>
            <p:cNvPr id="25" name="图片 24">
              <a:extLst>
                <a:ext uri="{FF2B5EF4-FFF2-40B4-BE49-F238E27FC236}">
                  <a16:creationId xmlns:a16="http://schemas.microsoft.com/office/drawing/2014/main" id="{2EE7E36C-F381-4C42-9D85-4CC17C3F7025}"/>
                </a:ext>
              </a:extLst>
            </p:cNvPr>
            <p:cNvPicPr>
              <a:picLocks noChangeAspect="1"/>
            </p:cNvPicPr>
            <p:nvPr/>
          </p:nvPicPr>
          <p:blipFill rotWithShape="1">
            <a:blip r:embed="rId3"/>
            <a:srcRect t="-1638" r="-209"/>
            <a:stretch/>
          </p:blipFill>
          <p:spPr>
            <a:xfrm>
              <a:off x="4062320" y="4005064"/>
              <a:ext cx="2420527" cy="1985817"/>
            </a:xfrm>
            <a:prstGeom prst="rect">
              <a:avLst/>
            </a:prstGeom>
          </p:spPr>
        </p:pic>
        <p:sp>
          <p:nvSpPr>
            <p:cNvPr id="19" name="矩形 18">
              <a:extLst>
                <a:ext uri="{FF2B5EF4-FFF2-40B4-BE49-F238E27FC236}">
                  <a16:creationId xmlns:a16="http://schemas.microsoft.com/office/drawing/2014/main" id="{E80EA7F0-B54A-4073-BCC3-E5C5D02B0332}"/>
                </a:ext>
              </a:extLst>
            </p:cNvPr>
            <p:cNvSpPr/>
            <p:nvPr/>
          </p:nvSpPr>
          <p:spPr>
            <a:xfrm>
              <a:off x="4064299" y="4005064"/>
              <a:ext cx="2433920" cy="1985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20" name="文本框 19">
              <a:extLst>
                <a:ext uri="{FF2B5EF4-FFF2-40B4-BE49-F238E27FC236}">
                  <a16:creationId xmlns:a16="http://schemas.microsoft.com/office/drawing/2014/main" id="{DD7C1A59-1E1C-4520-95CB-16B8DCDBE49E}"/>
                </a:ext>
              </a:extLst>
            </p:cNvPr>
            <p:cNvSpPr txBox="1"/>
            <p:nvPr/>
          </p:nvSpPr>
          <p:spPr>
            <a:xfrm>
              <a:off x="4268705" y="5136795"/>
              <a:ext cx="628547" cy="300082"/>
            </a:xfrm>
            <a:prstGeom prst="rect">
              <a:avLst/>
            </a:prstGeom>
            <a:noFill/>
          </p:spPr>
          <p:txBody>
            <a:bodyPr wrap="square" rtlCol="0">
              <a:spAutoFit/>
            </a:bodyPr>
            <a:lstStyle/>
            <a:p>
              <a:pPr defTabSz="685800" fontAlgn="auto">
                <a:spcBef>
                  <a:spcPts val="0"/>
                </a:spcBef>
                <a:spcAft>
                  <a:spcPts val="0"/>
                </a:spcAft>
              </a:pPr>
              <a:r>
                <a:rPr lang="en-US" altLang="zh-CN" sz="1350" dirty="0">
                  <a:solidFill>
                    <a:srgbClr val="FF0000"/>
                  </a:solidFill>
                  <a:highlight>
                    <a:srgbClr val="FFFF00"/>
                  </a:highlight>
                  <a:latin typeface="等线" panose="020F0502020204030204"/>
                  <a:ea typeface="等线" panose="02010600030101010101" pitchFamily="2" charset="-122"/>
                </a:rPr>
                <a:t>ZV</a:t>
              </a:r>
              <a:endParaRPr lang="zh-CN" altLang="en-US" sz="1350" dirty="0">
                <a:solidFill>
                  <a:srgbClr val="FF0000"/>
                </a:solidFill>
                <a:highlight>
                  <a:srgbClr val="FFFF00"/>
                </a:highlight>
                <a:latin typeface="等线" panose="020F0502020204030204"/>
                <a:ea typeface="等线" panose="02010600030101010101" pitchFamily="2" charset="-122"/>
              </a:endParaRPr>
            </a:p>
          </p:txBody>
        </p:sp>
        <p:sp>
          <p:nvSpPr>
            <p:cNvPr id="21" name="文本框 20">
              <a:extLst>
                <a:ext uri="{FF2B5EF4-FFF2-40B4-BE49-F238E27FC236}">
                  <a16:creationId xmlns:a16="http://schemas.microsoft.com/office/drawing/2014/main" id="{28CEBE9C-AD95-4CED-BD80-55D227A703F9}"/>
                </a:ext>
              </a:extLst>
            </p:cNvPr>
            <p:cNvSpPr txBox="1"/>
            <p:nvPr/>
          </p:nvSpPr>
          <p:spPr>
            <a:xfrm>
              <a:off x="4249913" y="4554508"/>
              <a:ext cx="628547" cy="300082"/>
            </a:xfrm>
            <a:prstGeom prst="rect">
              <a:avLst/>
            </a:prstGeom>
            <a:noFill/>
          </p:spPr>
          <p:txBody>
            <a:bodyPr wrap="square" rtlCol="0">
              <a:spAutoFit/>
            </a:bodyPr>
            <a:lstStyle/>
            <a:p>
              <a:pPr defTabSz="685800" fontAlgn="auto">
                <a:spcBef>
                  <a:spcPts val="0"/>
                </a:spcBef>
                <a:spcAft>
                  <a:spcPts val="0"/>
                </a:spcAft>
              </a:pPr>
              <a:r>
                <a:rPr lang="en-US" altLang="zh-CN" sz="1350" dirty="0">
                  <a:solidFill>
                    <a:srgbClr val="FF0000"/>
                  </a:solidFill>
                  <a:highlight>
                    <a:srgbClr val="FFFF00"/>
                  </a:highlight>
                  <a:latin typeface="等线" panose="020F0502020204030204"/>
                  <a:ea typeface="等线" panose="02010600030101010101" pitchFamily="2" charset="-122"/>
                </a:rPr>
                <a:t>ZIV</a:t>
              </a:r>
              <a:endParaRPr lang="zh-CN" altLang="en-US" sz="1350" dirty="0">
                <a:solidFill>
                  <a:srgbClr val="FF0000"/>
                </a:solidFill>
                <a:highlight>
                  <a:srgbClr val="FFFF00"/>
                </a:highlight>
                <a:latin typeface="等线" panose="020F0502020204030204"/>
                <a:ea typeface="等线" panose="02010600030101010101" pitchFamily="2" charset="-122"/>
              </a:endParaRPr>
            </a:p>
          </p:txBody>
        </p:sp>
        <p:pic>
          <p:nvPicPr>
            <p:cNvPr id="22" name="图片 21">
              <a:extLst>
                <a:ext uri="{FF2B5EF4-FFF2-40B4-BE49-F238E27FC236}">
                  <a16:creationId xmlns:a16="http://schemas.microsoft.com/office/drawing/2014/main" id="{3784CC6B-024F-43A4-A1BB-B97E2EA2BDAF}"/>
                </a:ext>
              </a:extLst>
            </p:cNvPr>
            <p:cNvPicPr>
              <a:picLocks noChangeAspect="1"/>
            </p:cNvPicPr>
            <p:nvPr/>
          </p:nvPicPr>
          <p:blipFill rotWithShape="1">
            <a:blip r:embed="rId4"/>
            <a:srcRect r="5398"/>
            <a:stretch/>
          </p:blipFill>
          <p:spPr>
            <a:xfrm>
              <a:off x="4738439" y="4407625"/>
              <a:ext cx="1040491" cy="1180694"/>
            </a:xfrm>
            <a:prstGeom prst="rect">
              <a:avLst/>
            </a:prstGeom>
          </p:spPr>
        </p:pic>
        <p:sp>
          <p:nvSpPr>
            <p:cNvPr id="23" name="任意多边形: 形状 22">
              <a:extLst>
                <a:ext uri="{FF2B5EF4-FFF2-40B4-BE49-F238E27FC236}">
                  <a16:creationId xmlns:a16="http://schemas.microsoft.com/office/drawing/2014/main" id="{23DA98FA-D60F-4053-940A-636D09E5D1F9}"/>
                </a:ext>
              </a:extLst>
            </p:cNvPr>
            <p:cNvSpPr/>
            <p:nvPr/>
          </p:nvSpPr>
          <p:spPr>
            <a:xfrm flipV="1">
              <a:off x="4763026" y="4930272"/>
              <a:ext cx="1003997" cy="36911"/>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pic>
          <p:nvPicPr>
            <p:cNvPr id="30" name="图片 29">
              <a:extLst>
                <a:ext uri="{FF2B5EF4-FFF2-40B4-BE49-F238E27FC236}">
                  <a16:creationId xmlns:a16="http://schemas.microsoft.com/office/drawing/2014/main" id="{215749E8-B061-47BA-9EC4-653FF8447F3D}"/>
                </a:ext>
              </a:extLst>
            </p:cNvPr>
            <p:cNvPicPr>
              <a:picLocks noChangeAspect="1"/>
            </p:cNvPicPr>
            <p:nvPr/>
          </p:nvPicPr>
          <p:blipFill>
            <a:blip r:embed="rId5"/>
            <a:stretch>
              <a:fillRect/>
            </a:stretch>
          </p:blipFill>
          <p:spPr>
            <a:xfrm>
              <a:off x="6122087" y="4155044"/>
              <a:ext cx="344788" cy="798928"/>
            </a:xfrm>
            <a:prstGeom prst="rect">
              <a:avLst/>
            </a:prstGeom>
          </p:spPr>
        </p:pic>
        <p:pic>
          <p:nvPicPr>
            <p:cNvPr id="28" name="图片 27">
              <a:extLst>
                <a:ext uri="{FF2B5EF4-FFF2-40B4-BE49-F238E27FC236}">
                  <a16:creationId xmlns:a16="http://schemas.microsoft.com/office/drawing/2014/main" id="{8FBD9470-3E74-4F37-A677-683EBC1DC1EB}"/>
                </a:ext>
              </a:extLst>
            </p:cNvPr>
            <p:cNvPicPr>
              <a:picLocks noChangeAspect="1"/>
            </p:cNvPicPr>
            <p:nvPr/>
          </p:nvPicPr>
          <p:blipFill>
            <a:blip r:embed="rId6"/>
            <a:stretch>
              <a:fillRect/>
            </a:stretch>
          </p:blipFill>
          <p:spPr>
            <a:xfrm>
              <a:off x="5842253" y="5669132"/>
              <a:ext cx="517896" cy="272263"/>
            </a:xfrm>
            <a:prstGeom prst="rect">
              <a:avLst/>
            </a:prstGeom>
          </p:spPr>
        </p:pic>
      </p:grpSp>
      <p:grpSp>
        <p:nvGrpSpPr>
          <p:cNvPr id="46" name="组合 45">
            <a:extLst>
              <a:ext uri="{FF2B5EF4-FFF2-40B4-BE49-F238E27FC236}">
                <a16:creationId xmlns:a16="http://schemas.microsoft.com/office/drawing/2014/main" id="{A87E8E91-2EB9-4A75-A835-D4DC78065F7F}"/>
              </a:ext>
            </a:extLst>
          </p:cNvPr>
          <p:cNvGrpSpPr/>
          <p:nvPr/>
        </p:nvGrpSpPr>
        <p:grpSpPr>
          <a:xfrm>
            <a:off x="4438044" y="1988840"/>
            <a:ext cx="3510645" cy="2255577"/>
            <a:chOff x="3783677" y="989975"/>
            <a:chExt cx="2691415" cy="2000668"/>
          </a:xfrm>
        </p:grpSpPr>
        <p:pic>
          <p:nvPicPr>
            <p:cNvPr id="32" name="图片 31">
              <a:extLst>
                <a:ext uri="{FF2B5EF4-FFF2-40B4-BE49-F238E27FC236}">
                  <a16:creationId xmlns:a16="http://schemas.microsoft.com/office/drawing/2014/main" id="{DC09B44B-3625-463B-9E18-613E0B64A6C6}"/>
                </a:ext>
              </a:extLst>
            </p:cNvPr>
            <p:cNvPicPr>
              <a:picLocks noChangeAspect="1"/>
            </p:cNvPicPr>
            <p:nvPr/>
          </p:nvPicPr>
          <p:blipFill rotWithShape="1">
            <a:blip r:embed="rId3"/>
            <a:srcRect t="-1638" r="-209"/>
            <a:stretch/>
          </p:blipFill>
          <p:spPr>
            <a:xfrm>
              <a:off x="3783678" y="989975"/>
              <a:ext cx="2433920" cy="2000668"/>
            </a:xfrm>
            <a:prstGeom prst="rect">
              <a:avLst/>
            </a:prstGeom>
          </p:spPr>
        </p:pic>
        <p:sp>
          <p:nvSpPr>
            <p:cNvPr id="33" name="矩形 32">
              <a:extLst>
                <a:ext uri="{FF2B5EF4-FFF2-40B4-BE49-F238E27FC236}">
                  <a16:creationId xmlns:a16="http://schemas.microsoft.com/office/drawing/2014/main" id="{0FE57CB7-6158-4771-8554-ECAA177716B7}"/>
                </a:ext>
              </a:extLst>
            </p:cNvPr>
            <p:cNvSpPr/>
            <p:nvPr/>
          </p:nvSpPr>
          <p:spPr>
            <a:xfrm>
              <a:off x="3783677" y="1001308"/>
              <a:ext cx="2433920" cy="1985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34" name="矩形 33">
              <a:extLst>
                <a:ext uri="{FF2B5EF4-FFF2-40B4-BE49-F238E27FC236}">
                  <a16:creationId xmlns:a16="http://schemas.microsoft.com/office/drawing/2014/main" id="{0E8AE208-088F-4C47-940E-942FB1C2AAFB}"/>
                </a:ext>
              </a:extLst>
            </p:cNvPr>
            <p:cNvSpPr/>
            <p:nvPr/>
          </p:nvSpPr>
          <p:spPr bwMode="auto">
            <a:xfrm>
              <a:off x="5776928" y="1507401"/>
              <a:ext cx="122194" cy="115708"/>
            </a:xfrm>
            <a:prstGeom prst="rect">
              <a:avLst/>
            </a:prstGeom>
            <a:solidFill>
              <a:srgbClr val="0000FF"/>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fontAlgn="auto">
                <a:spcBef>
                  <a:spcPts val="0"/>
                </a:spcBef>
                <a:spcAft>
                  <a:spcPts val="0"/>
                </a:spcAft>
                <a:defRPr/>
              </a:pPr>
              <a:endParaRPr lang="zh-CN" altLang="en-US" sz="1013">
                <a:solidFill>
                  <a:prstClr val="white"/>
                </a:solidFill>
                <a:latin typeface="等线" panose="020F0502020204030204"/>
                <a:ea typeface="等线" panose="02010600030101010101" pitchFamily="2" charset="-122"/>
              </a:endParaRPr>
            </a:p>
          </p:txBody>
        </p:sp>
        <p:sp>
          <p:nvSpPr>
            <p:cNvPr id="35" name="矩形 34">
              <a:extLst>
                <a:ext uri="{FF2B5EF4-FFF2-40B4-BE49-F238E27FC236}">
                  <a16:creationId xmlns:a16="http://schemas.microsoft.com/office/drawing/2014/main" id="{B0A11B77-7950-4921-94C5-707695189DBB}"/>
                </a:ext>
              </a:extLst>
            </p:cNvPr>
            <p:cNvSpPr/>
            <p:nvPr/>
          </p:nvSpPr>
          <p:spPr bwMode="auto">
            <a:xfrm>
              <a:off x="5772380" y="1807000"/>
              <a:ext cx="132593" cy="100674"/>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fontAlgn="auto">
                <a:spcBef>
                  <a:spcPts val="0"/>
                </a:spcBef>
                <a:spcAft>
                  <a:spcPts val="0"/>
                </a:spcAft>
                <a:defRPr/>
              </a:pPr>
              <a:endParaRPr lang="zh-CN" altLang="en-US" sz="1013">
                <a:solidFill>
                  <a:prstClr val="white"/>
                </a:solidFill>
                <a:latin typeface="等线" panose="020F0502020204030204"/>
                <a:ea typeface="等线" panose="02010600030101010101" pitchFamily="2" charset="-122"/>
              </a:endParaRPr>
            </a:p>
          </p:txBody>
        </p:sp>
        <p:sp>
          <p:nvSpPr>
            <p:cNvPr id="36" name="矩形 35">
              <a:extLst>
                <a:ext uri="{FF2B5EF4-FFF2-40B4-BE49-F238E27FC236}">
                  <a16:creationId xmlns:a16="http://schemas.microsoft.com/office/drawing/2014/main" id="{8E4885A6-4F2D-4069-9092-7F8C756A09E3}"/>
                </a:ext>
              </a:extLst>
            </p:cNvPr>
            <p:cNvSpPr/>
            <p:nvPr/>
          </p:nvSpPr>
          <p:spPr bwMode="auto">
            <a:xfrm>
              <a:off x="5786021" y="2106601"/>
              <a:ext cx="113101" cy="85874"/>
            </a:xfrm>
            <a:prstGeom prst="rect">
              <a:avLst/>
            </a:prstGeom>
            <a:solidFill>
              <a:srgbClr val="01DC00"/>
            </a:solidFill>
            <a:ln w="19050">
              <a:solidFill>
                <a:srgbClr val="01D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fontAlgn="auto">
                <a:spcBef>
                  <a:spcPts val="0"/>
                </a:spcBef>
                <a:spcAft>
                  <a:spcPts val="0"/>
                </a:spcAft>
                <a:defRPr/>
              </a:pPr>
              <a:endParaRPr lang="zh-CN" altLang="en-US" sz="1013">
                <a:solidFill>
                  <a:prstClr val="white"/>
                </a:solidFill>
                <a:latin typeface="等线" panose="020F0502020204030204"/>
                <a:ea typeface="等线" panose="02010600030101010101" pitchFamily="2" charset="-122"/>
              </a:endParaRPr>
            </a:p>
          </p:txBody>
        </p:sp>
        <p:sp>
          <p:nvSpPr>
            <p:cNvPr id="37" name="文本框 13">
              <a:extLst>
                <a:ext uri="{FF2B5EF4-FFF2-40B4-BE49-F238E27FC236}">
                  <a16:creationId xmlns:a16="http://schemas.microsoft.com/office/drawing/2014/main" id="{EEB42A73-BD43-48B0-AF19-68543C0785A2}"/>
                </a:ext>
              </a:extLst>
            </p:cNvPr>
            <p:cNvSpPr txBox="1">
              <a:spLocks noChangeArrowheads="1"/>
            </p:cNvSpPr>
            <p:nvPr/>
          </p:nvSpPr>
          <p:spPr bwMode="auto">
            <a:xfrm>
              <a:off x="5838025" y="1460772"/>
              <a:ext cx="637067" cy="1740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514350" fontAlgn="auto">
                <a:spcBef>
                  <a:spcPts val="0"/>
                </a:spcBef>
                <a:spcAft>
                  <a:spcPts val="0"/>
                </a:spcAft>
              </a:pPr>
              <a:r>
                <a:rPr lang="en-US" altLang="zh-CN" sz="675" b="1" dirty="0">
                  <a:solidFill>
                    <a:prstClr val="black"/>
                  </a:solidFill>
                  <a:latin typeface="黑体" panose="02010609060101010101" pitchFamily="49" charset="-122"/>
                  <a:ea typeface="黑体" panose="02010609060101010101" pitchFamily="49" charset="-122"/>
                </a:rPr>
                <a:t>sand-sand</a:t>
              </a:r>
              <a:endParaRPr lang="zh-CN" altLang="en-US" sz="675" b="1" dirty="0">
                <a:solidFill>
                  <a:srgbClr val="FFFFFF"/>
                </a:solidFill>
                <a:latin typeface="黑体" panose="02010609060101010101" pitchFamily="49" charset="-122"/>
                <a:ea typeface="黑体" panose="02010609060101010101" pitchFamily="49" charset="-122"/>
              </a:endParaRPr>
            </a:p>
          </p:txBody>
        </p:sp>
        <p:sp>
          <p:nvSpPr>
            <p:cNvPr id="38" name="文本框 13">
              <a:extLst>
                <a:ext uri="{FF2B5EF4-FFF2-40B4-BE49-F238E27FC236}">
                  <a16:creationId xmlns:a16="http://schemas.microsoft.com/office/drawing/2014/main" id="{2B0408AC-58FC-4E44-8B59-0990034C4368}"/>
                </a:ext>
              </a:extLst>
            </p:cNvPr>
            <p:cNvSpPr txBox="1">
              <a:spLocks noChangeArrowheads="1"/>
            </p:cNvSpPr>
            <p:nvPr/>
          </p:nvSpPr>
          <p:spPr bwMode="auto">
            <a:xfrm>
              <a:off x="5856211" y="1762949"/>
              <a:ext cx="527726" cy="1740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514350" fontAlgn="auto">
                <a:spcBef>
                  <a:spcPts val="0"/>
                </a:spcBef>
                <a:spcAft>
                  <a:spcPts val="0"/>
                </a:spcAft>
              </a:pPr>
              <a:r>
                <a:rPr lang="en-US" altLang="zh-CN" sz="675" b="1" dirty="0">
                  <a:solidFill>
                    <a:prstClr val="black"/>
                  </a:solidFill>
                  <a:latin typeface="黑体" panose="02010609060101010101" pitchFamily="49" charset="-122"/>
                  <a:ea typeface="黑体" panose="02010609060101010101" pitchFamily="49" charset="-122"/>
                </a:rPr>
                <a:t>sand-mud</a:t>
              </a:r>
              <a:endParaRPr lang="zh-CN" altLang="en-US" sz="675" b="1" dirty="0">
                <a:solidFill>
                  <a:srgbClr val="FFFFFF"/>
                </a:solidFill>
                <a:latin typeface="黑体" panose="02010609060101010101" pitchFamily="49" charset="-122"/>
                <a:ea typeface="黑体" panose="02010609060101010101" pitchFamily="49" charset="-122"/>
              </a:endParaRPr>
            </a:p>
          </p:txBody>
        </p:sp>
        <p:sp>
          <p:nvSpPr>
            <p:cNvPr id="39" name="文本框 13">
              <a:extLst>
                <a:ext uri="{FF2B5EF4-FFF2-40B4-BE49-F238E27FC236}">
                  <a16:creationId xmlns:a16="http://schemas.microsoft.com/office/drawing/2014/main" id="{A07EE908-FBD3-4410-ADFB-B7D21632C50A}"/>
                </a:ext>
              </a:extLst>
            </p:cNvPr>
            <p:cNvSpPr txBox="1">
              <a:spLocks noChangeArrowheads="1"/>
            </p:cNvSpPr>
            <p:nvPr/>
          </p:nvSpPr>
          <p:spPr bwMode="auto">
            <a:xfrm>
              <a:off x="5868499" y="2058398"/>
              <a:ext cx="401072" cy="1740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514350" fontAlgn="auto">
                <a:spcBef>
                  <a:spcPts val="0"/>
                </a:spcBef>
                <a:spcAft>
                  <a:spcPts val="0"/>
                </a:spcAft>
              </a:pPr>
              <a:r>
                <a:rPr lang="en-US" altLang="zh-CN" sz="675" b="1" dirty="0">
                  <a:solidFill>
                    <a:prstClr val="black"/>
                  </a:solidFill>
                  <a:latin typeface="黑体" panose="02010609060101010101" pitchFamily="49" charset="-122"/>
                  <a:ea typeface="黑体" panose="02010609060101010101" pitchFamily="49" charset="-122"/>
                </a:rPr>
                <a:t>mud-mud</a:t>
              </a:r>
              <a:endParaRPr lang="zh-CN" altLang="en-US" sz="675" b="1" dirty="0">
                <a:solidFill>
                  <a:srgbClr val="FFFFFF"/>
                </a:solidFill>
                <a:latin typeface="黑体" panose="02010609060101010101" pitchFamily="49" charset="-122"/>
                <a:ea typeface="黑体" panose="02010609060101010101" pitchFamily="49" charset="-122"/>
              </a:endParaRPr>
            </a:p>
          </p:txBody>
        </p:sp>
        <p:pic>
          <p:nvPicPr>
            <p:cNvPr id="40" name="图片 39">
              <a:extLst>
                <a:ext uri="{FF2B5EF4-FFF2-40B4-BE49-F238E27FC236}">
                  <a16:creationId xmlns:a16="http://schemas.microsoft.com/office/drawing/2014/main" id="{83C272E9-3925-4FE0-89DF-99D4483603CB}"/>
                </a:ext>
              </a:extLst>
            </p:cNvPr>
            <p:cNvPicPr>
              <a:picLocks noChangeAspect="1"/>
            </p:cNvPicPr>
            <p:nvPr/>
          </p:nvPicPr>
          <p:blipFill>
            <a:blip r:embed="rId6"/>
            <a:stretch>
              <a:fillRect/>
            </a:stretch>
          </p:blipFill>
          <p:spPr>
            <a:xfrm>
              <a:off x="5626148" y="2618649"/>
              <a:ext cx="517896" cy="272263"/>
            </a:xfrm>
            <a:prstGeom prst="rect">
              <a:avLst/>
            </a:prstGeom>
          </p:spPr>
        </p:pic>
        <p:sp>
          <p:nvSpPr>
            <p:cNvPr id="41" name="任意多边形: 形状 40">
              <a:extLst>
                <a:ext uri="{FF2B5EF4-FFF2-40B4-BE49-F238E27FC236}">
                  <a16:creationId xmlns:a16="http://schemas.microsoft.com/office/drawing/2014/main" id="{8C880E07-A60C-4A37-87C6-75516AF92798}"/>
                </a:ext>
              </a:extLst>
            </p:cNvPr>
            <p:cNvSpPr/>
            <p:nvPr/>
          </p:nvSpPr>
          <p:spPr>
            <a:xfrm>
              <a:off x="4753985" y="2046847"/>
              <a:ext cx="479402" cy="34289"/>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42" name="文本框 41">
              <a:extLst>
                <a:ext uri="{FF2B5EF4-FFF2-40B4-BE49-F238E27FC236}">
                  <a16:creationId xmlns:a16="http://schemas.microsoft.com/office/drawing/2014/main" id="{B9F53A0B-D1B9-43CB-A5DB-C740055831F8}"/>
                </a:ext>
              </a:extLst>
            </p:cNvPr>
            <p:cNvSpPr txBox="1"/>
            <p:nvPr/>
          </p:nvSpPr>
          <p:spPr>
            <a:xfrm>
              <a:off x="4130836" y="1559239"/>
              <a:ext cx="628547" cy="300082"/>
            </a:xfrm>
            <a:prstGeom prst="rect">
              <a:avLst/>
            </a:prstGeom>
            <a:noFill/>
          </p:spPr>
          <p:txBody>
            <a:bodyPr wrap="square" rtlCol="0">
              <a:spAutoFit/>
            </a:bodyPr>
            <a:lstStyle/>
            <a:p>
              <a:pPr defTabSz="685800" fontAlgn="auto">
                <a:spcBef>
                  <a:spcPts val="0"/>
                </a:spcBef>
                <a:spcAft>
                  <a:spcPts val="0"/>
                </a:spcAft>
              </a:pPr>
              <a:r>
                <a:rPr lang="en-US" altLang="zh-CN" sz="1350" dirty="0">
                  <a:solidFill>
                    <a:srgbClr val="FF0000"/>
                  </a:solidFill>
                  <a:highlight>
                    <a:srgbClr val="FFFF00"/>
                  </a:highlight>
                  <a:latin typeface="等线" panose="020F0502020204030204"/>
                  <a:ea typeface="等线" panose="02010600030101010101" pitchFamily="2" charset="-122"/>
                </a:rPr>
                <a:t>ZIV</a:t>
              </a:r>
              <a:endParaRPr lang="zh-CN" altLang="en-US" sz="1350" dirty="0">
                <a:solidFill>
                  <a:srgbClr val="FF0000"/>
                </a:solidFill>
                <a:highlight>
                  <a:srgbClr val="FFFF00"/>
                </a:highlight>
                <a:latin typeface="等线" panose="020F0502020204030204"/>
                <a:ea typeface="等线" panose="02010600030101010101" pitchFamily="2" charset="-122"/>
              </a:endParaRPr>
            </a:p>
          </p:txBody>
        </p:sp>
        <p:sp>
          <p:nvSpPr>
            <p:cNvPr id="43" name="文本框 42">
              <a:extLst>
                <a:ext uri="{FF2B5EF4-FFF2-40B4-BE49-F238E27FC236}">
                  <a16:creationId xmlns:a16="http://schemas.microsoft.com/office/drawing/2014/main" id="{AF9898CA-603A-48FB-A26F-DEA8D3A7881B}"/>
                </a:ext>
              </a:extLst>
            </p:cNvPr>
            <p:cNvSpPr txBox="1"/>
            <p:nvPr/>
          </p:nvSpPr>
          <p:spPr>
            <a:xfrm>
              <a:off x="4152281" y="2169118"/>
              <a:ext cx="628547" cy="300082"/>
            </a:xfrm>
            <a:prstGeom prst="rect">
              <a:avLst/>
            </a:prstGeom>
            <a:noFill/>
          </p:spPr>
          <p:txBody>
            <a:bodyPr wrap="square" rtlCol="0">
              <a:spAutoFit/>
            </a:bodyPr>
            <a:lstStyle/>
            <a:p>
              <a:pPr defTabSz="685800" fontAlgn="auto">
                <a:spcBef>
                  <a:spcPts val="0"/>
                </a:spcBef>
                <a:spcAft>
                  <a:spcPts val="0"/>
                </a:spcAft>
              </a:pPr>
              <a:r>
                <a:rPr lang="en-US" altLang="zh-CN" sz="1350" dirty="0">
                  <a:solidFill>
                    <a:srgbClr val="FF0000"/>
                  </a:solidFill>
                  <a:highlight>
                    <a:srgbClr val="FFFF00"/>
                  </a:highlight>
                  <a:latin typeface="等线" panose="020F0502020204030204"/>
                  <a:ea typeface="等线" panose="02010600030101010101" pitchFamily="2" charset="-122"/>
                </a:rPr>
                <a:t>ZV</a:t>
              </a:r>
              <a:endParaRPr lang="zh-CN" altLang="en-US" sz="1350" dirty="0">
                <a:solidFill>
                  <a:srgbClr val="FF0000"/>
                </a:solidFill>
                <a:highlight>
                  <a:srgbClr val="FFFF00"/>
                </a:highlight>
                <a:latin typeface="等线" panose="020F0502020204030204"/>
                <a:ea typeface="等线" panose="02010600030101010101" pitchFamily="2" charset="-122"/>
              </a:endParaRPr>
            </a:p>
          </p:txBody>
        </p:sp>
        <p:pic>
          <p:nvPicPr>
            <p:cNvPr id="44" name="图片 43">
              <a:extLst>
                <a:ext uri="{FF2B5EF4-FFF2-40B4-BE49-F238E27FC236}">
                  <a16:creationId xmlns:a16="http://schemas.microsoft.com/office/drawing/2014/main" id="{68010C56-7F77-4008-9678-CB2E826BE6DE}"/>
                </a:ext>
              </a:extLst>
            </p:cNvPr>
            <p:cNvPicPr>
              <a:picLocks noChangeAspect="1"/>
            </p:cNvPicPr>
            <p:nvPr/>
          </p:nvPicPr>
          <p:blipFill>
            <a:blip r:embed="rId7"/>
            <a:stretch>
              <a:fillRect/>
            </a:stretch>
          </p:blipFill>
          <p:spPr>
            <a:xfrm>
              <a:off x="4514716" y="1417726"/>
              <a:ext cx="1042562" cy="1224416"/>
            </a:xfrm>
            <a:prstGeom prst="rect">
              <a:avLst/>
            </a:prstGeom>
          </p:spPr>
        </p:pic>
        <p:sp>
          <p:nvSpPr>
            <p:cNvPr id="45" name="任意多边形: 形状 44">
              <a:extLst>
                <a:ext uri="{FF2B5EF4-FFF2-40B4-BE49-F238E27FC236}">
                  <a16:creationId xmlns:a16="http://schemas.microsoft.com/office/drawing/2014/main" id="{8DDBC1CC-04D5-42EC-9853-61EF10300EA2}"/>
                </a:ext>
              </a:extLst>
            </p:cNvPr>
            <p:cNvSpPr/>
            <p:nvPr/>
          </p:nvSpPr>
          <p:spPr>
            <a:xfrm flipV="1">
              <a:off x="4647529" y="1957439"/>
              <a:ext cx="909749" cy="34289"/>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grpSp>
      <p:sp>
        <p:nvSpPr>
          <p:cNvPr id="47" name="文本框 46">
            <a:extLst>
              <a:ext uri="{FF2B5EF4-FFF2-40B4-BE49-F238E27FC236}">
                <a16:creationId xmlns:a16="http://schemas.microsoft.com/office/drawing/2014/main" id="{62127B2E-EF10-45FE-B463-8EE4A5A1B266}"/>
              </a:ext>
            </a:extLst>
          </p:cNvPr>
          <p:cNvSpPr txBox="1"/>
          <p:nvPr/>
        </p:nvSpPr>
        <p:spPr>
          <a:xfrm>
            <a:off x="7574535" y="5507716"/>
            <a:ext cx="1569465" cy="683905"/>
          </a:xfrm>
          <a:prstGeom prst="rect">
            <a:avLst/>
          </a:prstGeom>
          <a:noFill/>
        </p:spPr>
        <p:txBody>
          <a:bodyPr wrap="square" rtlCol="0">
            <a:spAutoFit/>
          </a:bodyPr>
          <a:lstStyle/>
          <a:p>
            <a:pPr defTabSz="685800" fontAlgn="auto">
              <a:lnSpc>
                <a:spcPct val="150000"/>
              </a:lnSpc>
              <a:spcBef>
                <a:spcPts val="0"/>
              </a:spcBef>
              <a:spcAft>
                <a:spcPts val="0"/>
              </a:spcAft>
            </a:pPr>
            <a:r>
              <a:rPr lang="en-US" altLang="zh-CN" sz="1350" b="1" dirty="0">
                <a:solidFill>
                  <a:prstClr val="black"/>
                </a:solidFill>
                <a:latin typeface="等线" panose="02010600030101010101" pitchFamily="2" charset="-122"/>
                <a:ea typeface="等线" panose="02010600030101010101" pitchFamily="2" charset="-122"/>
              </a:rPr>
              <a:t>ZIV:SGR 30%-40%</a:t>
            </a:r>
          </a:p>
          <a:p>
            <a:pPr defTabSz="685800" fontAlgn="auto">
              <a:lnSpc>
                <a:spcPct val="150000"/>
              </a:lnSpc>
              <a:spcBef>
                <a:spcPts val="0"/>
              </a:spcBef>
              <a:spcAft>
                <a:spcPts val="0"/>
              </a:spcAft>
            </a:pPr>
            <a:r>
              <a:rPr lang="en-US" altLang="zh-CN" sz="1350" b="1" dirty="0">
                <a:solidFill>
                  <a:prstClr val="black"/>
                </a:solidFill>
                <a:latin typeface="等线" panose="02010600030101010101" pitchFamily="2" charset="-122"/>
                <a:ea typeface="等线" panose="02010600030101010101" pitchFamily="2" charset="-122"/>
              </a:rPr>
              <a:t>ZV:SGR 40%-50%</a:t>
            </a:r>
            <a:endParaRPr lang="zh-CN" altLang="en-US" sz="1350" b="1" dirty="0">
              <a:solidFill>
                <a:prstClr val="black"/>
              </a:solidFill>
              <a:latin typeface="等线" panose="02010600030101010101" pitchFamily="2" charset="-122"/>
              <a:ea typeface="等线" panose="02010600030101010101" pitchFamily="2" charset="-122"/>
            </a:endParaRPr>
          </a:p>
        </p:txBody>
      </p:sp>
      <p:sp>
        <p:nvSpPr>
          <p:cNvPr id="48" name="文本框 47">
            <a:extLst>
              <a:ext uri="{FF2B5EF4-FFF2-40B4-BE49-F238E27FC236}">
                <a16:creationId xmlns:a16="http://schemas.microsoft.com/office/drawing/2014/main" id="{DF3FCB56-F229-461E-A498-8A6D90D8AA72}"/>
              </a:ext>
            </a:extLst>
          </p:cNvPr>
          <p:cNvSpPr txBox="1"/>
          <p:nvPr/>
        </p:nvSpPr>
        <p:spPr>
          <a:xfrm>
            <a:off x="7751387" y="2784947"/>
            <a:ext cx="1408306" cy="1234953"/>
          </a:xfrm>
          <a:prstGeom prst="rect">
            <a:avLst/>
          </a:prstGeom>
          <a:noFill/>
        </p:spPr>
        <p:txBody>
          <a:bodyPr wrap="square" rtlCol="0">
            <a:spAutoFit/>
          </a:bodyPr>
          <a:lstStyle/>
          <a:p>
            <a:pPr defTabSz="685800" fontAlgn="auto">
              <a:lnSpc>
                <a:spcPct val="150000"/>
              </a:lnSpc>
              <a:spcBef>
                <a:spcPts val="0"/>
              </a:spcBef>
              <a:spcAft>
                <a:spcPts val="0"/>
              </a:spcAft>
            </a:pPr>
            <a:r>
              <a:rPr lang="en-US" altLang="zh-CN" sz="1350" b="1" dirty="0" err="1">
                <a:solidFill>
                  <a:prstClr val="black"/>
                </a:solidFill>
                <a:latin typeface="等线" panose="02010600030101010101" pitchFamily="2" charset="-122"/>
                <a:ea typeface="等线" panose="02010600030101010101" pitchFamily="2" charset="-122"/>
              </a:rPr>
              <a:t>ZIV:sand-sand</a:t>
            </a:r>
            <a:endParaRPr lang="en-US" altLang="zh-CN" sz="1350" b="1" dirty="0">
              <a:solidFill>
                <a:prstClr val="black"/>
              </a:solidFill>
              <a:latin typeface="等线" panose="02010600030101010101" pitchFamily="2" charset="-122"/>
              <a:ea typeface="等线" panose="02010600030101010101" pitchFamily="2" charset="-122"/>
            </a:endParaRPr>
          </a:p>
          <a:p>
            <a:pPr defTabSz="685800" fontAlgn="auto">
              <a:lnSpc>
                <a:spcPct val="150000"/>
              </a:lnSpc>
              <a:spcBef>
                <a:spcPts val="0"/>
              </a:spcBef>
              <a:spcAft>
                <a:spcPts val="0"/>
              </a:spcAft>
            </a:pPr>
            <a:r>
              <a:rPr lang="en-US" altLang="zh-CN" sz="1350" b="1" dirty="0" err="1">
                <a:solidFill>
                  <a:prstClr val="black"/>
                </a:solidFill>
                <a:latin typeface="等线" panose="02010600030101010101" pitchFamily="2" charset="-122"/>
                <a:ea typeface="等线" panose="02010600030101010101" pitchFamily="2" charset="-122"/>
              </a:rPr>
              <a:t>ZV:sand-sand</a:t>
            </a:r>
            <a:r>
              <a:rPr lang="zh-CN" altLang="en-US" sz="1350" b="1" dirty="0">
                <a:solidFill>
                  <a:prstClr val="black"/>
                </a:solidFill>
                <a:latin typeface="等线" panose="02010600030101010101" pitchFamily="2" charset="-122"/>
                <a:ea typeface="等线" panose="02010600030101010101" pitchFamily="2" charset="-122"/>
              </a:rPr>
              <a:t>、</a:t>
            </a:r>
            <a:endParaRPr lang="en-US" altLang="zh-CN" sz="1350" b="1" dirty="0">
              <a:solidFill>
                <a:prstClr val="black"/>
              </a:solidFill>
              <a:latin typeface="等线" panose="02010600030101010101" pitchFamily="2" charset="-122"/>
              <a:ea typeface="等线" panose="02010600030101010101" pitchFamily="2" charset="-122"/>
            </a:endParaRPr>
          </a:p>
          <a:p>
            <a:pPr defTabSz="685800" fontAlgn="auto">
              <a:lnSpc>
                <a:spcPct val="150000"/>
              </a:lnSpc>
              <a:spcBef>
                <a:spcPts val="0"/>
              </a:spcBef>
              <a:spcAft>
                <a:spcPts val="0"/>
              </a:spcAft>
            </a:pPr>
            <a:r>
              <a:rPr lang="en-US" altLang="zh-CN" sz="1350" dirty="0">
                <a:solidFill>
                  <a:prstClr val="black"/>
                </a:solidFill>
                <a:latin typeface="等线" panose="02010600030101010101" pitchFamily="2" charset="-122"/>
                <a:ea typeface="等线" panose="02010600030101010101" pitchFamily="2" charset="-122"/>
              </a:rPr>
              <a:t>      </a:t>
            </a:r>
            <a:r>
              <a:rPr lang="en-US" altLang="zh-CN" sz="1350" b="1" dirty="0">
                <a:solidFill>
                  <a:prstClr val="black"/>
                </a:solidFill>
                <a:latin typeface="等线" panose="02010600030101010101" pitchFamily="2" charset="-122"/>
                <a:ea typeface="等线" panose="02010600030101010101" pitchFamily="2" charset="-122"/>
              </a:rPr>
              <a:t>sand-mud</a:t>
            </a:r>
          </a:p>
          <a:p>
            <a:pPr defTabSz="685800" fontAlgn="auto">
              <a:spcBef>
                <a:spcPts val="0"/>
              </a:spcBef>
              <a:spcAft>
                <a:spcPts val="0"/>
              </a:spcAft>
            </a:pPr>
            <a:endParaRPr lang="zh-CN" altLang="en-US" sz="1350" dirty="0">
              <a:solidFill>
                <a:prstClr val="black"/>
              </a:solidFill>
              <a:latin typeface="等线" panose="020F0502020204030204"/>
              <a:ea typeface="等线" panose="02010600030101010101" pitchFamily="2" charset="-122"/>
            </a:endParaRPr>
          </a:p>
        </p:txBody>
      </p:sp>
      <p:sp>
        <p:nvSpPr>
          <p:cNvPr id="49" name="矩形 48">
            <a:extLst>
              <a:ext uri="{FF2B5EF4-FFF2-40B4-BE49-F238E27FC236}">
                <a16:creationId xmlns:a16="http://schemas.microsoft.com/office/drawing/2014/main" id="{AD9B2C37-F274-47BD-BF93-1E9BFF67F8F7}"/>
              </a:ext>
            </a:extLst>
          </p:cNvPr>
          <p:cNvSpPr/>
          <p:nvPr/>
        </p:nvSpPr>
        <p:spPr bwMode="auto">
          <a:xfrm>
            <a:off x="395536" y="2045623"/>
            <a:ext cx="3583049" cy="2411075"/>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pic>
        <p:nvPicPr>
          <p:cNvPr id="50" name="图片 49">
            <a:extLst>
              <a:ext uri="{FF2B5EF4-FFF2-40B4-BE49-F238E27FC236}">
                <a16:creationId xmlns:a16="http://schemas.microsoft.com/office/drawing/2014/main" id="{24616D73-50D3-49E6-8764-D359D58D0B3D}"/>
              </a:ext>
            </a:extLst>
          </p:cNvPr>
          <p:cNvPicPr>
            <a:picLocks noChangeAspect="1"/>
          </p:cNvPicPr>
          <p:nvPr/>
        </p:nvPicPr>
        <p:blipFill>
          <a:blip r:embed="rId8"/>
          <a:stretch>
            <a:fillRect/>
          </a:stretch>
        </p:blipFill>
        <p:spPr>
          <a:xfrm>
            <a:off x="3309866" y="4111053"/>
            <a:ext cx="141173" cy="144425"/>
          </a:xfrm>
          <a:prstGeom prst="rect">
            <a:avLst/>
          </a:prstGeom>
        </p:spPr>
      </p:pic>
      <p:pic>
        <p:nvPicPr>
          <p:cNvPr id="51" name="图片 50">
            <a:extLst>
              <a:ext uri="{FF2B5EF4-FFF2-40B4-BE49-F238E27FC236}">
                <a16:creationId xmlns:a16="http://schemas.microsoft.com/office/drawing/2014/main" id="{798F9CE1-DE8E-4E49-A143-41776867F1B6}"/>
              </a:ext>
            </a:extLst>
          </p:cNvPr>
          <p:cNvPicPr>
            <a:picLocks noChangeAspect="1"/>
          </p:cNvPicPr>
          <p:nvPr/>
        </p:nvPicPr>
        <p:blipFill>
          <a:blip r:embed="rId9"/>
          <a:stretch>
            <a:fillRect/>
          </a:stretch>
        </p:blipFill>
        <p:spPr>
          <a:xfrm>
            <a:off x="3312287" y="4281052"/>
            <a:ext cx="128640" cy="125255"/>
          </a:xfrm>
          <a:prstGeom prst="rect">
            <a:avLst/>
          </a:prstGeom>
        </p:spPr>
      </p:pic>
      <p:sp>
        <p:nvSpPr>
          <p:cNvPr id="52" name="文本框 51">
            <a:extLst>
              <a:ext uri="{FF2B5EF4-FFF2-40B4-BE49-F238E27FC236}">
                <a16:creationId xmlns:a16="http://schemas.microsoft.com/office/drawing/2014/main" id="{76FEF1D2-4BF9-4E39-BC82-D64E76471502}"/>
              </a:ext>
            </a:extLst>
          </p:cNvPr>
          <p:cNvSpPr txBox="1"/>
          <p:nvPr/>
        </p:nvSpPr>
        <p:spPr>
          <a:xfrm>
            <a:off x="3380797" y="4083237"/>
            <a:ext cx="1296144" cy="200055"/>
          </a:xfrm>
          <a:prstGeom prst="rect">
            <a:avLst/>
          </a:prstGeom>
          <a:noFill/>
        </p:spPr>
        <p:txBody>
          <a:bodyPr wrap="square" rtlCol="0">
            <a:spAutoFit/>
          </a:bodyPr>
          <a:lstStyle/>
          <a:p>
            <a:r>
              <a:rPr lang="en-US" altLang="zh-CN" sz="700" dirty="0"/>
              <a:t>Oil well</a:t>
            </a:r>
            <a:endParaRPr lang="zh-CN" altLang="en-US" sz="700" dirty="0"/>
          </a:p>
        </p:txBody>
      </p:sp>
      <p:sp>
        <p:nvSpPr>
          <p:cNvPr id="53" name="文本框 52">
            <a:extLst>
              <a:ext uri="{FF2B5EF4-FFF2-40B4-BE49-F238E27FC236}">
                <a16:creationId xmlns:a16="http://schemas.microsoft.com/office/drawing/2014/main" id="{A4823965-9872-4C02-AC21-C7A01D431A98}"/>
              </a:ext>
            </a:extLst>
          </p:cNvPr>
          <p:cNvSpPr txBox="1"/>
          <p:nvPr/>
        </p:nvSpPr>
        <p:spPr>
          <a:xfrm>
            <a:off x="3385909" y="4244772"/>
            <a:ext cx="1296144" cy="200055"/>
          </a:xfrm>
          <a:prstGeom prst="rect">
            <a:avLst/>
          </a:prstGeom>
          <a:noFill/>
        </p:spPr>
        <p:txBody>
          <a:bodyPr wrap="square" rtlCol="0">
            <a:spAutoFit/>
          </a:bodyPr>
          <a:lstStyle/>
          <a:p>
            <a:r>
              <a:rPr lang="en-US" altLang="zh-CN" sz="700" dirty="0"/>
              <a:t>Water well</a:t>
            </a:r>
            <a:endParaRPr lang="zh-CN" altLang="en-US" sz="700" dirty="0"/>
          </a:p>
        </p:txBody>
      </p:sp>
    </p:spTree>
    <p:extLst>
      <p:ext uri="{BB962C8B-B14F-4D97-AF65-F5344CB8AC3E}">
        <p14:creationId xmlns:p14="http://schemas.microsoft.com/office/powerpoint/2010/main" val="869347157"/>
      </p:ext>
    </p:extLst>
  </p:cSld>
  <p:clrMapOvr>
    <a:masterClrMapping/>
  </p:clrMapOvr>
  <p:transition advClick="0" advTm="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6F17F-B1A6-46FC-B5D3-511400BAAE6D}"/>
              </a:ext>
            </a:extLst>
          </p:cNvPr>
          <p:cNvSpPr>
            <a:spLocks noGrp="1"/>
          </p:cNvSpPr>
          <p:nvPr>
            <p:ph type="title"/>
          </p:nvPr>
        </p:nvSpPr>
        <p:spPr>
          <a:xfrm>
            <a:off x="-29394" y="146093"/>
            <a:ext cx="10043020" cy="584865"/>
          </a:xfrm>
        </p:spPr>
        <p:txBody>
          <a:bodyPr/>
          <a:lstStyle/>
          <a:p>
            <a:r>
              <a:rPr lang="en-US" altLang="zh-CN" sz="2400" dirty="0"/>
              <a:t>The relationship between SGR and seepage velocity</a:t>
            </a:r>
            <a:endParaRPr lang="zh-CN" altLang="en-US" sz="2400" dirty="0"/>
          </a:p>
        </p:txBody>
      </p:sp>
      <p:sp>
        <p:nvSpPr>
          <p:cNvPr id="66" name="文本框 65">
            <a:extLst>
              <a:ext uri="{FF2B5EF4-FFF2-40B4-BE49-F238E27FC236}">
                <a16:creationId xmlns:a16="http://schemas.microsoft.com/office/drawing/2014/main" id="{9F5436BC-512C-4240-A048-6E87E60ABC60}"/>
              </a:ext>
            </a:extLst>
          </p:cNvPr>
          <p:cNvSpPr txBox="1"/>
          <p:nvPr/>
        </p:nvSpPr>
        <p:spPr>
          <a:xfrm>
            <a:off x="230837" y="882236"/>
            <a:ext cx="8078792" cy="1969835"/>
          </a:xfrm>
          <a:prstGeom prst="rect">
            <a:avLst/>
          </a:prstGeom>
          <a:noFill/>
        </p:spPr>
        <p:txBody>
          <a:bodyPr wrap="square" rtlCol="0">
            <a:spAutoFit/>
          </a:bodyPr>
          <a:lstStyle/>
          <a:p>
            <a:pPr algn="just" defTabSz="685800" fontAlgn="auto">
              <a:lnSpc>
                <a:spcPct val="114000"/>
              </a:lnSpc>
              <a:spcBef>
                <a:spcPts val="0"/>
              </a:spcBef>
              <a:spcAft>
                <a:spcPts val="0"/>
              </a:spcAft>
            </a:pP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The injection-production relationship is selected to determine the effective well group across the fault, and the SGR relationship of the fault mudstone smear ratio at the intersection of the fault plane section is analyzed. It is found that the seepage velocity is positively correlated with the SGR logarithmically. When the SGR at a certain point of the section is small, the water body flows to the low value direction.</a:t>
            </a:r>
            <a:endParaRPr lang="zh-CN" altLang="en-US" b="1"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graphicFrame>
        <p:nvGraphicFramePr>
          <p:cNvPr id="67" name="表格 66">
            <a:extLst>
              <a:ext uri="{FF2B5EF4-FFF2-40B4-BE49-F238E27FC236}">
                <a16:creationId xmlns:a16="http://schemas.microsoft.com/office/drawing/2014/main" id="{020F810F-869B-488E-BBC0-75499CE640E1}"/>
              </a:ext>
            </a:extLst>
          </p:cNvPr>
          <p:cNvGraphicFramePr>
            <a:graphicFrameLocks noGrp="1"/>
          </p:cNvGraphicFramePr>
          <p:nvPr>
            <p:extLst>
              <p:ext uri="{D42A27DB-BD31-4B8C-83A1-F6EECF244321}">
                <p14:modId xmlns:p14="http://schemas.microsoft.com/office/powerpoint/2010/main" val="3720145499"/>
              </p:ext>
            </p:extLst>
          </p:nvPr>
        </p:nvGraphicFramePr>
        <p:xfrm>
          <a:off x="230837" y="3135482"/>
          <a:ext cx="4277575" cy="3240363"/>
        </p:xfrm>
        <a:graphic>
          <a:graphicData uri="http://schemas.openxmlformats.org/drawingml/2006/table">
            <a:tbl>
              <a:tblPr firstRow="1" firstCol="1" bandRow="1"/>
              <a:tblGrid>
                <a:gridCol w="671948">
                  <a:extLst>
                    <a:ext uri="{9D8B030D-6E8A-4147-A177-3AD203B41FA5}">
                      <a16:colId xmlns:a16="http://schemas.microsoft.com/office/drawing/2014/main" val="1293479973"/>
                    </a:ext>
                  </a:extLst>
                </a:gridCol>
                <a:gridCol w="1275623">
                  <a:extLst>
                    <a:ext uri="{9D8B030D-6E8A-4147-A177-3AD203B41FA5}">
                      <a16:colId xmlns:a16="http://schemas.microsoft.com/office/drawing/2014/main" val="1372436426"/>
                    </a:ext>
                  </a:extLst>
                </a:gridCol>
                <a:gridCol w="443517">
                  <a:extLst>
                    <a:ext uri="{9D8B030D-6E8A-4147-A177-3AD203B41FA5}">
                      <a16:colId xmlns:a16="http://schemas.microsoft.com/office/drawing/2014/main" val="1385966167"/>
                    </a:ext>
                  </a:extLst>
                </a:gridCol>
                <a:gridCol w="631396">
                  <a:extLst>
                    <a:ext uri="{9D8B030D-6E8A-4147-A177-3AD203B41FA5}">
                      <a16:colId xmlns:a16="http://schemas.microsoft.com/office/drawing/2014/main" val="3086753498"/>
                    </a:ext>
                  </a:extLst>
                </a:gridCol>
                <a:gridCol w="744841">
                  <a:extLst>
                    <a:ext uri="{9D8B030D-6E8A-4147-A177-3AD203B41FA5}">
                      <a16:colId xmlns:a16="http://schemas.microsoft.com/office/drawing/2014/main" val="4022330681"/>
                    </a:ext>
                  </a:extLst>
                </a:gridCol>
                <a:gridCol w="510250">
                  <a:extLst>
                    <a:ext uri="{9D8B030D-6E8A-4147-A177-3AD203B41FA5}">
                      <a16:colId xmlns:a16="http://schemas.microsoft.com/office/drawing/2014/main" val="3695888102"/>
                    </a:ext>
                  </a:extLst>
                </a:gridCol>
              </a:tblGrid>
              <a:tr h="441868">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Fault</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Well group</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Well spacing</a:t>
                      </a:r>
                      <a:r>
                        <a:rPr lang="zh-CN" sz="800" kern="100" dirty="0">
                          <a:effectLst/>
                          <a:latin typeface="Times New Roman" panose="02020603050405020304" pitchFamily="18" charset="0"/>
                          <a:ea typeface="宋体" panose="02010600030101010101" pitchFamily="2" charset="-122"/>
                        </a:rPr>
                        <a:t>（</a:t>
                      </a:r>
                      <a:r>
                        <a:rPr lang="en-US" sz="800" kern="100" dirty="0">
                          <a:effectLst/>
                          <a:latin typeface="Times New Roman" panose="02020603050405020304" pitchFamily="18" charset="0"/>
                          <a:ea typeface="宋体" panose="02010600030101010101" pitchFamily="2" charset="-122"/>
                        </a:rPr>
                        <a:t>m</a:t>
                      </a:r>
                      <a:r>
                        <a:rPr lang="zh-CN" sz="800" kern="100" dirty="0">
                          <a:effectLst/>
                          <a:latin typeface="Times New Roman" panose="02020603050405020304" pitchFamily="18" charset="0"/>
                          <a:ea typeface="宋体" panose="02010600030101010101" pitchFamily="2" charset="-122"/>
                        </a:rPr>
                        <a:t>）</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Effective time</a:t>
                      </a:r>
                    </a:p>
                    <a:p>
                      <a:pPr algn="ctr">
                        <a:spcAft>
                          <a:spcPts val="0"/>
                        </a:spcAft>
                      </a:pPr>
                      <a:r>
                        <a:rPr lang="en-US" sz="800" kern="100" dirty="0">
                          <a:effectLst/>
                          <a:latin typeface="Times New Roman" panose="02020603050405020304" pitchFamily="18" charset="0"/>
                          <a:ea typeface="宋体" panose="02010600030101010101" pitchFamily="2" charset="-122"/>
                        </a:rPr>
                        <a:t>(d)</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Seepage velocity(m/d)</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SGR(%)</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9668275"/>
                  </a:ext>
                </a:extLst>
              </a:tr>
              <a:tr h="279417">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F19</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1243-1</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1243-3</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163</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en-US" sz="800" kern="100" dirty="0">
                          <a:effectLst/>
                          <a:latin typeface="Times New Roman" panose="02020603050405020304" pitchFamily="18" charset="0"/>
                          <a:ea typeface="宋体" panose="02010600030101010101" pitchFamily="2" charset="-122"/>
                        </a:rPr>
                        <a:t>       57</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2.86</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0.47</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282169"/>
                  </a:ext>
                </a:extLst>
              </a:tr>
              <a:tr h="285914">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F9</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1242-4</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1235-4</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180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800" kern="100" dirty="0">
                          <a:effectLst/>
                          <a:latin typeface="Times New Roman" panose="02020603050405020304" pitchFamily="18" charset="0"/>
                          <a:ea typeface="宋体" panose="02010600030101010101" pitchFamily="2" charset="-122"/>
                        </a:rPr>
                        <a:t>71</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2.54</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0.34</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60962"/>
                  </a:ext>
                </a:extLst>
              </a:tr>
              <a:tr h="244038">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F11</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1255-1</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76-16</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160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800" kern="100" dirty="0">
                          <a:effectLst/>
                          <a:latin typeface="Times New Roman" panose="02020603050405020304" pitchFamily="18" charset="0"/>
                          <a:ea typeface="宋体" panose="02010600030101010101" pitchFamily="2" charset="-122"/>
                        </a:rPr>
                        <a:t>65</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2.46</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0.46</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118179"/>
                  </a:ext>
                </a:extLst>
              </a:tr>
              <a:tr h="256312">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F11</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76-16</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1608-10</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140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800" kern="100" dirty="0">
                          <a:effectLst/>
                          <a:latin typeface="Times New Roman" panose="02020603050405020304" pitchFamily="18" charset="0"/>
                          <a:ea typeface="宋体" panose="02010600030101010101" pitchFamily="2" charset="-122"/>
                        </a:rPr>
                        <a:t>55</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2.55</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0.44</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081198"/>
                  </a:ext>
                </a:extLst>
              </a:tr>
              <a:tr h="244038">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F11</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1256</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1256-2</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240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147</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1.63</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0.13</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369227"/>
                  </a:ext>
                </a:extLst>
              </a:tr>
              <a:tr h="244038">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F14</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1247-5L</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1546</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145</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71</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2.04</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0.26</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863675"/>
                  </a:ext>
                </a:extLst>
              </a:tr>
              <a:tr h="256312">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F17</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1546</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59</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220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88</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2.50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0.43</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42553"/>
                  </a:ext>
                </a:extLst>
              </a:tr>
              <a:tr h="244038">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F19</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1243-1</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1243-3</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170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81</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2.10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0.33</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313515"/>
                  </a:ext>
                </a:extLst>
              </a:tr>
              <a:tr h="256312">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F22</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130</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62-26</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130</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49</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2.65</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0.49</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3472992"/>
                  </a:ext>
                </a:extLst>
              </a:tr>
              <a:tr h="244038">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F11</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1256</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1256-1</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124</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57</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2.18</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0.39</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6873671"/>
                  </a:ext>
                </a:extLst>
              </a:tr>
              <a:tr h="244038">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F13</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1257-2</a:t>
                      </a:r>
                      <a:r>
                        <a:rPr lang="zh-CN" sz="800" kern="100" dirty="0">
                          <a:effectLst/>
                          <a:latin typeface="Times New Roman" panose="02020603050405020304" pitchFamily="18" charset="0"/>
                          <a:ea typeface="宋体" panose="02010600030101010101" pitchFamily="2" charset="-122"/>
                        </a:rPr>
                        <a:t>、</a:t>
                      </a:r>
                      <a:r>
                        <a:rPr lang="en-US" altLang="zh-CN" sz="800" kern="100" dirty="0">
                          <a:effectLst/>
                          <a:latin typeface="Times New Roman" panose="02020603050405020304" pitchFamily="18" charset="0"/>
                          <a:ea typeface="宋体" panose="02010600030101010101" pitchFamily="2" charset="-122"/>
                        </a:rPr>
                        <a:t>Z</a:t>
                      </a:r>
                      <a:r>
                        <a:rPr lang="en-US" sz="800" kern="100" dirty="0">
                          <a:effectLst/>
                          <a:latin typeface="Times New Roman" panose="02020603050405020304" pitchFamily="18" charset="0"/>
                          <a:ea typeface="宋体" panose="02010600030101010101" pitchFamily="2" charset="-122"/>
                        </a:rPr>
                        <a:t>1251-1</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176</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a:effectLst/>
                          <a:latin typeface="Times New Roman" panose="02020603050405020304" pitchFamily="18" charset="0"/>
                          <a:ea typeface="宋体" panose="02010600030101010101" pitchFamily="2" charset="-122"/>
                        </a:rPr>
                        <a:t>76</a:t>
                      </a:r>
                      <a:endParaRPr lang="zh-CN" sz="800" kern="10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2.31</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kern="100" dirty="0">
                          <a:effectLst/>
                          <a:latin typeface="Times New Roman" panose="02020603050405020304" pitchFamily="18" charset="0"/>
                          <a:ea typeface="宋体" panose="02010600030101010101" pitchFamily="2" charset="-122"/>
                        </a:rPr>
                        <a:t>0.45</a:t>
                      </a:r>
                      <a:endParaRPr lang="zh-CN" sz="800" kern="100" dirty="0">
                        <a:effectLst/>
                        <a:latin typeface="Times New Roman" panose="02020603050405020304" pitchFamily="18" charset="0"/>
                        <a:ea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29149"/>
                  </a:ext>
                </a:extLst>
              </a:tr>
            </a:tbl>
          </a:graphicData>
        </a:graphic>
      </p:graphicFrame>
      <p:graphicFrame>
        <p:nvGraphicFramePr>
          <p:cNvPr id="68" name="图表 67">
            <a:extLst>
              <a:ext uri="{FF2B5EF4-FFF2-40B4-BE49-F238E27FC236}">
                <a16:creationId xmlns:a16="http://schemas.microsoft.com/office/drawing/2014/main" id="{DD772526-6E8C-4CEC-B5CE-6632106CC7F3}"/>
              </a:ext>
            </a:extLst>
          </p:cNvPr>
          <p:cNvGraphicFramePr>
            <a:graphicFrameLocks/>
          </p:cNvGraphicFramePr>
          <p:nvPr>
            <p:extLst>
              <p:ext uri="{D42A27DB-BD31-4B8C-83A1-F6EECF244321}">
                <p14:modId xmlns:p14="http://schemas.microsoft.com/office/powerpoint/2010/main" val="797927225"/>
              </p:ext>
            </p:extLst>
          </p:nvPr>
        </p:nvGraphicFramePr>
        <p:xfrm>
          <a:off x="4427984" y="3232611"/>
          <a:ext cx="4643483" cy="31432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6037086"/>
      </p:ext>
    </p:extLst>
  </p:cSld>
  <p:clrMapOvr>
    <a:masterClrMapping/>
  </p:clrMapOvr>
  <p:transition advClick="0" advTm="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53DECD-1165-4AE6-891A-0BD0798AA83E}"/>
              </a:ext>
            </a:extLst>
          </p:cNvPr>
          <p:cNvSpPr>
            <a:spLocks noGrp="1"/>
          </p:cNvSpPr>
          <p:nvPr>
            <p:ph type="title"/>
          </p:nvPr>
        </p:nvSpPr>
        <p:spPr>
          <a:xfrm>
            <a:off x="216883" y="130998"/>
            <a:ext cx="9157394" cy="584865"/>
          </a:xfrm>
        </p:spPr>
        <p:txBody>
          <a:bodyPr/>
          <a:lstStyle/>
          <a:p>
            <a:r>
              <a:rPr lang="en-US" altLang="zh-CN" sz="2400" dirty="0"/>
              <a:t>Vertical sealing of fault</a:t>
            </a:r>
            <a:endParaRPr lang="zh-CN" altLang="en-US" sz="2400" dirty="0"/>
          </a:p>
        </p:txBody>
      </p:sp>
      <p:grpSp>
        <p:nvGrpSpPr>
          <p:cNvPr id="32" name="组合 31">
            <a:extLst>
              <a:ext uri="{FF2B5EF4-FFF2-40B4-BE49-F238E27FC236}">
                <a16:creationId xmlns:a16="http://schemas.microsoft.com/office/drawing/2014/main" id="{B1724A1C-B05F-43CA-B1AC-3DCA54A80DCB}"/>
              </a:ext>
            </a:extLst>
          </p:cNvPr>
          <p:cNvGrpSpPr/>
          <p:nvPr/>
        </p:nvGrpSpPr>
        <p:grpSpPr>
          <a:xfrm>
            <a:off x="180199" y="2492896"/>
            <a:ext cx="5312902" cy="2385556"/>
            <a:chOff x="395536" y="2204864"/>
            <a:chExt cx="5312902" cy="2385556"/>
          </a:xfrm>
        </p:grpSpPr>
        <p:grpSp>
          <p:nvGrpSpPr>
            <p:cNvPr id="31" name="组合 30">
              <a:extLst>
                <a:ext uri="{FF2B5EF4-FFF2-40B4-BE49-F238E27FC236}">
                  <a16:creationId xmlns:a16="http://schemas.microsoft.com/office/drawing/2014/main" id="{2F7E45BD-DC9E-43D8-9B40-42D9F1186C0C}"/>
                </a:ext>
              </a:extLst>
            </p:cNvPr>
            <p:cNvGrpSpPr/>
            <p:nvPr/>
          </p:nvGrpSpPr>
          <p:grpSpPr>
            <a:xfrm>
              <a:off x="395536" y="2204864"/>
              <a:ext cx="3937785" cy="2385556"/>
              <a:chOff x="395536" y="2204864"/>
              <a:chExt cx="3937785" cy="2385556"/>
            </a:xfrm>
          </p:grpSpPr>
          <p:pic>
            <p:nvPicPr>
              <p:cNvPr id="3" name="图片 2">
                <a:extLst>
                  <a:ext uri="{FF2B5EF4-FFF2-40B4-BE49-F238E27FC236}">
                    <a16:creationId xmlns:a16="http://schemas.microsoft.com/office/drawing/2014/main" id="{6262E00B-7743-4C56-9189-79F74BBB92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204864"/>
                <a:ext cx="3937785" cy="2295333"/>
              </a:xfrm>
              <a:prstGeom prst="rect">
                <a:avLst/>
              </a:prstGeom>
            </p:spPr>
          </p:pic>
          <p:sp>
            <p:nvSpPr>
              <p:cNvPr id="4" name="文本框 3">
                <a:extLst>
                  <a:ext uri="{FF2B5EF4-FFF2-40B4-BE49-F238E27FC236}">
                    <a16:creationId xmlns:a16="http://schemas.microsoft.com/office/drawing/2014/main" id="{7999989B-4F54-4ACC-A3AB-CE9FB9AF0625}"/>
                  </a:ext>
                </a:extLst>
              </p:cNvPr>
              <p:cNvSpPr txBox="1"/>
              <p:nvPr/>
            </p:nvSpPr>
            <p:spPr>
              <a:xfrm>
                <a:off x="1115616" y="4221088"/>
                <a:ext cx="576064" cy="369332"/>
              </a:xfrm>
              <a:prstGeom prst="rect">
                <a:avLst/>
              </a:prstGeom>
              <a:solidFill>
                <a:schemeClr val="bg1"/>
              </a:solid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CADBE07D-8F24-4B11-9507-338425F9B92D}"/>
                  </a:ext>
                </a:extLst>
              </p:cNvPr>
              <p:cNvSpPr txBox="1"/>
              <p:nvPr/>
            </p:nvSpPr>
            <p:spPr>
              <a:xfrm>
                <a:off x="3347864" y="4175977"/>
                <a:ext cx="576064" cy="369332"/>
              </a:xfrm>
              <a:prstGeom prst="rect">
                <a:avLst/>
              </a:prstGeom>
              <a:solidFill>
                <a:schemeClr val="bg1"/>
              </a:solidFill>
            </p:spPr>
            <p:txBody>
              <a:bodyPr wrap="square" rtlCol="0">
                <a:spAutoFit/>
              </a:bodyPr>
              <a:lstStyle/>
              <a:p>
                <a:endParaRPr lang="zh-CN" altLang="en-US" dirty="0"/>
              </a:p>
            </p:txBody>
          </p:sp>
          <p:sp>
            <p:nvSpPr>
              <p:cNvPr id="6" name="文本框 5">
                <a:extLst>
                  <a:ext uri="{FF2B5EF4-FFF2-40B4-BE49-F238E27FC236}">
                    <a16:creationId xmlns:a16="http://schemas.microsoft.com/office/drawing/2014/main" id="{A6288513-413C-40DB-ABAF-289F69E0A6B8}"/>
                  </a:ext>
                </a:extLst>
              </p:cNvPr>
              <p:cNvSpPr txBox="1"/>
              <p:nvPr/>
            </p:nvSpPr>
            <p:spPr>
              <a:xfrm rot="1881793">
                <a:off x="1561315" y="3351643"/>
                <a:ext cx="576064" cy="153888"/>
              </a:xfrm>
              <a:prstGeom prst="rect">
                <a:avLst/>
              </a:prstGeom>
              <a:solidFill>
                <a:schemeClr val="bg1"/>
              </a:solidFill>
            </p:spPr>
            <p:txBody>
              <a:bodyPr wrap="square" rtlCol="0">
                <a:spAutoFit/>
              </a:bodyPr>
              <a:lstStyle/>
              <a:p>
                <a:endParaRPr lang="zh-CN" altLang="en-US" sz="400" dirty="0"/>
              </a:p>
            </p:txBody>
          </p:sp>
          <p:sp>
            <p:nvSpPr>
              <p:cNvPr id="7" name="文本框 6">
                <a:extLst>
                  <a:ext uri="{FF2B5EF4-FFF2-40B4-BE49-F238E27FC236}">
                    <a16:creationId xmlns:a16="http://schemas.microsoft.com/office/drawing/2014/main" id="{99F06555-63EF-41C5-B46D-D30F526992F4}"/>
                  </a:ext>
                </a:extLst>
              </p:cNvPr>
              <p:cNvSpPr txBox="1"/>
              <p:nvPr/>
            </p:nvSpPr>
            <p:spPr>
              <a:xfrm>
                <a:off x="1115616" y="4202245"/>
                <a:ext cx="2360574"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Sectional </a:t>
                </a:r>
                <a:r>
                  <a:rPr lang="en-US" altLang="zh-CN" sz="1100" dirty="0" err="1">
                    <a:latin typeface="Times New Roman" panose="02020603050405020304" pitchFamily="18" charset="0"/>
                    <a:cs typeface="Times New Roman" panose="02020603050405020304" pitchFamily="18" charset="0"/>
                  </a:rPr>
                  <a:t>digram</a:t>
                </a:r>
                <a:endParaRPr lang="zh-CN" altLang="en-US" sz="1100" dirty="0">
                  <a:latin typeface="Times New Roman" panose="02020603050405020304" pitchFamily="18" charset="0"/>
                  <a:cs typeface="Times New Roman" panose="02020603050405020304" pitchFamily="18" charset="0"/>
                </a:endParaRPr>
              </a:p>
            </p:txBody>
          </p:sp>
        </p:grpSp>
        <p:sp>
          <p:nvSpPr>
            <p:cNvPr id="8" name="文本框 7">
              <a:extLst>
                <a:ext uri="{FF2B5EF4-FFF2-40B4-BE49-F238E27FC236}">
                  <a16:creationId xmlns:a16="http://schemas.microsoft.com/office/drawing/2014/main" id="{DC10537A-59A8-4E04-A799-6854BCD81DA1}"/>
                </a:ext>
              </a:extLst>
            </p:cNvPr>
            <p:cNvSpPr txBox="1"/>
            <p:nvPr/>
          </p:nvSpPr>
          <p:spPr>
            <a:xfrm>
              <a:off x="3347864" y="4217271"/>
              <a:ext cx="2360574"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Planar </a:t>
              </a:r>
              <a:r>
                <a:rPr lang="en-US" altLang="zh-CN" sz="1100" dirty="0" err="1">
                  <a:latin typeface="Times New Roman" panose="02020603050405020304" pitchFamily="18" charset="0"/>
                  <a:cs typeface="Times New Roman" panose="02020603050405020304" pitchFamily="18" charset="0"/>
                </a:rPr>
                <a:t>digram</a:t>
              </a:r>
              <a:endParaRPr lang="zh-CN" altLang="en-US" sz="1100" dirty="0">
                <a:latin typeface="Times New Roman" panose="02020603050405020304" pitchFamily="18" charset="0"/>
                <a:cs typeface="Times New Roman" panose="02020603050405020304" pitchFamily="18" charset="0"/>
              </a:endParaRPr>
            </a:p>
          </p:txBody>
        </p:sp>
      </p:grpSp>
      <p:grpSp>
        <p:nvGrpSpPr>
          <p:cNvPr id="9" name="组合 8">
            <a:extLst>
              <a:ext uri="{FF2B5EF4-FFF2-40B4-BE49-F238E27FC236}">
                <a16:creationId xmlns:a16="http://schemas.microsoft.com/office/drawing/2014/main" id="{6A96D30D-3CBB-4089-8EC6-41F48EB1293F}"/>
              </a:ext>
            </a:extLst>
          </p:cNvPr>
          <p:cNvGrpSpPr/>
          <p:nvPr/>
        </p:nvGrpSpPr>
        <p:grpSpPr>
          <a:xfrm>
            <a:off x="5026018" y="2132856"/>
            <a:ext cx="3616090" cy="3456384"/>
            <a:chOff x="7960740" y="1893355"/>
            <a:chExt cx="1804410" cy="1458256"/>
          </a:xfrm>
        </p:grpSpPr>
        <p:grpSp>
          <p:nvGrpSpPr>
            <p:cNvPr id="10" name="组合 9">
              <a:extLst>
                <a:ext uri="{FF2B5EF4-FFF2-40B4-BE49-F238E27FC236}">
                  <a16:creationId xmlns:a16="http://schemas.microsoft.com/office/drawing/2014/main" id="{A11A118F-5603-444B-84AD-50066EAA9987}"/>
                </a:ext>
              </a:extLst>
            </p:cNvPr>
            <p:cNvGrpSpPr/>
            <p:nvPr/>
          </p:nvGrpSpPr>
          <p:grpSpPr>
            <a:xfrm>
              <a:off x="7960740" y="1893355"/>
              <a:ext cx="1804410" cy="1458256"/>
              <a:chOff x="7422325" y="1574186"/>
              <a:chExt cx="3791543" cy="3517755"/>
            </a:xfrm>
          </p:grpSpPr>
          <p:pic>
            <p:nvPicPr>
              <p:cNvPr id="19" name="图片 18">
                <a:extLst>
                  <a:ext uri="{FF2B5EF4-FFF2-40B4-BE49-F238E27FC236}">
                    <a16:creationId xmlns:a16="http://schemas.microsoft.com/office/drawing/2014/main" id="{3F528875-604D-4E63-86DF-3DE7FABEB1E1}"/>
                  </a:ext>
                </a:extLst>
              </p:cNvPr>
              <p:cNvPicPr>
                <a:picLocks noChangeAspect="1"/>
              </p:cNvPicPr>
              <p:nvPr/>
            </p:nvPicPr>
            <p:blipFill>
              <a:blip r:embed="rId3"/>
              <a:stretch>
                <a:fillRect/>
              </a:stretch>
            </p:blipFill>
            <p:spPr>
              <a:xfrm>
                <a:off x="10316766" y="4561620"/>
                <a:ext cx="690528" cy="410057"/>
              </a:xfrm>
              <a:prstGeom prst="rect">
                <a:avLst/>
              </a:prstGeom>
            </p:spPr>
          </p:pic>
          <p:grpSp>
            <p:nvGrpSpPr>
              <p:cNvPr id="20" name="组合 19">
                <a:extLst>
                  <a:ext uri="{FF2B5EF4-FFF2-40B4-BE49-F238E27FC236}">
                    <a16:creationId xmlns:a16="http://schemas.microsoft.com/office/drawing/2014/main" id="{3E340D10-8D07-4EF2-9123-20E8644CD7AC}"/>
                  </a:ext>
                </a:extLst>
              </p:cNvPr>
              <p:cNvGrpSpPr/>
              <p:nvPr/>
            </p:nvGrpSpPr>
            <p:grpSpPr>
              <a:xfrm>
                <a:off x="7444914" y="1574186"/>
                <a:ext cx="3768954" cy="3492750"/>
                <a:chOff x="7422325" y="1574186"/>
                <a:chExt cx="3768954" cy="3492750"/>
              </a:xfrm>
            </p:grpSpPr>
            <p:grpSp>
              <p:nvGrpSpPr>
                <p:cNvPr id="23" name="组合 22">
                  <a:extLst>
                    <a:ext uri="{FF2B5EF4-FFF2-40B4-BE49-F238E27FC236}">
                      <a16:creationId xmlns:a16="http://schemas.microsoft.com/office/drawing/2014/main" id="{DDC90B83-D47E-4176-9EB8-E91C8CE8A362}"/>
                    </a:ext>
                  </a:extLst>
                </p:cNvPr>
                <p:cNvGrpSpPr/>
                <p:nvPr/>
              </p:nvGrpSpPr>
              <p:grpSpPr>
                <a:xfrm>
                  <a:off x="7422325" y="1574186"/>
                  <a:ext cx="3768954" cy="3492750"/>
                  <a:chOff x="-833268" y="709769"/>
                  <a:chExt cx="6833298" cy="6804906"/>
                </a:xfrm>
              </p:grpSpPr>
              <p:pic>
                <p:nvPicPr>
                  <p:cNvPr id="25" name="图片 24">
                    <a:extLst>
                      <a:ext uri="{FF2B5EF4-FFF2-40B4-BE49-F238E27FC236}">
                        <a16:creationId xmlns:a16="http://schemas.microsoft.com/office/drawing/2014/main" id="{45AF4B5E-3351-497D-85D3-DBF4D4522CFD}"/>
                      </a:ext>
                    </a:extLst>
                  </p:cNvPr>
                  <p:cNvPicPr>
                    <a:picLocks noChangeAspect="1"/>
                  </p:cNvPicPr>
                  <p:nvPr/>
                </p:nvPicPr>
                <p:blipFill rotWithShape="1">
                  <a:blip r:embed="rId4"/>
                  <a:srcRect t="-1638" r="-209"/>
                  <a:stretch/>
                </p:blipFill>
                <p:spPr>
                  <a:xfrm>
                    <a:off x="-833268" y="709769"/>
                    <a:ext cx="6833298" cy="6804906"/>
                  </a:xfrm>
                  <a:prstGeom prst="rect">
                    <a:avLst/>
                  </a:prstGeom>
                </p:spPr>
              </p:pic>
              <p:pic>
                <p:nvPicPr>
                  <p:cNvPr id="26" name="图片 25">
                    <a:extLst>
                      <a:ext uri="{FF2B5EF4-FFF2-40B4-BE49-F238E27FC236}">
                        <a16:creationId xmlns:a16="http://schemas.microsoft.com/office/drawing/2014/main" id="{3B531ADE-D3CB-465D-B7AA-1EBD9BD6AC0C}"/>
                      </a:ext>
                    </a:extLst>
                  </p:cNvPr>
                  <p:cNvPicPr>
                    <a:picLocks noChangeAspect="1"/>
                  </p:cNvPicPr>
                  <p:nvPr/>
                </p:nvPicPr>
                <p:blipFill>
                  <a:blip r:embed="rId5"/>
                  <a:stretch>
                    <a:fillRect/>
                  </a:stretch>
                </p:blipFill>
                <p:spPr>
                  <a:xfrm>
                    <a:off x="4880589" y="1058241"/>
                    <a:ext cx="1017139" cy="2729445"/>
                  </a:xfrm>
                  <a:prstGeom prst="rect">
                    <a:avLst/>
                  </a:prstGeom>
                </p:spPr>
              </p:pic>
            </p:grpSp>
            <p:pic>
              <p:nvPicPr>
                <p:cNvPr id="24" name="图片 23">
                  <a:extLst>
                    <a:ext uri="{FF2B5EF4-FFF2-40B4-BE49-F238E27FC236}">
                      <a16:creationId xmlns:a16="http://schemas.microsoft.com/office/drawing/2014/main" id="{A5BE0976-4C38-4C9D-B812-D38164FD8379}"/>
                    </a:ext>
                  </a:extLst>
                </p:cNvPr>
                <p:cNvPicPr>
                  <a:picLocks noChangeAspect="1"/>
                </p:cNvPicPr>
                <p:nvPr/>
              </p:nvPicPr>
              <p:blipFill>
                <a:blip r:embed="rId6">
                  <a:clrChange>
                    <a:clrFrom>
                      <a:srgbClr val="F0F0F0"/>
                    </a:clrFrom>
                    <a:clrTo>
                      <a:srgbClr val="F0F0F0">
                        <a:alpha val="0"/>
                      </a:srgbClr>
                    </a:clrTo>
                  </a:clrChange>
                </a:blip>
                <a:stretch>
                  <a:fillRect/>
                </a:stretch>
              </p:blipFill>
              <p:spPr>
                <a:xfrm>
                  <a:off x="8150567" y="2141403"/>
                  <a:ext cx="2601307" cy="2487234"/>
                </a:xfrm>
                <a:prstGeom prst="rect">
                  <a:avLst/>
                </a:prstGeom>
              </p:spPr>
            </p:pic>
          </p:grpSp>
          <p:sp>
            <p:nvSpPr>
              <p:cNvPr id="21" name="矩形 20">
                <a:extLst>
                  <a:ext uri="{FF2B5EF4-FFF2-40B4-BE49-F238E27FC236}">
                    <a16:creationId xmlns:a16="http://schemas.microsoft.com/office/drawing/2014/main" id="{7264E441-B971-4347-8B48-A83A6EF1E340}"/>
                  </a:ext>
                </a:extLst>
              </p:cNvPr>
              <p:cNvSpPr/>
              <p:nvPr/>
            </p:nvSpPr>
            <p:spPr>
              <a:xfrm>
                <a:off x="7422325" y="1599191"/>
                <a:ext cx="3768954" cy="34927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a16="http://schemas.microsoft.com/office/drawing/2014/main" id="{CFD11018-73E7-44CF-A3B0-9E4BB21FD756}"/>
                  </a:ext>
                </a:extLst>
              </p:cNvPr>
              <p:cNvPicPr>
                <a:picLocks noChangeAspect="1"/>
              </p:cNvPicPr>
              <p:nvPr/>
            </p:nvPicPr>
            <p:blipFill>
              <a:blip r:embed="rId3"/>
              <a:stretch>
                <a:fillRect/>
              </a:stretch>
            </p:blipFill>
            <p:spPr>
              <a:xfrm>
                <a:off x="10440804" y="4615651"/>
                <a:ext cx="690528" cy="363017"/>
              </a:xfrm>
              <a:prstGeom prst="rect">
                <a:avLst/>
              </a:prstGeom>
            </p:spPr>
          </p:pic>
        </p:grpSp>
        <p:sp>
          <p:nvSpPr>
            <p:cNvPr id="11" name="任意多边形: 形状 10">
              <a:extLst>
                <a:ext uri="{FF2B5EF4-FFF2-40B4-BE49-F238E27FC236}">
                  <a16:creationId xmlns:a16="http://schemas.microsoft.com/office/drawing/2014/main" id="{917C5A9D-5ABA-4085-AEAE-CEB6FD3B820F}"/>
                </a:ext>
              </a:extLst>
            </p:cNvPr>
            <p:cNvSpPr/>
            <p:nvPr/>
          </p:nvSpPr>
          <p:spPr>
            <a:xfrm flipV="1">
              <a:off x="8755402" y="2662144"/>
              <a:ext cx="281645" cy="18952"/>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12" name="文本框 11">
              <a:extLst>
                <a:ext uri="{FF2B5EF4-FFF2-40B4-BE49-F238E27FC236}">
                  <a16:creationId xmlns:a16="http://schemas.microsoft.com/office/drawing/2014/main" id="{8475DE0A-DF21-4D9F-8041-DAB4D54C3CDC}"/>
                </a:ext>
              </a:extLst>
            </p:cNvPr>
            <p:cNvSpPr txBox="1"/>
            <p:nvPr/>
          </p:nvSpPr>
          <p:spPr>
            <a:xfrm>
              <a:off x="8409025" y="2795924"/>
              <a:ext cx="398837" cy="182412"/>
            </a:xfrm>
            <a:prstGeom prst="rect">
              <a:avLst/>
            </a:prstGeom>
            <a:noFill/>
          </p:spPr>
          <p:txBody>
            <a:bodyPr wrap="square" rtlCol="0">
              <a:spAutoFit/>
            </a:bodyPr>
            <a:lstStyle/>
            <a:p>
              <a:pPr defTabSz="685800" fontAlgn="auto">
                <a:spcBef>
                  <a:spcPts val="0"/>
                </a:spcBef>
                <a:spcAft>
                  <a:spcPts val="0"/>
                </a:spcAft>
              </a:pPr>
              <a:endParaRPr lang="zh-CN" altLang="en-US" sz="1350" dirty="0">
                <a:solidFill>
                  <a:srgbClr val="FF0000"/>
                </a:solidFill>
                <a:highlight>
                  <a:srgbClr val="FFFF00"/>
                </a:highlight>
                <a:latin typeface="等线" panose="020F0502020204030204"/>
                <a:ea typeface="等线" panose="02010600030101010101" pitchFamily="2" charset="-122"/>
              </a:endParaRPr>
            </a:p>
          </p:txBody>
        </p:sp>
        <p:sp>
          <p:nvSpPr>
            <p:cNvPr id="13" name="文本框 12">
              <a:extLst>
                <a:ext uri="{FF2B5EF4-FFF2-40B4-BE49-F238E27FC236}">
                  <a16:creationId xmlns:a16="http://schemas.microsoft.com/office/drawing/2014/main" id="{19CE9778-CD1C-45B4-BF5C-5D4A17E5612B}"/>
                </a:ext>
              </a:extLst>
            </p:cNvPr>
            <p:cNvSpPr txBox="1"/>
            <p:nvPr/>
          </p:nvSpPr>
          <p:spPr>
            <a:xfrm>
              <a:off x="8273863" y="2307300"/>
              <a:ext cx="465980" cy="154349"/>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ZIV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14" name="文本框 13">
              <a:extLst>
                <a:ext uri="{FF2B5EF4-FFF2-40B4-BE49-F238E27FC236}">
                  <a16:creationId xmlns:a16="http://schemas.microsoft.com/office/drawing/2014/main" id="{E9680840-1F77-4752-A360-E23D41CB274C}"/>
                </a:ext>
              </a:extLst>
            </p:cNvPr>
            <p:cNvSpPr txBox="1"/>
            <p:nvPr/>
          </p:nvSpPr>
          <p:spPr>
            <a:xfrm>
              <a:off x="8294610" y="2750948"/>
              <a:ext cx="465980" cy="154349"/>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pic>
          <p:nvPicPr>
            <p:cNvPr id="15" name="图片 14">
              <a:extLst>
                <a:ext uri="{FF2B5EF4-FFF2-40B4-BE49-F238E27FC236}">
                  <a16:creationId xmlns:a16="http://schemas.microsoft.com/office/drawing/2014/main" id="{FDA4EF15-F059-4654-9C77-484C6CC3F2B5}"/>
                </a:ext>
              </a:extLst>
            </p:cNvPr>
            <p:cNvPicPr>
              <a:picLocks noChangeAspect="1"/>
            </p:cNvPicPr>
            <p:nvPr/>
          </p:nvPicPr>
          <p:blipFill rotWithShape="1">
            <a:blip r:embed="rId7"/>
            <a:srcRect l="16869" r="8702"/>
            <a:stretch/>
          </p:blipFill>
          <p:spPr>
            <a:xfrm>
              <a:off x="8337234" y="2193722"/>
              <a:ext cx="834128" cy="904113"/>
            </a:xfrm>
            <a:prstGeom prst="rect">
              <a:avLst/>
            </a:prstGeom>
          </p:spPr>
        </p:pic>
        <p:sp>
          <p:nvSpPr>
            <p:cNvPr id="16" name="任意多边形: 形状 15">
              <a:extLst>
                <a:ext uri="{FF2B5EF4-FFF2-40B4-BE49-F238E27FC236}">
                  <a16:creationId xmlns:a16="http://schemas.microsoft.com/office/drawing/2014/main" id="{B6B8C235-1C6B-4974-B076-395A77BC9AFD}"/>
                </a:ext>
              </a:extLst>
            </p:cNvPr>
            <p:cNvSpPr/>
            <p:nvPr/>
          </p:nvSpPr>
          <p:spPr>
            <a:xfrm flipV="1">
              <a:off x="8412843" y="2633718"/>
              <a:ext cx="703081" cy="45719"/>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17" name="文本框 16">
              <a:extLst>
                <a:ext uri="{FF2B5EF4-FFF2-40B4-BE49-F238E27FC236}">
                  <a16:creationId xmlns:a16="http://schemas.microsoft.com/office/drawing/2014/main" id="{A0632EBA-B25F-4DED-A960-B638B91D0C73}"/>
                </a:ext>
              </a:extLst>
            </p:cNvPr>
            <p:cNvSpPr txBox="1"/>
            <p:nvPr/>
          </p:nvSpPr>
          <p:spPr>
            <a:xfrm>
              <a:off x="8255420" y="2312483"/>
              <a:ext cx="465980" cy="154349"/>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ZIV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18" name="文本框 17">
              <a:extLst>
                <a:ext uri="{FF2B5EF4-FFF2-40B4-BE49-F238E27FC236}">
                  <a16:creationId xmlns:a16="http://schemas.microsoft.com/office/drawing/2014/main" id="{94116EDE-E9E2-42CB-9A11-8BDDD9B341E6}"/>
                </a:ext>
              </a:extLst>
            </p:cNvPr>
            <p:cNvSpPr txBox="1"/>
            <p:nvPr/>
          </p:nvSpPr>
          <p:spPr>
            <a:xfrm>
              <a:off x="8277264" y="2756131"/>
              <a:ext cx="465980" cy="154349"/>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grpSp>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7733016E-EC4D-4A69-9997-88C9A129A836}"/>
                  </a:ext>
                </a:extLst>
              </p:cNvPr>
              <p:cNvSpPr/>
              <p:nvPr/>
            </p:nvSpPr>
            <p:spPr>
              <a:xfrm>
                <a:off x="254254" y="4747991"/>
                <a:ext cx="4572000" cy="2062103"/>
              </a:xfrm>
              <a:prstGeom prst="rect">
                <a:avLst/>
              </a:prstGeom>
            </p:spPr>
            <p:txBody>
              <a:bodyPr>
                <a:spAutoFit/>
              </a:bodyPr>
              <a:lstStyle/>
              <a:p>
                <a14:m>
                  <m:oMath xmlns:m="http://schemas.openxmlformats.org/officeDocument/2006/math">
                    <m:r>
                      <a:rPr lang="en-US" altLang="zh-CN" sz="1600" i="1">
                        <a:solidFill>
                          <a:prstClr val="black"/>
                        </a:solidFill>
                        <a:latin typeface="Cambria Math" panose="02040503050406030204" pitchFamily="18" charset="0"/>
                      </a:rPr>
                      <m:t>𝑷</m:t>
                    </m:r>
                  </m:oMath>
                </a14:m>
                <a:r>
                  <a:rPr lang="en-US" altLang="zh-CN" sz="1600" dirty="0">
                    <a:latin typeface="Times New Roman" panose="02020603050405020304" pitchFamily="18" charset="0"/>
                    <a:cs typeface="Times New Roman" panose="02020603050405020304" pitchFamily="18" charset="0"/>
                  </a:rPr>
                  <a:t> is the positive pressure on the fault plane ;</a:t>
                </a:r>
              </a:p>
              <a:p>
                <a14:m>
                  <m:oMath xmlns:m="http://schemas.openxmlformats.org/officeDocument/2006/math">
                    <m:r>
                      <a:rPr lang="en-US" altLang="zh-CN" sz="1600" i="1">
                        <a:solidFill>
                          <a:prstClr val="black"/>
                        </a:solidFill>
                        <a:latin typeface="Cambria Math" panose="02040503050406030204" pitchFamily="18" charset="0"/>
                      </a:rPr>
                      <m:t>𝒁</m:t>
                    </m:r>
                  </m:oMath>
                </a14:m>
                <a:r>
                  <a:rPr lang="en-US" altLang="zh-CN" sz="1600" dirty="0">
                    <a:latin typeface="Times New Roman" panose="02020603050405020304" pitchFamily="18" charset="0"/>
                    <a:cs typeface="Times New Roman" panose="02020603050405020304" pitchFamily="18" charset="0"/>
                  </a:rPr>
                  <a:t> is the buried depth of fault plane ; </a:t>
                </a:r>
              </a:p>
              <a:p>
                <a14:m>
                  <m:oMath xmlns:m="http://schemas.openxmlformats.org/officeDocument/2006/math">
                    <m:sSub>
                      <m:sSubPr>
                        <m:ctrlPr>
                          <a:rPr lang="en-US" altLang="zh-CN" sz="1600" i="1">
                            <a:solidFill>
                              <a:prstClr val="black"/>
                            </a:solidFill>
                            <a:latin typeface="Cambria Math" panose="02040503050406030204" pitchFamily="18" charset="0"/>
                          </a:rPr>
                        </m:ctrlPr>
                      </m:sSubPr>
                      <m:e>
                        <m:r>
                          <a:rPr lang="zh-CN" altLang="en-US" sz="1600" i="1">
                            <a:solidFill>
                              <a:prstClr val="black"/>
                            </a:solidFill>
                            <a:latin typeface="Cambria Math" panose="02040503050406030204" pitchFamily="18" charset="0"/>
                          </a:rPr>
                          <m:t>𝝆</m:t>
                        </m:r>
                      </m:e>
                      <m:sub>
                        <m:r>
                          <a:rPr lang="en-US" altLang="zh-CN" sz="1600" i="1">
                            <a:solidFill>
                              <a:prstClr val="black"/>
                            </a:solidFill>
                            <a:latin typeface="Cambria Math" panose="02040503050406030204" pitchFamily="18" charset="0"/>
                          </a:rPr>
                          <m:t>𝒓</m:t>
                        </m:r>
                      </m:sub>
                    </m:sSub>
                    <m:r>
                      <a:rPr lang="en-US" altLang="zh-CN" sz="1600" i="1">
                        <a:solidFill>
                          <a:prstClr val="black"/>
                        </a:solidFill>
                        <a:latin typeface="Cambria Math" panose="02040503050406030204" pitchFamily="18" charset="0"/>
                      </a:rPr>
                      <m:t> </m:t>
                    </m:r>
                  </m:oMath>
                </a14:m>
                <a:r>
                  <a:rPr lang="en-US" altLang="zh-CN" sz="1600" dirty="0">
                    <a:latin typeface="Times New Roman" panose="02020603050405020304" pitchFamily="18" charset="0"/>
                    <a:cs typeface="Times New Roman" panose="02020603050405020304" pitchFamily="18" charset="0"/>
                  </a:rPr>
                  <a:t> is the average density of overlying strata ; </a:t>
                </a:r>
              </a:p>
              <a:p>
                <a14:m>
                  <m:oMath xmlns:m="http://schemas.openxmlformats.org/officeDocument/2006/math">
                    <m:sSub>
                      <m:sSubPr>
                        <m:ctrlPr>
                          <a:rPr lang="en-US" altLang="zh-CN" sz="1600" i="1">
                            <a:solidFill>
                              <a:prstClr val="black"/>
                            </a:solidFill>
                            <a:latin typeface="Cambria Math" panose="02040503050406030204" pitchFamily="18" charset="0"/>
                          </a:rPr>
                        </m:ctrlPr>
                      </m:sSubPr>
                      <m:e>
                        <m:r>
                          <a:rPr lang="zh-CN" altLang="en-US" sz="1600" i="1">
                            <a:solidFill>
                              <a:prstClr val="black"/>
                            </a:solidFill>
                            <a:latin typeface="Cambria Math" panose="02040503050406030204" pitchFamily="18" charset="0"/>
                          </a:rPr>
                          <m:t>𝝆</m:t>
                        </m:r>
                      </m:e>
                      <m:sub>
                        <m:r>
                          <a:rPr lang="en-US" altLang="zh-CN" sz="1600" i="1">
                            <a:solidFill>
                              <a:prstClr val="black"/>
                            </a:solidFill>
                            <a:latin typeface="Cambria Math" panose="02040503050406030204" pitchFamily="18" charset="0"/>
                          </a:rPr>
                          <m:t>𝒓</m:t>
                        </m:r>
                      </m:sub>
                    </m:sSub>
                    <m:r>
                      <a:rPr lang="en-US" altLang="zh-CN" sz="1600" i="1">
                        <a:solidFill>
                          <a:prstClr val="black"/>
                        </a:solidFill>
                        <a:latin typeface="Cambria Math" panose="02040503050406030204" pitchFamily="18" charset="0"/>
                      </a:rPr>
                      <m:t> </m:t>
                    </m:r>
                  </m:oMath>
                </a14:m>
                <a:r>
                  <a:rPr lang="en-US" altLang="zh-CN" sz="1600" dirty="0">
                    <a:latin typeface="Times New Roman" panose="02020603050405020304" pitchFamily="18" charset="0"/>
                    <a:cs typeface="Times New Roman" panose="02020603050405020304" pitchFamily="18" charset="0"/>
                  </a:rPr>
                  <a:t> is the density of formation water ;</a:t>
                </a:r>
              </a:p>
              <a:p>
                <a14:m>
                  <m:oMath xmlns:m="http://schemas.openxmlformats.org/officeDocument/2006/math">
                    <m:r>
                      <a:rPr lang="zh-CN" altLang="en-US" sz="1600" i="1">
                        <a:solidFill>
                          <a:prstClr val="black"/>
                        </a:solidFill>
                        <a:latin typeface="Cambria Math" panose="02040503050406030204" pitchFamily="18" charset="0"/>
                      </a:rPr>
                      <m:t>𝜶</m:t>
                    </m:r>
                  </m:oMath>
                </a14:m>
                <a:r>
                  <a:rPr lang="en-US" altLang="zh-CN" sz="1600" dirty="0">
                    <a:latin typeface="Times New Roman" panose="02020603050405020304" pitchFamily="18" charset="0"/>
                    <a:cs typeface="Times New Roman" panose="02020603050405020304" pitchFamily="18" charset="0"/>
                  </a:rPr>
                  <a:t> is the dip angle of fault plane ; </a:t>
                </a:r>
              </a:p>
              <a:p>
                <a:r>
                  <a:rPr lang="en-US" altLang="zh-CN" sz="1600" dirty="0">
                    <a:latin typeface="Times New Roman" panose="02020603050405020304" pitchFamily="18" charset="0"/>
                    <a:cs typeface="Times New Roman" panose="02020603050405020304" pitchFamily="18" charset="0"/>
                  </a:rPr>
                  <a:t>is the regional principal stress ; </a:t>
                </a:r>
              </a:p>
              <a:p>
                <a14:m>
                  <m:oMath xmlns:m="http://schemas.openxmlformats.org/officeDocument/2006/math">
                    <m:r>
                      <a:rPr lang="zh-CN" altLang="en-US" sz="1600" i="1">
                        <a:solidFill>
                          <a:prstClr val="black"/>
                        </a:solidFill>
                        <a:latin typeface="Cambria Math" panose="02040503050406030204" pitchFamily="18" charset="0"/>
                      </a:rPr>
                      <m:t>𝜷</m:t>
                    </m:r>
                  </m:oMath>
                </a14:m>
                <a:r>
                  <a:rPr lang="en-US" altLang="zh-CN" sz="1600" dirty="0">
                    <a:latin typeface="Times New Roman" panose="02020603050405020304" pitchFamily="18" charset="0"/>
                    <a:cs typeface="Times New Roman" panose="02020603050405020304" pitchFamily="18" charset="0"/>
                  </a:rPr>
                  <a:t> is the angle between regional principal stress and fault strike.</a:t>
                </a:r>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28" name="矩形 27">
                <a:extLst>
                  <a:ext uri="{FF2B5EF4-FFF2-40B4-BE49-F238E27FC236}">
                    <a16:creationId xmlns:a16="http://schemas.microsoft.com/office/drawing/2014/main" id="{7733016E-EC4D-4A69-9997-88C9A129A836}"/>
                  </a:ext>
                </a:extLst>
              </p:cNvPr>
              <p:cNvSpPr>
                <a:spLocks noRot="1" noChangeAspect="1" noMove="1" noResize="1" noEditPoints="1" noAdjustHandles="1" noChangeArrowheads="1" noChangeShapeType="1" noTextEdit="1"/>
              </p:cNvSpPr>
              <p:nvPr/>
            </p:nvSpPr>
            <p:spPr>
              <a:xfrm>
                <a:off x="254254" y="4747991"/>
                <a:ext cx="4572000" cy="2062103"/>
              </a:xfrm>
              <a:prstGeom prst="rect">
                <a:avLst/>
              </a:prstGeom>
              <a:blipFill>
                <a:blip r:embed="rId8"/>
                <a:stretch>
                  <a:fillRect l="-800" t="-888" b="-29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06652529-A79C-429A-AED7-2430CC8B6B9F}"/>
                  </a:ext>
                </a:extLst>
              </p:cNvPr>
              <p:cNvSpPr/>
              <p:nvPr/>
            </p:nvSpPr>
            <p:spPr>
              <a:xfrm>
                <a:off x="467544" y="2064989"/>
                <a:ext cx="3560462" cy="369332"/>
              </a:xfrm>
              <a:prstGeom prst="rect">
                <a:avLst/>
              </a:prstGeom>
            </p:spPr>
            <p:txBody>
              <a:bodyPr wrap="none">
                <a:spAutoFit/>
              </a:bodyPr>
              <a:lstStyle/>
              <a:p>
                <a14:m>
                  <m:oMath xmlns:m="http://schemas.openxmlformats.org/officeDocument/2006/math">
                    <m:r>
                      <a:rPr lang="en-US" altLang="zh-CN" i="1">
                        <a:solidFill>
                          <a:prstClr val="black"/>
                        </a:solidFill>
                        <a:latin typeface="Cambria Math" panose="02040503050406030204" pitchFamily="18" charset="0"/>
                      </a:rPr>
                      <m:t>𝑷</m:t>
                    </m:r>
                    <m:r>
                      <a:rPr lang="en-US" altLang="zh-CN" i="1">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𝒁</m:t>
                    </m:r>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𝝆</m:t>
                        </m:r>
                      </m:e>
                      <m:sub>
                        <m:r>
                          <a:rPr lang="en-US" altLang="zh-CN" i="1">
                            <a:solidFill>
                              <a:prstClr val="black"/>
                            </a:solidFill>
                            <a:latin typeface="Cambria Math" panose="02040503050406030204" pitchFamily="18" charset="0"/>
                          </a:rPr>
                          <m:t>𝒓</m:t>
                        </m:r>
                      </m:sub>
                    </m:sSub>
                  </m:oMath>
                </a14:m>
                <a:r>
                  <a:rPr lang="en-US" altLang="zh-CN" dirty="0">
                    <a:solidFill>
                      <a:prstClr val="black"/>
                    </a:solidFill>
                    <a:latin typeface="等线" panose="020F0502020204030204"/>
                    <a:ea typeface="等线" panose="02010600030101010101" pitchFamily="2" charset="-122"/>
                  </a:rPr>
                  <a:t>-</a:t>
                </a:r>
                <a14:m>
                  <m:oMath xmlns:m="http://schemas.openxmlformats.org/officeDocument/2006/math">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𝝆</m:t>
                        </m:r>
                      </m:e>
                      <m:sub>
                        <m:r>
                          <a:rPr lang="en-US" altLang="zh-CN" i="1">
                            <a:solidFill>
                              <a:prstClr val="black"/>
                            </a:solidFill>
                            <a:latin typeface="Cambria Math" panose="02040503050406030204" pitchFamily="18" charset="0"/>
                          </a:rPr>
                          <m:t>𝒘</m:t>
                        </m:r>
                      </m:sub>
                    </m:sSub>
                  </m:oMath>
                </a14:m>
                <a:r>
                  <a:rPr lang="en-US" altLang="zh-CN" dirty="0">
                    <a:solidFill>
                      <a:prstClr val="black"/>
                    </a:solidFill>
                    <a:latin typeface="等线" panose="020F0502020204030204"/>
                    <a:ea typeface="等线" panose="02010600030101010101" pitchFamily="2" charset="-122"/>
                  </a:rPr>
                  <a:t>)</a:t>
                </a:r>
                <a14:m>
                  <m:oMath xmlns:m="http://schemas.openxmlformats.org/officeDocument/2006/math">
                    <m:r>
                      <a:rPr lang="en-US" altLang="zh-CN" i="1">
                        <a:solidFill>
                          <a:prstClr val="black"/>
                        </a:solidFill>
                        <a:latin typeface="Cambria Math" panose="02040503050406030204" pitchFamily="18" charset="0"/>
                      </a:rPr>
                      <m:t>𝒄𝒐𝒔</m:t>
                    </m:r>
                    <m:r>
                      <a:rPr lang="zh-CN" altLang="en-US" i="1">
                        <a:solidFill>
                          <a:prstClr val="black"/>
                        </a:solidFill>
                        <a:latin typeface="Cambria Math" panose="02040503050406030204" pitchFamily="18" charset="0"/>
                      </a:rPr>
                      <m:t>𝜶</m:t>
                    </m:r>
                    <m:r>
                      <a:rPr lang="en-US" altLang="zh-CN" i="1">
                        <a:solidFill>
                          <a:prstClr val="black"/>
                        </a:solidFill>
                        <a:latin typeface="Cambria Math" panose="02040503050406030204" pitchFamily="18" charset="0"/>
                      </a:rPr>
                      <m:t>+</m:t>
                    </m:r>
                    <m:r>
                      <a:rPr lang="zh-CN" altLang="en-US" i="1">
                        <a:solidFill>
                          <a:prstClr val="black"/>
                        </a:solidFill>
                        <a:latin typeface="Cambria Math" panose="02040503050406030204" pitchFamily="18" charset="0"/>
                      </a:rPr>
                      <m:t>𝝈</m:t>
                    </m:r>
                    <m:r>
                      <a:rPr lang="en-US" altLang="zh-CN" i="1">
                        <a:solidFill>
                          <a:prstClr val="black"/>
                        </a:solidFill>
                        <a:latin typeface="Cambria Math" panose="02040503050406030204" pitchFamily="18" charset="0"/>
                      </a:rPr>
                      <m:t>𝒔𝒊𝒏</m:t>
                    </m:r>
                    <m:r>
                      <a:rPr lang="zh-CN" altLang="en-US" i="1">
                        <a:solidFill>
                          <a:prstClr val="black"/>
                        </a:solidFill>
                        <a:latin typeface="Cambria Math" panose="02040503050406030204" pitchFamily="18" charset="0"/>
                      </a:rPr>
                      <m:t>𝜶</m:t>
                    </m:r>
                    <m:r>
                      <a:rPr lang="en-US" altLang="zh-CN" i="1">
                        <a:solidFill>
                          <a:prstClr val="black"/>
                        </a:solidFill>
                        <a:latin typeface="Cambria Math" panose="02040503050406030204" pitchFamily="18" charset="0"/>
                      </a:rPr>
                      <m:t>𝒔𝒊𝒏</m:t>
                    </m:r>
                    <m:r>
                      <a:rPr lang="zh-CN" altLang="en-US" i="1">
                        <a:solidFill>
                          <a:prstClr val="black"/>
                        </a:solidFill>
                        <a:latin typeface="Cambria Math" panose="02040503050406030204" pitchFamily="18" charset="0"/>
                      </a:rPr>
                      <m:t>𝜷</m:t>
                    </m:r>
                  </m:oMath>
                </a14:m>
                <a:endParaRPr lang="zh-CN" altLang="en-US" dirty="0"/>
              </a:p>
            </p:txBody>
          </p:sp>
        </mc:Choice>
        <mc:Fallback xmlns="">
          <p:sp>
            <p:nvSpPr>
              <p:cNvPr id="29" name="矩形 28">
                <a:extLst>
                  <a:ext uri="{FF2B5EF4-FFF2-40B4-BE49-F238E27FC236}">
                    <a16:creationId xmlns:a16="http://schemas.microsoft.com/office/drawing/2014/main" id="{06652529-A79C-429A-AED7-2430CC8B6B9F}"/>
                  </a:ext>
                </a:extLst>
              </p:cNvPr>
              <p:cNvSpPr>
                <a:spLocks noRot="1" noChangeAspect="1" noMove="1" noResize="1" noEditPoints="1" noAdjustHandles="1" noChangeArrowheads="1" noChangeShapeType="1" noTextEdit="1"/>
              </p:cNvSpPr>
              <p:nvPr/>
            </p:nvSpPr>
            <p:spPr>
              <a:xfrm>
                <a:off x="467544" y="2064989"/>
                <a:ext cx="3560462" cy="369332"/>
              </a:xfrm>
              <a:prstGeom prst="rect">
                <a:avLst/>
              </a:prstGeom>
              <a:blipFill>
                <a:blip r:embed="rId9"/>
                <a:stretch>
                  <a:fillRect t="-10000" b="-26667"/>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236D19C4-9DA9-4EA7-A58F-45DA7CC6242C}"/>
              </a:ext>
            </a:extLst>
          </p:cNvPr>
          <p:cNvSpPr/>
          <p:nvPr/>
        </p:nvSpPr>
        <p:spPr>
          <a:xfrm>
            <a:off x="163116" y="806086"/>
            <a:ext cx="8782242" cy="1200329"/>
          </a:xfrm>
          <a:prstGeom prst="rect">
            <a:avLst/>
          </a:prstGeom>
        </p:spPr>
        <p:txBody>
          <a:bodyPr wrap="square">
            <a:spAutoFit/>
          </a:bodyPr>
          <a:lstStyle/>
          <a:p>
            <a:r>
              <a:rPr lang="zh-CN" altLang="en-US" dirty="0"/>
              <a:t>The evaluation factors of the vertical sealing of the fault are whether the mudstone in the fault zone can flow plastically and the splitting effect of the bottom hole flowing pressure on the fault surface. The normal pressure of the fault surface can be well characterized.</a:t>
            </a:r>
          </a:p>
        </p:txBody>
      </p:sp>
      <p:sp>
        <p:nvSpPr>
          <p:cNvPr id="33" name="矩形 32">
            <a:extLst>
              <a:ext uri="{FF2B5EF4-FFF2-40B4-BE49-F238E27FC236}">
                <a16:creationId xmlns:a16="http://schemas.microsoft.com/office/drawing/2014/main" id="{2A940392-F866-45D2-BECC-C2141C75D0BB}"/>
              </a:ext>
            </a:extLst>
          </p:cNvPr>
          <p:cNvSpPr/>
          <p:nvPr/>
        </p:nvSpPr>
        <p:spPr>
          <a:xfrm>
            <a:off x="4644008" y="5733256"/>
            <a:ext cx="4572000" cy="954107"/>
          </a:xfrm>
          <a:prstGeom prst="rect">
            <a:avLst/>
          </a:prstGeom>
        </p:spPr>
        <p:txBody>
          <a:bodyPr>
            <a:spAutoFit/>
          </a:bodyPr>
          <a:lstStyle/>
          <a:p>
            <a:r>
              <a:rPr lang="zh-CN" altLang="en-US" sz="1400" dirty="0"/>
              <a:t>The positive pressure of F11 fault plane ( 29.49-35MPa ) is much larger than the brittleness limit of mudstone ( 22MPa ) and bottom hole flowing pressure ( 8.61MPa ). </a:t>
            </a:r>
          </a:p>
        </p:txBody>
      </p:sp>
    </p:spTree>
    <p:extLst>
      <p:ext uri="{BB962C8B-B14F-4D97-AF65-F5344CB8AC3E}">
        <p14:creationId xmlns:p14="http://schemas.microsoft.com/office/powerpoint/2010/main" val="3371031796"/>
      </p:ext>
    </p:extLst>
  </p:cSld>
  <p:clrMapOvr>
    <a:masterClrMapping/>
  </p:clrMapOvr>
  <p:transition advClick="0" advTm="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53DECD-1165-4AE6-891A-0BD0798AA83E}"/>
              </a:ext>
            </a:extLst>
          </p:cNvPr>
          <p:cNvSpPr>
            <a:spLocks noGrp="1"/>
          </p:cNvSpPr>
          <p:nvPr>
            <p:ph type="title"/>
          </p:nvPr>
        </p:nvSpPr>
        <p:spPr>
          <a:xfrm>
            <a:off x="216883" y="130998"/>
            <a:ext cx="9157394" cy="584865"/>
          </a:xfrm>
        </p:spPr>
        <p:txBody>
          <a:bodyPr/>
          <a:lstStyle/>
          <a:p>
            <a:r>
              <a:rPr lang="en-US" altLang="zh-CN" sz="2400" dirty="0">
                <a:latin typeface="Arial" panose="020B0604020202020204" pitchFamily="34" charset="0"/>
                <a:cs typeface="Arial" panose="020B0604020202020204" pitchFamily="34" charset="0"/>
              </a:rPr>
              <a:t>Comprehensive fuzzy discrimination of fault sealing</a:t>
            </a:r>
            <a:endParaRPr lang="zh-CN" altLang="en-US" sz="2400" dirty="0">
              <a:latin typeface="Arial" panose="020B0604020202020204" pitchFamily="34" charset="0"/>
              <a:cs typeface="Arial" panose="020B0604020202020204" pitchFamily="34" charset="0"/>
            </a:endParaRPr>
          </a:p>
        </p:txBody>
      </p:sp>
      <p:graphicFrame>
        <p:nvGraphicFramePr>
          <p:cNvPr id="83" name="表格 82">
            <a:extLst>
              <a:ext uri="{FF2B5EF4-FFF2-40B4-BE49-F238E27FC236}">
                <a16:creationId xmlns:a16="http://schemas.microsoft.com/office/drawing/2014/main" id="{B518E533-A96E-466D-93C5-7AD63244265C}"/>
              </a:ext>
            </a:extLst>
          </p:cNvPr>
          <p:cNvGraphicFramePr>
            <a:graphicFrameLocks noGrp="1"/>
          </p:cNvGraphicFramePr>
          <p:nvPr>
            <p:extLst>
              <p:ext uri="{D42A27DB-BD31-4B8C-83A1-F6EECF244321}">
                <p14:modId xmlns:p14="http://schemas.microsoft.com/office/powerpoint/2010/main" val="3483181779"/>
              </p:ext>
            </p:extLst>
          </p:nvPr>
        </p:nvGraphicFramePr>
        <p:xfrm>
          <a:off x="395536" y="2488558"/>
          <a:ext cx="8190654" cy="4076230"/>
        </p:xfrm>
        <a:graphic>
          <a:graphicData uri="http://schemas.openxmlformats.org/drawingml/2006/table">
            <a:tbl>
              <a:tblPr firstRow="1" firstCol="1" bandRow="1"/>
              <a:tblGrid>
                <a:gridCol w="2279657">
                  <a:extLst>
                    <a:ext uri="{9D8B030D-6E8A-4147-A177-3AD203B41FA5}">
                      <a16:colId xmlns:a16="http://schemas.microsoft.com/office/drawing/2014/main" val="641809437"/>
                    </a:ext>
                  </a:extLst>
                </a:gridCol>
                <a:gridCol w="2279657">
                  <a:extLst>
                    <a:ext uri="{9D8B030D-6E8A-4147-A177-3AD203B41FA5}">
                      <a16:colId xmlns:a16="http://schemas.microsoft.com/office/drawing/2014/main" val="4204825457"/>
                    </a:ext>
                  </a:extLst>
                </a:gridCol>
                <a:gridCol w="1768680">
                  <a:extLst>
                    <a:ext uri="{9D8B030D-6E8A-4147-A177-3AD203B41FA5}">
                      <a16:colId xmlns:a16="http://schemas.microsoft.com/office/drawing/2014/main" val="846464048"/>
                    </a:ext>
                  </a:extLst>
                </a:gridCol>
                <a:gridCol w="1862660">
                  <a:extLst>
                    <a:ext uri="{9D8B030D-6E8A-4147-A177-3AD203B41FA5}">
                      <a16:colId xmlns:a16="http://schemas.microsoft.com/office/drawing/2014/main" val="3049300258"/>
                    </a:ext>
                  </a:extLst>
                </a:gridCol>
              </a:tblGrid>
              <a:tr h="262083">
                <a:tc>
                  <a:txBody>
                    <a:bodyPr/>
                    <a:lstStyle/>
                    <a:p>
                      <a:pPr indent="266700"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Influencing factors</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Evaluation mark</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Membership</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Weight</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8198171"/>
                  </a:ext>
                </a:extLst>
              </a:tr>
              <a:tr h="262083">
                <a:tc rowSpan="3">
                  <a:txBody>
                    <a:bodyPr/>
                    <a:lstStyle/>
                    <a:p>
                      <a:pPr algn="ctr">
                        <a:spcAft>
                          <a:spcPts val="0"/>
                        </a:spcAft>
                      </a:pPr>
                      <a:r>
                        <a:rPr lang="en-US" altLang="zh-CN" sz="1600" dirty="0">
                          <a:latin typeface="Arial" panose="020B0604020202020204" pitchFamily="34" charset="0"/>
                          <a:cs typeface="Arial" panose="020B0604020202020204" pitchFamily="34" charset="0"/>
                        </a:rPr>
                        <a:t>Background of fault mechanics</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166005" marR="166005" marT="83003" marB="8300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altLang="zh-CN" sz="1600" dirty="0">
                          <a:latin typeface="Arial" panose="020B0604020202020204" pitchFamily="34" charset="0"/>
                          <a:cs typeface="Arial" panose="020B0604020202020204" pitchFamily="34" charset="0"/>
                        </a:rPr>
                        <a:t>Torsion</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0.9</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 </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96956692"/>
                  </a:ext>
                </a:extLst>
              </a:tr>
              <a:tr h="262083">
                <a:tc vMerge="1">
                  <a:txBody>
                    <a:bodyPr/>
                    <a:lstStyle/>
                    <a:p>
                      <a:endParaRPr lang="zh-CN" altLang="en-US"/>
                    </a:p>
                  </a:txBody>
                  <a:tcPr/>
                </a:tc>
                <a:tc>
                  <a:txBody>
                    <a:bodyPr/>
                    <a:lstStyle/>
                    <a:p>
                      <a:pPr indent="0" algn="ctr">
                        <a:spcAft>
                          <a:spcPts val="0"/>
                        </a:spcAft>
                      </a:pPr>
                      <a:r>
                        <a:rPr lang="en-US" altLang="zh-CN" sz="1600" dirty="0">
                          <a:latin typeface="Arial" panose="020B0604020202020204" pitchFamily="34" charset="0"/>
                          <a:cs typeface="Arial" panose="020B0604020202020204" pitchFamily="34" charset="0"/>
                        </a:rPr>
                        <a:t>tension-torsion</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0.6</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0.1</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a:noFill/>
                    </a:lnB>
                  </a:tcPr>
                </a:tc>
                <a:extLst>
                  <a:ext uri="{0D108BD9-81ED-4DB2-BD59-A6C34878D82A}">
                    <a16:rowId xmlns:a16="http://schemas.microsoft.com/office/drawing/2014/main" val="2251030971"/>
                  </a:ext>
                </a:extLst>
              </a:tr>
              <a:tr h="262083">
                <a:tc vMerge="1">
                  <a:txBody>
                    <a:bodyPr/>
                    <a:lstStyle/>
                    <a:p>
                      <a:endParaRPr lang="zh-CN" altLang="en-US"/>
                    </a:p>
                  </a:txBody>
                  <a:tcPr/>
                </a:tc>
                <a:tc>
                  <a:txBody>
                    <a:bodyPr/>
                    <a:lstStyle/>
                    <a:p>
                      <a:pPr indent="0" algn="ctr">
                        <a:spcAft>
                          <a:spcPts val="0"/>
                        </a:spcAft>
                      </a:pPr>
                      <a:r>
                        <a:rPr lang="en-US" altLang="zh-CN" sz="1600" dirty="0">
                          <a:latin typeface="Arial" panose="020B0604020202020204" pitchFamily="34" charset="0"/>
                          <a:cs typeface="Arial" panose="020B0604020202020204" pitchFamily="34" charset="0"/>
                        </a:rPr>
                        <a:t>tension</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0.3</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 </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4038343"/>
                  </a:ext>
                </a:extLst>
              </a:tr>
              <a:tr h="262083">
                <a:tc rowSpan="3">
                  <a:txBody>
                    <a:bodyPr/>
                    <a:lstStyle/>
                    <a:p>
                      <a:pPr algn="ctr">
                        <a:spcAft>
                          <a:spcPts val="0"/>
                        </a:spcAft>
                      </a:pP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p>
                      <a:pPr algn="ctr">
                        <a:spcAft>
                          <a:spcPts val="0"/>
                        </a:spcAft>
                      </a:pPr>
                      <a:r>
                        <a:rPr lang="en-US" sz="1400" kern="100" dirty="0">
                          <a:effectLst/>
                          <a:latin typeface="Arial" panose="020B0604020202020204" pitchFamily="34" charset="0"/>
                          <a:ea typeface="等线" panose="02010600030101010101" pitchFamily="2" charset="-122"/>
                          <a:cs typeface="Arial" panose="020B0604020202020204" pitchFamily="34" charset="0"/>
                        </a:rPr>
                        <a:t>  </a:t>
                      </a:r>
                      <a:r>
                        <a:rPr lang="en-US" altLang="zh-CN" sz="1400" kern="1200" noProof="0" dirty="0">
                          <a:solidFill>
                            <a:schemeClr val="tx1"/>
                          </a:solidFill>
                          <a:latin typeface="Arial" panose="020B0604020202020204" pitchFamily="34" charset="0"/>
                          <a:ea typeface="+mn-ea"/>
                          <a:cs typeface="Arial" panose="020B0604020202020204" pitchFamily="34" charset="0"/>
                        </a:rPr>
                        <a:t>Lithologic contraposition </a:t>
                      </a:r>
                      <a:endParaRPr lang="zh-CN" altLang="en-US" sz="1400" kern="1200" dirty="0">
                        <a:solidFill>
                          <a:schemeClr val="tx1"/>
                        </a:solidFill>
                        <a:latin typeface="Arial" panose="020B0604020202020204" pitchFamily="34" charset="0"/>
                        <a:ea typeface="+mn-ea"/>
                        <a:cs typeface="Arial" panose="020B0604020202020204" pitchFamily="34" charset="0"/>
                      </a:endParaRPr>
                    </a:p>
                  </a:txBody>
                  <a:tcPr marL="166005" marR="166005" marT="83003" marB="8300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Sand-mud</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0.9</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 </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20451650"/>
                  </a:ext>
                </a:extLst>
              </a:tr>
              <a:tr h="262083">
                <a:tc vMerge="1">
                  <a:txBody>
                    <a:bodyPr/>
                    <a:lstStyle/>
                    <a:p>
                      <a:endParaRPr lang="zh-CN" altLang="en-US"/>
                    </a:p>
                  </a:txBody>
                  <a:tcPr/>
                </a:tc>
                <a:tc>
                  <a:txBody>
                    <a:bodyPr/>
                    <a:lstStyle/>
                    <a:p>
                      <a:pPr indent="0"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Sand-sand&lt;50%</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a:noFill/>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0.6</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a:noFill/>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0.25</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a:noFill/>
                    </a:lnB>
                  </a:tcPr>
                </a:tc>
                <a:extLst>
                  <a:ext uri="{0D108BD9-81ED-4DB2-BD59-A6C34878D82A}">
                    <a16:rowId xmlns:a16="http://schemas.microsoft.com/office/drawing/2014/main" val="3123402991"/>
                  </a:ext>
                </a:extLst>
              </a:tr>
              <a:tr h="262083">
                <a:tc vMerge="1">
                  <a:txBody>
                    <a:bodyPr/>
                    <a:lstStyle/>
                    <a:p>
                      <a:endParaRPr lang="zh-CN" altLang="en-US"/>
                    </a:p>
                  </a:txBody>
                  <a:tcPr/>
                </a:tc>
                <a:tc>
                  <a:txBody>
                    <a:bodyPr/>
                    <a:lstStyle/>
                    <a:p>
                      <a:pPr indent="0"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Sand-sand&gt;</a:t>
                      </a:r>
                      <a:r>
                        <a:rPr lang="en-US" sz="1500" kern="100" dirty="0">
                          <a:effectLst/>
                          <a:latin typeface="Arial" panose="020B0604020202020204" pitchFamily="34" charset="0"/>
                          <a:ea typeface="等线" panose="02010600030101010101" pitchFamily="2" charset="-122"/>
                          <a:cs typeface="Arial" panose="020B0604020202020204" pitchFamily="34" charset="0"/>
                        </a:rPr>
                        <a:t>50%</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0.3</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 </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393368"/>
                  </a:ext>
                </a:extLst>
              </a:tr>
              <a:tr h="262083">
                <a:tc rowSpan="3">
                  <a:txBody>
                    <a:bodyPr/>
                    <a:lstStyle/>
                    <a:p>
                      <a:pPr algn="ctr">
                        <a:spcAft>
                          <a:spcPts val="0"/>
                        </a:spcAft>
                      </a:pPr>
                      <a:r>
                        <a:rPr lang="en-US" altLang="zh-CN" sz="1600" kern="1200" dirty="0">
                          <a:solidFill>
                            <a:schemeClr val="tx1"/>
                          </a:solidFill>
                          <a:latin typeface="Arial" panose="020B0604020202020204" pitchFamily="34" charset="0"/>
                          <a:ea typeface="+mn-ea"/>
                          <a:cs typeface="Arial" panose="020B0604020202020204" pitchFamily="34" charset="0"/>
                        </a:rPr>
                        <a:t>SGR</a:t>
                      </a:r>
                      <a:endParaRPr lang="zh-CN" altLang="en-US" sz="1600" kern="1200" dirty="0">
                        <a:solidFill>
                          <a:schemeClr val="tx1"/>
                        </a:solidFill>
                        <a:latin typeface="Arial" panose="020B0604020202020204" pitchFamily="34" charset="0"/>
                        <a:ea typeface="+mn-ea"/>
                        <a:cs typeface="Arial" panose="020B0604020202020204" pitchFamily="34" charset="0"/>
                      </a:endParaRPr>
                    </a:p>
                  </a:txBody>
                  <a:tcPr marL="166005" marR="166005" marT="83003" marB="8300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&gt;0.6</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0.9</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 </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85055980"/>
                  </a:ext>
                </a:extLst>
              </a:tr>
              <a:tr h="262083">
                <a:tc vMerge="1">
                  <a:txBody>
                    <a:bodyPr/>
                    <a:lstStyle/>
                    <a:p>
                      <a:endParaRPr lang="zh-CN" altLang="en-US"/>
                    </a:p>
                  </a:txBody>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0.5-0.6</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0.6</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0.4</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a:noFill/>
                    </a:lnB>
                  </a:tcPr>
                </a:tc>
                <a:extLst>
                  <a:ext uri="{0D108BD9-81ED-4DB2-BD59-A6C34878D82A}">
                    <a16:rowId xmlns:a16="http://schemas.microsoft.com/office/drawing/2014/main" val="1258785373"/>
                  </a:ext>
                </a:extLst>
              </a:tr>
              <a:tr h="262083">
                <a:tc vMerge="1">
                  <a:txBody>
                    <a:bodyPr/>
                    <a:lstStyle/>
                    <a:p>
                      <a:endParaRPr lang="zh-CN" altLang="en-US"/>
                    </a:p>
                  </a:txBody>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&lt;0.5</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0.3</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 </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548980"/>
                  </a:ext>
                </a:extLst>
              </a:tr>
              <a:tr h="262083">
                <a:tc rowSpan="3">
                  <a:txBody>
                    <a:bodyPr/>
                    <a:lstStyle/>
                    <a:p>
                      <a:pPr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 </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p>
                      <a:pPr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   P</a:t>
                      </a:r>
                      <a:r>
                        <a:rPr lang="en-US" altLang="zh-CN" sz="1400" dirty="0">
                          <a:latin typeface="Arial" panose="020B0604020202020204" pitchFamily="34" charset="0"/>
                          <a:cs typeface="Arial" panose="020B0604020202020204" pitchFamily="34" charset="0"/>
                        </a:rPr>
                        <a:t>ositive pressure on the fault plane </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166005" marR="166005" marT="83003" marB="8300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&gt;</a:t>
                      </a: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Brittle mudstone limit</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0.9</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a:effectLst/>
                          <a:latin typeface="Arial" panose="020B0604020202020204" pitchFamily="34" charset="0"/>
                          <a:ea typeface="等线" panose="02010600030101010101" pitchFamily="2" charset="-122"/>
                          <a:cs typeface="Arial" panose="020B0604020202020204" pitchFamily="34" charset="0"/>
                        </a:rPr>
                        <a:t> </a:t>
                      </a:r>
                      <a:endParaRPr lang="zh-CN" sz="1500" kern="10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20474252"/>
                  </a:ext>
                </a:extLst>
              </a:tr>
              <a:tr h="424957">
                <a:tc vMerge="1">
                  <a:txBody>
                    <a:bodyPr/>
                    <a:lstStyle/>
                    <a:p>
                      <a:endParaRPr lang="zh-CN" altLang="en-US"/>
                    </a:p>
                  </a:txBody>
                  <a:tcPr/>
                </a:tc>
                <a:tc>
                  <a:txBody>
                    <a:bodyPr/>
                    <a:lstStyle/>
                    <a:p>
                      <a:pPr indent="0" algn="ctr">
                        <a:spcAft>
                          <a:spcPts val="0"/>
                        </a:spcAft>
                      </a:pPr>
                      <a:r>
                        <a:rPr lang="en-US" altLang="zh-CN" sz="1500" kern="100" dirty="0">
                          <a:effectLst/>
                          <a:latin typeface="Arial" panose="020B0604020202020204" pitchFamily="34" charset="0"/>
                          <a:ea typeface="等线" panose="02010600030101010101" pitchFamily="2" charset="-122"/>
                          <a:cs typeface="Arial" panose="020B0604020202020204" pitchFamily="34" charset="0"/>
                        </a:rPr>
                        <a:t>Bottom hole flowing pressure-brittle mudstone limit</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0.6</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0.25</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a:noFill/>
                    </a:lnB>
                  </a:tcPr>
                </a:tc>
                <a:extLst>
                  <a:ext uri="{0D108BD9-81ED-4DB2-BD59-A6C34878D82A}">
                    <a16:rowId xmlns:a16="http://schemas.microsoft.com/office/drawing/2014/main" val="1532743891"/>
                  </a:ext>
                </a:extLst>
              </a:tr>
              <a:tr h="262083">
                <a:tc vMerge="1">
                  <a:txBody>
                    <a:bodyPr/>
                    <a:lstStyle/>
                    <a:p>
                      <a:endParaRPr lang="zh-CN" altLang="en-US"/>
                    </a:p>
                  </a:txBody>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&lt;</a:t>
                      </a:r>
                      <a:r>
                        <a:rPr lang="en-US" altLang="zh-CN" sz="1600" dirty="0">
                          <a:latin typeface="Arial" panose="020B0604020202020204" pitchFamily="34" charset="0"/>
                          <a:cs typeface="Arial" panose="020B0604020202020204" pitchFamily="34" charset="0"/>
                        </a:rPr>
                        <a:t>Bottom hole flowing pressure</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0.3</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500" kern="100" dirty="0">
                          <a:effectLst/>
                          <a:latin typeface="Arial" panose="020B0604020202020204" pitchFamily="34" charset="0"/>
                          <a:ea typeface="等线" panose="02010600030101010101" pitchFamily="2" charset="-122"/>
                          <a:cs typeface="Arial" panose="020B0604020202020204" pitchFamily="34" charset="0"/>
                        </a:rPr>
                        <a:t> </a:t>
                      </a:r>
                      <a:endParaRPr lang="zh-CN" sz="1500" kern="100" dirty="0">
                        <a:effectLst/>
                        <a:latin typeface="Arial" panose="020B0604020202020204" pitchFamily="34" charset="0"/>
                        <a:ea typeface="等线" panose="02010600030101010101" pitchFamily="2" charset="-122"/>
                        <a:cs typeface="Arial" panose="020B0604020202020204" pitchFamily="34" charset="0"/>
                      </a:endParaRPr>
                    </a:p>
                  </a:txBody>
                  <a:tcPr marL="93378" marR="93378"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522358"/>
                  </a:ext>
                </a:extLst>
              </a:tr>
            </a:tbl>
          </a:graphicData>
        </a:graphic>
      </p:graphicFrame>
      <mc:AlternateContent xmlns:mc="http://schemas.openxmlformats.org/markup-compatibility/2006" xmlns:a14="http://schemas.microsoft.com/office/drawing/2010/main">
        <mc:Choice Requires="a14">
          <p:sp>
            <p:nvSpPr>
              <p:cNvPr id="127" name="矩形 126">
                <a:extLst>
                  <a:ext uri="{FF2B5EF4-FFF2-40B4-BE49-F238E27FC236}">
                    <a16:creationId xmlns:a16="http://schemas.microsoft.com/office/drawing/2014/main" id="{509A9AE8-19E1-458E-9933-D812335DD1B0}"/>
                  </a:ext>
                </a:extLst>
              </p:cNvPr>
              <p:cNvSpPr/>
              <p:nvPr/>
            </p:nvSpPr>
            <p:spPr>
              <a:xfrm>
                <a:off x="234504" y="874233"/>
                <a:ext cx="8674992" cy="1478353"/>
              </a:xfrm>
              <a:prstGeom prst="rect">
                <a:avLst/>
              </a:prstGeom>
            </p:spPr>
            <p:txBody>
              <a:bodyPr wrap="square">
                <a:spAutoFit/>
              </a:bodyPr>
              <a:lstStyle/>
              <a:p>
                <a:pPr algn="just"/>
                <a:r>
                  <a:rPr lang="en-US" altLang="zh-CN" dirty="0">
                    <a:latin typeface="Arial" panose="020B0604020202020204" pitchFamily="34" charset="0"/>
                    <a:cs typeface="Arial" panose="020B0604020202020204" pitchFamily="34" charset="0"/>
                  </a:rPr>
                  <a:t>T</a:t>
                </a:r>
                <a:r>
                  <a:rPr lang="zh-CN" altLang="en-US" dirty="0">
                    <a:latin typeface="Arial" panose="020B0604020202020204" pitchFamily="34" charset="0"/>
                    <a:cs typeface="Arial" panose="020B0604020202020204" pitchFamily="34" charset="0"/>
                  </a:rPr>
                  <a:t>he fuzzy comprehensive evaluation method is used to consider the qualitative and quantitative factors of fault sealing at the same time. In the whole evaluation process, the correct weight coefficient is given to different influencing factors ; the mathematical model between the evaluation result (</a:t>
                </a:r>
                <a14:m>
                  <m:oMath xmlns:m="http://schemas.openxmlformats.org/officeDocument/2006/math">
                    <m:r>
                      <a:rPr lang="en-US" altLang="zh-CN" i="1">
                        <a:solidFill>
                          <a:prstClr val="black"/>
                        </a:solidFill>
                        <a:latin typeface="Cambria Math" panose="02040503050406030204" pitchFamily="18" charset="0"/>
                      </a:rPr>
                      <m:t>𝐵</m:t>
                    </m:r>
                  </m:oMath>
                </a14:m>
                <a:r>
                  <a:rPr lang="zh-CN" altLang="en-US" dirty="0">
                    <a:latin typeface="Arial" panose="020B0604020202020204" pitchFamily="34" charset="0"/>
                    <a:cs typeface="Arial" panose="020B0604020202020204" pitchFamily="34" charset="0"/>
                  </a:rPr>
                  <a:t>) and the weight coefficient (</a:t>
                </a:r>
                <a14:m>
                  <m:oMath xmlns:m="http://schemas.openxmlformats.org/officeDocument/2006/math">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𝑊</m:t>
                        </m:r>
                      </m:e>
                      <m:sub>
                        <m:r>
                          <a:rPr lang="en-US" altLang="zh-CN" i="1">
                            <a:solidFill>
                              <a:prstClr val="black"/>
                            </a:solidFill>
                            <a:latin typeface="Cambria Math" panose="02040503050406030204" pitchFamily="18" charset="0"/>
                          </a:rPr>
                          <m:t>𝑖</m:t>
                        </m:r>
                      </m:sub>
                    </m:sSub>
                  </m:oMath>
                </a14:m>
                <a:r>
                  <a:rPr lang="zh-CN" altLang="en-US" dirty="0">
                    <a:latin typeface="Arial" panose="020B0604020202020204" pitchFamily="34" charset="0"/>
                    <a:cs typeface="Arial" panose="020B0604020202020204" pitchFamily="34" charset="0"/>
                  </a:rPr>
                  <a:t>) and the evaluation score (</a:t>
                </a:r>
                <a14:m>
                  <m:oMath xmlns:m="http://schemas.openxmlformats.org/officeDocument/2006/math">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𝑅</m:t>
                        </m:r>
                      </m:e>
                      <m:sub>
                        <m:r>
                          <a:rPr lang="en-US" altLang="zh-CN" i="1">
                            <a:solidFill>
                              <a:prstClr val="black"/>
                            </a:solidFill>
                            <a:latin typeface="Cambria Math" panose="02040503050406030204" pitchFamily="18" charset="0"/>
                          </a:rPr>
                          <m:t>𝑖</m:t>
                        </m:r>
                      </m:sub>
                    </m:sSub>
                  </m:oMath>
                </a14:m>
                <a:r>
                  <a:rPr lang="zh-CN" altLang="en-US" dirty="0">
                    <a:latin typeface="Arial" panose="020B0604020202020204" pitchFamily="34" charset="0"/>
                    <a:cs typeface="Arial" panose="020B0604020202020204" pitchFamily="34" charset="0"/>
                  </a:rPr>
                  <a:t>) is :</a:t>
                </a:r>
                <a:r>
                  <a:rPr lang="en-US" altLang="zh-CN"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altLang="zh-CN" i="1">
                        <a:solidFill>
                          <a:prstClr val="black"/>
                        </a:solidFill>
                        <a:latin typeface="Cambria Math" panose="02040503050406030204" pitchFamily="18" charset="0"/>
                      </a:rPr>
                      <m:t>𝐵</m:t>
                    </m:r>
                    <m:r>
                      <a:rPr lang="en-US" altLang="zh-CN" i="1">
                        <a:solidFill>
                          <a:prstClr val="black"/>
                        </a:solidFill>
                        <a:latin typeface="Cambria Math" panose="02040503050406030204" pitchFamily="18" charset="0"/>
                      </a:rPr>
                      <m:t>=</m:t>
                    </m:r>
                    <m:nary>
                      <m:naryPr>
                        <m:chr m:val="∑"/>
                        <m:limLoc m:val="undOvr"/>
                        <m:grow m:val="on"/>
                        <m:ctrlPr>
                          <a:rPr lang="en-US" altLang="zh-CN" i="1">
                            <a:solidFill>
                              <a:prstClr val="black"/>
                            </a:solidFill>
                            <a:latin typeface="Cambria Math" panose="02040503050406030204" pitchFamily="18" charset="0"/>
                          </a:rPr>
                        </m:ctrlPr>
                      </m:naryPr>
                      <m:sub>
                        <m:r>
                          <a:rPr lang="en-US" altLang="zh-CN" i="1">
                            <a:solidFill>
                              <a:prstClr val="black"/>
                            </a:solidFill>
                            <a:latin typeface="Cambria Math" panose="02040503050406030204" pitchFamily="18" charset="0"/>
                          </a:rPr>
                          <m:t>𝑖</m:t>
                        </m:r>
                        <m:r>
                          <a:rPr lang="en-US" altLang="zh-CN" i="1">
                            <a:solidFill>
                              <a:prstClr val="black"/>
                            </a:solidFill>
                            <a:latin typeface="Cambria Math" panose="02040503050406030204" pitchFamily="18" charset="0"/>
                          </a:rPr>
                          <m:t>=1</m:t>
                        </m:r>
                      </m:sub>
                      <m:sup>
                        <m:r>
                          <a:rPr lang="en-US" altLang="zh-CN" i="1">
                            <a:solidFill>
                              <a:prstClr val="black"/>
                            </a:solidFill>
                            <a:latin typeface="Cambria Math" panose="02040503050406030204" pitchFamily="18" charset="0"/>
                          </a:rPr>
                          <m:t>𝑛</m:t>
                        </m:r>
                      </m:sup>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𝑊</m:t>
                            </m:r>
                          </m:e>
                          <m:sub>
                            <m:r>
                              <a:rPr lang="en-US" altLang="zh-CN" i="1">
                                <a:solidFill>
                                  <a:prstClr val="black"/>
                                </a:solidFill>
                                <a:latin typeface="Cambria Math" panose="02040503050406030204" pitchFamily="18" charset="0"/>
                              </a:rPr>
                              <m:t>𝑖</m:t>
                            </m:r>
                          </m:sub>
                        </m:sSub>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𝑅</m:t>
                            </m:r>
                          </m:e>
                          <m:sub>
                            <m:r>
                              <a:rPr lang="en-US" altLang="zh-CN" i="1">
                                <a:solidFill>
                                  <a:prstClr val="black"/>
                                </a:solidFill>
                                <a:latin typeface="Cambria Math" panose="02040503050406030204" pitchFamily="18" charset="0"/>
                              </a:rPr>
                              <m:t>𝑖</m:t>
                            </m:r>
                          </m:sub>
                        </m:sSub>
                      </m:e>
                    </m:nary>
                  </m:oMath>
                </a14:m>
                <a:endParaRPr lang="zh-CN" altLang="en-US" dirty="0">
                  <a:latin typeface="Arial" panose="020B0604020202020204" pitchFamily="34" charset="0"/>
                  <a:cs typeface="Arial" panose="020B0604020202020204" pitchFamily="34" charset="0"/>
                </a:endParaRPr>
              </a:p>
            </p:txBody>
          </p:sp>
        </mc:Choice>
        <mc:Fallback xmlns="">
          <p:sp>
            <p:nvSpPr>
              <p:cNvPr id="127" name="矩形 126">
                <a:extLst>
                  <a:ext uri="{FF2B5EF4-FFF2-40B4-BE49-F238E27FC236}">
                    <a16:creationId xmlns:a16="http://schemas.microsoft.com/office/drawing/2014/main" id="{509A9AE8-19E1-458E-9933-D812335DD1B0}"/>
                  </a:ext>
                </a:extLst>
              </p:cNvPr>
              <p:cNvSpPr>
                <a:spLocks noRot="1" noChangeAspect="1" noMove="1" noResize="1" noEditPoints="1" noAdjustHandles="1" noChangeArrowheads="1" noChangeShapeType="1" noTextEdit="1"/>
              </p:cNvSpPr>
              <p:nvPr/>
            </p:nvSpPr>
            <p:spPr>
              <a:xfrm>
                <a:off x="234504" y="874233"/>
                <a:ext cx="8674992" cy="1478353"/>
              </a:xfrm>
              <a:prstGeom prst="rect">
                <a:avLst/>
              </a:prstGeom>
              <a:blipFill>
                <a:blip r:embed="rId2"/>
                <a:stretch>
                  <a:fillRect l="-562" t="-2058" r="-562" b="-456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0665757"/>
      </p:ext>
    </p:extLst>
  </p:cSld>
  <p:clrMapOvr>
    <a:masterClrMapping/>
  </p:clrMapOvr>
  <p:transition advClick="0" advTm="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BBD4075-365B-4E41-95AA-D3D8BEA151DF}"/>
              </a:ext>
            </a:extLst>
          </p:cNvPr>
          <p:cNvGrpSpPr/>
          <p:nvPr/>
        </p:nvGrpSpPr>
        <p:grpSpPr>
          <a:xfrm>
            <a:off x="3139888" y="4586935"/>
            <a:ext cx="2034708" cy="1760426"/>
            <a:chOff x="8631173" y="3070946"/>
            <a:chExt cx="2392223" cy="1658292"/>
          </a:xfrm>
        </p:grpSpPr>
        <p:pic>
          <p:nvPicPr>
            <p:cNvPr id="4" name="图片 3">
              <a:extLst>
                <a:ext uri="{FF2B5EF4-FFF2-40B4-BE49-F238E27FC236}">
                  <a16:creationId xmlns:a16="http://schemas.microsoft.com/office/drawing/2014/main" id="{CE881AA1-493D-4E6C-A11B-2F81E24ECF00}"/>
                </a:ext>
              </a:extLst>
            </p:cNvPr>
            <p:cNvPicPr>
              <a:picLocks noChangeAspect="1"/>
            </p:cNvPicPr>
            <p:nvPr/>
          </p:nvPicPr>
          <p:blipFill rotWithShape="1">
            <a:blip r:embed="rId2"/>
            <a:srcRect t="-1638" r="-209"/>
            <a:stretch/>
          </p:blipFill>
          <p:spPr>
            <a:xfrm>
              <a:off x="8631173" y="3070946"/>
              <a:ext cx="2392223" cy="1632666"/>
            </a:xfrm>
            <a:prstGeom prst="rect">
              <a:avLst/>
            </a:prstGeom>
          </p:spPr>
        </p:pic>
        <p:sp>
          <p:nvSpPr>
            <p:cNvPr id="5" name="矩形 4">
              <a:extLst>
                <a:ext uri="{FF2B5EF4-FFF2-40B4-BE49-F238E27FC236}">
                  <a16:creationId xmlns:a16="http://schemas.microsoft.com/office/drawing/2014/main" id="{81A527D0-1F9C-4297-99EF-F627C04D5455}"/>
                </a:ext>
              </a:extLst>
            </p:cNvPr>
            <p:cNvSpPr/>
            <p:nvPr/>
          </p:nvSpPr>
          <p:spPr>
            <a:xfrm>
              <a:off x="8631173" y="3112556"/>
              <a:ext cx="2392223" cy="16166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6" name="任意多边形: 形状 5">
              <a:extLst>
                <a:ext uri="{FF2B5EF4-FFF2-40B4-BE49-F238E27FC236}">
                  <a16:creationId xmlns:a16="http://schemas.microsoft.com/office/drawing/2014/main" id="{52EC362B-98DF-4823-B2D9-9A5B2D8A3400}"/>
                </a:ext>
              </a:extLst>
            </p:cNvPr>
            <p:cNvSpPr/>
            <p:nvPr/>
          </p:nvSpPr>
          <p:spPr>
            <a:xfrm>
              <a:off x="9337690" y="3855468"/>
              <a:ext cx="832224" cy="46792"/>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grpSp>
      <p:pic>
        <p:nvPicPr>
          <p:cNvPr id="7" name="图片 6">
            <a:extLst>
              <a:ext uri="{FF2B5EF4-FFF2-40B4-BE49-F238E27FC236}">
                <a16:creationId xmlns:a16="http://schemas.microsoft.com/office/drawing/2014/main" id="{CA73E3F9-DB0B-49F3-9A49-9F856BF1BEE6}"/>
              </a:ext>
            </a:extLst>
          </p:cNvPr>
          <p:cNvPicPr>
            <a:picLocks noChangeAspect="1"/>
          </p:cNvPicPr>
          <p:nvPr/>
        </p:nvPicPr>
        <p:blipFill rotWithShape="1">
          <a:blip r:embed="rId3"/>
          <a:srcRect l="15055" r="23130"/>
          <a:stretch/>
        </p:blipFill>
        <p:spPr>
          <a:xfrm>
            <a:off x="3640819" y="4952794"/>
            <a:ext cx="903455" cy="1031035"/>
          </a:xfrm>
          <a:prstGeom prst="rect">
            <a:avLst/>
          </a:prstGeom>
        </p:spPr>
      </p:pic>
      <p:sp>
        <p:nvSpPr>
          <p:cNvPr id="8" name="文本框 7">
            <a:extLst>
              <a:ext uri="{FF2B5EF4-FFF2-40B4-BE49-F238E27FC236}">
                <a16:creationId xmlns:a16="http://schemas.microsoft.com/office/drawing/2014/main" id="{AF58B146-C080-434B-BE24-0150991EDCF1}"/>
              </a:ext>
            </a:extLst>
          </p:cNvPr>
          <p:cNvSpPr txBox="1"/>
          <p:nvPr/>
        </p:nvSpPr>
        <p:spPr>
          <a:xfrm>
            <a:off x="2685737" y="6362837"/>
            <a:ext cx="4977718" cy="323713"/>
          </a:xfrm>
          <a:prstGeom prst="rect">
            <a:avLst/>
          </a:prstGeom>
          <a:noFill/>
        </p:spPr>
        <p:txBody>
          <a:bodyPr wrap="square" rtlCol="0">
            <a:spAutoFit/>
          </a:bodyPr>
          <a:lstStyle/>
          <a:p>
            <a:pPr defTabSz="685800" fontAlgn="auto">
              <a:spcBef>
                <a:spcPts val="0"/>
              </a:spcBef>
              <a:spcAft>
                <a:spcPts val="0"/>
              </a:spcAft>
            </a:pPr>
            <a:r>
              <a:rPr lang="en-US" altLang="zh-CN" sz="1050" dirty="0">
                <a:solidFill>
                  <a:prstClr val="black"/>
                </a:solidFill>
                <a:latin typeface="等线" panose="020F0502020204030204"/>
                <a:ea typeface="等线" panose="02010600030101010101" pitchFamily="2" charset="-122"/>
              </a:rPr>
              <a:t>F11 fault sealing comprehensive indicator diagram</a:t>
            </a:r>
            <a:endParaRPr lang="zh-CN" altLang="en-US" sz="1050" b="1" dirty="0">
              <a:solidFill>
                <a:prstClr val="black"/>
              </a:solidFill>
              <a:latin typeface="等线" panose="020F0502020204030204"/>
              <a:ea typeface="等线" panose="02010600030101010101" pitchFamily="2" charset="-122"/>
            </a:endParaRPr>
          </a:p>
        </p:txBody>
      </p:sp>
      <p:pic>
        <p:nvPicPr>
          <p:cNvPr id="9" name="图片 8">
            <a:extLst>
              <a:ext uri="{FF2B5EF4-FFF2-40B4-BE49-F238E27FC236}">
                <a16:creationId xmlns:a16="http://schemas.microsoft.com/office/drawing/2014/main" id="{6BBB33B4-58EB-4EC4-BD10-6AA98E0D3666}"/>
              </a:ext>
            </a:extLst>
          </p:cNvPr>
          <p:cNvPicPr>
            <a:picLocks noChangeAspect="1"/>
          </p:cNvPicPr>
          <p:nvPr/>
        </p:nvPicPr>
        <p:blipFill>
          <a:blip r:embed="rId4">
            <a:clrChange>
              <a:clrFrom>
                <a:srgbClr val="F0F0F0"/>
              </a:clrFrom>
              <a:clrTo>
                <a:srgbClr val="F0F0F0">
                  <a:alpha val="0"/>
                </a:srgbClr>
              </a:clrTo>
            </a:clrChange>
          </a:blip>
          <a:stretch>
            <a:fillRect/>
          </a:stretch>
        </p:blipFill>
        <p:spPr>
          <a:xfrm>
            <a:off x="1527351" y="2623066"/>
            <a:ext cx="1334367" cy="1246891"/>
          </a:xfrm>
          <a:prstGeom prst="rect">
            <a:avLst/>
          </a:prstGeom>
        </p:spPr>
      </p:pic>
      <p:sp>
        <p:nvSpPr>
          <p:cNvPr id="10" name="任意多边形: 形状 9">
            <a:extLst>
              <a:ext uri="{FF2B5EF4-FFF2-40B4-BE49-F238E27FC236}">
                <a16:creationId xmlns:a16="http://schemas.microsoft.com/office/drawing/2014/main" id="{16FB8F2D-ADC9-4531-849D-A0A0CB623A23}"/>
              </a:ext>
            </a:extLst>
          </p:cNvPr>
          <p:cNvSpPr/>
          <p:nvPr/>
        </p:nvSpPr>
        <p:spPr>
          <a:xfrm>
            <a:off x="2024011" y="3302265"/>
            <a:ext cx="372299" cy="27348"/>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grpSp>
        <p:nvGrpSpPr>
          <p:cNvPr id="11" name="组合 10">
            <a:extLst>
              <a:ext uri="{FF2B5EF4-FFF2-40B4-BE49-F238E27FC236}">
                <a16:creationId xmlns:a16="http://schemas.microsoft.com/office/drawing/2014/main" id="{2317E7C8-1C90-491A-8F4E-6E1E377855C9}"/>
              </a:ext>
            </a:extLst>
          </p:cNvPr>
          <p:cNvGrpSpPr/>
          <p:nvPr/>
        </p:nvGrpSpPr>
        <p:grpSpPr>
          <a:xfrm>
            <a:off x="5330630" y="2423325"/>
            <a:ext cx="1890150" cy="1584389"/>
            <a:chOff x="7422325" y="1574186"/>
            <a:chExt cx="3791543" cy="3517755"/>
          </a:xfrm>
        </p:grpSpPr>
        <p:pic>
          <p:nvPicPr>
            <p:cNvPr id="12" name="图片 11">
              <a:extLst>
                <a:ext uri="{FF2B5EF4-FFF2-40B4-BE49-F238E27FC236}">
                  <a16:creationId xmlns:a16="http://schemas.microsoft.com/office/drawing/2014/main" id="{4475866D-9E95-4E57-9A5C-B7150F32E511}"/>
                </a:ext>
              </a:extLst>
            </p:cNvPr>
            <p:cNvPicPr>
              <a:picLocks noChangeAspect="1"/>
            </p:cNvPicPr>
            <p:nvPr/>
          </p:nvPicPr>
          <p:blipFill>
            <a:blip r:embed="rId5"/>
            <a:stretch>
              <a:fillRect/>
            </a:stretch>
          </p:blipFill>
          <p:spPr>
            <a:xfrm>
              <a:off x="10316766" y="4561620"/>
              <a:ext cx="690528" cy="410057"/>
            </a:xfrm>
            <a:prstGeom prst="rect">
              <a:avLst/>
            </a:prstGeom>
          </p:spPr>
        </p:pic>
        <p:grpSp>
          <p:nvGrpSpPr>
            <p:cNvPr id="13" name="组合 12">
              <a:extLst>
                <a:ext uri="{FF2B5EF4-FFF2-40B4-BE49-F238E27FC236}">
                  <a16:creationId xmlns:a16="http://schemas.microsoft.com/office/drawing/2014/main" id="{A7E2871B-08B9-424A-A121-5A952817A3AA}"/>
                </a:ext>
              </a:extLst>
            </p:cNvPr>
            <p:cNvGrpSpPr/>
            <p:nvPr/>
          </p:nvGrpSpPr>
          <p:grpSpPr>
            <a:xfrm>
              <a:off x="7444914" y="1574186"/>
              <a:ext cx="3768954" cy="3492750"/>
              <a:chOff x="7422325" y="1574186"/>
              <a:chExt cx="3768954" cy="3492750"/>
            </a:xfrm>
          </p:grpSpPr>
          <p:grpSp>
            <p:nvGrpSpPr>
              <p:cNvPr id="16" name="组合 15">
                <a:extLst>
                  <a:ext uri="{FF2B5EF4-FFF2-40B4-BE49-F238E27FC236}">
                    <a16:creationId xmlns:a16="http://schemas.microsoft.com/office/drawing/2014/main" id="{23F95073-9BB3-4011-B6AF-0B95DAB3399E}"/>
                  </a:ext>
                </a:extLst>
              </p:cNvPr>
              <p:cNvGrpSpPr/>
              <p:nvPr/>
            </p:nvGrpSpPr>
            <p:grpSpPr>
              <a:xfrm>
                <a:off x="7422325" y="1574186"/>
                <a:ext cx="3768954" cy="3492750"/>
                <a:chOff x="-833268" y="709769"/>
                <a:chExt cx="6833298" cy="6804906"/>
              </a:xfrm>
            </p:grpSpPr>
            <p:pic>
              <p:nvPicPr>
                <p:cNvPr id="18" name="图片 17">
                  <a:extLst>
                    <a:ext uri="{FF2B5EF4-FFF2-40B4-BE49-F238E27FC236}">
                      <a16:creationId xmlns:a16="http://schemas.microsoft.com/office/drawing/2014/main" id="{4758DC34-BB62-4BDE-A441-5953464E3039}"/>
                    </a:ext>
                  </a:extLst>
                </p:cNvPr>
                <p:cNvPicPr>
                  <a:picLocks noChangeAspect="1"/>
                </p:cNvPicPr>
                <p:nvPr/>
              </p:nvPicPr>
              <p:blipFill rotWithShape="1">
                <a:blip r:embed="rId2"/>
                <a:srcRect t="-1638" r="-209"/>
                <a:stretch/>
              </p:blipFill>
              <p:spPr>
                <a:xfrm>
                  <a:off x="-833268" y="709769"/>
                  <a:ext cx="6833298" cy="6804906"/>
                </a:xfrm>
                <a:prstGeom prst="rect">
                  <a:avLst/>
                </a:prstGeom>
              </p:spPr>
            </p:pic>
            <p:pic>
              <p:nvPicPr>
                <p:cNvPr id="19" name="图片 18">
                  <a:extLst>
                    <a:ext uri="{FF2B5EF4-FFF2-40B4-BE49-F238E27FC236}">
                      <a16:creationId xmlns:a16="http://schemas.microsoft.com/office/drawing/2014/main" id="{F352C5E3-E233-49BA-A2D9-7BC959AA188D}"/>
                    </a:ext>
                  </a:extLst>
                </p:cNvPr>
                <p:cNvPicPr>
                  <a:picLocks noChangeAspect="1"/>
                </p:cNvPicPr>
                <p:nvPr/>
              </p:nvPicPr>
              <p:blipFill>
                <a:blip r:embed="rId6"/>
                <a:stretch>
                  <a:fillRect/>
                </a:stretch>
              </p:blipFill>
              <p:spPr>
                <a:xfrm>
                  <a:off x="4880589" y="1058241"/>
                  <a:ext cx="1017139" cy="2729445"/>
                </a:xfrm>
                <a:prstGeom prst="rect">
                  <a:avLst/>
                </a:prstGeom>
              </p:spPr>
            </p:pic>
          </p:grpSp>
          <p:pic>
            <p:nvPicPr>
              <p:cNvPr id="17" name="图片 16">
                <a:extLst>
                  <a:ext uri="{FF2B5EF4-FFF2-40B4-BE49-F238E27FC236}">
                    <a16:creationId xmlns:a16="http://schemas.microsoft.com/office/drawing/2014/main" id="{FDEC48DB-16D2-4836-9B46-7F7DF7792DEE}"/>
                  </a:ext>
                </a:extLst>
              </p:cNvPr>
              <p:cNvPicPr>
                <a:picLocks noChangeAspect="1"/>
              </p:cNvPicPr>
              <p:nvPr/>
            </p:nvPicPr>
            <p:blipFill>
              <a:blip r:embed="rId7">
                <a:clrChange>
                  <a:clrFrom>
                    <a:srgbClr val="F0F0F0"/>
                  </a:clrFrom>
                  <a:clrTo>
                    <a:srgbClr val="F0F0F0">
                      <a:alpha val="0"/>
                    </a:srgbClr>
                  </a:clrTo>
                </a:clrChange>
              </a:blip>
              <a:stretch>
                <a:fillRect/>
              </a:stretch>
            </p:blipFill>
            <p:spPr>
              <a:xfrm>
                <a:off x="8150567" y="2141403"/>
                <a:ext cx="2601307" cy="2487234"/>
              </a:xfrm>
              <a:prstGeom prst="rect">
                <a:avLst/>
              </a:prstGeom>
            </p:spPr>
          </p:pic>
        </p:grpSp>
        <p:sp>
          <p:nvSpPr>
            <p:cNvPr id="14" name="矩形 13">
              <a:extLst>
                <a:ext uri="{FF2B5EF4-FFF2-40B4-BE49-F238E27FC236}">
                  <a16:creationId xmlns:a16="http://schemas.microsoft.com/office/drawing/2014/main" id="{69840255-536B-4809-B658-5C8AF29DEBEC}"/>
                </a:ext>
              </a:extLst>
            </p:cNvPr>
            <p:cNvSpPr/>
            <p:nvPr/>
          </p:nvSpPr>
          <p:spPr>
            <a:xfrm>
              <a:off x="7422325" y="1599191"/>
              <a:ext cx="3768954" cy="34927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pic>
          <p:nvPicPr>
            <p:cNvPr id="15" name="图片 14">
              <a:extLst>
                <a:ext uri="{FF2B5EF4-FFF2-40B4-BE49-F238E27FC236}">
                  <a16:creationId xmlns:a16="http://schemas.microsoft.com/office/drawing/2014/main" id="{AC088DA7-38B8-40DB-AB93-410365E9C7C6}"/>
                </a:ext>
              </a:extLst>
            </p:cNvPr>
            <p:cNvPicPr>
              <a:picLocks noChangeAspect="1"/>
            </p:cNvPicPr>
            <p:nvPr/>
          </p:nvPicPr>
          <p:blipFill>
            <a:blip r:embed="rId5"/>
            <a:stretch>
              <a:fillRect/>
            </a:stretch>
          </p:blipFill>
          <p:spPr>
            <a:xfrm>
              <a:off x="10440804" y="4615651"/>
              <a:ext cx="690528" cy="363017"/>
            </a:xfrm>
            <a:prstGeom prst="rect">
              <a:avLst/>
            </a:prstGeom>
          </p:spPr>
        </p:pic>
      </p:grpSp>
      <p:sp>
        <p:nvSpPr>
          <p:cNvPr id="20" name="任意多边形: 形状 19">
            <a:extLst>
              <a:ext uri="{FF2B5EF4-FFF2-40B4-BE49-F238E27FC236}">
                <a16:creationId xmlns:a16="http://schemas.microsoft.com/office/drawing/2014/main" id="{20DD1E8F-247B-422D-9C76-F8BB658993CF}"/>
              </a:ext>
            </a:extLst>
          </p:cNvPr>
          <p:cNvSpPr/>
          <p:nvPr/>
        </p:nvSpPr>
        <p:spPr>
          <a:xfrm flipV="1">
            <a:off x="6163053" y="3277279"/>
            <a:ext cx="295029" cy="20591"/>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21" name="文本框 20">
            <a:extLst>
              <a:ext uri="{FF2B5EF4-FFF2-40B4-BE49-F238E27FC236}">
                <a16:creationId xmlns:a16="http://schemas.microsoft.com/office/drawing/2014/main" id="{284BA206-C576-4D90-85C8-4BF73AE144D6}"/>
              </a:ext>
            </a:extLst>
          </p:cNvPr>
          <p:cNvSpPr txBox="1"/>
          <p:nvPr/>
        </p:nvSpPr>
        <p:spPr>
          <a:xfrm>
            <a:off x="5800217" y="3422631"/>
            <a:ext cx="417788" cy="434718"/>
          </a:xfrm>
          <a:prstGeom prst="rect">
            <a:avLst/>
          </a:prstGeom>
          <a:noFill/>
        </p:spPr>
        <p:txBody>
          <a:bodyPr wrap="square" rtlCol="0">
            <a:spAutoFit/>
          </a:bodyPr>
          <a:lstStyle/>
          <a:p>
            <a:pPr defTabSz="685800" fontAlgn="auto">
              <a:spcBef>
                <a:spcPts val="0"/>
              </a:spcBef>
              <a:spcAft>
                <a:spcPts val="0"/>
              </a:spcAft>
            </a:pPr>
            <a:endParaRPr lang="zh-CN" altLang="en-US" sz="1350" dirty="0">
              <a:solidFill>
                <a:srgbClr val="FF0000"/>
              </a:solidFill>
              <a:highlight>
                <a:srgbClr val="FFFF00"/>
              </a:highlight>
              <a:latin typeface="等线" panose="020F0502020204030204"/>
              <a:ea typeface="等线" panose="02010600030101010101" pitchFamily="2" charset="-122"/>
            </a:endParaRPr>
          </a:p>
        </p:txBody>
      </p:sp>
      <p:sp>
        <p:nvSpPr>
          <p:cNvPr id="22" name="文本框 21">
            <a:extLst>
              <a:ext uri="{FF2B5EF4-FFF2-40B4-BE49-F238E27FC236}">
                <a16:creationId xmlns:a16="http://schemas.microsoft.com/office/drawing/2014/main" id="{801A8217-A07B-40FC-BBF3-57653E6DB503}"/>
              </a:ext>
            </a:extLst>
          </p:cNvPr>
          <p:cNvSpPr txBox="1"/>
          <p:nvPr/>
        </p:nvSpPr>
        <p:spPr>
          <a:xfrm>
            <a:off x="1494427" y="2847865"/>
            <a:ext cx="488122" cy="529712"/>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ZIV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23" name="文本框 22">
            <a:extLst>
              <a:ext uri="{FF2B5EF4-FFF2-40B4-BE49-F238E27FC236}">
                <a16:creationId xmlns:a16="http://schemas.microsoft.com/office/drawing/2014/main" id="{567771DF-388E-40C2-A63E-ECF47C1B4046}"/>
              </a:ext>
            </a:extLst>
          </p:cNvPr>
          <p:cNvSpPr txBox="1"/>
          <p:nvPr/>
        </p:nvSpPr>
        <p:spPr>
          <a:xfrm>
            <a:off x="1516159" y="3329887"/>
            <a:ext cx="488122" cy="323713"/>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24" name="文本框 23">
            <a:extLst>
              <a:ext uri="{FF2B5EF4-FFF2-40B4-BE49-F238E27FC236}">
                <a16:creationId xmlns:a16="http://schemas.microsoft.com/office/drawing/2014/main" id="{0931D0AD-9AC7-439B-BFDE-4F47F4D7047B}"/>
              </a:ext>
            </a:extLst>
          </p:cNvPr>
          <p:cNvSpPr txBox="1"/>
          <p:nvPr/>
        </p:nvSpPr>
        <p:spPr>
          <a:xfrm>
            <a:off x="5658633" y="2891743"/>
            <a:ext cx="488122" cy="529712"/>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ZIV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25" name="文本框 24">
            <a:extLst>
              <a:ext uri="{FF2B5EF4-FFF2-40B4-BE49-F238E27FC236}">
                <a16:creationId xmlns:a16="http://schemas.microsoft.com/office/drawing/2014/main" id="{CDBEBDA3-06EA-4F6E-8CAB-B42F6D5DE189}"/>
              </a:ext>
            </a:extLst>
          </p:cNvPr>
          <p:cNvSpPr txBox="1"/>
          <p:nvPr/>
        </p:nvSpPr>
        <p:spPr>
          <a:xfrm>
            <a:off x="5680365" y="3373763"/>
            <a:ext cx="488122" cy="323713"/>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26" name="文本框 25">
            <a:extLst>
              <a:ext uri="{FF2B5EF4-FFF2-40B4-BE49-F238E27FC236}">
                <a16:creationId xmlns:a16="http://schemas.microsoft.com/office/drawing/2014/main" id="{CAE4236B-B605-467E-BE6C-B02104CE88BC}"/>
              </a:ext>
            </a:extLst>
          </p:cNvPr>
          <p:cNvSpPr txBox="1"/>
          <p:nvPr/>
        </p:nvSpPr>
        <p:spPr>
          <a:xfrm>
            <a:off x="3332316" y="5047691"/>
            <a:ext cx="590607" cy="323713"/>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ZIV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27" name="文本框 26">
            <a:extLst>
              <a:ext uri="{FF2B5EF4-FFF2-40B4-BE49-F238E27FC236}">
                <a16:creationId xmlns:a16="http://schemas.microsoft.com/office/drawing/2014/main" id="{C7E0D023-34F0-4577-AF40-4AA3EFBF4B3A}"/>
              </a:ext>
            </a:extLst>
          </p:cNvPr>
          <p:cNvSpPr txBox="1"/>
          <p:nvPr/>
        </p:nvSpPr>
        <p:spPr>
          <a:xfrm>
            <a:off x="3332316" y="5548737"/>
            <a:ext cx="488122" cy="323713"/>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cxnSp>
        <p:nvCxnSpPr>
          <p:cNvPr id="28" name="直接连接符 27">
            <a:extLst>
              <a:ext uri="{FF2B5EF4-FFF2-40B4-BE49-F238E27FC236}">
                <a16:creationId xmlns:a16="http://schemas.microsoft.com/office/drawing/2014/main" id="{8CA41686-01B7-4256-8815-B7909F5C5614}"/>
              </a:ext>
            </a:extLst>
          </p:cNvPr>
          <p:cNvCxnSpPr>
            <a:cxnSpLocks/>
          </p:cNvCxnSpPr>
          <p:nvPr/>
        </p:nvCxnSpPr>
        <p:spPr>
          <a:xfrm>
            <a:off x="1980316" y="3972214"/>
            <a:ext cx="0" cy="3721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D40504A-3E14-4793-A435-BDEE09037DE1}"/>
              </a:ext>
            </a:extLst>
          </p:cNvPr>
          <p:cNvCxnSpPr>
            <a:cxnSpLocks/>
          </p:cNvCxnSpPr>
          <p:nvPr/>
        </p:nvCxnSpPr>
        <p:spPr>
          <a:xfrm>
            <a:off x="1982548" y="4348444"/>
            <a:ext cx="4287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2C6F6F36-B54A-4441-9D1A-6A79BA6AAC56}"/>
              </a:ext>
            </a:extLst>
          </p:cNvPr>
          <p:cNvCxnSpPr>
            <a:cxnSpLocks/>
            <a:stCxn id="14" idx="2"/>
          </p:cNvCxnSpPr>
          <p:nvPr/>
        </p:nvCxnSpPr>
        <p:spPr>
          <a:xfrm>
            <a:off x="6270076" y="4007713"/>
            <a:ext cx="0" cy="322064"/>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77D83034-3724-442F-8567-A637349DC95E}"/>
              </a:ext>
            </a:extLst>
          </p:cNvPr>
          <p:cNvSpPr txBox="1"/>
          <p:nvPr/>
        </p:nvSpPr>
        <p:spPr>
          <a:xfrm>
            <a:off x="611560" y="4319791"/>
            <a:ext cx="3311363" cy="323713"/>
          </a:xfrm>
          <a:prstGeom prst="rect">
            <a:avLst/>
          </a:prstGeom>
          <a:noFill/>
        </p:spPr>
        <p:txBody>
          <a:bodyPr wrap="square" rtlCol="0">
            <a:spAutoFit/>
          </a:bodyPr>
          <a:lstStyle/>
          <a:p>
            <a:pPr defTabSz="685800" fontAlgn="auto">
              <a:spcBef>
                <a:spcPts val="0"/>
              </a:spcBef>
              <a:spcAft>
                <a:spcPts val="0"/>
              </a:spcAft>
            </a:pPr>
            <a:r>
              <a:rPr lang="en-US" altLang="zh-CN" sz="1050" dirty="0"/>
              <a:t>Comprehensive fuzzy discrimination</a:t>
            </a:r>
            <a:endParaRPr lang="zh-CN" altLang="en-US" sz="1050" dirty="0">
              <a:solidFill>
                <a:srgbClr val="FF0000"/>
              </a:solidFill>
              <a:latin typeface="等线" panose="020F0502020204030204"/>
              <a:ea typeface="等线" panose="02010600030101010101" pitchFamily="2" charset="-122"/>
            </a:endParaRPr>
          </a:p>
        </p:txBody>
      </p:sp>
      <p:pic>
        <p:nvPicPr>
          <p:cNvPr id="32" name="图片 31">
            <a:extLst>
              <a:ext uri="{FF2B5EF4-FFF2-40B4-BE49-F238E27FC236}">
                <a16:creationId xmlns:a16="http://schemas.microsoft.com/office/drawing/2014/main" id="{6C376B36-C2AA-46FB-970E-C9DEF3E91FB3}"/>
              </a:ext>
            </a:extLst>
          </p:cNvPr>
          <p:cNvPicPr>
            <a:picLocks noChangeAspect="1"/>
          </p:cNvPicPr>
          <p:nvPr/>
        </p:nvPicPr>
        <p:blipFill>
          <a:blip r:embed="rId5"/>
          <a:stretch>
            <a:fillRect/>
          </a:stretch>
        </p:blipFill>
        <p:spPr>
          <a:xfrm>
            <a:off x="4785370" y="6059681"/>
            <a:ext cx="344240" cy="163503"/>
          </a:xfrm>
          <a:prstGeom prst="rect">
            <a:avLst/>
          </a:prstGeom>
        </p:spPr>
      </p:pic>
      <p:pic>
        <p:nvPicPr>
          <p:cNvPr id="33" name="图片 32">
            <a:extLst>
              <a:ext uri="{FF2B5EF4-FFF2-40B4-BE49-F238E27FC236}">
                <a16:creationId xmlns:a16="http://schemas.microsoft.com/office/drawing/2014/main" id="{DFD03F2E-8FBB-492A-A02C-7918BD013A25}"/>
              </a:ext>
            </a:extLst>
          </p:cNvPr>
          <p:cNvPicPr>
            <a:picLocks noChangeAspect="1"/>
          </p:cNvPicPr>
          <p:nvPr/>
        </p:nvPicPr>
        <p:blipFill>
          <a:blip r:embed="rId8"/>
          <a:stretch>
            <a:fillRect/>
          </a:stretch>
        </p:blipFill>
        <p:spPr>
          <a:xfrm>
            <a:off x="2740398" y="2514121"/>
            <a:ext cx="266047" cy="639412"/>
          </a:xfrm>
          <a:prstGeom prst="rect">
            <a:avLst/>
          </a:prstGeom>
        </p:spPr>
      </p:pic>
      <p:cxnSp>
        <p:nvCxnSpPr>
          <p:cNvPr id="34" name="直接连接符 33">
            <a:extLst>
              <a:ext uri="{FF2B5EF4-FFF2-40B4-BE49-F238E27FC236}">
                <a16:creationId xmlns:a16="http://schemas.microsoft.com/office/drawing/2014/main" id="{24123CA5-340E-4722-A4DE-B5CAF93106C0}"/>
              </a:ext>
            </a:extLst>
          </p:cNvPr>
          <p:cNvCxnSpPr>
            <a:cxnSpLocks/>
          </p:cNvCxnSpPr>
          <p:nvPr/>
        </p:nvCxnSpPr>
        <p:spPr>
          <a:xfrm>
            <a:off x="6270076" y="4024093"/>
            <a:ext cx="0" cy="3248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2EE361ED-AA2A-430A-8747-0FED1A2B8F59}"/>
              </a:ext>
            </a:extLst>
          </p:cNvPr>
          <p:cNvPicPr>
            <a:picLocks noChangeAspect="1"/>
          </p:cNvPicPr>
          <p:nvPr/>
        </p:nvPicPr>
        <p:blipFill>
          <a:blip r:embed="rId9"/>
          <a:stretch>
            <a:fillRect/>
          </a:stretch>
        </p:blipFill>
        <p:spPr>
          <a:xfrm>
            <a:off x="3162792" y="2398667"/>
            <a:ext cx="1995999" cy="1667114"/>
          </a:xfrm>
          <a:prstGeom prst="rect">
            <a:avLst/>
          </a:prstGeom>
        </p:spPr>
      </p:pic>
      <p:pic>
        <p:nvPicPr>
          <p:cNvPr id="36" name="图片 35">
            <a:extLst>
              <a:ext uri="{FF2B5EF4-FFF2-40B4-BE49-F238E27FC236}">
                <a16:creationId xmlns:a16="http://schemas.microsoft.com/office/drawing/2014/main" id="{491B1D61-3FAC-4093-BE95-C162727253AE}"/>
              </a:ext>
            </a:extLst>
          </p:cNvPr>
          <p:cNvPicPr>
            <a:picLocks noChangeAspect="1"/>
          </p:cNvPicPr>
          <p:nvPr/>
        </p:nvPicPr>
        <p:blipFill>
          <a:blip r:embed="rId10"/>
          <a:stretch>
            <a:fillRect/>
          </a:stretch>
        </p:blipFill>
        <p:spPr>
          <a:xfrm>
            <a:off x="1129842" y="2404395"/>
            <a:ext cx="1941407" cy="1632733"/>
          </a:xfrm>
          <a:prstGeom prst="rect">
            <a:avLst/>
          </a:prstGeom>
        </p:spPr>
      </p:pic>
      <p:cxnSp>
        <p:nvCxnSpPr>
          <p:cNvPr id="37" name="直接箭头连接符 36">
            <a:extLst>
              <a:ext uri="{FF2B5EF4-FFF2-40B4-BE49-F238E27FC236}">
                <a16:creationId xmlns:a16="http://schemas.microsoft.com/office/drawing/2014/main" id="{74DB4D26-5BC7-432F-A3F5-32406B077F1A}"/>
              </a:ext>
            </a:extLst>
          </p:cNvPr>
          <p:cNvCxnSpPr>
            <a:cxnSpLocks/>
            <a:stCxn id="35" idx="2"/>
            <a:endCxn id="5" idx="0"/>
          </p:cNvCxnSpPr>
          <p:nvPr/>
        </p:nvCxnSpPr>
        <p:spPr>
          <a:xfrm flipH="1">
            <a:off x="4157242" y="4065781"/>
            <a:ext cx="3550" cy="565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图片 37">
            <a:extLst>
              <a:ext uri="{FF2B5EF4-FFF2-40B4-BE49-F238E27FC236}">
                <a16:creationId xmlns:a16="http://schemas.microsoft.com/office/drawing/2014/main" id="{45CFF63C-F835-4596-921D-65E9DCEBE30C}"/>
              </a:ext>
            </a:extLst>
          </p:cNvPr>
          <p:cNvPicPr>
            <a:picLocks noChangeAspect="1"/>
          </p:cNvPicPr>
          <p:nvPr/>
        </p:nvPicPr>
        <p:blipFill>
          <a:blip r:embed="rId11"/>
          <a:stretch>
            <a:fillRect/>
          </a:stretch>
        </p:blipFill>
        <p:spPr>
          <a:xfrm>
            <a:off x="5565598" y="2757858"/>
            <a:ext cx="1269797" cy="999459"/>
          </a:xfrm>
          <a:prstGeom prst="rect">
            <a:avLst/>
          </a:prstGeom>
        </p:spPr>
      </p:pic>
      <p:sp>
        <p:nvSpPr>
          <p:cNvPr id="39" name="任意多边形: 形状 38">
            <a:extLst>
              <a:ext uri="{FF2B5EF4-FFF2-40B4-BE49-F238E27FC236}">
                <a16:creationId xmlns:a16="http://schemas.microsoft.com/office/drawing/2014/main" id="{2160CBF1-ADDE-45D4-8348-286BE120C04D}"/>
              </a:ext>
            </a:extLst>
          </p:cNvPr>
          <p:cNvSpPr/>
          <p:nvPr/>
        </p:nvSpPr>
        <p:spPr>
          <a:xfrm flipV="1">
            <a:off x="3740817" y="5391656"/>
            <a:ext cx="803456" cy="49675"/>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40" name="任意多边形: 形状 39">
            <a:extLst>
              <a:ext uri="{FF2B5EF4-FFF2-40B4-BE49-F238E27FC236}">
                <a16:creationId xmlns:a16="http://schemas.microsoft.com/office/drawing/2014/main" id="{D3F835AE-7716-4BE0-9A81-F1CE66D6952A}"/>
              </a:ext>
            </a:extLst>
          </p:cNvPr>
          <p:cNvSpPr/>
          <p:nvPr/>
        </p:nvSpPr>
        <p:spPr>
          <a:xfrm flipV="1">
            <a:off x="5925969" y="3264585"/>
            <a:ext cx="736489" cy="49673"/>
          </a:xfrm>
          <a:custGeom>
            <a:avLst/>
            <a:gdLst>
              <a:gd name="connsiteX0" fmla="*/ 0 w 4358936"/>
              <a:gd name="connsiteY0" fmla="*/ 292963 h 443883"/>
              <a:gd name="connsiteX1" fmla="*/ 53266 w 4358936"/>
              <a:gd name="connsiteY1" fmla="*/ 284085 h 443883"/>
              <a:gd name="connsiteX2" fmla="*/ 150920 w 4358936"/>
              <a:gd name="connsiteY2" fmla="*/ 275208 h 443883"/>
              <a:gd name="connsiteX3" fmla="*/ 177553 w 4358936"/>
              <a:gd name="connsiteY3" fmla="*/ 266330 h 443883"/>
              <a:gd name="connsiteX4" fmla="*/ 221942 w 4358936"/>
              <a:gd name="connsiteY4" fmla="*/ 257452 h 443883"/>
              <a:gd name="connsiteX5" fmla="*/ 275208 w 4358936"/>
              <a:gd name="connsiteY5" fmla="*/ 248575 h 443883"/>
              <a:gd name="connsiteX6" fmla="*/ 337351 w 4358936"/>
              <a:gd name="connsiteY6" fmla="*/ 239697 h 443883"/>
              <a:gd name="connsiteX7" fmla="*/ 408373 w 4358936"/>
              <a:gd name="connsiteY7" fmla="*/ 221942 h 443883"/>
              <a:gd name="connsiteX8" fmla="*/ 452761 w 4358936"/>
              <a:gd name="connsiteY8" fmla="*/ 213064 h 443883"/>
              <a:gd name="connsiteX9" fmla="*/ 514905 w 4358936"/>
              <a:gd name="connsiteY9" fmla="*/ 204186 h 443883"/>
              <a:gd name="connsiteX10" fmla="*/ 594804 w 4358936"/>
              <a:gd name="connsiteY10" fmla="*/ 186431 h 443883"/>
              <a:gd name="connsiteX11" fmla="*/ 790113 w 4358936"/>
              <a:gd name="connsiteY11" fmla="*/ 168676 h 443883"/>
              <a:gd name="connsiteX12" fmla="*/ 905522 w 4358936"/>
              <a:gd name="connsiteY12" fmla="*/ 150920 h 443883"/>
              <a:gd name="connsiteX13" fmla="*/ 932155 w 4358936"/>
              <a:gd name="connsiteY13" fmla="*/ 142043 h 443883"/>
              <a:gd name="connsiteX14" fmla="*/ 976544 w 4358936"/>
              <a:gd name="connsiteY14" fmla="*/ 133165 h 443883"/>
              <a:gd name="connsiteX15" fmla="*/ 1003177 w 4358936"/>
              <a:gd name="connsiteY15" fmla="*/ 124287 h 443883"/>
              <a:gd name="connsiteX16" fmla="*/ 1056443 w 4358936"/>
              <a:gd name="connsiteY16" fmla="*/ 115410 h 443883"/>
              <a:gd name="connsiteX17" fmla="*/ 1091953 w 4358936"/>
              <a:gd name="connsiteY17" fmla="*/ 106532 h 443883"/>
              <a:gd name="connsiteX18" fmla="*/ 1136342 w 4358936"/>
              <a:gd name="connsiteY18" fmla="*/ 97654 h 443883"/>
              <a:gd name="connsiteX19" fmla="*/ 1162975 w 4358936"/>
              <a:gd name="connsiteY19" fmla="*/ 88777 h 443883"/>
              <a:gd name="connsiteX20" fmla="*/ 1393794 w 4358936"/>
              <a:gd name="connsiteY20" fmla="*/ 62144 h 443883"/>
              <a:gd name="connsiteX21" fmla="*/ 1606858 w 4358936"/>
              <a:gd name="connsiteY21" fmla="*/ 71021 h 443883"/>
              <a:gd name="connsiteX22" fmla="*/ 1669002 w 4358936"/>
              <a:gd name="connsiteY22" fmla="*/ 79899 h 443883"/>
              <a:gd name="connsiteX23" fmla="*/ 1695635 w 4358936"/>
              <a:gd name="connsiteY23" fmla="*/ 88777 h 443883"/>
              <a:gd name="connsiteX24" fmla="*/ 1819922 w 4358936"/>
              <a:gd name="connsiteY24" fmla="*/ 97654 h 443883"/>
              <a:gd name="connsiteX25" fmla="*/ 1882066 w 4358936"/>
              <a:gd name="connsiteY25" fmla="*/ 115410 h 443883"/>
              <a:gd name="connsiteX26" fmla="*/ 1961965 w 4358936"/>
              <a:gd name="connsiteY26" fmla="*/ 133165 h 443883"/>
              <a:gd name="connsiteX27" fmla="*/ 2015231 w 4358936"/>
              <a:gd name="connsiteY27" fmla="*/ 150920 h 443883"/>
              <a:gd name="connsiteX28" fmla="*/ 2059619 w 4358936"/>
              <a:gd name="connsiteY28" fmla="*/ 159798 h 443883"/>
              <a:gd name="connsiteX29" fmla="*/ 2112885 w 4358936"/>
              <a:gd name="connsiteY29" fmla="*/ 177553 h 443883"/>
              <a:gd name="connsiteX30" fmla="*/ 2139518 w 4358936"/>
              <a:gd name="connsiteY30" fmla="*/ 195309 h 443883"/>
              <a:gd name="connsiteX31" fmla="*/ 2201662 w 4358936"/>
              <a:gd name="connsiteY31" fmla="*/ 213064 h 443883"/>
              <a:gd name="connsiteX32" fmla="*/ 2254928 w 4358936"/>
              <a:gd name="connsiteY32" fmla="*/ 230819 h 443883"/>
              <a:gd name="connsiteX33" fmla="*/ 2281561 w 4358936"/>
              <a:gd name="connsiteY33" fmla="*/ 239697 h 443883"/>
              <a:gd name="connsiteX34" fmla="*/ 2361460 w 4358936"/>
              <a:gd name="connsiteY34" fmla="*/ 275208 h 443883"/>
              <a:gd name="connsiteX35" fmla="*/ 2467992 w 4358936"/>
              <a:gd name="connsiteY35" fmla="*/ 310718 h 443883"/>
              <a:gd name="connsiteX36" fmla="*/ 2547891 w 4358936"/>
              <a:gd name="connsiteY36" fmla="*/ 337351 h 443883"/>
              <a:gd name="connsiteX37" fmla="*/ 2574524 w 4358936"/>
              <a:gd name="connsiteY37" fmla="*/ 346229 h 443883"/>
              <a:gd name="connsiteX38" fmla="*/ 2601157 w 4358936"/>
              <a:gd name="connsiteY38" fmla="*/ 355107 h 443883"/>
              <a:gd name="connsiteX39" fmla="*/ 2663301 w 4358936"/>
              <a:gd name="connsiteY39" fmla="*/ 372862 h 443883"/>
              <a:gd name="connsiteX40" fmla="*/ 2698812 w 4358936"/>
              <a:gd name="connsiteY40" fmla="*/ 381740 h 443883"/>
              <a:gd name="connsiteX41" fmla="*/ 2760955 w 4358936"/>
              <a:gd name="connsiteY41" fmla="*/ 399495 h 443883"/>
              <a:gd name="connsiteX42" fmla="*/ 2876365 w 4358936"/>
              <a:gd name="connsiteY42" fmla="*/ 417250 h 443883"/>
              <a:gd name="connsiteX43" fmla="*/ 2911876 w 4358936"/>
              <a:gd name="connsiteY43" fmla="*/ 426128 h 443883"/>
              <a:gd name="connsiteX44" fmla="*/ 2991775 w 4358936"/>
              <a:gd name="connsiteY44" fmla="*/ 443883 h 443883"/>
              <a:gd name="connsiteX45" fmla="*/ 3275860 w 4358936"/>
              <a:gd name="connsiteY45" fmla="*/ 435006 h 443883"/>
              <a:gd name="connsiteX46" fmla="*/ 3409025 w 4358936"/>
              <a:gd name="connsiteY46" fmla="*/ 408373 h 443883"/>
              <a:gd name="connsiteX47" fmla="*/ 3453414 w 4358936"/>
              <a:gd name="connsiteY47" fmla="*/ 399495 h 443883"/>
              <a:gd name="connsiteX48" fmla="*/ 3533313 w 4358936"/>
              <a:gd name="connsiteY48" fmla="*/ 372862 h 443883"/>
              <a:gd name="connsiteX49" fmla="*/ 3559946 w 4358936"/>
              <a:gd name="connsiteY49" fmla="*/ 363984 h 443883"/>
              <a:gd name="connsiteX50" fmla="*/ 3595456 w 4358936"/>
              <a:gd name="connsiteY50" fmla="*/ 355107 h 443883"/>
              <a:gd name="connsiteX51" fmla="*/ 3648722 w 4358936"/>
              <a:gd name="connsiteY51" fmla="*/ 337351 h 443883"/>
              <a:gd name="connsiteX52" fmla="*/ 3684233 w 4358936"/>
              <a:gd name="connsiteY52" fmla="*/ 328474 h 443883"/>
              <a:gd name="connsiteX53" fmla="*/ 3710866 w 4358936"/>
              <a:gd name="connsiteY53" fmla="*/ 310718 h 443883"/>
              <a:gd name="connsiteX54" fmla="*/ 3764132 w 4358936"/>
              <a:gd name="connsiteY54" fmla="*/ 292963 h 443883"/>
              <a:gd name="connsiteX55" fmla="*/ 3790765 w 4358936"/>
              <a:gd name="connsiteY55" fmla="*/ 275208 h 443883"/>
              <a:gd name="connsiteX56" fmla="*/ 3870664 w 4358936"/>
              <a:gd name="connsiteY56" fmla="*/ 248575 h 443883"/>
              <a:gd name="connsiteX57" fmla="*/ 3897297 w 4358936"/>
              <a:gd name="connsiteY57" fmla="*/ 239697 h 443883"/>
              <a:gd name="connsiteX58" fmla="*/ 3932808 w 4358936"/>
              <a:gd name="connsiteY58" fmla="*/ 221942 h 443883"/>
              <a:gd name="connsiteX59" fmla="*/ 3959441 w 4358936"/>
              <a:gd name="connsiteY59" fmla="*/ 204186 h 443883"/>
              <a:gd name="connsiteX60" fmla="*/ 4012707 w 4358936"/>
              <a:gd name="connsiteY60" fmla="*/ 186431 h 443883"/>
              <a:gd name="connsiteX61" fmla="*/ 4065973 w 4358936"/>
              <a:gd name="connsiteY61" fmla="*/ 159798 h 443883"/>
              <a:gd name="connsiteX62" fmla="*/ 4092606 w 4358936"/>
              <a:gd name="connsiteY62" fmla="*/ 142043 h 443883"/>
              <a:gd name="connsiteX63" fmla="*/ 4145872 w 4358936"/>
              <a:gd name="connsiteY63" fmla="*/ 124287 h 443883"/>
              <a:gd name="connsiteX64" fmla="*/ 4199138 w 4358936"/>
              <a:gd name="connsiteY64" fmla="*/ 88777 h 443883"/>
              <a:gd name="connsiteX65" fmla="*/ 4252404 w 4358936"/>
              <a:gd name="connsiteY65" fmla="*/ 71021 h 443883"/>
              <a:gd name="connsiteX66" fmla="*/ 4305670 w 4358936"/>
              <a:gd name="connsiteY66" fmla="*/ 35511 h 443883"/>
              <a:gd name="connsiteX67" fmla="*/ 4323425 w 4358936"/>
              <a:gd name="connsiteY67" fmla="*/ 17755 h 443883"/>
              <a:gd name="connsiteX68" fmla="*/ 4358936 w 4358936"/>
              <a:gd name="connsiteY68" fmla="*/ 0 h 44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58936" h="443883">
                <a:moveTo>
                  <a:pt x="0" y="292963"/>
                </a:moveTo>
                <a:cubicBezTo>
                  <a:pt x="17755" y="290004"/>
                  <a:pt x="35389" y="286188"/>
                  <a:pt x="53266" y="284085"/>
                </a:cubicBezTo>
                <a:cubicBezTo>
                  <a:pt x="85728" y="280266"/>
                  <a:pt x="118563" y="279830"/>
                  <a:pt x="150920" y="275208"/>
                </a:cubicBezTo>
                <a:cubicBezTo>
                  <a:pt x="160184" y="273885"/>
                  <a:pt x="168475" y="268600"/>
                  <a:pt x="177553" y="266330"/>
                </a:cubicBezTo>
                <a:cubicBezTo>
                  <a:pt x="192192" y="262670"/>
                  <a:pt x="207096" y="260151"/>
                  <a:pt x="221942" y="257452"/>
                </a:cubicBezTo>
                <a:cubicBezTo>
                  <a:pt x="239652" y="254232"/>
                  <a:pt x="257417" y="251312"/>
                  <a:pt x="275208" y="248575"/>
                </a:cubicBezTo>
                <a:cubicBezTo>
                  <a:pt x="295889" y="245393"/>
                  <a:pt x="316833" y="243801"/>
                  <a:pt x="337351" y="239697"/>
                </a:cubicBezTo>
                <a:cubicBezTo>
                  <a:pt x="361280" y="234911"/>
                  <a:pt x="384444" y="226728"/>
                  <a:pt x="408373" y="221942"/>
                </a:cubicBezTo>
                <a:cubicBezTo>
                  <a:pt x="423169" y="218983"/>
                  <a:pt x="437877" y="215545"/>
                  <a:pt x="452761" y="213064"/>
                </a:cubicBezTo>
                <a:cubicBezTo>
                  <a:pt x="473401" y="209624"/>
                  <a:pt x="494318" y="207929"/>
                  <a:pt x="514905" y="204186"/>
                </a:cubicBezTo>
                <a:cubicBezTo>
                  <a:pt x="572912" y="193639"/>
                  <a:pt x="528733" y="195241"/>
                  <a:pt x="594804" y="186431"/>
                </a:cubicBezTo>
                <a:cubicBezTo>
                  <a:pt x="636231" y="180907"/>
                  <a:pt x="753161" y="171755"/>
                  <a:pt x="790113" y="168676"/>
                </a:cubicBezTo>
                <a:cubicBezTo>
                  <a:pt x="854217" y="147307"/>
                  <a:pt x="778014" y="170536"/>
                  <a:pt x="905522" y="150920"/>
                </a:cubicBezTo>
                <a:cubicBezTo>
                  <a:pt x="914771" y="149497"/>
                  <a:pt x="923077" y="144313"/>
                  <a:pt x="932155" y="142043"/>
                </a:cubicBezTo>
                <a:cubicBezTo>
                  <a:pt x="946794" y="138383"/>
                  <a:pt x="961905" y="136825"/>
                  <a:pt x="976544" y="133165"/>
                </a:cubicBezTo>
                <a:cubicBezTo>
                  <a:pt x="985622" y="130895"/>
                  <a:pt x="994042" y="126317"/>
                  <a:pt x="1003177" y="124287"/>
                </a:cubicBezTo>
                <a:cubicBezTo>
                  <a:pt x="1020749" y="120382"/>
                  <a:pt x="1038792" y="118940"/>
                  <a:pt x="1056443" y="115410"/>
                </a:cubicBezTo>
                <a:cubicBezTo>
                  <a:pt x="1068407" y="113017"/>
                  <a:pt x="1080043" y="109179"/>
                  <a:pt x="1091953" y="106532"/>
                </a:cubicBezTo>
                <a:cubicBezTo>
                  <a:pt x="1106683" y="103259"/>
                  <a:pt x="1121703" y="101314"/>
                  <a:pt x="1136342" y="97654"/>
                </a:cubicBezTo>
                <a:cubicBezTo>
                  <a:pt x="1145420" y="95384"/>
                  <a:pt x="1153799" y="90612"/>
                  <a:pt x="1162975" y="88777"/>
                </a:cubicBezTo>
                <a:cubicBezTo>
                  <a:pt x="1272244" y="66923"/>
                  <a:pt x="1277707" y="70435"/>
                  <a:pt x="1393794" y="62144"/>
                </a:cubicBezTo>
                <a:cubicBezTo>
                  <a:pt x="1464815" y="65103"/>
                  <a:pt x="1535923" y="66445"/>
                  <a:pt x="1606858" y="71021"/>
                </a:cubicBezTo>
                <a:cubicBezTo>
                  <a:pt x="1627740" y="72368"/>
                  <a:pt x="1648483" y="75795"/>
                  <a:pt x="1669002" y="79899"/>
                </a:cubicBezTo>
                <a:cubicBezTo>
                  <a:pt x="1678178" y="81734"/>
                  <a:pt x="1686341" y="87684"/>
                  <a:pt x="1695635" y="88777"/>
                </a:cubicBezTo>
                <a:cubicBezTo>
                  <a:pt x="1736885" y="93630"/>
                  <a:pt x="1778493" y="94695"/>
                  <a:pt x="1819922" y="97654"/>
                </a:cubicBezTo>
                <a:cubicBezTo>
                  <a:pt x="1849578" y="107540"/>
                  <a:pt x="1848627" y="107979"/>
                  <a:pt x="1882066" y="115410"/>
                </a:cubicBezTo>
                <a:cubicBezTo>
                  <a:pt x="1914664" y="122654"/>
                  <a:pt x="1931024" y="123883"/>
                  <a:pt x="1961965" y="133165"/>
                </a:cubicBezTo>
                <a:cubicBezTo>
                  <a:pt x="1979891" y="138543"/>
                  <a:pt x="1996879" y="147249"/>
                  <a:pt x="2015231" y="150920"/>
                </a:cubicBezTo>
                <a:cubicBezTo>
                  <a:pt x="2030027" y="153879"/>
                  <a:pt x="2045062" y="155828"/>
                  <a:pt x="2059619" y="159798"/>
                </a:cubicBezTo>
                <a:cubicBezTo>
                  <a:pt x="2077675" y="164722"/>
                  <a:pt x="2112885" y="177553"/>
                  <a:pt x="2112885" y="177553"/>
                </a:cubicBezTo>
                <a:cubicBezTo>
                  <a:pt x="2121763" y="183472"/>
                  <a:pt x="2129975" y="190537"/>
                  <a:pt x="2139518" y="195309"/>
                </a:cubicBezTo>
                <a:cubicBezTo>
                  <a:pt x="2154429" y="202765"/>
                  <a:pt x="2187448" y="208800"/>
                  <a:pt x="2201662" y="213064"/>
                </a:cubicBezTo>
                <a:cubicBezTo>
                  <a:pt x="2219588" y="218442"/>
                  <a:pt x="2237173" y="224901"/>
                  <a:pt x="2254928" y="230819"/>
                </a:cubicBezTo>
                <a:cubicBezTo>
                  <a:pt x="2263806" y="233778"/>
                  <a:pt x="2273775" y="234506"/>
                  <a:pt x="2281561" y="239697"/>
                </a:cubicBezTo>
                <a:cubicBezTo>
                  <a:pt x="2323765" y="267833"/>
                  <a:pt x="2298074" y="254079"/>
                  <a:pt x="2361460" y="275208"/>
                </a:cubicBezTo>
                <a:lnTo>
                  <a:pt x="2467992" y="310718"/>
                </a:lnTo>
                <a:lnTo>
                  <a:pt x="2547891" y="337351"/>
                </a:lnTo>
                <a:lnTo>
                  <a:pt x="2574524" y="346229"/>
                </a:lnTo>
                <a:cubicBezTo>
                  <a:pt x="2583402" y="349188"/>
                  <a:pt x="2592078" y="352838"/>
                  <a:pt x="2601157" y="355107"/>
                </a:cubicBezTo>
                <a:cubicBezTo>
                  <a:pt x="2712118" y="382845"/>
                  <a:pt x="2574188" y="347400"/>
                  <a:pt x="2663301" y="372862"/>
                </a:cubicBezTo>
                <a:cubicBezTo>
                  <a:pt x="2675033" y="376214"/>
                  <a:pt x="2687080" y="378388"/>
                  <a:pt x="2698812" y="381740"/>
                </a:cubicBezTo>
                <a:cubicBezTo>
                  <a:pt x="2732080" y="391245"/>
                  <a:pt x="2722808" y="392559"/>
                  <a:pt x="2760955" y="399495"/>
                </a:cubicBezTo>
                <a:cubicBezTo>
                  <a:pt x="2854741" y="416548"/>
                  <a:pt x="2790568" y="400091"/>
                  <a:pt x="2876365" y="417250"/>
                </a:cubicBezTo>
                <a:cubicBezTo>
                  <a:pt x="2888329" y="419643"/>
                  <a:pt x="2899912" y="423735"/>
                  <a:pt x="2911876" y="426128"/>
                </a:cubicBezTo>
                <a:cubicBezTo>
                  <a:pt x="2990001" y="441753"/>
                  <a:pt x="2939941" y="426606"/>
                  <a:pt x="2991775" y="443883"/>
                </a:cubicBezTo>
                <a:cubicBezTo>
                  <a:pt x="3086470" y="440924"/>
                  <a:pt x="3181338" y="441451"/>
                  <a:pt x="3275860" y="435006"/>
                </a:cubicBezTo>
                <a:cubicBezTo>
                  <a:pt x="3436075" y="424082"/>
                  <a:pt x="3336684" y="426458"/>
                  <a:pt x="3409025" y="408373"/>
                </a:cubicBezTo>
                <a:cubicBezTo>
                  <a:pt x="3423664" y="404713"/>
                  <a:pt x="3438856" y="403465"/>
                  <a:pt x="3453414" y="399495"/>
                </a:cubicBezTo>
                <a:cubicBezTo>
                  <a:pt x="3453433" y="399490"/>
                  <a:pt x="3519987" y="377304"/>
                  <a:pt x="3533313" y="372862"/>
                </a:cubicBezTo>
                <a:cubicBezTo>
                  <a:pt x="3542191" y="369903"/>
                  <a:pt x="3550867" y="366254"/>
                  <a:pt x="3559946" y="363984"/>
                </a:cubicBezTo>
                <a:cubicBezTo>
                  <a:pt x="3571783" y="361025"/>
                  <a:pt x="3583770" y="358613"/>
                  <a:pt x="3595456" y="355107"/>
                </a:cubicBezTo>
                <a:cubicBezTo>
                  <a:pt x="3613383" y="349729"/>
                  <a:pt x="3630565" y="341890"/>
                  <a:pt x="3648722" y="337351"/>
                </a:cubicBezTo>
                <a:lnTo>
                  <a:pt x="3684233" y="328474"/>
                </a:lnTo>
                <a:cubicBezTo>
                  <a:pt x="3693111" y="322555"/>
                  <a:pt x="3701116" y="315051"/>
                  <a:pt x="3710866" y="310718"/>
                </a:cubicBezTo>
                <a:cubicBezTo>
                  <a:pt x="3727969" y="303117"/>
                  <a:pt x="3748559" y="303344"/>
                  <a:pt x="3764132" y="292963"/>
                </a:cubicBezTo>
                <a:cubicBezTo>
                  <a:pt x="3773010" y="287045"/>
                  <a:pt x="3781015" y="279541"/>
                  <a:pt x="3790765" y="275208"/>
                </a:cubicBezTo>
                <a:cubicBezTo>
                  <a:pt x="3790790" y="275197"/>
                  <a:pt x="3857334" y="253018"/>
                  <a:pt x="3870664" y="248575"/>
                </a:cubicBezTo>
                <a:cubicBezTo>
                  <a:pt x="3879542" y="245616"/>
                  <a:pt x="3888927" y="243882"/>
                  <a:pt x="3897297" y="239697"/>
                </a:cubicBezTo>
                <a:cubicBezTo>
                  <a:pt x="3909134" y="233779"/>
                  <a:pt x="3921318" y="228508"/>
                  <a:pt x="3932808" y="221942"/>
                </a:cubicBezTo>
                <a:cubicBezTo>
                  <a:pt x="3942072" y="216648"/>
                  <a:pt x="3949691" y="208519"/>
                  <a:pt x="3959441" y="204186"/>
                </a:cubicBezTo>
                <a:cubicBezTo>
                  <a:pt x="3976544" y="196585"/>
                  <a:pt x="3997134" y="196812"/>
                  <a:pt x="4012707" y="186431"/>
                </a:cubicBezTo>
                <a:cubicBezTo>
                  <a:pt x="4089033" y="135548"/>
                  <a:pt x="3992463" y="196553"/>
                  <a:pt x="4065973" y="159798"/>
                </a:cubicBezTo>
                <a:cubicBezTo>
                  <a:pt x="4075516" y="155026"/>
                  <a:pt x="4082856" y="146376"/>
                  <a:pt x="4092606" y="142043"/>
                </a:cubicBezTo>
                <a:cubicBezTo>
                  <a:pt x="4109709" y="134442"/>
                  <a:pt x="4130299" y="134669"/>
                  <a:pt x="4145872" y="124287"/>
                </a:cubicBezTo>
                <a:cubicBezTo>
                  <a:pt x="4163627" y="112450"/>
                  <a:pt x="4178894" y="95525"/>
                  <a:pt x="4199138" y="88777"/>
                </a:cubicBezTo>
                <a:cubicBezTo>
                  <a:pt x="4216893" y="82858"/>
                  <a:pt x="4236831" y="81403"/>
                  <a:pt x="4252404" y="71021"/>
                </a:cubicBezTo>
                <a:cubicBezTo>
                  <a:pt x="4270159" y="59184"/>
                  <a:pt x="4290581" y="50600"/>
                  <a:pt x="4305670" y="35511"/>
                </a:cubicBezTo>
                <a:cubicBezTo>
                  <a:pt x="4311588" y="29592"/>
                  <a:pt x="4316248" y="22061"/>
                  <a:pt x="4323425" y="17755"/>
                </a:cubicBezTo>
                <a:cubicBezTo>
                  <a:pt x="4374433" y="-12850"/>
                  <a:pt x="4334315" y="24621"/>
                  <a:pt x="4358936"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41" name="文本框 40">
            <a:extLst>
              <a:ext uri="{FF2B5EF4-FFF2-40B4-BE49-F238E27FC236}">
                <a16:creationId xmlns:a16="http://schemas.microsoft.com/office/drawing/2014/main" id="{A702967E-6D73-4881-BF4C-34C77AD36EED}"/>
              </a:ext>
            </a:extLst>
          </p:cNvPr>
          <p:cNvSpPr txBox="1"/>
          <p:nvPr/>
        </p:nvSpPr>
        <p:spPr>
          <a:xfrm>
            <a:off x="5477250" y="2867326"/>
            <a:ext cx="569733" cy="323713"/>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ZIV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sp>
        <p:nvSpPr>
          <p:cNvPr id="42" name="文本框 41">
            <a:extLst>
              <a:ext uri="{FF2B5EF4-FFF2-40B4-BE49-F238E27FC236}">
                <a16:creationId xmlns:a16="http://schemas.microsoft.com/office/drawing/2014/main" id="{5818A8EB-A8A2-4AB0-BBDC-19E26914FB9E}"/>
              </a:ext>
            </a:extLst>
          </p:cNvPr>
          <p:cNvSpPr txBox="1"/>
          <p:nvPr/>
        </p:nvSpPr>
        <p:spPr>
          <a:xfrm>
            <a:off x="5498776" y="3326720"/>
            <a:ext cx="488122" cy="323713"/>
          </a:xfrm>
          <a:prstGeom prst="rect">
            <a:avLst/>
          </a:prstGeom>
          <a:noFill/>
        </p:spPr>
        <p:txBody>
          <a:bodyPr wrap="square" rtlCol="0">
            <a:spAutoFit/>
          </a:bodyPr>
          <a:lstStyle/>
          <a:p>
            <a:pPr defTabSz="685800" fontAlgn="auto">
              <a:spcBef>
                <a:spcPts val="0"/>
              </a:spcBef>
              <a:spcAft>
                <a:spcPts val="0"/>
              </a:spcAft>
            </a:pPr>
            <a:r>
              <a:rPr lang="en-US" altLang="zh-CN" sz="1050" dirty="0">
                <a:solidFill>
                  <a:srgbClr val="FF0000"/>
                </a:solidFill>
                <a:highlight>
                  <a:srgbClr val="FFFF00"/>
                </a:highlight>
                <a:latin typeface="等线" panose="020F0502020204030204"/>
                <a:ea typeface="等线" panose="02010600030101010101" pitchFamily="2" charset="-122"/>
              </a:rPr>
              <a:t>ZV</a:t>
            </a:r>
            <a:endParaRPr lang="zh-CN" altLang="en-US" sz="1050" dirty="0">
              <a:solidFill>
                <a:srgbClr val="FF0000"/>
              </a:solidFill>
              <a:highlight>
                <a:srgbClr val="FFFF00"/>
              </a:highlight>
              <a:latin typeface="等线" panose="020F0502020204030204"/>
              <a:ea typeface="等线" panose="02010600030101010101" pitchFamily="2" charset="-122"/>
            </a:endParaRPr>
          </a:p>
        </p:txBody>
      </p:sp>
      <p:pic>
        <p:nvPicPr>
          <p:cNvPr id="43" name="图片 42">
            <a:extLst>
              <a:ext uri="{FF2B5EF4-FFF2-40B4-BE49-F238E27FC236}">
                <a16:creationId xmlns:a16="http://schemas.microsoft.com/office/drawing/2014/main" id="{03967CE6-C80D-4AA8-8E74-547DFB7F4B75}"/>
              </a:ext>
            </a:extLst>
          </p:cNvPr>
          <p:cNvPicPr>
            <a:picLocks noChangeAspect="1"/>
          </p:cNvPicPr>
          <p:nvPr/>
        </p:nvPicPr>
        <p:blipFill>
          <a:blip r:embed="rId6"/>
          <a:stretch>
            <a:fillRect/>
          </a:stretch>
        </p:blipFill>
        <p:spPr>
          <a:xfrm>
            <a:off x="4853954" y="4714416"/>
            <a:ext cx="279673" cy="630979"/>
          </a:xfrm>
          <a:prstGeom prst="rect">
            <a:avLst/>
          </a:prstGeom>
        </p:spPr>
      </p:pic>
      <p:sp>
        <p:nvSpPr>
          <p:cNvPr id="44" name="矩形 43">
            <a:extLst>
              <a:ext uri="{FF2B5EF4-FFF2-40B4-BE49-F238E27FC236}">
                <a16:creationId xmlns:a16="http://schemas.microsoft.com/office/drawing/2014/main" id="{1BB23D6B-27B8-4B66-BD02-553A095B541F}"/>
              </a:ext>
            </a:extLst>
          </p:cNvPr>
          <p:cNvSpPr/>
          <p:nvPr/>
        </p:nvSpPr>
        <p:spPr>
          <a:xfrm>
            <a:off x="3231546" y="2447307"/>
            <a:ext cx="1855999" cy="15701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45" name="矩形 44">
            <a:extLst>
              <a:ext uri="{FF2B5EF4-FFF2-40B4-BE49-F238E27FC236}">
                <a16:creationId xmlns:a16="http://schemas.microsoft.com/office/drawing/2014/main" id="{D075FE53-113F-4A22-A97F-083A1199405A}"/>
              </a:ext>
            </a:extLst>
          </p:cNvPr>
          <p:cNvSpPr/>
          <p:nvPr/>
        </p:nvSpPr>
        <p:spPr>
          <a:xfrm>
            <a:off x="1146176" y="2423325"/>
            <a:ext cx="1877579" cy="159978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zh-CN" altLang="en-US" sz="1350">
              <a:solidFill>
                <a:prstClr val="white"/>
              </a:solidFill>
              <a:latin typeface="等线" panose="020F0502020204030204"/>
              <a:ea typeface="等线" panose="02010600030101010101" pitchFamily="2" charset="-122"/>
            </a:endParaRPr>
          </a:p>
        </p:txBody>
      </p:sp>
      <p:sp>
        <p:nvSpPr>
          <p:cNvPr id="49" name="矩形 48">
            <a:extLst>
              <a:ext uri="{FF2B5EF4-FFF2-40B4-BE49-F238E27FC236}">
                <a16:creationId xmlns:a16="http://schemas.microsoft.com/office/drawing/2014/main" id="{06C54357-4986-41C0-B506-5779775433AB}"/>
              </a:ext>
            </a:extLst>
          </p:cNvPr>
          <p:cNvSpPr/>
          <p:nvPr/>
        </p:nvSpPr>
        <p:spPr>
          <a:xfrm>
            <a:off x="4613534" y="4335380"/>
            <a:ext cx="3231407" cy="323713"/>
          </a:xfrm>
          <a:prstGeom prst="rect">
            <a:avLst/>
          </a:prstGeom>
        </p:spPr>
        <p:txBody>
          <a:bodyPr wrap="square">
            <a:spAutoFit/>
          </a:bodyPr>
          <a:lstStyle/>
          <a:p>
            <a:r>
              <a:rPr lang="zh-CN" altLang="en-US" sz="1050" dirty="0"/>
              <a:t>Qualitative and quantitative coupling</a:t>
            </a:r>
          </a:p>
        </p:txBody>
      </p:sp>
      <p:sp>
        <p:nvSpPr>
          <p:cNvPr id="54" name="标题 1">
            <a:extLst>
              <a:ext uri="{FF2B5EF4-FFF2-40B4-BE49-F238E27FC236}">
                <a16:creationId xmlns:a16="http://schemas.microsoft.com/office/drawing/2014/main" id="{B80433A1-CB45-4C2E-8E1F-0F7F56F2DAF3}"/>
              </a:ext>
            </a:extLst>
          </p:cNvPr>
          <p:cNvSpPr>
            <a:spLocks noGrp="1"/>
          </p:cNvSpPr>
          <p:nvPr>
            <p:ph type="title"/>
          </p:nvPr>
        </p:nvSpPr>
        <p:spPr>
          <a:xfrm>
            <a:off x="182464" y="47768"/>
            <a:ext cx="9158287" cy="585788"/>
          </a:xfrm>
        </p:spPr>
        <p:txBody>
          <a:bodyPr/>
          <a:lstStyle/>
          <a:p>
            <a:r>
              <a:rPr lang="en-US" altLang="zh-CN" sz="2400" dirty="0"/>
              <a:t>Comprehensive fuzzy discrimination of fault sealing</a:t>
            </a:r>
            <a:endParaRPr lang="zh-CN" altLang="en-US" sz="2400" dirty="0"/>
          </a:p>
        </p:txBody>
      </p:sp>
      <p:sp>
        <p:nvSpPr>
          <p:cNvPr id="57" name="矩形 56">
            <a:extLst>
              <a:ext uri="{FF2B5EF4-FFF2-40B4-BE49-F238E27FC236}">
                <a16:creationId xmlns:a16="http://schemas.microsoft.com/office/drawing/2014/main" id="{BE90E5AD-D9C3-4154-BE12-D767EAAD653B}"/>
              </a:ext>
            </a:extLst>
          </p:cNvPr>
          <p:cNvSpPr/>
          <p:nvPr/>
        </p:nvSpPr>
        <p:spPr>
          <a:xfrm>
            <a:off x="217488" y="998992"/>
            <a:ext cx="8600084" cy="1200329"/>
          </a:xfrm>
          <a:prstGeom prst="rect">
            <a:avLst/>
          </a:prstGeom>
        </p:spPr>
        <p:txBody>
          <a:bodyPr wrap="square">
            <a:spAutoFit/>
          </a:bodyPr>
          <a:lstStyle/>
          <a:p>
            <a:pPr algn="just"/>
            <a:r>
              <a:rPr lang="zh-CN" altLang="en-US" dirty="0"/>
              <a:t>In view of the previous evaluation results, most of the faults in Zaobei are not closed. According to the verified Zaonan F4 fault, the minimum closure comprehensive index is calculated to be 0.48, which is considered to be the threshold value for the fault closure in the whole area.</a:t>
            </a:r>
          </a:p>
        </p:txBody>
      </p:sp>
    </p:spTree>
    <p:extLst>
      <p:ext uri="{BB962C8B-B14F-4D97-AF65-F5344CB8AC3E}">
        <p14:creationId xmlns:p14="http://schemas.microsoft.com/office/powerpoint/2010/main" val="182231614"/>
      </p:ext>
    </p:extLst>
  </p:cSld>
  <p:clrMapOvr>
    <a:masterClrMapping/>
  </p:clrMapOvr>
  <p:transition advClick="0"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CA15AA-CF64-457E-AFCF-087460765571}"/>
              </a:ext>
            </a:extLst>
          </p:cNvPr>
          <p:cNvSpPr>
            <a:spLocks noGrp="1"/>
          </p:cNvSpPr>
          <p:nvPr>
            <p:ph type="title"/>
          </p:nvPr>
        </p:nvSpPr>
        <p:spPr/>
        <p:txBody>
          <a:bodyPr/>
          <a:lstStyle/>
          <a:p>
            <a:r>
              <a:rPr lang="en-US" altLang="zh-CN" sz="2400" dirty="0"/>
              <a:t>Fault sealing characterization results</a:t>
            </a:r>
            <a:endParaRPr lang="zh-CN" altLang="en-US" sz="2400" dirty="0"/>
          </a:p>
        </p:txBody>
      </p:sp>
      <p:sp>
        <p:nvSpPr>
          <p:cNvPr id="14" name="矩形 13">
            <a:extLst>
              <a:ext uri="{FF2B5EF4-FFF2-40B4-BE49-F238E27FC236}">
                <a16:creationId xmlns:a16="http://schemas.microsoft.com/office/drawing/2014/main" id="{CF32B230-A369-4A6A-8792-B82FD1509ECE}"/>
              </a:ext>
            </a:extLst>
          </p:cNvPr>
          <p:cNvSpPr/>
          <p:nvPr/>
        </p:nvSpPr>
        <p:spPr>
          <a:xfrm>
            <a:off x="70992" y="881623"/>
            <a:ext cx="9073008" cy="1477328"/>
          </a:xfrm>
          <a:prstGeom prst="rect">
            <a:avLst/>
          </a:prstGeom>
        </p:spPr>
        <p:txBody>
          <a:bodyPr wrap="square">
            <a:spAutoFit/>
          </a:bodyPr>
          <a:lstStyle/>
          <a:p>
            <a:pPr algn="just"/>
            <a:r>
              <a:rPr lang="en-US" altLang="zh-CN" dirty="0"/>
              <a:t>From the injection-production correspondence on both sides of the fault to analyze the sealing of the fault in the development </a:t>
            </a:r>
            <a:r>
              <a:rPr lang="en-US" altLang="zh-CN" dirty="0" err="1"/>
              <a:t>processIf</a:t>
            </a:r>
            <a:r>
              <a:rPr lang="en-US" altLang="zh-CN" dirty="0"/>
              <a:t> the production wells on the opposite side of the fault have effective reactions during the water injection process of the water injection well, it can be inferred that the fault is not sealed.</a:t>
            </a:r>
            <a:endParaRPr lang="zh-CN" altLang="en-US" dirty="0"/>
          </a:p>
        </p:txBody>
      </p:sp>
      <p:grpSp>
        <p:nvGrpSpPr>
          <p:cNvPr id="16" name="组合 15">
            <a:extLst>
              <a:ext uri="{FF2B5EF4-FFF2-40B4-BE49-F238E27FC236}">
                <a16:creationId xmlns:a16="http://schemas.microsoft.com/office/drawing/2014/main" id="{854B7C82-B4F2-4F1C-9EDC-CB78066B1A39}"/>
              </a:ext>
            </a:extLst>
          </p:cNvPr>
          <p:cNvGrpSpPr/>
          <p:nvPr/>
        </p:nvGrpSpPr>
        <p:grpSpPr>
          <a:xfrm>
            <a:off x="217612" y="2347558"/>
            <a:ext cx="3906309" cy="4302984"/>
            <a:chOff x="217612" y="2347558"/>
            <a:chExt cx="3906309" cy="4302984"/>
          </a:xfrm>
        </p:grpSpPr>
        <p:grpSp>
          <p:nvGrpSpPr>
            <p:cNvPr id="13" name="组合 12">
              <a:extLst>
                <a:ext uri="{FF2B5EF4-FFF2-40B4-BE49-F238E27FC236}">
                  <a16:creationId xmlns:a16="http://schemas.microsoft.com/office/drawing/2014/main" id="{D1404DBC-DE6C-4629-8305-469B0C8BA870}"/>
                </a:ext>
              </a:extLst>
            </p:cNvPr>
            <p:cNvGrpSpPr/>
            <p:nvPr/>
          </p:nvGrpSpPr>
          <p:grpSpPr>
            <a:xfrm>
              <a:off x="217612" y="2347558"/>
              <a:ext cx="3906309" cy="4302984"/>
              <a:chOff x="323529" y="1775205"/>
              <a:chExt cx="2880320" cy="3172809"/>
            </a:xfrm>
          </p:grpSpPr>
          <p:pic>
            <p:nvPicPr>
              <p:cNvPr id="3" name="图片 2">
                <a:extLst>
                  <a:ext uri="{FF2B5EF4-FFF2-40B4-BE49-F238E27FC236}">
                    <a16:creationId xmlns:a16="http://schemas.microsoft.com/office/drawing/2014/main" id="{386B80DA-68CA-4806-B82D-A19138873C82}"/>
                  </a:ext>
                </a:extLst>
              </p:cNvPr>
              <p:cNvPicPr>
                <a:picLocks noChangeAspect="1"/>
              </p:cNvPicPr>
              <p:nvPr/>
            </p:nvPicPr>
            <p:blipFill rotWithShape="1">
              <a:blip r:embed="rId2"/>
              <a:srcRect l="4675" t="3985" r="4675" b="5420"/>
              <a:stretch/>
            </p:blipFill>
            <p:spPr>
              <a:xfrm>
                <a:off x="323529" y="1775205"/>
                <a:ext cx="2880320" cy="3172809"/>
              </a:xfrm>
              <a:prstGeom prst="rect">
                <a:avLst/>
              </a:prstGeom>
            </p:spPr>
          </p:pic>
          <p:sp>
            <p:nvSpPr>
              <p:cNvPr id="4" name="文本框 3">
                <a:extLst>
                  <a:ext uri="{FF2B5EF4-FFF2-40B4-BE49-F238E27FC236}">
                    <a16:creationId xmlns:a16="http://schemas.microsoft.com/office/drawing/2014/main" id="{2B92965E-F0A5-4751-B501-816306874852}"/>
                  </a:ext>
                </a:extLst>
              </p:cNvPr>
              <p:cNvSpPr txBox="1"/>
              <p:nvPr/>
            </p:nvSpPr>
            <p:spPr>
              <a:xfrm>
                <a:off x="832480" y="4034973"/>
                <a:ext cx="444137"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F8</a:t>
                </a:r>
                <a:endParaRPr lang="zh-CN" altLang="en-US" sz="1350" b="1" dirty="0">
                  <a:solidFill>
                    <a:srgbClr val="FF0000"/>
                  </a:solidFill>
                  <a:latin typeface="等线" panose="020F0502020204030204"/>
                  <a:ea typeface="等线" panose="02010600030101010101" pitchFamily="2" charset="-122"/>
                </a:endParaRPr>
              </a:p>
            </p:txBody>
          </p:sp>
          <p:sp>
            <p:nvSpPr>
              <p:cNvPr id="5" name="文本框 4">
                <a:extLst>
                  <a:ext uri="{FF2B5EF4-FFF2-40B4-BE49-F238E27FC236}">
                    <a16:creationId xmlns:a16="http://schemas.microsoft.com/office/drawing/2014/main" id="{5A9D91AA-213E-4D9D-A2AE-B077A67E74F3}"/>
                  </a:ext>
                </a:extLst>
              </p:cNvPr>
              <p:cNvSpPr txBox="1"/>
              <p:nvPr/>
            </p:nvSpPr>
            <p:spPr>
              <a:xfrm>
                <a:off x="997009" y="4190277"/>
                <a:ext cx="576834"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F13</a:t>
                </a:r>
                <a:endParaRPr lang="zh-CN" altLang="en-US" sz="1350" b="1" dirty="0">
                  <a:solidFill>
                    <a:srgbClr val="FF0000"/>
                  </a:solidFill>
                  <a:latin typeface="等线" panose="020F0502020204030204"/>
                  <a:ea typeface="等线" panose="02010600030101010101" pitchFamily="2" charset="-122"/>
                </a:endParaRPr>
              </a:p>
            </p:txBody>
          </p:sp>
          <p:sp>
            <p:nvSpPr>
              <p:cNvPr id="6" name="文本框 5">
                <a:extLst>
                  <a:ext uri="{FF2B5EF4-FFF2-40B4-BE49-F238E27FC236}">
                    <a16:creationId xmlns:a16="http://schemas.microsoft.com/office/drawing/2014/main" id="{022E9C02-0B92-4864-B48A-16F251634876}"/>
                  </a:ext>
                </a:extLst>
              </p:cNvPr>
              <p:cNvSpPr txBox="1"/>
              <p:nvPr/>
            </p:nvSpPr>
            <p:spPr>
              <a:xfrm>
                <a:off x="1482589" y="3843134"/>
                <a:ext cx="548201"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F11</a:t>
                </a:r>
                <a:endParaRPr lang="zh-CN" altLang="en-US" sz="1350" b="1" dirty="0">
                  <a:solidFill>
                    <a:srgbClr val="FF0000"/>
                  </a:solidFill>
                  <a:latin typeface="等线" panose="020F0502020204030204"/>
                  <a:ea typeface="等线" panose="02010600030101010101" pitchFamily="2" charset="-122"/>
                </a:endParaRPr>
              </a:p>
            </p:txBody>
          </p:sp>
          <p:sp>
            <p:nvSpPr>
              <p:cNvPr id="7" name="文本框 6">
                <a:extLst>
                  <a:ext uri="{FF2B5EF4-FFF2-40B4-BE49-F238E27FC236}">
                    <a16:creationId xmlns:a16="http://schemas.microsoft.com/office/drawing/2014/main" id="{2F53DC3E-8883-4B7B-AE36-5CD0EF570A45}"/>
                  </a:ext>
                </a:extLst>
              </p:cNvPr>
              <p:cNvSpPr txBox="1"/>
              <p:nvPr/>
            </p:nvSpPr>
            <p:spPr>
              <a:xfrm>
                <a:off x="1810836" y="3859939"/>
                <a:ext cx="562902"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F16</a:t>
                </a:r>
                <a:endParaRPr lang="zh-CN" altLang="en-US" sz="1350" b="1" dirty="0">
                  <a:solidFill>
                    <a:srgbClr val="FF0000"/>
                  </a:solidFill>
                  <a:latin typeface="等线" panose="020F0502020204030204"/>
                  <a:ea typeface="等线" panose="02010600030101010101" pitchFamily="2" charset="-122"/>
                </a:endParaRPr>
              </a:p>
            </p:txBody>
          </p:sp>
          <p:sp>
            <p:nvSpPr>
              <p:cNvPr id="8" name="文本框 7">
                <a:extLst>
                  <a:ext uri="{FF2B5EF4-FFF2-40B4-BE49-F238E27FC236}">
                    <a16:creationId xmlns:a16="http://schemas.microsoft.com/office/drawing/2014/main" id="{3C7C09EE-AFDE-48F3-B5C4-E6E3E548EA59}"/>
                  </a:ext>
                </a:extLst>
              </p:cNvPr>
              <p:cNvSpPr txBox="1"/>
              <p:nvPr/>
            </p:nvSpPr>
            <p:spPr>
              <a:xfrm>
                <a:off x="2565216" y="2704962"/>
                <a:ext cx="535103"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F14</a:t>
                </a:r>
                <a:endParaRPr lang="zh-CN" altLang="en-US" sz="1350" b="1" dirty="0">
                  <a:solidFill>
                    <a:srgbClr val="FF0000"/>
                  </a:solidFill>
                  <a:latin typeface="等线" panose="020F0502020204030204"/>
                  <a:ea typeface="等线" panose="02010600030101010101" pitchFamily="2" charset="-122"/>
                </a:endParaRPr>
              </a:p>
            </p:txBody>
          </p:sp>
          <p:sp>
            <p:nvSpPr>
              <p:cNvPr id="9" name="文本框 8">
                <a:extLst>
                  <a:ext uri="{FF2B5EF4-FFF2-40B4-BE49-F238E27FC236}">
                    <a16:creationId xmlns:a16="http://schemas.microsoft.com/office/drawing/2014/main" id="{4B2B429D-AD0A-4D08-9A4C-30851406E81A}"/>
                  </a:ext>
                </a:extLst>
              </p:cNvPr>
              <p:cNvSpPr txBox="1"/>
              <p:nvPr/>
            </p:nvSpPr>
            <p:spPr>
              <a:xfrm>
                <a:off x="1129706" y="2458615"/>
                <a:ext cx="633982"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F22</a:t>
                </a:r>
                <a:endParaRPr lang="zh-CN" altLang="en-US" sz="1350" b="1" dirty="0">
                  <a:solidFill>
                    <a:srgbClr val="FF0000"/>
                  </a:solidFill>
                  <a:latin typeface="等线" panose="020F0502020204030204"/>
                  <a:ea typeface="等线" panose="02010600030101010101" pitchFamily="2" charset="-122"/>
                </a:endParaRPr>
              </a:p>
            </p:txBody>
          </p:sp>
          <p:sp>
            <p:nvSpPr>
              <p:cNvPr id="10" name="文本框 9">
                <a:extLst>
                  <a:ext uri="{FF2B5EF4-FFF2-40B4-BE49-F238E27FC236}">
                    <a16:creationId xmlns:a16="http://schemas.microsoft.com/office/drawing/2014/main" id="{15A9B466-B632-4324-80F5-9CD5A989FA12}"/>
                  </a:ext>
                </a:extLst>
              </p:cNvPr>
              <p:cNvSpPr txBox="1"/>
              <p:nvPr/>
            </p:nvSpPr>
            <p:spPr>
              <a:xfrm>
                <a:off x="1457665" y="3081757"/>
                <a:ext cx="535103"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F10</a:t>
                </a:r>
                <a:endParaRPr lang="zh-CN" altLang="en-US" sz="1350" b="1" dirty="0">
                  <a:solidFill>
                    <a:srgbClr val="FF0000"/>
                  </a:solidFill>
                  <a:latin typeface="等线" panose="020F0502020204030204"/>
                  <a:ea typeface="等线" panose="02010600030101010101" pitchFamily="2" charset="-122"/>
                </a:endParaRPr>
              </a:p>
            </p:txBody>
          </p:sp>
          <p:sp>
            <p:nvSpPr>
              <p:cNvPr id="11" name="文本框 10">
                <a:extLst>
                  <a:ext uri="{FF2B5EF4-FFF2-40B4-BE49-F238E27FC236}">
                    <a16:creationId xmlns:a16="http://schemas.microsoft.com/office/drawing/2014/main" id="{8A8F16E3-7C26-4BA1-B200-B676B3587659}"/>
                  </a:ext>
                </a:extLst>
              </p:cNvPr>
              <p:cNvSpPr txBox="1"/>
              <p:nvPr/>
            </p:nvSpPr>
            <p:spPr>
              <a:xfrm>
                <a:off x="1355625" y="3431460"/>
                <a:ext cx="535103"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F19</a:t>
                </a:r>
                <a:endParaRPr lang="zh-CN" altLang="en-US" sz="1350" b="1" dirty="0">
                  <a:solidFill>
                    <a:srgbClr val="FF0000"/>
                  </a:solidFill>
                  <a:latin typeface="等线" panose="020F0502020204030204"/>
                  <a:ea typeface="等线" panose="02010600030101010101" pitchFamily="2" charset="-122"/>
                </a:endParaRPr>
              </a:p>
            </p:txBody>
          </p:sp>
          <p:sp>
            <p:nvSpPr>
              <p:cNvPr id="12" name="文本框 11">
                <a:extLst>
                  <a:ext uri="{FF2B5EF4-FFF2-40B4-BE49-F238E27FC236}">
                    <a16:creationId xmlns:a16="http://schemas.microsoft.com/office/drawing/2014/main" id="{2B61C4E0-8393-4372-ACBC-295C82964761}"/>
                  </a:ext>
                </a:extLst>
              </p:cNvPr>
              <p:cNvSpPr txBox="1"/>
              <p:nvPr/>
            </p:nvSpPr>
            <p:spPr>
              <a:xfrm>
                <a:off x="1158694" y="3169142"/>
                <a:ext cx="444137" cy="300082"/>
              </a:xfrm>
              <a:prstGeom prst="rect">
                <a:avLst/>
              </a:prstGeom>
              <a:noFill/>
            </p:spPr>
            <p:txBody>
              <a:bodyPr wrap="square" rtlCol="0">
                <a:spAutoFit/>
              </a:bodyPr>
              <a:lstStyle/>
              <a:p>
                <a:pPr defTabSz="685800" fontAlgn="auto">
                  <a:spcBef>
                    <a:spcPts val="0"/>
                  </a:spcBef>
                  <a:spcAft>
                    <a:spcPts val="0"/>
                  </a:spcAft>
                </a:pPr>
                <a:r>
                  <a:rPr lang="en-US" altLang="zh-CN" sz="1350" b="1" dirty="0">
                    <a:solidFill>
                      <a:srgbClr val="FF0000"/>
                    </a:solidFill>
                    <a:latin typeface="等线" panose="020F0502020204030204"/>
                    <a:ea typeface="等线" panose="02010600030101010101" pitchFamily="2" charset="-122"/>
                  </a:rPr>
                  <a:t>F9</a:t>
                </a:r>
                <a:endParaRPr lang="zh-CN" altLang="en-US" sz="1350" b="1" dirty="0">
                  <a:solidFill>
                    <a:srgbClr val="FF0000"/>
                  </a:solidFill>
                  <a:latin typeface="等线" panose="020F0502020204030204"/>
                  <a:ea typeface="等线" panose="02010600030101010101" pitchFamily="2" charset="-122"/>
                </a:endParaRPr>
              </a:p>
            </p:txBody>
          </p:sp>
        </p:grpSp>
        <p:sp>
          <p:nvSpPr>
            <p:cNvPr id="15" name="矩形 14">
              <a:extLst>
                <a:ext uri="{FF2B5EF4-FFF2-40B4-BE49-F238E27FC236}">
                  <a16:creationId xmlns:a16="http://schemas.microsoft.com/office/drawing/2014/main" id="{1F9F9571-F8C1-431A-BA44-3A3AACFDE86B}"/>
                </a:ext>
              </a:extLst>
            </p:cNvPr>
            <p:cNvSpPr/>
            <p:nvPr/>
          </p:nvSpPr>
          <p:spPr bwMode="auto">
            <a:xfrm>
              <a:off x="467544" y="2528900"/>
              <a:ext cx="368303" cy="720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grpSp>
      <p:sp>
        <p:nvSpPr>
          <p:cNvPr id="17" name="矩形 16">
            <a:extLst>
              <a:ext uri="{FF2B5EF4-FFF2-40B4-BE49-F238E27FC236}">
                <a16:creationId xmlns:a16="http://schemas.microsoft.com/office/drawing/2014/main" id="{34FB9ADF-56D4-4980-B937-FF40F519F95F}"/>
              </a:ext>
            </a:extLst>
          </p:cNvPr>
          <p:cNvSpPr/>
          <p:nvPr/>
        </p:nvSpPr>
        <p:spPr bwMode="auto">
          <a:xfrm>
            <a:off x="3347864" y="5986724"/>
            <a:ext cx="288032" cy="862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b="0" i="0" u="none" strike="noStrike" cap="none" normalizeH="0" baseline="0">
              <a:ln>
                <a:noFill/>
              </a:ln>
              <a:solidFill>
                <a:schemeClr val="tx1"/>
              </a:solidFill>
              <a:effectLst/>
              <a:latin typeface="Times New Roman" pitchFamily="18" charset="0"/>
              <a:ea typeface="宋体" pitchFamily="2" charset="-122"/>
            </a:endParaRPr>
          </a:p>
        </p:txBody>
      </p:sp>
      <p:graphicFrame>
        <p:nvGraphicFramePr>
          <p:cNvPr id="18" name="表格 17">
            <a:extLst>
              <a:ext uri="{FF2B5EF4-FFF2-40B4-BE49-F238E27FC236}">
                <a16:creationId xmlns:a16="http://schemas.microsoft.com/office/drawing/2014/main" id="{24A0522E-A844-4805-B5DB-C5F9F0FBFA61}"/>
              </a:ext>
            </a:extLst>
          </p:cNvPr>
          <p:cNvGraphicFramePr>
            <a:graphicFrameLocks noGrp="1"/>
          </p:cNvGraphicFramePr>
          <p:nvPr>
            <p:extLst>
              <p:ext uri="{D42A27DB-BD31-4B8C-83A1-F6EECF244321}">
                <p14:modId xmlns:p14="http://schemas.microsoft.com/office/powerpoint/2010/main" val="643463074"/>
              </p:ext>
            </p:extLst>
          </p:nvPr>
        </p:nvGraphicFramePr>
        <p:xfrm>
          <a:off x="4391000" y="2443716"/>
          <a:ext cx="4636064" cy="3608985"/>
        </p:xfrm>
        <a:graphic>
          <a:graphicData uri="http://schemas.openxmlformats.org/drawingml/2006/table">
            <a:tbl>
              <a:tblPr firstRow="1" bandRow="1">
                <a:tableStyleId>{5C22544A-7EE6-4342-B048-85BDC9FD1C3A}</a:tableStyleId>
              </a:tblPr>
              <a:tblGrid>
                <a:gridCol w="1507570">
                  <a:extLst>
                    <a:ext uri="{9D8B030D-6E8A-4147-A177-3AD203B41FA5}">
                      <a16:colId xmlns:a16="http://schemas.microsoft.com/office/drawing/2014/main" val="4253377429"/>
                    </a:ext>
                  </a:extLst>
                </a:gridCol>
                <a:gridCol w="1142872">
                  <a:extLst>
                    <a:ext uri="{9D8B030D-6E8A-4147-A177-3AD203B41FA5}">
                      <a16:colId xmlns:a16="http://schemas.microsoft.com/office/drawing/2014/main" val="125537667"/>
                    </a:ext>
                  </a:extLst>
                </a:gridCol>
                <a:gridCol w="925062">
                  <a:extLst>
                    <a:ext uri="{9D8B030D-6E8A-4147-A177-3AD203B41FA5}">
                      <a16:colId xmlns:a16="http://schemas.microsoft.com/office/drawing/2014/main" val="1331253884"/>
                    </a:ext>
                  </a:extLst>
                </a:gridCol>
                <a:gridCol w="1060560">
                  <a:extLst>
                    <a:ext uri="{9D8B030D-6E8A-4147-A177-3AD203B41FA5}">
                      <a16:colId xmlns:a16="http://schemas.microsoft.com/office/drawing/2014/main" val="1577475385"/>
                    </a:ext>
                  </a:extLst>
                </a:gridCol>
              </a:tblGrid>
              <a:tr h="6011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kern="1200" dirty="0">
                          <a:solidFill>
                            <a:schemeClr val="tx1"/>
                          </a:solidFill>
                          <a:latin typeface="Arial" panose="020B0604020202020204" pitchFamily="34" charset="0"/>
                          <a:ea typeface="+mn-ea"/>
                          <a:cs typeface="Arial" panose="020B0604020202020204" pitchFamily="34" charset="0"/>
                        </a:rPr>
                        <a:t>Fault</a:t>
                      </a:r>
                      <a:endParaRPr lang="zh-CN" altLang="en-US" sz="1100" b="1"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kern="1200" dirty="0">
                          <a:solidFill>
                            <a:schemeClr val="tx1"/>
                          </a:solidFill>
                          <a:latin typeface="Arial" panose="020B0604020202020204" pitchFamily="34" charset="0"/>
                          <a:ea typeface="+mn-ea"/>
                          <a:cs typeface="Arial" panose="020B0604020202020204" pitchFamily="34" charset="0"/>
                        </a:rPr>
                        <a:t>Effective water injection wells</a:t>
                      </a:r>
                      <a:endParaRPr lang="zh-CN" altLang="en-US"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000" dirty="0">
                          <a:solidFill>
                            <a:schemeClr val="tx1"/>
                          </a:solidFill>
                          <a:latin typeface="Arial" panose="020B0604020202020204" pitchFamily="34" charset="0"/>
                          <a:cs typeface="Arial" panose="020B0604020202020204" pitchFamily="34" charset="0"/>
                        </a:rPr>
                        <a:t>Water injection wells</a:t>
                      </a:r>
                      <a:endParaRPr lang="zh-CN" altLang="en-US" sz="1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kern="1200" dirty="0">
                          <a:solidFill>
                            <a:schemeClr val="tx1"/>
                          </a:solidFill>
                          <a:latin typeface="Arial" panose="020B0604020202020204" pitchFamily="34" charset="0"/>
                          <a:ea typeface="+mn-ea"/>
                          <a:cs typeface="Arial" panose="020B0604020202020204" pitchFamily="34" charset="0"/>
                        </a:rPr>
                        <a:t>Fault sealing</a:t>
                      </a:r>
                      <a:endParaRPr lang="zh-CN" altLang="en-US" sz="1100" b="1" kern="1200" dirty="0">
                        <a:solidFill>
                          <a:schemeClr val="tx1"/>
                        </a:solidFill>
                        <a:latin typeface="Arial" panose="020B0604020202020204" pitchFamily="34" charset="0"/>
                        <a:ea typeface="+mn-ea"/>
                        <a:cs typeface="Arial" panose="020B0604020202020204" pitchFamily="34" charset="0"/>
                      </a:endParaRPr>
                    </a:p>
                    <a:p>
                      <a:pPr algn="ctr"/>
                      <a:endParaRPr lang="zh-CN" altLang="en-US" sz="10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656797252"/>
                  </a:ext>
                </a:extLst>
              </a:tr>
              <a:tr h="442446">
                <a:tc>
                  <a:txBody>
                    <a:bodyPr/>
                    <a:lstStyle/>
                    <a:p>
                      <a:pPr algn="ctr"/>
                      <a:r>
                        <a:rPr lang="en-US" altLang="zh-CN" sz="1100" b="0" kern="1200" dirty="0">
                          <a:solidFill>
                            <a:schemeClr val="tx1"/>
                          </a:solidFill>
                          <a:latin typeface="Arial" panose="020B0604020202020204" pitchFamily="34" charset="0"/>
                          <a:ea typeface="+mn-ea"/>
                          <a:cs typeface="Arial" panose="020B0604020202020204" pitchFamily="34" charset="0"/>
                        </a:rPr>
                        <a:t>F8</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ctr"/>
                      <a:r>
                        <a:rPr lang="en-US" altLang="zh-CN" sz="1100" b="0" kern="1200" dirty="0">
                          <a:solidFill>
                            <a:schemeClr val="tx1"/>
                          </a:solidFill>
                          <a:latin typeface="Arial" panose="020B0604020202020204" pitchFamily="34" charset="0"/>
                          <a:ea typeface="+mn-ea"/>
                          <a:cs typeface="Arial" panose="020B0604020202020204" pitchFamily="34" charset="0"/>
                        </a:rPr>
                        <a:t>Z55-14H</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Z1242-5</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2414817077"/>
                  </a:ext>
                </a:extLst>
              </a:tr>
              <a:tr h="279441">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F9</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Z1235-4</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Z1242-4</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1737120713"/>
                  </a:ext>
                </a:extLst>
              </a:tr>
              <a:tr h="279441">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F10</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F26-19K</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Z1243-3</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1165304937"/>
                  </a:ext>
                </a:extLst>
              </a:tr>
              <a:tr h="279441">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F13</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Z76-16</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Z1608-10</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3529444351"/>
                  </a:ext>
                </a:extLst>
              </a:tr>
              <a:tr h="444354">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F11</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ZX1256-2</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ZX1256</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4096825981"/>
                  </a:ext>
                </a:extLst>
              </a:tr>
              <a:tr h="444354">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F14</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Z1247-5L</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Z1247-1</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2775610549"/>
                  </a:ext>
                </a:extLst>
              </a:tr>
              <a:tr h="279441">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F17</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Z1546</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Z59</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2158928527"/>
                  </a:ext>
                </a:extLst>
              </a:tr>
              <a:tr h="279441">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F19</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Z1243-1</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Z1243-3</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2479470392"/>
                  </a:ext>
                </a:extLst>
              </a:tr>
              <a:tr h="279441">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F22</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Z130</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100" b="0" kern="1200" dirty="0">
                          <a:solidFill>
                            <a:schemeClr val="tx1"/>
                          </a:solidFill>
                          <a:latin typeface="Arial" panose="020B0604020202020204" pitchFamily="34" charset="0"/>
                          <a:ea typeface="+mn-ea"/>
                          <a:cs typeface="Arial" panose="020B0604020202020204" pitchFamily="34" charset="0"/>
                        </a:rPr>
                        <a:t>Z62-26</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kern="1200" dirty="0">
                          <a:solidFill>
                            <a:schemeClr val="tx1"/>
                          </a:solidFill>
                          <a:latin typeface="Arial" panose="020B0604020202020204" pitchFamily="34" charset="0"/>
                          <a:ea typeface="+mn-ea"/>
                          <a:cs typeface="Arial" panose="020B0604020202020204" pitchFamily="34" charset="0"/>
                        </a:rPr>
                        <a:t>Poor</a:t>
                      </a:r>
                      <a:endParaRPr lang="zh-CN" alt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1339498695"/>
                  </a:ext>
                </a:extLst>
              </a:tr>
            </a:tbl>
          </a:graphicData>
        </a:graphic>
      </p:graphicFrame>
    </p:spTree>
    <p:extLst>
      <p:ext uri="{BB962C8B-B14F-4D97-AF65-F5344CB8AC3E}">
        <p14:creationId xmlns:p14="http://schemas.microsoft.com/office/powerpoint/2010/main" val="840765242"/>
      </p:ext>
    </p:extLst>
  </p:cSld>
  <p:clrMapOvr>
    <a:masterClrMapping/>
  </p:clrMapOvr>
  <p:transition advClick="0" advTm="0"/>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组合 4"/>
          <p:cNvGrpSpPr/>
          <p:nvPr/>
        </p:nvGrpSpPr>
        <p:grpSpPr>
          <a:xfrm>
            <a:off x="827584" y="1156967"/>
            <a:ext cx="5544616" cy="647860"/>
            <a:chOff x="827584" y="1156967"/>
            <a:chExt cx="5544616" cy="647860"/>
          </a:xfrm>
        </p:grpSpPr>
        <p:cxnSp>
          <p:nvCxnSpPr>
            <p:cNvPr id="3" name="直接连接符 2"/>
            <p:cNvCxnSpPr/>
            <p:nvPr/>
          </p:nvCxnSpPr>
          <p:spPr bwMode="auto">
            <a:xfrm>
              <a:off x="827584" y="1804827"/>
              <a:ext cx="5544616"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4" name="矩形 3"/>
            <p:cNvSpPr/>
            <p:nvPr/>
          </p:nvSpPr>
          <p:spPr>
            <a:xfrm>
              <a:off x="827584" y="1156967"/>
              <a:ext cx="2459327" cy="646331"/>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微软雅黑" pitchFamily="34" charset="-122"/>
                  <a:ea typeface="微软雅黑" pitchFamily="34" charset="-122"/>
                </a:rPr>
                <a:t>O</a:t>
              </a:r>
              <a:r>
                <a:rPr lang="en-US" altLang="zh-CN" sz="3600" dirty="0">
                  <a:solidFill>
                    <a:srgbClr val="0070C0"/>
                  </a:solidFill>
                  <a:latin typeface="微软雅黑" pitchFamily="34" charset="-122"/>
                  <a:ea typeface="微软雅黑" pitchFamily="34" charset="-122"/>
                </a:rPr>
                <a:t>utline</a:t>
              </a:r>
              <a:endParaRPr kumimoji="0" lang="zh-CN" altLang="en-US" sz="36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19" name="组合 18"/>
          <p:cNvGrpSpPr/>
          <p:nvPr/>
        </p:nvGrpSpPr>
        <p:grpSpPr>
          <a:xfrm>
            <a:off x="1979712" y="2492896"/>
            <a:ext cx="5431322" cy="582591"/>
            <a:chOff x="2126994" y="2474894"/>
            <a:chExt cx="5023106" cy="468052"/>
          </a:xfrm>
          <a:solidFill>
            <a:schemeClr val="accent1"/>
          </a:solidFill>
          <a:effectLst>
            <a:outerShdw blurRad="50800" dist="38100" dir="2700000" algn="tl" rotWithShape="0">
              <a:prstClr val="black">
                <a:alpha val="40000"/>
              </a:prstClr>
            </a:outerShdw>
          </a:effectLst>
        </p:grpSpPr>
        <p:sp>
          <p:nvSpPr>
            <p:cNvPr id="9" name="矩形 8"/>
            <p:cNvSpPr/>
            <p:nvPr/>
          </p:nvSpPr>
          <p:spPr bwMode="auto">
            <a:xfrm>
              <a:off x="2126994" y="2474894"/>
              <a:ext cx="538013" cy="46805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1</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 name="五边形 9"/>
            <p:cNvSpPr/>
            <p:nvPr/>
          </p:nvSpPr>
          <p:spPr bwMode="auto">
            <a:xfrm>
              <a:off x="2904800" y="2474894"/>
              <a:ext cx="4245300" cy="468052"/>
            </a:xfrm>
            <a:prstGeom prst="homePlat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Geologic</a:t>
              </a:r>
              <a:r>
                <a:rPr kumimoji="1" lang="en-US" altLang="zh-CN" sz="2400" b="1" i="0" u="none" strike="noStrike" kern="1200" cap="none" spc="0" normalizeH="0" noProof="0" dirty="0">
                  <a:ln>
                    <a:noFill/>
                  </a:ln>
                  <a:solidFill>
                    <a:srgbClr val="FFFFFF"/>
                  </a:solidFill>
                  <a:effectLst/>
                  <a:uLnTx/>
                  <a:uFillTx/>
                  <a:latin typeface="微软雅黑" pitchFamily="34" charset="-122"/>
                  <a:ea typeface="微软雅黑" pitchFamily="34" charset="-122"/>
                  <a:cs typeface="+mn-cs"/>
                </a:rPr>
                <a:t> background</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grpSp>
        <p:nvGrpSpPr>
          <p:cNvPr id="18" name="组合 17"/>
          <p:cNvGrpSpPr/>
          <p:nvPr/>
        </p:nvGrpSpPr>
        <p:grpSpPr>
          <a:xfrm>
            <a:off x="1979712" y="3566489"/>
            <a:ext cx="5431322" cy="582591"/>
            <a:chOff x="2126994" y="3632831"/>
            <a:chExt cx="5023106" cy="468052"/>
          </a:xfrm>
          <a:solidFill>
            <a:schemeClr val="bg2"/>
          </a:solidFill>
          <a:effectLst>
            <a:outerShdw blurRad="50800" dist="38100" dir="2700000" algn="tl" rotWithShape="0">
              <a:prstClr val="black">
                <a:alpha val="40000"/>
              </a:prstClr>
            </a:outerShdw>
          </a:effectLst>
        </p:grpSpPr>
        <p:sp>
          <p:nvSpPr>
            <p:cNvPr id="13" name="矩形 12"/>
            <p:cNvSpPr/>
            <p:nvPr/>
          </p:nvSpPr>
          <p:spPr bwMode="auto">
            <a:xfrm>
              <a:off x="2126994" y="3632831"/>
              <a:ext cx="538013" cy="46805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2</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五边形 13"/>
            <p:cNvSpPr/>
            <p:nvPr/>
          </p:nvSpPr>
          <p:spPr bwMode="auto">
            <a:xfrm>
              <a:off x="2904800" y="3632831"/>
              <a:ext cx="4245300" cy="468052"/>
            </a:xfrm>
            <a:prstGeom prst="homePlate">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lvl="0">
                <a:defRPr/>
              </a:pPr>
              <a:r>
                <a:rPr kumimoji="1" lang="en-US" altLang="zh-CN" sz="2400" dirty="0">
                  <a:solidFill>
                    <a:srgbClr val="FFFFFF"/>
                  </a:solidFill>
                  <a:latin typeface="微软雅黑" pitchFamily="34" charset="-122"/>
                  <a:ea typeface="微软雅黑" pitchFamily="34" charset="-122"/>
                </a:rPr>
                <a:t>Methods</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grpSp>
        <p:nvGrpSpPr>
          <p:cNvPr id="11" name="组合 10"/>
          <p:cNvGrpSpPr/>
          <p:nvPr/>
        </p:nvGrpSpPr>
        <p:grpSpPr>
          <a:xfrm>
            <a:off x="1979712" y="4718617"/>
            <a:ext cx="5431322" cy="582591"/>
            <a:chOff x="2126994" y="4790768"/>
            <a:chExt cx="5023106" cy="468052"/>
          </a:xfrm>
          <a:solidFill>
            <a:schemeClr val="bg2"/>
          </a:solidFill>
          <a:effectLst>
            <a:outerShdw blurRad="50800" dist="38100" dir="2700000" algn="tl" rotWithShape="0">
              <a:prstClr val="black">
                <a:alpha val="40000"/>
              </a:prstClr>
            </a:outerShdw>
          </a:effectLst>
        </p:grpSpPr>
        <p:sp>
          <p:nvSpPr>
            <p:cNvPr id="16" name="矩形 15"/>
            <p:cNvSpPr/>
            <p:nvPr/>
          </p:nvSpPr>
          <p:spPr bwMode="auto">
            <a:xfrm>
              <a:off x="2126994" y="4790768"/>
              <a:ext cx="538013" cy="46805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3</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五边形 16"/>
            <p:cNvSpPr/>
            <p:nvPr/>
          </p:nvSpPr>
          <p:spPr bwMode="auto">
            <a:xfrm>
              <a:off x="2904800" y="4790768"/>
              <a:ext cx="4245300" cy="468052"/>
            </a:xfrm>
            <a:prstGeom prst="homePlate">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lvl="0">
                <a:defRPr/>
              </a:pPr>
              <a:r>
                <a:rPr kumimoji="1" lang="en-US" altLang="zh-CN" sz="2400" dirty="0">
                  <a:solidFill>
                    <a:srgbClr val="FFFFFF"/>
                  </a:solidFill>
                  <a:latin typeface="微软雅黑" pitchFamily="34" charset="-122"/>
                  <a:ea typeface="微软雅黑" pitchFamily="34" charset="-122"/>
                </a:rPr>
                <a:t>Result and conclusion</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sp>
        <p:nvSpPr>
          <p:cNvPr id="12" name="灯片编号占位符 1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93F80E3-CF83-44AC-BBEA-A3B535AD6AA0}" type="slidenum">
              <a:rPr kumimoji="1" lang="en-US" altLang="zh-CN" sz="1200" b="0" i="0" u="none" strike="noStrike" kern="1200" cap="none" spc="0" normalizeH="0" baseline="0" noProof="0" smtClean="0">
                <a:ln>
                  <a:noFill/>
                </a:ln>
                <a:solidFill>
                  <a:srgbClr val="000000">
                    <a:lumMod val="50000"/>
                    <a:lumOff val="50000"/>
                  </a:srgbClr>
                </a:solidFill>
                <a:effectLst/>
                <a:uLnTx/>
                <a:uFillTx/>
                <a:latin typeface="Times New Roman" pitchFamily="18" charset="0"/>
                <a:ea typeface="宋体"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1" lang="en-US" altLang="zh-CN" sz="1200" b="0" i="0" u="none" strike="noStrike" kern="1200" cap="none" spc="0" normalizeH="0" baseline="0" noProof="0" dirty="0">
              <a:ln>
                <a:noFill/>
              </a:ln>
              <a:solidFill>
                <a:srgbClr val="000000">
                  <a:lumMod val="50000"/>
                  <a:lumOff val="50000"/>
                </a:srgbClr>
              </a:solidFill>
              <a:effectLst/>
              <a:uLnTx/>
              <a:uFillTx/>
              <a:latin typeface="Times New Roman" pitchFamily="18" charset="0"/>
              <a:ea typeface="宋体" pitchFamily="2" charset="-122"/>
              <a:cs typeface="+mn-cs"/>
            </a:endParaRPr>
          </a:p>
        </p:txBody>
      </p:sp>
      <p:pic>
        <p:nvPicPr>
          <p:cNvPr id="2" name="2">
            <a:hlinkClick r:id="" action="ppaction://media"/>
            <a:extLst>
              <a:ext uri="{FF2B5EF4-FFF2-40B4-BE49-F238E27FC236}">
                <a16:creationId xmlns:a16="http://schemas.microsoft.com/office/drawing/2014/main" id="{1399822E-BB20-85D7-3B31-48FF92FEBF3A}"/>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8549133" y="133325"/>
            <a:ext cx="487363" cy="487363"/>
          </a:xfrm>
          <a:prstGeom prst="rect">
            <a:avLst/>
          </a:prstGeom>
        </p:spPr>
      </p:pic>
    </p:spTree>
    <p:extLst>
      <p:ext uri="{BB962C8B-B14F-4D97-AF65-F5344CB8AC3E}">
        <p14:creationId xmlns:p14="http://schemas.microsoft.com/office/powerpoint/2010/main" val="3876056931"/>
      </p:ext>
    </p:extLst>
  </p:cSld>
  <p:clrMapOvr>
    <a:masterClrMapping/>
  </p:clrMapOvr>
  <mc:AlternateContent xmlns:mc="http://schemas.openxmlformats.org/markup-compatibility/2006" xmlns:p14="http://schemas.microsoft.com/office/powerpoint/2010/main">
    <mc:Choice Requires="p14">
      <p:transition p14:dur="10" advTm="1740"/>
    </mc:Choice>
    <mc:Fallback xmlns="">
      <p:transition advTm="1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623"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组合 4"/>
          <p:cNvGrpSpPr/>
          <p:nvPr/>
        </p:nvGrpSpPr>
        <p:grpSpPr>
          <a:xfrm>
            <a:off x="827584" y="1156967"/>
            <a:ext cx="5544616" cy="647860"/>
            <a:chOff x="827584" y="1156967"/>
            <a:chExt cx="5544616" cy="647860"/>
          </a:xfrm>
        </p:grpSpPr>
        <p:cxnSp>
          <p:nvCxnSpPr>
            <p:cNvPr id="3" name="直接连接符 2"/>
            <p:cNvCxnSpPr/>
            <p:nvPr/>
          </p:nvCxnSpPr>
          <p:spPr bwMode="auto">
            <a:xfrm>
              <a:off x="827584" y="1804827"/>
              <a:ext cx="5544616"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4" name="矩形 3"/>
            <p:cNvSpPr/>
            <p:nvPr/>
          </p:nvSpPr>
          <p:spPr>
            <a:xfrm>
              <a:off x="827584" y="1156967"/>
              <a:ext cx="2459327"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O</a:t>
              </a:r>
              <a:r>
                <a:rPr kumimoji="0" lang="en-US" altLang="zh-CN" sz="36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utline</a:t>
              </a:r>
              <a:endParaRPr kumimoji="0" lang="zh-CN" altLang="en-US" sz="36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19" name="组合 18"/>
          <p:cNvGrpSpPr/>
          <p:nvPr/>
        </p:nvGrpSpPr>
        <p:grpSpPr>
          <a:xfrm>
            <a:off x="1979712" y="2492896"/>
            <a:ext cx="5431322" cy="582591"/>
            <a:chOff x="2126994" y="2474894"/>
            <a:chExt cx="5023106" cy="468052"/>
          </a:xfrm>
          <a:solidFill>
            <a:schemeClr val="bg1">
              <a:lumMod val="50000"/>
            </a:schemeClr>
          </a:solidFill>
          <a:effectLst>
            <a:outerShdw blurRad="50800" dist="38100" dir="2700000" algn="tl" rotWithShape="0">
              <a:prstClr val="black">
                <a:alpha val="40000"/>
              </a:prstClr>
            </a:outerShdw>
          </a:effectLst>
        </p:grpSpPr>
        <p:sp>
          <p:nvSpPr>
            <p:cNvPr id="9" name="矩形 8"/>
            <p:cNvSpPr/>
            <p:nvPr/>
          </p:nvSpPr>
          <p:spPr bwMode="auto">
            <a:xfrm>
              <a:off x="2126994" y="2474894"/>
              <a:ext cx="538013" cy="46805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1</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 name="五边形 9"/>
            <p:cNvSpPr/>
            <p:nvPr/>
          </p:nvSpPr>
          <p:spPr bwMode="auto">
            <a:xfrm>
              <a:off x="2904800" y="2474894"/>
              <a:ext cx="4245300" cy="468052"/>
            </a:xfrm>
            <a:prstGeom prst="homePlate">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Geologic background</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grpSp>
        <p:nvGrpSpPr>
          <p:cNvPr id="18" name="组合 17"/>
          <p:cNvGrpSpPr/>
          <p:nvPr/>
        </p:nvGrpSpPr>
        <p:grpSpPr>
          <a:xfrm>
            <a:off x="1979712" y="3566489"/>
            <a:ext cx="5431322" cy="582591"/>
            <a:chOff x="2126994" y="3632831"/>
            <a:chExt cx="5023106" cy="468052"/>
          </a:xfrm>
          <a:solidFill>
            <a:schemeClr val="bg1">
              <a:lumMod val="50000"/>
            </a:schemeClr>
          </a:solidFill>
          <a:effectLst>
            <a:outerShdw blurRad="50800" dist="38100" dir="2700000" algn="tl" rotWithShape="0">
              <a:prstClr val="black">
                <a:alpha val="40000"/>
              </a:prstClr>
            </a:outerShdw>
          </a:effectLst>
        </p:grpSpPr>
        <p:sp>
          <p:nvSpPr>
            <p:cNvPr id="13" name="矩形 12"/>
            <p:cNvSpPr/>
            <p:nvPr/>
          </p:nvSpPr>
          <p:spPr bwMode="auto">
            <a:xfrm>
              <a:off x="2126994" y="3632831"/>
              <a:ext cx="538013" cy="46805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2</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五边形 13"/>
            <p:cNvSpPr/>
            <p:nvPr/>
          </p:nvSpPr>
          <p:spPr bwMode="auto">
            <a:xfrm>
              <a:off x="2904800" y="3632831"/>
              <a:ext cx="4245300" cy="468052"/>
            </a:xfrm>
            <a:prstGeom prst="homePlate">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Methods</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grpSp>
        <p:nvGrpSpPr>
          <p:cNvPr id="11" name="组合 10"/>
          <p:cNvGrpSpPr/>
          <p:nvPr/>
        </p:nvGrpSpPr>
        <p:grpSpPr>
          <a:xfrm>
            <a:off x="1979712" y="4718617"/>
            <a:ext cx="5431322" cy="582591"/>
            <a:chOff x="2126994" y="4790768"/>
            <a:chExt cx="5023106" cy="468052"/>
          </a:xfrm>
          <a:solidFill>
            <a:schemeClr val="bg1">
              <a:lumMod val="50000"/>
            </a:schemeClr>
          </a:solidFill>
          <a:effectLst>
            <a:outerShdw blurRad="50800" dist="38100" dir="2700000" algn="tl" rotWithShape="0">
              <a:prstClr val="black">
                <a:alpha val="40000"/>
              </a:prstClr>
            </a:outerShdw>
          </a:effectLst>
        </p:grpSpPr>
        <p:sp>
          <p:nvSpPr>
            <p:cNvPr id="16" name="矩形 15"/>
            <p:cNvSpPr/>
            <p:nvPr/>
          </p:nvSpPr>
          <p:spPr bwMode="auto">
            <a:xfrm>
              <a:off x="2126994" y="4790768"/>
              <a:ext cx="538013" cy="46805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3</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五边形 16"/>
            <p:cNvSpPr/>
            <p:nvPr/>
          </p:nvSpPr>
          <p:spPr bwMode="auto">
            <a:xfrm>
              <a:off x="2904800" y="4790768"/>
              <a:ext cx="4245300" cy="468052"/>
            </a:xfrm>
            <a:prstGeom prst="homePlat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dirty="0">
                  <a:solidFill>
                    <a:srgbClr val="FFFFFF"/>
                  </a:solidFill>
                  <a:latin typeface="微软雅黑" pitchFamily="34" charset="-122"/>
                  <a:ea typeface="微软雅黑" pitchFamily="34" charset="-122"/>
                </a:rPr>
                <a:t>Result and conclusion</a:t>
              </a:r>
            </a:p>
          </p:txBody>
        </p:sp>
      </p:grpSp>
      <p:sp>
        <p:nvSpPr>
          <p:cNvPr id="12" name="灯片编号占位符 1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93F80E3-CF83-44AC-BBEA-A3B535AD6AA0}" type="slidenum">
              <a:rPr kumimoji="1" lang="en-US" altLang="zh-CN" sz="1200" b="0" i="0" u="none" strike="noStrike" kern="1200" cap="none" spc="0" normalizeH="0" baseline="0" noProof="0" smtClean="0">
                <a:ln>
                  <a:noFill/>
                </a:ln>
                <a:solidFill>
                  <a:srgbClr val="000000">
                    <a:lumMod val="50000"/>
                    <a:lumOff val="50000"/>
                  </a:srgbClr>
                </a:solidFill>
                <a:effectLst/>
                <a:uLnTx/>
                <a:uFillTx/>
                <a:latin typeface="Times New Roman" pitchFamily="18" charset="0"/>
                <a:ea typeface="宋体"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1" lang="en-US" altLang="zh-CN" sz="1200" b="0" i="0" u="none" strike="noStrike" kern="1200" cap="none" spc="0" normalizeH="0" baseline="0" noProof="0" dirty="0">
              <a:ln>
                <a:noFill/>
              </a:ln>
              <a:solidFill>
                <a:srgbClr val="000000">
                  <a:lumMod val="50000"/>
                  <a:lumOff val="50000"/>
                </a:srgbClr>
              </a:solidFill>
              <a:effectLst/>
              <a:uLnTx/>
              <a:uFillTx/>
              <a:latin typeface="Times New Roman" pitchFamily="18" charset="0"/>
              <a:ea typeface="宋体" pitchFamily="2" charset="-122"/>
              <a:cs typeface="+mn-cs"/>
            </a:endParaRPr>
          </a:p>
        </p:txBody>
      </p:sp>
      <p:pic>
        <p:nvPicPr>
          <p:cNvPr id="2" name="13">
            <a:hlinkClick r:id="" action="ppaction://media"/>
            <a:extLst>
              <a:ext uri="{FF2B5EF4-FFF2-40B4-BE49-F238E27FC236}">
                <a16:creationId xmlns:a16="http://schemas.microsoft.com/office/drawing/2014/main" id="{08D7F9E8-254A-8519-CB92-23B3D52E4A3C}"/>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8549133" y="188640"/>
            <a:ext cx="487363" cy="487363"/>
          </a:xfrm>
          <a:prstGeom prst="rect">
            <a:avLst/>
          </a:prstGeom>
        </p:spPr>
      </p:pic>
    </p:spTree>
    <p:extLst>
      <p:ext uri="{BB962C8B-B14F-4D97-AF65-F5344CB8AC3E}">
        <p14:creationId xmlns:p14="http://schemas.microsoft.com/office/powerpoint/2010/main" val="1669755020"/>
      </p:ext>
    </p:extLst>
  </p:cSld>
  <p:clrMapOvr>
    <a:masterClrMapping/>
  </p:clrMapOvr>
  <mc:AlternateContent xmlns:mc="http://schemas.openxmlformats.org/markup-compatibility/2006" xmlns:p14="http://schemas.microsoft.com/office/powerpoint/2010/main">
    <mc:Choice Requires="p14">
      <p:transition p14:dur="0" advTm="1740"/>
    </mc:Choice>
    <mc:Fallback xmlns="">
      <p:transition advTm="1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623"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11196A0-B008-5FBF-ED68-B50E8DA9D184}"/>
              </a:ext>
            </a:extLst>
          </p:cNvPr>
          <p:cNvSpPr txBox="1"/>
          <p:nvPr/>
        </p:nvSpPr>
        <p:spPr>
          <a:xfrm>
            <a:off x="467544" y="1196752"/>
            <a:ext cx="8136904" cy="4409669"/>
          </a:xfrm>
          <a:prstGeom prst="rect">
            <a:avLst/>
          </a:prstGeom>
          <a:noFill/>
        </p:spPr>
        <p:txBody>
          <a:bodyPr wrap="square" rtlCol="0">
            <a:spAutoFit/>
          </a:bodyPr>
          <a:lstStyle/>
          <a:p>
            <a:pPr marL="342900" indent="-342900">
              <a:lnSpc>
                <a:spcPct val="200000"/>
              </a:lnSpc>
              <a:buClr>
                <a:srgbClr val="FF0000"/>
              </a:buClr>
              <a:buFont typeface="Wingdings" panose="05000000000000000000" pitchFamily="2" charset="2"/>
              <a:buChar char="l"/>
            </a:pPr>
            <a:r>
              <a:rPr lang="en-US" altLang="zh-CN" sz="2400" dirty="0"/>
              <a:t>Stratum thickness, frequency division, seismic attribute plane section combination and seismic forward modeling can effectively identify faults. </a:t>
            </a:r>
          </a:p>
          <a:p>
            <a:pPr marL="342900" indent="-342900">
              <a:lnSpc>
                <a:spcPct val="200000"/>
              </a:lnSpc>
              <a:buClr>
                <a:srgbClr val="FF0000"/>
              </a:buClr>
              <a:buFont typeface="Wingdings" panose="05000000000000000000" pitchFamily="2" charset="2"/>
              <a:buChar char="l"/>
            </a:pPr>
            <a:r>
              <a:rPr lang="en-US" altLang="zh-CN" sz="2400" dirty="0"/>
              <a:t>The three-dimensional evaluation model of fuzzy comprehensive evaluation method has higher accuracy.</a:t>
            </a:r>
            <a:endParaRPr lang="zh-CN" altLang="en-US" sz="2400" dirty="0"/>
          </a:p>
        </p:txBody>
      </p:sp>
      <p:sp>
        <p:nvSpPr>
          <p:cNvPr id="7" name="标题 1">
            <a:extLst>
              <a:ext uri="{FF2B5EF4-FFF2-40B4-BE49-F238E27FC236}">
                <a16:creationId xmlns:a16="http://schemas.microsoft.com/office/drawing/2014/main" id="{D8A43281-B9D6-A980-ACE1-B8F85FEBBE5D}"/>
              </a:ext>
            </a:extLst>
          </p:cNvPr>
          <p:cNvSpPr>
            <a:spLocks noGrp="1"/>
          </p:cNvSpPr>
          <p:nvPr>
            <p:ph type="title"/>
          </p:nvPr>
        </p:nvSpPr>
        <p:spPr>
          <a:xfrm>
            <a:off x="217612" y="116632"/>
            <a:ext cx="9157394" cy="584865"/>
          </a:xfrm>
        </p:spPr>
        <p:txBody>
          <a:bodyPr/>
          <a:lstStyle/>
          <a:p>
            <a:pPr marL="0" marR="0" lvl="0" indent="0" defTabSz="914400" rtl="0" eaLnBrk="1" fontAlgn="base" latinLnBrk="0" hangingPunct="1">
              <a:lnSpc>
                <a:spcPct val="100000"/>
              </a:lnSpc>
              <a:spcBef>
                <a:spcPct val="0"/>
              </a:spcBef>
              <a:spcAft>
                <a:spcPct val="0"/>
              </a:spcAft>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宋体" pitchFamily="2" charset="-122"/>
                <a:cs typeface="+mn-cs"/>
              </a:rPr>
              <a:t>3.3 </a:t>
            </a:r>
            <a:r>
              <a:rPr kumimoji="0" lang="en-US" altLang="zh-CN" sz="2400" kern="1200" dirty="0">
                <a:solidFill>
                  <a:srgbClr val="000000"/>
                </a:solidFill>
                <a:latin typeface="Arial" charset="0"/>
                <a:ea typeface="宋体" pitchFamily="2" charset="-122"/>
                <a:cs typeface="+mn-cs"/>
              </a:rPr>
              <a:t>C</a:t>
            </a:r>
            <a:r>
              <a:rPr kumimoji="0" lang="en-US" altLang="zh-CN" sz="2400" b="1" i="0" u="none" strike="noStrike" kern="1200" cap="none" spc="0" normalizeH="0" baseline="0" noProof="0" dirty="0" err="1">
                <a:ln>
                  <a:noFill/>
                </a:ln>
                <a:solidFill>
                  <a:srgbClr val="000000"/>
                </a:solidFill>
                <a:effectLst/>
                <a:uLnTx/>
                <a:uFillTx/>
                <a:latin typeface="Arial" charset="0"/>
                <a:ea typeface="宋体" pitchFamily="2" charset="-122"/>
                <a:cs typeface="+mn-cs"/>
              </a:rPr>
              <a:t>onclusion</a:t>
            </a:r>
            <a:endParaRPr lang="zh-CN" altLang="en-US" dirty="0"/>
          </a:p>
        </p:txBody>
      </p:sp>
      <p:pic>
        <p:nvPicPr>
          <p:cNvPr id="8" name="17">
            <a:hlinkClick r:id="" action="ppaction://media"/>
            <a:extLst>
              <a:ext uri="{FF2B5EF4-FFF2-40B4-BE49-F238E27FC236}">
                <a16:creationId xmlns:a16="http://schemas.microsoft.com/office/drawing/2014/main" id="{7476855F-B86F-959C-87F0-9DCB89466C53}"/>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8439025" y="165382"/>
            <a:ext cx="487363" cy="487363"/>
          </a:xfrm>
          <a:prstGeom prst="rect">
            <a:avLst/>
          </a:prstGeom>
        </p:spPr>
      </p:pic>
    </p:spTree>
    <p:extLst>
      <p:ext uri="{BB962C8B-B14F-4D97-AF65-F5344CB8AC3E}">
        <p14:creationId xmlns:p14="http://schemas.microsoft.com/office/powerpoint/2010/main" val="3234918134"/>
      </p:ext>
    </p:extLst>
  </p:cSld>
  <p:clrMapOvr>
    <a:masterClrMapping/>
  </p:clrMapOvr>
  <p:transition advTm="46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20076411391196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42" name="Rectangle 2"/>
          <p:cNvSpPr>
            <a:spLocks noChangeArrowheads="1"/>
          </p:cNvSpPr>
          <p:nvPr/>
        </p:nvSpPr>
        <p:spPr bwMode="auto">
          <a:xfrm>
            <a:off x="-36511" y="0"/>
            <a:ext cx="9180511" cy="4032448"/>
          </a:xfrm>
          <a:prstGeom prst="rect">
            <a:avLst/>
          </a:prstGeom>
          <a:noFill/>
          <a:ln w="9525">
            <a:noFill/>
            <a:miter lim="800000"/>
            <a:headEnd/>
            <a:tailEnd/>
          </a:ln>
        </p:spPr>
        <p:txBody>
          <a:bodyPr anchor="ctr"/>
          <a:lstStyle/>
          <a:p>
            <a:pPr algn="ctr">
              <a:lnSpc>
                <a:spcPct val="150000"/>
              </a:lnSpc>
              <a:defRPr/>
            </a:pPr>
            <a:r>
              <a:rPr lang="en-US" altLang="zh-CN" sz="6000" dirty="0">
                <a:solidFill>
                  <a:srgbClr val="FF5050"/>
                </a:solidFill>
                <a:effectLst>
                  <a:outerShdw blurRad="38100" dist="38100" dir="2700000" algn="tl">
                    <a:srgbClr val="000000"/>
                  </a:outerShdw>
                </a:effectLst>
                <a:latin typeface="Garamond" pitchFamily="18" charset="0"/>
                <a:ea typeface="SimSun" pitchFamily="2" charset="-122"/>
              </a:rPr>
              <a:t>Thank You</a:t>
            </a:r>
          </a:p>
          <a:p>
            <a:pPr algn="ctr">
              <a:lnSpc>
                <a:spcPct val="150000"/>
              </a:lnSpc>
              <a:defRPr/>
            </a:pPr>
            <a:r>
              <a:rPr lang="en-US" altLang="zh-CN" sz="6000" dirty="0">
                <a:solidFill>
                  <a:srgbClr val="FFFF00"/>
                </a:solidFill>
                <a:effectLst>
                  <a:outerShdw blurRad="38100" dist="38100" dir="2700000" algn="tl">
                    <a:srgbClr val="000000"/>
                  </a:outerShdw>
                </a:effectLst>
                <a:latin typeface="Garamond" pitchFamily="18" charset="0"/>
                <a:ea typeface="SimSun" pitchFamily="2" charset="-122"/>
              </a:rPr>
              <a:t>Q</a:t>
            </a:r>
            <a:r>
              <a:rPr lang="en-US" altLang="zh-CN" sz="6000" dirty="0">
                <a:solidFill>
                  <a:srgbClr val="FF5050"/>
                </a:solidFill>
                <a:effectLst>
                  <a:outerShdw blurRad="38100" dist="38100" dir="2700000" algn="tl">
                    <a:srgbClr val="000000"/>
                  </a:outerShdw>
                </a:effectLst>
                <a:latin typeface="Garamond" pitchFamily="18" charset="0"/>
                <a:ea typeface="SimSun" pitchFamily="2" charset="-122"/>
              </a:rPr>
              <a:t>uestion ? </a:t>
            </a:r>
            <a:r>
              <a:rPr lang="en-US" altLang="zh-CN" sz="6000" dirty="0">
                <a:solidFill>
                  <a:srgbClr val="FFFF00"/>
                </a:solidFill>
                <a:effectLst>
                  <a:outerShdw blurRad="38100" dist="38100" dir="2700000" algn="tl">
                    <a:srgbClr val="000000"/>
                  </a:outerShdw>
                </a:effectLst>
                <a:latin typeface="Garamond" pitchFamily="18" charset="0"/>
                <a:ea typeface="SimSun" pitchFamily="2" charset="-122"/>
              </a:rPr>
              <a:t>S</a:t>
            </a:r>
            <a:r>
              <a:rPr lang="en-US" altLang="zh-CN" sz="6000" dirty="0">
                <a:solidFill>
                  <a:srgbClr val="FF5050"/>
                </a:solidFill>
                <a:effectLst>
                  <a:outerShdw blurRad="38100" dist="38100" dir="2700000" algn="tl">
                    <a:srgbClr val="000000"/>
                  </a:outerShdw>
                </a:effectLst>
                <a:latin typeface="Garamond" pitchFamily="18" charset="0"/>
                <a:ea typeface="SimSun" pitchFamily="2" charset="-122"/>
              </a:rPr>
              <a:t>uggestion?</a:t>
            </a:r>
          </a:p>
        </p:txBody>
      </p:sp>
      <p:sp>
        <p:nvSpPr>
          <p:cNvPr id="4" name="Text Box 3"/>
          <p:cNvSpPr txBox="1">
            <a:spLocks noChangeArrowheads="1"/>
          </p:cNvSpPr>
          <p:nvPr/>
        </p:nvSpPr>
        <p:spPr bwMode="auto">
          <a:xfrm>
            <a:off x="2771800" y="4509120"/>
            <a:ext cx="4427538" cy="1564531"/>
          </a:xfrm>
          <a:prstGeom prst="rect">
            <a:avLst/>
          </a:prstGeom>
          <a:solidFill>
            <a:schemeClr val="bg1">
              <a:alpha val="49000"/>
            </a:schemeClr>
          </a:solidFill>
          <a:ln w="9525">
            <a:noFill/>
            <a:miter lim="800000"/>
            <a:headEnd/>
            <a:tailEnd/>
          </a:ln>
        </p:spPr>
        <p:txBody>
          <a:bodyPr>
            <a:spAutoFit/>
          </a:bodyPr>
          <a:lstStyle/>
          <a:p>
            <a:pPr>
              <a:lnSpc>
                <a:spcPct val="150000"/>
              </a:lnSpc>
              <a:spcBef>
                <a:spcPct val="50000"/>
              </a:spcBef>
            </a:pPr>
            <a:r>
              <a:rPr lang="en-US" altLang="zh-CN" dirty="0"/>
              <a:t>Cheng, Changping</a:t>
            </a:r>
            <a:r>
              <a:rPr lang="en-US" altLang="zh-CN" b="0" dirty="0"/>
              <a:t> </a:t>
            </a:r>
          </a:p>
          <a:p>
            <a:pPr>
              <a:lnSpc>
                <a:spcPct val="150000"/>
              </a:lnSpc>
              <a:spcBef>
                <a:spcPct val="50000"/>
              </a:spcBef>
            </a:pPr>
            <a:r>
              <a:rPr lang="en-US" altLang="zh-CN" dirty="0"/>
              <a:t>Email: 1801040320@s.upc.edu.cn</a:t>
            </a:r>
          </a:p>
          <a:p>
            <a:pPr>
              <a:lnSpc>
                <a:spcPct val="150000"/>
              </a:lnSpc>
              <a:spcBef>
                <a:spcPct val="50000"/>
              </a:spcBef>
            </a:pPr>
            <a:r>
              <a:rPr lang="en-US" altLang="zh-CN" dirty="0"/>
              <a:t>            </a:t>
            </a:r>
          </a:p>
        </p:txBody>
      </p:sp>
      <p:pic>
        <p:nvPicPr>
          <p:cNvPr id="5" name="Picture 17" descr="logo1"/>
          <p:cNvPicPr>
            <a:picLocks noChangeAspect="1" noChangeArrowheads="1"/>
          </p:cNvPicPr>
          <p:nvPr/>
        </p:nvPicPr>
        <p:blipFill rotWithShape="1">
          <a:blip r:embed="rId4">
            <a:clrChange>
              <a:clrFrom>
                <a:srgbClr val="FFFFFF"/>
              </a:clrFrom>
              <a:clrTo>
                <a:srgbClr val="FFFFFF">
                  <a:alpha val="0"/>
                </a:srgbClr>
              </a:clrTo>
            </a:clrChange>
          </a:blip>
          <a:srcRect r="75583" b="7887"/>
          <a:stretch/>
        </p:blipFill>
        <p:spPr bwMode="auto">
          <a:xfrm>
            <a:off x="107504" y="116632"/>
            <a:ext cx="1116000" cy="1061175"/>
          </a:xfrm>
          <a:prstGeom prst="rect">
            <a:avLst/>
          </a:prstGeom>
          <a:noFill/>
          <a:ln w="9525">
            <a:noFill/>
            <a:miter lim="800000"/>
            <a:headEnd/>
            <a:tailEnd/>
          </a:ln>
        </p:spPr>
      </p:pic>
    </p:spTree>
  </p:cSld>
  <p:clrMapOvr>
    <a:masterClrMapping/>
  </p:clrMapOvr>
  <p:transition advTm="3875"/>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539378"/>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study area is mainly a shallow water delta sedimentary environment</a:t>
            </a:r>
          </a:p>
        </p:txBody>
      </p:sp>
      <p:pic>
        <p:nvPicPr>
          <p:cNvPr id="2" name="图片 1" descr="岐口凹陷新生界构造单元 english"/>
          <p:cNvPicPr>
            <a:picLocks noChangeAspect="1"/>
          </p:cNvPicPr>
          <p:nvPr/>
        </p:nvPicPr>
        <p:blipFill>
          <a:blip r:embed="rId4"/>
          <a:stretch>
            <a:fillRect/>
          </a:stretch>
        </p:blipFill>
        <p:spPr>
          <a:xfrm>
            <a:off x="529207" y="828555"/>
            <a:ext cx="3869690" cy="4695190"/>
          </a:xfrm>
          <a:prstGeom prst="rect">
            <a:avLst/>
          </a:prstGeom>
        </p:spPr>
      </p:pic>
      <p:sp>
        <p:nvSpPr>
          <p:cNvPr id="4" name="文本框 3"/>
          <p:cNvSpPr txBox="1"/>
          <p:nvPr>
            <p:custDataLst>
              <p:tags r:id="rId1"/>
            </p:custDataLst>
          </p:nvPr>
        </p:nvSpPr>
        <p:spPr>
          <a:xfrm>
            <a:off x="529207" y="5624283"/>
            <a:ext cx="8502015" cy="1252855"/>
          </a:xfrm>
          <a:prstGeom prst="rect">
            <a:avLst/>
          </a:prstGeom>
          <a:solidFill>
            <a:schemeClr val="accent5">
              <a:lumMod val="20000"/>
              <a:lumOff val="80000"/>
            </a:schemeClr>
          </a:solidFill>
        </p:spPr>
        <p:txBody>
          <a:bodyPr wrap="square" rtlCol="0">
            <a:noAutofit/>
          </a:bodyPr>
          <a:lstStyle/>
          <a:p>
            <a:pPr marL="342900" marR="0" lvl="0" indent="-3429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l"/>
              <a:tabLst/>
              <a:defRPr/>
            </a:pPr>
            <a:r>
              <a:rPr kumimoji="0" lang="en-US" altLang="zh-CN" sz="1800" b="1" i="0" u="none" strike="noStrike" kern="120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mn-cs"/>
              </a:rPr>
              <a:t>Kongdian</a:t>
            </a: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a:t>
            </a: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sym typeface="+mn-ea"/>
              </a:rPr>
              <a:t>uplift </a:t>
            </a: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is located in the southern part of the Bohai Bay Basin </a:t>
            </a:r>
          </a:p>
          <a:p>
            <a:pPr marL="342900" marR="0" lvl="0" indent="-3429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l"/>
              <a:tabLst/>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ZB </a:t>
            </a:r>
            <a:r>
              <a:rPr lang="en-US" altLang="zh-CN" dirty="0">
                <a:solidFill>
                  <a:srgbClr val="000000"/>
                </a:solidFill>
                <a:latin typeface="Arial" panose="020B0604020202020204" pitchFamily="34" charset="0"/>
              </a:rPr>
              <a:t> area </a:t>
            </a: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is located in the middle of  Qikou depression</a:t>
            </a:r>
          </a:p>
          <a:p>
            <a:pPr marL="342900" lvl="0" indent="-342900">
              <a:lnSpc>
                <a:spcPct val="150000"/>
              </a:lnSpc>
              <a:buClr>
                <a:srgbClr val="FF0000"/>
              </a:buClr>
              <a:buFont typeface="Wingdings" panose="05000000000000000000" pitchFamily="2" charset="2"/>
              <a:buChar char="l"/>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It developed</a:t>
            </a:r>
            <a:r>
              <a:rPr lang="en-US" altLang="zh-CN" dirty="0">
                <a:solidFill>
                  <a:srgbClr val="000000"/>
                </a:solidFill>
                <a:latin typeface="Arial" panose="020B0604020202020204" pitchFamily="34" charset="0"/>
              </a:rPr>
              <a:t> a large number of faults affecting oilfield production.</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 name="图片 5">
            <a:extLst>
              <a:ext uri="{FF2B5EF4-FFF2-40B4-BE49-F238E27FC236}">
                <a16:creationId xmlns:a16="http://schemas.microsoft.com/office/drawing/2014/main" id="{BA7511FB-5BA1-456C-8EA7-CCA220A5BD2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a:xfrm>
            <a:off x="4723461" y="828554"/>
            <a:ext cx="3232915" cy="4112613"/>
          </a:xfrm>
          <a:prstGeom prst="rect">
            <a:avLst/>
          </a:prstGeom>
          <a:noFill/>
          <a:ln>
            <a:noFill/>
          </a:ln>
        </p:spPr>
      </p:pic>
      <p:sp>
        <p:nvSpPr>
          <p:cNvPr id="3" name="矩形 2">
            <a:extLst>
              <a:ext uri="{FF2B5EF4-FFF2-40B4-BE49-F238E27FC236}">
                <a16:creationId xmlns:a16="http://schemas.microsoft.com/office/drawing/2014/main" id="{D8AFDC85-410D-4012-A666-05B8DBD7DF40}"/>
              </a:ext>
            </a:extLst>
          </p:cNvPr>
          <p:cNvSpPr/>
          <p:nvPr/>
        </p:nvSpPr>
        <p:spPr bwMode="auto">
          <a:xfrm>
            <a:off x="5004048" y="980728"/>
            <a:ext cx="360040" cy="144016"/>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4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8" name="矩形 7">
            <a:extLst>
              <a:ext uri="{FF2B5EF4-FFF2-40B4-BE49-F238E27FC236}">
                <a16:creationId xmlns:a16="http://schemas.microsoft.com/office/drawing/2014/main" id="{EFC7F141-7B0E-4CA6-A0B6-24F4F33BCF7D}"/>
              </a:ext>
            </a:extLst>
          </p:cNvPr>
          <p:cNvSpPr/>
          <p:nvPr/>
        </p:nvSpPr>
        <p:spPr bwMode="auto">
          <a:xfrm>
            <a:off x="7308304" y="4221088"/>
            <a:ext cx="288032" cy="72008"/>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1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706813736"/>
      </p:ext>
    </p:extLst>
  </p:cSld>
  <p:clrMapOvr>
    <a:masterClrMapping/>
  </p:clrMapOvr>
  <p:transition advTm="13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p:cNvSpPr txBox="1"/>
          <p:nvPr/>
        </p:nvSpPr>
        <p:spPr>
          <a:xfrm>
            <a:off x="0" y="188640"/>
            <a:ext cx="9612560" cy="539378"/>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interested strata is </a:t>
            </a:r>
            <a:r>
              <a:rPr kumimoji="0" lang="da-DK"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Paleogene Kongdian Formation</a:t>
            </a:r>
            <a:endParaRPr kumimoji="0" lang="en-US"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629308" y="5249035"/>
            <a:ext cx="8047148" cy="1420325"/>
          </a:xfrm>
          <a:prstGeom prst="rect">
            <a:avLst/>
          </a:prstGeom>
          <a:solidFill>
            <a:schemeClr val="accent5">
              <a:lumMod val="20000"/>
              <a:lumOff val="80000"/>
            </a:schemeClr>
          </a:solid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l"/>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The top and bottom of </a:t>
            </a:r>
            <a:r>
              <a:rPr kumimoji="0" lang="en-US" altLang="zh-CN" sz="2000" b="1" i="0" u="none" strike="noStrike" kern="120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mn-cs"/>
              </a:rPr>
              <a:t>Kongdian</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Formation are unconformity</a:t>
            </a:r>
          </a:p>
          <a:p>
            <a:pPr marL="342900" lvl="0" indent="-342900">
              <a:lnSpc>
                <a:spcPct val="150000"/>
              </a:lnSpc>
              <a:buClr>
                <a:srgbClr val="FF0000"/>
              </a:buClr>
              <a:buFont typeface="Wingdings" panose="05000000000000000000" pitchFamily="2" charset="2"/>
              <a:buChar char="l"/>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The sedimentary environment is mainly </a:t>
            </a:r>
            <a:r>
              <a:rPr lang="en-US" altLang="zh-CN" sz="2000" dirty="0">
                <a:solidFill>
                  <a:srgbClr val="000000"/>
                </a:solidFill>
                <a:latin typeface="Arial" panose="020B0604020202020204" pitchFamily="34" charset="0"/>
              </a:rPr>
              <a:t>braided river in middle alluvial fan</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in </a:t>
            </a:r>
            <a:r>
              <a:rPr kumimoji="0" lang="en-US" altLang="zh-CN" sz="2000" b="1" i="0" u="none" strike="noStrike" kern="120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mn-cs"/>
                <a:sym typeface="+mn-ea"/>
              </a:rPr>
              <a:t>Kongdian</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Formation</a:t>
            </a:r>
          </a:p>
        </p:txBody>
      </p:sp>
      <p:pic>
        <p:nvPicPr>
          <p:cNvPr id="2" name="图片 1"/>
          <p:cNvPicPr>
            <a:picLocks noChangeAspect="1"/>
          </p:cNvPicPr>
          <p:nvPr>
            <p:custDataLst>
              <p:tags r:id="rId1"/>
            </p:custDataLst>
          </p:nvPr>
        </p:nvPicPr>
        <p:blipFill>
          <a:blip r:embed="rId4"/>
          <a:stretch>
            <a:fillRect/>
          </a:stretch>
        </p:blipFill>
        <p:spPr>
          <a:xfrm>
            <a:off x="629285" y="981075"/>
            <a:ext cx="7012305" cy="4100195"/>
          </a:xfrm>
          <a:prstGeom prst="rect">
            <a:avLst/>
          </a:prstGeom>
        </p:spPr>
      </p:pic>
      <p:sp>
        <p:nvSpPr>
          <p:cNvPr id="3" name="矩形 2"/>
          <p:cNvSpPr/>
          <p:nvPr/>
        </p:nvSpPr>
        <p:spPr>
          <a:xfrm>
            <a:off x="1763395" y="1533525"/>
            <a:ext cx="5833110" cy="401320"/>
          </a:xfrm>
          <a:prstGeom prst="rect">
            <a:avLst/>
          </a:prstGeom>
          <a:noFill/>
          <a:ln w="28575" cap="flat" cmpd="sng" algn="ctr">
            <a:solidFill>
              <a:schemeClr val="bg1"/>
            </a:solid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4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4" name="矩形 3"/>
          <p:cNvSpPr/>
          <p:nvPr/>
        </p:nvSpPr>
        <p:spPr>
          <a:xfrm>
            <a:off x="1734078" y="4039933"/>
            <a:ext cx="5862427" cy="829227"/>
          </a:xfrm>
          <a:prstGeom prst="rect">
            <a:avLst/>
          </a:prstGeom>
          <a:noFill/>
          <a:ln w="31750" cap="flat" cmpd="sng" algn="ctr">
            <a:solidFill>
              <a:schemeClr val="accent2"/>
            </a:solidFill>
            <a:prstDash val="sysDot"/>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4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transition advTm="46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组合 4"/>
          <p:cNvGrpSpPr/>
          <p:nvPr/>
        </p:nvGrpSpPr>
        <p:grpSpPr>
          <a:xfrm>
            <a:off x="827584" y="1156967"/>
            <a:ext cx="5544616" cy="647860"/>
            <a:chOff x="827584" y="1156967"/>
            <a:chExt cx="5544616" cy="647860"/>
          </a:xfrm>
        </p:grpSpPr>
        <p:cxnSp>
          <p:nvCxnSpPr>
            <p:cNvPr id="3" name="直接连接符 2"/>
            <p:cNvCxnSpPr/>
            <p:nvPr/>
          </p:nvCxnSpPr>
          <p:spPr bwMode="auto">
            <a:xfrm>
              <a:off x="827584" y="1804827"/>
              <a:ext cx="5544616"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4" name="矩形 3"/>
            <p:cNvSpPr/>
            <p:nvPr/>
          </p:nvSpPr>
          <p:spPr>
            <a:xfrm>
              <a:off x="827584" y="1156967"/>
              <a:ext cx="2459327"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O</a:t>
              </a:r>
              <a:r>
                <a:rPr kumimoji="0" lang="en-US" altLang="zh-CN" sz="36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utline</a:t>
              </a:r>
              <a:endParaRPr kumimoji="0" lang="zh-CN" altLang="en-US" sz="36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19" name="组合 18"/>
          <p:cNvGrpSpPr/>
          <p:nvPr/>
        </p:nvGrpSpPr>
        <p:grpSpPr>
          <a:xfrm>
            <a:off x="1979712" y="2492896"/>
            <a:ext cx="5431322" cy="582591"/>
            <a:chOff x="2126994" y="2474894"/>
            <a:chExt cx="5023106" cy="468052"/>
          </a:xfrm>
          <a:solidFill>
            <a:schemeClr val="bg1">
              <a:lumMod val="50000"/>
            </a:schemeClr>
          </a:solidFill>
          <a:effectLst>
            <a:outerShdw blurRad="50800" dist="38100" dir="2700000" algn="tl" rotWithShape="0">
              <a:prstClr val="black">
                <a:alpha val="40000"/>
              </a:prstClr>
            </a:outerShdw>
          </a:effectLst>
        </p:grpSpPr>
        <p:sp>
          <p:nvSpPr>
            <p:cNvPr id="9" name="矩形 8"/>
            <p:cNvSpPr/>
            <p:nvPr/>
          </p:nvSpPr>
          <p:spPr bwMode="auto">
            <a:xfrm>
              <a:off x="2126994" y="2474894"/>
              <a:ext cx="538013" cy="46805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1</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 name="五边形 9"/>
            <p:cNvSpPr/>
            <p:nvPr/>
          </p:nvSpPr>
          <p:spPr bwMode="auto">
            <a:xfrm>
              <a:off x="2904800" y="2474894"/>
              <a:ext cx="4245300" cy="468052"/>
            </a:xfrm>
            <a:prstGeom prst="homePlate">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Geologic background</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grpSp>
        <p:nvGrpSpPr>
          <p:cNvPr id="18" name="组合 17"/>
          <p:cNvGrpSpPr/>
          <p:nvPr/>
        </p:nvGrpSpPr>
        <p:grpSpPr>
          <a:xfrm>
            <a:off x="1979712" y="3566489"/>
            <a:ext cx="5431322" cy="582591"/>
            <a:chOff x="2126994" y="3632831"/>
            <a:chExt cx="5023106" cy="468052"/>
          </a:xfrm>
          <a:solidFill>
            <a:schemeClr val="bg1">
              <a:lumMod val="50000"/>
            </a:schemeClr>
          </a:solidFill>
          <a:effectLst>
            <a:outerShdw blurRad="50800" dist="38100" dir="2700000" algn="tl" rotWithShape="0">
              <a:prstClr val="black">
                <a:alpha val="40000"/>
              </a:prstClr>
            </a:outerShdw>
          </a:effectLst>
        </p:grpSpPr>
        <p:sp>
          <p:nvSpPr>
            <p:cNvPr id="13" name="矩形 12"/>
            <p:cNvSpPr/>
            <p:nvPr/>
          </p:nvSpPr>
          <p:spPr bwMode="auto">
            <a:xfrm>
              <a:off x="2126994" y="3632831"/>
              <a:ext cx="538013" cy="46805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2</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五边形 13"/>
            <p:cNvSpPr/>
            <p:nvPr/>
          </p:nvSpPr>
          <p:spPr bwMode="auto">
            <a:xfrm>
              <a:off x="2904800" y="3632831"/>
              <a:ext cx="4245300" cy="468052"/>
            </a:xfrm>
            <a:prstGeom prst="homePlat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Methods</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grpSp>
        <p:nvGrpSpPr>
          <p:cNvPr id="11" name="组合 10"/>
          <p:cNvGrpSpPr/>
          <p:nvPr/>
        </p:nvGrpSpPr>
        <p:grpSpPr>
          <a:xfrm>
            <a:off x="1979712" y="4718617"/>
            <a:ext cx="5431322" cy="582591"/>
            <a:chOff x="2126994" y="4790768"/>
            <a:chExt cx="5023106" cy="468052"/>
          </a:xfrm>
          <a:solidFill>
            <a:schemeClr val="bg1">
              <a:lumMod val="50000"/>
            </a:schemeClr>
          </a:solidFill>
          <a:effectLst>
            <a:outerShdw blurRad="50800" dist="38100" dir="2700000" algn="tl" rotWithShape="0">
              <a:prstClr val="black">
                <a:alpha val="40000"/>
              </a:prstClr>
            </a:outerShdw>
          </a:effectLst>
        </p:grpSpPr>
        <p:sp>
          <p:nvSpPr>
            <p:cNvPr id="16" name="矩形 15"/>
            <p:cNvSpPr/>
            <p:nvPr/>
          </p:nvSpPr>
          <p:spPr bwMode="auto">
            <a:xfrm>
              <a:off x="2126994" y="4790768"/>
              <a:ext cx="538013" cy="46805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3</a:t>
              </a:r>
              <a:endParaRPr kumimoji="1" lang="zh-CN" altLang="en-US" sz="240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五边形 16"/>
            <p:cNvSpPr/>
            <p:nvPr/>
          </p:nvSpPr>
          <p:spPr bwMode="auto">
            <a:xfrm>
              <a:off x="2904800" y="4790768"/>
              <a:ext cx="4245300" cy="468052"/>
            </a:xfrm>
            <a:prstGeom prst="homePlate">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dirty="0">
                  <a:solidFill>
                    <a:srgbClr val="FFFFFF"/>
                  </a:solidFill>
                  <a:latin typeface="微软雅黑" pitchFamily="34" charset="-122"/>
                  <a:ea typeface="微软雅黑" pitchFamily="34" charset="-122"/>
                </a:rPr>
                <a:t>Result and conclusion</a:t>
              </a:r>
            </a:p>
          </p:txBody>
        </p:sp>
      </p:grpSp>
      <p:sp>
        <p:nvSpPr>
          <p:cNvPr id="12" name="灯片编号占位符 1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93F80E3-CF83-44AC-BBEA-A3B535AD6AA0}" type="slidenum">
              <a:rPr kumimoji="1" lang="en-US" altLang="zh-CN" sz="1200" b="0" i="0" u="none" strike="noStrike" kern="1200" cap="none" spc="0" normalizeH="0" baseline="0" noProof="0" smtClean="0">
                <a:ln>
                  <a:noFill/>
                </a:ln>
                <a:solidFill>
                  <a:srgbClr val="000000">
                    <a:lumMod val="50000"/>
                    <a:lumOff val="50000"/>
                  </a:srgbClr>
                </a:solidFill>
                <a:effectLst/>
                <a:uLnTx/>
                <a:uFillTx/>
                <a:latin typeface="Times New Roman" pitchFamily="18" charset="0"/>
                <a:ea typeface="宋体"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1" lang="en-US" altLang="zh-CN" sz="1200" b="0" i="0" u="none" strike="noStrike" kern="1200" cap="none" spc="0" normalizeH="0" baseline="0" noProof="0" dirty="0">
              <a:ln>
                <a:noFill/>
              </a:ln>
              <a:solidFill>
                <a:srgbClr val="000000">
                  <a:lumMod val="50000"/>
                  <a:lumOff val="50000"/>
                </a:srgbClr>
              </a:solidFill>
              <a:effectLst/>
              <a:uLnTx/>
              <a:uFillTx/>
              <a:latin typeface="Times New Roman" pitchFamily="18" charset="0"/>
              <a:ea typeface="宋体" pitchFamily="2" charset="-122"/>
              <a:cs typeface="+mn-cs"/>
            </a:endParaRPr>
          </a:p>
        </p:txBody>
      </p:sp>
      <p:pic>
        <p:nvPicPr>
          <p:cNvPr id="2" name="7">
            <a:hlinkClick r:id="" action="ppaction://media"/>
            <a:extLst>
              <a:ext uri="{FF2B5EF4-FFF2-40B4-BE49-F238E27FC236}">
                <a16:creationId xmlns:a16="http://schemas.microsoft.com/office/drawing/2014/main" id="{4EC82631-FA82-F75D-BA26-C645B03B8492}"/>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8549133" y="133325"/>
            <a:ext cx="487363" cy="487363"/>
          </a:xfrm>
          <a:prstGeom prst="rect">
            <a:avLst/>
          </a:prstGeom>
        </p:spPr>
      </p:pic>
    </p:spTree>
    <p:extLst>
      <p:ext uri="{BB962C8B-B14F-4D97-AF65-F5344CB8AC3E}">
        <p14:creationId xmlns:p14="http://schemas.microsoft.com/office/powerpoint/2010/main" val="2603693032"/>
      </p:ext>
    </p:extLst>
  </p:cSld>
  <p:clrMapOvr>
    <a:masterClrMapping/>
  </p:clrMapOvr>
  <mc:AlternateContent xmlns:mc="http://schemas.openxmlformats.org/markup-compatibility/2006" xmlns:p14="http://schemas.microsoft.com/office/powerpoint/2010/main">
    <mc:Choice Requires="p14">
      <p:transition p14:dur="0" advTm="1740"/>
    </mc:Choice>
    <mc:Fallback xmlns="">
      <p:transition advTm="1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623"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1521" y="789360"/>
            <a:ext cx="8784974" cy="958660"/>
          </a:xfrm>
          <a:prstGeom prst="rect">
            <a:avLst/>
          </a:prstGeom>
          <a:noFill/>
        </p:spPr>
        <p:txBody>
          <a:bodyPr wrap="square" rtlCol="0">
            <a:spAutoFit/>
          </a:bodyPr>
          <a:lstStyle/>
          <a:p>
            <a:pPr>
              <a:lnSpc>
                <a:spcPct val="150000"/>
              </a:lnSpc>
            </a:pPr>
            <a:r>
              <a:rPr lang="en-US" altLang="zh-CN" sz="2000" dirty="0"/>
              <a:t>According to the variation of formation </a:t>
            </a:r>
            <a:r>
              <a:rPr lang="en-US" altLang="zh-CN" sz="2000" dirty="0" err="1"/>
              <a:t>thickness,it</a:t>
            </a:r>
            <a:r>
              <a:rPr lang="en-US" altLang="zh-CN" sz="2000" dirty="0"/>
              <a:t> indicates that minor faults maybe missed.</a:t>
            </a:r>
            <a:endParaRPr lang="zh-CN" altLang="en-US" sz="2000" dirty="0"/>
          </a:p>
        </p:txBody>
      </p:sp>
      <p:sp>
        <p:nvSpPr>
          <p:cNvPr id="5" name="文本框 4">
            <a:extLst>
              <a:ext uri="{FF2B5EF4-FFF2-40B4-BE49-F238E27FC236}">
                <a16:creationId xmlns:a16="http://schemas.microsoft.com/office/drawing/2014/main" id="{95248BC5-5DB6-A969-52A5-1F10177CF679}"/>
              </a:ext>
            </a:extLst>
          </p:cNvPr>
          <p:cNvSpPr txBox="1"/>
          <p:nvPr/>
        </p:nvSpPr>
        <p:spPr>
          <a:xfrm>
            <a:off x="107504" y="195857"/>
            <a:ext cx="8928991" cy="461665"/>
          </a:xfrm>
          <a:prstGeom prst="rect">
            <a:avLst/>
          </a:prstGeom>
          <a:noFill/>
        </p:spPr>
        <p:txBody>
          <a:bodyPr wrap="square" rtlCol="0">
            <a:spAutoFit/>
          </a:bodyPr>
          <a:lstStyle/>
          <a:p>
            <a:r>
              <a:rPr lang="en-US" altLang="zh-CN" sz="2400" dirty="0"/>
              <a:t>Formation thickness change to identify breakpoints</a:t>
            </a:r>
            <a:endParaRPr lang="zh-CN" altLang="en-US" sz="2400" dirty="0"/>
          </a:p>
        </p:txBody>
      </p:sp>
      <p:pic>
        <p:nvPicPr>
          <p:cNvPr id="9" name="8">
            <a:hlinkClick r:id="" action="ppaction://media"/>
            <a:extLst>
              <a:ext uri="{FF2B5EF4-FFF2-40B4-BE49-F238E27FC236}">
                <a16:creationId xmlns:a16="http://schemas.microsoft.com/office/drawing/2014/main" id="{C35B628D-C724-2480-2C61-F7D7D7319991}"/>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8549133" y="116632"/>
            <a:ext cx="487363" cy="487363"/>
          </a:xfrm>
          <a:prstGeom prst="rect">
            <a:avLst/>
          </a:prstGeom>
        </p:spPr>
      </p:pic>
      <p:grpSp>
        <p:nvGrpSpPr>
          <p:cNvPr id="34" name="组合 33">
            <a:extLst>
              <a:ext uri="{FF2B5EF4-FFF2-40B4-BE49-F238E27FC236}">
                <a16:creationId xmlns:a16="http://schemas.microsoft.com/office/drawing/2014/main" id="{AB1EDF03-4B1D-433B-AADF-E51862A0CA42}"/>
              </a:ext>
            </a:extLst>
          </p:cNvPr>
          <p:cNvGrpSpPr>
            <a:grpSpLocks noChangeAspect="1"/>
          </p:cNvGrpSpPr>
          <p:nvPr/>
        </p:nvGrpSpPr>
        <p:grpSpPr>
          <a:xfrm>
            <a:off x="134104" y="2319561"/>
            <a:ext cx="8678240" cy="2975469"/>
            <a:chOff x="611560" y="2602666"/>
            <a:chExt cx="5796136" cy="1690540"/>
          </a:xfrm>
        </p:grpSpPr>
        <p:pic>
          <p:nvPicPr>
            <p:cNvPr id="35" name="图片 34">
              <a:extLst>
                <a:ext uri="{FF2B5EF4-FFF2-40B4-BE49-F238E27FC236}">
                  <a16:creationId xmlns:a16="http://schemas.microsoft.com/office/drawing/2014/main" id="{8CFB147B-BBDC-4EDA-9E0A-6CB410D6401F}"/>
                </a:ext>
              </a:extLst>
            </p:cNvPr>
            <p:cNvPicPr>
              <a:picLocks noChangeAspect="1"/>
            </p:cNvPicPr>
            <p:nvPr/>
          </p:nvPicPr>
          <p:blipFill>
            <a:blip r:embed="rId6"/>
            <a:stretch>
              <a:fillRect/>
            </a:stretch>
          </p:blipFill>
          <p:spPr>
            <a:xfrm>
              <a:off x="611560" y="2602666"/>
              <a:ext cx="5796136" cy="1690540"/>
            </a:xfrm>
            <a:prstGeom prst="rect">
              <a:avLst/>
            </a:prstGeom>
          </p:spPr>
        </p:pic>
        <p:sp>
          <p:nvSpPr>
            <p:cNvPr id="36" name="椭圆 35">
              <a:extLst>
                <a:ext uri="{FF2B5EF4-FFF2-40B4-BE49-F238E27FC236}">
                  <a16:creationId xmlns:a16="http://schemas.microsoft.com/office/drawing/2014/main" id="{9F44F626-5107-47B5-AC0D-31A7101FA5E0}"/>
                </a:ext>
              </a:extLst>
            </p:cNvPr>
            <p:cNvSpPr/>
            <p:nvPr/>
          </p:nvSpPr>
          <p:spPr>
            <a:xfrm>
              <a:off x="1043608" y="2931790"/>
              <a:ext cx="648072" cy="6480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等线" panose="02010600030101010101" pitchFamily="2" charset="-122"/>
                <a:ea typeface="等线" panose="02010600030101010101" pitchFamily="2" charset="-122"/>
              </a:endParaRPr>
            </a:p>
          </p:txBody>
        </p:sp>
        <p:sp>
          <p:nvSpPr>
            <p:cNvPr id="37" name="椭圆 36">
              <a:extLst>
                <a:ext uri="{FF2B5EF4-FFF2-40B4-BE49-F238E27FC236}">
                  <a16:creationId xmlns:a16="http://schemas.microsoft.com/office/drawing/2014/main" id="{1779658F-787E-438B-B54E-C19E87A0C090}"/>
                </a:ext>
              </a:extLst>
            </p:cNvPr>
            <p:cNvSpPr/>
            <p:nvPr/>
          </p:nvSpPr>
          <p:spPr>
            <a:xfrm>
              <a:off x="3203848" y="2987216"/>
              <a:ext cx="360040" cy="28803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等线" panose="02010600030101010101" pitchFamily="2" charset="-122"/>
                <a:ea typeface="等线" panose="02010600030101010101" pitchFamily="2" charset="-122"/>
              </a:endParaRPr>
            </a:p>
          </p:txBody>
        </p:sp>
        <p:sp>
          <p:nvSpPr>
            <p:cNvPr id="38" name="椭圆 37">
              <a:extLst>
                <a:ext uri="{FF2B5EF4-FFF2-40B4-BE49-F238E27FC236}">
                  <a16:creationId xmlns:a16="http://schemas.microsoft.com/office/drawing/2014/main" id="{01891F79-B07A-47CA-B2BF-636E10F4B9B7}"/>
                </a:ext>
              </a:extLst>
            </p:cNvPr>
            <p:cNvSpPr/>
            <p:nvPr/>
          </p:nvSpPr>
          <p:spPr>
            <a:xfrm>
              <a:off x="4932040" y="2955387"/>
              <a:ext cx="720080" cy="79208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等线" panose="02010600030101010101" pitchFamily="2" charset="-122"/>
                <a:ea typeface="等线" panose="02010600030101010101" pitchFamily="2" charset="-122"/>
              </a:endParaRPr>
            </a:p>
          </p:txBody>
        </p:sp>
      </p:grpSp>
      <p:sp>
        <p:nvSpPr>
          <p:cNvPr id="39" name="文本框 38">
            <a:extLst>
              <a:ext uri="{FF2B5EF4-FFF2-40B4-BE49-F238E27FC236}">
                <a16:creationId xmlns:a16="http://schemas.microsoft.com/office/drawing/2014/main" id="{DEDA7426-55EF-497E-9A32-5ACC83BCC7F6}"/>
              </a:ext>
            </a:extLst>
          </p:cNvPr>
          <p:cNvSpPr txBox="1"/>
          <p:nvPr/>
        </p:nvSpPr>
        <p:spPr>
          <a:xfrm>
            <a:off x="3267728" y="1959521"/>
            <a:ext cx="2408023" cy="338554"/>
          </a:xfrm>
          <a:prstGeom prst="rect">
            <a:avLst/>
          </a:prstGeom>
          <a:noFill/>
        </p:spPr>
        <p:txBody>
          <a:bodyPr wrap="square" rtlCol="0">
            <a:spAutoFit/>
          </a:bodyPr>
          <a:lstStyle/>
          <a:p>
            <a:pPr algn="ctr" defTabSz="914400">
              <a:defRPr/>
            </a:pPr>
            <a:r>
              <a:rPr lang="en-US" altLang="zh-CN" sz="1600" dirty="0">
                <a:solidFill>
                  <a:prstClr val="black"/>
                </a:solidFill>
              </a:rPr>
              <a:t>Well Z41-8</a:t>
            </a:r>
            <a:endParaRPr lang="zh-CN" altLang="en-US" sz="1600" dirty="0">
              <a:solidFill>
                <a:prstClr val="black"/>
              </a:solidFill>
            </a:endParaRPr>
          </a:p>
        </p:txBody>
      </p:sp>
      <p:sp>
        <p:nvSpPr>
          <p:cNvPr id="40" name="文本框 39">
            <a:extLst>
              <a:ext uri="{FF2B5EF4-FFF2-40B4-BE49-F238E27FC236}">
                <a16:creationId xmlns:a16="http://schemas.microsoft.com/office/drawing/2014/main" id="{60E554E7-7F2D-4FCA-B3B6-D162EE1B027E}"/>
              </a:ext>
            </a:extLst>
          </p:cNvPr>
          <p:cNvSpPr txBox="1"/>
          <p:nvPr/>
        </p:nvSpPr>
        <p:spPr>
          <a:xfrm>
            <a:off x="6240034" y="1997645"/>
            <a:ext cx="1874596" cy="338554"/>
          </a:xfrm>
          <a:prstGeom prst="rect">
            <a:avLst/>
          </a:prstGeom>
          <a:noFill/>
        </p:spPr>
        <p:txBody>
          <a:bodyPr wrap="square" rtlCol="0">
            <a:spAutoFit/>
          </a:bodyPr>
          <a:lstStyle/>
          <a:p>
            <a:pPr algn="ctr" defTabSz="914400">
              <a:defRPr/>
            </a:pPr>
            <a:r>
              <a:rPr lang="en-US" altLang="zh-CN" sz="1600" dirty="0">
                <a:solidFill>
                  <a:prstClr val="black"/>
                </a:solidFill>
              </a:rPr>
              <a:t>Well Z41-10</a:t>
            </a:r>
            <a:endParaRPr lang="zh-CN" altLang="en-US" sz="1600" dirty="0">
              <a:solidFill>
                <a:prstClr val="black"/>
              </a:solidFill>
            </a:endParaRPr>
          </a:p>
        </p:txBody>
      </p:sp>
      <p:sp>
        <p:nvSpPr>
          <p:cNvPr id="41" name="文本框 40">
            <a:extLst>
              <a:ext uri="{FF2B5EF4-FFF2-40B4-BE49-F238E27FC236}">
                <a16:creationId xmlns:a16="http://schemas.microsoft.com/office/drawing/2014/main" id="{A10FD1C1-5CEB-464B-80F7-BA6F6FC769C0}"/>
              </a:ext>
            </a:extLst>
          </p:cNvPr>
          <p:cNvSpPr txBox="1"/>
          <p:nvPr/>
        </p:nvSpPr>
        <p:spPr>
          <a:xfrm>
            <a:off x="683568" y="1969956"/>
            <a:ext cx="1380465" cy="338554"/>
          </a:xfrm>
          <a:prstGeom prst="rect">
            <a:avLst/>
          </a:prstGeom>
          <a:noFill/>
        </p:spPr>
        <p:txBody>
          <a:bodyPr wrap="square" rtlCol="0">
            <a:spAutoFit/>
          </a:bodyPr>
          <a:lstStyle/>
          <a:p>
            <a:pPr algn="ctr" defTabSz="914400">
              <a:defRPr/>
            </a:pPr>
            <a:r>
              <a:rPr lang="en-US" altLang="zh-CN" sz="1600" dirty="0">
                <a:solidFill>
                  <a:prstClr val="black"/>
                </a:solidFill>
              </a:rPr>
              <a:t>Well Z56</a:t>
            </a:r>
            <a:endParaRPr lang="zh-CN" altLang="en-US" sz="1600" dirty="0">
              <a:solidFill>
                <a:prstClr val="black"/>
              </a:solidFill>
            </a:endParaRPr>
          </a:p>
        </p:txBody>
      </p:sp>
      <p:cxnSp>
        <p:nvCxnSpPr>
          <p:cNvPr id="42" name="直接连接符 41">
            <a:extLst>
              <a:ext uri="{FF2B5EF4-FFF2-40B4-BE49-F238E27FC236}">
                <a16:creationId xmlns:a16="http://schemas.microsoft.com/office/drawing/2014/main" id="{F96160DE-EC9F-4B97-A253-7A917B8219D8}"/>
              </a:ext>
            </a:extLst>
          </p:cNvPr>
          <p:cNvCxnSpPr/>
          <p:nvPr/>
        </p:nvCxnSpPr>
        <p:spPr>
          <a:xfrm>
            <a:off x="1119496" y="3028006"/>
            <a:ext cx="1585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33F97004-2174-4882-B5E4-24CE45204C91}"/>
              </a:ext>
            </a:extLst>
          </p:cNvPr>
          <p:cNvCxnSpPr>
            <a:endCxn id="37" idx="1"/>
          </p:cNvCxnSpPr>
          <p:nvPr/>
        </p:nvCxnSpPr>
        <p:spPr>
          <a:xfrm>
            <a:off x="2705456" y="3028007"/>
            <a:ext cx="1388885" cy="42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44AF3357-8CAD-4C7A-910B-51E2B1430BC0}"/>
              </a:ext>
            </a:extLst>
          </p:cNvPr>
          <p:cNvCxnSpPr>
            <a:stCxn id="37" idx="7"/>
          </p:cNvCxnSpPr>
          <p:nvPr/>
        </p:nvCxnSpPr>
        <p:spPr>
          <a:xfrm flipV="1">
            <a:off x="4475521" y="3028007"/>
            <a:ext cx="2569055" cy="42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2CB9251B-23A3-4048-80BF-42A611AD61D9}"/>
              </a:ext>
            </a:extLst>
          </p:cNvPr>
          <p:cNvCxnSpPr/>
          <p:nvPr/>
        </p:nvCxnSpPr>
        <p:spPr>
          <a:xfrm flipV="1">
            <a:off x="1508821" y="3295685"/>
            <a:ext cx="2627839" cy="222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F4979C46-698B-4629-A520-542D7C255E40}"/>
              </a:ext>
            </a:extLst>
          </p:cNvPr>
          <p:cNvCxnSpPr/>
          <p:nvPr/>
        </p:nvCxnSpPr>
        <p:spPr>
          <a:xfrm>
            <a:off x="4473223" y="3295685"/>
            <a:ext cx="2547506" cy="460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FB5D9648-20A3-4096-91AA-212315FA930B}"/>
              </a:ext>
            </a:extLst>
          </p:cNvPr>
          <p:cNvCxnSpPr>
            <a:endCxn id="37" idx="3"/>
          </p:cNvCxnSpPr>
          <p:nvPr/>
        </p:nvCxnSpPr>
        <p:spPr>
          <a:xfrm flipV="1">
            <a:off x="1482780" y="3429109"/>
            <a:ext cx="2611561" cy="491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396CEBB4-AD17-4CD2-9678-8C304AD0A7C2}"/>
              </a:ext>
            </a:extLst>
          </p:cNvPr>
          <p:cNvCxnSpPr>
            <a:stCxn id="37" idx="5"/>
          </p:cNvCxnSpPr>
          <p:nvPr/>
        </p:nvCxnSpPr>
        <p:spPr>
          <a:xfrm>
            <a:off x="4475521" y="3429110"/>
            <a:ext cx="2545208" cy="827045"/>
          </a:xfrm>
          <a:prstGeom prst="line">
            <a:avLst/>
          </a:prstGeom>
        </p:spPr>
        <p:style>
          <a:lnRef idx="1">
            <a:schemeClr val="accent1"/>
          </a:lnRef>
          <a:fillRef idx="0">
            <a:schemeClr val="accent1"/>
          </a:fillRef>
          <a:effectRef idx="0">
            <a:schemeClr val="accent1"/>
          </a:effectRef>
          <a:fontRef idx="minor">
            <a:schemeClr val="tx1"/>
          </a:fontRef>
        </p:style>
      </p:cxnSp>
      <p:grpSp>
        <p:nvGrpSpPr>
          <p:cNvPr id="49" name="组合 48">
            <a:extLst>
              <a:ext uri="{FF2B5EF4-FFF2-40B4-BE49-F238E27FC236}">
                <a16:creationId xmlns:a16="http://schemas.microsoft.com/office/drawing/2014/main" id="{07DA7937-B856-428F-BDC2-B0002611A072}"/>
              </a:ext>
            </a:extLst>
          </p:cNvPr>
          <p:cNvGrpSpPr/>
          <p:nvPr/>
        </p:nvGrpSpPr>
        <p:grpSpPr>
          <a:xfrm>
            <a:off x="1862297" y="2124797"/>
            <a:ext cx="1995287" cy="0"/>
            <a:chOff x="2051721" y="1407559"/>
            <a:chExt cx="1995287" cy="0"/>
          </a:xfrm>
        </p:grpSpPr>
        <p:cxnSp>
          <p:nvCxnSpPr>
            <p:cNvPr id="50" name="直接箭头连接符 49">
              <a:extLst>
                <a:ext uri="{FF2B5EF4-FFF2-40B4-BE49-F238E27FC236}">
                  <a16:creationId xmlns:a16="http://schemas.microsoft.com/office/drawing/2014/main" id="{8E9C0FE4-A33B-4B7E-A5EE-C5914D67C37D}"/>
                </a:ext>
              </a:extLst>
            </p:cNvPr>
            <p:cNvCxnSpPr/>
            <p:nvPr/>
          </p:nvCxnSpPr>
          <p:spPr>
            <a:xfrm>
              <a:off x="2894880" y="1407559"/>
              <a:ext cx="1152128"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74F20D2E-3545-4B8F-B046-9EE6A4D09B34}"/>
                </a:ext>
              </a:extLst>
            </p:cNvPr>
            <p:cNvCxnSpPr/>
            <p:nvPr/>
          </p:nvCxnSpPr>
          <p:spPr>
            <a:xfrm flipH="1">
              <a:off x="2051721" y="1407559"/>
              <a:ext cx="926263"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组合 51">
            <a:extLst>
              <a:ext uri="{FF2B5EF4-FFF2-40B4-BE49-F238E27FC236}">
                <a16:creationId xmlns:a16="http://schemas.microsoft.com/office/drawing/2014/main" id="{7C3452FD-652C-4DC5-8638-3889A3940E49}"/>
              </a:ext>
            </a:extLst>
          </p:cNvPr>
          <p:cNvGrpSpPr/>
          <p:nvPr/>
        </p:nvGrpSpPr>
        <p:grpSpPr>
          <a:xfrm>
            <a:off x="5014431" y="2124798"/>
            <a:ext cx="1491231" cy="45719"/>
            <a:chOff x="2051721" y="1407559"/>
            <a:chExt cx="1995287" cy="0"/>
          </a:xfrm>
        </p:grpSpPr>
        <p:cxnSp>
          <p:nvCxnSpPr>
            <p:cNvPr id="53" name="直接箭头连接符 52">
              <a:extLst>
                <a:ext uri="{FF2B5EF4-FFF2-40B4-BE49-F238E27FC236}">
                  <a16:creationId xmlns:a16="http://schemas.microsoft.com/office/drawing/2014/main" id="{8F40C294-316E-479A-B5BD-59425A5F1CE8}"/>
                </a:ext>
              </a:extLst>
            </p:cNvPr>
            <p:cNvCxnSpPr/>
            <p:nvPr/>
          </p:nvCxnSpPr>
          <p:spPr>
            <a:xfrm>
              <a:off x="2894880" y="1407559"/>
              <a:ext cx="1152128"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CC992DEC-11DD-4373-B14E-A7DD31331160}"/>
                </a:ext>
              </a:extLst>
            </p:cNvPr>
            <p:cNvCxnSpPr/>
            <p:nvPr/>
          </p:nvCxnSpPr>
          <p:spPr>
            <a:xfrm flipH="1">
              <a:off x="2051721" y="1407559"/>
              <a:ext cx="926263"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文本框 54">
            <a:extLst>
              <a:ext uri="{FF2B5EF4-FFF2-40B4-BE49-F238E27FC236}">
                <a16:creationId xmlns:a16="http://schemas.microsoft.com/office/drawing/2014/main" id="{A07250C7-F501-4868-B126-EEA605E035B8}"/>
              </a:ext>
            </a:extLst>
          </p:cNvPr>
          <p:cNvSpPr txBox="1"/>
          <p:nvPr/>
        </p:nvSpPr>
        <p:spPr>
          <a:xfrm>
            <a:off x="2514360" y="1765567"/>
            <a:ext cx="1112683" cy="646331"/>
          </a:xfrm>
          <a:prstGeom prst="rect">
            <a:avLst/>
          </a:prstGeom>
          <a:noFill/>
        </p:spPr>
        <p:txBody>
          <a:bodyPr wrap="square" rtlCol="0">
            <a:spAutoFit/>
          </a:bodyPr>
          <a:lstStyle/>
          <a:p>
            <a:pPr defTabSz="914400"/>
            <a:r>
              <a:rPr lang="en-US" altLang="zh-CN" dirty="0">
                <a:solidFill>
                  <a:prstClr val="black"/>
                </a:solidFill>
              </a:rPr>
              <a:t>168m</a:t>
            </a:r>
          </a:p>
          <a:p>
            <a:pPr defTabSz="914400"/>
            <a:endParaRPr lang="zh-CN" altLang="en-US" dirty="0">
              <a:solidFill>
                <a:prstClr val="black"/>
              </a:solidFill>
            </a:endParaRPr>
          </a:p>
        </p:txBody>
      </p:sp>
      <p:sp>
        <p:nvSpPr>
          <p:cNvPr id="56" name="文本框 55">
            <a:extLst>
              <a:ext uri="{FF2B5EF4-FFF2-40B4-BE49-F238E27FC236}">
                <a16:creationId xmlns:a16="http://schemas.microsoft.com/office/drawing/2014/main" id="{4635F4A4-B53C-487D-B7CC-08357D0D6E4B}"/>
              </a:ext>
            </a:extLst>
          </p:cNvPr>
          <p:cNvSpPr txBox="1"/>
          <p:nvPr/>
        </p:nvSpPr>
        <p:spPr>
          <a:xfrm>
            <a:off x="5493494" y="1804798"/>
            <a:ext cx="1112683" cy="646331"/>
          </a:xfrm>
          <a:prstGeom prst="rect">
            <a:avLst/>
          </a:prstGeom>
          <a:noFill/>
        </p:spPr>
        <p:txBody>
          <a:bodyPr wrap="square" rtlCol="0">
            <a:spAutoFit/>
          </a:bodyPr>
          <a:lstStyle/>
          <a:p>
            <a:pPr defTabSz="914400"/>
            <a:r>
              <a:rPr lang="en-US" altLang="zh-CN" dirty="0">
                <a:solidFill>
                  <a:prstClr val="black"/>
                </a:solidFill>
              </a:rPr>
              <a:t>198m</a:t>
            </a:r>
          </a:p>
          <a:p>
            <a:pPr defTabSz="914400"/>
            <a:endParaRPr lang="zh-CN" altLang="en-US" dirty="0">
              <a:solidFill>
                <a:prstClr val="black"/>
              </a:solidFill>
            </a:endParaRPr>
          </a:p>
        </p:txBody>
      </p:sp>
      <p:grpSp>
        <p:nvGrpSpPr>
          <p:cNvPr id="65" name="组合 64">
            <a:extLst>
              <a:ext uri="{FF2B5EF4-FFF2-40B4-BE49-F238E27FC236}">
                <a16:creationId xmlns:a16="http://schemas.microsoft.com/office/drawing/2014/main" id="{AD1948B2-B458-4E50-99F2-7FB2342F3D32}"/>
              </a:ext>
            </a:extLst>
          </p:cNvPr>
          <p:cNvGrpSpPr/>
          <p:nvPr/>
        </p:nvGrpSpPr>
        <p:grpSpPr>
          <a:xfrm>
            <a:off x="2031790" y="4472428"/>
            <a:ext cx="2220812" cy="1382752"/>
            <a:chOff x="432511" y="2977626"/>
            <a:chExt cx="3986603" cy="3318237"/>
          </a:xfrm>
        </p:grpSpPr>
        <p:pic>
          <p:nvPicPr>
            <p:cNvPr id="66" name="图片 65">
              <a:extLst>
                <a:ext uri="{FF2B5EF4-FFF2-40B4-BE49-F238E27FC236}">
                  <a16:creationId xmlns:a16="http://schemas.microsoft.com/office/drawing/2014/main" id="{42BC9B30-9918-4A8D-A0A8-B243D813ED4D}"/>
                </a:ext>
              </a:extLst>
            </p:cNvPr>
            <p:cNvPicPr>
              <a:picLocks noChangeAspect="1"/>
            </p:cNvPicPr>
            <p:nvPr/>
          </p:nvPicPr>
          <p:blipFill>
            <a:blip r:embed="rId7"/>
            <a:stretch>
              <a:fillRect/>
            </a:stretch>
          </p:blipFill>
          <p:spPr>
            <a:xfrm>
              <a:off x="432512" y="2977626"/>
              <a:ext cx="3796235" cy="3187678"/>
            </a:xfrm>
            <a:prstGeom prst="rect">
              <a:avLst/>
            </a:prstGeom>
          </p:spPr>
        </p:pic>
        <p:sp>
          <p:nvSpPr>
            <p:cNvPr id="67" name="文本框 66">
              <a:extLst>
                <a:ext uri="{FF2B5EF4-FFF2-40B4-BE49-F238E27FC236}">
                  <a16:creationId xmlns:a16="http://schemas.microsoft.com/office/drawing/2014/main" id="{3A123AD7-CF85-47B2-90C2-16A229067C26}"/>
                </a:ext>
              </a:extLst>
            </p:cNvPr>
            <p:cNvSpPr txBox="1"/>
            <p:nvPr/>
          </p:nvSpPr>
          <p:spPr>
            <a:xfrm>
              <a:off x="1147043" y="4177855"/>
              <a:ext cx="1224256" cy="517008"/>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Z56</a:t>
              </a:r>
              <a:endParaRPr lang="zh-CN" altLang="en-US" sz="800" dirty="0">
                <a:solidFill>
                  <a:prstClr val="black"/>
                </a:solidFill>
              </a:endParaRPr>
            </a:p>
          </p:txBody>
        </p:sp>
        <p:sp>
          <p:nvSpPr>
            <p:cNvPr id="68" name="文本框 67">
              <a:extLst>
                <a:ext uri="{FF2B5EF4-FFF2-40B4-BE49-F238E27FC236}">
                  <a16:creationId xmlns:a16="http://schemas.microsoft.com/office/drawing/2014/main" id="{3C30C7CD-47B3-47C3-9D41-46EFA2478F5A}"/>
                </a:ext>
              </a:extLst>
            </p:cNvPr>
            <p:cNvSpPr txBox="1"/>
            <p:nvPr/>
          </p:nvSpPr>
          <p:spPr>
            <a:xfrm>
              <a:off x="2371299" y="3926198"/>
              <a:ext cx="1239955" cy="534975"/>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69" name="文本框 68">
              <a:extLst>
                <a:ext uri="{FF2B5EF4-FFF2-40B4-BE49-F238E27FC236}">
                  <a16:creationId xmlns:a16="http://schemas.microsoft.com/office/drawing/2014/main" id="{989FE6F5-3EFE-46A2-BAC7-C20E67A79C53}"/>
                </a:ext>
              </a:extLst>
            </p:cNvPr>
            <p:cNvSpPr txBox="1"/>
            <p:nvPr/>
          </p:nvSpPr>
          <p:spPr>
            <a:xfrm>
              <a:off x="2486879" y="3453690"/>
              <a:ext cx="1506423" cy="517008"/>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70" name="椭圆 69">
              <a:extLst>
                <a:ext uri="{FF2B5EF4-FFF2-40B4-BE49-F238E27FC236}">
                  <a16:creationId xmlns:a16="http://schemas.microsoft.com/office/drawing/2014/main" id="{F0304223-3B08-4A70-849C-32F3AA808802}"/>
                </a:ext>
              </a:extLst>
            </p:cNvPr>
            <p:cNvSpPr/>
            <p:nvPr/>
          </p:nvSpPr>
          <p:spPr bwMode="auto">
            <a:xfrm>
              <a:off x="1906698" y="4210867"/>
              <a:ext cx="144016" cy="12313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71" name="椭圆 70">
              <a:extLst>
                <a:ext uri="{FF2B5EF4-FFF2-40B4-BE49-F238E27FC236}">
                  <a16:creationId xmlns:a16="http://schemas.microsoft.com/office/drawing/2014/main" id="{BB51A4CE-D31D-465C-9B4B-90D7BAD69C45}"/>
                </a:ext>
              </a:extLst>
            </p:cNvPr>
            <p:cNvSpPr/>
            <p:nvPr/>
          </p:nvSpPr>
          <p:spPr bwMode="auto">
            <a:xfrm>
              <a:off x="2179431" y="3902033"/>
              <a:ext cx="144016" cy="12313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72" name="椭圆 71">
              <a:extLst>
                <a:ext uri="{FF2B5EF4-FFF2-40B4-BE49-F238E27FC236}">
                  <a16:creationId xmlns:a16="http://schemas.microsoft.com/office/drawing/2014/main" id="{133B640C-29AB-499B-BDC8-3A8567E9D20B}"/>
                </a:ext>
              </a:extLst>
            </p:cNvPr>
            <p:cNvSpPr/>
            <p:nvPr/>
          </p:nvSpPr>
          <p:spPr bwMode="auto">
            <a:xfrm>
              <a:off x="2342864" y="3507985"/>
              <a:ext cx="144016" cy="12313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73" name="矩形 72">
              <a:extLst>
                <a:ext uri="{FF2B5EF4-FFF2-40B4-BE49-F238E27FC236}">
                  <a16:creationId xmlns:a16="http://schemas.microsoft.com/office/drawing/2014/main" id="{7072D827-F6F0-4432-A7E8-02F3CF619B81}"/>
                </a:ext>
              </a:extLst>
            </p:cNvPr>
            <p:cNvSpPr/>
            <p:nvPr/>
          </p:nvSpPr>
          <p:spPr bwMode="auto">
            <a:xfrm>
              <a:off x="539552" y="5805264"/>
              <a:ext cx="1728192" cy="25166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74" name="文本框 73">
              <a:extLst>
                <a:ext uri="{FF2B5EF4-FFF2-40B4-BE49-F238E27FC236}">
                  <a16:creationId xmlns:a16="http://schemas.microsoft.com/office/drawing/2014/main" id="{53CC65A8-AD7A-468C-B685-6EE2A488C450}"/>
                </a:ext>
              </a:extLst>
            </p:cNvPr>
            <p:cNvSpPr txBox="1"/>
            <p:nvPr/>
          </p:nvSpPr>
          <p:spPr>
            <a:xfrm>
              <a:off x="432511" y="5668069"/>
              <a:ext cx="3986603" cy="627794"/>
            </a:xfrm>
            <a:prstGeom prst="rect">
              <a:avLst/>
            </a:prstGeom>
            <a:noFill/>
          </p:spPr>
          <p:txBody>
            <a:bodyPr wrap="square" rtlCol="0">
              <a:spAutoFit/>
            </a:bodyPr>
            <a:lstStyle/>
            <a:p>
              <a:r>
                <a:rPr lang="en-US" altLang="zh-CN" sz="1100" dirty="0"/>
                <a:t>The bottom of </a:t>
              </a:r>
              <a:r>
                <a:rPr lang="en-US" altLang="zh-CN" sz="1100" dirty="0" err="1"/>
                <a:t>ZⅣ</a:t>
              </a:r>
              <a:r>
                <a:rPr lang="en-US" altLang="zh-CN" sz="1100" dirty="0"/>
                <a:t> sand group</a:t>
              </a:r>
              <a:endParaRPr lang="zh-CN" altLang="en-US" sz="1100" dirty="0"/>
            </a:p>
          </p:txBody>
        </p:sp>
      </p:grpSp>
    </p:spTree>
    <p:extLst>
      <p:ext uri="{BB962C8B-B14F-4D97-AF65-F5344CB8AC3E}">
        <p14:creationId xmlns:p14="http://schemas.microsoft.com/office/powerpoint/2010/main" val="2952944561"/>
      </p:ext>
    </p:extLst>
  </p:cSld>
  <p:clrMapOvr>
    <a:masterClrMapping/>
  </p:clrMapOvr>
  <p:transition advTm="46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1455F6-FF5A-4DDF-B184-438C47093202}"/>
              </a:ext>
            </a:extLst>
          </p:cNvPr>
          <p:cNvSpPr>
            <a:spLocks noGrp="1"/>
          </p:cNvSpPr>
          <p:nvPr>
            <p:ph type="title"/>
          </p:nvPr>
        </p:nvSpPr>
        <p:spPr>
          <a:xfrm>
            <a:off x="217612" y="171880"/>
            <a:ext cx="9157394" cy="584865"/>
          </a:xfrm>
        </p:spPr>
        <p:txBody>
          <a:bodyPr/>
          <a:lstStyle/>
          <a:p>
            <a:r>
              <a:rPr lang="en-US" altLang="zh-CN" sz="2400" dirty="0"/>
              <a:t>Formation thickness change to identify breakpoints</a:t>
            </a:r>
            <a:endParaRPr lang="zh-CN" altLang="en-US" sz="2400" dirty="0"/>
          </a:p>
        </p:txBody>
      </p:sp>
      <p:grpSp>
        <p:nvGrpSpPr>
          <p:cNvPr id="3" name="组合 2">
            <a:extLst>
              <a:ext uri="{FF2B5EF4-FFF2-40B4-BE49-F238E27FC236}">
                <a16:creationId xmlns:a16="http://schemas.microsoft.com/office/drawing/2014/main" id="{7468386D-7820-49AF-B44F-FE0B7FF5BC04}"/>
              </a:ext>
            </a:extLst>
          </p:cNvPr>
          <p:cNvGrpSpPr/>
          <p:nvPr/>
        </p:nvGrpSpPr>
        <p:grpSpPr>
          <a:xfrm>
            <a:off x="4298358" y="2276872"/>
            <a:ext cx="3153708" cy="3816424"/>
            <a:chOff x="3923928" y="1059582"/>
            <a:chExt cx="3220491" cy="3816424"/>
          </a:xfrm>
        </p:grpSpPr>
        <p:pic>
          <p:nvPicPr>
            <p:cNvPr id="4" name="图片 3">
              <a:extLst>
                <a:ext uri="{FF2B5EF4-FFF2-40B4-BE49-F238E27FC236}">
                  <a16:creationId xmlns:a16="http://schemas.microsoft.com/office/drawing/2014/main" id="{F5B22E21-54BC-42FE-B2FA-57623E3D4C53}"/>
                </a:ext>
              </a:extLst>
            </p:cNvPr>
            <p:cNvPicPr>
              <a:picLocks noChangeAspect="1"/>
            </p:cNvPicPr>
            <p:nvPr/>
          </p:nvPicPr>
          <p:blipFill rotWithShape="1">
            <a:blip r:embed="rId2"/>
            <a:srcRect r="11502"/>
            <a:stretch>
              <a:fillRect/>
            </a:stretch>
          </p:blipFill>
          <p:spPr>
            <a:xfrm>
              <a:off x="3923928" y="1059582"/>
              <a:ext cx="2582339" cy="3816424"/>
            </a:xfrm>
            <a:prstGeom prst="rect">
              <a:avLst/>
            </a:prstGeom>
          </p:spPr>
        </p:pic>
        <p:sp>
          <p:nvSpPr>
            <p:cNvPr id="5" name="任意多边形 49">
              <a:extLst>
                <a:ext uri="{FF2B5EF4-FFF2-40B4-BE49-F238E27FC236}">
                  <a16:creationId xmlns:a16="http://schemas.microsoft.com/office/drawing/2014/main" id="{9EA41101-9D1E-45ED-A015-4215BF23E6DA}"/>
                </a:ext>
              </a:extLst>
            </p:cNvPr>
            <p:cNvSpPr/>
            <p:nvPr/>
          </p:nvSpPr>
          <p:spPr>
            <a:xfrm>
              <a:off x="4309792" y="1957138"/>
              <a:ext cx="1995945" cy="88001"/>
            </a:xfrm>
            <a:custGeom>
              <a:avLst/>
              <a:gdLst>
                <a:gd name="connsiteX0" fmla="*/ 0 w 3629025"/>
                <a:gd name="connsiteY0" fmla="*/ 29449 h 171314"/>
                <a:gd name="connsiteX1" fmla="*/ 495300 w 3629025"/>
                <a:gd name="connsiteY1" fmla="*/ 124699 h 171314"/>
                <a:gd name="connsiteX2" fmla="*/ 1009650 w 3629025"/>
                <a:gd name="connsiteY2" fmla="*/ 134224 h 171314"/>
                <a:gd name="connsiteX3" fmla="*/ 1085850 w 3629025"/>
                <a:gd name="connsiteY3" fmla="*/ 143749 h 171314"/>
                <a:gd name="connsiteX4" fmla="*/ 1343025 w 3629025"/>
                <a:gd name="connsiteY4" fmla="*/ 162799 h 171314"/>
                <a:gd name="connsiteX5" fmla="*/ 1619250 w 3629025"/>
                <a:gd name="connsiteY5" fmla="*/ 162799 h 171314"/>
                <a:gd name="connsiteX6" fmla="*/ 1847850 w 3629025"/>
                <a:gd name="connsiteY6" fmla="*/ 58024 h 171314"/>
                <a:gd name="connsiteX7" fmla="*/ 2066925 w 3629025"/>
                <a:gd name="connsiteY7" fmla="*/ 48499 h 171314"/>
                <a:gd name="connsiteX8" fmla="*/ 2295525 w 3629025"/>
                <a:gd name="connsiteY8" fmla="*/ 19924 h 171314"/>
                <a:gd name="connsiteX9" fmla="*/ 2524125 w 3629025"/>
                <a:gd name="connsiteY9" fmla="*/ 874 h 171314"/>
                <a:gd name="connsiteX10" fmla="*/ 2867025 w 3629025"/>
                <a:gd name="connsiteY10" fmla="*/ 48499 h 171314"/>
                <a:gd name="connsiteX11" fmla="*/ 3190875 w 3629025"/>
                <a:gd name="connsiteY11" fmla="*/ 105649 h 171314"/>
                <a:gd name="connsiteX12" fmla="*/ 3400425 w 3629025"/>
                <a:gd name="connsiteY12" fmla="*/ 124699 h 171314"/>
                <a:gd name="connsiteX13" fmla="*/ 3571875 w 3629025"/>
                <a:gd name="connsiteY13" fmla="*/ 143749 h 171314"/>
                <a:gd name="connsiteX14" fmla="*/ 3629025 w 3629025"/>
                <a:gd name="connsiteY14" fmla="*/ 143749 h 17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9025" h="171314">
                  <a:moveTo>
                    <a:pt x="0" y="29449"/>
                  </a:moveTo>
                  <a:cubicBezTo>
                    <a:pt x="163512" y="68343"/>
                    <a:pt x="327025" y="107237"/>
                    <a:pt x="495300" y="124699"/>
                  </a:cubicBezTo>
                  <a:cubicBezTo>
                    <a:pt x="663575" y="142162"/>
                    <a:pt x="911225" y="131049"/>
                    <a:pt x="1009650" y="134224"/>
                  </a:cubicBezTo>
                  <a:cubicBezTo>
                    <a:pt x="1108075" y="137399"/>
                    <a:pt x="1030288" y="138987"/>
                    <a:pt x="1085850" y="143749"/>
                  </a:cubicBezTo>
                  <a:cubicBezTo>
                    <a:pt x="1141413" y="148512"/>
                    <a:pt x="1254125" y="159624"/>
                    <a:pt x="1343025" y="162799"/>
                  </a:cubicBezTo>
                  <a:cubicBezTo>
                    <a:pt x="1431925" y="165974"/>
                    <a:pt x="1535113" y="180261"/>
                    <a:pt x="1619250" y="162799"/>
                  </a:cubicBezTo>
                  <a:cubicBezTo>
                    <a:pt x="1703387" y="145337"/>
                    <a:pt x="1773238" y="77074"/>
                    <a:pt x="1847850" y="58024"/>
                  </a:cubicBezTo>
                  <a:cubicBezTo>
                    <a:pt x="1922462" y="38974"/>
                    <a:pt x="1992313" y="54849"/>
                    <a:pt x="2066925" y="48499"/>
                  </a:cubicBezTo>
                  <a:cubicBezTo>
                    <a:pt x="2141537" y="42149"/>
                    <a:pt x="2219325" y="27861"/>
                    <a:pt x="2295525" y="19924"/>
                  </a:cubicBezTo>
                  <a:cubicBezTo>
                    <a:pt x="2371725" y="11987"/>
                    <a:pt x="2428875" y="-3888"/>
                    <a:pt x="2524125" y="874"/>
                  </a:cubicBezTo>
                  <a:cubicBezTo>
                    <a:pt x="2619375" y="5636"/>
                    <a:pt x="2755900" y="31037"/>
                    <a:pt x="2867025" y="48499"/>
                  </a:cubicBezTo>
                  <a:cubicBezTo>
                    <a:pt x="2978150" y="65962"/>
                    <a:pt x="3101975" y="92949"/>
                    <a:pt x="3190875" y="105649"/>
                  </a:cubicBezTo>
                  <a:cubicBezTo>
                    <a:pt x="3279775" y="118349"/>
                    <a:pt x="3336925" y="118349"/>
                    <a:pt x="3400425" y="124699"/>
                  </a:cubicBezTo>
                  <a:cubicBezTo>
                    <a:pt x="3463925" y="131049"/>
                    <a:pt x="3533775" y="140574"/>
                    <a:pt x="3571875" y="143749"/>
                  </a:cubicBezTo>
                  <a:cubicBezTo>
                    <a:pt x="3609975" y="146924"/>
                    <a:pt x="3619500" y="145336"/>
                    <a:pt x="3629025" y="143749"/>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6" name="任意多边形 50">
              <a:extLst>
                <a:ext uri="{FF2B5EF4-FFF2-40B4-BE49-F238E27FC236}">
                  <a16:creationId xmlns:a16="http://schemas.microsoft.com/office/drawing/2014/main" id="{7B5340FA-346B-435A-AF26-DCC80688BC1A}"/>
                </a:ext>
              </a:extLst>
            </p:cNvPr>
            <p:cNvSpPr/>
            <p:nvPr/>
          </p:nvSpPr>
          <p:spPr>
            <a:xfrm>
              <a:off x="4324461" y="1735452"/>
              <a:ext cx="2162535" cy="1754576"/>
            </a:xfrm>
            <a:custGeom>
              <a:avLst/>
              <a:gdLst>
                <a:gd name="connsiteX0" fmla="*/ 0 w 3943350"/>
                <a:gd name="connsiteY0" fmla="*/ 2705100 h 2705100"/>
                <a:gd name="connsiteX1" fmla="*/ 1152525 w 3943350"/>
                <a:gd name="connsiteY1" fmla="*/ 2381250 h 2705100"/>
                <a:gd name="connsiteX2" fmla="*/ 2333625 w 3943350"/>
                <a:gd name="connsiteY2" fmla="*/ 1762125 h 2705100"/>
                <a:gd name="connsiteX3" fmla="*/ 2914650 w 3943350"/>
                <a:gd name="connsiteY3" fmla="*/ 1190625 h 2705100"/>
                <a:gd name="connsiteX4" fmla="*/ 3476625 w 3943350"/>
                <a:gd name="connsiteY4" fmla="*/ 619125 h 2705100"/>
                <a:gd name="connsiteX5" fmla="*/ 3943350 w 3943350"/>
                <a:gd name="connsiteY5" fmla="*/ 0 h 2705100"/>
                <a:gd name="connsiteX0-1" fmla="*/ 0 w 3943350"/>
                <a:gd name="connsiteY0-2" fmla="*/ 2705100 h 2705100"/>
                <a:gd name="connsiteX1-3" fmla="*/ 1152525 w 3943350"/>
                <a:gd name="connsiteY1-4" fmla="*/ 2381250 h 2705100"/>
                <a:gd name="connsiteX2-5" fmla="*/ 2333625 w 3943350"/>
                <a:gd name="connsiteY2-6" fmla="*/ 1762125 h 2705100"/>
                <a:gd name="connsiteX3-7" fmla="*/ 2914650 w 3943350"/>
                <a:gd name="connsiteY3-8" fmla="*/ 1190625 h 2705100"/>
                <a:gd name="connsiteX4-9" fmla="*/ 3400425 w 3943350"/>
                <a:gd name="connsiteY4-10" fmla="*/ 542925 h 2705100"/>
                <a:gd name="connsiteX5-11" fmla="*/ 3943350 w 3943350"/>
                <a:gd name="connsiteY5-12" fmla="*/ 0 h 2705100"/>
                <a:gd name="connsiteX0-13" fmla="*/ 0 w 3810000"/>
                <a:gd name="connsiteY0-14" fmla="*/ 2867025 h 2867025"/>
                <a:gd name="connsiteX1-15" fmla="*/ 1152525 w 3810000"/>
                <a:gd name="connsiteY1-16" fmla="*/ 2543175 h 2867025"/>
                <a:gd name="connsiteX2-17" fmla="*/ 2333625 w 3810000"/>
                <a:gd name="connsiteY2-18" fmla="*/ 1924050 h 2867025"/>
                <a:gd name="connsiteX3-19" fmla="*/ 2914650 w 3810000"/>
                <a:gd name="connsiteY3-20" fmla="*/ 1352550 h 2867025"/>
                <a:gd name="connsiteX4-21" fmla="*/ 3400425 w 3810000"/>
                <a:gd name="connsiteY4-22" fmla="*/ 704850 h 2867025"/>
                <a:gd name="connsiteX5-23" fmla="*/ 3810000 w 3810000"/>
                <a:gd name="connsiteY5-24" fmla="*/ 0 h 2867025"/>
                <a:gd name="connsiteX0-25" fmla="*/ 0 w 3810000"/>
                <a:gd name="connsiteY0-26" fmla="*/ 2867025 h 2867025"/>
                <a:gd name="connsiteX1-27" fmla="*/ 1152525 w 3810000"/>
                <a:gd name="connsiteY1-28" fmla="*/ 2543175 h 2867025"/>
                <a:gd name="connsiteX2-29" fmla="*/ 2333625 w 3810000"/>
                <a:gd name="connsiteY2-30" fmla="*/ 1924050 h 2867025"/>
                <a:gd name="connsiteX3-31" fmla="*/ 2914650 w 3810000"/>
                <a:gd name="connsiteY3-32" fmla="*/ 1352550 h 2867025"/>
                <a:gd name="connsiteX4-33" fmla="*/ 3400425 w 3810000"/>
                <a:gd name="connsiteY4-34" fmla="*/ 704850 h 2867025"/>
                <a:gd name="connsiteX5-35" fmla="*/ 3810000 w 3810000"/>
                <a:gd name="connsiteY5-36" fmla="*/ 0 h 2867025"/>
                <a:gd name="connsiteX0-37" fmla="*/ 0 w 3810000"/>
                <a:gd name="connsiteY0-38" fmla="*/ 2867025 h 2867025"/>
                <a:gd name="connsiteX1-39" fmla="*/ 1152525 w 3810000"/>
                <a:gd name="connsiteY1-40" fmla="*/ 2543175 h 2867025"/>
                <a:gd name="connsiteX2-41" fmla="*/ 2333625 w 3810000"/>
                <a:gd name="connsiteY2-42" fmla="*/ 1924050 h 2867025"/>
                <a:gd name="connsiteX3-43" fmla="*/ 2914650 w 3810000"/>
                <a:gd name="connsiteY3-44" fmla="*/ 1352550 h 2867025"/>
                <a:gd name="connsiteX4-45" fmla="*/ 3362325 w 3810000"/>
                <a:gd name="connsiteY4-46" fmla="*/ 676275 h 2867025"/>
                <a:gd name="connsiteX5-47" fmla="*/ 3810000 w 3810000"/>
                <a:gd name="connsiteY5-48" fmla="*/ 0 h 2867025"/>
                <a:gd name="connsiteX0-49" fmla="*/ 0 w 3810000"/>
                <a:gd name="connsiteY0-50" fmla="*/ 2867025 h 2867025"/>
                <a:gd name="connsiteX1-51" fmla="*/ 1152525 w 3810000"/>
                <a:gd name="connsiteY1-52" fmla="*/ 2543175 h 2867025"/>
                <a:gd name="connsiteX2-53" fmla="*/ 2333625 w 3810000"/>
                <a:gd name="connsiteY2-54" fmla="*/ 1924050 h 2867025"/>
                <a:gd name="connsiteX3-55" fmla="*/ 2914650 w 3810000"/>
                <a:gd name="connsiteY3-56" fmla="*/ 1352550 h 2867025"/>
                <a:gd name="connsiteX4-57" fmla="*/ 3295650 w 3810000"/>
                <a:gd name="connsiteY4-58" fmla="*/ 628650 h 2867025"/>
                <a:gd name="connsiteX5-59" fmla="*/ 3810000 w 3810000"/>
                <a:gd name="connsiteY5-60" fmla="*/ 0 h 2867025"/>
                <a:gd name="connsiteX0-61" fmla="*/ 0 w 3810000"/>
                <a:gd name="connsiteY0-62" fmla="*/ 2867025 h 2867025"/>
                <a:gd name="connsiteX1-63" fmla="*/ 1152525 w 3810000"/>
                <a:gd name="connsiteY1-64" fmla="*/ 2543175 h 2867025"/>
                <a:gd name="connsiteX2-65" fmla="*/ 2333625 w 3810000"/>
                <a:gd name="connsiteY2-66" fmla="*/ 1924050 h 2867025"/>
                <a:gd name="connsiteX3-67" fmla="*/ 2847975 w 3810000"/>
                <a:gd name="connsiteY3-68" fmla="*/ 1343025 h 2867025"/>
                <a:gd name="connsiteX4-69" fmla="*/ 3295650 w 3810000"/>
                <a:gd name="connsiteY4-70" fmla="*/ 628650 h 2867025"/>
                <a:gd name="connsiteX5-71" fmla="*/ 3810000 w 3810000"/>
                <a:gd name="connsiteY5-72" fmla="*/ 0 h 2867025"/>
                <a:gd name="connsiteX0-73" fmla="*/ 0 w 3810000"/>
                <a:gd name="connsiteY0-74" fmla="*/ 2867025 h 2867025"/>
                <a:gd name="connsiteX1-75" fmla="*/ 1152525 w 3810000"/>
                <a:gd name="connsiteY1-76" fmla="*/ 2543175 h 2867025"/>
                <a:gd name="connsiteX2-77" fmla="*/ 2266950 w 3810000"/>
                <a:gd name="connsiteY2-78" fmla="*/ 1885950 h 2867025"/>
                <a:gd name="connsiteX3-79" fmla="*/ 2847975 w 3810000"/>
                <a:gd name="connsiteY3-80" fmla="*/ 1343025 h 2867025"/>
                <a:gd name="connsiteX4-81" fmla="*/ 3295650 w 3810000"/>
                <a:gd name="connsiteY4-82" fmla="*/ 628650 h 2867025"/>
                <a:gd name="connsiteX5-83" fmla="*/ 3810000 w 3810000"/>
                <a:gd name="connsiteY5-84" fmla="*/ 0 h 2867025"/>
                <a:gd name="connsiteX0-85" fmla="*/ 0 w 3810000"/>
                <a:gd name="connsiteY0-86" fmla="*/ 2867025 h 2867025"/>
                <a:gd name="connsiteX1-87" fmla="*/ 1114425 w 3810000"/>
                <a:gd name="connsiteY1-88" fmla="*/ 2524125 h 2867025"/>
                <a:gd name="connsiteX2-89" fmla="*/ 2266950 w 3810000"/>
                <a:gd name="connsiteY2-90" fmla="*/ 1885950 h 2867025"/>
                <a:gd name="connsiteX3-91" fmla="*/ 2847975 w 3810000"/>
                <a:gd name="connsiteY3-92" fmla="*/ 1343025 h 2867025"/>
                <a:gd name="connsiteX4-93" fmla="*/ 3295650 w 3810000"/>
                <a:gd name="connsiteY4-94" fmla="*/ 628650 h 2867025"/>
                <a:gd name="connsiteX5-95" fmla="*/ 3810000 w 3810000"/>
                <a:gd name="connsiteY5-96" fmla="*/ 0 h 2867025"/>
                <a:gd name="connsiteX0-97" fmla="*/ 0 w 3810000"/>
                <a:gd name="connsiteY0-98" fmla="*/ 2867025 h 2867025"/>
                <a:gd name="connsiteX1-99" fmla="*/ 1114425 w 3810000"/>
                <a:gd name="connsiteY1-100" fmla="*/ 2524125 h 2867025"/>
                <a:gd name="connsiteX2-101" fmla="*/ 1499235 w 3810000"/>
                <a:gd name="connsiteY2-102" fmla="*/ 2346961 h 2867025"/>
                <a:gd name="connsiteX3-103" fmla="*/ 2266950 w 3810000"/>
                <a:gd name="connsiteY3-104" fmla="*/ 1885950 h 2867025"/>
                <a:gd name="connsiteX4-105" fmla="*/ 2847975 w 3810000"/>
                <a:gd name="connsiteY4-106" fmla="*/ 1343025 h 2867025"/>
                <a:gd name="connsiteX5-107" fmla="*/ 3295650 w 3810000"/>
                <a:gd name="connsiteY5-108" fmla="*/ 628650 h 2867025"/>
                <a:gd name="connsiteX6" fmla="*/ 3810000 w 3810000"/>
                <a:gd name="connsiteY6" fmla="*/ 0 h 2867025"/>
                <a:gd name="connsiteX0-109" fmla="*/ 0 w 3810000"/>
                <a:gd name="connsiteY0-110" fmla="*/ 2867025 h 2867025"/>
                <a:gd name="connsiteX1-111" fmla="*/ 1114425 w 3810000"/>
                <a:gd name="connsiteY1-112" fmla="*/ 2524125 h 2867025"/>
                <a:gd name="connsiteX2-113" fmla="*/ 1743075 w 3810000"/>
                <a:gd name="connsiteY2-114" fmla="*/ 2392681 h 2867025"/>
                <a:gd name="connsiteX3-115" fmla="*/ 2266950 w 3810000"/>
                <a:gd name="connsiteY3-116" fmla="*/ 1885950 h 2867025"/>
                <a:gd name="connsiteX4-117" fmla="*/ 2847975 w 3810000"/>
                <a:gd name="connsiteY4-118" fmla="*/ 1343025 h 2867025"/>
                <a:gd name="connsiteX5-119" fmla="*/ 3295650 w 3810000"/>
                <a:gd name="connsiteY5-120" fmla="*/ 628650 h 2867025"/>
                <a:gd name="connsiteX6-121" fmla="*/ 3810000 w 3810000"/>
                <a:gd name="connsiteY6-122" fmla="*/ 0 h 2867025"/>
                <a:gd name="connsiteX0-123" fmla="*/ 0 w 3810000"/>
                <a:gd name="connsiteY0-124" fmla="*/ 2867025 h 2867025"/>
                <a:gd name="connsiteX1-125" fmla="*/ 1114425 w 3810000"/>
                <a:gd name="connsiteY1-126" fmla="*/ 2524125 h 2867025"/>
                <a:gd name="connsiteX2-127" fmla="*/ 1743075 w 3810000"/>
                <a:gd name="connsiteY2-128" fmla="*/ 2392681 h 2867025"/>
                <a:gd name="connsiteX3-129" fmla="*/ 2305050 w 3810000"/>
                <a:gd name="connsiteY3-130" fmla="*/ 1893570 h 2867025"/>
                <a:gd name="connsiteX4-131" fmla="*/ 2847975 w 3810000"/>
                <a:gd name="connsiteY4-132" fmla="*/ 1343025 h 2867025"/>
                <a:gd name="connsiteX5-133" fmla="*/ 3295650 w 3810000"/>
                <a:gd name="connsiteY5-134" fmla="*/ 628650 h 2867025"/>
                <a:gd name="connsiteX6-135" fmla="*/ 3810000 w 3810000"/>
                <a:gd name="connsiteY6-136" fmla="*/ 0 h 2867025"/>
                <a:gd name="connsiteX0-137" fmla="*/ 0 w 3810000"/>
                <a:gd name="connsiteY0-138" fmla="*/ 2867025 h 2867025"/>
                <a:gd name="connsiteX1-139" fmla="*/ 1114425 w 3810000"/>
                <a:gd name="connsiteY1-140" fmla="*/ 2524125 h 2867025"/>
                <a:gd name="connsiteX2-141" fmla="*/ 1743075 w 3810000"/>
                <a:gd name="connsiteY2-142" fmla="*/ 2392681 h 2867025"/>
                <a:gd name="connsiteX3-143" fmla="*/ 2305050 w 3810000"/>
                <a:gd name="connsiteY3-144" fmla="*/ 1893570 h 2867025"/>
                <a:gd name="connsiteX4-145" fmla="*/ 2802255 w 3810000"/>
                <a:gd name="connsiteY4-146" fmla="*/ 1304925 h 2867025"/>
                <a:gd name="connsiteX5-147" fmla="*/ 3295650 w 3810000"/>
                <a:gd name="connsiteY5-148" fmla="*/ 628650 h 2867025"/>
                <a:gd name="connsiteX6-149" fmla="*/ 3810000 w 3810000"/>
                <a:gd name="connsiteY6-150" fmla="*/ 0 h 2867025"/>
                <a:gd name="connsiteX0-151" fmla="*/ 0 w 3810000"/>
                <a:gd name="connsiteY0-152" fmla="*/ 2867025 h 2867025"/>
                <a:gd name="connsiteX1-153" fmla="*/ 1068705 w 3810000"/>
                <a:gd name="connsiteY1-154" fmla="*/ 2638425 h 2867025"/>
                <a:gd name="connsiteX2-155" fmla="*/ 1743075 w 3810000"/>
                <a:gd name="connsiteY2-156" fmla="*/ 2392681 h 2867025"/>
                <a:gd name="connsiteX3-157" fmla="*/ 2305050 w 3810000"/>
                <a:gd name="connsiteY3-158" fmla="*/ 1893570 h 2867025"/>
                <a:gd name="connsiteX4-159" fmla="*/ 2802255 w 3810000"/>
                <a:gd name="connsiteY4-160" fmla="*/ 1304925 h 2867025"/>
                <a:gd name="connsiteX5-161" fmla="*/ 3295650 w 3810000"/>
                <a:gd name="connsiteY5-162" fmla="*/ 628650 h 2867025"/>
                <a:gd name="connsiteX6-163" fmla="*/ 3810000 w 3810000"/>
                <a:gd name="connsiteY6-164" fmla="*/ 0 h 2867025"/>
                <a:gd name="connsiteX0-165" fmla="*/ 0 w 3832860"/>
                <a:gd name="connsiteY0-166" fmla="*/ 2646045 h 2647873"/>
                <a:gd name="connsiteX1-167" fmla="*/ 1091565 w 3832860"/>
                <a:gd name="connsiteY1-168" fmla="*/ 2638425 h 2647873"/>
                <a:gd name="connsiteX2-169" fmla="*/ 1765935 w 3832860"/>
                <a:gd name="connsiteY2-170" fmla="*/ 2392681 h 2647873"/>
                <a:gd name="connsiteX3-171" fmla="*/ 2327910 w 3832860"/>
                <a:gd name="connsiteY3-172" fmla="*/ 1893570 h 2647873"/>
                <a:gd name="connsiteX4-173" fmla="*/ 2825115 w 3832860"/>
                <a:gd name="connsiteY4-174" fmla="*/ 1304925 h 2647873"/>
                <a:gd name="connsiteX5-175" fmla="*/ 3318510 w 3832860"/>
                <a:gd name="connsiteY5-176" fmla="*/ 628650 h 2647873"/>
                <a:gd name="connsiteX6-177" fmla="*/ 3832860 w 3832860"/>
                <a:gd name="connsiteY6-178" fmla="*/ 0 h 2647873"/>
                <a:gd name="connsiteX0-179" fmla="*/ 0 w 3832860"/>
                <a:gd name="connsiteY0-180" fmla="*/ 2646045 h 2657599"/>
                <a:gd name="connsiteX1-181" fmla="*/ 1091565 w 3832860"/>
                <a:gd name="connsiteY1-182" fmla="*/ 2638425 h 2657599"/>
                <a:gd name="connsiteX2-183" fmla="*/ 1765935 w 3832860"/>
                <a:gd name="connsiteY2-184" fmla="*/ 2392681 h 2657599"/>
                <a:gd name="connsiteX3-185" fmla="*/ 2327910 w 3832860"/>
                <a:gd name="connsiteY3-186" fmla="*/ 1893570 h 2657599"/>
                <a:gd name="connsiteX4-187" fmla="*/ 2825115 w 3832860"/>
                <a:gd name="connsiteY4-188" fmla="*/ 1304925 h 2657599"/>
                <a:gd name="connsiteX5-189" fmla="*/ 3318510 w 3832860"/>
                <a:gd name="connsiteY5-190" fmla="*/ 628650 h 2657599"/>
                <a:gd name="connsiteX6-191" fmla="*/ 3832860 w 3832860"/>
                <a:gd name="connsiteY6-192" fmla="*/ 0 h 2657599"/>
                <a:gd name="connsiteX0-193" fmla="*/ 0 w 3832860"/>
                <a:gd name="connsiteY0-194" fmla="*/ 2646045 h 2646045"/>
                <a:gd name="connsiteX1-195" fmla="*/ 1076325 w 3832860"/>
                <a:gd name="connsiteY1-196" fmla="*/ 2539365 h 2646045"/>
                <a:gd name="connsiteX2-197" fmla="*/ 1765935 w 3832860"/>
                <a:gd name="connsiteY2-198" fmla="*/ 2392681 h 2646045"/>
                <a:gd name="connsiteX3-199" fmla="*/ 2327910 w 3832860"/>
                <a:gd name="connsiteY3-200" fmla="*/ 1893570 h 2646045"/>
                <a:gd name="connsiteX4-201" fmla="*/ 2825115 w 3832860"/>
                <a:gd name="connsiteY4-202" fmla="*/ 1304925 h 2646045"/>
                <a:gd name="connsiteX5-203" fmla="*/ 3318510 w 3832860"/>
                <a:gd name="connsiteY5-204" fmla="*/ 628650 h 2646045"/>
                <a:gd name="connsiteX6-205" fmla="*/ 3832860 w 3832860"/>
                <a:gd name="connsiteY6-206" fmla="*/ 0 h 2646045"/>
                <a:gd name="connsiteX0-207" fmla="*/ 0 w 3832860"/>
                <a:gd name="connsiteY0-208" fmla="*/ 2646045 h 2723780"/>
                <a:gd name="connsiteX1-209" fmla="*/ 1175385 w 3832860"/>
                <a:gd name="connsiteY1-210" fmla="*/ 2714625 h 2723780"/>
                <a:gd name="connsiteX2-211" fmla="*/ 1765935 w 3832860"/>
                <a:gd name="connsiteY2-212" fmla="*/ 2392681 h 2723780"/>
                <a:gd name="connsiteX3-213" fmla="*/ 2327910 w 3832860"/>
                <a:gd name="connsiteY3-214" fmla="*/ 1893570 h 2723780"/>
                <a:gd name="connsiteX4-215" fmla="*/ 2825115 w 3832860"/>
                <a:gd name="connsiteY4-216" fmla="*/ 1304925 h 2723780"/>
                <a:gd name="connsiteX5-217" fmla="*/ 3318510 w 3832860"/>
                <a:gd name="connsiteY5-218" fmla="*/ 628650 h 2723780"/>
                <a:gd name="connsiteX6-219" fmla="*/ 3832860 w 3832860"/>
                <a:gd name="connsiteY6-220" fmla="*/ 0 h 2723780"/>
                <a:gd name="connsiteX0-221" fmla="*/ 0 w 3832860"/>
                <a:gd name="connsiteY0-222" fmla="*/ 2646045 h 2721752"/>
                <a:gd name="connsiteX1-223" fmla="*/ 1175385 w 3832860"/>
                <a:gd name="connsiteY1-224" fmla="*/ 2714625 h 2721752"/>
                <a:gd name="connsiteX2-225" fmla="*/ 1788795 w 3832860"/>
                <a:gd name="connsiteY2-226" fmla="*/ 2430781 h 2721752"/>
                <a:gd name="connsiteX3-227" fmla="*/ 2327910 w 3832860"/>
                <a:gd name="connsiteY3-228" fmla="*/ 1893570 h 2721752"/>
                <a:gd name="connsiteX4-229" fmla="*/ 2825115 w 3832860"/>
                <a:gd name="connsiteY4-230" fmla="*/ 1304925 h 2721752"/>
                <a:gd name="connsiteX5-231" fmla="*/ 3318510 w 3832860"/>
                <a:gd name="connsiteY5-232" fmla="*/ 628650 h 2721752"/>
                <a:gd name="connsiteX6-233" fmla="*/ 3832860 w 3832860"/>
                <a:gd name="connsiteY6-234" fmla="*/ 0 h 2721752"/>
                <a:gd name="connsiteX0-235" fmla="*/ 0 w 3764280"/>
                <a:gd name="connsiteY0-236" fmla="*/ 2897505 h 2897505"/>
                <a:gd name="connsiteX1-237" fmla="*/ 1106805 w 3764280"/>
                <a:gd name="connsiteY1-238" fmla="*/ 2714625 h 2897505"/>
                <a:gd name="connsiteX2-239" fmla="*/ 1720215 w 3764280"/>
                <a:gd name="connsiteY2-240" fmla="*/ 2430781 h 2897505"/>
                <a:gd name="connsiteX3-241" fmla="*/ 2259330 w 3764280"/>
                <a:gd name="connsiteY3-242" fmla="*/ 1893570 h 2897505"/>
                <a:gd name="connsiteX4-243" fmla="*/ 2756535 w 3764280"/>
                <a:gd name="connsiteY4-244" fmla="*/ 1304925 h 2897505"/>
                <a:gd name="connsiteX5-245" fmla="*/ 3249930 w 3764280"/>
                <a:gd name="connsiteY5-246" fmla="*/ 628650 h 2897505"/>
                <a:gd name="connsiteX6-247" fmla="*/ 3764280 w 3764280"/>
                <a:gd name="connsiteY6-248" fmla="*/ 0 h 2897505"/>
                <a:gd name="connsiteX0-249" fmla="*/ 0 w 3764280"/>
                <a:gd name="connsiteY0-250" fmla="*/ 2897505 h 2897505"/>
                <a:gd name="connsiteX1-251" fmla="*/ 1106805 w 3764280"/>
                <a:gd name="connsiteY1-252" fmla="*/ 2714625 h 2897505"/>
                <a:gd name="connsiteX2-253" fmla="*/ 1720215 w 3764280"/>
                <a:gd name="connsiteY2-254" fmla="*/ 2430781 h 2897505"/>
                <a:gd name="connsiteX3-255" fmla="*/ 2503170 w 3764280"/>
                <a:gd name="connsiteY3-256" fmla="*/ 1764030 h 2897505"/>
                <a:gd name="connsiteX4-257" fmla="*/ 2756535 w 3764280"/>
                <a:gd name="connsiteY4-258" fmla="*/ 1304925 h 2897505"/>
                <a:gd name="connsiteX5-259" fmla="*/ 3249930 w 3764280"/>
                <a:gd name="connsiteY5-260" fmla="*/ 628650 h 2897505"/>
                <a:gd name="connsiteX6-261" fmla="*/ 3764280 w 3764280"/>
                <a:gd name="connsiteY6-262" fmla="*/ 0 h 2897505"/>
                <a:gd name="connsiteX0-263" fmla="*/ 0 w 3764280"/>
                <a:gd name="connsiteY0-264" fmla="*/ 2897505 h 2897505"/>
                <a:gd name="connsiteX1-265" fmla="*/ 1106805 w 3764280"/>
                <a:gd name="connsiteY1-266" fmla="*/ 2714625 h 2897505"/>
                <a:gd name="connsiteX2-267" fmla="*/ 1720215 w 3764280"/>
                <a:gd name="connsiteY2-268" fmla="*/ 2430781 h 2897505"/>
                <a:gd name="connsiteX3-269" fmla="*/ 2503170 w 3764280"/>
                <a:gd name="connsiteY3-270" fmla="*/ 1764030 h 2897505"/>
                <a:gd name="connsiteX4-271" fmla="*/ 2939415 w 3764280"/>
                <a:gd name="connsiteY4-272" fmla="*/ 1251585 h 2897505"/>
                <a:gd name="connsiteX5-273" fmla="*/ 3249930 w 3764280"/>
                <a:gd name="connsiteY5-274" fmla="*/ 628650 h 2897505"/>
                <a:gd name="connsiteX6-275" fmla="*/ 3764280 w 3764280"/>
                <a:gd name="connsiteY6-276" fmla="*/ 0 h 2897505"/>
                <a:gd name="connsiteX0-277" fmla="*/ 0 w 3764280"/>
                <a:gd name="connsiteY0-278" fmla="*/ 2897505 h 2897505"/>
                <a:gd name="connsiteX1-279" fmla="*/ 1106805 w 3764280"/>
                <a:gd name="connsiteY1-280" fmla="*/ 2714625 h 2897505"/>
                <a:gd name="connsiteX2-281" fmla="*/ 1720215 w 3764280"/>
                <a:gd name="connsiteY2-282" fmla="*/ 2430781 h 2897505"/>
                <a:gd name="connsiteX3-283" fmla="*/ 2503170 w 3764280"/>
                <a:gd name="connsiteY3-284" fmla="*/ 1764030 h 2897505"/>
                <a:gd name="connsiteX4-285" fmla="*/ 2939415 w 3764280"/>
                <a:gd name="connsiteY4-286" fmla="*/ 1251585 h 2897505"/>
                <a:gd name="connsiteX5-287" fmla="*/ 3303270 w 3764280"/>
                <a:gd name="connsiteY5-288" fmla="*/ 681990 h 2897505"/>
                <a:gd name="connsiteX6-289" fmla="*/ 3764280 w 3764280"/>
                <a:gd name="connsiteY6-290" fmla="*/ 0 h 2897505"/>
                <a:gd name="connsiteX0-291" fmla="*/ 0 w 3764280"/>
                <a:gd name="connsiteY0-292" fmla="*/ 2897505 h 2897505"/>
                <a:gd name="connsiteX1-293" fmla="*/ 1099185 w 3764280"/>
                <a:gd name="connsiteY1-294" fmla="*/ 2699385 h 2897505"/>
                <a:gd name="connsiteX2-295" fmla="*/ 1720215 w 3764280"/>
                <a:gd name="connsiteY2-296" fmla="*/ 2430781 h 2897505"/>
                <a:gd name="connsiteX3-297" fmla="*/ 2503170 w 3764280"/>
                <a:gd name="connsiteY3-298" fmla="*/ 1764030 h 2897505"/>
                <a:gd name="connsiteX4-299" fmla="*/ 2939415 w 3764280"/>
                <a:gd name="connsiteY4-300" fmla="*/ 1251585 h 2897505"/>
                <a:gd name="connsiteX5-301" fmla="*/ 3303270 w 3764280"/>
                <a:gd name="connsiteY5-302" fmla="*/ 681990 h 2897505"/>
                <a:gd name="connsiteX6-303" fmla="*/ 3764280 w 3764280"/>
                <a:gd name="connsiteY6-304" fmla="*/ 0 h 2897505"/>
                <a:gd name="connsiteX0-305" fmla="*/ 0 w 3764280"/>
                <a:gd name="connsiteY0-306" fmla="*/ 2897505 h 2897505"/>
                <a:gd name="connsiteX1-307" fmla="*/ 1099185 w 3764280"/>
                <a:gd name="connsiteY1-308" fmla="*/ 2699385 h 2897505"/>
                <a:gd name="connsiteX2-309" fmla="*/ 1689735 w 3764280"/>
                <a:gd name="connsiteY2-310" fmla="*/ 2400301 h 2897505"/>
                <a:gd name="connsiteX3-311" fmla="*/ 2503170 w 3764280"/>
                <a:gd name="connsiteY3-312" fmla="*/ 1764030 h 2897505"/>
                <a:gd name="connsiteX4-313" fmla="*/ 2939415 w 3764280"/>
                <a:gd name="connsiteY4-314" fmla="*/ 1251585 h 2897505"/>
                <a:gd name="connsiteX5-315" fmla="*/ 3303270 w 3764280"/>
                <a:gd name="connsiteY5-316" fmla="*/ 681990 h 2897505"/>
                <a:gd name="connsiteX6-317" fmla="*/ 3764280 w 3764280"/>
                <a:gd name="connsiteY6-318" fmla="*/ 0 h 2897505"/>
                <a:gd name="connsiteX0-319" fmla="*/ 0 w 3764280"/>
                <a:gd name="connsiteY0-320" fmla="*/ 2897505 h 2897505"/>
                <a:gd name="connsiteX1-321" fmla="*/ 1099185 w 3764280"/>
                <a:gd name="connsiteY1-322" fmla="*/ 2699385 h 2897505"/>
                <a:gd name="connsiteX2-323" fmla="*/ 1689735 w 3764280"/>
                <a:gd name="connsiteY2-324" fmla="*/ 2400301 h 2897505"/>
                <a:gd name="connsiteX3-325" fmla="*/ 2503170 w 3764280"/>
                <a:gd name="connsiteY3-326" fmla="*/ 1764030 h 2897505"/>
                <a:gd name="connsiteX4-327" fmla="*/ 2939415 w 3764280"/>
                <a:gd name="connsiteY4-328" fmla="*/ 1251585 h 2897505"/>
                <a:gd name="connsiteX5-329" fmla="*/ 3272790 w 3764280"/>
                <a:gd name="connsiteY5-330" fmla="*/ 666750 h 2897505"/>
                <a:gd name="connsiteX6-331" fmla="*/ 3764280 w 3764280"/>
                <a:gd name="connsiteY6-332" fmla="*/ 0 h 2897505"/>
                <a:gd name="connsiteX0-333" fmla="*/ 0 w 3939540"/>
                <a:gd name="connsiteY0-334" fmla="*/ 3423285 h 3423285"/>
                <a:gd name="connsiteX1-335" fmla="*/ 1099185 w 3939540"/>
                <a:gd name="connsiteY1-336" fmla="*/ 3225165 h 3423285"/>
                <a:gd name="connsiteX2-337" fmla="*/ 1689735 w 3939540"/>
                <a:gd name="connsiteY2-338" fmla="*/ 2926081 h 3423285"/>
                <a:gd name="connsiteX3-339" fmla="*/ 2503170 w 3939540"/>
                <a:gd name="connsiteY3-340" fmla="*/ 2289810 h 3423285"/>
                <a:gd name="connsiteX4-341" fmla="*/ 2939415 w 3939540"/>
                <a:gd name="connsiteY4-342" fmla="*/ 1777365 h 3423285"/>
                <a:gd name="connsiteX5-343" fmla="*/ 3272790 w 3939540"/>
                <a:gd name="connsiteY5-344" fmla="*/ 1192530 h 3423285"/>
                <a:gd name="connsiteX6-345" fmla="*/ 3939540 w 3939540"/>
                <a:gd name="connsiteY6-346" fmla="*/ 0 h 3423285"/>
                <a:gd name="connsiteX0-347" fmla="*/ 0 w 3939540"/>
                <a:gd name="connsiteY0-348" fmla="*/ 3423285 h 3423285"/>
                <a:gd name="connsiteX1-349" fmla="*/ 1099185 w 3939540"/>
                <a:gd name="connsiteY1-350" fmla="*/ 3225165 h 3423285"/>
                <a:gd name="connsiteX2-351" fmla="*/ 1689735 w 3939540"/>
                <a:gd name="connsiteY2-352" fmla="*/ 2926081 h 3423285"/>
                <a:gd name="connsiteX3-353" fmla="*/ 2503170 w 3939540"/>
                <a:gd name="connsiteY3-354" fmla="*/ 2289810 h 3423285"/>
                <a:gd name="connsiteX4-355" fmla="*/ 2939415 w 3939540"/>
                <a:gd name="connsiteY4-356" fmla="*/ 1777365 h 3423285"/>
                <a:gd name="connsiteX5-357" fmla="*/ 3272790 w 3939540"/>
                <a:gd name="connsiteY5-358" fmla="*/ 1192530 h 3423285"/>
                <a:gd name="connsiteX6-359" fmla="*/ 3939540 w 3939540"/>
                <a:gd name="connsiteY6-360" fmla="*/ 0 h 3423285"/>
                <a:gd name="connsiteX0-361" fmla="*/ 0 w 4030980"/>
                <a:gd name="connsiteY0-362" fmla="*/ 3499485 h 3499485"/>
                <a:gd name="connsiteX1-363" fmla="*/ 1099185 w 4030980"/>
                <a:gd name="connsiteY1-364" fmla="*/ 3301365 h 3499485"/>
                <a:gd name="connsiteX2-365" fmla="*/ 1689735 w 4030980"/>
                <a:gd name="connsiteY2-366" fmla="*/ 3002281 h 3499485"/>
                <a:gd name="connsiteX3-367" fmla="*/ 2503170 w 4030980"/>
                <a:gd name="connsiteY3-368" fmla="*/ 2366010 h 3499485"/>
                <a:gd name="connsiteX4-369" fmla="*/ 2939415 w 4030980"/>
                <a:gd name="connsiteY4-370" fmla="*/ 1853565 h 3499485"/>
                <a:gd name="connsiteX5-371" fmla="*/ 3272790 w 4030980"/>
                <a:gd name="connsiteY5-372" fmla="*/ 1268730 h 3499485"/>
                <a:gd name="connsiteX6-373" fmla="*/ 4030980 w 4030980"/>
                <a:gd name="connsiteY6-374" fmla="*/ 0 h 3499485"/>
                <a:gd name="connsiteX0-375" fmla="*/ 0 w 4030980"/>
                <a:gd name="connsiteY0-376" fmla="*/ 3499485 h 3499485"/>
                <a:gd name="connsiteX1-377" fmla="*/ 1099185 w 4030980"/>
                <a:gd name="connsiteY1-378" fmla="*/ 3301365 h 3499485"/>
                <a:gd name="connsiteX2-379" fmla="*/ 1689735 w 4030980"/>
                <a:gd name="connsiteY2-380" fmla="*/ 3002281 h 3499485"/>
                <a:gd name="connsiteX3-381" fmla="*/ 2503170 w 4030980"/>
                <a:gd name="connsiteY3-382" fmla="*/ 2366010 h 3499485"/>
                <a:gd name="connsiteX4-383" fmla="*/ 2939415 w 4030980"/>
                <a:gd name="connsiteY4-384" fmla="*/ 1853565 h 3499485"/>
                <a:gd name="connsiteX5-385" fmla="*/ 3272790 w 4030980"/>
                <a:gd name="connsiteY5-386" fmla="*/ 1268730 h 3499485"/>
                <a:gd name="connsiteX6-387" fmla="*/ 4030980 w 4030980"/>
                <a:gd name="connsiteY6-388" fmla="*/ 0 h 3499485"/>
                <a:gd name="connsiteX0-389" fmla="*/ 0 w 4030980"/>
                <a:gd name="connsiteY0-390" fmla="*/ 3499485 h 3499485"/>
                <a:gd name="connsiteX1-391" fmla="*/ 1099185 w 4030980"/>
                <a:gd name="connsiteY1-392" fmla="*/ 3301365 h 3499485"/>
                <a:gd name="connsiteX2-393" fmla="*/ 1689735 w 4030980"/>
                <a:gd name="connsiteY2-394" fmla="*/ 3002281 h 3499485"/>
                <a:gd name="connsiteX3-395" fmla="*/ 2503170 w 4030980"/>
                <a:gd name="connsiteY3-396" fmla="*/ 2366010 h 3499485"/>
                <a:gd name="connsiteX4-397" fmla="*/ 2939415 w 4030980"/>
                <a:gd name="connsiteY4-398" fmla="*/ 1853565 h 3499485"/>
                <a:gd name="connsiteX5-399" fmla="*/ 3234690 w 4030980"/>
                <a:gd name="connsiteY5-400" fmla="*/ 1268730 h 3499485"/>
                <a:gd name="connsiteX6-401" fmla="*/ 4030980 w 4030980"/>
                <a:gd name="connsiteY6-402" fmla="*/ 0 h 3499485"/>
                <a:gd name="connsiteX0-403" fmla="*/ 0 w 4030980"/>
                <a:gd name="connsiteY0-404" fmla="*/ 3499485 h 3499485"/>
                <a:gd name="connsiteX1-405" fmla="*/ 1099185 w 4030980"/>
                <a:gd name="connsiteY1-406" fmla="*/ 3301365 h 3499485"/>
                <a:gd name="connsiteX2-407" fmla="*/ 1689735 w 4030980"/>
                <a:gd name="connsiteY2-408" fmla="*/ 3002281 h 3499485"/>
                <a:gd name="connsiteX3-409" fmla="*/ 2503170 w 4030980"/>
                <a:gd name="connsiteY3-410" fmla="*/ 2366010 h 3499485"/>
                <a:gd name="connsiteX4-411" fmla="*/ 2870835 w 4030980"/>
                <a:gd name="connsiteY4-412" fmla="*/ 1838325 h 3499485"/>
                <a:gd name="connsiteX5-413" fmla="*/ 3234690 w 4030980"/>
                <a:gd name="connsiteY5-414" fmla="*/ 1268730 h 3499485"/>
                <a:gd name="connsiteX6-415" fmla="*/ 4030980 w 4030980"/>
                <a:gd name="connsiteY6-416" fmla="*/ 0 h 3499485"/>
                <a:gd name="connsiteX0-417" fmla="*/ 0 w 4030980"/>
                <a:gd name="connsiteY0-418" fmla="*/ 3499485 h 3499485"/>
                <a:gd name="connsiteX1-419" fmla="*/ 1099185 w 4030980"/>
                <a:gd name="connsiteY1-420" fmla="*/ 3301365 h 3499485"/>
                <a:gd name="connsiteX2-421" fmla="*/ 1689735 w 4030980"/>
                <a:gd name="connsiteY2-422" fmla="*/ 3002281 h 3499485"/>
                <a:gd name="connsiteX3-423" fmla="*/ 2465070 w 4030980"/>
                <a:gd name="connsiteY3-424" fmla="*/ 2366010 h 3499485"/>
                <a:gd name="connsiteX4-425" fmla="*/ 2870835 w 4030980"/>
                <a:gd name="connsiteY4-426" fmla="*/ 1838325 h 3499485"/>
                <a:gd name="connsiteX5-427" fmla="*/ 3234690 w 4030980"/>
                <a:gd name="connsiteY5-428" fmla="*/ 1268730 h 3499485"/>
                <a:gd name="connsiteX6-429" fmla="*/ 4030980 w 4030980"/>
                <a:gd name="connsiteY6-430" fmla="*/ 0 h 3499485"/>
                <a:gd name="connsiteX0-431" fmla="*/ 0 w 3931920"/>
                <a:gd name="connsiteY0-432" fmla="*/ 3415665 h 3415665"/>
                <a:gd name="connsiteX1-433" fmla="*/ 1099185 w 3931920"/>
                <a:gd name="connsiteY1-434" fmla="*/ 3217545 h 3415665"/>
                <a:gd name="connsiteX2-435" fmla="*/ 1689735 w 3931920"/>
                <a:gd name="connsiteY2-436" fmla="*/ 2918461 h 3415665"/>
                <a:gd name="connsiteX3-437" fmla="*/ 2465070 w 3931920"/>
                <a:gd name="connsiteY3-438" fmla="*/ 2282190 h 3415665"/>
                <a:gd name="connsiteX4-439" fmla="*/ 2870835 w 3931920"/>
                <a:gd name="connsiteY4-440" fmla="*/ 1754505 h 3415665"/>
                <a:gd name="connsiteX5-441" fmla="*/ 3234690 w 3931920"/>
                <a:gd name="connsiteY5-442" fmla="*/ 1184910 h 3415665"/>
                <a:gd name="connsiteX6-443" fmla="*/ 3931920 w 3931920"/>
                <a:gd name="connsiteY6-444" fmla="*/ 0 h 3415665"/>
                <a:gd name="connsiteX0-445" fmla="*/ 0 w 3931920"/>
                <a:gd name="connsiteY0-446" fmla="*/ 3415665 h 3415665"/>
                <a:gd name="connsiteX1-447" fmla="*/ 1099185 w 3931920"/>
                <a:gd name="connsiteY1-448" fmla="*/ 3217545 h 3415665"/>
                <a:gd name="connsiteX2-449" fmla="*/ 1689735 w 3931920"/>
                <a:gd name="connsiteY2-450" fmla="*/ 2918461 h 3415665"/>
                <a:gd name="connsiteX3-451" fmla="*/ 2465070 w 3931920"/>
                <a:gd name="connsiteY3-452" fmla="*/ 2282190 h 3415665"/>
                <a:gd name="connsiteX4-453" fmla="*/ 2870835 w 3931920"/>
                <a:gd name="connsiteY4-454" fmla="*/ 1754505 h 3415665"/>
                <a:gd name="connsiteX5-455" fmla="*/ 3234690 w 3931920"/>
                <a:gd name="connsiteY5-456" fmla="*/ 1184910 h 3415665"/>
                <a:gd name="connsiteX6-457" fmla="*/ 3931920 w 3931920"/>
                <a:gd name="connsiteY6-458" fmla="*/ 0 h 34156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21" y="connsiteY6-122"/>
                </a:cxn>
              </a:cxnLst>
              <a:rect l="l" t="t" r="r" b="b"/>
              <a:pathLst>
                <a:path w="3931920" h="3415665">
                  <a:moveTo>
                    <a:pt x="0" y="3415665"/>
                  </a:moveTo>
                  <a:cubicBezTo>
                    <a:pt x="381794" y="3408521"/>
                    <a:pt x="817563" y="3300412"/>
                    <a:pt x="1099185" y="3217545"/>
                  </a:cubicBezTo>
                  <a:cubicBezTo>
                    <a:pt x="1380807" y="3134678"/>
                    <a:pt x="1497648" y="3024823"/>
                    <a:pt x="1689735" y="2918461"/>
                  </a:cubicBezTo>
                  <a:cubicBezTo>
                    <a:pt x="1881822" y="2812099"/>
                    <a:pt x="2268220" y="2476183"/>
                    <a:pt x="2465070" y="2282190"/>
                  </a:cubicBezTo>
                  <a:cubicBezTo>
                    <a:pt x="2661920" y="2088197"/>
                    <a:pt x="2742565" y="1937385"/>
                    <a:pt x="2870835" y="1754505"/>
                  </a:cubicBezTo>
                  <a:cubicBezTo>
                    <a:pt x="2999105" y="1571625"/>
                    <a:pt x="3057842" y="1477328"/>
                    <a:pt x="3234690" y="1184910"/>
                  </a:cubicBezTo>
                  <a:cubicBezTo>
                    <a:pt x="3411538" y="892492"/>
                    <a:pt x="3782377" y="242729"/>
                    <a:pt x="3931920" y="0"/>
                  </a:cubicBezTo>
                </a:path>
              </a:pathLst>
            </a:custGeom>
            <a:noFill/>
            <a:ln w="19050">
              <a:solidFill>
                <a:srgbClr val="FF000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7" name="任意多边形 51">
              <a:extLst>
                <a:ext uri="{FF2B5EF4-FFF2-40B4-BE49-F238E27FC236}">
                  <a16:creationId xmlns:a16="http://schemas.microsoft.com/office/drawing/2014/main" id="{476D27B8-86A9-4B01-BB5B-67AAF7B00D2E}"/>
                </a:ext>
              </a:extLst>
            </p:cNvPr>
            <p:cNvSpPr/>
            <p:nvPr/>
          </p:nvSpPr>
          <p:spPr>
            <a:xfrm>
              <a:off x="4292330" y="2252790"/>
              <a:ext cx="1725278" cy="159833"/>
            </a:xfrm>
            <a:custGeom>
              <a:avLst/>
              <a:gdLst>
                <a:gd name="connsiteX0" fmla="*/ 3124200 w 3124200"/>
                <a:gd name="connsiteY0" fmla="*/ 362913 h 362913"/>
                <a:gd name="connsiteX1" fmla="*/ 2809875 w 3124200"/>
                <a:gd name="connsiteY1" fmla="*/ 229563 h 362913"/>
                <a:gd name="connsiteX2" fmla="*/ 2466975 w 3124200"/>
                <a:gd name="connsiteY2" fmla="*/ 229563 h 362913"/>
                <a:gd name="connsiteX3" fmla="*/ 2238375 w 3124200"/>
                <a:gd name="connsiteY3" fmla="*/ 210513 h 362913"/>
                <a:gd name="connsiteX4" fmla="*/ 2181225 w 3124200"/>
                <a:gd name="connsiteY4" fmla="*/ 191463 h 362913"/>
                <a:gd name="connsiteX5" fmla="*/ 1952625 w 3124200"/>
                <a:gd name="connsiteY5" fmla="*/ 191463 h 362913"/>
                <a:gd name="connsiteX6" fmla="*/ 1828800 w 3124200"/>
                <a:gd name="connsiteY6" fmla="*/ 191463 h 362913"/>
                <a:gd name="connsiteX7" fmla="*/ 1409700 w 3124200"/>
                <a:gd name="connsiteY7" fmla="*/ 86688 h 362913"/>
                <a:gd name="connsiteX8" fmla="*/ 1009650 w 3124200"/>
                <a:gd name="connsiteY8" fmla="*/ 963 h 362913"/>
                <a:gd name="connsiteX9" fmla="*/ 238125 w 3124200"/>
                <a:gd name="connsiteY9" fmla="*/ 143838 h 362913"/>
                <a:gd name="connsiteX10" fmla="*/ 0 w 3124200"/>
                <a:gd name="connsiteY10" fmla="*/ 67638 h 362913"/>
                <a:gd name="connsiteX0-1" fmla="*/ 3124200 w 3124200"/>
                <a:gd name="connsiteY0-2" fmla="*/ 313488 h 313488"/>
                <a:gd name="connsiteX1-3" fmla="*/ 2809875 w 3124200"/>
                <a:gd name="connsiteY1-4" fmla="*/ 180138 h 313488"/>
                <a:gd name="connsiteX2-5" fmla="*/ 2466975 w 3124200"/>
                <a:gd name="connsiteY2-6" fmla="*/ 180138 h 313488"/>
                <a:gd name="connsiteX3-7" fmla="*/ 2238375 w 3124200"/>
                <a:gd name="connsiteY3-8" fmla="*/ 161088 h 313488"/>
                <a:gd name="connsiteX4-9" fmla="*/ 2181225 w 3124200"/>
                <a:gd name="connsiteY4-10" fmla="*/ 142038 h 313488"/>
                <a:gd name="connsiteX5-11" fmla="*/ 1952625 w 3124200"/>
                <a:gd name="connsiteY5-12" fmla="*/ 142038 h 313488"/>
                <a:gd name="connsiteX6-13" fmla="*/ 1828800 w 3124200"/>
                <a:gd name="connsiteY6-14" fmla="*/ 142038 h 313488"/>
                <a:gd name="connsiteX7-15" fmla="*/ 1409700 w 3124200"/>
                <a:gd name="connsiteY7-16" fmla="*/ 37263 h 313488"/>
                <a:gd name="connsiteX8-17" fmla="*/ 1009650 w 3124200"/>
                <a:gd name="connsiteY8-18" fmla="*/ 2338 h 313488"/>
                <a:gd name="connsiteX9-19" fmla="*/ 238125 w 3124200"/>
                <a:gd name="connsiteY9-20" fmla="*/ 94413 h 313488"/>
                <a:gd name="connsiteX10-21" fmla="*/ 0 w 3124200"/>
                <a:gd name="connsiteY10-22" fmla="*/ 18213 h 313488"/>
                <a:gd name="connsiteX0-23" fmla="*/ 3124200 w 3124200"/>
                <a:gd name="connsiteY0-24" fmla="*/ 311872 h 311872"/>
                <a:gd name="connsiteX1-25" fmla="*/ 2809875 w 3124200"/>
                <a:gd name="connsiteY1-26" fmla="*/ 178522 h 311872"/>
                <a:gd name="connsiteX2-27" fmla="*/ 2466975 w 3124200"/>
                <a:gd name="connsiteY2-28" fmla="*/ 178522 h 311872"/>
                <a:gd name="connsiteX3-29" fmla="*/ 2238375 w 3124200"/>
                <a:gd name="connsiteY3-30" fmla="*/ 159472 h 311872"/>
                <a:gd name="connsiteX4-31" fmla="*/ 2181225 w 3124200"/>
                <a:gd name="connsiteY4-32" fmla="*/ 140422 h 311872"/>
                <a:gd name="connsiteX5-33" fmla="*/ 1952625 w 3124200"/>
                <a:gd name="connsiteY5-34" fmla="*/ 140422 h 311872"/>
                <a:gd name="connsiteX6-35" fmla="*/ 1828800 w 3124200"/>
                <a:gd name="connsiteY6-36" fmla="*/ 140422 h 311872"/>
                <a:gd name="connsiteX7-37" fmla="*/ 1409700 w 3124200"/>
                <a:gd name="connsiteY7-38" fmla="*/ 54697 h 311872"/>
                <a:gd name="connsiteX8-39" fmla="*/ 1009650 w 3124200"/>
                <a:gd name="connsiteY8-40" fmla="*/ 722 h 311872"/>
                <a:gd name="connsiteX9-41" fmla="*/ 238125 w 3124200"/>
                <a:gd name="connsiteY9-42" fmla="*/ 92797 h 311872"/>
                <a:gd name="connsiteX10-43" fmla="*/ 0 w 3124200"/>
                <a:gd name="connsiteY10-44" fmla="*/ 16597 h 311872"/>
                <a:gd name="connsiteX0-45" fmla="*/ 3124200 w 3124200"/>
                <a:gd name="connsiteY0-46" fmla="*/ 311823 h 311823"/>
                <a:gd name="connsiteX1-47" fmla="*/ 2809875 w 3124200"/>
                <a:gd name="connsiteY1-48" fmla="*/ 178473 h 311823"/>
                <a:gd name="connsiteX2-49" fmla="*/ 2466975 w 3124200"/>
                <a:gd name="connsiteY2-50" fmla="*/ 178473 h 311823"/>
                <a:gd name="connsiteX3-51" fmla="*/ 2238375 w 3124200"/>
                <a:gd name="connsiteY3-52" fmla="*/ 159423 h 311823"/>
                <a:gd name="connsiteX4-53" fmla="*/ 2181225 w 3124200"/>
                <a:gd name="connsiteY4-54" fmla="*/ 140373 h 311823"/>
                <a:gd name="connsiteX5-55" fmla="*/ 1952625 w 3124200"/>
                <a:gd name="connsiteY5-56" fmla="*/ 140373 h 311823"/>
                <a:gd name="connsiteX6-57" fmla="*/ 1765300 w 3124200"/>
                <a:gd name="connsiteY6-58" fmla="*/ 121323 h 311823"/>
                <a:gd name="connsiteX7-59" fmla="*/ 1409700 w 3124200"/>
                <a:gd name="connsiteY7-60" fmla="*/ 54648 h 311823"/>
                <a:gd name="connsiteX8-61" fmla="*/ 1009650 w 3124200"/>
                <a:gd name="connsiteY8-62" fmla="*/ 673 h 311823"/>
                <a:gd name="connsiteX9-63" fmla="*/ 238125 w 3124200"/>
                <a:gd name="connsiteY9-64" fmla="*/ 92748 h 311823"/>
                <a:gd name="connsiteX10-65" fmla="*/ 0 w 3124200"/>
                <a:gd name="connsiteY10-66" fmla="*/ 16548 h 311823"/>
                <a:gd name="connsiteX0-67" fmla="*/ 3124200 w 3124200"/>
                <a:gd name="connsiteY0-68" fmla="*/ 311823 h 311823"/>
                <a:gd name="connsiteX1-69" fmla="*/ 2809875 w 3124200"/>
                <a:gd name="connsiteY1-70" fmla="*/ 178473 h 311823"/>
                <a:gd name="connsiteX2-71" fmla="*/ 2466975 w 3124200"/>
                <a:gd name="connsiteY2-72" fmla="*/ 178473 h 311823"/>
                <a:gd name="connsiteX3-73" fmla="*/ 2238375 w 3124200"/>
                <a:gd name="connsiteY3-74" fmla="*/ 159423 h 311823"/>
                <a:gd name="connsiteX4-75" fmla="*/ 2181225 w 3124200"/>
                <a:gd name="connsiteY4-76" fmla="*/ 140373 h 311823"/>
                <a:gd name="connsiteX5-77" fmla="*/ 1978025 w 3124200"/>
                <a:gd name="connsiteY5-78" fmla="*/ 146723 h 311823"/>
                <a:gd name="connsiteX6-79" fmla="*/ 1765300 w 3124200"/>
                <a:gd name="connsiteY6-80" fmla="*/ 121323 h 311823"/>
                <a:gd name="connsiteX7-81" fmla="*/ 1409700 w 3124200"/>
                <a:gd name="connsiteY7-82" fmla="*/ 54648 h 311823"/>
                <a:gd name="connsiteX8-83" fmla="*/ 1009650 w 3124200"/>
                <a:gd name="connsiteY8-84" fmla="*/ 673 h 311823"/>
                <a:gd name="connsiteX9-85" fmla="*/ 238125 w 3124200"/>
                <a:gd name="connsiteY9-86" fmla="*/ 92748 h 311823"/>
                <a:gd name="connsiteX10-87" fmla="*/ 0 w 3124200"/>
                <a:gd name="connsiteY10-88" fmla="*/ 16548 h 311823"/>
                <a:gd name="connsiteX0-89" fmla="*/ 3124200 w 3124200"/>
                <a:gd name="connsiteY0-90" fmla="*/ 311823 h 311823"/>
                <a:gd name="connsiteX1-91" fmla="*/ 2809875 w 3124200"/>
                <a:gd name="connsiteY1-92" fmla="*/ 178473 h 311823"/>
                <a:gd name="connsiteX2-93" fmla="*/ 2466975 w 3124200"/>
                <a:gd name="connsiteY2-94" fmla="*/ 178473 h 311823"/>
                <a:gd name="connsiteX3-95" fmla="*/ 2238375 w 3124200"/>
                <a:gd name="connsiteY3-96" fmla="*/ 159423 h 311823"/>
                <a:gd name="connsiteX4-97" fmla="*/ 2206625 w 3124200"/>
                <a:gd name="connsiteY4-98" fmla="*/ 127673 h 311823"/>
                <a:gd name="connsiteX5-99" fmla="*/ 1978025 w 3124200"/>
                <a:gd name="connsiteY5-100" fmla="*/ 146723 h 311823"/>
                <a:gd name="connsiteX6-101" fmla="*/ 1765300 w 3124200"/>
                <a:gd name="connsiteY6-102" fmla="*/ 121323 h 311823"/>
                <a:gd name="connsiteX7-103" fmla="*/ 1409700 w 3124200"/>
                <a:gd name="connsiteY7-104" fmla="*/ 54648 h 311823"/>
                <a:gd name="connsiteX8-105" fmla="*/ 1009650 w 3124200"/>
                <a:gd name="connsiteY8-106" fmla="*/ 673 h 311823"/>
                <a:gd name="connsiteX9-107" fmla="*/ 238125 w 3124200"/>
                <a:gd name="connsiteY9-108" fmla="*/ 92748 h 311823"/>
                <a:gd name="connsiteX10-109" fmla="*/ 0 w 3124200"/>
                <a:gd name="connsiteY10-110" fmla="*/ 16548 h 311823"/>
                <a:gd name="connsiteX0-111" fmla="*/ 3124200 w 3124200"/>
                <a:gd name="connsiteY0-112" fmla="*/ 311823 h 311823"/>
                <a:gd name="connsiteX1-113" fmla="*/ 2809875 w 3124200"/>
                <a:gd name="connsiteY1-114" fmla="*/ 178473 h 311823"/>
                <a:gd name="connsiteX2-115" fmla="*/ 2466975 w 3124200"/>
                <a:gd name="connsiteY2-116" fmla="*/ 178473 h 311823"/>
                <a:gd name="connsiteX3-117" fmla="*/ 2359025 w 3124200"/>
                <a:gd name="connsiteY3-118" fmla="*/ 140373 h 311823"/>
                <a:gd name="connsiteX4-119" fmla="*/ 2206625 w 3124200"/>
                <a:gd name="connsiteY4-120" fmla="*/ 127673 h 311823"/>
                <a:gd name="connsiteX5-121" fmla="*/ 1978025 w 3124200"/>
                <a:gd name="connsiteY5-122" fmla="*/ 146723 h 311823"/>
                <a:gd name="connsiteX6-123" fmla="*/ 1765300 w 3124200"/>
                <a:gd name="connsiteY6-124" fmla="*/ 121323 h 311823"/>
                <a:gd name="connsiteX7-125" fmla="*/ 1409700 w 3124200"/>
                <a:gd name="connsiteY7-126" fmla="*/ 54648 h 311823"/>
                <a:gd name="connsiteX8-127" fmla="*/ 1009650 w 3124200"/>
                <a:gd name="connsiteY8-128" fmla="*/ 673 h 311823"/>
                <a:gd name="connsiteX9-129" fmla="*/ 238125 w 3124200"/>
                <a:gd name="connsiteY9-130" fmla="*/ 92748 h 311823"/>
                <a:gd name="connsiteX10-131" fmla="*/ 0 w 3124200"/>
                <a:gd name="connsiteY10-132" fmla="*/ 16548 h 311823"/>
                <a:gd name="connsiteX0-133" fmla="*/ 3124200 w 3124200"/>
                <a:gd name="connsiteY0-134" fmla="*/ 311823 h 311823"/>
                <a:gd name="connsiteX1-135" fmla="*/ 2809875 w 3124200"/>
                <a:gd name="connsiteY1-136" fmla="*/ 178473 h 311823"/>
                <a:gd name="connsiteX2-137" fmla="*/ 2562225 w 3124200"/>
                <a:gd name="connsiteY2-138" fmla="*/ 153073 h 311823"/>
                <a:gd name="connsiteX3-139" fmla="*/ 2359025 w 3124200"/>
                <a:gd name="connsiteY3-140" fmla="*/ 140373 h 311823"/>
                <a:gd name="connsiteX4-141" fmla="*/ 2206625 w 3124200"/>
                <a:gd name="connsiteY4-142" fmla="*/ 127673 h 311823"/>
                <a:gd name="connsiteX5-143" fmla="*/ 1978025 w 3124200"/>
                <a:gd name="connsiteY5-144" fmla="*/ 146723 h 311823"/>
                <a:gd name="connsiteX6-145" fmla="*/ 1765300 w 3124200"/>
                <a:gd name="connsiteY6-146" fmla="*/ 121323 h 311823"/>
                <a:gd name="connsiteX7-147" fmla="*/ 1409700 w 3124200"/>
                <a:gd name="connsiteY7-148" fmla="*/ 54648 h 311823"/>
                <a:gd name="connsiteX8-149" fmla="*/ 1009650 w 3124200"/>
                <a:gd name="connsiteY8-150" fmla="*/ 673 h 311823"/>
                <a:gd name="connsiteX9-151" fmla="*/ 238125 w 3124200"/>
                <a:gd name="connsiteY9-152" fmla="*/ 92748 h 311823"/>
                <a:gd name="connsiteX10-153" fmla="*/ 0 w 3124200"/>
                <a:gd name="connsiteY10-154" fmla="*/ 16548 h 311823"/>
                <a:gd name="connsiteX0-155" fmla="*/ 3124200 w 3124200"/>
                <a:gd name="connsiteY0-156" fmla="*/ 311150 h 311150"/>
                <a:gd name="connsiteX1-157" fmla="*/ 2809875 w 3124200"/>
                <a:gd name="connsiteY1-158" fmla="*/ 177800 h 311150"/>
                <a:gd name="connsiteX2-159" fmla="*/ 2562225 w 3124200"/>
                <a:gd name="connsiteY2-160" fmla="*/ 152400 h 311150"/>
                <a:gd name="connsiteX3-161" fmla="*/ 2359025 w 3124200"/>
                <a:gd name="connsiteY3-162" fmla="*/ 139700 h 311150"/>
                <a:gd name="connsiteX4-163" fmla="*/ 2206625 w 3124200"/>
                <a:gd name="connsiteY4-164" fmla="*/ 127000 h 311150"/>
                <a:gd name="connsiteX5-165" fmla="*/ 1978025 w 3124200"/>
                <a:gd name="connsiteY5-166" fmla="*/ 146050 h 311150"/>
                <a:gd name="connsiteX6-167" fmla="*/ 1765300 w 3124200"/>
                <a:gd name="connsiteY6-168" fmla="*/ 120650 h 311150"/>
                <a:gd name="connsiteX7-169" fmla="*/ 1409700 w 3124200"/>
                <a:gd name="connsiteY7-170" fmla="*/ 53975 h 311150"/>
                <a:gd name="connsiteX8-171" fmla="*/ 1009650 w 3124200"/>
                <a:gd name="connsiteY8-172" fmla="*/ 0 h 311150"/>
                <a:gd name="connsiteX9-173" fmla="*/ 200025 w 3124200"/>
                <a:gd name="connsiteY9-174" fmla="*/ 53975 h 311150"/>
                <a:gd name="connsiteX10-175" fmla="*/ 0 w 3124200"/>
                <a:gd name="connsiteY10-176" fmla="*/ 15875 h 311150"/>
                <a:gd name="connsiteX0-177" fmla="*/ 3136900 w 3136900"/>
                <a:gd name="connsiteY0-178" fmla="*/ 311150 h 311150"/>
                <a:gd name="connsiteX1-179" fmla="*/ 2822575 w 3136900"/>
                <a:gd name="connsiteY1-180" fmla="*/ 177800 h 311150"/>
                <a:gd name="connsiteX2-181" fmla="*/ 2574925 w 3136900"/>
                <a:gd name="connsiteY2-182" fmla="*/ 152400 h 311150"/>
                <a:gd name="connsiteX3-183" fmla="*/ 2371725 w 3136900"/>
                <a:gd name="connsiteY3-184" fmla="*/ 139700 h 311150"/>
                <a:gd name="connsiteX4-185" fmla="*/ 2219325 w 3136900"/>
                <a:gd name="connsiteY4-186" fmla="*/ 127000 h 311150"/>
                <a:gd name="connsiteX5-187" fmla="*/ 1990725 w 3136900"/>
                <a:gd name="connsiteY5-188" fmla="*/ 146050 h 311150"/>
                <a:gd name="connsiteX6-189" fmla="*/ 1778000 w 3136900"/>
                <a:gd name="connsiteY6-190" fmla="*/ 120650 h 311150"/>
                <a:gd name="connsiteX7-191" fmla="*/ 1422400 w 3136900"/>
                <a:gd name="connsiteY7-192" fmla="*/ 53975 h 311150"/>
                <a:gd name="connsiteX8-193" fmla="*/ 1022350 w 3136900"/>
                <a:gd name="connsiteY8-194" fmla="*/ 0 h 311150"/>
                <a:gd name="connsiteX9-195" fmla="*/ 212725 w 3136900"/>
                <a:gd name="connsiteY9-196" fmla="*/ 53975 h 311150"/>
                <a:gd name="connsiteX10-197" fmla="*/ 0 w 3136900"/>
                <a:gd name="connsiteY10-198" fmla="*/ 47625 h 311150"/>
                <a:gd name="connsiteX0-199" fmla="*/ 3136900 w 3136900"/>
                <a:gd name="connsiteY0-200" fmla="*/ 311150 h 311150"/>
                <a:gd name="connsiteX1-201" fmla="*/ 2822575 w 3136900"/>
                <a:gd name="connsiteY1-202" fmla="*/ 177800 h 311150"/>
                <a:gd name="connsiteX2-203" fmla="*/ 2574925 w 3136900"/>
                <a:gd name="connsiteY2-204" fmla="*/ 152400 h 311150"/>
                <a:gd name="connsiteX3-205" fmla="*/ 2371725 w 3136900"/>
                <a:gd name="connsiteY3-206" fmla="*/ 139700 h 311150"/>
                <a:gd name="connsiteX4-207" fmla="*/ 2219325 w 3136900"/>
                <a:gd name="connsiteY4-208" fmla="*/ 127000 h 311150"/>
                <a:gd name="connsiteX5-209" fmla="*/ 1990725 w 3136900"/>
                <a:gd name="connsiteY5-210" fmla="*/ 146050 h 311150"/>
                <a:gd name="connsiteX6-211" fmla="*/ 1778000 w 3136900"/>
                <a:gd name="connsiteY6-212" fmla="*/ 120650 h 311150"/>
                <a:gd name="connsiteX7-213" fmla="*/ 1422400 w 3136900"/>
                <a:gd name="connsiteY7-214" fmla="*/ 53975 h 311150"/>
                <a:gd name="connsiteX8-215" fmla="*/ 1022350 w 3136900"/>
                <a:gd name="connsiteY8-216" fmla="*/ 0 h 311150"/>
                <a:gd name="connsiteX9-217" fmla="*/ 212725 w 3136900"/>
                <a:gd name="connsiteY9-218" fmla="*/ 53975 h 311150"/>
                <a:gd name="connsiteX10-219" fmla="*/ 0 w 3136900"/>
                <a:gd name="connsiteY10-220" fmla="*/ 47625 h 31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3136900" h="311150">
                  <a:moveTo>
                    <a:pt x="3136900" y="311150"/>
                  </a:moveTo>
                  <a:cubicBezTo>
                    <a:pt x="3034506" y="255587"/>
                    <a:pt x="2916238" y="204258"/>
                    <a:pt x="2822575" y="177800"/>
                  </a:cubicBezTo>
                  <a:cubicBezTo>
                    <a:pt x="2728913" y="151342"/>
                    <a:pt x="2650067" y="158750"/>
                    <a:pt x="2574925" y="152400"/>
                  </a:cubicBezTo>
                  <a:cubicBezTo>
                    <a:pt x="2499783" y="146050"/>
                    <a:pt x="2430992" y="143933"/>
                    <a:pt x="2371725" y="139700"/>
                  </a:cubicBezTo>
                  <a:cubicBezTo>
                    <a:pt x="2312458" y="135467"/>
                    <a:pt x="2282825" y="125942"/>
                    <a:pt x="2219325" y="127000"/>
                  </a:cubicBezTo>
                  <a:cubicBezTo>
                    <a:pt x="2155825" y="128058"/>
                    <a:pt x="2064279" y="147108"/>
                    <a:pt x="1990725" y="146050"/>
                  </a:cubicBezTo>
                  <a:cubicBezTo>
                    <a:pt x="1917171" y="144992"/>
                    <a:pt x="1872721" y="135996"/>
                    <a:pt x="1778000" y="120650"/>
                  </a:cubicBezTo>
                  <a:cubicBezTo>
                    <a:pt x="1683279" y="105304"/>
                    <a:pt x="1548342" y="74083"/>
                    <a:pt x="1422400" y="53975"/>
                  </a:cubicBezTo>
                  <a:cubicBezTo>
                    <a:pt x="1296458" y="33867"/>
                    <a:pt x="1223962" y="0"/>
                    <a:pt x="1022350" y="0"/>
                  </a:cubicBezTo>
                  <a:cubicBezTo>
                    <a:pt x="820738" y="0"/>
                    <a:pt x="383117" y="46038"/>
                    <a:pt x="212725" y="53975"/>
                  </a:cubicBezTo>
                  <a:cubicBezTo>
                    <a:pt x="42333" y="61912"/>
                    <a:pt x="92075" y="46831"/>
                    <a:pt x="0" y="47625"/>
                  </a:cubicBezTo>
                </a:path>
              </a:pathLst>
            </a:custGeom>
            <a:noFill/>
            <a:ln w="28575">
              <a:solidFill>
                <a:srgbClr val="AF018E"/>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cxnSp>
          <p:nvCxnSpPr>
            <p:cNvPr id="8" name="直接连接符 7">
              <a:extLst>
                <a:ext uri="{FF2B5EF4-FFF2-40B4-BE49-F238E27FC236}">
                  <a16:creationId xmlns:a16="http://schemas.microsoft.com/office/drawing/2014/main" id="{68AE81D3-20E7-4D3C-874B-69EB0F470709}"/>
                </a:ext>
              </a:extLst>
            </p:cNvPr>
            <p:cNvCxnSpPr>
              <a:stCxn id="7" idx="1"/>
            </p:cNvCxnSpPr>
            <p:nvPr/>
          </p:nvCxnSpPr>
          <p:spPr>
            <a:xfrm flipH="1">
              <a:off x="5154969" y="2344124"/>
              <a:ext cx="689762" cy="9382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任意多边形 53">
              <a:extLst>
                <a:ext uri="{FF2B5EF4-FFF2-40B4-BE49-F238E27FC236}">
                  <a16:creationId xmlns:a16="http://schemas.microsoft.com/office/drawing/2014/main" id="{969CACDC-4AB6-4CCF-A336-C3B248A796A5}"/>
                </a:ext>
              </a:extLst>
            </p:cNvPr>
            <p:cNvSpPr/>
            <p:nvPr/>
          </p:nvSpPr>
          <p:spPr>
            <a:xfrm>
              <a:off x="4315031" y="2847065"/>
              <a:ext cx="1051931" cy="125300"/>
            </a:xfrm>
            <a:custGeom>
              <a:avLst/>
              <a:gdLst>
                <a:gd name="connsiteX0" fmla="*/ 0 w 1912620"/>
                <a:gd name="connsiteY0" fmla="*/ 91523 h 243923"/>
                <a:gd name="connsiteX1" fmla="*/ 91440 w 1912620"/>
                <a:gd name="connsiteY1" fmla="*/ 68663 h 243923"/>
                <a:gd name="connsiteX2" fmla="*/ 518160 w 1912620"/>
                <a:gd name="connsiteY2" fmla="*/ 83 h 243923"/>
                <a:gd name="connsiteX3" fmla="*/ 861060 w 1912620"/>
                <a:gd name="connsiteY3" fmla="*/ 83903 h 243923"/>
                <a:gd name="connsiteX4" fmla="*/ 1173480 w 1912620"/>
                <a:gd name="connsiteY4" fmla="*/ 160103 h 243923"/>
                <a:gd name="connsiteX5" fmla="*/ 1379220 w 1912620"/>
                <a:gd name="connsiteY5" fmla="*/ 167723 h 243923"/>
                <a:gd name="connsiteX6" fmla="*/ 1592580 w 1912620"/>
                <a:gd name="connsiteY6" fmla="*/ 167723 h 243923"/>
                <a:gd name="connsiteX7" fmla="*/ 1737360 w 1912620"/>
                <a:gd name="connsiteY7" fmla="*/ 190583 h 243923"/>
                <a:gd name="connsiteX8" fmla="*/ 1912620 w 1912620"/>
                <a:gd name="connsiteY8" fmla="*/ 243923 h 24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620" h="243923">
                  <a:moveTo>
                    <a:pt x="0" y="91523"/>
                  </a:moveTo>
                  <a:cubicBezTo>
                    <a:pt x="2540" y="87713"/>
                    <a:pt x="5080" y="83903"/>
                    <a:pt x="91440" y="68663"/>
                  </a:cubicBezTo>
                  <a:cubicBezTo>
                    <a:pt x="177800" y="53423"/>
                    <a:pt x="389890" y="-2457"/>
                    <a:pt x="518160" y="83"/>
                  </a:cubicBezTo>
                  <a:cubicBezTo>
                    <a:pt x="646430" y="2623"/>
                    <a:pt x="861060" y="83903"/>
                    <a:pt x="861060" y="83903"/>
                  </a:cubicBezTo>
                  <a:cubicBezTo>
                    <a:pt x="970280" y="110573"/>
                    <a:pt x="1087120" y="146133"/>
                    <a:pt x="1173480" y="160103"/>
                  </a:cubicBezTo>
                  <a:cubicBezTo>
                    <a:pt x="1259840" y="174073"/>
                    <a:pt x="1309370" y="166453"/>
                    <a:pt x="1379220" y="167723"/>
                  </a:cubicBezTo>
                  <a:cubicBezTo>
                    <a:pt x="1449070" y="168993"/>
                    <a:pt x="1532890" y="163913"/>
                    <a:pt x="1592580" y="167723"/>
                  </a:cubicBezTo>
                  <a:cubicBezTo>
                    <a:pt x="1652270" y="171533"/>
                    <a:pt x="1684020" y="177883"/>
                    <a:pt x="1737360" y="190583"/>
                  </a:cubicBezTo>
                  <a:cubicBezTo>
                    <a:pt x="1790700" y="203283"/>
                    <a:pt x="1851660" y="223603"/>
                    <a:pt x="1912620" y="243923"/>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0" name="任意多边形 54">
              <a:extLst>
                <a:ext uri="{FF2B5EF4-FFF2-40B4-BE49-F238E27FC236}">
                  <a16:creationId xmlns:a16="http://schemas.microsoft.com/office/drawing/2014/main" id="{ECB049D4-B76C-4634-A624-4094C9B65636}"/>
                </a:ext>
              </a:extLst>
            </p:cNvPr>
            <p:cNvSpPr/>
            <p:nvPr/>
          </p:nvSpPr>
          <p:spPr>
            <a:xfrm>
              <a:off x="5442399" y="2917452"/>
              <a:ext cx="222121" cy="8695"/>
            </a:xfrm>
            <a:custGeom>
              <a:avLst/>
              <a:gdLst>
                <a:gd name="connsiteX0" fmla="*/ 0 w 403860"/>
                <a:gd name="connsiteY0" fmla="*/ 7840 h 16926"/>
                <a:gd name="connsiteX1" fmla="*/ 175260 w 403860"/>
                <a:gd name="connsiteY1" fmla="*/ 220 h 16926"/>
                <a:gd name="connsiteX2" fmla="*/ 342900 w 403860"/>
                <a:gd name="connsiteY2" fmla="*/ 15460 h 16926"/>
                <a:gd name="connsiteX3" fmla="*/ 403860 w 403860"/>
                <a:gd name="connsiteY3" fmla="*/ 15460 h 16926"/>
              </a:gdLst>
              <a:ahLst/>
              <a:cxnLst>
                <a:cxn ang="0">
                  <a:pos x="connsiteX0" y="connsiteY0"/>
                </a:cxn>
                <a:cxn ang="0">
                  <a:pos x="connsiteX1" y="connsiteY1"/>
                </a:cxn>
                <a:cxn ang="0">
                  <a:pos x="connsiteX2" y="connsiteY2"/>
                </a:cxn>
                <a:cxn ang="0">
                  <a:pos x="connsiteX3" y="connsiteY3"/>
                </a:cxn>
              </a:cxnLst>
              <a:rect l="l" t="t" r="r" b="b"/>
              <a:pathLst>
                <a:path w="403860" h="16926">
                  <a:moveTo>
                    <a:pt x="0" y="7840"/>
                  </a:moveTo>
                  <a:cubicBezTo>
                    <a:pt x="59055" y="3395"/>
                    <a:pt x="118110" y="-1050"/>
                    <a:pt x="175260" y="220"/>
                  </a:cubicBezTo>
                  <a:cubicBezTo>
                    <a:pt x="232410" y="1490"/>
                    <a:pt x="304800" y="12920"/>
                    <a:pt x="342900" y="15460"/>
                  </a:cubicBezTo>
                  <a:cubicBezTo>
                    <a:pt x="381000" y="18000"/>
                    <a:pt x="392430" y="16730"/>
                    <a:pt x="403860" y="15460"/>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1" name="任意多边形 55">
              <a:extLst>
                <a:ext uri="{FF2B5EF4-FFF2-40B4-BE49-F238E27FC236}">
                  <a16:creationId xmlns:a16="http://schemas.microsoft.com/office/drawing/2014/main" id="{330CA533-0B37-4C02-979D-D0D6A82B0B25}"/>
                </a:ext>
              </a:extLst>
            </p:cNvPr>
            <p:cNvSpPr/>
            <p:nvPr/>
          </p:nvSpPr>
          <p:spPr>
            <a:xfrm>
              <a:off x="5618419" y="3003679"/>
              <a:ext cx="867529" cy="52606"/>
            </a:xfrm>
            <a:custGeom>
              <a:avLst/>
              <a:gdLst>
                <a:gd name="connsiteX0" fmla="*/ 0 w 2209800"/>
                <a:gd name="connsiteY0" fmla="*/ 0 h 220980"/>
                <a:gd name="connsiteX1" fmla="*/ 388620 w 2209800"/>
                <a:gd name="connsiteY1" fmla="*/ 68580 h 220980"/>
                <a:gd name="connsiteX2" fmla="*/ 784860 w 2209800"/>
                <a:gd name="connsiteY2" fmla="*/ 99060 h 220980"/>
                <a:gd name="connsiteX3" fmla="*/ 1097280 w 2209800"/>
                <a:gd name="connsiteY3" fmla="*/ 99060 h 220980"/>
                <a:gd name="connsiteX4" fmla="*/ 1356360 w 2209800"/>
                <a:gd name="connsiteY4" fmla="*/ 76200 h 220980"/>
                <a:gd name="connsiteX5" fmla="*/ 1577340 w 2209800"/>
                <a:gd name="connsiteY5" fmla="*/ 76200 h 220980"/>
                <a:gd name="connsiteX6" fmla="*/ 1927860 w 2209800"/>
                <a:gd name="connsiteY6" fmla="*/ 205740 h 220980"/>
                <a:gd name="connsiteX7" fmla="*/ 2209800 w 2209800"/>
                <a:gd name="connsiteY7" fmla="*/ 213360 h 220980"/>
                <a:gd name="connsiteX0-1" fmla="*/ 0 w 2209800"/>
                <a:gd name="connsiteY0-2" fmla="*/ 0 h 213360"/>
                <a:gd name="connsiteX1-3" fmla="*/ 388620 w 2209800"/>
                <a:gd name="connsiteY1-4" fmla="*/ 68580 h 213360"/>
                <a:gd name="connsiteX2-5" fmla="*/ 784860 w 2209800"/>
                <a:gd name="connsiteY2-6" fmla="*/ 99060 h 213360"/>
                <a:gd name="connsiteX3-7" fmla="*/ 1097280 w 2209800"/>
                <a:gd name="connsiteY3-8" fmla="*/ 99060 h 213360"/>
                <a:gd name="connsiteX4-9" fmla="*/ 1356360 w 2209800"/>
                <a:gd name="connsiteY4-10" fmla="*/ 76200 h 213360"/>
                <a:gd name="connsiteX5-11" fmla="*/ 1577340 w 2209800"/>
                <a:gd name="connsiteY5-12" fmla="*/ 76200 h 213360"/>
                <a:gd name="connsiteX6-13" fmla="*/ 2209800 w 2209800"/>
                <a:gd name="connsiteY6-14" fmla="*/ 213360 h 213360"/>
                <a:gd name="connsiteX0-15" fmla="*/ 0 w 1577340"/>
                <a:gd name="connsiteY0-16" fmla="*/ 0 h 102410"/>
                <a:gd name="connsiteX1-17" fmla="*/ 388620 w 1577340"/>
                <a:gd name="connsiteY1-18" fmla="*/ 68580 h 102410"/>
                <a:gd name="connsiteX2-19" fmla="*/ 784860 w 1577340"/>
                <a:gd name="connsiteY2-20" fmla="*/ 99060 h 102410"/>
                <a:gd name="connsiteX3-21" fmla="*/ 1097280 w 1577340"/>
                <a:gd name="connsiteY3-22" fmla="*/ 99060 h 102410"/>
                <a:gd name="connsiteX4-23" fmla="*/ 1356360 w 1577340"/>
                <a:gd name="connsiteY4-24" fmla="*/ 76200 h 102410"/>
                <a:gd name="connsiteX5-25" fmla="*/ 1577340 w 1577340"/>
                <a:gd name="connsiteY5-26" fmla="*/ 76200 h 1024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577340" h="102410">
                  <a:moveTo>
                    <a:pt x="0" y="0"/>
                  </a:moveTo>
                  <a:cubicBezTo>
                    <a:pt x="128905" y="26035"/>
                    <a:pt x="257810" y="52070"/>
                    <a:pt x="388620" y="68580"/>
                  </a:cubicBezTo>
                  <a:cubicBezTo>
                    <a:pt x="519430" y="85090"/>
                    <a:pt x="666750" y="93980"/>
                    <a:pt x="784860" y="99060"/>
                  </a:cubicBezTo>
                  <a:cubicBezTo>
                    <a:pt x="902970" y="104140"/>
                    <a:pt x="1002030" y="102870"/>
                    <a:pt x="1097280" y="99060"/>
                  </a:cubicBezTo>
                  <a:cubicBezTo>
                    <a:pt x="1192530" y="95250"/>
                    <a:pt x="1276350" y="80010"/>
                    <a:pt x="1356360" y="76200"/>
                  </a:cubicBezTo>
                  <a:cubicBezTo>
                    <a:pt x="1436370" y="72390"/>
                    <a:pt x="1435100" y="53340"/>
                    <a:pt x="1577340" y="76200"/>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2" name="任意多边形 56">
              <a:extLst>
                <a:ext uri="{FF2B5EF4-FFF2-40B4-BE49-F238E27FC236}">
                  <a16:creationId xmlns:a16="http://schemas.microsoft.com/office/drawing/2014/main" id="{F1FDA78F-0E41-4DC1-B360-9284A4BDE7E2}"/>
                </a:ext>
              </a:extLst>
            </p:cNvPr>
            <p:cNvSpPr/>
            <p:nvPr/>
          </p:nvSpPr>
          <p:spPr>
            <a:xfrm>
              <a:off x="4315031" y="4358020"/>
              <a:ext cx="1328534" cy="58714"/>
            </a:xfrm>
            <a:custGeom>
              <a:avLst/>
              <a:gdLst>
                <a:gd name="connsiteX0" fmla="*/ 0 w 2415540"/>
                <a:gd name="connsiteY0" fmla="*/ 0 h 114300"/>
                <a:gd name="connsiteX1" fmla="*/ 83820 w 2415540"/>
                <a:gd name="connsiteY1" fmla="*/ 7620 h 114300"/>
                <a:gd name="connsiteX2" fmla="*/ 914400 w 2415540"/>
                <a:gd name="connsiteY2" fmla="*/ 22860 h 114300"/>
                <a:gd name="connsiteX3" fmla="*/ 1173480 w 2415540"/>
                <a:gd name="connsiteY3" fmla="*/ 83820 h 114300"/>
                <a:gd name="connsiteX4" fmla="*/ 1584960 w 2415540"/>
                <a:gd name="connsiteY4" fmla="*/ 68580 h 114300"/>
                <a:gd name="connsiteX5" fmla="*/ 2225040 w 2415540"/>
                <a:gd name="connsiteY5" fmla="*/ 99060 h 114300"/>
                <a:gd name="connsiteX6" fmla="*/ 2415540 w 241554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540" h="114300">
                  <a:moveTo>
                    <a:pt x="0" y="0"/>
                  </a:moveTo>
                  <a:lnTo>
                    <a:pt x="83820" y="7620"/>
                  </a:lnTo>
                  <a:cubicBezTo>
                    <a:pt x="236220" y="11430"/>
                    <a:pt x="732790" y="10160"/>
                    <a:pt x="914400" y="22860"/>
                  </a:cubicBezTo>
                  <a:cubicBezTo>
                    <a:pt x="1096010" y="35560"/>
                    <a:pt x="1061720" y="76200"/>
                    <a:pt x="1173480" y="83820"/>
                  </a:cubicBezTo>
                  <a:cubicBezTo>
                    <a:pt x="1285240" y="91440"/>
                    <a:pt x="1409700" y="66040"/>
                    <a:pt x="1584960" y="68580"/>
                  </a:cubicBezTo>
                  <a:cubicBezTo>
                    <a:pt x="1760220" y="71120"/>
                    <a:pt x="2086610" y="91440"/>
                    <a:pt x="2225040" y="99060"/>
                  </a:cubicBezTo>
                  <a:cubicBezTo>
                    <a:pt x="2363470" y="106680"/>
                    <a:pt x="2389505" y="110490"/>
                    <a:pt x="2415540" y="114300"/>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cxnSp>
          <p:nvCxnSpPr>
            <p:cNvPr id="13" name="直接连接符 12">
              <a:extLst>
                <a:ext uri="{FF2B5EF4-FFF2-40B4-BE49-F238E27FC236}">
                  <a16:creationId xmlns:a16="http://schemas.microsoft.com/office/drawing/2014/main" id="{F7AC83D5-DAD9-4CED-A3B8-522B08232FF0}"/>
                </a:ext>
              </a:extLst>
            </p:cNvPr>
            <p:cNvCxnSpPr/>
            <p:nvPr/>
          </p:nvCxnSpPr>
          <p:spPr>
            <a:xfrm>
              <a:off x="5442399" y="4240889"/>
              <a:ext cx="863338" cy="6139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任意多边形 58">
              <a:extLst>
                <a:ext uri="{FF2B5EF4-FFF2-40B4-BE49-F238E27FC236}">
                  <a16:creationId xmlns:a16="http://schemas.microsoft.com/office/drawing/2014/main" id="{09C2404B-A258-4A40-8174-C5594125B6BF}"/>
                </a:ext>
              </a:extLst>
            </p:cNvPr>
            <p:cNvSpPr/>
            <p:nvPr/>
          </p:nvSpPr>
          <p:spPr>
            <a:xfrm>
              <a:off x="6050088" y="4624191"/>
              <a:ext cx="448433" cy="27400"/>
            </a:xfrm>
            <a:custGeom>
              <a:avLst/>
              <a:gdLst>
                <a:gd name="connsiteX0" fmla="*/ 0 w 815340"/>
                <a:gd name="connsiteY0" fmla="*/ 53340 h 53340"/>
                <a:gd name="connsiteX1" fmla="*/ 281940 w 815340"/>
                <a:gd name="connsiteY1" fmla="*/ 30480 h 53340"/>
                <a:gd name="connsiteX2" fmla="*/ 617220 w 815340"/>
                <a:gd name="connsiteY2" fmla="*/ 30480 h 53340"/>
                <a:gd name="connsiteX3" fmla="*/ 746760 w 815340"/>
                <a:gd name="connsiteY3" fmla="*/ 15240 h 53340"/>
                <a:gd name="connsiteX4" fmla="*/ 815340 w 815340"/>
                <a:gd name="connsiteY4" fmla="*/ 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340" h="53340">
                  <a:moveTo>
                    <a:pt x="0" y="53340"/>
                  </a:moveTo>
                  <a:cubicBezTo>
                    <a:pt x="89535" y="43815"/>
                    <a:pt x="179070" y="34290"/>
                    <a:pt x="281940" y="30480"/>
                  </a:cubicBezTo>
                  <a:cubicBezTo>
                    <a:pt x="384810" y="26670"/>
                    <a:pt x="539750" y="33020"/>
                    <a:pt x="617220" y="30480"/>
                  </a:cubicBezTo>
                  <a:cubicBezTo>
                    <a:pt x="694690" y="27940"/>
                    <a:pt x="713740" y="20320"/>
                    <a:pt x="746760" y="15240"/>
                  </a:cubicBezTo>
                  <a:cubicBezTo>
                    <a:pt x="779780" y="10160"/>
                    <a:pt x="797560" y="5080"/>
                    <a:pt x="815340" y="0"/>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5" name="文本框 14">
              <a:extLst>
                <a:ext uri="{FF2B5EF4-FFF2-40B4-BE49-F238E27FC236}">
                  <a16:creationId xmlns:a16="http://schemas.microsoft.com/office/drawing/2014/main" id="{ED61E025-DB5F-4362-929A-1CAE6DAE2BC1}"/>
                </a:ext>
              </a:extLst>
            </p:cNvPr>
            <p:cNvSpPr txBox="1"/>
            <p:nvPr/>
          </p:nvSpPr>
          <p:spPr>
            <a:xfrm>
              <a:off x="4636905" y="1401123"/>
              <a:ext cx="580322"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Z56</a:t>
              </a:r>
              <a:r>
                <a:rPr lang="zh-CN" altLang="en-US" sz="800" dirty="0">
                  <a:solidFill>
                    <a:prstClr val="black"/>
                  </a:solidFill>
                </a:rPr>
                <a:t>井</a:t>
              </a:r>
            </a:p>
          </p:txBody>
        </p:sp>
        <p:sp>
          <p:nvSpPr>
            <p:cNvPr id="16" name="文本框 15">
              <a:extLst>
                <a:ext uri="{FF2B5EF4-FFF2-40B4-BE49-F238E27FC236}">
                  <a16:creationId xmlns:a16="http://schemas.microsoft.com/office/drawing/2014/main" id="{D55E6CDF-CA83-4770-9C9B-4AC8C0383941}"/>
                </a:ext>
              </a:extLst>
            </p:cNvPr>
            <p:cNvSpPr txBox="1"/>
            <p:nvPr/>
          </p:nvSpPr>
          <p:spPr>
            <a:xfrm>
              <a:off x="5637293" y="1401123"/>
              <a:ext cx="666982"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Z41-10</a:t>
              </a:r>
              <a:r>
                <a:rPr lang="zh-CN" altLang="en-US" sz="800" dirty="0">
                  <a:solidFill>
                    <a:prstClr val="black"/>
                  </a:solidFill>
                </a:rPr>
                <a:t>井</a:t>
              </a:r>
            </a:p>
          </p:txBody>
        </p:sp>
        <p:sp>
          <p:nvSpPr>
            <p:cNvPr id="17" name="文本框 16">
              <a:extLst>
                <a:ext uri="{FF2B5EF4-FFF2-40B4-BE49-F238E27FC236}">
                  <a16:creationId xmlns:a16="http://schemas.microsoft.com/office/drawing/2014/main" id="{7F465EF4-E4A8-4322-B6A1-524DE7760280}"/>
                </a:ext>
              </a:extLst>
            </p:cNvPr>
            <p:cNvSpPr txBox="1"/>
            <p:nvPr/>
          </p:nvSpPr>
          <p:spPr>
            <a:xfrm>
              <a:off x="5076056" y="1401123"/>
              <a:ext cx="612842" cy="215444"/>
            </a:xfrm>
            <a:prstGeom prst="rect">
              <a:avLst/>
            </a:prstGeom>
            <a:solidFill>
              <a:schemeClr val="bg1"/>
            </a:solidFill>
          </p:spPr>
          <p:txBody>
            <a:bodyPr wrap="square" rtlCol="0">
              <a:spAutoFit/>
            </a:bodyPr>
            <a:lstStyle/>
            <a:p>
              <a:pPr algn="ctr" defTabSz="914400">
                <a:defRPr/>
              </a:pPr>
              <a:r>
                <a:rPr lang="en-US" altLang="zh-CN" sz="800" b="1" dirty="0">
                  <a:solidFill>
                    <a:srgbClr val="FF0000"/>
                  </a:solidFill>
                </a:rPr>
                <a:t>Z41-8</a:t>
              </a:r>
              <a:r>
                <a:rPr lang="zh-CN" altLang="en-US" sz="800" b="1" dirty="0">
                  <a:solidFill>
                    <a:srgbClr val="FF0000"/>
                  </a:solidFill>
                </a:rPr>
                <a:t>井</a:t>
              </a:r>
            </a:p>
          </p:txBody>
        </p:sp>
        <p:sp>
          <p:nvSpPr>
            <p:cNvPr id="18" name="文本框 17">
              <a:extLst>
                <a:ext uri="{FF2B5EF4-FFF2-40B4-BE49-F238E27FC236}">
                  <a16:creationId xmlns:a16="http://schemas.microsoft.com/office/drawing/2014/main" id="{5E752210-08A5-4336-AB09-F13F36615590}"/>
                </a:ext>
              </a:extLst>
            </p:cNvPr>
            <p:cNvSpPr txBox="1"/>
            <p:nvPr/>
          </p:nvSpPr>
          <p:spPr>
            <a:xfrm>
              <a:off x="5517773" y="2465902"/>
              <a:ext cx="432060" cy="307777"/>
            </a:xfrm>
            <a:prstGeom prst="rect">
              <a:avLst/>
            </a:prstGeom>
            <a:noFill/>
          </p:spPr>
          <p:txBody>
            <a:bodyPr wrap="square" rtlCol="0">
              <a:spAutoFit/>
            </a:bodyPr>
            <a:lstStyle/>
            <a:p>
              <a:pPr defTabSz="914400">
                <a:defRPr/>
              </a:pPr>
              <a:r>
                <a:rPr lang="en-US" altLang="zh-CN" sz="1400" dirty="0">
                  <a:solidFill>
                    <a:prstClr val="black"/>
                  </a:solidFill>
                </a:rPr>
                <a:t>F1</a:t>
              </a:r>
              <a:endParaRPr lang="zh-CN" altLang="en-US" sz="1400" dirty="0">
                <a:solidFill>
                  <a:prstClr val="black"/>
                </a:solidFill>
              </a:endParaRPr>
            </a:p>
          </p:txBody>
        </p:sp>
        <p:sp>
          <p:nvSpPr>
            <p:cNvPr id="20" name="文本框 19">
              <a:extLst>
                <a:ext uri="{FF2B5EF4-FFF2-40B4-BE49-F238E27FC236}">
                  <a16:creationId xmlns:a16="http://schemas.microsoft.com/office/drawing/2014/main" id="{D2059D88-6A2E-4C31-9482-88F90D6A53EE}"/>
                </a:ext>
              </a:extLst>
            </p:cNvPr>
            <p:cNvSpPr txBox="1"/>
            <p:nvPr/>
          </p:nvSpPr>
          <p:spPr>
            <a:xfrm>
              <a:off x="4233379" y="2016928"/>
              <a:ext cx="2911040" cy="307777"/>
            </a:xfrm>
            <a:prstGeom prst="rect">
              <a:avLst/>
            </a:prstGeom>
            <a:noFill/>
          </p:spPr>
          <p:txBody>
            <a:bodyPr wrap="square" rtlCol="0">
              <a:spAutoFit/>
            </a:bodyPr>
            <a:lstStyle/>
            <a:p>
              <a:pPr defTabSz="914400">
                <a:defRPr/>
              </a:pPr>
              <a:r>
                <a:rPr lang="en-US" altLang="zh-CN" sz="1400" dirty="0" err="1">
                  <a:solidFill>
                    <a:prstClr val="black"/>
                  </a:solidFill>
                </a:rPr>
                <a:t>ZⅡ</a:t>
              </a:r>
              <a:r>
                <a:rPr lang="en-US" altLang="zh-CN" sz="1400" dirty="0">
                  <a:solidFill>
                    <a:prstClr val="black"/>
                  </a:solidFill>
                </a:rPr>
                <a:t> sand group</a:t>
              </a:r>
              <a:endParaRPr lang="zh-CN" altLang="en-US" sz="1400" dirty="0">
                <a:solidFill>
                  <a:prstClr val="black"/>
                </a:solidFill>
              </a:endParaRPr>
            </a:p>
          </p:txBody>
        </p:sp>
        <p:sp>
          <p:nvSpPr>
            <p:cNvPr id="21" name="文本框 20">
              <a:extLst>
                <a:ext uri="{FF2B5EF4-FFF2-40B4-BE49-F238E27FC236}">
                  <a16:creationId xmlns:a16="http://schemas.microsoft.com/office/drawing/2014/main" id="{2B83E8AA-DAE8-432C-8B67-E731EE209932}"/>
                </a:ext>
              </a:extLst>
            </p:cNvPr>
            <p:cNvSpPr txBox="1"/>
            <p:nvPr/>
          </p:nvSpPr>
          <p:spPr>
            <a:xfrm>
              <a:off x="5209669" y="1711480"/>
              <a:ext cx="1884739" cy="307777"/>
            </a:xfrm>
            <a:prstGeom prst="rect">
              <a:avLst/>
            </a:prstGeom>
            <a:noFill/>
          </p:spPr>
          <p:txBody>
            <a:bodyPr wrap="square" rtlCol="0">
              <a:spAutoFit/>
            </a:bodyPr>
            <a:lstStyle/>
            <a:p>
              <a:pPr defTabSz="914400">
                <a:defRPr/>
              </a:pPr>
              <a:r>
                <a:rPr lang="en-US" altLang="zh-CN" sz="1400" dirty="0" err="1">
                  <a:solidFill>
                    <a:prstClr val="black"/>
                  </a:solidFill>
                </a:rPr>
                <a:t>ZⅠ</a:t>
              </a:r>
              <a:r>
                <a:rPr lang="zh-CN" altLang="en-US" sz="1400" dirty="0">
                  <a:solidFill>
                    <a:prstClr val="black"/>
                  </a:solidFill>
                </a:rPr>
                <a:t> </a:t>
              </a:r>
              <a:r>
                <a:rPr lang="en-US" altLang="zh-CN" sz="1400" dirty="0">
                  <a:solidFill>
                    <a:prstClr val="black"/>
                  </a:solidFill>
                </a:rPr>
                <a:t>sand</a:t>
              </a:r>
              <a:r>
                <a:rPr lang="zh-CN" altLang="en-US" sz="1400" dirty="0">
                  <a:solidFill>
                    <a:prstClr val="black"/>
                  </a:solidFill>
                </a:rPr>
                <a:t> </a:t>
              </a:r>
              <a:r>
                <a:rPr lang="en-US" altLang="zh-CN" sz="1400" dirty="0">
                  <a:solidFill>
                    <a:prstClr val="black"/>
                  </a:solidFill>
                </a:rPr>
                <a:t>group</a:t>
              </a:r>
              <a:endParaRPr lang="zh-CN" altLang="en-US" sz="1400" dirty="0">
                <a:solidFill>
                  <a:prstClr val="black"/>
                </a:solidFill>
              </a:endParaRPr>
            </a:p>
          </p:txBody>
        </p:sp>
        <p:sp>
          <p:nvSpPr>
            <p:cNvPr id="19" name="文本框 18">
              <a:extLst>
                <a:ext uri="{FF2B5EF4-FFF2-40B4-BE49-F238E27FC236}">
                  <a16:creationId xmlns:a16="http://schemas.microsoft.com/office/drawing/2014/main" id="{1BC6263D-29E5-44EE-8890-75B814605592}"/>
                </a:ext>
              </a:extLst>
            </p:cNvPr>
            <p:cNvSpPr txBox="1"/>
            <p:nvPr/>
          </p:nvSpPr>
          <p:spPr>
            <a:xfrm>
              <a:off x="5178302" y="3085193"/>
              <a:ext cx="1527600" cy="307777"/>
            </a:xfrm>
            <a:prstGeom prst="rect">
              <a:avLst/>
            </a:prstGeom>
            <a:noFill/>
          </p:spPr>
          <p:txBody>
            <a:bodyPr wrap="none" rtlCol="0">
              <a:spAutoFit/>
            </a:bodyPr>
            <a:lstStyle/>
            <a:p>
              <a:pPr defTabSz="914400">
                <a:defRPr/>
              </a:pPr>
              <a:r>
                <a:rPr lang="en-US" altLang="zh-CN" sz="1400" dirty="0" err="1">
                  <a:solidFill>
                    <a:prstClr val="black"/>
                  </a:solidFill>
                </a:rPr>
                <a:t>ZⅣ</a:t>
              </a:r>
              <a:r>
                <a:rPr lang="zh-CN" altLang="en-US" sz="1400" dirty="0">
                  <a:solidFill>
                    <a:prstClr val="black"/>
                  </a:solidFill>
                </a:rPr>
                <a:t> </a:t>
              </a:r>
              <a:r>
                <a:rPr lang="en-US" altLang="zh-CN" sz="1400" dirty="0">
                  <a:solidFill>
                    <a:prstClr val="black"/>
                  </a:solidFill>
                </a:rPr>
                <a:t>sand</a:t>
              </a:r>
              <a:r>
                <a:rPr lang="zh-CN" altLang="en-US" sz="1400" dirty="0">
                  <a:solidFill>
                    <a:prstClr val="black"/>
                  </a:solidFill>
                </a:rPr>
                <a:t> </a:t>
              </a:r>
              <a:r>
                <a:rPr lang="en-US" altLang="zh-CN" sz="1400" dirty="0">
                  <a:solidFill>
                    <a:prstClr val="black"/>
                  </a:solidFill>
                </a:rPr>
                <a:t>group</a:t>
              </a:r>
              <a:endParaRPr lang="zh-CN" altLang="en-US" sz="1400" dirty="0">
                <a:solidFill>
                  <a:prstClr val="black"/>
                </a:solidFill>
              </a:endParaRPr>
            </a:p>
          </p:txBody>
        </p:sp>
      </p:grpSp>
      <p:pic>
        <p:nvPicPr>
          <p:cNvPr id="22" name="图片 21">
            <a:extLst>
              <a:ext uri="{FF2B5EF4-FFF2-40B4-BE49-F238E27FC236}">
                <a16:creationId xmlns:a16="http://schemas.microsoft.com/office/drawing/2014/main" id="{26933ABD-4348-481B-8377-12428464F326}"/>
              </a:ext>
            </a:extLst>
          </p:cNvPr>
          <p:cNvPicPr>
            <a:picLocks noChangeAspect="1"/>
          </p:cNvPicPr>
          <p:nvPr/>
        </p:nvPicPr>
        <p:blipFill>
          <a:blip r:embed="rId3"/>
          <a:stretch>
            <a:fillRect/>
          </a:stretch>
        </p:blipFill>
        <p:spPr>
          <a:xfrm>
            <a:off x="432512" y="2977626"/>
            <a:ext cx="3796235" cy="3187678"/>
          </a:xfrm>
          <a:prstGeom prst="rect">
            <a:avLst/>
          </a:prstGeom>
        </p:spPr>
      </p:pic>
      <p:pic>
        <p:nvPicPr>
          <p:cNvPr id="23" name="图片 22">
            <a:extLst>
              <a:ext uri="{FF2B5EF4-FFF2-40B4-BE49-F238E27FC236}">
                <a16:creationId xmlns:a16="http://schemas.microsoft.com/office/drawing/2014/main" id="{D474E364-EC0A-4F2E-A8BE-3714D5492B94}"/>
              </a:ext>
            </a:extLst>
          </p:cNvPr>
          <p:cNvPicPr>
            <a:picLocks noChangeAspect="1"/>
          </p:cNvPicPr>
          <p:nvPr/>
        </p:nvPicPr>
        <p:blipFill rotWithShape="1">
          <a:blip r:embed="rId2"/>
          <a:srcRect l="24421" t="33326" r="22736" b="31026"/>
          <a:stretch>
            <a:fillRect/>
          </a:stretch>
        </p:blipFill>
        <p:spPr>
          <a:xfrm>
            <a:off x="6949751" y="3384998"/>
            <a:ext cx="2203355" cy="1985196"/>
          </a:xfrm>
          <a:prstGeom prst="rect">
            <a:avLst/>
          </a:prstGeom>
        </p:spPr>
      </p:pic>
      <p:sp>
        <p:nvSpPr>
          <p:cNvPr id="24" name="矩形 23">
            <a:extLst>
              <a:ext uri="{FF2B5EF4-FFF2-40B4-BE49-F238E27FC236}">
                <a16:creationId xmlns:a16="http://schemas.microsoft.com/office/drawing/2014/main" id="{F549684B-790E-489E-98E4-B0A10169976D}"/>
              </a:ext>
            </a:extLst>
          </p:cNvPr>
          <p:cNvSpPr/>
          <p:nvPr/>
        </p:nvSpPr>
        <p:spPr>
          <a:xfrm>
            <a:off x="5036009" y="3561414"/>
            <a:ext cx="1519130" cy="1353555"/>
          </a:xfrm>
          <a:prstGeom prst="rect">
            <a:avLst/>
          </a:prstGeom>
          <a:noFill/>
          <a:ln w="19050">
            <a:solidFill>
              <a:srgbClr val="FF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B1A3DF36-5651-4157-BB2B-E2F5531B3669}"/>
              </a:ext>
            </a:extLst>
          </p:cNvPr>
          <p:cNvSpPr/>
          <p:nvPr/>
        </p:nvSpPr>
        <p:spPr>
          <a:xfrm>
            <a:off x="7538718" y="3860382"/>
            <a:ext cx="864096" cy="717724"/>
          </a:xfrm>
          <a:prstGeom prst="ellipse">
            <a:avLst/>
          </a:prstGeom>
          <a:noFill/>
          <a:ln w="12700">
            <a:solidFill>
              <a:srgbClr val="FF0000"/>
            </a:solidFill>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121CE886-9472-4AA6-8CF7-6756E9B51C5E}"/>
              </a:ext>
            </a:extLst>
          </p:cNvPr>
          <p:cNvSpPr txBox="1"/>
          <p:nvPr/>
        </p:nvSpPr>
        <p:spPr>
          <a:xfrm>
            <a:off x="4375282" y="4118545"/>
            <a:ext cx="2850674" cy="307777"/>
          </a:xfrm>
          <a:prstGeom prst="rect">
            <a:avLst/>
          </a:prstGeom>
          <a:noFill/>
        </p:spPr>
        <p:txBody>
          <a:bodyPr wrap="square" rtlCol="0">
            <a:spAutoFit/>
          </a:bodyPr>
          <a:lstStyle/>
          <a:p>
            <a:pPr defTabSz="914400">
              <a:defRPr/>
            </a:pPr>
            <a:r>
              <a:rPr lang="en-US" altLang="zh-CN" sz="1400" dirty="0" err="1">
                <a:solidFill>
                  <a:prstClr val="black"/>
                </a:solidFill>
              </a:rPr>
              <a:t>ZⅣ</a:t>
            </a:r>
            <a:r>
              <a:rPr lang="en-US" altLang="zh-CN" sz="1400" dirty="0">
                <a:solidFill>
                  <a:prstClr val="black"/>
                </a:solidFill>
              </a:rPr>
              <a:t> sand group</a:t>
            </a:r>
            <a:endParaRPr lang="zh-CN" altLang="en-US" sz="1400" dirty="0">
              <a:solidFill>
                <a:prstClr val="black"/>
              </a:solidFill>
            </a:endParaRPr>
          </a:p>
        </p:txBody>
      </p:sp>
      <p:sp>
        <p:nvSpPr>
          <p:cNvPr id="27" name="文本框 26">
            <a:extLst>
              <a:ext uri="{FF2B5EF4-FFF2-40B4-BE49-F238E27FC236}">
                <a16:creationId xmlns:a16="http://schemas.microsoft.com/office/drawing/2014/main" id="{EC20CFA6-4BF5-447E-91A6-CB27476BD2F0}"/>
              </a:ext>
            </a:extLst>
          </p:cNvPr>
          <p:cNvSpPr txBox="1"/>
          <p:nvPr/>
        </p:nvSpPr>
        <p:spPr>
          <a:xfrm>
            <a:off x="4688044" y="5644572"/>
            <a:ext cx="2850674" cy="307777"/>
          </a:xfrm>
          <a:prstGeom prst="rect">
            <a:avLst/>
          </a:prstGeom>
          <a:noFill/>
        </p:spPr>
        <p:txBody>
          <a:bodyPr wrap="square" rtlCol="0">
            <a:spAutoFit/>
          </a:bodyPr>
          <a:lstStyle/>
          <a:p>
            <a:pPr defTabSz="914400">
              <a:defRPr/>
            </a:pPr>
            <a:r>
              <a:rPr lang="en-US" altLang="zh-CN" sz="1400" dirty="0" err="1">
                <a:solidFill>
                  <a:prstClr val="black"/>
                </a:solidFill>
              </a:rPr>
              <a:t>ZⅤ</a:t>
            </a:r>
            <a:r>
              <a:rPr lang="en-US" altLang="zh-CN" sz="1400" dirty="0">
                <a:solidFill>
                  <a:prstClr val="black"/>
                </a:solidFill>
              </a:rPr>
              <a:t> sand group</a:t>
            </a:r>
            <a:endParaRPr lang="zh-CN" altLang="en-US" sz="1400" dirty="0">
              <a:solidFill>
                <a:prstClr val="black"/>
              </a:solidFill>
            </a:endParaRPr>
          </a:p>
        </p:txBody>
      </p:sp>
      <p:sp>
        <p:nvSpPr>
          <p:cNvPr id="29" name="文本框 28">
            <a:extLst>
              <a:ext uri="{FF2B5EF4-FFF2-40B4-BE49-F238E27FC236}">
                <a16:creationId xmlns:a16="http://schemas.microsoft.com/office/drawing/2014/main" id="{394523B3-518C-4CC4-A9C3-2C7CB1DABCF4}"/>
              </a:ext>
            </a:extLst>
          </p:cNvPr>
          <p:cNvSpPr txBox="1"/>
          <p:nvPr/>
        </p:nvSpPr>
        <p:spPr>
          <a:xfrm>
            <a:off x="295557" y="890200"/>
            <a:ext cx="8784974" cy="1420325"/>
          </a:xfrm>
          <a:prstGeom prst="rect">
            <a:avLst/>
          </a:prstGeom>
          <a:noFill/>
        </p:spPr>
        <p:txBody>
          <a:bodyPr wrap="square" rtlCol="0">
            <a:spAutoFit/>
          </a:bodyPr>
          <a:lstStyle/>
          <a:p>
            <a:pPr>
              <a:lnSpc>
                <a:spcPct val="150000"/>
              </a:lnSpc>
            </a:pPr>
            <a:r>
              <a:rPr lang="en-US" altLang="zh-CN" sz="2000" dirty="0"/>
              <a:t>Combined with </a:t>
            </a:r>
            <a:r>
              <a:rPr lang="en-US" altLang="zh-CN" sz="2000" dirty="0" err="1"/>
              <a:t>thje</a:t>
            </a:r>
            <a:r>
              <a:rPr lang="en-US" altLang="zh-CN" sz="2000" dirty="0"/>
              <a:t> seismic </a:t>
            </a:r>
            <a:r>
              <a:rPr lang="en-US" altLang="zh-CN" sz="2000" dirty="0" err="1"/>
              <a:t>profile,the</a:t>
            </a:r>
            <a:r>
              <a:rPr lang="en-US" altLang="zh-CN" sz="2000" dirty="0"/>
              <a:t> top of </a:t>
            </a:r>
            <a:r>
              <a:rPr lang="en-US" altLang="zh-CN" sz="2000" dirty="0" err="1"/>
              <a:t>ZⅣ</a:t>
            </a:r>
            <a:r>
              <a:rPr lang="en-US" altLang="zh-CN" sz="2000" dirty="0"/>
              <a:t> developed a small fault derived from the </a:t>
            </a:r>
            <a:r>
              <a:rPr lang="en-US" altLang="zh-CN" sz="2000" dirty="0" err="1"/>
              <a:t>Fenghuadian</a:t>
            </a:r>
            <a:r>
              <a:rPr lang="en-US" altLang="zh-CN" sz="2000" dirty="0"/>
              <a:t> </a:t>
            </a:r>
            <a:r>
              <a:rPr lang="en-US" altLang="zh-CN" sz="2000" dirty="0" err="1"/>
              <a:t>fault,which</a:t>
            </a:r>
            <a:r>
              <a:rPr lang="en-US" altLang="zh-CN" sz="2000" dirty="0"/>
              <a:t> led to the partial loss of the top.</a:t>
            </a:r>
            <a:endParaRPr lang="zh-CN" altLang="en-US" sz="2000" dirty="0"/>
          </a:p>
        </p:txBody>
      </p:sp>
      <p:sp>
        <p:nvSpPr>
          <p:cNvPr id="30" name="文本框 29">
            <a:extLst>
              <a:ext uri="{FF2B5EF4-FFF2-40B4-BE49-F238E27FC236}">
                <a16:creationId xmlns:a16="http://schemas.microsoft.com/office/drawing/2014/main" id="{880270A9-13D1-4AF2-8480-7A53835B119E}"/>
              </a:ext>
            </a:extLst>
          </p:cNvPr>
          <p:cNvSpPr txBox="1"/>
          <p:nvPr/>
        </p:nvSpPr>
        <p:spPr>
          <a:xfrm>
            <a:off x="4871828" y="2608332"/>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Z56</a:t>
            </a:r>
            <a:endParaRPr lang="zh-CN" altLang="en-US" sz="800" dirty="0">
              <a:solidFill>
                <a:prstClr val="black"/>
              </a:solidFill>
            </a:endParaRPr>
          </a:p>
        </p:txBody>
      </p:sp>
      <p:sp>
        <p:nvSpPr>
          <p:cNvPr id="31" name="文本框 30">
            <a:extLst>
              <a:ext uri="{FF2B5EF4-FFF2-40B4-BE49-F238E27FC236}">
                <a16:creationId xmlns:a16="http://schemas.microsoft.com/office/drawing/2014/main" id="{2698261F-3CDC-4D1D-8FD4-162AE246105E}"/>
              </a:ext>
            </a:extLst>
          </p:cNvPr>
          <p:cNvSpPr txBox="1"/>
          <p:nvPr/>
        </p:nvSpPr>
        <p:spPr>
          <a:xfrm>
            <a:off x="6016102" y="2616608"/>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32" name="文本框 31">
            <a:extLst>
              <a:ext uri="{FF2B5EF4-FFF2-40B4-BE49-F238E27FC236}">
                <a16:creationId xmlns:a16="http://schemas.microsoft.com/office/drawing/2014/main" id="{61B8E226-5CE9-4EFF-AAE1-8E48630F3CEC}"/>
              </a:ext>
            </a:extLst>
          </p:cNvPr>
          <p:cNvSpPr txBox="1"/>
          <p:nvPr/>
        </p:nvSpPr>
        <p:spPr>
          <a:xfrm>
            <a:off x="5446734" y="2608332"/>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33" name="文本框 32">
            <a:extLst>
              <a:ext uri="{FF2B5EF4-FFF2-40B4-BE49-F238E27FC236}">
                <a16:creationId xmlns:a16="http://schemas.microsoft.com/office/drawing/2014/main" id="{FE9AF4A7-6290-499B-8100-A3741754080E}"/>
              </a:ext>
            </a:extLst>
          </p:cNvPr>
          <p:cNvSpPr txBox="1"/>
          <p:nvPr/>
        </p:nvSpPr>
        <p:spPr>
          <a:xfrm>
            <a:off x="1262622" y="4173679"/>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Z56</a:t>
            </a:r>
            <a:endParaRPr lang="zh-CN" altLang="en-US" sz="800" dirty="0">
              <a:solidFill>
                <a:prstClr val="black"/>
              </a:solidFill>
            </a:endParaRPr>
          </a:p>
        </p:txBody>
      </p:sp>
      <p:sp>
        <p:nvSpPr>
          <p:cNvPr id="34" name="文本框 33">
            <a:extLst>
              <a:ext uri="{FF2B5EF4-FFF2-40B4-BE49-F238E27FC236}">
                <a16:creationId xmlns:a16="http://schemas.microsoft.com/office/drawing/2014/main" id="{014EFDF6-8DA8-42CC-BE1A-32DAFD926AE4}"/>
              </a:ext>
            </a:extLst>
          </p:cNvPr>
          <p:cNvSpPr txBox="1"/>
          <p:nvPr/>
        </p:nvSpPr>
        <p:spPr>
          <a:xfrm>
            <a:off x="2330629" y="3903101"/>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35" name="文本框 34">
            <a:extLst>
              <a:ext uri="{FF2B5EF4-FFF2-40B4-BE49-F238E27FC236}">
                <a16:creationId xmlns:a16="http://schemas.microsoft.com/office/drawing/2014/main" id="{414350F0-48DD-4EB3-8BA7-F062CAF4023D}"/>
              </a:ext>
            </a:extLst>
          </p:cNvPr>
          <p:cNvSpPr txBox="1"/>
          <p:nvPr/>
        </p:nvSpPr>
        <p:spPr>
          <a:xfrm>
            <a:off x="2486880" y="3453692"/>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36" name="椭圆 35">
            <a:extLst>
              <a:ext uri="{FF2B5EF4-FFF2-40B4-BE49-F238E27FC236}">
                <a16:creationId xmlns:a16="http://schemas.microsoft.com/office/drawing/2014/main" id="{04DF3544-078A-47BE-BD50-AD4FF9E7E937}"/>
              </a:ext>
            </a:extLst>
          </p:cNvPr>
          <p:cNvSpPr/>
          <p:nvPr/>
        </p:nvSpPr>
        <p:spPr bwMode="auto">
          <a:xfrm>
            <a:off x="1906698" y="4210867"/>
            <a:ext cx="144016" cy="12313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37" name="椭圆 36">
            <a:extLst>
              <a:ext uri="{FF2B5EF4-FFF2-40B4-BE49-F238E27FC236}">
                <a16:creationId xmlns:a16="http://schemas.microsoft.com/office/drawing/2014/main" id="{F1780919-1793-4357-B144-B5611E653BB4}"/>
              </a:ext>
            </a:extLst>
          </p:cNvPr>
          <p:cNvSpPr/>
          <p:nvPr/>
        </p:nvSpPr>
        <p:spPr bwMode="auto">
          <a:xfrm>
            <a:off x="2179431" y="3902033"/>
            <a:ext cx="144016" cy="12313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38" name="椭圆 37">
            <a:extLst>
              <a:ext uri="{FF2B5EF4-FFF2-40B4-BE49-F238E27FC236}">
                <a16:creationId xmlns:a16="http://schemas.microsoft.com/office/drawing/2014/main" id="{D88AC602-4DCC-419F-81B6-38D02BBBB648}"/>
              </a:ext>
            </a:extLst>
          </p:cNvPr>
          <p:cNvSpPr/>
          <p:nvPr/>
        </p:nvSpPr>
        <p:spPr bwMode="auto">
          <a:xfrm>
            <a:off x="2342864" y="3507985"/>
            <a:ext cx="144016" cy="12313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39" name="矩形 38">
            <a:extLst>
              <a:ext uri="{FF2B5EF4-FFF2-40B4-BE49-F238E27FC236}">
                <a16:creationId xmlns:a16="http://schemas.microsoft.com/office/drawing/2014/main" id="{B082B789-75D7-4EF2-AE83-5D6BA56B6ABC}"/>
              </a:ext>
            </a:extLst>
          </p:cNvPr>
          <p:cNvSpPr/>
          <p:nvPr/>
        </p:nvSpPr>
        <p:spPr bwMode="auto">
          <a:xfrm>
            <a:off x="539552" y="5805264"/>
            <a:ext cx="1728192" cy="25166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40" name="文本框 39">
            <a:extLst>
              <a:ext uri="{FF2B5EF4-FFF2-40B4-BE49-F238E27FC236}">
                <a16:creationId xmlns:a16="http://schemas.microsoft.com/office/drawing/2014/main" id="{83538F1D-E4C5-4B8C-AE55-45B550D03190}"/>
              </a:ext>
            </a:extLst>
          </p:cNvPr>
          <p:cNvSpPr txBox="1"/>
          <p:nvPr/>
        </p:nvSpPr>
        <p:spPr>
          <a:xfrm>
            <a:off x="304170" y="5783134"/>
            <a:ext cx="3986603" cy="369332"/>
          </a:xfrm>
          <a:prstGeom prst="rect">
            <a:avLst/>
          </a:prstGeom>
          <a:noFill/>
        </p:spPr>
        <p:txBody>
          <a:bodyPr wrap="square" rtlCol="0">
            <a:spAutoFit/>
          </a:bodyPr>
          <a:lstStyle/>
          <a:p>
            <a:r>
              <a:rPr lang="en-US" altLang="zh-CN" dirty="0"/>
              <a:t>The bottom of </a:t>
            </a:r>
            <a:r>
              <a:rPr lang="en-US" altLang="zh-CN" dirty="0" err="1"/>
              <a:t>ZⅣ</a:t>
            </a:r>
            <a:r>
              <a:rPr lang="en-US" altLang="zh-CN" dirty="0"/>
              <a:t> sand group</a:t>
            </a:r>
            <a:endParaRPr lang="zh-CN" altLang="en-US" dirty="0"/>
          </a:p>
        </p:txBody>
      </p:sp>
      <p:cxnSp>
        <p:nvCxnSpPr>
          <p:cNvPr id="42" name="直接箭头连接符 41">
            <a:extLst>
              <a:ext uri="{FF2B5EF4-FFF2-40B4-BE49-F238E27FC236}">
                <a16:creationId xmlns:a16="http://schemas.microsoft.com/office/drawing/2014/main" id="{87C3F4D2-04EB-4200-8E03-493F07559ED5}"/>
              </a:ext>
            </a:extLst>
          </p:cNvPr>
          <p:cNvCxnSpPr/>
          <p:nvPr/>
        </p:nvCxnSpPr>
        <p:spPr bwMode="auto">
          <a:xfrm flipV="1">
            <a:off x="6555139" y="4707318"/>
            <a:ext cx="753165" cy="2076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文本框 42">
            <a:extLst>
              <a:ext uri="{FF2B5EF4-FFF2-40B4-BE49-F238E27FC236}">
                <a16:creationId xmlns:a16="http://schemas.microsoft.com/office/drawing/2014/main" id="{CA5EE9A3-BC49-4AE5-A2A9-D959E6BCB3B2}"/>
              </a:ext>
            </a:extLst>
          </p:cNvPr>
          <p:cNvSpPr txBox="1"/>
          <p:nvPr/>
        </p:nvSpPr>
        <p:spPr>
          <a:xfrm>
            <a:off x="7109314" y="3380369"/>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Z56</a:t>
            </a:r>
            <a:endParaRPr lang="zh-CN" altLang="en-US" sz="800" dirty="0">
              <a:solidFill>
                <a:prstClr val="black"/>
              </a:solidFill>
            </a:endParaRPr>
          </a:p>
        </p:txBody>
      </p:sp>
      <p:sp>
        <p:nvSpPr>
          <p:cNvPr id="44" name="文本框 43">
            <a:extLst>
              <a:ext uri="{FF2B5EF4-FFF2-40B4-BE49-F238E27FC236}">
                <a16:creationId xmlns:a16="http://schemas.microsoft.com/office/drawing/2014/main" id="{8FE3E61D-E529-4BCC-8D1C-BF2185B990D6}"/>
              </a:ext>
            </a:extLst>
          </p:cNvPr>
          <p:cNvSpPr txBox="1"/>
          <p:nvPr/>
        </p:nvSpPr>
        <p:spPr>
          <a:xfrm>
            <a:off x="8253588" y="3388645"/>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45" name="文本框 44">
            <a:extLst>
              <a:ext uri="{FF2B5EF4-FFF2-40B4-BE49-F238E27FC236}">
                <a16:creationId xmlns:a16="http://schemas.microsoft.com/office/drawing/2014/main" id="{871F3C76-2DF9-4ADD-9275-E0DA6598B4B7}"/>
              </a:ext>
            </a:extLst>
          </p:cNvPr>
          <p:cNvSpPr txBox="1"/>
          <p:nvPr/>
        </p:nvSpPr>
        <p:spPr>
          <a:xfrm>
            <a:off x="7684220" y="3380369"/>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Tree>
    <p:extLst>
      <p:ext uri="{BB962C8B-B14F-4D97-AF65-F5344CB8AC3E}">
        <p14:creationId xmlns:p14="http://schemas.microsoft.com/office/powerpoint/2010/main" val="154492347"/>
      </p:ext>
    </p:extLst>
  </p:cSld>
  <p:clrMapOvr>
    <a:masterClrMapping/>
  </p:clrMapOvr>
  <p:transition advClick="0" advTm="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9801F76-02DB-401B-98DA-C5A75B1F9AC7}"/>
              </a:ext>
            </a:extLst>
          </p:cNvPr>
          <p:cNvSpPr txBox="1"/>
          <p:nvPr/>
        </p:nvSpPr>
        <p:spPr>
          <a:xfrm>
            <a:off x="611576" y="6068038"/>
            <a:ext cx="5349410" cy="338554"/>
          </a:xfrm>
          <a:prstGeom prst="rect">
            <a:avLst/>
          </a:prstGeom>
          <a:noFill/>
        </p:spPr>
        <p:txBody>
          <a:bodyPr wrap="square" rtlCol="0">
            <a:spAutoFit/>
          </a:bodyPr>
          <a:lstStyle/>
          <a:p>
            <a:pPr defTabSz="914400"/>
            <a:r>
              <a:rPr lang="en-US" altLang="zh-CN" sz="1600" dirty="0">
                <a:solidFill>
                  <a:prstClr val="black"/>
                </a:solidFill>
                <a:latin typeface="黑体" panose="02010609060101010101" pitchFamily="2" charset="-122"/>
                <a:ea typeface="黑体" panose="02010609060101010101" pitchFamily="2" charset="-122"/>
              </a:rPr>
              <a:t>Ant body stratigraphic slice to </a:t>
            </a:r>
            <a:r>
              <a:rPr lang="en-US" altLang="zh-CN" sz="1600" dirty="0" err="1">
                <a:solidFill>
                  <a:prstClr val="black"/>
                </a:solidFill>
                <a:latin typeface="黑体" panose="02010609060101010101" pitchFamily="2" charset="-122"/>
                <a:ea typeface="黑体" panose="02010609060101010101" pitchFamily="2" charset="-122"/>
              </a:rPr>
              <a:t>indetify</a:t>
            </a:r>
            <a:r>
              <a:rPr lang="en-US" altLang="zh-CN" sz="1600" dirty="0">
                <a:solidFill>
                  <a:prstClr val="black"/>
                </a:solidFill>
                <a:latin typeface="黑体" panose="02010609060101010101" pitchFamily="2" charset="-122"/>
                <a:ea typeface="黑体" panose="02010609060101010101" pitchFamily="2" charset="-122"/>
              </a:rPr>
              <a:t> faults</a:t>
            </a:r>
            <a:endParaRPr lang="zh-CN" altLang="en-US" sz="1600" dirty="0">
              <a:solidFill>
                <a:prstClr val="black"/>
              </a:solidFill>
              <a:latin typeface="黑体" panose="02010609060101010101" pitchFamily="2" charset="-122"/>
              <a:ea typeface="黑体" panose="02010609060101010101" pitchFamily="2" charset="-122"/>
            </a:endParaRPr>
          </a:p>
        </p:txBody>
      </p:sp>
      <p:pic>
        <p:nvPicPr>
          <p:cNvPr id="4" name="图片 3">
            <a:extLst>
              <a:ext uri="{FF2B5EF4-FFF2-40B4-BE49-F238E27FC236}">
                <a16:creationId xmlns:a16="http://schemas.microsoft.com/office/drawing/2014/main" id="{86423D4E-8B05-4AA0-BF7C-6F2A42DF66D3}"/>
              </a:ext>
            </a:extLst>
          </p:cNvPr>
          <p:cNvPicPr>
            <a:picLocks noChangeAspect="1"/>
          </p:cNvPicPr>
          <p:nvPr/>
        </p:nvPicPr>
        <p:blipFill>
          <a:blip r:embed="rId2"/>
          <a:stretch>
            <a:fillRect/>
          </a:stretch>
        </p:blipFill>
        <p:spPr>
          <a:xfrm>
            <a:off x="446726" y="2411234"/>
            <a:ext cx="5679111" cy="3596067"/>
          </a:xfrm>
          <a:prstGeom prst="rect">
            <a:avLst/>
          </a:prstGeom>
          <a:ln>
            <a:solidFill>
              <a:schemeClr val="bg1">
                <a:lumMod val="65000"/>
              </a:schemeClr>
            </a:solidFill>
          </a:ln>
        </p:spPr>
      </p:pic>
      <p:pic>
        <p:nvPicPr>
          <p:cNvPr id="5" name="图片 4">
            <a:extLst>
              <a:ext uri="{FF2B5EF4-FFF2-40B4-BE49-F238E27FC236}">
                <a16:creationId xmlns:a16="http://schemas.microsoft.com/office/drawing/2014/main" id="{C2A69221-C7D5-4742-A48A-AFFA03282022}"/>
              </a:ext>
            </a:extLst>
          </p:cNvPr>
          <p:cNvPicPr>
            <a:picLocks noChangeAspect="1"/>
          </p:cNvPicPr>
          <p:nvPr/>
        </p:nvPicPr>
        <p:blipFill>
          <a:blip r:embed="rId3"/>
          <a:stretch>
            <a:fillRect/>
          </a:stretch>
        </p:blipFill>
        <p:spPr>
          <a:xfrm>
            <a:off x="6300192" y="2407017"/>
            <a:ext cx="2530059" cy="3816427"/>
          </a:xfrm>
          <a:prstGeom prst="rect">
            <a:avLst/>
          </a:prstGeom>
        </p:spPr>
      </p:pic>
      <p:sp>
        <p:nvSpPr>
          <p:cNvPr id="6" name="文本框 5">
            <a:extLst>
              <a:ext uri="{FF2B5EF4-FFF2-40B4-BE49-F238E27FC236}">
                <a16:creationId xmlns:a16="http://schemas.microsoft.com/office/drawing/2014/main" id="{8EBA7523-40E1-4FB0-B460-22E27DD6FDB4}"/>
              </a:ext>
            </a:extLst>
          </p:cNvPr>
          <p:cNvSpPr txBox="1"/>
          <p:nvPr/>
        </p:nvSpPr>
        <p:spPr>
          <a:xfrm>
            <a:off x="359026" y="925768"/>
            <a:ext cx="8784974" cy="958660"/>
          </a:xfrm>
          <a:prstGeom prst="rect">
            <a:avLst/>
          </a:prstGeom>
          <a:noFill/>
        </p:spPr>
        <p:txBody>
          <a:bodyPr wrap="square" rtlCol="0">
            <a:spAutoFit/>
          </a:bodyPr>
          <a:lstStyle/>
          <a:p>
            <a:pPr>
              <a:lnSpc>
                <a:spcPct val="150000"/>
              </a:lnSpc>
            </a:pPr>
            <a:r>
              <a:rPr lang="en-US" altLang="zh-CN" sz="2000" dirty="0"/>
              <a:t>The plane information and profile of seismic data are combined to identify small faults by using the plane and profile information of ants.</a:t>
            </a:r>
            <a:endParaRPr lang="zh-CN" altLang="en-US" sz="2000" dirty="0"/>
          </a:p>
        </p:txBody>
      </p:sp>
      <p:sp>
        <p:nvSpPr>
          <p:cNvPr id="12" name="文本框 11">
            <a:extLst>
              <a:ext uri="{FF2B5EF4-FFF2-40B4-BE49-F238E27FC236}">
                <a16:creationId xmlns:a16="http://schemas.microsoft.com/office/drawing/2014/main" id="{1CD3CC38-8F34-43CE-8C08-C67BBE22D954}"/>
              </a:ext>
            </a:extLst>
          </p:cNvPr>
          <p:cNvSpPr txBox="1"/>
          <p:nvPr/>
        </p:nvSpPr>
        <p:spPr>
          <a:xfrm>
            <a:off x="6855601" y="2700644"/>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WellZ56</a:t>
            </a:r>
            <a:endParaRPr lang="zh-CN" altLang="en-US" sz="800" dirty="0">
              <a:solidFill>
                <a:prstClr val="black"/>
              </a:solidFill>
            </a:endParaRPr>
          </a:p>
        </p:txBody>
      </p:sp>
      <p:sp>
        <p:nvSpPr>
          <p:cNvPr id="13" name="文本框 12">
            <a:extLst>
              <a:ext uri="{FF2B5EF4-FFF2-40B4-BE49-F238E27FC236}">
                <a16:creationId xmlns:a16="http://schemas.microsoft.com/office/drawing/2014/main" id="{AA37FE3D-170A-4379-A8CA-12D8A8A4753A}"/>
              </a:ext>
            </a:extLst>
          </p:cNvPr>
          <p:cNvSpPr txBox="1"/>
          <p:nvPr/>
        </p:nvSpPr>
        <p:spPr>
          <a:xfrm>
            <a:off x="7999875" y="2708920"/>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14" name="文本框 13">
            <a:extLst>
              <a:ext uri="{FF2B5EF4-FFF2-40B4-BE49-F238E27FC236}">
                <a16:creationId xmlns:a16="http://schemas.microsoft.com/office/drawing/2014/main" id="{73C675B5-1EDD-4176-BDC8-08362BF7EEA8}"/>
              </a:ext>
            </a:extLst>
          </p:cNvPr>
          <p:cNvSpPr txBox="1"/>
          <p:nvPr/>
        </p:nvSpPr>
        <p:spPr>
          <a:xfrm>
            <a:off x="7430507" y="2700644"/>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18" name="文本框 17">
            <a:extLst>
              <a:ext uri="{FF2B5EF4-FFF2-40B4-BE49-F238E27FC236}">
                <a16:creationId xmlns:a16="http://schemas.microsoft.com/office/drawing/2014/main" id="{8E2D14AA-550F-4AC8-BD0B-D998B2C0D9E5}"/>
              </a:ext>
            </a:extLst>
          </p:cNvPr>
          <p:cNvSpPr txBox="1"/>
          <p:nvPr/>
        </p:nvSpPr>
        <p:spPr>
          <a:xfrm>
            <a:off x="2628164" y="4467450"/>
            <a:ext cx="792088" cy="215444"/>
          </a:xfrm>
          <a:prstGeom prst="rect">
            <a:avLst/>
          </a:prstGeom>
          <a:noFill/>
        </p:spPr>
        <p:txBody>
          <a:bodyPr wrap="square" rtlCol="0">
            <a:spAutoFit/>
          </a:bodyPr>
          <a:lstStyle/>
          <a:p>
            <a:pPr algn="ctr" defTabSz="914400">
              <a:defRPr/>
            </a:pPr>
            <a:r>
              <a:rPr lang="en-US" altLang="zh-CN" sz="800" dirty="0">
                <a:solidFill>
                  <a:prstClr val="black"/>
                </a:solidFill>
              </a:rPr>
              <a:t>Well Z56</a:t>
            </a:r>
            <a:endParaRPr lang="zh-CN" altLang="en-US" sz="800" dirty="0">
              <a:solidFill>
                <a:prstClr val="black"/>
              </a:solidFill>
            </a:endParaRPr>
          </a:p>
        </p:txBody>
      </p:sp>
      <p:sp>
        <p:nvSpPr>
          <p:cNvPr id="19" name="文本框 18">
            <a:extLst>
              <a:ext uri="{FF2B5EF4-FFF2-40B4-BE49-F238E27FC236}">
                <a16:creationId xmlns:a16="http://schemas.microsoft.com/office/drawing/2014/main" id="{FE47E795-BE89-4CE6-ACDE-EA06DA554B38}"/>
              </a:ext>
            </a:extLst>
          </p:cNvPr>
          <p:cNvSpPr txBox="1"/>
          <p:nvPr/>
        </p:nvSpPr>
        <p:spPr>
          <a:xfrm>
            <a:off x="2736375" y="3968006"/>
            <a:ext cx="826943" cy="215444"/>
          </a:xfrm>
          <a:prstGeom prst="rect">
            <a:avLst/>
          </a:prstGeom>
          <a:no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20" name="文本框 19">
            <a:extLst>
              <a:ext uri="{FF2B5EF4-FFF2-40B4-BE49-F238E27FC236}">
                <a16:creationId xmlns:a16="http://schemas.microsoft.com/office/drawing/2014/main" id="{227443B1-50E9-4CA4-9147-9952EAD366BB}"/>
              </a:ext>
            </a:extLst>
          </p:cNvPr>
          <p:cNvSpPr txBox="1"/>
          <p:nvPr/>
        </p:nvSpPr>
        <p:spPr>
          <a:xfrm>
            <a:off x="3605521" y="4061554"/>
            <a:ext cx="732777" cy="215444"/>
          </a:xfrm>
          <a:prstGeom prst="rect">
            <a:avLst/>
          </a:prstGeom>
          <a:noFill/>
        </p:spPr>
        <p:txBody>
          <a:bodyPr wrap="square" rtlCol="0">
            <a:spAutoFit/>
          </a:bodyPr>
          <a:lstStyle/>
          <a:p>
            <a:pPr algn="ctr" defTabSz="914400">
              <a:defRPr/>
            </a:pPr>
            <a:r>
              <a:rPr lang="en-US" altLang="zh-CN" sz="800" b="1" dirty="0"/>
              <a:t>Well Z41-8</a:t>
            </a:r>
            <a:endParaRPr lang="zh-CN" altLang="en-US" sz="800" b="1" dirty="0"/>
          </a:p>
        </p:txBody>
      </p:sp>
      <p:sp>
        <p:nvSpPr>
          <p:cNvPr id="21" name="椭圆 20">
            <a:extLst>
              <a:ext uri="{FF2B5EF4-FFF2-40B4-BE49-F238E27FC236}">
                <a16:creationId xmlns:a16="http://schemas.microsoft.com/office/drawing/2014/main" id="{BA049EF5-0E19-47E2-ADB0-763CBA7796A8}"/>
              </a:ext>
            </a:extLst>
          </p:cNvPr>
          <p:cNvSpPr/>
          <p:nvPr/>
        </p:nvSpPr>
        <p:spPr bwMode="auto">
          <a:xfrm>
            <a:off x="3407140" y="4451637"/>
            <a:ext cx="111204" cy="844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24" name="椭圆 23">
            <a:extLst>
              <a:ext uri="{FF2B5EF4-FFF2-40B4-BE49-F238E27FC236}">
                <a16:creationId xmlns:a16="http://schemas.microsoft.com/office/drawing/2014/main" id="{81C8E16F-8CD4-4F33-A0C6-B7124C141140}"/>
              </a:ext>
            </a:extLst>
          </p:cNvPr>
          <p:cNvSpPr/>
          <p:nvPr/>
        </p:nvSpPr>
        <p:spPr bwMode="auto">
          <a:xfrm>
            <a:off x="3359784" y="4220380"/>
            <a:ext cx="111204" cy="844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25" name="椭圆 24">
            <a:extLst>
              <a:ext uri="{FF2B5EF4-FFF2-40B4-BE49-F238E27FC236}">
                <a16:creationId xmlns:a16="http://schemas.microsoft.com/office/drawing/2014/main" id="{4C0AC131-A105-49EA-B544-DF348795EC65}"/>
              </a:ext>
            </a:extLst>
          </p:cNvPr>
          <p:cNvSpPr/>
          <p:nvPr/>
        </p:nvSpPr>
        <p:spPr bwMode="auto">
          <a:xfrm>
            <a:off x="3528818" y="4117499"/>
            <a:ext cx="111204" cy="844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4000" b="0" i="0" u="none" strike="noStrike" cap="none" normalizeH="0" baseline="0">
              <a:ln>
                <a:noFill/>
              </a:ln>
              <a:solidFill>
                <a:schemeClr val="tx1"/>
              </a:solidFill>
              <a:effectLst/>
              <a:latin typeface="Times New Roman" pitchFamily="18" charset="0"/>
              <a:ea typeface="宋体" pitchFamily="2" charset="-122"/>
            </a:endParaRPr>
          </a:p>
        </p:txBody>
      </p:sp>
      <p:sp>
        <p:nvSpPr>
          <p:cNvPr id="26" name="矩形 25">
            <a:extLst>
              <a:ext uri="{FF2B5EF4-FFF2-40B4-BE49-F238E27FC236}">
                <a16:creationId xmlns:a16="http://schemas.microsoft.com/office/drawing/2014/main" id="{16531DCF-5147-48F6-805B-3FCF5855E76D}"/>
              </a:ext>
            </a:extLst>
          </p:cNvPr>
          <p:cNvSpPr/>
          <p:nvPr/>
        </p:nvSpPr>
        <p:spPr>
          <a:xfrm>
            <a:off x="195629" y="168129"/>
            <a:ext cx="8208911" cy="461665"/>
          </a:xfrm>
          <a:prstGeom prst="rect">
            <a:avLst/>
          </a:prstGeom>
        </p:spPr>
        <p:txBody>
          <a:bodyPr wrap="square">
            <a:spAutoFit/>
          </a:bodyPr>
          <a:lstStyle/>
          <a:p>
            <a:r>
              <a:rPr lang="en-US" altLang="zh-CN" sz="2400" dirty="0"/>
              <a:t>Ant body flat section identification breakpoint</a:t>
            </a:r>
            <a:endParaRPr lang="zh-CN" altLang="en-US" sz="2400" dirty="0"/>
          </a:p>
        </p:txBody>
      </p:sp>
    </p:spTree>
    <p:extLst>
      <p:ext uri="{BB962C8B-B14F-4D97-AF65-F5344CB8AC3E}">
        <p14:creationId xmlns:p14="http://schemas.microsoft.com/office/powerpoint/2010/main" val="1982044472"/>
      </p:ext>
    </p:extLst>
  </p:cSld>
  <p:clrMapOvr>
    <a:masterClrMapping/>
  </p:clrMapOvr>
  <p:transition advClick="0" advTm="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3219E8-B3EC-4CE1-B8A7-3F6CCF158745}"/>
              </a:ext>
            </a:extLst>
          </p:cNvPr>
          <p:cNvSpPr>
            <a:spLocks noGrp="1"/>
          </p:cNvSpPr>
          <p:nvPr>
            <p:ph type="title"/>
          </p:nvPr>
        </p:nvSpPr>
        <p:spPr>
          <a:xfrm>
            <a:off x="102256" y="95419"/>
            <a:ext cx="9157394" cy="584865"/>
          </a:xfrm>
        </p:spPr>
        <p:txBody>
          <a:bodyPr/>
          <a:lstStyle/>
          <a:p>
            <a:r>
              <a:rPr lang="en-US" altLang="zh-CN" sz="2400" dirty="0"/>
              <a:t>Frequency division profile to identify breakpoints</a:t>
            </a:r>
            <a:endParaRPr lang="zh-CN" altLang="en-US" sz="2400" dirty="0"/>
          </a:p>
        </p:txBody>
      </p:sp>
      <p:sp>
        <p:nvSpPr>
          <p:cNvPr id="3" name="文本框 2">
            <a:extLst>
              <a:ext uri="{FF2B5EF4-FFF2-40B4-BE49-F238E27FC236}">
                <a16:creationId xmlns:a16="http://schemas.microsoft.com/office/drawing/2014/main" id="{7A16C9FA-C7D8-4A15-875B-4C88034D3DB5}"/>
              </a:ext>
            </a:extLst>
          </p:cNvPr>
          <p:cNvSpPr txBox="1"/>
          <p:nvPr/>
        </p:nvSpPr>
        <p:spPr>
          <a:xfrm>
            <a:off x="288466" y="871718"/>
            <a:ext cx="8784974" cy="1420325"/>
          </a:xfrm>
          <a:prstGeom prst="rect">
            <a:avLst/>
          </a:prstGeom>
          <a:noFill/>
        </p:spPr>
        <p:txBody>
          <a:bodyPr wrap="square" rtlCol="0">
            <a:spAutoFit/>
          </a:bodyPr>
          <a:lstStyle/>
          <a:p>
            <a:pPr>
              <a:lnSpc>
                <a:spcPct val="150000"/>
              </a:lnSpc>
            </a:pPr>
            <a:r>
              <a:rPr lang="en-US" altLang="zh-CN" sz="2000" dirty="0"/>
              <a:t>The frequency division profile analysis can more accurately </a:t>
            </a:r>
            <a:r>
              <a:rPr lang="en-US" altLang="zh-CN" sz="2000" dirty="0" err="1"/>
              <a:t>indetify</a:t>
            </a:r>
            <a:r>
              <a:rPr lang="en-US" altLang="zh-CN" sz="2000" dirty="0"/>
              <a:t> the breakpoints and explain the small fault 45Hz frequency division profile.</a:t>
            </a:r>
            <a:endParaRPr lang="zh-CN" altLang="en-US" sz="2000" dirty="0"/>
          </a:p>
        </p:txBody>
      </p:sp>
      <p:grpSp>
        <p:nvGrpSpPr>
          <p:cNvPr id="6" name="组合 5">
            <a:extLst>
              <a:ext uri="{FF2B5EF4-FFF2-40B4-BE49-F238E27FC236}">
                <a16:creationId xmlns:a16="http://schemas.microsoft.com/office/drawing/2014/main" id="{5AE62B31-361D-46F3-BC5F-4407CF516A92}"/>
              </a:ext>
            </a:extLst>
          </p:cNvPr>
          <p:cNvGrpSpPr/>
          <p:nvPr/>
        </p:nvGrpSpPr>
        <p:grpSpPr>
          <a:xfrm>
            <a:off x="6566017" y="2517541"/>
            <a:ext cx="2441827" cy="3795285"/>
            <a:chOff x="6594450" y="1137736"/>
            <a:chExt cx="2441827" cy="3795285"/>
          </a:xfrm>
        </p:grpSpPr>
        <p:grpSp>
          <p:nvGrpSpPr>
            <p:cNvPr id="7" name="组合 6">
              <a:extLst>
                <a:ext uri="{FF2B5EF4-FFF2-40B4-BE49-F238E27FC236}">
                  <a16:creationId xmlns:a16="http://schemas.microsoft.com/office/drawing/2014/main" id="{EFB37DB6-AD2B-4C24-9224-30DD0CB52107}"/>
                </a:ext>
              </a:extLst>
            </p:cNvPr>
            <p:cNvGrpSpPr/>
            <p:nvPr/>
          </p:nvGrpSpPr>
          <p:grpSpPr>
            <a:xfrm>
              <a:off x="6594450" y="1137736"/>
              <a:ext cx="2441827" cy="3795285"/>
              <a:chOff x="1226409" y="1059582"/>
              <a:chExt cx="2441827" cy="3795285"/>
            </a:xfrm>
          </p:grpSpPr>
          <p:pic>
            <p:nvPicPr>
              <p:cNvPr id="9" name="图片 8">
                <a:extLst>
                  <a:ext uri="{FF2B5EF4-FFF2-40B4-BE49-F238E27FC236}">
                    <a16:creationId xmlns:a16="http://schemas.microsoft.com/office/drawing/2014/main" id="{A09C48E3-5D6A-4226-9D34-030D51AEAD4F}"/>
                  </a:ext>
                </a:extLst>
              </p:cNvPr>
              <p:cNvPicPr>
                <a:picLocks noChangeAspect="1"/>
              </p:cNvPicPr>
              <p:nvPr/>
            </p:nvPicPr>
            <p:blipFill>
              <a:blip r:embed="rId2"/>
              <a:stretch>
                <a:fillRect/>
              </a:stretch>
            </p:blipFill>
            <p:spPr>
              <a:xfrm>
                <a:off x="1226409" y="1059582"/>
                <a:ext cx="2434251" cy="3795285"/>
              </a:xfrm>
              <a:prstGeom prst="rect">
                <a:avLst/>
              </a:prstGeom>
            </p:spPr>
          </p:pic>
          <p:grpSp>
            <p:nvGrpSpPr>
              <p:cNvPr id="10" name="组合 9">
                <a:extLst>
                  <a:ext uri="{FF2B5EF4-FFF2-40B4-BE49-F238E27FC236}">
                    <a16:creationId xmlns:a16="http://schemas.microsoft.com/office/drawing/2014/main" id="{B30FECF1-1E5A-49DF-8C01-6C2A3D186561}"/>
                  </a:ext>
                </a:extLst>
              </p:cNvPr>
              <p:cNvGrpSpPr/>
              <p:nvPr/>
            </p:nvGrpSpPr>
            <p:grpSpPr>
              <a:xfrm>
                <a:off x="1570894" y="1770496"/>
                <a:ext cx="2097342" cy="3073801"/>
                <a:chOff x="4292330" y="1781066"/>
                <a:chExt cx="2097342" cy="3073801"/>
              </a:xfrm>
            </p:grpSpPr>
            <p:sp>
              <p:nvSpPr>
                <p:cNvPr id="11" name="任意多边形 94">
                  <a:extLst>
                    <a:ext uri="{FF2B5EF4-FFF2-40B4-BE49-F238E27FC236}">
                      <a16:creationId xmlns:a16="http://schemas.microsoft.com/office/drawing/2014/main" id="{253B6DE9-EF9B-40B5-A99B-62DC870E3664}"/>
                    </a:ext>
                  </a:extLst>
                </p:cNvPr>
                <p:cNvSpPr/>
                <p:nvPr/>
              </p:nvSpPr>
              <p:spPr>
                <a:xfrm>
                  <a:off x="4309792" y="1957138"/>
                  <a:ext cx="1995945" cy="88001"/>
                </a:xfrm>
                <a:custGeom>
                  <a:avLst/>
                  <a:gdLst>
                    <a:gd name="connsiteX0" fmla="*/ 0 w 3629025"/>
                    <a:gd name="connsiteY0" fmla="*/ 29449 h 171314"/>
                    <a:gd name="connsiteX1" fmla="*/ 495300 w 3629025"/>
                    <a:gd name="connsiteY1" fmla="*/ 124699 h 171314"/>
                    <a:gd name="connsiteX2" fmla="*/ 1009650 w 3629025"/>
                    <a:gd name="connsiteY2" fmla="*/ 134224 h 171314"/>
                    <a:gd name="connsiteX3" fmla="*/ 1085850 w 3629025"/>
                    <a:gd name="connsiteY3" fmla="*/ 143749 h 171314"/>
                    <a:gd name="connsiteX4" fmla="*/ 1343025 w 3629025"/>
                    <a:gd name="connsiteY4" fmla="*/ 162799 h 171314"/>
                    <a:gd name="connsiteX5" fmla="*/ 1619250 w 3629025"/>
                    <a:gd name="connsiteY5" fmla="*/ 162799 h 171314"/>
                    <a:gd name="connsiteX6" fmla="*/ 1847850 w 3629025"/>
                    <a:gd name="connsiteY6" fmla="*/ 58024 h 171314"/>
                    <a:gd name="connsiteX7" fmla="*/ 2066925 w 3629025"/>
                    <a:gd name="connsiteY7" fmla="*/ 48499 h 171314"/>
                    <a:gd name="connsiteX8" fmla="*/ 2295525 w 3629025"/>
                    <a:gd name="connsiteY8" fmla="*/ 19924 h 171314"/>
                    <a:gd name="connsiteX9" fmla="*/ 2524125 w 3629025"/>
                    <a:gd name="connsiteY9" fmla="*/ 874 h 171314"/>
                    <a:gd name="connsiteX10" fmla="*/ 2867025 w 3629025"/>
                    <a:gd name="connsiteY10" fmla="*/ 48499 h 171314"/>
                    <a:gd name="connsiteX11" fmla="*/ 3190875 w 3629025"/>
                    <a:gd name="connsiteY11" fmla="*/ 105649 h 171314"/>
                    <a:gd name="connsiteX12" fmla="*/ 3400425 w 3629025"/>
                    <a:gd name="connsiteY12" fmla="*/ 124699 h 171314"/>
                    <a:gd name="connsiteX13" fmla="*/ 3571875 w 3629025"/>
                    <a:gd name="connsiteY13" fmla="*/ 143749 h 171314"/>
                    <a:gd name="connsiteX14" fmla="*/ 3629025 w 3629025"/>
                    <a:gd name="connsiteY14" fmla="*/ 143749 h 17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9025" h="171314">
                      <a:moveTo>
                        <a:pt x="0" y="29449"/>
                      </a:moveTo>
                      <a:cubicBezTo>
                        <a:pt x="163512" y="68343"/>
                        <a:pt x="327025" y="107237"/>
                        <a:pt x="495300" y="124699"/>
                      </a:cubicBezTo>
                      <a:cubicBezTo>
                        <a:pt x="663575" y="142162"/>
                        <a:pt x="911225" y="131049"/>
                        <a:pt x="1009650" y="134224"/>
                      </a:cubicBezTo>
                      <a:cubicBezTo>
                        <a:pt x="1108075" y="137399"/>
                        <a:pt x="1030288" y="138987"/>
                        <a:pt x="1085850" y="143749"/>
                      </a:cubicBezTo>
                      <a:cubicBezTo>
                        <a:pt x="1141413" y="148512"/>
                        <a:pt x="1254125" y="159624"/>
                        <a:pt x="1343025" y="162799"/>
                      </a:cubicBezTo>
                      <a:cubicBezTo>
                        <a:pt x="1431925" y="165974"/>
                        <a:pt x="1535113" y="180261"/>
                        <a:pt x="1619250" y="162799"/>
                      </a:cubicBezTo>
                      <a:cubicBezTo>
                        <a:pt x="1703387" y="145337"/>
                        <a:pt x="1773238" y="77074"/>
                        <a:pt x="1847850" y="58024"/>
                      </a:cubicBezTo>
                      <a:cubicBezTo>
                        <a:pt x="1922462" y="38974"/>
                        <a:pt x="1992313" y="54849"/>
                        <a:pt x="2066925" y="48499"/>
                      </a:cubicBezTo>
                      <a:cubicBezTo>
                        <a:pt x="2141537" y="42149"/>
                        <a:pt x="2219325" y="27861"/>
                        <a:pt x="2295525" y="19924"/>
                      </a:cubicBezTo>
                      <a:cubicBezTo>
                        <a:pt x="2371725" y="11987"/>
                        <a:pt x="2428875" y="-3888"/>
                        <a:pt x="2524125" y="874"/>
                      </a:cubicBezTo>
                      <a:cubicBezTo>
                        <a:pt x="2619375" y="5636"/>
                        <a:pt x="2755900" y="31037"/>
                        <a:pt x="2867025" y="48499"/>
                      </a:cubicBezTo>
                      <a:cubicBezTo>
                        <a:pt x="2978150" y="65962"/>
                        <a:pt x="3101975" y="92949"/>
                        <a:pt x="3190875" y="105649"/>
                      </a:cubicBezTo>
                      <a:cubicBezTo>
                        <a:pt x="3279775" y="118349"/>
                        <a:pt x="3336925" y="118349"/>
                        <a:pt x="3400425" y="124699"/>
                      </a:cubicBezTo>
                      <a:cubicBezTo>
                        <a:pt x="3463925" y="131049"/>
                        <a:pt x="3533775" y="140574"/>
                        <a:pt x="3571875" y="143749"/>
                      </a:cubicBezTo>
                      <a:cubicBezTo>
                        <a:pt x="3609975" y="146924"/>
                        <a:pt x="3619500" y="145336"/>
                        <a:pt x="3629025" y="143749"/>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2" name="任意多边形 95">
                  <a:extLst>
                    <a:ext uri="{FF2B5EF4-FFF2-40B4-BE49-F238E27FC236}">
                      <a16:creationId xmlns:a16="http://schemas.microsoft.com/office/drawing/2014/main" id="{1A8DEDF7-29F0-4D28-BDA8-4912BE4DCB4F}"/>
                    </a:ext>
                  </a:extLst>
                </p:cNvPr>
                <p:cNvSpPr/>
                <p:nvPr/>
              </p:nvSpPr>
              <p:spPr>
                <a:xfrm>
                  <a:off x="4324461" y="1930945"/>
                  <a:ext cx="2042717" cy="1559083"/>
                </a:xfrm>
                <a:custGeom>
                  <a:avLst/>
                  <a:gdLst>
                    <a:gd name="connsiteX0" fmla="*/ 0 w 3943350"/>
                    <a:gd name="connsiteY0" fmla="*/ 2705100 h 2705100"/>
                    <a:gd name="connsiteX1" fmla="*/ 1152525 w 3943350"/>
                    <a:gd name="connsiteY1" fmla="*/ 2381250 h 2705100"/>
                    <a:gd name="connsiteX2" fmla="*/ 2333625 w 3943350"/>
                    <a:gd name="connsiteY2" fmla="*/ 1762125 h 2705100"/>
                    <a:gd name="connsiteX3" fmla="*/ 2914650 w 3943350"/>
                    <a:gd name="connsiteY3" fmla="*/ 1190625 h 2705100"/>
                    <a:gd name="connsiteX4" fmla="*/ 3476625 w 3943350"/>
                    <a:gd name="connsiteY4" fmla="*/ 619125 h 2705100"/>
                    <a:gd name="connsiteX5" fmla="*/ 3943350 w 3943350"/>
                    <a:gd name="connsiteY5" fmla="*/ 0 h 2705100"/>
                    <a:gd name="connsiteX0-1" fmla="*/ 0 w 3943350"/>
                    <a:gd name="connsiteY0-2" fmla="*/ 2705100 h 2705100"/>
                    <a:gd name="connsiteX1-3" fmla="*/ 1152525 w 3943350"/>
                    <a:gd name="connsiteY1-4" fmla="*/ 2381250 h 2705100"/>
                    <a:gd name="connsiteX2-5" fmla="*/ 2333625 w 3943350"/>
                    <a:gd name="connsiteY2-6" fmla="*/ 1762125 h 2705100"/>
                    <a:gd name="connsiteX3-7" fmla="*/ 2914650 w 3943350"/>
                    <a:gd name="connsiteY3-8" fmla="*/ 1190625 h 2705100"/>
                    <a:gd name="connsiteX4-9" fmla="*/ 3400425 w 3943350"/>
                    <a:gd name="connsiteY4-10" fmla="*/ 542925 h 2705100"/>
                    <a:gd name="connsiteX5-11" fmla="*/ 3943350 w 3943350"/>
                    <a:gd name="connsiteY5-12" fmla="*/ 0 h 2705100"/>
                    <a:gd name="connsiteX0-13" fmla="*/ 0 w 3810000"/>
                    <a:gd name="connsiteY0-14" fmla="*/ 2867025 h 2867025"/>
                    <a:gd name="connsiteX1-15" fmla="*/ 1152525 w 3810000"/>
                    <a:gd name="connsiteY1-16" fmla="*/ 2543175 h 2867025"/>
                    <a:gd name="connsiteX2-17" fmla="*/ 2333625 w 3810000"/>
                    <a:gd name="connsiteY2-18" fmla="*/ 1924050 h 2867025"/>
                    <a:gd name="connsiteX3-19" fmla="*/ 2914650 w 3810000"/>
                    <a:gd name="connsiteY3-20" fmla="*/ 1352550 h 2867025"/>
                    <a:gd name="connsiteX4-21" fmla="*/ 3400425 w 3810000"/>
                    <a:gd name="connsiteY4-22" fmla="*/ 704850 h 2867025"/>
                    <a:gd name="connsiteX5-23" fmla="*/ 3810000 w 3810000"/>
                    <a:gd name="connsiteY5-24" fmla="*/ 0 h 2867025"/>
                    <a:gd name="connsiteX0-25" fmla="*/ 0 w 3810000"/>
                    <a:gd name="connsiteY0-26" fmla="*/ 2867025 h 2867025"/>
                    <a:gd name="connsiteX1-27" fmla="*/ 1152525 w 3810000"/>
                    <a:gd name="connsiteY1-28" fmla="*/ 2543175 h 2867025"/>
                    <a:gd name="connsiteX2-29" fmla="*/ 2333625 w 3810000"/>
                    <a:gd name="connsiteY2-30" fmla="*/ 1924050 h 2867025"/>
                    <a:gd name="connsiteX3-31" fmla="*/ 2914650 w 3810000"/>
                    <a:gd name="connsiteY3-32" fmla="*/ 1352550 h 2867025"/>
                    <a:gd name="connsiteX4-33" fmla="*/ 3400425 w 3810000"/>
                    <a:gd name="connsiteY4-34" fmla="*/ 704850 h 2867025"/>
                    <a:gd name="connsiteX5-35" fmla="*/ 3810000 w 3810000"/>
                    <a:gd name="connsiteY5-36" fmla="*/ 0 h 2867025"/>
                    <a:gd name="connsiteX0-37" fmla="*/ 0 w 3810000"/>
                    <a:gd name="connsiteY0-38" fmla="*/ 2867025 h 2867025"/>
                    <a:gd name="connsiteX1-39" fmla="*/ 1152525 w 3810000"/>
                    <a:gd name="connsiteY1-40" fmla="*/ 2543175 h 2867025"/>
                    <a:gd name="connsiteX2-41" fmla="*/ 2333625 w 3810000"/>
                    <a:gd name="connsiteY2-42" fmla="*/ 1924050 h 2867025"/>
                    <a:gd name="connsiteX3-43" fmla="*/ 2914650 w 3810000"/>
                    <a:gd name="connsiteY3-44" fmla="*/ 1352550 h 2867025"/>
                    <a:gd name="connsiteX4-45" fmla="*/ 3362325 w 3810000"/>
                    <a:gd name="connsiteY4-46" fmla="*/ 676275 h 2867025"/>
                    <a:gd name="connsiteX5-47" fmla="*/ 3810000 w 3810000"/>
                    <a:gd name="connsiteY5-48" fmla="*/ 0 h 2867025"/>
                    <a:gd name="connsiteX0-49" fmla="*/ 0 w 3810000"/>
                    <a:gd name="connsiteY0-50" fmla="*/ 2867025 h 2867025"/>
                    <a:gd name="connsiteX1-51" fmla="*/ 1152525 w 3810000"/>
                    <a:gd name="connsiteY1-52" fmla="*/ 2543175 h 2867025"/>
                    <a:gd name="connsiteX2-53" fmla="*/ 2333625 w 3810000"/>
                    <a:gd name="connsiteY2-54" fmla="*/ 1924050 h 2867025"/>
                    <a:gd name="connsiteX3-55" fmla="*/ 2914650 w 3810000"/>
                    <a:gd name="connsiteY3-56" fmla="*/ 1352550 h 2867025"/>
                    <a:gd name="connsiteX4-57" fmla="*/ 3295650 w 3810000"/>
                    <a:gd name="connsiteY4-58" fmla="*/ 628650 h 2867025"/>
                    <a:gd name="connsiteX5-59" fmla="*/ 3810000 w 3810000"/>
                    <a:gd name="connsiteY5-60" fmla="*/ 0 h 2867025"/>
                    <a:gd name="connsiteX0-61" fmla="*/ 0 w 3810000"/>
                    <a:gd name="connsiteY0-62" fmla="*/ 2867025 h 2867025"/>
                    <a:gd name="connsiteX1-63" fmla="*/ 1152525 w 3810000"/>
                    <a:gd name="connsiteY1-64" fmla="*/ 2543175 h 2867025"/>
                    <a:gd name="connsiteX2-65" fmla="*/ 2333625 w 3810000"/>
                    <a:gd name="connsiteY2-66" fmla="*/ 1924050 h 2867025"/>
                    <a:gd name="connsiteX3-67" fmla="*/ 2847975 w 3810000"/>
                    <a:gd name="connsiteY3-68" fmla="*/ 1343025 h 2867025"/>
                    <a:gd name="connsiteX4-69" fmla="*/ 3295650 w 3810000"/>
                    <a:gd name="connsiteY4-70" fmla="*/ 628650 h 2867025"/>
                    <a:gd name="connsiteX5-71" fmla="*/ 3810000 w 3810000"/>
                    <a:gd name="connsiteY5-72" fmla="*/ 0 h 2867025"/>
                    <a:gd name="connsiteX0-73" fmla="*/ 0 w 3810000"/>
                    <a:gd name="connsiteY0-74" fmla="*/ 2867025 h 2867025"/>
                    <a:gd name="connsiteX1-75" fmla="*/ 1152525 w 3810000"/>
                    <a:gd name="connsiteY1-76" fmla="*/ 2543175 h 2867025"/>
                    <a:gd name="connsiteX2-77" fmla="*/ 2266950 w 3810000"/>
                    <a:gd name="connsiteY2-78" fmla="*/ 1885950 h 2867025"/>
                    <a:gd name="connsiteX3-79" fmla="*/ 2847975 w 3810000"/>
                    <a:gd name="connsiteY3-80" fmla="*/ 1343025 h 2867025"/>
                    <a:gd name="connsiteX4-81" fmla="*/ 3295650 w 3810000"/>
                    <a:gd name="connsiteY4-82" fmla="*/ 628650 h 2867025"/>
                    <a:gd name="connsiteX5-83" fmla="*/ 3810000 w 3810000"/>
                    <a:gd name="connsiteY5-84" fmla="*/ 0 h 2867025"/>
                    <a:gd name="connsiteX0-85" fmla="*/ 0 w 3810000"/>
                    <a:gd name="connsiteY0-86" fmla="*/ 2867025 h 2867025"/>
                    <a:gd name="connsiteX1-87" fmla="*/ 1114425 w 3810000"/>
                    <a:gd name="connsiteY1-88" fmla="*/ 2524125 h 2867025"/>
                    <a:gd name="connsiteX2-89" fmla="*/ 2266950 w 3810000"/>
                    <a:gd name="connsiteY2-90" fmla="*/ 1885950 h 2867025"/>
                    <a:gd name="connsiteX3-91" fmla="*/ 2847975 w 3810000"/>
                    <a:gd name="connsiteY3-92" fmla="*/ 1343025 h 2867025"/>
                    <a:gd name="connsiteX4-93" fmla="*/ 3295650 w 3810000"/>
                    <a:gd name="connsiteY4-94" fmla="*/ 628650 h 2867025"/>
                    <a:gd name="connsiteX5-95" fmla="*/ 3810000 w 3810000"/>
                    <a:gd name="connsiteY5-96" fmla="*/ 0 h 2867025"/>
                    <a:gd name="connsiteX0-97" fmla="*/ 0 w 3810000"/>
                    <a:gd name="connsiteY0-98" fmla="*/ 2867025 h 2867025"/>
                    <a:gd name="connsiteX1-99" fmla="*/ 1114425 w 3810000"/>
                    <a:gd name="connsiteY1-100" fmla="*/ 2524125 h 2867025"/>
                    <a:gd name="connsiteX2-101" fmla="*/ 1499235 w 3810000"/>
                    <a:gd name="connsiteY2-102" fmla="*/ 2346961 h 2867025"/>
                    <a:gd name="connsiteX3-103" fmla="*/ 2266950 w 3810000"/>
                    <a:gd name="connsiteY3-104" fmla="*/ 1885950 h 2867025"/>
                    <a:gd name="connsiteX4-105" fmla="*/ 2847975 w 3810000"/>
                    <a:gd name="connsiteY4-106" fmla="*/ 1343025 h 2867025"/>
                    <a:gd name="connsiteX5-107" fmla="*/ 3295650 w 3810000"/>
                    <a:gd name="connsiteY5-108" fmla="*/ 628650 h 2867025"/>
                    <a:gd name="connsiteX6" fmla="*/ 3810000 w 3810000"/>
                    <a:gd name="connsiteY6" fmla="*/ 0 h 2867025"/>
                    <a:gd name="connsiteX0-109" fmla="*/ 0 w 3810000"/>
                    <a:gd name="connsiteY0-110" fmla="*/ 2867025 h 2867025"/>
                    <a:gd name="connsiteX1-111" fmla="*/ 1114425 w 3810000"/>
                    <a:gd name="connsiteY1-112" fmla="*/ 2524125 h 2867025"/>
                    <a:gd name="connsiteX2-113" fmla="*/ 1743075 w 3810000"/>
                    <a:gd name="connsiteY2-114" fmla="*/ 2392681 h 2867025"/>
                    <a:gd name="connsiteX3-115" fmla="*/ 2266950 w 3810000"/>
                    <a:gd name="connsiteY3-116" fmla="*/ 1885950 h 2867025"/>
                    <a:gd name="connsiteX4-117" fmla="*/ 2847975 w 3810000"/>
                    <a:gd name="connsiteY4-118" fmla="*/ 1343025 h 2867025"/>
                    <a:gd name="connsiteX5-119" fmla="*/ 3295650 w 3810000"/>
                    <a:gd name="connsiteY5-120" fmla="*/ 628650 h 2867025"/>
                    <a:gd name="connsiteX6-121" fmla="*/ 3810000 w 3810000"/>
                    <a:gd name="connsiteY6-122" fmla="*/ 0 h 2867025"/>
                    <a:gd name="connsiteX0-123" fmla="*/ 0 w 3810000"/>
                    <a:gd name="connsiteY0-124" fmla="*/ 2867025 h 2867025"/>
                    <a:gd name="connsiteX1-125" fmla="*/ 1114425 w 3810000"/>
                    <a:gd name="connsiteY1-126" fmla="*/ 2524125 h 2867025"/>
                    <a:gd name="connsiteX2-127" fmla="*/ 1743075 w 3810000"/>
                    <a:gd name="connsiteY2-128" fmla="*/ 2392681 h 2867025"/>
                    <a:gd name="connsiteX3-129" fmla="*/ 2305050 w 3810000"/>
                    <a:gd name="connsiteY3-130" fmla="*/ 1893570 h 2867025"/>
                    <a:gd name="connsiteX4-131" fmla="*/ 2847975 w 3810000"/>
                    <a:gd name="connsiteY4-132" fmla="*/ 1343025 h 2867025"/>
                    <a:gd name="connsiteX5-133" fmla="*/ 3295650 w 3810000"/>
                    <a:gd name="connsiteY5-134" fmla="*/ 628650 h 2867025"/>
                    <a:gd name="connsiteX6-135" fmla="*/ 3810000 w 3810000"/>
                    <a:gd name="connsiteY6-136" fmla="*/ 0 h 2867025"/>
                    <a:gd name="connsiteX0-137" fmla="*/ 0 w 3810000"/>
                    <a:gd name="connsiteY0-138" fmla="*/ 2867025 h 2867025"/>
                    <a:gd name="connsiteX1-139" fmla="*/ 1114425 w 3810000"/>
                    <a:gd name="connsiteY1-140" fmla="*/ 2524125 h 2867025"/>
                    <a:gd name="connsiteX2-141" fmla="*/ 1743075 w 3810000"/>
                    <a:gd name="connsiteY2-142" fmla="*/ 2392681 h 2867025"/>
                    <a:gd name="connsiteX3-143" fmla="*/ 2305050 w 3810000"/>
                    <a:gd name="connsiteY3-144" fmla="*/ 1893570 h 2867025"/>
                    <a:gd name="connsiteX4-145" fmla="*/ 2802255 w 3810000"/>
                    <a:gd name="connsiteY4-146" fmla="*/ 1304925 h 2867025"/>
                    <a:gd name="connsiteX5-147" fmla="*/ 3295650 w 3810000"/>
                    <a:gd name="connsiteY5-148" fmla="*/ 628650 h 2867025"/>
                    <a:gd name="connsiteX6-149" fmla="*/ 3810000 w 3810000"/>
                    <a:gd name="connsiteY6-150" fmla="*/ 0 h 2867025"/>
                    <a:gd name="connsiteX0-151" fmla="*/ 0 w 3810000"/>
                    <a:gd name="connsiteY0-152" fmla="*/ 2867025 h 2867025"/>
                    <a:gd name="connsiteX1-153" fmla="*/ 1068705 w 3810000"/>
                    <a:gd name="connsiteY1-154" fmla="*/ 2638425 h 2867025"/>
                    <a:gd name="connsiteX2-155" fmla="*/ 1743075 w 3810000"/>
                    <a:gd name="connsiteY2-156" fmla="*/ 2392681 h 2867025"/>
                    <a:gd name="connsiteX3-157" fmla="*/ 2305050 w 3810000"/>
                    <a:gd name="connsiteY3-158" fmla="*/ 1893570 h 2867025"/>
                    <a:gd name="connsiteX4-159" fmla="*/ 2802255 w 3810000"/>
                    <a:gd name="connsiteY4-160" fmla="*/ 1304925 h 2867025"/>
                    <a:gd name="connsiteX5-161" fmla="*/ 3295650 w 3810000"/>
                    <a:gd name="connsiteY5-162" fmla="*/ 628650 h 2867025"/>
                    <a:gd name="connsiteX6-163" fmla="*/ 3810000 w 3810000"/>
                    <a:gd name="connsiteY6-164" fmla="*/ 0 h 2867025"/>
                    <a:gd name="connsiteX0-165" fmla="*/ 0 w 3832860"/>
                    <a:gd name="connsiteY0-166" fmla="*/ 2646045 h 2647873"/>
                    <a:gd name="connsiteX1-167" fmla="*/ 1091565 w 3832860"/>
                    <a:gd name="connsiteY1-168" fmla="*/ 2638425 h 2647873"/>
                    <a:gd name="connsiteX2-169" fmla="*/ 1765935 w 3832860"/>
                    <a:gd name="connsiteY2-170" fmla="*/ 2392681 h 2647873"/>
                    <a:gd name="connsiteX3-171" fmla="*/ 2327910 w 3832860"/>
                    <a:gd name="connsiteY3-172" fmla="*/ 1893570 h 2647873"/>
                    <a:gd name="connsiteX4-173" fmla="*/ 2825115 w 3832860"/>
                    <a:gd name="connsiteY4-174" fmla="*/ 1304925 h 2647873"/>
                    <a:gd name="connsiteX5-175" fmla="*/ 3318510 w 3832860"/>
                    <a:gd name="connsiteY5-176" fmla="*/ 628650 h 2647873"/>
                    <a:gd name="connsiteX6-177" fmla="*/ 3832860 w 3832860"/>
                    <a:gd name="connsiteY6-178" fmla="*/ 0 h 2647873"/>
                    <a:gd name="connsiteX0-179" fmla="*/ 0 w 3832860"/>
                    <a:gd name="connsiteY0-180" fmla="*/ 2646045 h 2657599"/>
                    <a:gd name="connsiteX1-181" fmla="*/ 1091565 w 3832860"/>
                    <a:gd name="connsiteY1-182" fmla="*/ 2638425 h 2657599"/>
                    <a:gd name="connsiteX2-183" fmla="*/ 1765935 w 3832860"/>
                    <a:gd name="connsiteY2-184" fmla="*/ 2392681 h 2657599"/>
                    <a:gd name="connsiteX3-185" fmla="*/ 2327910 w 3832860"/>
                    <a:gd name="connsiteY3-186" fmla="*/ 1893570 h 2657599"/>
                    <a:gd name="connsiteX4-187" fmla="*/ 2825115 w 3832860"/>
                    <a:gd name="connsiteY4-188" fmla="*/ 1304925 h 2657599"/>
                    <a:gd name="connsiteX5-189" fmla="*/ 3318510 w 3832860"/>
                    <a:gd name="connsiteY5-190" fmla="*/ 628650 h 2657599"/>
                    <a:gd name="connsiteX6-191" fmla="*/ 3832860 w 3832860"/>
                    <a:gd name="connsiteY6-192" fmla="*/ 0 h 2657599"/>
                    <a:gd name="connsiteX0-193" fmla="*/ 0 w 3832860"/>
                    <a:gd name="connsiteY0-194" fmla="*/ 2646045 h 2646045"/>
                    <a:gd name="connsiteX1-195" fmla="*/ 1076325 w 3832860"/>
                    <a:gd name="connsiteY1-196" fmla="*/ 2539365 h 2646045"/>
                    <a:gd name="connsiteX2-197" fmla="*/ 1765935 w 3832860"/>
                    <a:gd name="connsiteY2-198" fmla="*/ 2392681 h 2646045"/>
                    <a:gd name="connsiteX3-199" fmla="*/ 2327910 w 3832860"/>
                    <a:gd name="connsiteY3-200" fmla="*/ 1893570 h 2646045"/>
                    <a:gd name="connsiteX4-201" fmla="*/ 2825115 w 3832860"/>
                    <a:gd name="connsiteY4-202" fmla="*/ 1304925 h 2646045"/>
                    <a:gd name="connsiteX5-203" fmla="*/ 3318510 w 3832860"/>
                    <a:gd name="connsiteY5-204" fmla="*/ 628650 h 2646045"/>
                    <a:gd name="connsiteX6-205" fmla="*/ 3832860 w 3832860"/>
                    <a:gd name="connsiteY6-206" fmla="*/ 0 h 2646045"/>
                    <a:gd name="connsiteX0-207" fmla="*/ 0 w 3832860"/>
                    <a:gd name="connsiteY0-208" fmla="*/ 2646045 h 2723780"/>
                    <a:gd name="connsiteX1-209" fmla="*/ 1175385 w 3832860"/>
                    <a:gd name="connsiteY1-210" fmla="*/ 2714625 h 2723780"/>
                    <a:gd name="connsiteX2-211" fmla="*/ 1765935 w 3832860"/>
                    <a:gd name="connsiteY2-212" fmla="*/ 2392681 h 2723780"/>
                    <a:gd name="connsiteX3-213" fmla="*/ 2327910 w 3832860"/>
                    <a:gd name="connsiteY3-214" fmla="*/ 1893570 h 2723780"/>
                    <a:gd name="connsiteX4-215" fmla="*/ 2825115 w 3832860"/>
                    <a:gd name="connsiteY4-216" fmla="*/ 1304925 h 2723780"/>
                    <a:gd name="connsiteX5-217" fmla="*/ 3318510 w 3832860"/>
                    <a:gd name="connsiteY5-218" fmla="*/ 628650 h 2723780"/>
                    <a:gd name="connsiteX6-219" fmla="*/ 3832860 w 3832860"/>
                    <a:gd name="connsiteY6-220" fmla="*/ 0 h 2723780"/>
                    <a:gd name="connsiteX0-221" fmla="*/ 0 w 3832860"/>
                    <a:gd name="connsiteY0-222" fmla="*/ 2646045 h 2721752"/>
                    <a:gd name="connsiteX1-223" fmla="*/ 1175385 w 3832860"/>
                    <a:gd name="connsiteY1-224" fmla="*/ 2714625 h 2721752"/>
                    <a:gd name="connsiteX2-225" fmla="*/ 1788795 w 3832860"/>
                    <a:gd name="connsiteY2-226" fmla="*/ 2430781 h 2721752"/>
                    <a:gd name="connsiteX3-227" fmla="*/ 2327910 w 3832860"/>
                    <a:gd name="connsiteY3-228" fmla="*/ 1893570 h 2721752"/>
                    <a:gd name="connsiteX4-229" fmla="*/ 2825115 w 3832860"/>
                    <a:gd name="connsiteY4-230" fmla="*/ 1304925 h 2721752"/>
                    <a:gd name="connsiteX5-231" fmla="*/ 3318510 w 3832860"/>
                    <a:gd name="connsiteY5-232" fmla="*/ 628650 h 2721752"/>
                    <a:gd name="connsiteX6-233" fmla="*/ 3832860 w 3832860"/>
                    <a:gd name="connsiteY6-234" fmla="*/ 0 h 2721752"/>
                    <a:gd name="connsiteX0-235" fmla="*/ 0 w 3764280"/>
                    <a:gd name="connsiteY0-236" fmla="*/ 2897505 h 2897505"/>
                    <a:gd name="connsiteX1-237" fmla="*/ 1106805 w 3764280"/>
                    <a:gd name="connsiteY1-238" fmla="*/ 2714625 h 2897505"/>
                    <a:gd name="connsiteX2-239" fmla="*/ 1720215 w 3764280"/>
                    <a:gd name="connsiteY2-240" fmla="*/ 2430781 h 2897505"/>
                    <a:gd name="connsiteX3-241" fmla="*/ 2259330 w 3764280"/>
                    <a:gd name="connsiteY3-242" fmla="*/ 1893570 h 2897505"/>
                    <a:gd name="connsiteX4-243" fmla="*/ 2756535 w 3764280"/>
                    <a:gd name="connsiteY4-244" fmla="*/ 1304925 h 2897505"/>
                    <a:gd name="connsiteX5-245" fmla="*/ 3249930 w 3764280"/>
                    <a:gd name="connsiteY5-246" fmla="*/ 628650 h 2897505"/>
                    <a:gd name="connsiteX6-247" fmla="*/ 3764280 w 3764280"/>
                    <a:gd name="connsiteY6-248" fmla="*/ 0 h 2897505"/>
                    <a:gd name="connsiteX0-249" fmla="*/ 0 w 3764280"/>
                    <a:gd name="connsiteY0-250" fmla="*/ 2897505 h 2897505"/>
                    <a:gd name="connsiteX1-251" fmla="*/ 1106805 w 3764280"/>
                    <a:gd name="connsiteY1-252" fmla="*/ 2714625 h 2897505"/>
                    <a:gd name="connsiteX2-253" fmla="*/ 1720215 w 3764280"/>
                    <a:gd name="connsiteY2-254" fmla="*/ 2430781 h 2897505"/>
                    <a:gd name="connsiteX3-255" fmla="*/ 2503170 w 3764280"/>
                    <a:gd name="connsiteY3-256" fmla="*/ 1764030 h 2897505"/>
                    <a:gd name="connsiteX4-257" fmla="*/ 2756535 w 3764280"/>
                    <a:gd name="connsiteY4-258" fmla="*/ 1304925 h 2897505"/>
                    <a:gd name="connsiteX5-259" fmla="*/ 3249930 w 3764280"/>
                    <a:gd name="connsiteY5-260" fmla="*/ 628650 h 2897505"/>
                    <a:gd name="connsiteX6-261" fmla="*/ 3764280 w 3764280"/>
                    <a:gd name="connsiteY6-262" fmla="*/ 0 h 2897505"/>
                    <a:gd name="connsiteX0-263" fmla="*/ 0 w 3764280"/>
                    <a:gd name="connsiteY0-264" fmla="*/ 2897505 h 2897505"/>
                    <a:gd name="connsiteX1-265" fmla="*/ 1106805 w 3764280"/>
                    <a:gd name="connsiteY1-266" fmla="*/ 2714625 h 2897505"/>
                    <a:gd name="connsiteX2-267" fmla="*/ 1720215 w 3764280"/>
                    <a:gd name="connsiteY2-268" fmla="*/ 2430781 h 2897505"/>
                    <a:gd name="connsiteX3-269" fmla="*/ 2503170 w 3764280"/>
                    <a:gd name="connsiteY3-270" fmla="*/ 1764030 h 2897505"/>
                    <a:gd name="connsiteX4-271" fmla="*/ 2939415 w 3764280"/>
                    <a:gd name="connsiteY4-272" fmla="*/ 1251585 h 2897505"/>
                    <a:gd name="connsiteX5-273" fmla="*/ 3249930 w 3764280"/>
                    <a:gd name="connsiteY5-274" fmla="*/ 628650 h 2897505"/>
                    <a:gd name="connsiteX6-275" fmla="*/ 3764280 w 3764280"/>
                    <a:gd name="connsiteY6-276" fmla="*/ 0 h 2897505"/>
                    <a:gd name="connsiteX0-277" fmla="*/ 0 w 3764280"/>
                    <a:gd name="connsiteY0-278" fmla="*/ 2897505 h 2897505"/>
                    <a:gd name="connsiteX1-279" fmla="*/ 1106805 w 3764280"/>
                    <a:gd name="connsiteY1-280" fmla="*/ 2714625 h 2897505"/>
                    <a:gd name="connsiteX2-281" fmla="*/ 1720215 w 3764280"/>
                    <a:gd name="connsiteY2-282" fmla="*/ 2430781 h 2897505"/>
                    <a:gd name="connsiteX3-283" fmla="*/ 2503170 w 3764280"/>
                    <a:gd name="connsiteY3-284" fmla="*/ 1764030 h 2897505"/>
                    <a:gd name="connsiteX4-285" fmla="*/ 2939415 w 3764280"/>
                    <a:gd name="connsiteY4-286" fmla="*/ 1251585 h 2897505"/>
                    <a:gd name="connsiteX5-287" fmla="*/ 3303270 w 3764280"/>
                    <a:gd name="connsiteY5-288" fmla="*/ 681990 h 2897505"/>
                    <a:gd name="connsiteX6-289" fmla="*/ 3764280 w 3764280"/>
                    <a:gd name="connsiteY6-290" fmla="*/ 0 h 2897505"/>
                    <a:gd name="connsiteX0-291" fmla="*/ 0 w 3764280"/>
                    <a:gd name="connsiteY0-292" fmla="*/ 2897505 h 2897505"/>
                    <a:gd name="connsiteX1-293" fmla="*/ 1099185 w 3764280"/>
                    <a:gd name="connsiteY1-294" fmla="*/ 2699385 h 2897505"/>
                    <a:gd name="connsiteX2-295" fmla="*/ 1720215 w 3764280"/>
                    <a:gd name="connsiteY2-296" fmla="*/ 2430781 h 2897505"/>
                    <a:gd name="connsiteX3-297" fmla="*/ 2503170 w 3764280"/>
                    <a:gd name="connsiteY3-298" fmla="*/ 1764030 h 2897505"/>
                    <a:gd name="connsiteX4-299" fmla="*/ 2939415 w 3764280"/>
                    <a:gd name="connsiteY4-300" fmla="*/ 1251585 h 2897505"/>
                    <a:gd name="connsiteX5-301" fmla="*/ 3303270 w 3764280"/>
                    <a:gd name="connsiteY5-302" fmla="*/ 681990 h 2897505"/>
                    <a:gd name="connsiteX6-303" fmla="*/ 3764280 w 3764280"/>
                    <a:gd name="connsiteY6-304" fmla="*/ 0 h 2897505"/>
                    <a:gd name="connsiteX0-305" fmla="*/ 0 w 3764280"/>
                    <a:gd name="connsiteY0-306" fmla="*/ 2897505 h 2897505"/>
                    <a:gd name="connsiteX1-307" fmla="*/ 1099185 w 3764280"/>
                    <a:gd name="connsiteY1-308" fmla="*/ 2699385 h 2897505"/>
                    <a:gd name="connsiteX2-309" fmla="*/ 1689735 w 3764280"/>
                    <a:gd name="connsiteY2-310" fmla="*/ 2400301 h 2897505"/>
                    <a:gd name="connsiteX3-311" fmla="*/ 2503170 w 3764280"/>
                    <a:gd name="connsiteY3-312" fmla="*/ 1764030 h 2897505"/>
                    <a:gd name="connsiteX4-313" fmla="*/ 2939415 w 3764280"/>
                    <a:gd name="connsiteY4-314" fmla="*/ 1251585 h 2897505"/>
                    <a:gd name="connsiteX5-315" fmla="*/ 3303270 w 3764280"/>
                    <a:gd name="connsiteY5-316" fmla="*/ 681990 h 2897505"/>
                    <a:gd name="connsiteX6-317" fmla="*/ 3764280 w 3764280"/>
                    <a:gd name="connsiteY6-318" fmla="*/ 0 h 2897505"/>
                    <a:gd name="connsiteX0-319" fmla="*/ 0 w 3764280"/>
                    <a:gd name="connsiteY0-320" fmla="*/ 2897505 h 2897505"/>
                    <a:gd name="connsiteX1-321" fmla="*/ 1099185 w 3764280"/>
                    <a:gd name="connsiteY1-322" fmla="*/ 2699385 h 2897505"/>
                    <a:gd name="connsiteX2-323" fmla="*/ 1689735 w 3764280"/>
                    <a:gd name="connsiteY2-324" fmla="*/ 2400301 h 2897505"/>
                    <a:gd name="connsiteX3-325" fmla="*/ 2503170 w 3764280"/>
                    <a:gd name="connsiteY3-326" fmla="*/ 1764030 h 2897505"/>
                    <a:gd name="connsiteX4-327" fmla="*/ 2939415 w 3764280"/>
                    <a:gd name="connsiteY4-328" fmla="*/ 1251585 h 2897505"/>
                    <a:gd name="connsiteX5-329" fmla="*/ 3272790 w 3764280"/>
                    <a:gd name="connsiteY5-330" fmla="*/ 666750 h 2897505"/>
                    <a:gd name="connsiteX6-331" fmla="*/ 3764280 w 3764280"/>
                    <a:gd name="connsiteY6-332" fmla="*/ 0 h 2897505"/>
                    <a:gd name="connsiteX0-333" fmla="*/ 0 w 3939540"/>
                    <a:gd name="connsiteY0-334" fmla="*/ 3423285 h 3423285"/>
                    <a:gd name="connsiteX1-335" fmla="*/ 1099185 w 3939540"/>
                    <a:gd name="connsiteY1-336" fmla="*/ 3225165 h 3423285"/>
                    <a:gd name="connsiteX2-337" fmla="*/ 1689735 w 3939540"/>
                    <a:gd name="connsiteY2-338" fmla="*/ 2926081 h 3423285"/>
                    <a:gd name="connsiteX3-339" fmla="*/ 2503170 w 3939540"/>
                    <a:gd name="connsiteY3-340" fmla="*/ 2289810 h 3423285"/>
                    <a:gd name="connsiteX4-341" fmla="*/ 2939415 w 3939540"/>
                    <a:gd name="connsiteY4-342" fmla="*/ 1777365 h 3423285"/>
                    <a:gd name="connsiteX5-343" fmla="*/ 3272790 w 3939540"/>
                    <a:gd name="connsiteY5-344" fmla="*/ 1192530 h 3423285"/>
                    <a:gd name="connsiteX6-345" fmla="*/ 3939540 w 3939540"/>
                    <a:gd name="connsiteY6-346" fmla="*/ 0 h 3423285"/>
                    <a:gd name="connsiteX0-347" fmla="*/ 0 w 3939540"/>
                    <a:gd name="connsiteY0-348" fmla="*/ 3423285 h 3423285"/>
                    <a:gd name="connsiteX1-349" fmla="*/ 1099185 w 3939540"/>
                    <a:gd name="connsiteY1-350" fmla="*/ 3225165 h 3423285"/>
                    <a:gd name="connsiteX2-351" fmla="*/ 1689735 w 3939540"/>
                    <a:gd name="connsiteY2-352" fmla="*/ 2926081 h 3423285"/>
                    <a:gd name="connsiteX3-353" fmla="*/ 2503170 w 3939540"/>
                    <a:gd name="connsiteY3-354" fmla="*/ 2289810 h 3423285"/>
                    <a:gd name="connsiteX4-355" fmla="*/ 2939415 w 3939540"/>
                    <a:gd name="connsiteY4-356" fmla="*/ 1777365 h 3423285"/>
                    <a:gd name="connsiteX5-357" fmla="*/ 3272790 w 3939540"/>
                    <a:gd name="connsiteY5-358" fmla="*/ 1192530 h 3423285"/>
                    <a:gd name="connsiteX6-359" fmla="*/ 3939540 w 3939540"/>
                    <a:gd name="connsiteY6-360" fmla="*/ 0 h 3423285"/>
                    <a:gd name="connsiteX0-361" fmla="*/ 0 w 4030980"/>
                    <a:gd name="connsiteY0-362" fmla="*/ 3499485 h 3499485"/>
                    <a:gd name="connsiteX1-363" fmla="*/ 1099185 w 4030980"/>
                    <a:gd name="connsiteY1-364" fmla="*/ 3301365 h 3499485"/>
                    <a:gd name="connsiteX2-365" fmla="*/ 1689735 w 4030980"/>
                    <a:gd name="connsiteY2-366" fmla="*/ 3002281 h 3499485"/>
                    <a:gd name="connsiteX3-367" fmla="*/ 2503170 w 4030980"/>
                    <a:gd name="connsiteY3-368" fmla="*/ 2366010 h 3499485"/>
                    <a:gd name="connsiteX4-369" fmla="*/ 2939415 w 4030980"/>
                    <a:gd name="connsiteY4-370" fmla="*/ 1853565 h 3499485"/>
                    <a:gd name="connsiteX5-371" fmla="*/ 3272790 w 4030980"/>
                    <a:gd name="connsiteY5-372" fmla="*/ 1268730 h 3499485"/>
                    <a:gd name="connsiteX6-373" fmla="*/ 4030980 w 4030980"/>
                    <a:gd name="connsiteY6-374" fmla="*/ 0 h 3499485"/>
                    <a:gd name="connsiteX0-375" fmla="*/ 0 w 4030980"/>
                    <a:gd name="connsiteY0-376" fmla="*/ 3499485 h 3499485"/>
                    <a:gd name="connsiteX1-377" fmla="*/ 1099185 w 4030980"/>
                    <a:gd name="connsiteY1-378" fmla="*/ 3301365 h 3499485"/>
                    <a:gd name="connsiteX2-379" fmla="*/ 1689735 w 4030980"/>
                    <a:gd name="connsiteY2-380" fmla="*/ 3002281 h 3499485"/>
                    <a:gd name="connsiteX3-381" fmla="*/ 2503170 w 4030980"/>
                    <a:gd name="connsiteY3-382" fmla="*/ 2366010 h 3499485"/>
                    <a:gd name="connsiteX4-383" fmla="*/ 2939415 w 4030980"/>
                    <a:gd name="connsiteY4-384" fmla="*/ 1853565 h 3499485"/>
                    <a:gd name="connsiteX5-385" fmla="*/ 3272790 w 4030980"/>
                    <a:gd name="connsiteY5-386" fmla="*/ 1268730 h 3499485"/>
                    <a:gd name="connsiteX6-387" fmla="*/ 4030980 w 4030980"/>
                    <a:gd name="connsiteY6-388" fmla="*/ 0 h 3499485"/>
                    <a:gd name="connsiteX0-389" fmla="*/ 0 w 4030980"/>
                    <a:gd name="connsiteY0-390" fmla="*/ 3499485 h 3499485"/>
                    <a:gd name="connsiteX1-391" fmla="*/ 1099185 w 4030980"/>
                    <a:gd name="connsiteY1-392" fmla="*/ 3301365 h 3499485"/>
                    <a:gd name="connsiteX2-393" fmla="*/ 1689735 w 4030980"/>
                    <a:gd name="connsiteY2-394" fmla="*/ 3002281 h 3499485"/>
                    <a:gd name="connsiteX3-395" fmla="*/ 2503170 w 4030980"/>
                    <a:gd name="connsiteY3-396" fmla="*/ 2366010 h 3499485"/>
                    <a:gd name="connsiteX4-397" fmla="*/ 2939415 w 4030980"/>
                    <a:gd name="connsiteY4-398" fmla="*/ 1853565 h 3499485"/>
                    <a:gd name="connsiteX5-399" fmla="*/ 3234690 w 4030980"/>
                    <a:gd name="connsiteY5-400" fmla="*/ 1268730 h 3499485"/>
                    <a:gd name="connsiteX6-401" fmla="*/ 4030980 w 4030980"/>
                    <a:gd name="connsiteY6-402" fmla="*/ 0 h 3499485"/>
                    <a:gd name="connsiteX0-403" fmla="*/ 0 w 4030980"/>
                    <a:gd name="connsiteY0-404" fmla="*/ 3499485 h 3499485"/>
                    <a:gd name="connsiteX1-405" fmla="*/ 1099185 w 4030980"/>
                    <a:gd name="connsiteY1-406" fmla="*/ 3301365 h 3499485"/>
                    <a:gd name="connsiteX2-407" fmla="*/ 1689735 w 4030980"/>
                    <a:gd name="connsiteY2-408" fmla="*/ 3002281 h 3499485"/>
                    <a:gd name="connsiteX3-409" fmla="*/ 2503170 w 4030980"/>
                    <a:gd name="connsiteY3-410" fmla="*/ 2366010 h 3499485"/>
                    <a:gd name="connsiteX4-411" fmla="*/ 2870835 w 4030980"/>
                    <a:gd name="connsiteY4-412" fmla="*/ 1838325 h 3499485"/>
                    <a:gd name="connsiteX5-413" fmla="*/ 3234690 w 4030980"/>
                    <a:gd name="connsiteY5-414" fmla="*/ 1268730 h 3499485"/>
                    <a:gd name="connsiteX6-415" fmla="*/ 4030980 w 4030980"/>
                    <a:gd name="connsiteY6-416" fmla="*/ 0 h 3499485"/>
                    <a:gd name="connsiteX0-417" fmla="*/ 0 w 4030980"/>
                    <a:gd name="connsiteY0-418" fmla="*/ 3499485 h 3499485"/>
                    <a:gd name="connsiteX1-419" fmla="*/ 1099185 w 4030980"/>
                    <a:gd name="connsiteY1-420" fmla="*/ 3301365 h 3499485"/>
                    <a:gd name="connsiteX2-421" fmla="*/ 1689735 w 4030980"/>
                    <a:gd name="connsiteY2-422" fmla="*/ 3002281 h 3499485"/>
                    <a:gd name="connsiteX3-423" fmla="*/ 2465070 w 4030980"/>
                    <a:gd name="connsiteY3-424" fmla="*/ 2366010 h 3499485"/>
                    <a:gd name="connsiteX4-425" fmla="*/ 2870835 w 4030980"/>
                    <a:gd name="connsiteY4-426" fmla="*/ 1838325 h 3499485"/>
                    <a:gd name="connsiteX5-427" fmla="*/ 3234690 w 4030980"/>
                    <a:gd name="connsiteY5-428" fmla="*/ 1268730 h 3499485"/>
                    <a:gd name="connsiteX6-429" fmla="*/ 4030980 w 4030980"/>
                    <a:gd name="connsiteY6-430" fmla="*/ 0 h 3499485"/>
                    <a:gd name="connsiteX0-431" fmla="*/ 0 w 3931920"/>
                    <a:gd name="connsiteY0-432" fmla="*/ 3415665 h 3415665"/>
                    <a:gd name="connsiteX1-433" fmla="*/ 1099185 w 3931920"/>
                    <a:gd name="connsiteY1-434" fmla="*/ 3217545 h 3415665"/>
                    <a:gd name="connsiteX2-435" fmla="*/ 1689735 w 3931920"/>
                    <a:gd name="connsiteY2-436" fmla="*/ 2918461 h 3415665"/>
                    <a:gd name="connsiteX3-437" fmla="*/ 2465070 w 3931920"/>
                    <a:gd name="connsiteY3-438" fmla="*/ 2282190 h 3415665"/>
                    <a:gd name="connsiteX4-439" fmla="*/ 2870835 w 3931920"/>
                    <a:gd name="connsiteY4-440" fmla="*/ 1754505 h 3415665"/>
                    <a:gd name="connsiteX5-441" fmla="*/ 3234690 w 3931920"/>
                    <a:gd name="connsiteY5-442" fmla="*/ 1184910 h 3415665"/>
                    <a:gd name="connsiteX6-443" fmla="*/ 3931920 w 3931920"/>
                    <a:gd name="connsiteY6-444" fmla="*/ 0 h 3415665"/>
                    <a:gd name="connsiteX0-445" fmla="*/ 0 w 3931920"/>
                    <a:gd name="connsiteY0-446" fmla="*/ 3415665 h 3415665"/>
                    <a:gd name="connsiteX1-447" fmla="*/ 1099185 w 3931920"/>
                    <a:gd name="connsiteY1-448" fmla="*/ 3217545 h 3415665"/>
                    <a:gd name="connsiteX2-449" fmla="*/ 1689735 w 3931920"/>
                    <a:gd name="connsiteY2-450" fmla="*/ 2918461 h 3415665"/>
                    <a:gd name="connsiteX3-451" fmla="*/ 2465070 w 3931920"/>
                    <a:gd name="connsiteY3-452" fmla="*/ 2282190 h 3415665"/>
                    <a:gd name="connsiteX4-453" fmla="*/ 2870835 w 3931920"/>
                    <a:gd name="connsiteY4-454" fmla="*/ 1754505 h 3415665"/>
                    <a:gd name="connsiteX5-455" fmla="*/ 3234690 w 3931920"/>
                    <a:gd name="connsiteY5-456" fmla="*/ 1184910 h 3415665"/>
                    <a:gd name="connsiteX6-457" fmla="*/ 3931920 w 3931920"/>
                    <a:gd name="connsiteY6-458" fmla="*/ 0 h 3415665"/>
                    <a:gd name="connsiteX0-459" fmla="*/ 0 w 3714067"/>
                    <a:gd name="connsiteY0-460" fmla="*/ 3035095 h 3035095"/>
                    <a:gd name="connsiteX1-461" fmla="*/ 1099185 w 3714067"/>
                    <a:gd name="connsiteY1-462" fmla="*/ 2836975 h 3035095"/>
                    <a:gd name="connsiteX2-463" fmla="*/ 1689735 w 3714067"/>
                    <a:gd name="connsiteY2-464" fmla="*/ 2537891 h 3035095"/>
                    <a:gd name="connsiteX3-465" fmla="*/ 2465070 w 3714067"/>
                    <a:gd name="connsiteY3-466" fmla="*/ 1901620 h 3035095"/>
                    <a:gd name="connsiteX4-467" fmla="*/ 2870835 w 3714067"/>
                    <a:gd name="connsiteY4-468" fmla="*/ 1373935 h 3035095"/>
                    <a:gd name="connsiteX5-469" fmla="*/ 3234690 w 3714067"/>
                    <a:gd name="connsiteY5-470" fmla="*/ 804340 h 3035095"/>
                    <a:gd name="connsiteX6-471" fmla="*/ 3714067 w 3714067"/>
                    <a:gd name="connsiteY6-472" fmla="*/ 0 h 30350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21" y="connsiteY6-122"/>
                    </a:cxn>
                  </a:cxnLst>
                  <a:rect l="l" t="t" r="r" b="b"/>
                  <a:pathLst>
                    <a:path w="3714067" h="3035095">
                      <a:moveTo>
                        <a:pt x="0" y="3035095"/>
                      </a:moveTo>
                      <a:cubicBezTo>
                        <a:pt x="381794" y="3027951"/>
                        <a:pt x="817563" y="2919842"/>
                        <a:pt x="1099185" y="2836975"/>
                      </a:cubicBezTo>
                      <a:cubicBezTo>
                        <a:pt x="1380807" y="2754108"/>
                        <a:pt x="1497648" y="2644253"/>
                        <a:pt x="1689735" y="2537891"/>
                      </a:cubicBezTo>
                      <a:cubicBezTo>
                        <a:pt x="1881822" y="2431529"/>
                        <a:pt x="2268220" y="2095613"/>
                        <a:pt x="2465070" y="1901620"/>
                      </a:cubicBezTo>
                      <a:cubicBezTo>
                        <a:pt x="2661920" y="1707627"/>
                        <a:pt x="2742565" y="1556815"/>
                        <a:pt x="2870835" y="1373935"/>
                      </a:cubicBezTo>
                      <a:cubicBezTo>
                        <a:pt x="2999105" y="1191055"/>
                        <a:pt x="3094151" y="1033329"/>
                        <a:pt x="3234690" y="804340"/>
                      </a:cubicBezTo>
                      <a:cubicBezTo>
                        <a:pt x="3375229" y="575351"/>
                        <a:pt x="3564524" y="242729"/>
                        <a:pt x="3714067" y="0"/>
                      </a:cubicBezTo>
                    </a:path>
                  </a:pathLst>
                </a:custGeom>
                <a:noFill/>
                <a:ln w="19050">
                  <a:solidFill>
                    <a:srgbClr val="FF000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3" name="任意多边形 96">
                  <a:extLst>
                    <a:ext uri="{FF2B5EF4-FFF2-40B4-BE49-F238E27FC236}">
                      <a16:creationId xmlns:a16="http://schemas.microsoft.com/office/drawing/2014/main" id="{23043AC2-F84B-4DB2-B8A6-E8B398E565AC}"/>
                    </a:ext>
                  </a:extLst>
                </p:cNvPr>
                <p:cNvSpPr/>
                <p:nvPr/>
              </p:nvSpPr>
              <p:spPr>
                <a:xfrm>
                  <a:off x="4292330" y="2252790"/>
                  <a:ext cx="1725278" cy="159833"/>
                </a:xfrm>
                <a:custGeom>
                  <a:avLst/>
                  <a:gdLst>
                    <a:gd name="connsiteX0" fmla="*/ 3124200 w 3124200"/>
                    <a:gd name="connsiteY0" fmla="*/ 362913 h 362913"/>
                    <a:gd name="connsiteX1" fmla="*/ 2809875 w 3124200"/>
                    <a:gd name="connsiteY1" fmla="*/ 229563 h 362913"/>
                    <a:gd name="connsiteX2" fmla="*/ 2466975 w 3124200"/>
                    <a:gd name="connsiteY2" fmla="*/ 229563 h 362913"/>
                    <a:gd name="connsiteX3" fmla="*/ 2238375 w 3124200"/>
                    <a:gd name="connsiteY3" fmla="*/ 210513 h 362913"/>
                    <a:gd name="connsiteX4" fmla="*/ 2181225 w 3124200"/>
                    <a:gd name="connsiteY4" fmla="*/ 191463 h 362913"/>
                    <a:gd name="connsiteX5" fmla="*/ 1952625 w 3124200"/>
                    <a:gd name="connsiteY5" fmla="*/ 191463 h 362913"/>
                    <a:gd name="connsiteX6" fmla="*/ 1828800 w 3124200"/>
                    <a:gd name="connsiteY6" fmla="*/ 191463 h 362913"/>
                    <a:gd name="connsiteX7" fmla="*/ 1409700 w 3124200"/>
                    <a:gd name="connsiteY7" fmla="*/ 86688 h 362913"/>
                    <a:gd name="connsiteX8" fmla="*/ 1009650 w 3124200"/>
                    <a:gd name="connsiteY8" fmla="*/ 963 h 362913"/>
                    <a:gd name="connsiteX9" fmla="*/ 238125 w 3124200"/>
                    <a:gd name="connsiteY9" fmla="*/ 143838 h 362913"/>
                    <a:gd name="connsiteX10" fmla="*/ 0 w 3124200"/>
                    <a:gd name="connsiteY10" fmla="*/ 67638 h 362913"/>
                    <a:gd name="connsiteX0-1" fmla="*/ 3124200 w 3124200"/>
                    <a:gd name="connsiteY0-2" fmla="*/ 313488 h 313488"/>
                    <a:gd name="connsiteX1-3" fmla="*/ 2809875 w 3124200"/>
                    <a:gd name="connsiteY1-4" fmla="*/ 180138 h 313488"/>
                    <a:gd name="connsiteX2-5" fmla="*/ 2466975 w 3124200"/>
                    <a:gd name="connsiteY2-6" fmla="*/ 180138 h 313488"/>
                    <a:gd name="connsiteX3-7" fmla="*/ 2238375 w 3124200"/>
                    <a:gd name="connsiteY3-8" fmla="*/ 161088 h 313488"/>
                    <a:gd name="connsiteX4-9" fmla="*/ 2181225 w 3124200"/>
                    <a:gd name="connsiteY4-10" fmla="*/ 142038 h 313488"/>
                    <a:gd name="connsiteX5-11" fmla="*/ 1952625 w 3124200"/>
                    <a:gd name="connsiteY5-12" fmla="*/ 142038 h 313488"/>
                    <a:gd name="connsiteX6-13" fmla="*/ 1828800 w 3124200"/>
                    <a:gd name="connsiteY6-14" fmla="*/ 142038 h 313488"/>
                    <a:gd name="connsiteX7-15" fmla="*/ 1409700 w 3124200"/>
                    <a:gd name="connsiteY7-16" fmla="*/ 37263 h 313488"/>
                    <a:gd name="connsiteX8-17" fmla="*/ 1009650 w 3124200"/>
                    <a:gd name="connsiteY8-18" fmla="*/ 2338 h 313488"/>
                    <a:gd name="connsiteX9-19" fmla="*/ 238125 w 3124200"/>
                    <a:gd name="connsiteY9-20" fmla="*/ 94413 h 313488"/>
                    <a:gd name="connsiteX10-21" fmla="*/ 0 w 3124200"/>
                    <a:gd name="connsiteY10-22" fmla="*/ 18213 h 313488"/>
                    <a:gd name="connsiteX0-23" fmla="*/ 3124200 w 3124200"/>
                    <a:gd name="connsiteY0-24" fmla="*/ 311872 h 311872"/>
                    <a:gd name="connsiteX1-25" fmla="*/ 2809875 w 3124200"/>
                    <a:gd name="connsiteY1-26" fmla="*/ 178522 h 311872"/>
                    <a:gd name="connsiteX2-27" fmla="*/ 2466975 w 3124200"/>
                    <a:gd name="connsiteY2-28" fmla="*/ 178522 h 311872"/>
                    <a:gd name="connsiteX3-29" fmla="*/ 2238375 w 3124200"/>
                    <a:gd name="connsiteY3-30" fmla="*/ 159472 h 311872"/>
                    <a:gd name="connsiteX4-31" fmla="*/ 2181225 w 3124200"/>
                    <a:gd name="connsiteY4-32" fmla="*/ 140422 h 311872"/>
                    <a:gd name="connsiteX5-33" fmla="*/ 1952625 w 3124200"/>
                    <a:gd name="connsiteY5-34" fmla="*/ 140422 h 311872"/>
                    <a:gd name="connsiteX6-35" fmla="*/ 1828800 w 3124200"/>
                    <a:gd name="connsiteY6-36" fmla="*/ 140422 h 311872"/>
                    <a:gd name="connsiteX7-37" fmla="*/ 1409700 w 3124200"/>
                    <a:gd name="connsiteY7-38" fmla="*/ 54697 h 311872"/>
                    <a:gd name="connsiteX8-39" fmla="*/ 1009650 w 3124200"/>
                    <a:gd name="connsiteY8-40" fmla="*/ 722 h 311872"/>
                    <a:gd name="connsiteX9-41" fmla="*/ 238125 w 3124200"/>
                    <a:gd name="connsiteY9-42" fmla="*/ 92797 h 311872"/>
                    <a:gd name="connsiteX10-43" fmla="*/ 0 w 3124200"/>
                    <a:gd name="connsiteY10-44" fmla="*/ 16597 h 311872"/>
                    <a:gd name="connsiteX0-45" fmla="*/ 3124200 w 3124200"/>
                    <a:gd name="connsiteY0-46" fmla="*/ 311823 h 311823"/>
                    <a:gd name="connsiteX1-47" fmla="*/ 2809875 w 3124200"/>
                    <a:gd name="connsiteY1-48" fmla="*/ 178473 h 311823"/>
                    <a:gd name="connsiteX2-49" fmla="*/ 2466975 w 3124200"/>
                    <a:gd name="connsiteY2-50" fmla="*/ 178473 h 311823"/>
                    <a:gd name="connsiteX3-51" fmla="*/ 2238375 w 3124200"/>
                    <a:gd name="connsiteY3-52" fmla="*/ 159423 h 311823"/>
                    <a:gd name="connsiteX4-53" fmla="*/ 2181225 w 3124200"/>
                    <a:gd name="connsiteY4-54" fmla="*/ 140373 h 311823"/>
                    <a:gd name="connsiteX5-55" fmla="*/ 1952625 w 3124200"/>
                    <a:gd name="connsiteY5-56" fmla="*/ 140373 h 311823"/>
                    <a:gd name="connsiteX6-57" fmla="*/ 1765300 w 3124200"/>
                    <a:gd name="connsiteY6-58" fmla="*/ 121323 h 311823"/>
                    <a:gd name="connsiteX7-59" fmla="*/ 1409700 w 3124200"/>
                    <a:gd name="connsiteY7-60" fmla="*/ 54648 h 311823"/>
                    <a:gd name="connsiteX8-61" fmla="*/ 1009650 w 3124200"/>
                    <a:gd name="connsiteY8-62" fmla="*/ 673 h 311823"/>
                    <a:gd name="connsiteX9-63" fmla="*/ 238125 w 3124200"/>
                    <a:gd name="connsiteY9-64" fmla="*/ 92748 h 311823"/>
                    <a:gd name="connsiteX10-65" fmla="*/ 0 w 3124200"/>
                    <a:gd name="connsiteY10-66" fmla="*/ 16548 h 311823"/>
                    <a:gd name="connsiteX0-67" fmla="*/ 3124200 w 3124200"/>
                    <a:gd name="connsiteY0-68" fmla="*/ 311823 h 311823"/>
                    <a:gd name="connsiteX1-69" fmla="*/ 2809875 w 3124200"/>
                    <a:gd name="connsiteY1-70" fmla="*/ 178473 h 311823"/>
                    <a:gd name="connsiteX2-71" fmla="*/ 2466975 w 3124200"/>
                    <a:gd name="connsiteY2-72" fmla="*/ 178473 h 311823"/>
                    <a:gd name="connsiteX3-73" fmla="*/ 2238375 w 3124200"/>
                    <a:gd name="connsiteY3-74" fmla="*/ 159423 h 311823"/>
                    <a:gd name="connsiteX4-75" fmla="*/ 2181225 w 3124200"/>
                    <a:gd name="connsiteY4-76" fmla="*/ 140373 h 311823"/>
                    <a:gd name="connsiteX5-77" fmla="*/ 1978025 w 3124200"/>
                    <a:gd name="connsiteY5-78" fmla="*/ 146723 h 311823"/>
                    <a:gd name="connsiteX6-79" fmla="*/ 1765300 w 3124200"/>
                    <a:gd name="connsiteY6-80" fmla="*/ 121323 h 311823"/>
                    <a:gd name="connsiteX7-81" fmla="*/ 1409700 w 3124200"/>
                    <a:gd name="connsiteY7-82" fmla="*/ 54648 h 311823"/>
                    <a:gd name="connsiteX8-83" fmla="*/ 1009650 w 3124200"/>
                    <a:gd name="connsiteY8-84" fmla="*/ 673 h 311823"/>
                    <a:gd name="connsiteX9-85" fmla="*/ 238125 w 3124200"/>
                    <a:gd name="connsiteY9-86" fmla="*/ 92748 h 311823"/>
                    <a:gd name="connsiteX10-87" fmla="*/ 0 w 3124200"/>
                    <a:gd name="connsiteY10-88" fmla="*/ 16548 h 311823"/>
                    <a:gd name="connsiteX0-89" fmla="*/ 3124200 w 3124200"/>
                    <a:gd name="connsiteY0-90" fmla="*/ 311823 h 311823"/>
                    <a:gd name="connsiteX1-91" fmla="*/ 2809875 w 3124200"/>
                    <a:gd name="connsiteY1-92" fmla="*/ 178473 h 311823"/>
                    <a:gd name="connsiteX2-93" fmla="*/ 2466975 w 3124200"/>
                    <a:gd name="connsiteY2-94" fmla="*/ 178473 h 311823"/>
                    <a:gd name="connsiteX3-95" fmla="*/ 2238375 w 3124200"/>
                    <a:gd name="connsiteY3-96" fmla="*/ 159423 h 311823"/>
                    <a:gd name="connsiteX4-97" fmla="*/ 2206625 w 3124200"/>
                    <a:gd name="connsiteY4-98" fmla="*/ 127673 h 311823"/>
                    <a:gd name="connsiteX5-99" fmla="*/ 1978025 w 3124200"/>
                    <a:gd name="connsiteY5-100" fmla="*/ 146723 h 311823"/>
                    <a:gd name="connsiteX6-101" fmla="*/ 1765300 w 3124200"/>
                    <a:gd name="connsiteY6-102" fmla="*/ 121323 h 311823"/>
                    <a:gd name="connsiteX7-103" fmla="*/ 1409700 w 3124200"/>
                    <a:gd name="connsiteY7-104" fmla="*/ 54648 h 311823"/>
                    <a:gd name="connsiteX8-105" fmla="*/ 1009650 w 3124200"/>
                    <a:gd name="connsiteY8-106" fmla="*/ 673 h 311823"/>
                    <a:gd name="connsiteX9-107" fmla="*/ 238125 w 3124200"/>
                    <a:gd name="connsiteY9-108" fmla="*/ 92748 h 311823"/>
                    <a:gd name="connsiteX10-109" fmla="*/ 0 w 3124200"/>
                    <a:gd name="connsiteY10-110" fmla="*/ 16548 h 311823"/>
                    <a:gd name="connsiteX0-111" fmla="*/ 3124200 w 3124200"/>
                    <a:gd name="connsiteY0-112" fmla="*/ 311823 h 311823"/>
                    <a:gd name="connsiteX1-113" fmla="*/ 2809875 w 3124200"/>
                    <a:gd name="connsiteY1-114" fmla="*/ 178473 h 311823"/>
                    <a:gd name="connsiteX2-115" fmla="*/ 2466975 w 3124200"/>
                    <a:gd name="connsiteY2-116" fmla="*/ 178473 h 311823"/>
                    <a:gd name="connsiteX3-117" fmla="*/ 2359025 w 3124200"/>
                    <a:gd name="connsiteY3-118" fmla="*/ 140373 h 311823"/>
                    <a:gd name="connsiteX4-119" fmla="*/ 2206625 w 3124200"/>
                    <a:gd name="connsiteY4-120" fmla="*/ 127673 h 311823"/>
                    <a:gd name="connsiteX5-121" fmla="*/ 1978025 w 3124200"/>
                    <a:gd name="connsiteY5-122" fmla="*/ 146723 h 311823"/>
                    <a:gd name="connsiteX6-123" fmla="*/ 1765300 w 3124200"/>
                    <a:gd name="connsiteY6-124" fmla="*/ 121323 h 311823"/>
                    <a:gd name="connsiteX7-125" fmla="*/ 1409700 w 3124200"/>
                    <a:gd name="connsiteY7-126" fmla="*/ 54648 h 311823"/>
                    <a:gd name="connsiteX8-127" fmla="*/ 1009650 w 3124200"/>
                    <a:gd name="connsiteY8-128" fmla="*/ 673 h 311823"/>
                    <a:gd name="connsiteX9-129" fmla="*/ 238125 w 3124200"/>
                    <a:gd name="connsiteY9-130" fmla="*/ 92748 h 311823"/>
                    <a:gd name="connsiteX10-131" fmla="*/ 0 w 3124200"/>
                    <a:gd name="connsiteY10-132" fmla="*/ 16548 h 311823"/>
                    <a:gd name="connsiteX0-133" fmla="*/ 3124200 w 3124200"/>
                    <a:gd name="connsiteY0-134" fmla="*/ 311823 h 311823"/>
                    <a:gd name="connsiteX1-135" fmla="*/ 2809875 w 3124200"/>
                    <a:gd name="connsiteY1-136" fmla="*/ 178473 h 311823"/>
                    <a:gd name="connsiteX2-137" fmla="*/ 2562225 w 3124200"/>
                    <a:gd name="connsiteY2-138" fmla="*/ 153073 h 311823"/>
                    <a:gd name="connsiteX3-139" fmla="*/ 2359025 w 3124200"/>
                    <a:gd name="connsiteY3-140" fmla="*/ 140373 h 311823"/>
                    <a:gd name="connsiteX4-141" fmla="*/ 2206625 w 3124200"/>
                    <a:gd name="connsiteY4-142" fmla="*/ 127673 h 311823"/>
                    <a:gd name="connsiteX5-143" fmla="*/ 1978025 w 3124200"/>
                    <a:gd name="connsiteY5-144" fmla="*/ 146723 h 311823"/>
                    <a:gd name="connsiteX6-145" fmla="*/ 1765300 w 3124200"/>
                    <a:gd name="connsiteY6-146" fmla="*/ 121323 h 311823"/>
                    <a:gd name="connsiteX7-147" fmla="*/ 1409700 w 3124200"/>
                    <a:gd name="connsiteY7-148" fmla="*/ 54648 h 311823"/>
                    <a:gd name="connsiteX8-149" fmla="*/ 1009650 w 3124200"/>
                    <a:gd name="connsiteY8-150" fmla="*/ 673 h 311823"/>
                    <a:gd name="connsiteX9-151" fmla="*/ 238125 w 3124200"/>
                    <a:gd name="connsiteY9-152" fmla="*/ 92748 h 311823"/>
                    <a:gd name="connsiteX10-153" fmla="*/ 0 w 3124200"/>
                    <a:gd name="connsiteY10-154" fmla="*/ 16548 h 311823"/>
                    <a:gd name="connsiteX0-155" fmla="*/ 3124200 w 3124200"/>
                    <a:gd name="connsiteY0-156" fmla="*/ 311150 h 311150"/>
                    <a:gd name="connsiteX1-157" fmla="*/ 2809875 w 3124200"/>
                    <a:gd name="connsiteY1-158" fmla="*/ 177800 h 311150"/>
                    <a:gd name="connsiteX2-159" fmla="*/ 2562225 w 3124200"/>
                    <a:gd name="connsiteY2-160" fmla="*/ 152400 h 311150"/>
                    <a:gd name="connsiteX3-161" fmla="*/ 2359025 w 3124200"/>
                    <a:gd name="connsiteY3-162" fmla="*/ 139700 h 311150"/>
                    <a:gd name="connsiteX4-163" fmla="*/ 2206625 w 3124200"/>
                    <a:gd name="connsiteY4-164" fmla="*/ 127000 h 311150"/>
                    <a:gd name="connsiteX5-165" fmla="*/ 1978025 w 3124200"/>
                    <a:gd name="connsiteY5-166" fmla="*/ 146050 h 311150"/>
                    <a:gd name="connsiteX6-167" fmla="*/ 1765300 w 3124200"/>
                    <a:gd name="connsiteY6-168" fmla="*/ 120650 h 311150"/>
                    <a:gd name="connsiteX7-169" fmla="*/ 1409700 w 3124200"/>
                    <a:gd name="connsiteY7-170" fmla="*/ 53975 h 311150"/>
                    <a:gd name="connsiteX8-171" fmla="*/ 1009650 w 3124200"/>
                    <a:gd name="connsiteY8-172" fmla="*/ 0 h 311150"/>
                    <a:gd name="connsiteX9-173" fmla="*/ 200025 w 3124200"/>
                    <a:gd name="connsiteY9-174" fmla="*/ 53975 h 311150"/>
                    <a:gd name="connsiteX10-175" fmla="*/ 0 w 3124200"/>
                    <a:gd name="connsiteY10-176" fmla="*/ 15875 h 311150"/>
                    <a:gd name="connsiteX0-177" fmla="*/ 3136900 w 3136900"/>
                    <a:gd name="connsiteY0-178" fmla="*/ 311150 h 311150"/>
                    <a:gd name="connsiteX1-179" fmla="*/ 2822575 w 3136900"/>
                    <a:gd name="connsiteY1-180" fmla="*/ 177800 h 311150"/>
                    <a:gd name="connsiteX2-181" fmla="*/ 2574925 w 3136900"/>
                    <a:gd name="connsiteY2-182" fmla="*/ 152400 h 311150"/>
                    <a:gd name="connsiteX3-183" fmla="*/ 2371725 w 3136900"/>
                    <a:gd name="connsiteY3-184" fmla="*/ 139700 h 311150"/>
                    <a:gd name="connsiteX4-185" fmla="*/ 2219325 w 3136900"/>
                    <a:gd name="connsiteY4-186" fmla="*/ 127000 h 311150"/>
                    <a:gd name="connsiteX5-187" fmla="*/ 1990725 w 3136900"/>
                    <a:gd name="connsiteY5-188" fmla="*/ 146050 h 311150"/>
                    <a:gd name="connsiteX6-189" fmla="*/ 1778000 w 3136900"/>
                    <a:gd name="connsiteY6-190" fmla="*/ 120650 h 311150"/>
                    <a:gd name="connsiteX7-191" fmla="*/ 1422400 w 3136900"/>
                    <a:gd name="connsiteY7-192" fmla="*/ 53975 h 311150"/>
                    <a:gd name="connsiteX8-193" fmla="*/ 1022350 w 3136900"/>
                    <a:gd name="connsiteY8-194" fmla="*/ 0 h 311150"/>
                    <a:gd name="connsiteX9-195" fmla="*/ 212725 w 3136900"/>
                    <a:gd name="connsiteY9-196" fmla="*/ 53975 h 311150"/>
                    <a:gd name="connsiteX10-197" fmla="*/ 0 w 3136900"/>
                    <a:gd name="connsiteY10-198" fmla="*/ 47625 h 311150"/>
                    <a:gd name="connsiteX0-199" fmla="*/ 3136900 w 3136900"/>
                    <a:gd name="connsiteY0-200" fmla="*/ 311150 h 311150"/>
                    <a:gd name="connsiteX1-201" fmla="*/ 2822575 w 3136900"/>
                    <a:gd name="connsiteY1-202" fmla="*/ 177800 h 311150"/>
                    <a:gd name="connsiteX2-203" fmla="*/ 2574925 w 3136900"/>
                    <a:gd name="connsiteY2-204" fmla="*/ 152400 h 311150"/>
                    <a:gd name="connsiteX3-205" fmla="*/ 2371725 w 3136900"/>
                    <a:gd name="connsiteY3-206" fmla="*/ 139700 h 311150"/>
                    <a:gd name="connsiteX4-207" fmla="*/ 2219325 w 3136900"/>
                    <a:gd name="connsiteY4-208" fmla="*/ 127000 h 311150"/>
                    <a:gd name="connsiteX5-209" fmla="*/ 1990725 w 3136900"/>
                    <a:gd name="connsiteY5-210" fmla="*/ 146050 h 311150"/>
                    <a:gd name="connsiteX6-211" fmla="*/ 1778000 w 3136900"/>
                    <a:gd name="connsiteY6-212" fmla="*/ 120650 h 311150"/>
                    <a:gd name="connsiteX7-213" fmla="*/ 1422400 w 3136900"/>
                    <a:gd name="connsiteY7-214" fmla="*/ 53975 h 311150"/>
                    <a:gd name="connsiteX8-215" fmla="*/ 1022350 w 3136900"/>
                    <a:gd name="connsiteY8-216" fmla="*/ 0 h 311150"/>
                    <a:gd name="connsiteX9-217" fmla="*/ 212725 w 3136900"/>
                    <a:gd name="connsiteY9-218" fmla="*/ 53975 h 311150"/>
                    <a:gd name="connsiteX10-219" fmla="*/ 0 w 3136900"/>
                    <a:gd name="connsiteY10-220" fmla="*/ 47625 h 31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3136900" h="311150">
                      <a:moveTo>
                        <a:pt x="3136900" y="311150"/>
                      </a:moveTo>
                      <a:cubicBezTo>
                        <a:pt x="3034506" y="255587"/>
                        <a:pt x="2916238" y="204258"/>
                        <a:pt x="2822575" y="177800"/>
                      </a:cubicBezTo>
                      <a:cubicBezTo>
                        <a:pt x="2728913" y="151342"/>
                        <a:pt x="2650067" y="158750"/>
                        <a:pt x="2574925" y="152400"/>
                      </a:cubicBezTo>
                      <a:cubicBezTo>
                        <a:pt x="2499783" y="146050"/>
                        <a:pt x="2430992" y="143933"/>
                        <a:pt x="2371725" y="139700"/>
                      </a:cubicBezTo>
                      <a:cubicBezTo>
                        <a:pt x="2312458" y="135467"/>
                        <a:pt x="2282825" y="125942"/>
                        <a:pt x="2219325" y="127000"/>
                      </a:cubicBezTo>
                      <a:cubicBezTo>
                        <a:pt x="2155825" y="128058"/>
                        <a:pt x="2064279" y="147108"/>
                        <a:pt x="1990725" y="146050"/>
                      </a:cubicBezTo>
                      <a:cubicBezTo>
                        <a:pt x="1917171" y="144992"/>
                        <a:pt x="1872721" y="135996"/>
                        <a:pt x="1778000" y="120650"/>
                      </a:cubicBezTo>
                      <a:cubicBezTo>
                        <a:pt x="1683279" y="105304"/>
                        <a:pt x="1548342" y="74083"/>
                        <a:pt x="1422400" y="53975"/>
                      </a:cubicBezTo>
                      <a:cubicBezTo>
                        <a:pt x="1296458" y="33867"/>
                        <a:pt x="1223962" y="0"/>
                        <a:pt x="1022350" y="0"/>
                      </a:cubicBezTo>
                      <a:cubicBezTo>
                        <a:pt x="820738" y="0"/>
                        <a:pt x="383117" y="46038"/>
                        <a:pt x="212725" y="53975"/>
                      </a:cubicBezTo>
                      <a:cubicBezTo>
                        <a:pt x="42333" y="61912"/>
                        <a:pt x="92075" y="46831"/>
                        <a:pt x="0" y="47625"/>
                      </a:cubicBezTo>
                    </a:path>
                  </a:pathLst>
                </a:custGeom>
                <a:noFill/>
                <a:ln w="28575">
                  <a:solidFill>
                    <a:srgbClr val="AF018E"/>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4" name="任意多边形 98">
                  <a:extLst>
                    <a:ext uri="{FF2B5EF4-FFF2-40B4-BE49-F238E27FC236}">
                      <a16:creationId xmlns:a16="http://schemas.microsoft.com/office/drawing/2014/main" id="{742D7CE6-A239-4C98-B599-8A05505B267F}"/>
                    </a:ext>
                  </a:extLst>
                </p:cNvPr>
                <p:cNvSpPr/>
                <p:nvPr/>
              </p:nvSpPr>
              <p:spPr>
                <a:xfrm>
                  <a:off x="4315031" y="2847065"/>
                  <a:ext cx="1051931" cy="125300"/>
                </a:xfrm>
                <a:custGeom>
                  <a:avLst/>
                  <a:gdLst>
                    <a:gd name="connsiteX0" fmla="*/ 0 w 1912620"/>
                    <a:gd name="connsiteY0" fmla="*/ 91523 h 243923"/>
                    <a:gd name="connsiteX1" fmla="*/ 91440 w 1912620"/>
                    <a:gd name="connsiteY1" fmla="*/ 68663 h 243923"/>
                    <a:gd name="connsiteX2" fmla="*/ 518160 w 1912620"/>
                    <a:gd name="connsiteY2" fmla="*/ 83 h 243923"/>
                    <a:gd name="connsiteX3" fmla="*/ 861060 w 1912620"/>
                    <a:gd name="connsiteY3" fmla="*/ 83903 h 243923"/>
                    <a:gd name="connsiteX4" fmla="*/ 1173480 w 1912620"/>
                    <a:gd name="connsiteY4" fmla="*/ 160103 h 243923"/>
                    <a:gd name="connsiteX5" fmla="*/ 1379220 w 1912620"/>
                    <a:gd name="connsiteY5" fmla="*/ 167723 h 243923"/>
                    <a:gd name="connsiteX6" fmla="*/ 1592580 w 1912620"/>
                    <a:gd name="connsiteY6" fmla="*/ 167723 h 243923"/>
                    <a:gd name="connsiteX7" fmla="*/ 1737360 w 1912620"/>
                    <a:gd name="connsiteY7" fmla="*/ 190583 h 243923"/>
                    <a:gd name="connsiteX8" fmla="*/ 1912620 w 1912620"/>
                    <a:gd name="connsiteY8" fmla="*/ 243923 h 24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620" h="243923">
                      <a:moveTo>
                        <a:pt x="0" y="91523"/>
                      </a:moveTo>
                      <a:cubicBezTo>
                        <a:pt x="2540" y="87713"/>
                        <a:pt x="5080" y="83903"/>
                        <a:pt x="91440" y="68663"/>
                      </a:cubicBezTo>
                      <a:cubicBezTo>
                        <a:pt x="177800" y="53423"/>
                        <a:pt x="389890" y="-2457"/>
                        <a:pt x="518160" y="83"/>
                      </a:cubicBezTo>
                      <a:cubicBezTo>
                        <a:pt x="646430" y="2623"/>
                        <a:pt x="861060" y="83903"/>
                        <a:pt x="861060" y="83903"/>
                      </a:cubicBezTo>
                      <a:cubicBezTo>
                        <a:pt x="970280" y="110573"/>
                        <a:pt x="1087120" y="146133"/>
                        <a:pt x="1173480" y="160103"/>
                      </a:cubicBezTo>
                      <a:cubicBezTo>
                        <a:pt x="1259840" y="174073"/>
                        <a:pt x="1309370" y="166453"/>
                        <a:pt x="1379220" y="167723"/>
                      </a:cubicBezTo>
                      <a:cubicBezTo>
                        <a:pt x="1449070" y="168993"/>
                        <a:pt x="1532890" y="163913"/>
                        <a:pt x="1592580" y="167723"/>
                      </a:cubicBezTo>
                      <a:cubicBezTo>
                        <a:pt x="1652270" y="171533"/>
                        <a:pt x="1684020" y="177883"/>
                        <a:pt x="1737360" y="190583"/>
                      </a:cubicBezTo>
                      <a:cubicBezTo>
                        <a:pt x="1790700" y="203283"/>
                        <a:pt x="1851660" y="223603"/>
                        <a:pt x="1912620" y="243923"/>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5" name="任意多边形 99">
                  <a:extLst>
                    <a:ext uri="{FF2B5EF4-FFF2-40B4-BE49-F238E27FC236}">
                      <a16:creationId xmlns:a16="http://schemas.microsoft.com/office/drawing/2014/main" id="{151D3D60-C597-45E8-8468-E3F905E5F1AD}"/>
                    </a:ext>
                  </a:extLst>
                </p:cNvPr>
                <p:cNvSpPr/>
                <p:nvPr/>
              </p:nvSpPr>
              <p:spPr>
                <a:xfrm>
                  <a:off x="5376393" y="2880428"/>
                  <a:ext cx="288128" cy="45719"/>
                </a:xfrm>
                <a:custGeom>
                  <a:avLst/>
                  <a:gdLst>
                    <a:gd name="connsiteX0" fmla="*/ 0 w 403860"/>
                    <a:gd name="connsiteY0" fmla="*/ 7840 h 16926"/>
                    <a:gd name="connsiteX1" fmla="*/ 175260 w 403860"/>
                    <a:gd name="connsiteY1" fmla="*/ 220 h 16926"/>
                    <a:gd name="connsiteX2" fmla="*/ 342900 w 403860"/>
                    <a:gd name="connsiteY2" fmla="*/ 15460 h 16926"/>
                    <a:gd name="connsiteX3" fmla="*/ 403860 w 403860"/>
                    <a:gd name="connsiteY3" fmla="*/ 15460 h 16926"/>
                  </a:gdLst>
                  <a:ahLst/>
                  <a:cxnLst>
                    <a:cxn ang="0">
                      <a:pos x="connsiteX0" y="connsiteY0"/>
                    </a:cxn>
                    <a:cxn ang="0">
                      <a:pos x="connsiteX1" y="connsiteY1"/>
                    </a:cxn>
                    <a:cxn ang="0">
                      <a:pos x="connsiteX2" y="connsiteY2"/>
                    </a:cxn>
                    <a:cxn ang="0">
                      <a:pos x="connsiteX3" y="connsiteY3"/>
                    </a:cxn>
                  </a:cxnLst>
                  <a:rect l="l" t="t" r="r" b="b"/>
                  <a:pathLst>
                    <a:path w="403860" h="16926">
                      <a:moveTo>
                        <a:pt x="0" y="7840"/>
                      </a:moveTo>
                      <a:cubicBezTo>
                        <a:pt x="59055" y="3395"/>
                        <a:pt x="118110" y="-1050"/>
                        <a:pt x="175260" y="220"/>
                      </a:cubicBezTo>
                      <a:cubicBezTo>
                        <a:pt x="232410" y="1490"/>
                        <a:pt x="304800" y="12920"/>
                        <a:pt x="342900" y="15460"/>
                      </a:cubicBezTo>
                      <a:cubicBezTo>
                        <a:pt x="381000" y="18000"/>
                        <a:pt x="392430" y="16730"/>
                        <a:pt x="403860" y="15460"/>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6" name="任意多边形 100">
                  <a:extLst>
                    <a:ext uri="{FF2B5EF4-FFF2-40B4-BE49-F238E27FC236}">
                      <a16:creationId xmlns:a16="http://schemas.microsoft.com/office/drawing/2014/main" id="{43F86EA7-F050-41BE-99E3-E991E2EB5AA3}"/>
                    </a:ext>
                  </a:extLst>
                </p:cNvPr>
                <p:cNvSpPr/>
                <p:nvPr/>
              </p:nvSpPr>
              <p:spPr>
                <a:xfrm>
                  <a:off x="5618419" y="3003679"/>
                  <a:ext cx="745991" cy="52606"/>
                </a:xfrm>
                <a:custGeom>
                  <a:avLst/>
                  <a:gdLst>
                    <a:gd name="connsiteX0" fmla="*/ 0 w 2209800"/>
                    <a:gd name="connsiteY0" fmla="*/ 0 h 220980"/>
                    <a:gd name="connsiteX1" fmla="*/ 388620 w 2209800"/>
                    <a:gd name="connsiteY1" fmla="*/ 68580 h 220980"/>
                    <a:gd name="connsiteX2" fmla="*/ 784860 w 2209800"/>
                    <a:gd name="connsiteY2" fmla="*/ 99060 h 220980"/>
                    <a:gd name="connsiteX3" fmla="*/ 1097280 w 2209800"/>
                    <a:gd name="connsiteY3" fmla="*/ 99060 h 220980"/>
                    <a:gd name="connsiteX4" fmla="*/ 1356360 w 2209800"/>
                    <a:gd name="connsiteY4" fmla="*/ 76200 h 220980"/>
                    <a:gd name="connsiteX5" fmla="*/ 1577340 w 2209800"/>
                    <a:gd name="connsiteY5" fmla="*/ 76200 h 220980"/>
                    <a:gd name="connsiteX6" fmla="*/ 1927860 w 2209800"/>
                    <a:gd name="connsiteY6" fmla="*/ 205740 h 220980"/>
                    <a:gd name="connsiteX7" fmla="*/ 2209800 w 2209800"/>
                    <a:gd name="connsiteY7" fmla="*/ 213360 h 220980"/>
                    <a:gd name="connsiteX0-1" fmla="*/ 0 w 2209800"/>
                    <a:gd name="connsiteY0-2" fmla="*/ 0 h 213360"/>
                    <a:gd name="connsiteX1-3" fmla="*/ 388620 w 2209800"/>
                    <a:gd name="connsiteY1-4" fmla="*/ 68580 h 213360"/>
                    <a:gd name="connsiteX2-5" fmla="*/ 784860 w 2209800"/>
                    <a:gd name="connsiteY2-6" fmla="*/ 99060 h 213360"/>
                    <a:gd name="connsiteX3-7" fmla="*/ 1097280 w 2209800"/>
                    <a:gd name="connsiteY3-8" fmla="*/ 99060 h 213360"/>
                    <a:gd name="connsiteX4-9" fmla="*/ 1356360 w 2209800"/>
                    <a:gd name="connsiteY4-10" fmla="*/ 76200 h 213360"/>
                    <a:gd name="connsiteX5-11" fmla="*/ 1577340 w 2209800"/>
                    <a:gd name="connsiteY5-12" fmla="*/ 76200 h 213360"/>
                    <a:gd name="connsiteX6-13" fmla="*/ 2209800 w 2209800"/>
                    <a:gd name="connsiteY6-14" fmla="*/ 213360 h 213360"/>
                    <a:gd name="connsiteX0-15" fmla="*/ 0 w 1577340"/>
                    <a:gd name="connsiteY0-16" fmla="*/ 0 h 102410"/>
                    <a:gd name="connsiteX1-17" fmla="*/ 388620 w 1577340"/>
                    <a:gd name="connsiteY1-18" fmla="*/ 68580 h 102410"/>
                    <a:gd name="connsiteX2-19" fmla="*/ 784860 w 1577340"/>
                    <a:gd name="connsiteY2-20" fmla="*/ 99060 h 102410"/>
                    <a:gd name="connsiteX3-21" fmla="*/ 1097280 w 1577340"/>
                    <a:gd name="connsiteY3-22" fmla="*/ 99060 h 102410"/>
                    <a:gd name="connsiteX4-23" fmla="*/ 1356360 w 1577340"/>
                    <a:gd name="connsiteY4-24" fmla="*/ 76200 h 102410"/>
                    <a:gd name="connsiteX5-25" fmla="*/ 1577340 w 1577340"/>
                    <a:gd name="connsiteY5-26" fmla="*/ 76200 h 102410"/>
                    <a:gd name="connsiteX0-27" fmla="*/ 0 w 1356360"/>
                    <a:gd name="connsiteY0-28" fmla="*/ 0 h 102410"/>
                    <a:gd name="connsiteX1-29" fmla="*/ 388620 w 1356360"/>
                    <a:gd name="connsiteY1-30" fmla="*/ 68580 h 102410"/>
                    <a:gd name="connsiteX2-31" fmla="*/ 784860 w 1356360"/>
                    <a:gd name="connsiteY2-32" fmla="*/ 99060 h 102410"/>
                    <a:gd name="connsiteX3-33" fmla="*/ 1097280 w 1356360"/>
                    <a:gd name="connsiteY3-34" fmla="*/ 99060 h 102410"/>
                    <a:gd name="connsiteX4-35" fmla="*/ 1356360 w 1356360"/>
                    <a:gd name="connsiteY4-36" fmla="*/ 76200 h 1024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6360" h="102410">
                      <a:moveTo>
                        <a:pt x="0" y="0"/>
                      </a:moveTo>
                      <a:cubicBezTo>
                        <a:pt x="128905" y="26035"/>
                        <a:pt x="257810" y="52070"/>
                        <a:pt x="388620" y="68580"/>
                      </a:cubicBezTo>
                      <a:cubicBezTo>
                        <a:pt x="519430" y="85090"/>
                        <a:pt x="666750" y="93980"/>
                        <a:pt x="784860" y="99060"/>
                      </a:cubicBezTo>
                      <a:cubicBezTo>
                        <a:pt x="902970" y="104140"/>
                        <a:pt x="1002030" y="102870"/>
                        <a:pt x="1097280" y="99060"/>
                      </a:cubicBezTo>
                      <a:cubicBezTo>
                        <a:pt x="1192530" y="95250"/>
                        <a:pt x="1276350" y="80010"/>
                        <a:pt x="1356360" y="76200"/>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17" name="任意多边形 101">
                  <a:extLst>
                    <a:ext uri="{FF2B5EF4-FFF2-40B4-BE49-F238E27FC236}">
                      <a16:creationId xmlns:a16="http://schemas.microsoft.com/office/drawing/2014/main" id="{5C898020-B659-41B8-9246-B6FB0AE42C1E}"/>
                    </a:ext>
                  </a:extLst>
                </p:cNvPr>
                <p:cNvSpPr/>
                <p:nvPr/>
              </p:nvSpPr>
              <p:spPr>
                <a:xfrm>
                  <a:off x="4315031" y="4358020"/>
                  <a:ext cx="1328534" cy="58714"/>
                </a:xfrm>
                <a:custGeom>
                  <a:avLst/>
                  <a:gdLst>
                    <a:gd name="connsiteX0" fmla="*/ 0 w 2415540"/>
                    <a:gd name="connsiteY0" fmla="*/ 0 h 114300"/>
                    <a:gd name="connsiteX1" fmla="*/ 83820 w 2415540"/>
                    <a:gd name="connsiteY1" fmla="*/ 7620 h 114300"/>
                    <a:gd name="connsiteX2" fmla="*/ 914400 w 2415540"/>
                    <a:gd name="connsiteY2" fmla="*/ 22860 h 114300"/>
                    <a:gd name="connsiteX3" fmla="*/ 1173480 w 2415540"/>
                    <a:gd name="connsiteY3" fmla="*/ 83820 h 114300"/>
                    <a:gd name="connsiteX4" fmla="*/ 1584960 w 2415540"/>
                    <a:gd name="connsiteY4" fmla="*/ 68580 h 114300"/>
                    <a:gd name="connsiteX5" fmla="*/ 2225040 w 2415540"/>
                    <a:gd name="connsiteY5" fmla="*/ 99060 h 114300"/>
                    <a:gd name="connsiteX6" fmla="*/ 2415540 w 241554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540" h="114300">
                      <a:moveTo>
                        <a:pt x="0" y="0"/>
                      </a:moveTo>
                      <a:lnTo>
                        <a:pt x="83820" y="7620"/>
                      </a:lnTo>
                      <a:cubicBezTo>
                        <a:pt x="236220" y="11430"/>
                        <a:pt x="732790" y="10160"/>
                        <a:pt x="914400" y="22860"/>
                      </a:cubicBezTo>
                      <a:cubicBezTo>
                        <a:pt x="1096010" y="35560"/>
                        <a:pt x="1061720" y="76200"/>
                        <a:pt x="1173480" y="83820"/>
                      </a:cubicBezTo>
                      <a:cubicBezTo>
                        <a:pt x="1285240" y="91440"/>
                        <a:pt x="1409700" y="66040"/>
                        <a:pt x="1584960" y="68580"/>
                      </a:cubicBezTo>
                      <a:cubicBezTo>
                        <a:pt x="1760220" y="71120"/>
                        <a:pt x="2086610" y="91440"/>
                        <a:pt x="2225040" y="99060"/>
                      </a:cubicBezTo>
                      <a:cubicBezTo>
                        <a:pt x="2363470" y="106680"/>
                        <a:pt x="2389505" y="110490"/>
                        <a:pt x="2415540" y="114300"/>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cxnSp>
              <p:nvCxnSpPr>
                <p:cNvPr id="18" name="直接连接符 17">
                  <a:extLst>
                    <a:ext uri="{FF2B5EF4-FFF2-40B4-BE49-F238E27FC236}">
                      <a16:creationId xmlns:a16="http://schemas.microsoft.com/office/drawing/2014/main" id="{59310B6F-CFE2-4DAD-9B80-8F865FB36DE8}"/>
                    </a:ext>
                  </a:extLst>
                </p:cNvPr>
                <p:cNvCxnSpPr/>
                <p:nvPr/>
              </p:nvCxnSpPr>
              <p:spPr>
                <a:xfrm>
                  <a:off x="5442399" y="4240889"/>
                  <a:ext cx="863338" cy="6139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任意多边形 103">
                  <a:extLst>
                    <a:ext uri="{FF2B5EF4-FFF2-40B4-BE49-F238E27FC236}">
                      <a16:creationId xmlns:a16="http://schemas.microsoft.com/office/drawing/2014/main" id="{ADAEB59A-D2CC-4A71-9B3D-2E24D1C7C62D}"/>
                    </a:ext>
                  </a:extLst>
                </p:cNvPr>
                <p:cNvSpPr/>
                <p:nvPr/>
              </p:nvSpPr>
              <p:spPr>
                <a:xfrm>
                  <a:off x="6050088" y="4639345"/>
                  <a:ext cx="339468" cy="12246"/>
                </a:xfrm>
                <a:custGeom>
                  <a:avLst/>
                  <a:gdLst>
                    <a:gd name="connsiteX0" fmla="*/ 0 w 815340"/>
                    <a:gd name="connsiteY0" fmla="*/ 53340 h 53340"/>
                    <a:gd name="connsiteX1" fmla="*/ 281940 w 815340"/>
                    <a:gd name="connsiteY1" fmla="*/ 30480 h 53340"/>
                    <a:gd name="connsiteX2" fmla="*/ 617220 w 815340"/>
                    <a:gd name="connsiteY2" fmla="*/ 30480 h 53340"/>
                    <a:gd name="connsiteX3" fmla="*/ 746760 w 815340"/>
                    <a:gd name="connsiteY3" fmla="*/ 15240 h 53340"/>
                    <a:gd name="connsiteX4" fmla="*/ 815340 w 815340"/>
                    <a:gd name="connsiteY4" fmla="*/ 0 h 53340"/>
                    <a:gd name="connsiteX0-1" fmla="*/ 0 w 815340"/>
                    <a:gd name="connsiteY0-2" fmla="*/ 53340 h 53340"/>
                    <a:gd name="connsiteX1-3" fmla="*/ 281940 w 815340"/>
                    <a:gd name="connsiteY1-4" fmla="*/ 30480 h 53340"/>
                    <a:gd name="connsiteX2-5" fmla="*/ 617220 w 815340"/>
                    <a:gd name="connsiteY2-6" fmla="*/ 30480 h 53340"/>
                    <a:gd name="connsiteX3-7" fmla="*/ 815340 w 815340"/>
                    <a:gd name="connsiteY3-8" fmla="*/ 0 h 53340"/>
                    <a:gd name="connsiteX0-9" fmla="*/ 0 w 617220"/>
                    <a:gd name="connsiteY0-10" fmla="*/ 23839 h 23839"/>
                    <a:gd name="connsiteX1-11" fmla="*/ 281940 w 617220"/>
                    <a:gd name="connsiteY1-12" fmla="*/ 979 h 23839"/>
                    <a:gd name="connsiteX2-13" fmla="*/ 617220 w 617220"/>
                    <a:gd name="connsiteY2-14" fmla="*/ 979 h 23839"/>
                  </a:gdLst>
                  <a:ahLst/>
                  <a:cxnLst>
                    <a:cxn ang="0">
                      <a:pos x="connsiteX0-1" y="connsiteY0-2"/>
                    </a:cxn>
                    <a:cxn ang="0">
                      <a:pos x="connsiteX1-3" y="connsiteY1-4"/>
                    </a:cxn>
                    <a:cxn ang="0">
                      <a:pos x="connsiteX2-5" y="connsiteY2-6"/>
                    </a:cxn>
                  </a:cxnLst>
                  <a:rect l="l" t="t" r="r" b="b"/>
                  <a:pathLst>
                    <a:path w="617220" h="23839">
                      <a:moveTo>
                        <a:pt x="0" y="23839"/>
                      </a:moveTo>
                      <a:cubicBezTo>
                        <a:pt x="89535" y="14314"/>
                        <a:pt x="179070" y="4789"/>
                        <a:pt x="281940" y="979"/>
                      </a:cubicBezTo>
                      <a:cubicBezTo>
                        <a:pt x="384810" y="-2831"/>
                        <a:pt x="528320" y="6059"/>
                        <a:pt x="617220" y="979"/>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23" name="文本框 22">
                  <a:extLst>
                    <a:ext uri="{FF2B5EF4-FFF2-40B4-BE49-F238E27FC236}">
                      <a16:creationId xmlns:a16="http://schemas.microsoft.com/office/drawing/2014/main" id="{B60A91C2-74AD-4219-AC05-F59943188479}"/>
                    </a:ext>
                  </a:extLst>
                </p:cNvPr>
                <p:cNvSpPr txBox="1"/>
                <p:nvPr/>
              </p:nvSpPr>
              <p:spPr>
                <a:xfrm>
                  <a:off x="5517773" y="2465902"/>
                  <a:ext cx="432060" cy="307777"/>
                </a:xfrm>
                <a:prstGeom prst="rect">
                  <a:avLst/>
                </a:prstGeom>
                <a:noFill/>
              </p:spPr>
              <p:txBody>
                <a:bodyPr wrap="square" rtlCol="0">
                  <a:spAutoFit/>
                </a:bodyPr>
                <a:lstStyle/>
                <a:p>
                  <a:pPr defTabSz="914400">
                    <a:defRPr/>
                  </a:pPr>
                  <a:r>
                    <a:rPr lang="en-US" altLang="zh-CN" sz="1400" dirty="0">
                      <a:solidFill>
                        <a:prstClr val="black"/>
                      </a:solidFill>
                    </a:rPr>
                    <a:t>F1</a:t>
                  </a:r>
                  <a:endParaRPr lang="zh-CN" altLang="en-US" sz="1400" dirty="0">
                    <a:solidFill>
                      <a:prstClr val="black"/>
                    </a:solidFill>
                  </a:endParaRPr>
                </a:p>
              </p:txBody>
            </p:sp>
            <p:sp>
              <p:nvSpPr>
                <p:cNvPr id="24" name="文本框 23">
                  <a:extLst>
                    <a:ext uri="{FF2B5EF4-FFF2-40B4-BE49-F238E27FC236}">
                      <a16:creationId xmlns:a16="http://schemas.microsoft.com/office/drawing/2014/main" id="{3967D4B8-2051-4925-861A-6B90A10EFC02}"/>
                    </a:ext>
                  </a:extLst>
                </p:cNvPr>
                <p:cNvSpPr txBox="1"/>
                <p:nvPr/>
              </p:nvSpPr>
              <p:spPr>
                <a:xfrm>
                  <a:off x="4305136" y="2643092"/>
                  <a:ext cx="744128" cy="307777"/>
                </a:xfrm>
                <a:prstGeom prst="rect">
                  <a:avLst/>
                </a:prstGeom>
                <a:noFill/>
              </p:spPr>
              <p:txBody>
                <a:bodyPr wrap="square" rtlCol="0">
                  <a:spAutoFit/>
                </a:bodyPr>
                <a:lstStyle/>
                <a:p>
                  <a:pPr defTabSz="914400">
                    <a:defRPr/>
                  </a:pPr>
                  <a:r>
                    <a:rPr lang="en-US" altLang="zh-CN" sz="1400" dirty="0" err="1">
                      <a:solidFill>
                        <a:prstClr val="black"/>
                      </a:solidFill>
                    </a:rPr>
                    <a:t>ZⅢ</a:t>
                  </a:r>
                  <a:endParaRPr lang="zh-CN" altLang="en-US" sz="1400" dirty="0">
                    <a:solidFill>
                      <a:prstClr val="black"/>
                    </a:solidFill>
                  </a:endParaRPr>
                </a:p>
              </p:txBody>
            </p:sp>
            <p:sp>
              <p:nvSpPr>
                <p:cNvPr id="25" name="文本框 24">
                  <a:extLst>
                    <a:ext uri="{FF2B5EF4-FFF2-40B4-BE49-F238E27FC236}">
                      <a16:creationId xmlns:a16="http://schemas.microsoft.com/office/drawing/2014/main" id="{AEA3C30D-6EAB-4A16-B3F8-54C59D3EB3D5}"/>
                    </a:ext>
                  </a:extLst>
                </p:cNvPr>
                <p:cNvSpPr txBox="1"/>
                <p:nvPr/>
              </p:nvSpPr>
              <p:spPr>
                <a:xfrm>
                  <a:off x="5784739" y="2588606"/>
                  <a:ext cx="473206" cy="307777"/>
                </a:xfrm>
                <a:prstGeom prst="rect">
                  <a:avLst/>
                </a:prstGeom>
                <a:noFill/>
              </p:spPr>
              <p:txBody>
                <a:bodyPr wrap="none" rtlCol="0">
                  <a:spAutoFit/>
                </a:bodyPr>
                <a:lstStyle/>
                <a:p>
                  <a:pPr defTabSz="914400">
                    <a:defRPr/>
                  </a:pPr>
                  <a:r>
                    <a:rPr lang="en-US" altLang="zh-CN" sz="1400" dirty="0" err="1">
                      <a:solidFill>
                        <a:prstClr val="black"/>
                      </a:solidFill>
                    </a:rPr>
                    <a:t>ZⅣ</a:t>
                  </a:r>
                  <a:endParaRPr lang="zh-CN" altLang="en-US" sz="1400" dirty="0">
                    <a:solidFill>
                      <a:prstClr val="black"/>
                    </a:solidFill>
                  </a:endParaRPr>
                </a:p>
              </p:txBody>
            </p:sp>
            <p:sp>
              <p:nvSpPr>
                <p:cNvPr id="26" name="文本框 25">
                  <a:extLst>
                    <a:ext uri="{FF2B5EF4-FFF2-40B4-BE49-F238E27FC236}">
                      <a16:creationId xmlns:a16="http://schemas.microsoft.com/office/drawing/2014/main" id="{C910166E-E347-478B-B7C6-1256DDD8A728}"/>
                    </a:ext>
                  </a:extLst>
                </p:cNvPr>
                <p:cNvSpPr txBox="1"/>
                <p:nvPr/>
              </p:nvSpPr>
              <p:spPr>
                <a:xfrm>
                  <a:off x="4858121" y="4254610"/>
                  <a:ext cx="473206" cy="307777"/>
                </a:xfrm>
                <a:prstGeom prst="rect">
                  <a:avLst/>
                </a:prstGeom>
                <a:noFill/>
              </p:spPr>
              <p:txBody>
                <a:bodyPr wrap="none" rtlCol="0">
                  <a:spAutoFit/>
                </a:bodyPr>
                <a:lstStyle/>
                <a:p>
                  <a:pPr defTabSz="914400">
                    <a:defRPr/>
                  </a:pPr>
                  <a:r>
                    <a:rPr lang="en-US" altLang="zh-CN" sz="1400" dirty="0" err="1">
                      <a:solidFill>
                        <a:prstClr val="black"/>
                      </a:solidFill>
                    </a:rPr>
                    <a:t>ZⅤ</a:t>
                  </a:r>
                  <a:endParaRPr lang="zh-CN" altLang="en-US" sz="1400" dirty="0">
                    <a:solidFill>
                      <a:prstClr val="black"/>
                    </a:solidFill>
                  </a:endParaRPr>
                </a:p>
              </p:txBody>
            </p:sp>
            <p:sp>
              <p:nvSpPr>
                <p:cNvPr id="27" name="文本框 26">
                  <a:extLst>
                    <a:ext uri="{FF2B5EF4-FFF2-40B4-BE49-F238E27FC236}">
                      <a16:creationId xmlns:a16="http://schemas.microsoft.com/office/drawing/2014/main" id="{DF5AC20C-A1B4-4653-96A8-78B86263317F}"/>
                    </a:ext>
                  </a:extLst>
                </p:cNvPr>
                <p:cNvSpPr txBox="1"/>
                <p:nvPr/>
              </p:nvSpPr>
              <p:spPr>
                <a:xfrm>
                  <a:off x="4468932" y="2054797"/>
                  <a:ext cx="744128" cy="307777"/>
                </a:xfrm>
                <a:prstGeom prst="rect">
                  <a:avLst/>
                </a:prstGeom>
                <a:noFill/>
              </p:spPr>
              <p:txBody>
                <a:bodyPr wrap="square" rtlCol="0">
                  <a:spAutoFit/>
                </a:bodyPr>
                <a:lstStyle/>
                <a:p>
                  <a:pPr defTabSz="914400">
                    <a:defRPr/>
                  </a:pPr>
                  <a:r>
                    <a:rPr lang="en-US" altLang="zh-CN" sz="1400" dirty="0" err="1">
                      <a:solidFill>
                        <a:prstClr val="black"/>
                      </a:solidFill>
                    </a:rPr>
                    <a:t>ZⅡ</a:t>
                  </a:r>
                  <a:endParaRPr lang="zh-CN" altLang="en-US" sz="1400" dirty="0">
                    <a:solidFill>
                      <a:prstClr val="black"/>
                    </a:solidFill>
                  </a:endParaRPr>
                </a:p>
              </p:txBody>
            </p:sp>
            <p:sp>
              <p:nvSpPr>
                <p:cNvPr id="28" name="文本框 27">
                  <a:extLst>
                    <a:ext uri="{FF2B5EF4-FFF2-40B4-BE49-F238E27FC236}">
                      <a16:creationId xmlns:a16="http://schemas.microsoft.com/office/drawing/2014/main" id="{335C845C-51E0-453F-885B-606B396C5AE2}"/>
                    </a:ext>
                  </a:extLst>
                </p:cNvPr>
                <p:cNvSpPr txBox="1"/>
                <p:nvPr/>
              </p:nvSpPr>
              <p:spPr>
                <a:xfrm>
                  <a:off x="5645544" y="1781066"/>
                  <a:ext cx="744128" cy="307777"/>
                </a:xfrm>
                <a:prstGeom prst="rect">
                  <a:avLst/>
                </a:prstGeom>
                <a:noFill/>
              </p:spPr>
              <p:txBody>
                <a:bodyPr wrap="square" rtlCol="0">
                  <a:spAutoFit/>
                </a:bodyPr>
                <a:lstStyle/>
                <a:p>
                  <a:pPr defTabSz="914400">
                    <a:defRPr/>
                  </a:pPr>
                  <a:r>
                    <a:rPr lang="en-US" altLang="zh-CN" sz="1400" dirty="0" err="1">
                      <a:solidFill>
                        <a:prstClr val="black"/>
                      </a:solidFill>
                    </a:rPr>
                    <a:t>ZⅠ</a:t>
                  </a:r>
                  <a:endParaRPr lang="zh-CN" altLang="en-US" sz="1400" dirty="0">
                    <a:solidFill>
                      <a:prstClr val="black"/>
                    </a:solidFill>
                  </a:endParaRPr>
                </a:p>
              </p:txBody>
            </p:sp>
          </p:grpSp>
        </p:grpSp>
        <p:sp>
          <p:nvSpPr>
            <p:cNvPr id="8" name="任意多边形 3">
              <a:extLst>
                <a:ext uri="{FF2B5EF4-FFF2-40B4-BE49-F238E27FC236}">
                  <a16:creationId xmlns:a16="http://schemas.microsoft.com/office/drawing/2014/main" id="{9DA1FDC0-7383-4E39-AFFF-4AAF77C37B92}"/>
                </a:ext>
              </a:extLst>
            </p:cNvPr>
            <p:cNvSpPr/>
            <p:nvPr/>
          </p:nvSpPr>
          <p:spPr>
            <a:xfrm>
              <a:off x="7559040" y="2451947"/>
              <a:ext cx="921173" cy="995680"/>
            </a:xfrm>
            <a:custGeom>
              <a:avLst/>
              <a:gdLst>
                <a:gd name="connsiteX0" fmla="*/ 921173 w 921173"/>
                <a:gd name="connsiteY0" fmla="*/ 0 h 995680"/>
                <a:gd name="connsiteX1" fmla="*/ 663787 w 921173"/>
                <a:gd name="connsiteY1" fmla="*/ 318346 h 995680"/>
                <a:gd name="connsiteX2" fmla="*/ 406400 w 921173"/>
                <a:gd name="connsiteY2" fmla="*/ 575733 h 995680"/>
                <a:gd name="connsiteX3" fmla="*/ 176107 w 921173"/>
                <a:gd name="connsiteY3" fmla="*/ 819573 h 995680"/>
                <a:gd name="connsiteX4" fmla="*/ 0 w 921173"/>
                <a:gd name="connsiteY4" fmla="*/ 995680 h 99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173" h="995680">
                  <a:moveTo>
                    <a:pt x="921173" y="0"/>
                  </a:moveTo>
                  <a:cubicBezTo>
                    <a:pt x="835378" y="111195"/>
                    <a:pt x="749583" y="222390"/>
                    <a:pt x="663787" y="318346"/>
                  </a:cubicBezTo>
                  <a:cubicBezTo>
                    <a:pt x="577991" y="414302"/>
                    <a:pt x="487680" y="492195"/>
                    <a:pt x="406400" y="575733"/>
                  </a:cubicBezTo>
                  <a:cubicBezTo>
                    <a:pt x="325120" y="659271"/>
                    <a:pt x="243840" y="749582"/>
                    <a:pt x="176107" y="819573"/>
                  </a:cubicBezTo>
                  <a:cubicBezTo>
                    <a:pt x="108374" y="889564"/>
                    <a:pt x="54187" y="942622"/>
                    <a:pt x="0" y="995680"/>
                  </a:cubicBezTo>
                </a:path>
              </a:pathLst>
            </a:custGeom>
            <a:noFill/>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F51D576C-E827-4B2B-85BF-B3B2E25D73CC}"/>
              </a:ext>
            </a:extLst>
          </p:cNvPr>
          <p:cNvGrpSpPr/>
          <p:nvPr/>
        </p:nvGrpSpPr>
        <p:grpSpPr>
          <a:xfrm>
            <a:off x="1375216" y="2528352"/>
            <a:ext cx="2528790" cy="3816424"/>
            <a:chOff x="1403649" y="1148547"/>
            <a:chExt cx="2528790" cy="3816424"/>
          </a:xfrm>
        </p:grpSpPr>
        <p:grpSp>
          <p:nvGrpSpPr>
            <p:cNvPr id="30" name="组合 29">
              <a:extLst>
                <a:ext uri="{FF2B5EF4-FFF2-40B4-BE49-F238E27FC236}">
                  <a16:creationId xmlns:a16="http://schemas.microsoft.com/office/drawing/2014/main" id="{4B2254D7-919C-4350-B6FF-AF1ED53E5CE0}"/>
                </a:ext>
              </a:extLst>
            </p:cNvPr>
            <p:cNvGrpSpPr/>
            <p:nvPr/>
          </p:nvGrpSpPr>
          <p:grpSpPr>
            <a:xfrm>
              <a:off x="1403649" y="1148547"/>
              <a:ext cx="2528790" cy="3816424"/>
              <a:chOff x="3923928" y="1059582"/>
              <a:chExt cx="2582339" cy="3816424"/>
            </a:xfrm>
          </p:grpSpPr>
          <p:pic>
            <p:nvPicPr>
              <p:cNvPr id="32" name="图片 31">
                <a:extLst>
                  <a:ext uri="{FF2B5EF4-FFF2-40B4-BE49-F238E27FC236}">
                    <a16:creationId xmlns:a16="http://schemas.microsoft.com/office/drawing/2014/main" id="{09514937-5A3E-4BB5-9415-A600A5BD55A4}"/>
                  </a:ext>
                </a:extLst>
              </p:cNvPr>
              <p:cNvPicPr>
                <a:picLocks noChangeAspect="1"/>
              </p:cNvPicPr>
              <p:nvPr/>
            </p:nvPicPr>
            <p:blipFill rotWithShape="1">
              <a:blip r:embed="rId3"/>
              <a:srcRect r="11502"/>
              <a:stretch>
                <a:fillRect/>
              </a:stretch>
            </p:blipFill>
            <p:spPr>
              <a:xfrm>
                <a:off x="3923928" y="1059582"/>
                <a:ext cx="2582339" cy="3816424"/>
              </a:xfrm>
              <a:prstGeom prst="rect">
                <a:avLst/>
              </a:prstGeom>
            </p:spPr>
          </p:pic>
          <p:sp>
            <p:nvSpPr>
              <p:cNvPr id="33" name="任意多边形 49">
                <a:extLst>
                  <a:ext uri="{FF2B5EF4-FFF2-40B4-BE49-F238E27FC236}">
                    <a16:creationId xmlns:a16="http://schemas.microsoft.com/office/drawing/2014/main" id="{D498E39D-3D37-49A4-96E5-4468B09DA36E}"/>
                  </a:ext>
                </a:extLst>
              </p:cNvPr>
              <p:cNvSpPr/>
              <p:nvPr/>
            </p:nvSpPr>
            <p:spPr>
              <a:xfrm>
                <a:off x="4309792" y="1957138"/>
                <a:ext cx="1995945" cy="88001"/>
              </a:xfrm>
              <a:custGeom>
                <a:avLst/>
                <a:gdLst>
                  <a:gd name="connsiteX0" fmla="*/ 0 w 3629025"/>
                  <a:gd name="connsiteY0" fmla="*/ 29449 h 171314"/>
                  <a:gd name="connsiteX1" fmla="*/ 495300 w 3629025"/>
                  <a:gd name="connsiteY1" fmla="*/ 124699 h 171314"/>
                  <a:gd name="connsiteX2" fmla="*/ 1009650 w 3629025"/>
                  <a:gd name="connsiteY2" fmla="*/ 134224 h 171314"/>
                  <a:gd name="connsiteX3" fmla="*/ 1085850 w 3629025"/>
                  <a:gd name="connsiteY3" fmla="*/ 143749 h 171314"/>
                  <a:gd name="connsiteX4" fmla="*/ 1343025 w 3629025"/>
                  <a:gd name="connsiteY4" fmla="*/ 162799 h 171314"/>
                  <a:gd name="connsiteX5" fmla="*/ 1619250 w 3629025"/>
                  <a:gd name="connsiteY5" fmla="*/ 162799 h 171314"/>
                  <a:gd name="connsiteX6" fmla="*/ 1847850 w 3629025"/>
                  <a:gd name="connsiteY6" fmla="*/ 58024 h 171314"/>
                  <a:gd name="connsiteX7" fmla="*/ 2066925 w 3629025"/>
                  <a:gd name="connsiteY7" fmla="*/ 48499 h 171314"/>
                  <a:gd name="connsiteX8" fmla="*/ 2295525 w 3629025"/>
                  <a:gd name="connsiteY8" fmla="*/ 19924 h 171314"/>
                  <a:gd name="connsiteX9" fmla="*/ 2524125 w 3629025"/>
                  <a:gd name="connsiteY9" fmla="*/ 874 h 171314"/>
                  <a:gd name="connsiteX10" fmla="*/ 2867025 w 3629025"/>
                  <a:gd name="connsiteY10" fmla="*/ 48499 h 171314"/>
                  <a:gd name="connsiteX11" fmla="*/ 3190875 w 3629025"/>
                  <a:gd name="connsiteY11" fmla="*/ 105649 h 171314"/>
                  <a:gd name="connsiteX12" fmla="*/ 3400425 w 3629025"/>
                  <a:gd name="connsiteY12" fmla="*/ 124699 h 171314"/>
                  <a:gd name="connsiteX13" fmla="*/ 3571875 w 3629025"/>
                  <a:gd name="connsiteY13" fmla="*/ 143749 h 171314"/>
                  <a:gd name="connsiteX14" fmla="*/ 3629025 w 3629025"/>
                  <a:gd name="connsiteY14" fmla="*/ 143749 h 17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9025" h="171314">
                    <a:moveTo>
                      <a:pt x="0" y="29449"/>
                    </a:moveTo>
                    <a:cubicBezTo>
                      <a:pt x="163512" y="68343"/>
                      <a:pt x="327025" y="107237"/>
                      <a:pt x="495300" y="124699"/>
                    </a:cubicBezTo>
                    <a:cubicBezTo>
                      <a:pt x="663575" y="142162"/>
                      <a:pt x="911225" y="131049"/>
                      <a:pt x="1009650" y="134224"/>
                    </a:cubicBezTo>
                    <a:cubicBezTo>
                      <a:pt x="1108075" y="137399"/>
                      <a:pt x="1030288" y="138987"/>
                      <a:pt x="1085850" y="143749"/>
                    </a:cubicBezTo>
                    <a:cubicBezTo>
                      <a:pt x="1141413" y="148512"/>
                      <a:pt x="1254125" y="159624"/>
                      <a:pt x="1343025" y="162799"/>
                    </a:cubicBezTo>
                    <a:cubicBezTo>
                      <a:pt x="1431925" y="165974"/>
                      <a:pt x="1535113" y="180261"/>
                      <a:pt x="1619250" y="162799"/>
                    </a:cubicBezTo>
                    <a:cubicBezTo>
                      <a:pt x="1703387" y="145337"/>
                      <a:pt x="1773238" y="77074"/>
                      <a:pt x="1847850" y="58024"/>
                    </a:cubicBezTo>
                    <a:cubicBezTo>
                      <a:pt x="1922462" y="38974"/>
                      <a:pt x="1992313" y="54849"/>
                      <a:pt x="2066925" y="48499"/>
                    </a:cubicBezTo>
                    <a:cubicBezTo>
                      <a:pt x="2141537" y="42149"/>
                      <a:pt x="2219325" y="27861"/>
                      <a:pt x="2295525" y="19924"/>
                    </a:cubicBezTo>
                    <a:cubicBezTo>
                      <a:pt x="2371725" y="11987"/>
                      <a:pt x="2428875" y="-3888"/>
                      <a:pt x="2524125" y="874"/>
                    </a:cubicBezTo>
                    <a:cubicBezTo>
                      <a:pt x="2619375" y="5636"/>
                      <a:pt x="2755900" y="31037"/>
                      <a:pt x="2867025" y="48499"/>
                    </a:cubicBezTo>
                    <a:cubicBezTo>
                      <a:pt x="2978150" y="65962"/>
                      <a:pt x="3101975" y="92949"/>
                      <a:pt x="3190875" y="105649"/>
                    </a:cubicBezTo>
                    <a:cubicBezTo>
                      <a:pt x="3279775" y="118349"/>
                      <a:pt x="3336925" y="118349"/>
                      <a:pt x="3400425" y="124699"/>
                    </a:cubicBezTo>
                    <a:cubicBezTo>
                      <a:pt x="3463925" y="131049"/>
                      <a:pt x="3533775" y="140574"/>
                      <a:pt x="3571875" y="143749"/>
                    </a:cubicBezTo>
                    <a:cubicBezTo>
                      <a:pt x="3609975" y="146924"/>
                      <a:pt x="3619500" y="145336"/>
                      <a:pt x="3629025" y="143749"/>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34" name="任意多边形 50">
                <a:extLst>
                  <a:ext uri="{FF2B5EF4-FFF2-40B4-BE49-F238E27FC236}">
                    <a16:creationId xmlns:a16="http://schemas.microsoft.com/office/drawing/2014/main" id="{1E5BE531-F673-4739-88DF-8C34565F87AE}"/>
                  </a:ext>
                </a:extLst>
              </p:cNvPr>
              <p:cNvSpPr/>
              <p:nvPr/>
            </p:nvSpPr>
            <p:spPr>
              <a:xfrm>
                <a:off x="4324461" y="1735452"/>
                <a:ext cx="2162535" cy="1754576"/>
              </a:xfrm>
              <a:custGeom>
                <a:avLst/>
                <a:gdLst>
                  <a:gd name="connsiteX0" fmla="*/ 0 w 3943350"/>
                  <a:gd name="connsiteY0" fmla="*/ 2705100 h 2705100"/>
                  <a:gd name="connsiteX1" fmla="*/ 1152525 w 3943350"/>
                  <a:gd name="connsiteY1" fmla="*/ 2381250 h 2705100"/>
                  <a:gd name="connsiteX2" fmla="*/ 2333625 w 3943350"/>
                  <a:gd name="connsiteY2" fmla="*/ 1762125 h 2705100"/>
                  <a:gd name="connsiteX3" fmla="*/ 2914650 w 3943350"/>
                  <a:gd name="connsiteY3" fmla="*/ 1190625 h 2705100"/>
                  <a:gd name="connsiteX4" fmla="*/ 3476625 w 3943350"/>
                  <a:gd name="connsiteY4" fmla="*/ 619125 h 2705100"/>
                  <a:gd name="connsiteX5" fmla="*/ 3943350 w 3943350"/>
                  <a:gd name="connsiteY5" fmla="*/ 0 h 2705100"/>
                  <a:gd name="connsiteX0-1" fmla="*/ 0 w 3943350"/>
                  <a:gd name="connsiteY0-2" fmla="*/ 2705100 h 2705100"/>
                  <a:gd name="connsiteX1-3" fmla="*/ 1152525 w 3943350"/>
                  <a:gd name="connsiteY1-4" fmla="*/ 2381250 h 2705100"/>
                  <a:gd name="connsiteX2-5" fmla="*/ 2333625 w 3943350"/>
                  <a:gd name="connsiteY2-6" fmla="*/ 1762125 h 2705100"/>
                  <a:gd name="connsiteX3-7" fmla="*/ 2914650 w 3943350"/>
                  <a:gd name="connsiteY3-8" fmla="*/ 1190625 h 2705100"/>
                  <a:gd name="connsiteX4-9" fmla="*/ 3400425 w 3943350"/>
                  <a:gd name="connsiteY4-10" fmla="*/ 542925 h 2705100"/>
                  <a:gd name="connsiteX5-11" fmla="*/ 3943350 w 3943350"/>
                  <a:gd name="connsiteY5-12" fmla="*/ 0 h 2705100"/>
                  <a:gd name="connsiteX0-13" fmla="*/ 0 w 3810000"/>
                  <a:gd name="connsiteY0-14" fmla="*/ 2867025 h 2867025"/>
                  <a:gd name="connsiteX1-15" fmla="*/ 1152525 w 3810000"/>
                  <a:gd name="connsiteY1-16" fmla="*/ 2543175 h 2867025"/>
                  <a:gd name="connsiteX2-17" fmla="*/ 2333625 w 3810000"/>
                  <a:gd name="connsiteY2-18" fmla="*/ 1924050 h 2867025"/>
                  <a:gd name="connsiteX3-19" fmla="*/ 2914650 w 3810000"/>
                  <a:gd name="connsiteY3-20" fmla="*/ 1352550 h 2867025"/>
                  <a:gd name="connsiteX4-21" fmla="*/ 3400425 w 3810000"/>
                  <a:gd name="connsiteY4-22" fmla="*/ 704850 h 2867025"/>
                  <a:gd name="connsiteX5-23" fmla="*/ 3810000 w 3810000"/>
                  <a:gd name="connsiteY5-24" fmla="*/ 0 h 2867025"/>
                  <a:gd name="connsiteX0-25" fmla="*/ 0 w 3810000"/>
                  <a:gd name="connsiteY0-26" fmla="*/ 2867025 h 2867025"/>
                  <a:gd name="connsiteX1-27" fmla="*/ 1152525 w 3810000"/>
                  <a:gd name="connsiteY1-28" fmla="*/ 2543175 h 2867025"/>
                  <a:gd name="connsiteX2-29" fmla="*/ 2333625 w 3810000"/>
                  <a:gd name="connsiteY2-30" fmla="*/ 1924050 h 2867025"/>
                  <a:gd name="connsiteX3-31" fmla="*/ 2914650 w 3810000"/>
                  <a:gd name="connsiteY3-32" fmla="*/ 1352550 h 2867025"/>
                  <a:gd name="connsiteX4-33" fmla="*/ 3400425 w 3810000"/>
                  <a:gd name="connsiteY4-34" fmla="*/ 704850 h 2867025"/>
                  <a:gd name="connsiteX5-35" fmla="*/ 3810000 w 3810000"/>
                  <a:gd name="connsiteY5-36" fmla="*/ 0 h 2867025"/>
                  <a:gd name="connsiteX0-37" fmla="*/ 0 w 3810000"/>
                  <a:gd name="connsiteY0-38" fmla="*/ 2867025 h 2867025"/>
                  <a:gd name="connsiteX1-39" fmla="*/ 1152525 w 3810000"/>
                  <a:gd name="connsiteY1-40" fmla="*/ 2543175 h 2867025"/>
                  <a:gd name="connsiteX2-41" fmla="*/ 2333625 w 3810000"/>
                  <a:gd name="connsiteY2-42" fmla="*/ 1924050 h 2867025"/>
                  <a:gd name="connsiteX3-43" fmla="*/ 2914650 w 3810000"/>
                  <a:gd name="connsiteY3-44" fmla="*/ 1352550 h 2867025"/>
                  <a:gd name="connsiteX4-45" fmla="*/ 3362325 w 3810000"/>
                  <a:gd name="connsiteY4-46" fmla="*/ 676275 h 2867025"/>
                  <a:gd name="connsiteX5-47" fmla="*/ 3810000 w 3810000"/>
                  <a:gd name="connsiteY5-48" fmla="*/ 0 h 2867025"/>
                  <a:gd name="connsiteX0-49" fmla="*/ 0 w 3810000"/>
                  <a:gd name="connsiteY0-50" fmla="*/ 2867025 h 2867025"/>
                  <a:gd name="connsiteX1-51" fmla="*/ 1152525 w 3810000"/>
                  <a:gd name="connsiteY1-52" fmla="*/ 2543175 h 2867025"/>
                  <a:gd name="connsiteX2-53" fmla="*/ 2333625 w 3810000"/>
                  <a:gd name="connsiteY2-54" fmla="*/ 1924050 h 2867025"/>
                  <a:gd name="connsiteX3-55" fmla="*/ 2914650 w 3810000"/>
                  <a:gd name="connsiteY3-56" fmla="*/ 1352550 h 2867025"/>
                  <a:gd name="connsiteX4-57" fmla="*/ 3295650 w 3810000"/>
                  <a:gd name="connsiteY4-58" fmla="*/ 628650 h 2867025"/>
                  <a:gd name="connsiteX5-59" fmla="*/ 3810000 w 3810000"/>
                  <a:gd name="connsiteY5-60" fmla="*/ 0 h 2867025"/>
                  <a:gd name="connsiteX0-61" fmla="*/ 0 w 3810000"/>
                  <a:gd name="connsiteY0-62" fmla="*/ 2867025 h 2867025"/>
                  <a:gd name="connsiteX1-63" fmla="*/ 1152525 w 3810000"/>
                  <a:gd name="connsiteY1-64" fmla="*/ 2543175 h 2867025"/>
                  <a:gd name="connsiteX2-65" fmla="*/ 2333625 w 3810000"/>
                  <a:gd name="connsiteY2-66" fmla="*/ 1924050 h 2867025"/>
                  <a:gd name="connsiteX3-67" fmla="*/ 2847975 w 3810000"/>
                  <a:gd name="connsiteY3-68" fmla="*/ 1343025 h 2867025"/>
                  <a:gd name="connsiteX4-69" fmla="*/ 3295650 w 3810000"/>
                  <a:gd name="connsiteY4-70" fmla="*/ 628650 h 2867025"/>
                  <a:gd name="connsiteX5-71" fmla="*/ 3810000 w 3810000"/>
                  <a:gd name="connsiteY5-72" fmla="*/ 0 h 2867025"/>
                  <a:gd name="connsiteX0-73" fmla="*/ 0 w 3810000"/>
                  <a:gd name="connsiteY0-74" fmla="*/ 2867025 h 2867025"/>
                  <a:gd name="connsiteX1-75" fmla="*/ 1152525 w 3810000"/>
                  <a:gd name="connsiteY1-76" fmla="*/ 2543175 h 2867025"/>
                  <a:gd name="connsiteX2-77" fmla="*/ 2266950 w 3810000"/>
                  <a:gd name="connsiteY2-78" fmla="*/ 1885950 h 2867025"/>
                  <a:gd name="connsiteX3-79" fmla="*/ 2847975 w 3810000"/>
                  <a:gd name="connsiteY3-80" fmla="*/ 1343025 h 2867025"/>
                  <a:gd name="connsiteX4-81" fmla="*/ 3295650 w 3810000"/>
                  <a:gd name="connsiteY4-82" fmla="*/ 628650 h 2867025"/>
                  <a:gd name="connsiteX5-83" fmla="*/ 3810000 w 3810000"/>
                  <a:gd name="connsiteY5-84" fmla="*/ 0 h 2867025"/>
                  <a:gd name="connsiteX0-85" fmla="*/ 0 w 3810000"/>
                  <a:gd name="connsiteY0-86" fmla="*/ 2867025 h 2867025"/>
                  <a:gd name="connsiteX1-87" fmla="*/ 1114425 w 3810000"/>
                  <a:gd name="connsiteY1-88" fmla="*/ 2524125 h 2867025"/>
                  <a:gd name="connsiteX2-89" fmla="*/ 2266950 w 3810000"/>
                  <a:gd name="connsiteY2-90" fmla="*/ 1885950 h 2867025"/>
                  <a:gd name="connsiteX3-91" fmla="*/ 2847975 w 3810000"/>
                  <a:gd name="connsiteY3-92" fmla="*/ 1343025 h 2867025"/>
                  <a:gd name="connsiteX4-93" fmla="*/ 3295650 w 3810000"/>
                  <a:gd name="connsiteY4-94" fmla="*/ 628650 h 2867025"/>
                  <a:gd name="connsiteX5-95" fmla="*/ 3810000 w 3810000"/>
                  <a:gd name="connsiteY5-96" fmla="*/ 0 h 2867025"/>
                  <a:gd name="connsiteX0-97" fmla="*/ 0 w 3810000"/>
                  <a:gd name="connsiteY0-98" fmla="*/ 2867025 h 2867025"/>
                  <a:gd name="connsiteX1-99" fmla="*/ 1114425 w 3810000"/>
                  <a:gd name="connsiteY1-100" fmla="*/ 2524125 h 2867025"/>
                  <a:gd name="connsiteX2-101" fmla="*/ 1499235 w 3810000"/>
                  <a:gd name="connsiteY2-102" fmla="*/ 2346961 h 2867025"/>
                  <a:gd name="connsiteX3-103" fmla="*/ 2266950 w 3810000"/>
                  <a:gd name="connsiteY3-104" fmla="*/ 1885950 h 2867025"/>
                  <a:gd name="connsiteX4-105" fmla="*/ 2847975 w 3810000"/>
                  <a:gd name="connsiteY4-106" fmla="*/ 1343025 h 2867025"/>
                  <a:gd name="connsiteX5-107" fmla="*/ 3295650 w 3810000"/>
                  <a:gd name="connsiteY5-108" fmla="*/ 628650 h 2867025"/>
                  <a:gd name="connsiteX6" fmla="*/ 3810000 w 3810000"/>
                  <a:gd name="connsiteY6" fmla="*/ 0 h 2867025"/>
                  <a:gd name="connsiteX0-109" fmla="*/ 0 w 3810000"/>
                  <a:gd name="connsiteY0-110" fmla="*/ 2867025 h 2867025"/>
                  <a:gd name="connsiteX1-111" fmla="*/ 1114425 w 3810000"/>
                  <a:gd name="connsiteY1-112" fmla="*/ 2524125 h 2867025"/>
                  <a:gd name="connsiteX2-113" fmla="*/ 1743075 w 3810000"/>
                  <a:gd name="connsiteY2-114" fmla="*/ 2392681 h 2867025"/>
                  <a:gd name="connsiteX3-115" fmla="*/ 2266950 w 3810000"/>
                  <a:gd name="connsiteY3-116" fmla="*/ 1885950 h 2867025"/>
                  <a:gd name="connsiteX4-117" fmla="*/ 2847975 w 3810000"/>
                  <a:gd name="connsiteY4-118" fmla="*/ 1343025 h 2867025"/>
                  <a:gd name="connsiteX5-119" fmla="*/ 3295650 w 3810000"/>
                  <a:gd name="connsiteY5-120" fmla="*/ 628650 h 2867025"/>
                  <a:gd name="connsiteX6-121" fmla="*/ 3810000 w 3810000"/>
                  <a:gd name="connsiteY6-122" fmla="*/ 0 h 2867025"/>
                  <a:gd name="connsiteX0-123" fmla="*/ 0 w 3810000"/>
                  <a:gd name="connsiteY0-124" fmla="*/ 2867025 h 2867025"/>
                  <a:gd name="connsiteX1-125" fmla="*/ 1114425 w 3810000"/>
                  <a:gd name="connsiteY1-126" fmla="*/ 2524125 h 2867025"/>
                  <a:gd name="connsiteX2-127" fmla="*/ 1743075 w 3810000"/>
                  <a:gd name="connsiteY2-128" fmla="*/ 2392681 h 2867025"/>
                  <a:gd name="connsiteX3-129" fmla="*/ 2305050 w 3810000"/>
                  <a:gd name="connsiteY3-130" fmla="*/ 1893570 h 2867025"/>
                  <a:gd name="connsiteX4-131" fmla="*/ 2847975 w 3810000"/>
                  <a:gd name="connsiteY4-132" fmla="*/ 1343025 h 2867025"/>
                  <a:gd name="connsiteX5-133" fmla="*/ 3295650 w 3810000"/>
                  <a:gd name="connsiteY5-134" fmla="*/ 628650 h 2867025"/>
                  <a:gd name="connsiteX6-135" fmla="*/ 3810000 w 3810000"/>
                  <a:gd name="connsiteY6-136" fmla="*/ 0 h 2867025"/>
                  <a:gd name="connsiteX0-137" fmla="*/ 0 w 3810000"/>
                  <a:gd name="connsiteY0-138" fmla="*/ 2867025 h 2867025"/>
                  <a:gd name="connsiteX1-139" fmla="*/ 1114425 w 3810000"/>
                  <a:gd name="connsiteY1-140" fmla="*/ 2524125 h 2867025"/>
                  <a:gd name="connsiteX2-141" fmla="*/ 1743075 w 3810000"/>
                  <a:gd name="connsiteY2-142" fmla="*/ 2392681 h 2867025"/>
                  <a:gd name="connsiteX3-143" fmla="*/ 2305050 w 3810000"/>
                  <a:gd name="connsiteY3-144" fmla="*/ 1893570 h 2867025"/>
                  <a:gd name="connsiteX4-145" fmla="*/ 2802255 w 3810000"/>
                  <a:gd name="connsiteY4-146" fmla="*/ 1304925 h 2867025"/>
                  <a:gd name="connsiteX5-147" fmla="*/ 3295650 w 3810000"/>
                  <a:gd name="connsiteY5-148" fmla="*/ 628650 h 2867025"/>
                  <a:gd name="connsiteX6-149" fmla="*/ 3810000 w 3810000"/>
                  <a:gd name="connsiteY6-150" fmla="*/ 0 h 2867025"/>
                  <a:gd name="connsiteX0-151" fmla="*/ 0 w 3810000"/>
                  <a:gd name="connsiteY0-152" fmla="*/ 2867025 h 2867025"/>
                  <a:gd name="connsiteX1-153" fmla="*/ 1068705 w 3810000"/>
                  <a:gd name="connsiteY1-154" fmla="*/ 2638425 h 2867025"/>
                  <a:gd name="connsiteX2-155" fmla="*/ 1743075 w 3810000"/>
                  <a:gd name="connsiteY2-156" fmla="*/ 2392681 h 2867025"/>
                  <a:gd name="connsiteX3-157" fmla="*/ 2305050 w 3810000"/>
                  <a:gd name="connsiteY3-158" fmla="*/ 1893570 h 2867025"/>
                  <a:gd name="connsiteX4-159" fmla="*/ 2802255 w 3810000"/>
                  <a:gd name="connsiteY4-160" fmla="*/ 1304925 h 2867025"/>
                  <a:gd name="connsiteX5-161" fmla="*/ 3295650 w 3810000"/>
                  <a:gd name="connsiteY5-162" fmla="*/ 628650 h 2867025"/>
                  <a:gd name="connsiteX6-163" fmla="*/ 3810000 w 3810000"/>
                  <a:gd name="connsiteY6-164" fmla="*/ 0 h 2867025"/>
                  <a:gd name="connsiteX0-165" fmla="*/ 0 w 3832860"/>
                  <a:gd name="connsiteY0-166" fmla="*/ 2646045 h 2647873"/>
                  <a:gd name="connsiteX1-167" fmla="*/ 1091565 w 3832860"/>
                  <a:gd name="connsiteY1-168" fmla="*/ 2638425 h 2647873"/>
                  <a:gd name="connsiteX2-169" fmla="*/ 1765935 w 3832860"/>
                  <a:gd name="connsiteY2-170" fmla="*/ 2392681 h 2647873"/>
                  <a:gd name="connsiteX3-171" fmla="*/ 2327910 w 3832860"/>
                  <a:gd name="connsiteY3-172" fmla="*/ 1893570 h 2647873"/>
                  <a:gd name="connsiteX4-173" fmla="*/ 2825115 w 3832860"/>
                  <a:gd name="connsiteY4-174" fmla="*/ 1304925 h 2647873"/>
                  <a:gd name="connsiteX5-175" fmla="*/ 3318510 w 3832860"/>
                  <a:gd name="connsiteY5-176" fmla="*/ 628650 h 2647873"/>
                  <a:gd name="connsiteX6-177" fmla="*/ 3832860 w 3832860"/>
                  <a:gd name="connsiteY6-178" fmla="*/ 0 h 2647873"/>
                  <a:gd name="connsiteX0-179" fmla="*/ 0 w 3832860"/>
                  <a:gd name="connsiteY0-180" fmla="*/ 2646045 h 2657599"/>
                  <a:gd name="connsiteX1-181" fmla="*/ 1091565 w 3832860"/>
                  <a:gd name="connsiteY1-182" fmla="*/ 2638425 h 2657599"/>
                  <a:gd name="connsiteX2-183" fmla="*/ 1765935 w 3832860"/>
                  <a:gd name="connsiteY2-184" fmla="*/ 2392681 h 2657599"/>
                  <a:gd name="connsiteX3-185" fmla="*/ 2327910 w 3832860"/>
                  <a:gd name="connsiteY3-186" fmla="*/ 1893570 h 2657599"/>
                  <a:gd name="connsiteX4-187" fmla="*/ 2825115 w 3832860"/>
                  <a:gd name="connsiteY4-188" fmla="*/ 1304925 h 2657599"/>
                  <a:gd name="connsiteX5-189" fmla="*/ 3318510 w 3832860"/>
                  <a:gd name="connsiteY5-190" fmla="*/ 628650 h 2657599"/>
                  <a:gd name="connsiteX6-191" fmla="*/ 3832860 w 3832860"/>
                  <a:gd name="connsiteY6-192" fmla="*/ 0 h 2657599"/>
                  <a:gd name="connsiteX0-193" fmla="*/ 0 w 3832860"/>
                  <a:gd name="connsiteY0-194" fmla="*/ 2646045 h 2646045"/>
                  <a:gd name="connsiteX1-195" fmla="*/ 1076325 w 3832860"/>
                  <a:gd name="connsiteY1-196" fmla="*/ 2539365 h 2646045"/>
                  <a:gd name="connsiteX2-197" fmla="*/ 1765935 w 3832860"/>
                  <a:gd name="connsiteY2-198" fmla="*/ 2392681 h 2646045"/>
                  <a:gd name="connsiteX3-199" fmla="*/ 2327910 w 3832860"/>
                  <a:gd name="connsiteY3-200" fmla="*/ 1893570 h 2646045"/>
                  <a:gd name="connsiteX4-201" fmla="*/ 2825115 w 3832860"/>
                  <a:gd name="connsiteY4-202" fmla="*/ 1304925 h 2646045"/>
                  <a:gd name="connsiteX5-203" fmla="*/ 3318510 w 3832860"/>
                  <a:gd name="connsiteY5-204" fmla="*/ 628650 h 2646045"/>
                  <a:gd name="connsiteX6-205" fmla="*/ 3832860 w 3832860"/>
                  <a:gd name="connsiteY6-206" fmla="*/ 0 h 2646045"/>
                  <a:gd name="connsiteX0-207" fmla="*/ 0 w 3832860"/>
                  <a:gd name="connsiteY0-208" fmla="*/ 2646045 h 2723780"/>
                  <a:gd name="connsiteX1-209" fmla="*/ 1175385 w 3832860"/>
                  <a:gd name="connsiteY1-210" fmla="*/ 2714625 h 2723780"/>
                  <a:gd name="connsiteX2-211" fmla="*/ 1765935 w 3832860"/>
                  <a:gd name="connsiteY2-212" fmla="*/ 2392681 h 2723780"/>
                  <a:gd name="connsiteX3-213" fmla="*/ 2327910 w 3832860"/>
                  <a:gd name="connsiteY3-214" fmla="*/ 1893570 h 2723780"/>
                  <a:gd name="connsiteX4-215" fmla="*/ 2825115 w 3832860"/>
                  <a:gd name="connsiteY4-216" fmla="*/ 1304925 h 2723780"/>
                  <a:gd name="connsiteX5-217" fmla="*/ 3318510 w 3832860"/>
                  <a:gd name="connsiteY5-218" fmla="*/ 628650 h 2723780"/>
                  <a:gd name="connsiteX6-219" fmla="*/ 3832860 w 3832860"/>
                  <a:gd name="connsiteY6-220" fmla="*/ 0 h 2723780"/>
                  <a:gd name="connsiteX0-221" fmla="*/ 0 w 3832860"/>
                  <a:gd name="connsiteY0-222" fmla="*/ 2646045 h 2721752"/>
                  <a:gd name="connsiteX1-223" fmla="*/ 1175385 w 3832860"/>
                  <a:gd name="connsiteY1-224" fmla="*/ 2714625 h 2721752"/>
                  <a:gd name="connsiteX2-225" fmla="*/ 1788795 w 3832860"/>
                  <a:gd name="connsiteY2-226" fmla="*/ 2430781 h 2721752"/>
                  <a:gd name="connsiteX3-227" fmla="*/ 2327910 w 3832860"/>
                  <a:gd name="connsiteY3-228" fmla="*/ 1893570 h 2721752"/>
                  <a:gd name="connsiteX4-229" fmla="*/ 2825115 w 3832860"/>
                  <a:gd name="connsiteY4-230" fmla="*/ 1304925 h 2721752"/>
                  <a:gd name="connsiteX5-231" fmla="*/ 3318510 w 3832860"/>
                  <a:gd name="connsiteY5-232" fmla="*/ 628650 h 2721752"/>
                  <a:gd name="connsiteX6-233" fmla="*/ 3832860 w 3832860"/>
                  <a:gd name="connsiteY6-234" fmla="*/ 0 h 2721752"/>
                  <a:gd name="connsiteX0-235" fmla="*/ 0 w 3764280"/>
                  <a:gd name="connsiteY0-236" fmla="*/ 2897505 h 2897505"/>
                  <a:gd name="connsiteX1-237" fmla="*/ 1106805 w 3764280"/>
                  <a:gd name="connsiteY1-238" fmla="*/ 2714625 h 2897505"/>
                  <a:gd name="connsiteX2-239" fmla="*/ 1720215 w 3764280"/>
                  <a:gd name="connsiteY2-240" fmla="*/ 2430781 h 2897505"/>
                  <a:gd name="connsiteX3-241" fmla="*/ 2259330 w 3764280"/>
                  <a:gd name="connsiteY3-242" fmla="*/ 1893570 h 2897505"/>
                  <a:gd name="connsiteX4-243" fmla="*/ 2756535 w 3764280"/>
                  <a:gd name="connsiteY4-244" fmla="*/ 1304925 h 2897505"/>
                  <a:gd name="connsiteX5-245" fmla="*/ 3249930 w 3764280"/>
                  <a:gd name="connsiteY5-246" fmla="*/ 628650 h 2897505"/>
                  <a:gd name="connsiteX6-247" fmla="*/ 3764280 w 3764280"/>
                  <a:gd name="connsiteY6-248" fmla="*/ 0 h 2897505"/>
                  <a:gd name="connsiteX0-249" fmla="*/ 0 w 3764280"/>
                  <a:gd name="connsiteY0-250" fmla="*/ 2897505 h 2897505"/>
                  <a:gd name="connsiteX1-251" fmla="*/ 1106805 w 3764280"/>
                  <a:gd name="connsiteY1-252" fmla="*/ 2714625 h 2897505"/>
                  <a:gd name="connsiteX2-253" fmla="*/ 1720215 w 3764280"/>
                  <a:gd name="connsiteY2-254" fmla="*/ 2430781 h 2897505"/>
                  <a:gd name="connsiteX3-255" fmla="*/ 2503170 w 3764280"/>
                  <a:gd name="connsiteY3-256" fmla="*/ 1764030 h 2897505"/>
                  <a:gd name="connsiteX4-257" fmla="*/ 2756535 w 3764280"/>
                  <a:gd name="connsiteY4-258" fmla="*/ 1304925 h 2897505"/>
                  <a:gd name="connsiteX5-259" fmla="*/ 3249930 w 3764280"/>
                  <a:gd name="connsiteY5-260" fmla="*/ 628650 h 2897505"/>
                  <a:gd name="connsiteX6-261" fmla="*/ 3764280 w 3764280"/>
                  <a:gd name="connsiteY6-262" fmla="*/ 0 h 2897505"/>
                  <a:gd name="connsiteX0-263" fmla="*/ 0 w 3764280"/>
                  <a:gd name="connsiteY0-264" fmla="*/ 2897505 h 2897505"/>
                  <a:gd name="connsiteX1-265" fmla="*/ 1106805 w 3764280"/>
                  <a:gd name="connsiteY1-266" fmla="*/ 2714625 h 2897505"/>
                  <a:gd name="connsiteX2-267" fmla="*/ 1720215 w 3764280"/>
                  <a:gd name="connsiteY2-268" fmla="*/ 2430781 h 2897505"/>
                  <a:gd name="connsiteX3-269" fmla="*/ 2503170 w 3764280"/>
                  <a:gd name="connsiteY3-270" fmla="*/ 1764030 h 2897505"/>
                  <a:gd name="connsiteX4-271" fmla="*/ 2939415 w 3764280"/>
                  <a:gd name="connsiteY4-272" fmla="*/ 1251585 h 2897505"/>
                  <a:gd name="connsiteX5-273" fmla="*/ 3249930 w 3764280"/>
                  <a:gd name="connsiteY5-274" fmla="*/ 628650 h 2897505"/>
                  <a:gd name="connsiteX6-275" fmla="*/ 3764280 w 3764280"/>
                  <a:gd name="connsiteY6-276" fmla="*/ 0 h 2897505"/>
                  <a:gd name="connsiteX0-277" fmla="*/ 0 w 3764280"/>
                  <a:gd name="connsiteY0-278" fmla="*/ 2897505 h 2897505"/>
                  <a:gd name="connsiteX1-279" fmla="*/ 1106805 w 3764280"/>
                  <a:gd name="connsiteY1-280" fmla="*/ 2714625 h 2897505"/>
                  <a:gd name="connsiteX2-281" fmla="*/ 1720215 w 3764280"/>
                  <a:gd name="connsiteY2-282" fmla="*/ 2430781 h 2897505"/>
                  <a:gd name="connsiteX3-283" fmla="*/ 2503170 w 3764280"/>
                  <a:gd name="connsiteY3-284" fmla="*/ 1764030 h 2897505"/>
                  <a:gd name="connsiteX4-285" fmla="*/ 2939415 w 3764280"/>
                  <a:gd name="connsiteY4-286" fmla="*/ 1251585 h 2897505"/>
                  <a:gd name="connsiteX5-287" fmla="*/ 3303270 w 3764280"/>
                  <a:gd name="connsiteY5-288" fmla="*/ 681990 h 2897505"/>
                  <a:gd name="connsiteX6-289" fmla="*/ 3764280 w 3764280"/>
                  <a:gd name="connsiteY6-290" fmla="*/ 0 h 2897505"/>
                  <a:gd name="connsiteX0-291" fmla="*/ 0 w 3764280"/>
                  <a:gd name="connsiteY0-292" fmla="*/ 2897505 h 2897505"/>
                  <a:gd name="connsiteX1-293" fmla="*/ 1099185 w 3764280"/>
                  <a:gd name="connsiteY1-294" fmla="*/ 2699385 h 2897505"/>
                  <a:gd name="connsiteX2-295" fmla="*/ 1720215 w 3764280"/>
                  <a:gd name="connsiteY2-296" fmla="*/ 2430781 h 2897505"/>
                  <a:gd name="connsiteX3-297" fmla="*/ 2503170 w 3764280"/>
                  <a:gd name="connsiteY3-298" fmla="*/ 1764030 h 2897505"/>
                  <a:gd name="connsiteX4-299" fmla="*/ 2939415 w 3764280"/>
                  <a:gd name="connsiteY4-300" fmla="*/ 1251585 h 2897505"/>
                  <a:gd name="connsiteX5-301" fmla="*/ 3303270 w 3764280"/>
                  <a:gd name="connsiteY5-302" fmla="*/ 681990 h 2897505"/>
                  <a:gd name="connsiteX6-303" fmla="*/ 3764280 w 3764280"/>
                  <a:gd name="connsiteY6-304" fmla="*/ 0 h 2897505"/>
                  <a:gd name="connsiteX0-305" fmla="*/ 0 w 3764280"/>
                  <a:gd name="connsiteY0-306" fmla="*/ 2897505 h 2897505"/>
                  <a:gd name="connsiteX1-307" fmla="*/ 1099185 w 3764280"/>
                  <a:gd name="connsiteY1-308" fmla="*/ 2699385 h 2897505"/>
                  <a:gd name="connsiteX2-309" fmla="*/ 1689735 w 3764280"/>
                  <a:gd name="connsiteY2-310" fmla="*/ 2400301 h 2897505"/>
                  <a:gd name="connsiteX3-311" fmla="*/ 2503170 w 3764280"/>
                  <a:gd name="connsiteY3-312" fmla="*/ 1764030 h 2897505"/>
                  <a:gd name="connsiteX4-313" fmla="*/ 2939415 w 3764280"/>
                  <a:gd name="connsiteY4-314" fmla="*/ 1251585 h 2897505"/>
                  <a:gd name="connsiteX5-315" fmla="*/ 3303270 w 3764280"/>
                  <a:gd name="connsiteY5-316" fmla="*/ 681990 h 2897505"/>
                  <a:gd name="connsiteX6-317" fmla="*/ 3764280 w 3764280"/>
                  <a:gd name="connsiteY6-318" fmla="*/ 0 h 2897505"/>
                  <a:gd name="connsiteX0-319" fmla="*/ 0 w 3764280"/>
                  <a:gd name="connsiteY0-320" fmla="*/ 2897505 h 2897505"/>
                  <a:gd name="connsiteX1-321" fmla="*/ 1099185 w 3764280"/>
                  <a:gd name="connsiteY1-322" fmla="*/ 2699385 h 2897505"/>
                  <a:gd name="connsiteX2-323" fmla="*/ 1689735 w 3764280"/>
                  <a:gd name="connsiteY2-324" fmla="*/ 2400301 h 2897505"/>
                  <a:gd name="connsiteX3-325" fmla="*/ 2503170 w 3764280"/>
                  <a:gd name="connsiteY3-326" fmla="*/ 1764030 h 2897505"/>
                  <a:gd name="connsiteX4-327" fmla="*/ 2939415 w 3764280"/>
                  <a:gd name="connsiteY4-328" fmla="*/ 1251585 h 2897505"/>
                  <a:gd name="connsiteX5-329" fmla="*/ 3272790 w 3764280"/>
                  <a:gd name="connsiteY5-330" fmla="*/ 666750 h 2897505"/>
                  <a:gd name="connsiteX6-331" fmla="*/ 3764280 w 3764280"/>
                  <a:gd name="connsiteY6-332" fmla="*/ 0 h 2897505"/>
                  <a:gd name="connsiteX0-333" fmla="*/ 0 w 3939540"/>
                  <a:gd name="connsiteY0-334" fmla="*/ 3423285 h 3423285"/>
                  <a:gd name="connsiteX1-335" fmla="*/ 1099185 w 3939540"/>
                  <a:gd name="connsiteY1-336" fmla="*/ 3225165 h 3423285"/>
                  <a:gd name="connsiteX2-337" fmla="*/ 1689735 w 3939540"/>
                  <a:gd name="connsiteY2-338" fmla="*/ 2926081 h 3423285"/>
                  <a:gd name="connsiteX3-339" fmla="*/ 2503170 w 3939540"/>
                  <a:gd name="connsiteY3-340" fmla="*/ 2289810 h 3423285"/>
                  <a:gd name="connsiteX4-341" fmla="*/ 2939415 w 3939540"/>
                  <a:gd name="connsiteY4-342" fmla="*/ 1777365 h 3423285"/>
                  <a:gd name="connsiteX5-343" fmla="*/ 3272790 w 3939540"/>
                  <a:gd name="connsiteY5-344" fmla="*/ 1192530 h 3423285"/>
                  <a:gd name="connsiteX6-345" fmla="*/ 3939540 w 3939540"/>
                  <a:gd name="connsiteY6-346" fmla="*/ 0 h 3423285"/>
                  <a:gd name="connsiteX0-347" fmla="*/ 0 w 3939540"/>
                  <a:gd name="connsiteY0-348" fmla="*/ 3423285 h 3423285"/>
                  <a:gd name="connsiteX1-349" fmla="*/ 1099185 w 3939540"/>
                  <a:gd name="connsiteY1-350" fmla="*/ 3225165 h 3423285"/>
                  <a:gd name="connsiteX2-351" fmla="*/ 1689735 w 3939540"/>
                  <a:gd name="connsiteY2-352" fmla="*/ 2926081 h 3423285"/>
                  <a:gd name="connsiteX3-353" fmla="*/ 2503170 w 3939540"/>
                  <a:gd name="connsiteY3-354" fmla="*/ 2289810 h 3423285"/>
                  <a:gd name="connsiteX4-355" fmla="*/ 2939415 w 3939540"/>
                  <a:gd name="connsiteY4-356" fmla="*/ 1777365 h 3423285"/>
                  <a:gd name="connsiteX5-357" fmla="*/ 3272790 w 3939540"/>
                  <a:gd name="connsiteY5-358" fmla="*/ 1192530 h 3423285"/>
                  <a:gd name="connsiteX6-359" fmla="*/ 3939540 w 3939540"/>
                  <a:gd name="connsiteY6-360" fmla="*/ 0 h 3423285"/>
                  <a:gd name="connsiteX0-361" fmla="*/ 0 w 4030980"/>
                  <a:gd name="connsiteY0-362" fmla="*/ 3499485 h 3499485"/>
                  <a:gd name="connsiteX1-363" fmla="*/ 1099185 w 4030980"/>
                  <a:gd name="connsiteY1-364" fmla="*/ 3301365 h 3499485"/>
                  <a:gd name="connsiteX2-365" fmla="*/ 1689735 w 4030980"/>
                  <a:gd name="connsiteY2-366" fmla="*/ 3002281 h 3499485"/>
                  <a:gd name="connsiteX3-367" fmla="*/ 2503170 w 4030980"/>
                  <a:gd name="connsiteY3-368" fmla="*/ 2366010 h 3499485"/>
                  <a:gd name="connsiteX4-369" fmla="*/ 2939415 w 4030980"/>
                  <a:gd name="connsiteY4-370" fmla="*/ 1853565 h 3499485"/>
                  <a:gd name="connsiteX5-371" fmla="*/ 3272790 w 4030980"/>
                  <a:gd name="connsiteY5-372" fmla="*/ 1268730 h 3499485"/>
                  <a:gd name="connsiteX6-373" fmla="*/ 4030980 w 4030980"/>
                  <a:gd name="connsiteY6-374" fmla="*/ 0 h 3499485"/>
                  <a:gd name="connsiteX0-375" fmla="*/ 0 w 4030980"/>
                  <a:gd name="connsiteY0-376" fmla="*/ 3499485 h 3499485"/>
                  <a:gd name="connsiteX1-377" fmla="*/ 1099185 w 4030980"/>
                  <a:gd name="connsiteY1-378" fmla="*/ 3301365 h 3499485"/>
                  <a:gd name="connsiteX2-379" fmla="*/ 1689735 w 4030980"/>
                  <a:gd name="connsiteY2-380" fmla="*/ 3002281 h 3499485"/>
                  <a:gd name="connsiteX3-381" fmla="*/ 2503170 w 4030980"/>
                  <a:gd name="connsiteY3-382" fmla="*/ 2366010 h 3499485"/>
                  <a:gd name="connsiteX4-383" fmla="*/ 2939415 w 4030980"/>
                  <a:gd name="connsiteY4-384" fmla="*/ 1853565 h 3499485"/>
                  <a:gd name="connsiteX5-385" fmla="*/ 3272790 w 4030980"/>
                  <a:gd name="connsiteY5-386" fmla="*/ 1268730 h 3499485"/>
                  <a:gd name="connsiteX6-387" fmla="*/ 4030980 w 4030980"/>
                  <a:gd name="connsiteY6-388" fmla="*/ 0 h 3499485"/>
                  <a:gd name="connsiteX0-389" fmla="*/ 0 w 4030980"/>
                  <a:gd name="connsiteY0-390" fmla="*/ 3499485 h 3499485"/>
                  <a:gd name="connsiteX1-391" fmla="*/ 1099185 w 4030980"/>
                  <a:gd name="connsiteY1-392" fmla="*/ 3301365 h 3499485"/>
                  <a:gd name="connsiteX2-393" fmla="*/ 1689735 w 4030980"/>
                  <a:gd name="connsiteY2-394" fmla="*/ 3002281 h 3499485"/>
                  <a:gd name="connsiteX3-395" fmla="*/ 2503170 w 4030980"/>
                  <a:gd name="connsiteY3-396" fmla="*/ 2366010 h 3499485"/>
                  <a:gd name="connsiteX4-397" fmla="*/ 2939415 w 4030980"/>
                  <a:gd name="connsiteY4-398" fmla="*/ 1853565 h 3499485"/>
                  <a:gd name="connsiteX5-399" fmla="*/ 3234690 w 4030980"/>
                  <a:gd name="connsiteY5-400" fmla="*/ 1268730 h 3499485"/>
                  <a:gd name="connsiteX6-401" fmla="*/ 4030980 w 4030980"/>
                  <a:gd name="connsiteY6-402" fmla="*/ 0 h 3499485"/>
                  <a:gd name="connsiteX0-403" fmla="*/ 0 w 4030980"/>
                  <a:gd name="connsiteY0-404" fmla="*/ 3499485 h 3499485"/>
                  <a:gd name="connsiteX1-405" fmla="*/ 1099185 w 4030980"/>
                  <a:gd name="connsiteY1-406" fmla="*/ 3301365 h 3499485"/>
                  <a:gd name="connsiteX2-407" fmla="*/ 1689735 w 4030980"/>
                  <a:gd name="connsiteY2-408" fmla="*/ 3002281 h 3499485"/>
                  <a:gd name="connsiteX3-409" fmla="*/ 2503170 w 4030980"/>
                  <a:gd name="connsiteY3-410" fmla="*/ 2366010 h 3499485"/>
                  <a:gd name="connsiteX4-411" fmla="*/ 2870835 w 4030980"/>
                  <a:gd name="connsiteY4-412" fmla="*/ 1838325 h 3499485"/>
                  <a:gd name="connsiteX5-413" fmla="*/ 3234690 w 4030980"/>
                  <a:gd name="connsiteY5-414" fmla="*/ 1268730 h 3499485"/>
                  <a:gd name="connsiteX6-415" fmla="*/ 4030980 w 4030980"/>
                  <a:gd name="connsiteY6-416" fmla="*/ 0 h 3499485"/>
                  <a:gd name="connsiteX0-417" fmla="*/ 0 w 4030980"/>
                  <a:gd name="connsiteY0-418" fmla="*/ 3499485 h 3499485"/>
                  <a:gd name="connsiteX1-419" fmla="*/ 1099185 w 4030980"/>
                  <a:gd name="connsiteY1-420" fmla="*/ 3301365 h 3499485"/>
                  <a:gd name="connsiteX2-421" fmla="*/ 1689735 w 4030980"/>
                  <a:gd name="connsiteY2-422" fmla="*/ 3002281 h 3499485"/>
                  <a:gd name="connsiteX3-423" fmla="*/ 2465070 w 4030980"/>
                  <a:gd name="connsiteY3-424" fmla="*/ 2366010 h 3499485"/>
                  <a:gd name="connsiteX4-425" fmla="*/ 2870835 w 4030980"/>
                  <a:gd name="connsiteY4-426" fmla="*/ 1838325 h 3499485"/>
                  <a:gd name="connsiteX5-427" fmla="*/ 3234690 w 4030980"/>
                  <a:gd name="connsiteY5-428" fmla="*/ 1268730 h 3499485"/>
                  <a:gd name="connsiteX6-429" fmla="*/ 4030980 w 4030980"/>
                  <a:gd name="connsiteY6-430" fmla="*/ 0 h 3499485"/>
                  <a:gd name="connsiteX0-431" fmla="*/ 0 w 3931920"/>
                  <a:gd name="connsiteY0-432" fmla="*/ 3415665 h 3415665"/>
                  <a:gd name="connsiteX1-433" fmla="*/ 1099185 w 3931920"/>
                  <a:gd name="connsiteY1-434" fmla="*/ 3217545 h 3415665"/>
                  <a:gd name="connsiteX2-435" fmla="*/ 1689735 w 3931920"/>
                  <a:gd name="connsiteY2-436" fmla="*/ 2918461 h 3415665"/>
                  <a:gd name="connsiteX3-437" fmla="*/ 2465070 w 3931920"/>
                  <a:gd name="connsiteY3-438" fmla="*/ 2282190 h 3415665"/>
                  <a:gd name="connsiteX4-439" fmla="*/ 2870835 w 3931920"/>
                  <a:gd name="connsiteY4-440" fmla="*/ 1754505 h 3415665"/>
                  <a:gd name="connsiteX5-441" fmla="*/ 3234690 w 3931920"/>
                  <a:gd name="connsiteY5-442" fmla="*/ 1184910 h 3415665"/>
                  <a:gd name="connsiteX6-443" fmla="*/ 3931920 w 3931920"/>
                  <a:gd name="connsiteY6-444" fmla="*/ 0 h 3415665"/>
                  <a:gd name="connsiteX0-445" fmla="*/ 0 w 3931920"/>
                  <a:gd name="connsiteY0-446" fmla="*/ 3415665 h 3415665"/>
                  <a:gd name="connsiteX1-447" fmla="*/ 1099185 w 3931920"/>
                  <a:gd name="connsiteY1-448" fmla="*/ 3217545 h 3415665"/>
                  <a:gd name="connsiteX2-449" fmla="*/ 1689735 w 3931920"/>
                  <a:gd name="connsiteY2-450" fmla="*/ 2918461 h 3415665"/>
                  <a:gd name="connsiteX3-451" fmla="*/ 2465070 w 3931920"/>
                  <a:gd name="connsiteY3-452" fmla="*/ 2282190 h 3415665"/>
                  <a:gd name="connsiteX4-453" fmla="*/ 2870835 w 3931920"/>
                  <a:gd name="connsiteY4-454" fmla="*/ 1754505 h 3415665"/>
                  <a:gd name="connsiteX5-455" fmla="*/ 3234690 w 3931920"/>
                  <a:gd name="connsiteY5-456" fmla="*/ 1184910 h 3415665"/>
                  <a:gd name="connsiteX6-457" fmla="*/ 3931920 w 3931920"/>
                  <a:gd name="connsiteY6-458" fmla="*/ 0 h 34156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21" y="connsiteY6-122"/>
                  </a:cxn>
                </a:cxnLst>
                <a:rect l="l" t="t" r="r" b="b"/>
                <a:pathLst>
                  <a:path w="3931920" h="3415665">
                    <a:moveTo>
                      <a:pt x="0" y="3415665"/>
                    </a:moveTo>
                    <a:cubicBezTo>
                      <a:pt x="381794" y="3408521"/>
                      <a:pt x="817563" y="3300412"/>
                      <a:pt x="1099185" y="3217545"/>
                    </a:cubicBezTo>
                    <a:cubicBezTo>
                      <a:pt x="1380807" y="3134678"/>
                      <a:pt x="1497648" y="3024823"/>
                      <a:pt x="1689735" y="2918461"/>
                    </a:cubicBezTo>
                    <a:cubicBezTo>
                      <a:pt x="1881822" y="2812099"/>
                      <a:pt x="2268220" y="2476183"/>
                      <a:pt x="2465070" y="2282190"/>
                    </a:cubicBezTo>
                    <a:cubicBezTo>
                      <a:pt x="2661920" y="2088197"/>
                      <a:pt x="2742565" y="1937385"/>
                      <a:pt x="2870835" y="1754505"/>
                    </a:cubicBezTo>
                    <a:cubicBezTo>
                      <a:pt x="2999105" y="1571625"/>
                      <a:pt x="3057842" y="1477328"/>
                      <a:pt x="3234690" y="1184910"/>
                    </a:cubicBezTo>
                    <a:cubicBezTo>
                      <a:pt x="3411538" y="892492"/>
                      <a:pt x="3782377" y="242729"/>
                      <a:pt x="3931920" y="0"/>
                    </a:cubicBezTo>
                  </a:path>
                </a:pathLst>
              </a:custGeom>
              <a:noFill/>
              <a:ln w="19050">
                <a:solidFill>
                  <a:srgbClr val="FF000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35" name="任意多边形 51">
                <a:extLst>
                  <a:ext uri="{FF2B5EF4-FFF2-40B4-BE49-F238E27FC236}">
                    <a16:creationId xmlns:a16="http://schemas.microsoft.com/office/drawing/2014/main" id="{AE7B6426-FB46-4B70-8392-1DF76B38C2E6}"/>
                  </a:ext>
                </a:extLst>
              </p:cNvPr>
              <p:cNvSpPr/>
              <p:nvPr/>
            </p:nvSpPr>
            <p:spPr>
              <a:xfrm>
                <a:off x="4292330" y="2252790"/>
                <a:ext cx="1725278" cy="159833"/>
              </a:xfrm>
              <a:custGeom>
                <a:avLst/>
                <a:gdLst>
                  <a:gd name="connsiteX0" fmla="*/ 3124200 w 3124200"/>
                  <a:gd name="connsiteY0" fmla="*/ 362913 h 362913"/>
                  <a:gd name="connsiteX1" fmla="*/ 2809875 w 3124200"/>
                  <a:gd name="connsiteY1" fmla="*/ 229563 h 362913"/>
                  <a:gd name="connsiteX2" fmla="*/ 2466975 w 3124200"/>
                  <a:gd name="connsiteY2" fmla="*/ 229563 h 362913"/>
                  <a:gd name="connsiteX3" fmla="*/ 2238375 w 3124200"/>
                  <a:gd name="connsiteY3" fmla="*/ 210513 h 362913"/>
                  <a:gd name="connsiteX4" fmla="*/ 2181225 w 3124200"/>
                  <a:gd name="connsiteY4" fmla="*/ 191463 h 362913"/>
                  <a:gd name="connsiteX5" fmla="*/ 1952625 w 3124200"/>
                  <a:gd name="connsiteY5" fmla="*/ 191463 h 362913"/>
                  <a:gd name="connsiteX6" fmla="*/ 1828800 w 3124200"/>
                  <a:gd name="connsiteY6" fmla="*/ 191463 h 362913"/>
                  <a:gd name="connsiteX7" fmla="*/ 1409700 w 3124200"/>
                  <a:gd name="connsiteY7" fmla="*/ 86688 h 362913"/>
                  <a:gd name="connsiteX8" fmla="*/ 1009650 w 3124200"/>
                  <a:gd name="connsiteY8" fmla="*/ 963 h 362913"/>
                  <a:gd name="connsiteX9" fmla="*/ 238125 w 3124200"/>
                  <a:gd name="connsiteY9" fmla="*/ 143838 h 362913"/>
                  <a:gd name="connsiteX10" fmla="*/ 0 w 3124200"/>
                  <a:gd name="connsiteY10" fmla="*/ 67638 h 362913"/>
                  <a:gd name="connsiteX0-1" fmla="*/ 3124200 w 3124200"/>
                  <a:gd name="connsiteY0-2" fmla="*/ 313488 h 313488"/>
                  <a:gd name="connsiteX1-3" fmla="*/ 2809875 w 3124200"/>
                  <a:gd name="connsiteY1-4" fmla="*/ 180138 h 313488"/>
                  <a:gd name="connsiteX2-5" fmla="*/ 2466975 w 3124200"/>
                  <a:gd name="connsiteY2-6" fmla="*/ 180138 h 313488"/>
                  <a:gd name="connsiteX3-7" fmla="*/ 2238375 w 3124200"/>
                  <a:gd name="connsiteY3-8" fmla="*/ 161088 h 313488"/>
                  <a:gd name="connsiteX4-9" fmla="*/ 2181225 w 3124200"/>
                  <a:gd name="connsiteY4-10" fmla="*/ 142038 h 313488"/>
                  <a:gd name="connsiteX5-11" fmla="*/ 1952625 w 3124200"/>
                  <a:gd name="connsiteY5-12" fmla="*/ 142038 h 313488"/>
                  <a:gd name="connsiteX6-13" fmla="*/ 1828800 w 3124200"/>
                  <a:gd name="connsiteY6-14" fmla="*/ 142038 h 313488"/>
                  <a:gd name="connsiteX7-15" fmla="*/ 1409700 w 3124200"/>
                  <a:gd name="connsiteY7-16" fmla="*/ 37263 h 313488"/>
                  <a:gd name="connsiteX8-17" fmla="*/ 1009650 w 3124200"/>
                  <a:gd name="connsiteY8-18" fmla="*/ 2338 h 313488"/>
                  <a:gd name="connsiteX9-19" fmla="*/ 238125 w 3124200"/>
                  <a:gd name="connsiteY9-20" fmla="*/ 94413 h 313488"/>
                  <a:gd name="connsiteX10-21" fmla="*/ 0 w 3124200"/>
                  <a:gd name="connsiteY10-22" fmla="*/ 18213 h 313488"/>
                  <a:gd name="connsiteX0-23" fmla="*/ 3124200 w 3124200"/>
                  <a:gd name="connsiteY0-24" fmla="*/ 311872 h 311872"/>
                  <a:gd name="connsiteX1-25" fmla="*/ 2809875 w 3124200"/>
                  <a:gd name="connsiteY1-26" fmla="*/ 178522 h 311872"/>
                  <a:gd name="connsiteX2-27" fmla="*/ 2466975 w 3124200"/>
                  <a:gd name="connsiteY2-28" fmla="*/ 178522 h 311872"/>
                  <a:gd name="connsiteX3-29" fmla="*/ 2238375 w 3124200"/>
                  <a:gd name="connsiteY3-30" fmla="*/ 159472 h 311872"/>
                  <a:gd name="connsiteX4-31" fmla="*/ 2181225 w 3124200"/>
                  <a:gd name="connsiteY4-32" fmla="*/ 140422 h 311872"/>
                  <a:gd name="connsiteX5-33" fmla="*/ 1952625 w 3124200"/>
                  <a:gd name="connsiteY5-34" fmla="*/ 140422 h 311872"/>
                  <a:gd name="connsiteX6-35" fmla="*/ 1828800 w 3124200"/>
                  <a:gd name="connsiteY6-36" fmla="*/ 140422 h 311872"/>
                  <a:gd name="connsiteX7-37" fmla="*/ 1409700 w 3124200"/>
                  <a:gd name="connsiteY7-38" fmla="*/ 54697 h 311872"/>
                  <a:gd name="connsiteX8-39" fmla="*/ 1009650 w 3124200"/>
                  <a:gd name="connsiteY8-40" fmla="*/ 722 h 311872"/>
                  <a:gd name="connsiteX9-41" fmla="*/ 238125 w 3124200"/>
                  <a:gd name="connsiteY9-42" fmla="*/ 92797 h 311872"/>
                  <a:gd name="connsiteX10-43" fmla="*/ 0 w 3124200"/>
                  <a:gd name="connsiteY10-44" fmla="*/ 16597 h 311872"/>
                  <a:gd name="connsiteX0-45" fmla="*/ 3124200 w 3124200"/>
                  <a:gd name="connsiteY0-46" fmla="*/ 311823 h 311823"/>
                  <a:gd name="connsiteX1-47" fmla="*/ 2809875 w 3124200"/>
                  <a:gd name="connsiteY1-48" fmla="*/ 178473 h 311823"/>
                  <a:gd name="connsiteX2-49" fmla="*/ 2466975 w 3124200"/>
                  <a:gd name="connsiteY2-50" fmla="*/ 178473 h 311823"/>
                  <a:gd name="connsiteX3-51" fmla="*/ 2238375 w 3124200"/>
                  <a:gd name="connsiteY3-52" fmla="*/ 159423 h 311823"/>
                  <a:gd name="connsiteX4-53" fmla="*/ 2181225 w 3124200"/>
                  <a:gd name="connsiteY4-54" fmla="*/ 140373 h 311823"/>
                  <a:gd name="connsiteX5-55" fmla="*/ 1952625 w 3124200"/>
                  <a:gd name="connsiteY5-56" fmla="*/ 140373 h 311823"/>
                  <a:gd name="connsiteX6-57" fmla="*/ 1765300 w 3124200"/>
                  <a:gd name="connsiteY6-58" fmla="*/ 121323 h 311823"/>
                  <a:gd name="connsiteX7-59" fmla="*/ 1409700 w 3124200"/>
                  <a:gd name="connsiteY7-60" fmla="*/ 54648 h 311823"/>
                  <a:gd name="connsiteX8-61" fmla="*/ 1009650 w 3124200"/>
                  <a:gd name="connsiteY8-62" fmla="*/ 673 h 311823"/>
                  <a:gd name="connsiteX9-63" fmla="*/ 238125 w 3124200"/>
                  <a:gd name="connsiteY9-64" fmla="*/ 92748 h 311823"/>
                  <a:gd name="connsiteX10-65" fmla="*/ 0 w 3124200"/>
                  <a:gd name="connsiteY10-66" fmla="*/ 16548 h 311823"/>
                  <a:gd name="connsiteX0-67" fmla="*/ 3124200 w 3124200"/>
                  <a:gd name="connsiteY0-68" fmla="*/ 311823 h 311823"/>
                  <a:gd name="connsiteX1-69" fmla="*/ 2809875 w 3124200"/>
                  <a:gd name="connsiteY1-70" fmla="*/ 178473 h 311823"/>
                  <a:gd name="connsiteX2-71" fmla="*/ 2466975 w 3124200"/>
                  <a:gd name="connsiteY2-72" fmla="*/ 178473 h 311823"/>
                  <a:gd name="connsiteX3-73" fmla="*/ 2238375 w 3124200"/>
                  <a:gd name="connsiteY3-74" fmla="*/ 159423 h 311823"/>
                  <a:gd name="connsiteX4-75" fmla="*/ 2181225 w 3124200"/>
                  <a:gd name="connsiteY4-76" fmla="*/ 140373 h 311823"/>
                  <a:gd name="connsiteX5-77" fmla="*/ 1978025 w 3124200"/>
                  <a:gd name="connsiteY5-78" fmla="*/ 146723 h 311823"/>
                  <a:gd name="connsiteX6-79" fmla="*/ 1765300 w 3124200"/>
                  <a:gd name="connsiteY6-80" fmla="*/ 121323 h 311823"/>
                  <a:gd name="connsiteX7-81" fmla="*/ 1409700 w 3124200"/>
                  <a:gd name="connsiteY7-82" fmla="*/ 54648 h 311823"/>
                  <a:gd name="connsiteX8-83" fmla="*/ 1009650 w 3124200"/>
                  <a:gd name="connsiteY8-84" fmla="*/ 673 h 311823"/>
                  <a:gd name="connsiteX9-85" fmla="*/ 238125 w 3124200"/>
                  <a:gd name="connsiteY9-86" fmla="*/ 92748 h 311823"/>
                  <a:gd name="connsiteX10-87" fmla="*/ 0 w 3124200"/>
                  <a:gd name="connsiteY10-88" fmla="*/ 16548 h 311823"/>
                  <a:gd name="connsiteX0-89" fmla="*/ 3124200 w 3124200"/>
                  <a:gd name="connsiteY0-90" fmla="*/ 311823 h 311823"/>
                  <a:gd name="connsiteX1-91" fmla="*/ 2809875 w 3124200"/>
                  <a:gd name="connsiteY1-92" fmla="*/ 178473 h 311823"/>
                  <a:gd name="connsiteX2-93" fmla="*/ 2466975 w 3124200"/>
                  <a:gd name="connsiteY2-94" fmla="*/ 178473 h 311823"/>
                  <a:gd name="connsiteX3-95" fmla="*/ 2238375 w 3124200"/>
                  <a:gd name="connsiteY3-96" fmla="*/ 159423 h 311823"/>
                  <a:gd name="connsiteX4-97" fmla="*/ 2206625 w 3124200"/>
                  <a:gd name="connsiteY4-98" fmla="*/ 127673 h 311823"/>
                  <a:gd name="connsiteX5-99" fmla="*/ 1978025 w 3124200"/>
                  <a:gd name="connsiteY5-100" fmla="*/ 146723 h 311823"/>
                  <a:gd name="connsiteX6-101" fmla="*/ 1765300 w 3124200"/>
                  <a:gd name="connsiteY6-102" fmla="*/ 121323 h 311823"/>
                  <a:gd name="connsiteX7-103" fmla="*/ 1409700 w 3124200"/>
                  <a:gd name="connsiteY7-104" fmla="*/ 54648 h 311823"/>
                  <a:gd name="connsiteX8-105" fmla="*/ 1009650 w 3124200"/>
                  <a:gd name="connsiteY8-106" fmla="*/ 673 h 311823"/>
                  <a:gd name="connsiteX9-107" fmla="*/ 238125 w 3124200"/>
                  <a:gd name="connsiteY9-108" fmla="*/ 92748 h 311823"/>
                  <a:gd name="connsiteX10-109" fmla="*/ 0 w 3124200"/>
                  <a:gd name="connsiteY10-110" fmla="*/ 16548 h 311823"/>
                  <a:gd name="connsiteX0-111" fmla="*/ 3124200 w 3124200"/>
                  <a:gd name="connsiteY0-112" fmla="*/ 311823 h 311823"/>
                  <a:gd name="connsiteX1-113" fmla="*/ 2809875 w 3124200"/>
                  <a:gd name="connsiteY1-114" fmla="*/ 178473 h 311823"/>
                  <a:gd name="connsiteX2-115" fmla="*/ 2466975 w 3124200"/>
                  <a:gd name="connsiteY2-116" fmla="*/ 178473 h 311823"/>
                  <a:gd name="connsiteX3-117" fmla="*/ 2359025 w 3124200"/>
                  <a:gd name="connsiteY3-118" fmla="*/ 140373 h 311823"/>
                  <a:gd name="connsiteX4-119" fmla="*/ 2206625 w 3124200"/>
                  <a:gd name="connsiteY4-120" fmla="*/ 127673 h 311823"/>
                  <a:gd name="connsiteX5-121" fmla="*/ 1978025 w 3124200"/>
                  <a:gd name="connsiteY5-122" fmla="*/ 146723 h 311823"/>
                  <a:gd name="connsiteX6-123" fmla="*/ 1765300 w 3124200"/>
                  <a:gd name="connsiteY6-124" fmla="*/ 121323 h 311823"/>
                  <a:gd name="connsiteX7-125" fmla="*/ 1409700 w 3124200"/>
                  <a:gd name="connsiteY7-126" fmla="*/ 54648 h 311823"/>
                  <a:gd name="connsiteX8-127" fmla="*/ 1009650 w 3124200"/>
                  <a:gd name="connsiteY8-128" fmla="*/ 673 h 311823"/>
                  <a:gd name="connsiteX9-129" fmla="*/ 238125 w 3124200"/>
                  <a:gd name="connsiteY9-130" fmla="*/ 92748 h 311823"/>
                  <a:gd name="connsiteX10-131" fmla="*/ 0 w 3124200"/>
                  <a:gd name="connsiteY10-132" fmla="*/ 16548 h 311823"/>
                  <a:gd name="connsiteX0-133" fmla="*/ 3124200 w 3124200"/>
                  <a:gd name="connsiteY0-134" fmla="*/ 311823 h 311823"/>
                  <a:gd name="connsiteX1-135" fmla="*/ 2809875 w 3124200"/>
                  <a:gd name="connsiteY1-136" fmla="*/ 178473 h 311823"/>
                  <a:gd name="connsiteX2-137" fmla="*/ 2562225 w 3124200"/>
                  <a:gd name="connsiteY2-138" fmla="*/ 153073 h 311823"/>
                  <a:gd name="connsiteX3-139" fmla="*/ 2359025 w 3124200"/>
                  <a:gd name="connsiteY3-140" fmla="*/ 140373 h 311823"/>
                  <a:gd name="connsiteX4-141" fmla="*/ 2206625 w 3124200"/>
                  <a:gd name="connsiteY4-142" fmla="*/ 127673 h 311823"/>
                  <a:gd name="connsiteX5-143" fmla="*/ 1978025 w 3124200"/>
                  <a:gd name="connsiteY5-144" fmla="*/ 146723 h 311823"/>
                  <a:gd name="connsiteX6-145" fmla="*/ 1765300 w 3124200"/>
                  <a:gd name="connsiteY6-146" fmla="*/ 121323 h 311823"/>
                  <a:gd name="connsiteX7-147" fmla="*/ 1409700 w 3124200"/>
                  <a:gd name="connsiteY7-148" fmla="*/ 54648 h 311823"/>
                  <a:gd name="connsiteX8-149" fmla="*/ 1009650 w 3124200"/>
                  <a:gd name="connsiteY8-150" fmla="*/ 673 h 311823"/>
                  <a:gd name="connsiteX9-151" fmla="*/ 238125 w 3124200"/>
                  <a:gd name="connsiteY9-152" fmla="*/ 92748 h 311823"/>
                  <a:gd name="connsiteX10-153" fmla="*/ 0 w 3124200"/>
                  <a:gd name="connsiteY10-154" fmla="*/ 16548 h 311823"/>
                  <a:gd name="connsiteX0-155" fmla="*/ 3124200 w 3124200"/>
                  <a:gd name="connsiteY0-156" fmla="*/ 311150 h 311150"/>
                  <a:gd name="connsiteX1-157" fmla="*/ 2809875 w 3124200"/>
                  <a:gd name="connsiteY1-158" fmla="*/ 177800 h 311150"/>
                  <a:gd name="connsiteX2-159" fmla="*/ 2562225 w 3124200"/>
                  <a:gd name="connsiteY2-160" fmla="*/ 152400 h 311150"/>
                  <a:gd name="connsiteX3-161" fmla="*/ 2359025 w 3124200"/>
                  <a:gd name="connsiteY3-162" fmla="*/ 139700 h 311150"/>
                  <a:gd name="connsiteX4-163" fmla="*/ 2206625 w 3124200"/>
                  <a:gd name="connsiteY4-164" fmla="*/ 127000 h 311150"/>
                  <a:gd name="connsiteX5-165" fmla="*/ 1978025 w 3124200"/>
                  <a:gd name="connsiteY5-166" fmla="*/ 146050 h 311150"/>
                  <a:gd name="connsiteX6-167" fmla="*/ 1765300 w 3124200"/>
                  <a:gd name="connsiteY6-168" fmla="*/ 120650 h 311150"/>
                  <a:gd name="connsiteX7-169" fmla="*/ 1409700 w 3124200"/>
                  <a:gd name="connsiteY7-170" fmla="*/ 53975 h 311150"/>
                  <a:gd name="connsiteX8-171" fmla="*/ 1009650 w 3124200"/>
                  <a:gd name="connsiteY8-172" fmla="*/ 0 h 311150"/>
                  <a:gd name="connsiteX9-173" fmla="*/ 200025 w 3124200"/>
                  <a:gd name="connsiteY9-174" fmla="*/ 53975 h 311150"/>
                  <a:gd name="connsiteX10-175" fmla="*/ 0 w 3124200"/>
                  <a:gd name="connsiteY10-176" fmla="*/ 15875 h 311150"/>
                  <a:gd name="connsiteX0-177" fmla="*/ 3136900 w 3136900"/>
                  <a:gd name="connsiteY0-178" fmla="*/ 311150 h 311150"/>
                  <a:gd name="connsiteX1-179" fmla="*/ 2822575 w 3136900"/>
                  <a:gd name="connsiteY1-180" fmla="*/ 177800 h 311150"/>
                  <a:gd name="connsiteX2-181" fmla="*/ 2574925 w 3136900"/>
                  <a:gd name="connsiteY2-182" fmla="*/ 152400 h 311150"/>
                  <a:gd name="connsiteX3-183" fmla="*/ 2371725 w 3136900"/>
                  <a:gd name="connsiteY3-184" fmla="*/ 139700 h 311150"/>
                  <a:gd name="connsiteX4-185" fmla="*/ 2219325 w 3136900"/>
                  <a:gd name="connsiteY4-186" fmla="*/ 127000 h 311150"/>
                  <a:gd name="connsiteX5-187" fmla="*/ 1990725 w 3136900"/>
                  <a:gd name="connsiteY5-188" fmla="*/ 146050 h 311150"/>
                  <a:gd name="connsiteX6-189" fmla="*/ 1778000 w 3136900"/>
                  <a:gd name="connsiteY6-190" fmla="*/ 120650 h 311150"/>
                  <a:gd name="connsiteX7-191" fmla="*/ 1422400 w 3136900"/>
                  <a:gd name="connsiteY7-192" fmla="*/ 53975 h 311150"/>
                  <a:gd name="connsiteX8-193" fmla="*/ 1022350 w 3136900"/>
                  <a:gd name="connsiteY8-194" fmla="*/ 0 h 311150"/>
                  <a:gd name="connsiteX9-195" fmla="*/ 212725 w 3136900"/>
                  <a:gd name="connsiteY9-196" fmla="*/ 53975 h 311150"/>
                  <a:gd name="connsiteX10-197" fmla="*/ 0 w 3136900"/>
                  <a:gd name="connsiteY10-198" fmla="*/ 47625 h 311150"/>
                  <a:gd name="connsiteX0-199" fmla="*/ 3136900 w 3136900"/>
                  <a:gd name="connsiteY0-200" fmla="*/ 311150 h 311150"/>
                  <a:gd name="connsiteX1-201" fmla="*/ 2822575 w 3136900"/>
                  <a:gd name="connsiteY1-202" fmla="*/ 177800 h 311150"/>
                  <a:gd name="connsiteX2-203" fmla="*/ 2574925 w 3136900"/>
                  <a:gd name="connsiteY2-204" fmla="*/ 152400 h 311150"/>
                  <a:gd name="connsiteX3-205" fmla="*/ 2371725 w 3136900"/>
                  <a:gd name="connsiteY3-206" fmla="*/ 139700 h 311150"/>
                  <a:gd name="connsiteX4-207" fmla="*/ 2219325 w 3136900"/>
                  <a:gd name="connsiteY4-208" fmla="*/ 127000 h 311150"/>
                  <a:gd name="connsiteX5-209" fmla="*/ 1990725 w 3136900"/>
                  <a:gd name="connsiteY5-210" fmla="*/ 146050 h 311150"/>
                  <a:gd name="connsiteX6-211" fmla="*/ 1778000 w 3136900"/>
                  <a:gd name="connsiteY6-212" fmla="*/ 120650 h 311150"/>
                  <a:gd name="connsiteX7-213" fmla="*/ 1422400 w 3136900"/>
                  <a:gd name="connsiteY7-214" fmla="*/ 53975 h 311150"/>
                  <a:gd name="connsiteX8-215" fmla="*/ 1022350 w 3136900"/>
                  <a:gd name="connsiteY8-216" fmla="*/ 0 h 311150"/>
                  <a:gd name="connsiteX9-217" fmla="*/ 212725 w 3136900"/>
                  <a:gd name="connsiteY9-218" fmla="*/ 53975 h 311150"/>
                  <a:gd name="connsiteX10-219" fmla="*/ 0 w 3136900"/>
                  <a:gd name="connsiteY10-220" fmla="*/ 47625 h 31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3136900" h="311150">
                    <a:moveTo>
                      <a:pt x="3136900" y="311150"/>
                    </a:moveTo>
                    <a:cubicBezTo>
                      <a:pt x="3034506" y="255587"/>
                      <a:pt x="2916238" y="204258"/>
                      <a:pt x="2822575" y="177800"/>
                    </a:cubicBezTo>
                    <a:cubicBezTo>
                      <a:pt x="2728913" y="151342"/>
                      <a:pt x="2650067" y="158750"/>
                      <a:pt x="2574925" y="152400"/>
                    </a:cubicBezTo>
                    <a:cubicBezTo>
                      <a:pt x="2499783" y="146050"/>
                      <a:pt x="2430992" y="143933"/>
                      <a:pt x="2371725" y="139700"/>
                    </a:cubicBezTo>
                    <a:cubicBezTo>
                      <a:pt x="2312458" y="135467"/>
                      <a:pt x="2282825" y="125942"/>
                      <a:pt x="2219325" y="127000"/>
                    </a:cubicBezTo>
                    <a:cubicBezTo>
                      <a:pt x="2155825" y="128058"/>
                      <a:pt x="2064279" y="147108"/>
                      <a:pt x="1990725" y="146050"/>
                    </a:cubicBezTo>
                    <a:cubicBezTo>
                      <a:pt x="1917171" y="144992"/>
                      <a:pt x="1872721" y="135996"/>
                      <a:pt x="1778000" y="120650"/>
                    </a:cubicBezTo>
                    <a:cubicBezTo>
                      <a:pt x="1683279" y="105304"/>
                      <a:pt x="1548342" y="74083"/>
                      <a:pt x="1422400" y="53975"/>
                    </a:cubicBezTo>
                    <a:cubicBezTo>
                      <a:pt x="1296458" y="33867"/>
                      <a:pt x="1223962" y="0"/>
                      <a:pt x="1022350" y="0"/>
                    </a:cubicBezTo>
                    <a:cubicBezTo>
                      <a:pt x="820738" y="0"/>
                      <a:pt x="383117" y="46038"/>
                      <a:pt x="212725" y="53975"/>
                    </a:cubicBezTo>
                    <a:cubicBezTo>
                      <a:pt x="42333" y="61912"/>
                      <a:pt x="92075" y="46831"/>
                      <a:pt x="0" y="47625"/>
                    </a:cubicBezTo>
                  </a:path>
                </a:pathLst>
              </a:custGeom>
              <a:noFill/>
              <a:ln w="28575">
                <a:solidFill>
                  <a:srgbClr val="AF018E"/>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36" name="任意多边形 53">
                <a:extLst>
                  <a:ext uri="{FF2B5EF4-FFF2-40B4-BE49-F238E27FC236}">
                    <a16:creationId xmlns:a16="http://schemas.microsoft.com/office/drawing/2014/main" id="{8E9C4B49-D00B-4FCC-BCE6-6316C124762C}"/>
                  </a:ext>
                </a:extLst>
              </p:cNvPr>
              <p:cNvSpPr/>
              <p:nvPr/>
            </p:nvSpPr>
            <p:spPr>
              <a:xfrm>
                <a:off x="4315031" y="2847065"/>
                <a:ext cx="1051931" cy="125300"/>
              </a:xfrm>
              <a:custGeom>
                <a:avLst/>
                <a:gdLst>
                  <a:gd name="connsiteX0" fmla="*/ 0 w 1912620"/>
                  <a:gd name="connsiteY0" fmla="*/ 91523 h 243923"/>
                  <a:gd name="connsiteX1" fmla="*/ 91440 w 1912620"/>
                  <a:gd name="connsiteY1" fmla="*/ 68663 h 243923"/>
                  <a:gd name="connsiteX2" fmla="*/ 518160 w 1912620"/>
                  <a:gd name="connsiteY2" fmla="*/ 83 h 243923"/>
                  <a:gd name="connsiteX3" fmla="*/ 861060 w 1912620"/>
                  <a:gd name="connsiteY3" fmla="*/ 83903 h 243923"/>
                  <a:gd name="connsiteX4" fmla="*/ 1173480 w 1912620"/>
                  <a:gd name="connsiteY4" fmla="*/ 160103 h 243923"/>
                  <a:gd name="connsiteX5" fmla="*/ 1379220 w 1912620"/>
                  <a:gd name="connsiteY5" fmla="*/ 167723 h 243923"/>
                  <a:gd name="connsiteX6" fmla="*/ 1592580 w 1912620"/>
                  <a:gd name="connsiteY6" fmla="*/ 167723 h 243923"/>
                  <a:gd name="connsiteX7" fmla="*/ 1737360 w 1912620"/>
                  <a:gd name="connsiteY7" fmla="*/ 190583 h 243923"/>
                  <a:gd name="connsiteX8" fmla="*/ 1912620 w 1912620"/>
                  <a:gd name="connsiteY8" fmla="*/ 243923 h 24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620" h="243923">
                    <a:moveTo>
                      <a:pt x="0" y="91523"/>
                    </a:moveTo>
                    <a:cubicBezTo>
                      <a:pt x="2540" y="87713"/>
                      <a:pt x="5080" y="83903"/>
                      <a:pt x="91440" y="68663"/>
                    </a:cubicBezTo>
                    <a:cubicBezTo>
                      <a:pt x="177800" y="53423"/>
                      <a:pt x="389890" y="-2457"/>
                      <a:pt x="518160" y="83"/>
                    </a:cubicBezTo>
                    <a:cubicBezTo>
                      <a:pt x="646430" y="2623"/>
                      <a:pt x="861060" y="83903"/>
                      <a:pt x="861060" y="83903"/>
                    </a:cubicBezTo>
                    <a:cubicBezTo>
                      <a:pt x="970280" y="110573"/>
                      <a:pt x="1087120" y="146133"/>
                      <a:pt x="1173480" y="160103"/>
                    </a:cubicBezTo>
                    <a:cubicBezTo>
                      <a:pt x="1259840" y="174073"/>
                      <a:pt x="1309370" y="166453"/>
                      <a:pt x="1379220" y="167723"/>
                    </a:cubicBezTo>
                    <a:cubicBezTo>
                      <a:pt x="1449070" y="168993"/>
                      <a:pt x="1532890" y="163913"/>
                      <a:pt x="1592580" y="167723"/>
                    </a:cubicBezTo>
                    <a:cubicBezTo>
                      <a:pt x="1652270" y="171533"/>
                      <a:pt x="1684020" y="177883"/>
                      <a:pt x="1737360" y="190583"/>
                    </a:cubicBezTo>
                    <a:cubicBezTo>
                      <a:pt x="1790700" y="203283"/>
                      <a:pt x="1851660" y="223603"/>
                      <a:pt x="1912620" y="243923"/>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37" name="任意多边形 54">
                <a:extLst>
                  <a:ext uri="{FF2B5EF4-FFF2-40B4-BE49-F238E27FC236}">
                    <a16:creationId xmlns:a16="http://schemas.microsoft.com/office/drawing/2014/main" id="{99426FA8-97C3-4057-8EE9-550A13FD18DA}"/>
                  </a:ext>
                </a:extLst>
              </p:cNvPr>
              <p:cNvSpPr/>
              <p:nvPr/>
            </p:nvSpPr>
            <p:spPr>
              <a:xfrm>
                <a:off x="5442399" y="2917452"/>
                <a:ext cx="222121" cy="8695"/>
              </a:xfrm>
              <a:custGeom>
                <a:avLst/>
                <a:gdLst>
                  <a:gd name="connsiteX0" fmla="*/ 0 w 403860"/>
                  <a:gd name="connsiteY0" fmla="*/ 7840 h 16926"/>
                  <a:gd name="connsiteX1" fmla="*/ 175260 w 403860"/>
                  <a:gd name="connsiteY1" fmla="*/ 220 h 16926"/>
                  <a:gd name="connsiteX2" fmla="*/ 342900 w 403860"/>
                  <a:gd name="connsiteY2" fmla="*/ 15460 h 16926"/>
                  <a:gd name="connsiteX3" fmla="*/ 403860 w 403860"/>
                  <a:gd name="connsiteY3" fmla="*/ 15460 h 16926"/>
                </a:gdLst>
                <a:ahLst/>
                <a:cxnLst>
                  <a:cxn ang="0">
                    <a:pos x="connsiteX0" y="connsiteY0"/>
                  </a:cxn>
                  <a:cxn ang="0">
                    <a:pos x="connsiteX1" y="connsiteY1"/>
                  </a:cxn>
                  <a:cxn ang="0">
                    <a:pos x="connsiteX2" y="connsiteY2"/>
                  </a:cxn>
                  <a:cxn ang="0">
                    <a:pos x="connsiteX3" y="connsiteY3"/>
                  </a:cxn>
                </a:cxnLst>
                <a:rect l="l" t="t" r="r" b="b"/>
                <a:pathLst>
                  <a:path w="403860" h="16926">
                    <a:moveTo>
                      <a:pt x="0" y="7840"/>
                    </a:moveTo>
                    <a:cubicBezTo>
                      <a:pt x="59055" y="3395"/>
                      <a:pt x="118110" y="-1050"/>
                      <a:pt x="175260" y="220"/>
                    </a:cubicBezTo>
                    <a:cubicBezTo>
                      <a:pt x="232410" y="1490"/>
                      <a:pt x="304800" y="12920"/>
                      <a:pt x="342900" y="15460"/>
                    </a:cubicBezTo>
                    <a:cubicBezTo>
                      <a:pt x="381000" y="18000"/>
                      <a:pt x="392430" y="16730"/>
                      <a:pt x="403860" y="15460"/>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38" name="任意多边形 55">
                <a:extLst>
                  <a:ext uri="{FF2B5EF4-FFF2-40B4-BE49-F238E27FC236}">
                    <a16:creationId xmlns:a16="http://schemas.microsoft.com/office/drawing/2014/main" id="{42B9DB97-FAE1-4E94-BD1B-49765BE2EE71}"/>
                  </a:ext>
                </a:extLst>
              </p:cNvPr>
              <p:cNvSpPr/>
              <p:nvPr/>
            </p:nvSpPr>
            <p:spPr>
              <a:xfrm>
                <a:off x="5618419" y="3003679"/>
                <a:ext cx="867529" cy="52606"/>
              </a:xfrm>
              <a:custGeom>
                <a:avLst/>
                <a:gdLst>
                  <a:gd name="connsiteX0" fmla="*/ 0 w 2209800"/>
                  <a:gd name="connsiteY0" fmla="*/ 0 h 220980"/>
                  <a:gd name="connsiteX1" fmla="*/ 388620 w 2209800"/>
                  <a:gd name="connsiteY1" fmla="*/ 68580 h 220980"/>
                  <a:gd name="connsiteX2" fmla="*/ 784860 w 2209800"/>
                  <a:gd name="connsiteY2" fmla="*/ 99060 h 220980"/>
                  <a:gd name="connsiteX3" fmla="*/ 1097280 w 2209800"/>
                  <a:gd name="connsiteY3" fmla="*/ 99060 h 220980"/>
                  <a:gd name="connsiteX4" fmla="*/ 1356360 w 2209800"/>
                  <a:gd name="connsiteY4" fmla="*/ 76200 h 220980"/>
                  <a:gd name="connsiteX5" fmla="*/ 1577340 w 2209800"/>
                  <a:gd name="connsiteY5" fmla="*/ 76200 h 220980"/>
                  <a:gd name="connsiteX6" fmla="*/ 1927860 w 2209800"/>
                  <a:gd name="connsiteY6" fmla="*/ 205740 h 220980"/>
                  <a:gd name="connsiteX7" fmla="*/ 2209800 w 2209800"/>
                  <a:gd name="connsiteY7" fmla="*/ 213360 h 220980"/>
                  <a:gd name="connsiteX0-1" fmla="*/ 0 w 2209800"/>
                  <a:gd name="connsiteY0-2" fmla="*/ 0 h 213360"/>
                  <a:gd name="connsiteX1-3" fmla="*/ 388620 w 2209800"/>
                  <a:gd name="connsiteY1-4" fmla="*/ 68580 h 213360"/>
                  <a:gd name="connsiteX2-5" fmla="*/ 784860 w 2209800"/>
                  <a:gd name="connsiteY2-6" fmla="*/ 99060 h 213360"/>
                  <a:gd name="connsiteX3-7" fmla="*/ 1097280 w 2209800"/>
                  <a:gd name="connsiteY3-8" fmla="*/ 99060 h 213360"/>
                  <a:gd name="connsiteX4-9" fmla="*/ 1356360 w 2209800"/>
                  <a:gd name="connsiteY4-10" fmla="*/ 76200 h 213360"/>
                  <a:gd name="connsiteX5-11" fmla="*/ 1577340 w 2209800"/>
                  <a:gd name="connsiteY5-12" fmla="*/ 76200 h 213360"/>
                  <a:gd name="connsiteX6-13" fmla="*/ 2209800 w 2209800"/>
                  <a:gd name="connsiteY6-14" fmla="*/ 213360 h 213360"/>
                  <a:gd name="connsiteX0-15" fmla="*/ 0 w 1577340"/>
                  <a:gd name="connsiteY0-16" fmla="*/ 0 h 102410"/>
                  <a:gd name="connsiteX1-17" fmla="*/ 388620 w 1577340"/>
                  <a:gd name="connsiteY1-18" fmla="*/ 68580 h 102410"/>
                  <a:gd name="connsiteX2-19" fmla="*/ 784860 w 1577340"/>
                  <a:gd name="connsiteY2-20" fmla="*/ 99060 h 102410"/>
                  <a:gd name="connsiteX3-21" fmla="*/ 1097280 w 1577340"/>
                  <a:gd name="connsiteY3-22" fmla="*/ 99060 h 102410"/>
                  <a:gd name="connsiteX4-23" fmla="*/ 1356360 w 1577340"/>
                  <a:gd name="connsiteY4-24" fmla="*/ 76200 h 102410"/>
                  <a:gd name="connsiteX5-25" fmla="*/ 1577340 w 1577340"/>
                  <a:gd name="connsiteY5-26" fmla="*/ 76200 h 1024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577340" h="102410">
                    <a:moveTo>
                      <a:pt x="0" y="0"/>
                    </a:moveTo>
                    <a:cubicBezTo>
                      <a:pt x="128905" y="26035"/>
                      <a:pt x="257810" y="52070"/>
                      <a:pt x="388620" y="68580"/>
                    </a:cubicBezTo>
                    <a:cubicBezTo>
                      <a:pt x="519430" y="85090"/>
                      <a:pt x="666750" y="93980"/>
                      <a:pt x="784860" y="99060"/>
                    </a:cubicBezTo>
                    <a:cubicBezTo>
                      <a:pt x="902970" y="104140"/>
                      <a:pt x="1002030" y="102870"/>
                      <a:pt x="1097280" y="99060"/>
                    </a:cubicBezTo>
                    <a:cubicBezTo>
                      <a:pt x="1192530" y="95250"/>
                      <a:pt x="1276350" y="80010"/>
                      <a:pt x="1356360" y="76200"/>
                    </a:cubicBezTo>
                    <a:cubicBezTo>
                      <a:pt x="1436370" y="72390"/>
                      <a:pt x="1435100" y="53340"/>
                      <a:pt x="1577340" y="76200"/>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39" name="任意多边形 56">
                <a:extLst>
                  <a:ext uri="{FF2B5EF4-FFF2-40B4-BE49-F238E27FC236}">
                    <a16:creationId xmlns:a16="http://schemas.microsoft.com/office/drawing/2014/main" id="{664D78B2-202F-423B-A4C0-B6528902C1AC}"/>
                  </a:ext>
                </a:extLst>
              </p:cNvPr>
              <p:cNvSpPr/>
              <p:nvPr/>
            </p:nvSpPr>
            <p:spPr>
              <a:xfrm>
                <a:off x="4315031" y="4358020"/>
                <a:ext cx="1328534" cy="58714"/>
              </a:xfrm>
              <a:custGeom>
                <a:avLst/>
                <a:gdLst>
                  <a:gd name="connsiteX0" fmla="*/ 0 w 2415540"/>
                  <a:gd name="connsiteY0" fmla="*/ 0 h 114300"/>
                  <a:gd name="connsiteX1" fmla="*/ 83820 w 2415540"/>
                  <a:gd name="connsiteY1" fmla="*/ 7620 h 114300"/>
                  <a:gd name="connsiteX2" fmla="*/ 914400 w 2415540"/>
                  <a:gd name="connsiteY2" fmla="*/ 22860 h 114300"/>
                  <a:gd name="connsiteX3" fmla="*/ 1173480 w 2415540"/>
                  <a:gd name="connsiteY3" fmla="*/ 83820 h 114300"/>
                  <a:gd name="connsiteX4" fmla="*/ 1584960 w 2415540"/>
                  <a:gd name="connsiteY4" fmla="*/ 68580 h 114300"/>
                  <a:gd name="connsiteX5" fmla="*/ 2225040 w 2415540"/>
                  <a:gd name="connsiteY5" fmla="*/ 99060 h 114300"/>
                  <a:gd name="connsiteX6" fmla="*/ 2415540 w 241554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540" h="114300">
                    <a:moveTo>
                      <a:pt x="0" y="0"/>
                    </a:moveTo>
                    <a:lnTo>
                      <a:pt x="83820" y="7620"/>
                    </a:lnTo>
                    <a:cubicBezTo>
                      <a:pt x="236220" y="11430"/>
                      <a:pt x="732790" y="10160"/>
                      <a:pt x="914400" y="22860"/>
                    </a:cubicBezTo>
                    <a:cubicBezTo>
                      <a:pt x="1096010" y="35560"/>
                      <a:pt x="1061720" y="76200"/>
                      <a:pt x="1173480" y="83820"/>
                    </a:cubicBezTo>
                    <a:cubicBezTo>
                      <a:pt x="1285240" y="91440"/>
                      <a:pt x="1409700" y="66040"/>
                      <a:pt x="1584960" y="68580"/>
                    </a:cubicBezTo>
                    <a:cubicBezTo>
                      <a:pt x="1760220" y="71120"/>
                      <a:pt x="2086610" y="91440"/>
                      <a:pt x="2225040" y="99060"/>
                    </a:cubicBezTo>
                    <a:cubicBezTo>
                      <a:pt x="2363470" y="106680"/>
                      <a:pt x="2389505" y="110490"/>
                      <a:pt x="2415540" y="114300"/>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cxnSp>
            <p:nvCxnSpPr>
              <p:cNvPr id="40" name="直接连接符 39">
                <a:extLst>
                  <a:ext uri="{FF2B5EF4-FFF2-40B4-BE49-F238E27FC236}">
                    <a16:creationId xmlns:a16="http://schemas.microsoft.com/office/drawing/2014/main" id="{75E26B1B-D50A-4B4A-94F7-26D08620CD76}"/>
                  </a:ext>
                </a:extLst>
              </p:cNvPr>
              <p:cNvCxnSpPr/>
              <p:nvPr/>
            </p:nvCxnSpPr>
            <p:spPr>
              <a:xfrm>
                <a:off x="5442399" y="4240889"/>
                <a:ext cx="863338" cy="6139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任意多边形 58">
                <a:extLst>
                  <a:ext uri="{FF2B5EF4-FFF2-40B4-BE49-F238E27FC236}">
                    <a16:creationId xmlns:a16="http://schemas.microsoft.com/office/drawing/2014/main" id="{99E94DF1-4117-43FE-AA7A-F559EC36A937}"/>
                  </a:ext>
                </a:extLst>
              </p:cNvPr>
              <p:cNvSpPr/>
              <p:nvPr/>
            </p:nvSpPr>
            <p:spPr>
              <a:xfrm>
                <a:off x="6050088" y="4624191"/>
                <a:ext cx="448433" cy="27400"/>
              </a:xfrm>
              <a:custGeom>
                <a:avLst/>
                <a:gdLst>
                  <a:gd name="connsiteX0" fmla="*/ 0 w 815340"/>
                  <a:gd name="connsiteY0" fmla="*/ 53340 h 53340"/>
                  <a:gd name="connsiteX1" fmla="*/ 281940 w 815340"/>
                  <a:gd name="connsiteY1" fmla="*/ 30480 h 53340"/>
                  <a:gd name="connsiteX2" fmla="*/ 617220 w 815340"/>
                  <a:gd name="connsiteY2" fmla="*/ 30480 h 53340"/>
                  <a:gd name="connsiteX3" fmla="*/ 746760 w 815340"/>
                  <a:gd name="connsiteY3" fmla="*/ 15240 h 53340"/>
                  <a:gd name="connsiteX4" fmla="*/ 815340 w 815340"/>
                  <a:gd name="connsiteY4" fmla="*/ 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340" h="53340">
                    <a:moveTo>
                      <a:pt x="0" y="53340"/>
                    </a:moveTo>
                    <a:cubicBezTo>
                      <a:pt x="89535" y="43815"/>
                      <a:pt x="179070" y="34290"/>
                      <a:pt x="281940" y="30480"/>
                    </a:cubicBezTo>
                    <a:cubicBezTo>
                      <a:pt x="384810" y="26670"/>
                      <a:pt x="539750" y="33020"/>
                      <a:pt x="617220" y="30480"/>
                    </a:cubicBezTo>
                    <a:cubicBezTo>
                      <a:pt x="694690" y="27940"/>
                      <a:pt x="713740" y="20320"/>
                      <a:pt x="746760" y="15240"/>
                    </a:cubicBezTo>
                    <a:cubicBezTo>
                      <a:pt x="779780" y="10160"/>
                      <a:pt x="797560" y="5080"/>
                      <a:pt x="815340" y="0"/>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42" name="文本框 41">
                <a:extLst>
                  <a:ext uri="{FF2B5EF4-FFF2-40B4-BE49-F238E27FC236}">
                    <a16:creationId xmlns:a16="http://schemas.microsoft.com/office/drawing/2014/main" id="{61B8F6CC-7D4C-4D86-94FF-878ECCA044FA}"/>
                  </a:ext>
                </a:extLst>
              </p:cNvPr>
              <p:cNvSpPr txBox="1"/>
              <p:nvPr/>
            </p:nvSpPr>
            <p:spPr>
              <a:xfrm>
                <a:off x="4394159" y="1401123"/>
                <a:ext cx="748295"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WellZ56</a:t>
                </a:r>
                <a:endParaRPr lang="zh-CN" altLang="en-US" sz="800" dirty="0">
                  <a:solidFill>
                    <a:prstClr val="black"/>
                  </a:solidFill>
                </a:endParaRPr>
              </a:p>
            </p:txBody>
          </p:sp>
          <p:sp>
            <p:nvSpPr>
              <p:cNvPr id="45" name="文本框 44">
                <a:extLst>
                  <a:ext uri="{FF2B5EF4-FFF2-40B4-BE49-F238E27FC236}">
                    <a16:creationId xmlns:a16="http://schemas.microsoft.com/office/drawing/2014/main" id="{DF95C7A1-2AD3-4538-BB1D-9C7B22FE719B}"/>
                  </a:ext>
                </a:extLst>
              </p:cNvPr>
              <p:cNvSpPr txBox="1"/>
              <p:nvPr/>
            </p:nvSpPr>
            <p:spPr>
              <a:xfrm>
                <a:off x="5517773" y="2465902"/>
                <a:ext cx="432060" cy="307777"/>
              </a:xfrm>
              <a:prstGeom prst="rect">
                <a:avLst/>
              </a:prstGeom>
              <a:noFill/>
            </p:spPr>
            <p:txBody>
              <a:bodyPr wrap="square" rtlCol="0">
                <a:spAutoFit/>
              </a:bodyPr>
              <a:lstStyle/>
              <a:p>
                <a:pPr defTabSz="914400">
                  <a:defRPr/>
                </a:pPr>
                <a:r>
                  <a:rPr lang="en-US" altLang="zh-CN" sz="1400" dirty="0">
                    <a:solidFill>
                      <a:prstClr val="black"/>
                    </a:solidFill>
                  </a:rPr>
                  <a:t>F1</a:t>
                </a:r>
                <a:endParaRPr lang="zh-CN" altLang="en-US" sz="1400" dirty="0">
                  <a:solidFill>
                    <a:prstClr val="black"/>
                  </a:solidFill>
                </a:endParaRPr>
              </a:p>
            </p:txBody>
          </p:sp>
          <p:sp>
            <p:nvSpPr>
              <p:cNvPr id="46" name="文本框 45">
                <a:extLst>
                  <a:ext uri="{FF2B5EF4-FFF2-40B4-BE49-F238E27FC236}">
                    <a16:creationId xmlns:a16="http://schemas.microsoft.com/office/drawing/2014/main" id="{75516407-8F55-408C-9547-16A3CF1C0724}"/>
                  </a:ext>
                </a:extLst>
              </p:cNvPr>
              <p:cNvSpPr txBox="1"/>
              <p:nvPr/>
            </p:nvSpPr>
            <p:spPr>
              <a:xfrm>
                <a:off x="4305136" y="2643092"/>
                <a:ext cx="744128" cy="307777"/>
              </a:xfrm>
              <a:prstGeom prst="rect">
                <a:avLst/>
              </a:prstGeom>
              <a:noFill/>
            </p:spPr>
            <p:txBody>
              <a:bodyPr wrap="square" rtlCol="0">
                <a:spAutoFit/>
              </a:bodyPr>
              <a:lstStyle/>
              <a:p>
                <a:pPr defTabSz="914400">
                  <a:defRPr/>
                </a:pPr>
                <a:r>
                  <a:rPr lang="en-US" altLang="zh-CN" sz="1400" dirty="0" err="1">
                    <a:solidFill>
                      <a:prstClr val="black"/>
                    </a:solidFill>
                  </a:rPr>
                  <a:t>ZⅢ</a:t>
                </a:r>
                <a:endParaRPr lang="zh-CN" altLang="en-US" sz="1400" dirty="0">
                  <a:solidFill>
                    <a:prstClr val="black"/>
                  </a:solidFill>
                </a:endParaRPr>
              </a:p>
            </p:txBody>
          </p:sp>
          <p:sp>
            <p:nvSpPr>
              <p:cNvPr id="47" name="文本框 46">
                <a:extLst>
                  <a:ext uri="{FF2B5EF4-FFF2-40B4-BE49-F238E27FC236}">
                    <a16:creationId xmlns:a16="http://schemas.microsoft.com/office/drawing/2014/main" id="{740F7461-C63A-49F8-A0BB-FB4BC09E1B47}"/>
                  </a:ext>
                </a:extLst>
              </p:cNvPr>
              <p:cNvSpPr txBox="1"/>
              <p:nvPr/>
            </p:nvSpPr>
            <p:spPr>
              <a:xfrm>
                <a:off x="5936140" y="2784290"/>
                <a:ext cx="483226" cy="307777"/>
              </a:xfrm>
              <a:prstGeom prst="rect">
                <a:avLst/>
              </a:prstGeom>
              <a:noFill/>
            </p:spPr>
            <p:txBody>
              <a:bodyPr wrap="none" rtlCol="0">
                <a:spAutoFit/>
              </a:bodyPr>
              <a:lstStyle/>
              <a:p>
                <a:pPr defTabSz="914400">
                  <a:defRPr/>
                </a:pPr>
                <a:r>
                  <a:rPr lang="en-US" altLang="zh-CN" sz="1400" dirty="0" err="1">
                    <a:solidFill>
                      <a:prstClr val="black"/>
                    </a:solidFill>
                  </a:rPr>
                  <a:t>ZⅣ</a:t>
                </a:r>
                <a:endParaRPr lang="zh-CN" altLang="en-US" sz="1400" dirty="0">
                  <a:solidFill>
                    <a:prstClr val="black"/>
                  </a:solidFill>
                </a:endParaRPr>
              </a:p>
            </p:txBody>
          </p:sp>
          <p:sp>
            <p:nvSpPr>
              <p:cNvPr id="48" name="文本框 47">
                <a:extLst>
                  <a:ext uri="{FF2B5EF4-FFF2-40B4-BE49-F238E27FC236}">
                    <a16:creationId xmlns:a16="http://schemas.microsoft.com/office/drawing/2014/main" id="{0D05FA0B-5850-4F1C-B139-C74E875AC76A}"/>
                  </a:ext>
                </a:extLst>
              </p:cNvPr>
              <p:cNvSpPr txBox="1"/>
              <p:nvPr/>
            </p:nvSpPr>
            <p:spPr>
              <a:xfrm>
                <a:off x="4858121" y="4254610"/>
                <a:ext cx="483226" cy="307777"/>
              </a:xfrm>
              <a:prstGeom prst="rect">
                <a:avLst/>
              </a:prstGeom>
              <a:noFill/>
            </p:spPr>
            <p:txBody>
              <a:bodyPr wrap="none" rtlCol="0">
                <a:spAutoFit/>
              </a:bodyPr>
              <a:lstStyle/>
              <a:p>
                <a:pPr defTabSz="914400">
                  <a:defRPr/>
                </a:pPr>
                <a:r>
                  <a:rPr lang="en-US" altLang="zh-CN" sz="1400" dirty="0" err="1">
                    <a:solidFill>
                      <a:prstClr val="black"/>
                    </a:solidFill>
                  </a:rPr>
                  <a:t>ZⅤ</a:t>
                </a:r>
                <a:endParaRPr lang="zh-CN" altLang="en-US" sz="1400" dirty="0">
                  <a:solidFill>
                    <a:prstClr val="black"/>
                  </a:solidFill>
                </a:endParaRPr>
              </a:p>
            </p:txBody>
          </p:sp>
          <p:sp>
            <p:nvSpPr>
              <p:cNvPr id="49" name="文本框 48">
                <a:extLst>
                  <a:ext uri="{FF2B5EF4-FFF2-40B4-BE49-F238E27FC236}">
                    <a16:creationId xmlns:a16="http://schemas.microsoft.com/office/drawing/2014/main" id="{AC5691C3-FF2C-4DD4-8BBA-9CCEBFC33D4F}"/>
                  </a:ext>
                </a:extLst>
              </p:cNvPr>
              <p:cNvSpPr txBox="1"/>
              <p:nvPr/>
            </p:nvSpPr>
            <p:spPr>
              <a:xfrm>
                <a:off x="4468932" y="2054797"/>
                <a:ext cx="744128" cy="307777"/>
              </a:xfrm>
              <a:prstGeom prst="rect">
                <a:avLst/>
              </a:prstGeom>
              <a:noFill/>
            </p:spPr>
            <p:txBody>
              <a:bodyPr wrap="square" rtlCol="0">
                <a:spAutoFit/>
              </a:bodyPr>
              <a:lstStyle/>
              <a:p>
                <a:pPr defTabSz="914400">
                  <a:defRPr/>
                </a:pPr>
                <a:r>
                  <a:rPr lang="en-US" altLang="zh-CN" sz="1400" dirty="0" err="1">
                    <a:solidFill>
                      <a:prstClr val="black"/>
                    </a:solidFill>
                  </a:rPr>
                  <a:t>ZⅡ</a:t>
                </a:r>
                <a:endParaRPr lang="zh-CN" altLang="en-US" sz="1400" dirty="0">
                  <a:solidFill>
                    <a:prstClr val="black"/>
                  </a:solidFill>
                </a:endParaRPr>
              </a:p>
            </p:txBody>
          </p:sp>
          <p:sp>
            <p:nvSpPr>
              <p:cNvPr id="50" name="文本框 49">
                <a:extLst>
                  <a:ext uri="{FF2B5EF4-FFF2-40B4-BE49-F238E27FC236}">
                    <a16:creationId xmlns:a16="http://schemas.microsoft.com/office/drawing/2014/main" id="{53EBC42C-C70C-4D4A-98A6-BEACD6B6DA08}"/>
                  </a:ext>
                </a:extLst>
              </p:cNvPr>
              <p:cNvSpPr txBox="1"/>
              <p:nvPr/>
            </p:nvSpPr>
            <p:spPr>
              <a:xfrm>
                <a:off x="5645544" y="1781066"/>
                <a:ext cx="744128" cy="307777"/>
              </a:xfrm>
              <a:prstGeom prst="rect">
                <a:avLst/>
              </a:prstGeom>
              <a:noFill/>
            </p:spPr>
            <p:txBody>
              <a:bodyPr wrap="square" rtlCol="0">
                <a:spAutoFit/>
              </a:bodyPr>
              <a:lstStyle/>
              <a:p>
                <a:pPr defTabSz="914400">
                  <a:defRPr/>
                </a:pPr>
                <a:r>
                  <a:rPr lang="en-US" altLang="zh-CN" sz="1400" dirty="0" err="1">
                    <a:solidFill>
                      <a:prstClr val="black"/>
                    </a:solidFill>
                  </a:rPr>
                  <a:t>ZⅠ</a:t>
                </a:r>
                <a:endParaRPr lang="zh-CN" altLang="en-US" sz="1400" dirty="0">
                  <a:solidFill>
                    <a:prstClr val="black"/>
                  </a:solidFill>
                </a:endParaRPr>
              </a:p>
            </p:txBody>
          </p:sp>
          <p:sp>
            <p:nvSpPr>
              <p:cNvPr id="43" name="文本框 42">
                <a:extLst>
                  <a:ext uri="{FF2B5EF4-FFF2-40B4-BE49-F238E27FC236}">
                    <a16:creationId xmlns:a16="http://schemas.microsoft.com/office/drawing/2014/main" id="{3A62125E-9CB0-4CCB-8EDF-64F022A38210}"/>
                  </a:ext>
                </a:extLst>
              </p:cNvPr>
              <p:cNvSpPr txBox="1"/>
              <p:nvPr/>
            </p:nvSpPr>
            <p:spPr>
              <a:xfrm>
                <a:off x="5595380" y="1409399"/>
                <a:ext cx="844454"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44" name="文本框 43">
                <a:extLst>
                  <a:ext uri="{FF2B5EF4-FFF2-40B4-BE49-F238E27FC236}">
                    <a16:creationId xmlns:a16="http://schemas.microsoft.com/office/drawing/2014/main" id="{6AD10D67-8099-4FD7-A03C-4F161ECDA19F}"/>
                  </a:ext>
                </a:extLst>
              </p:cNvPr>
              <p:cNvSpPr txBox="1"/>
              <p:nvPr/>
            </p:nvSpPr>
            <p:spPr>
              <a:xfrm>
                <a:off x="5013955" y="1401123"/>
                <a:ext cx="748294"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grpSp>
        <p:sp>
          <p:nvSpPr>
            <p:cNvPr id="31" name="任意多边形 115">
              <a:extLst>
                <a:ext uri="{FF2B5EF4-FFF2-40B4-BE49-F238E27FC236}">
                  <a16:creationId xmlns:a16="http://schemas.microsoft.com/office/drawing/2014/main" id="{40D995B3-965E-473D-8C3E-A924C36DB529}"/>
                </a:ext>
              </a:extLst>
            </p:cNvPr>
            <p:cNvSpPr/>
            <p:nvPr/>
          </p:nvSpPr>
          <p:spPr>
            <a:xfrm>
              <a:off x="2416750" y="2472650"/>
              <a:ext cx="921173" cy="995680"/>
            </a:xfrm>
            <a:custGeom>
              <a:avLst/>
              <a:gdLst>
                <a:gd name="connsiteX0" fmla="*/ 921173 w 921173"/>
                <a:gd name="connsiteY0" fmla="*/ 0 h 995680"/>
                <a:gd name="connsiteX1" fmla="*/ 663787 w 921173"/>
                <a:gd name="connsiteY1" fmla="*/ 318346 h 995680"/>
                <a:gd name="connsiteX2" fmla="*/ 406400 w 921173"/>
                <a:gd name="connsiteY2" fmla="*/ 575733 h 995680"/>
                <a:gd name="connsiteX3" fmla="*/ 176107 w 921173"/>
                <a:gd name="connsiteY3" fmla="*/ 819573 h 995680"/>
                <a:gd name="connsiteX4" fmla="*/ 0 w 921173"/>
                <a:gd name="connsiteY4" fmla="*/ 995680 h 99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173" h="995680">
                  <a:moveTo>
                    <a:pt x="921173" y="0"/>
                  </a:moveTo>
                  <a:cubicBezTo>
                    <a:pt x="835378" y="111195"/>
                    <a:pt x="749583" y="222390"/>
                    <a:pt x="663787" y="318346"/>
                  </a:cubicBezTo>
                  <a:cubicBezTo>
                    <a:pt x="577991" y="414302"/>
                    <a:pt x="487680" y="492195"/>
                    <a:pt x="406400" y="575733"/>
                  </a:cubicBezTo>
                  <a:cubicBezTo>
                    <a:pt x="325120" y="659271"/>
                    <a:pt x="243840" y="749582"/>
                    <a:pt x="176107" y="819573"/>
                  </a:cubicBezTo>
                  <a:cubicBezTo>
                    <a:pt x="108374" y="889564"/>
                    <a:pt x="54187" y="942622"/>
                    <a:pt x="0" y="995680"/>
                  </a:cubicBezTo>
                </a:path>
              </a:pathLst>
            </a:custGeom>
            <a:noFill/>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grpSp>
      <p:pic>
        <p:nvPicPr>
          <p:cNvPr id="51" name="图片 50">
            <a:extLst>
              <a:ext uri="{FF2B5EF4-FFF2-40B4-BE49-F238E27FC236}">
                <a16:creationId xmlns:a16="http://schemas.microsoft.com/office/drawing/2014/main" id="{EE29F93A-52D4-42BD-9CC6-6CCADD066451}"/>
              </a:ext>
            </a:extLst>
          </p:cNvPr>
          <p:cNvPicPr>
            <a:picLocks noChangeAspect="1"/>
          </p:cNvPicPr>
          <p:nvPr/>
        </p:nvPicPr>
        <p:blipFill rotWithShape="1">
          <a:blip r:embed="rId4"/>
          <a:srcRect l="25060" t="-2" r="27274" b="35221"/>
          <a:stretch>
            <a:fillRect/>
          </a:stretch>
        </p:blipFill>
        <p:spPr>
          <a:xfrm>
            <a:off x="102256" y="4476367"/>
            <a:ext cx="1525609" cy="1737702"/>
          </a:xfrm>
          <a:prstGeom prst="rect">
            <a:avLst/>
          </a:prstGeom>
        </p:spPr>
      </p:pic>
      <p:sp>
        <p:nvSpPr>
          <p:cNvPr id="52" name="文本框 51">
            <a:extLst>
              <a:ext uri="{FF2B5EF4-FFF2-40B4-BE49-F238E27FC236}">
                <a16:creationId xmlns:a16="http://schemas.microsoft.com/office/drawing/2014/main" id="{8D14BAFA-735E-437F-8476-7E3F60417B35}"/>
              </a:ext>
            </a:extLst>
          </p:cNvPr>
          <p:cNvSpPr txBox="1"/>
          <p:nvPr/>
        </p:nvSpPr>
        <p:spPr>
          <a:xfrm>
            <a:off x="6892391" y="6020964"/>
            <a:ext cx="805963" cy="307777"/>
          </a:xfrm>
          <a:prstGeom prst="rect">
            <a:avLst/>
          </a:prstGeom>
          <a:solidFill>
            <a:schemeClr val="bg1"/>
          </a:solidFill>
        </p:spPr>
        <p:txBody>
          <a:bodyPr wrap="square" rtlCol="0">
            <a:spAutoFit/>
          </a:bodyPr>
          <a:lstStyle/>
          <a:p>
            <a:pPr defTabSz="914400"/>
            <a:r>
              <a:rPr lang="en-US" altLang="zh-CN" sz="1400" dirty="0">
                <a:solidFill>
                  <a:prstClr val="black"/>
                </a:solidFill>
              </a:rPr>
              <a:t>45Hz</a:t>
            </a:r>
            <a:endParaRPr lang="zh-CN" altLang="en-US" sz="1400" dirty="0">
              <a:solidFill>
                <a:prstClr val="black"/>
              </a:solidFill>
            </a:endParaRPr>
          </a:p>
        </p:txBody>
      </p:sp>
      <p:sp>
        <p:nvSpPr>
          <p:cNvPr id="53" name="文本框 52">
            <a:extLst>
              <a:ext uri="{FF2B5EF4-FFF2-40B4-BE49-F238E27FC236}">
                <a16:creationId xmlns:a16="http://schemas.microsoft.com/office/drawing/2014/main" id="{08A1F055-D09C-4A27-A8BB-19364AD5F5C7}"/>
              </a:ext>
            </a:extLst>
          </p:cNvPr>
          <p:cNvSpPr txBox="1"/>
          <p:nvPr/>
        </p:nvSpPr>
        <p:spPr>
          <a:xfrm>
            <a:off x="1735979" y="6042593"/>
            <a:ext cx="2053848" cy="307777"/>
          </a:xfrm>
          <a:prstGeom prst="rect">
            <a:avLst/>
          </a:prstGeom>
          <a:solidFill>
            <a:schemeClr val="bg1"/>
          </a:solidFill>
        </p:spPr>
        <p:txBody>
          <a:bodyPr wrap="square" rtlCol="0">
            <a:spAutoFit/>
          </a:bodyPr>
          <a:lstStyle/>
          <a:p>
            <a:pPr defTabSz="914400"/>
            <a:r>
              <a:rPr lang="en-US" altLang="zh-CN" sz="1400" dirty="0">
                <a:solidFill>
                  <a:prstClr val="black"/>
                </a:solidFill>
              </a:rPr>
              <a:t>The original section</a:t>
            </a:r>
            <a:endParaRPr lang="zh-CN" altLang="en-US" sz="1400" dirty="0">
              <a:solidFill>
                <a:prstClr val="black"/>
              </a:solidFill>
            </a:endParaRPr>
          </a:p>
        </p:txBody>
      </p:sp>
      <p:grpSp>
        <p:nvGrpSpPr>
          <p:cNvPr id="54" name="组合 53">
            <a:extLst>
              <a:ext uri="{FF2B5EF4-FFF2-40B4-BE49-F238E27FC236}">
                <a16:creationId xmlns:a16="http://schemas.microsoft.com/office/drawing/2014/main" id="{C8C983E4-9FA3-435E-AD86-10CF6A237FF9}"/>
              </a:ext>
            </a:extLst>
          </p:cNvPr>
          <p:cNvGrpSpPr/>
          <p:nvPr/>
        </p:nvGrpSpPr>
        <p:grpSpPr>
          <a:xfrm>
            <a:off x="3995936" y="2545069"/>
            <a:ext cx="2494442" cy="3802227"/>
            <a:chOff x="4024369" y="1165264"/>
            <a:chExt cx="2494442" cy="3802227"/>
          </a:xfrm>
        </p:grpSpPr>
        <p:grpSp>
          <p:nvGrpSpPr>
            <p:cNvPr id="55" name="组合 54">
              <a:extLst>
                <a:ext uri="{FF2B5EF4-FFF2-40B4-BE49-F238E27FC236}">
                  <a16:creationId xmlns:a16="http://schemas.microsoft.com/office/drawing/2014/main" id="{2D7DE44B-22AA-48B4-A3B5-59988891E6EC}"/>
                </a:ext>
              </a:extLst>
            </p:cNvPr>
            <p:cNvGrpSpPr/>
            <p:nvPr/>
          </p:nvGrpSpPr>
          <p:grpSpPr>
            <a:xfrm>
              <a:off x="4024369" y="1165264"/>
              <a:ext cx="2494442" cy="3802227"/>
              <a:chOff x="986077" y="1059203"/>
              <a:chExt cx="2494442" cy="3802227"/>
            </a:xfrm>
          </p:grpSpPr>
          <p:grpSp>
            <p:nvGrpSpPr>
              <p:cNvPr id="57" name="组合 56">
                <a:extLst>
                  <a:ext uri="{FF2B5EF4-FFF2-40B4-BE49-F238E27FC236}">
                    <a16:creationId xmlns:a16="http://schemas.microsoft.com/office/drawing/2014/main" id="{FF1ECEA6-8F90-42B3-AE21-56B5AF965CE4}"/>
                  </a:ext>
                </a:extLst>
              </p:cNvPr>
              <p:cNvGrpSpPr/>
              <p:nvPr/>
            </p:nvGrpSpPr>
            <p:grpSpPr>
              <a:xfrm>
                <a:off x="986077" y="1059203"/>
                <a:ext cx="2494442" cy="3799052"/>
                <a:chOff x="986077" y="1059203"/>
                <a:chExt cx="2494442" cy="3799052"/>
              </a:xfrm>
            </p:grpSpPr>
            <p:pic>
              <p:nvPicPr>
                <p:cNvPr id="59" name="图片 58">
                  <a:extLst>
                    <a:ext uri="{FF2B5EF4-FFF2-40B4-BE49-F238E27FC236}">
                      <a16:creationId xmlns:a16="http://schemas.microsoft.com/office/drawing/2014/main" id="{DCE8C08B-5714-4830-B869-4562B7EB59B8}"/>
                    </a:ext>
                  </a:extLst>
                </p:cNvPr>
                <p:cNvPicPr>
                  <a:picLocks noChangeAspect="1"/>
                </p:cNvPicPr>
                <p:nvPr/>
              </p:nvPicPr>
              <p:blipFill>
                <a:blip r:embed="rId5"/>
                <a:stretch>
                  <a:fillRect/>
                </a:stretch>
              </p:blipFill>
              <p:spPr>
                <a:xfrm>
                  <a:off x="986077" y="1059203"/>
                  <a:ext cx="2400688" cy="3799052"/>
                </a:xfrm>
                <a:prstGeom prst="rect">
                  <a:avLst/>
                </a:prstGeom>
              </p:spPr>
            </p:pic>
            <p:sp>
              <p:nvSpPr>
                <p:cNvPr id="60" name="任意多边形 71">
                  <a:extLst>
                    <a:ext uri="{FF2B5EF4-FFF2-40B4-BE49-F238E27FC236}">
                      <a16:creationId xmlns:a16="http://schemas.microsoft.com/office/drawing/2014/main" id="{855E5F89-4CEC-4B64-B859-62D0AB9C08CB}"/>
                    </a:ext>
                  </a:extLst>
                </p:cNvPr>
                <p:cNvSpPr/>
                <p:nvPr/>
              </p:nvSpPr>
              <p:spPr>
                <a:xfrm>
                  <a:off x="1357464" y="1935758"/>
                  <a:ext cx="1995945" cy="88001"/>
                </a:xfrm>
                <a:custGeom>
                  <a:avLst/>
                  <a:gdLst>
                    <a:gd name="connsiteX0" fmla="*/ 0 w 3629025"/>
                    <a:gd name="connsiteY0" fmla="*/ 29449 h 171314"/>
                    <a:gd name="connsiteX1" fmla="*/ 495300 w 3629025"/>
                    <a:gd name="connsiteY1" fmla="*/ 124699 h 171314"/>
                    <a:gd name="connsiteX2" fmla="*/ 1009650 w 3629025"/>
                    <a:gd name="connsiteY2" fmla="*/ 134224 h 171314"/>
                    <a:gd name="connsiteX3" fmla="*/ 1085850 w 3629025"/>
                    <a:gd name="connsiteY3" fmla="*/ 143749 h 171314"/>
                    <a:gd name="connsiteX4" fmla="*/ 1343025 w 3629025"/>
                    <a:gd name="connsiteY4" fmla="*/ 162799 h 171314"/>
                    <a:gd name="connsiteX5" fmla="*/ 1619250 w 3629025"/>
                    <a:gd name="connsiteY5" fmla="*/ 162799 h 171314"/>
                    <a:gd name="connsiteX6" fmla="*/ 1847850 w 3629025"/>
                    <a:gd name="connsiteY6" fmla="*/ 58024 h 171314"/>
                    <a:gd name="connsiteX7" fmla="*/ 2066925 w 3629025"/>
                    <a:gd name="connsiteY7" fmla="*/ 48499 h 171314"/>
                    <a:gd name="connsiteX8" fmla="*/ 2295525 w 3629025"/>
                    <a:gd name="connsiteY8" fmla="*/ 19924 h 171314"/>
                    <a:gd name="connsiteX9" fmla="*/ 2524125 w 3629025"/>
                    <a:gd name="connsiteY9" fmla="*/ 874 h 171314"/>
                    <a:gd name="connsiteX10" fmla="*/ 2867025 w 3629025"/>
                    <a:gd name="connsiteY10" fmla="*/ 48499 h 171314"/>
                    <a:gd name="connsiteX11" fmla="*/ 3190875 w 3629025"/>
                    <a:gd name="connsiteY11" fmla="*/ 105649 h 171314"/>
                    <a:gd name="connsiteX12" fmla="*/ 3400425 w 3629025"/>
                    <a:gd name="connsiteY12" fmla="*/ 124699 h 171314"/>
                    <a:gd name="connsiteX13" fmla="*/ 3571875 w 3629025"/>
                    <a:gd name="connsiteY13" fmla="*/ 143749 h 171314"/>
                    <a:gd name="connsiteX14" fmla="*/ 3629025 w 3629025"/>
                    <a:gd name="connsiteY14" fmla="*/ 143749 h 17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9025" h="171314">
                      <a:moveTo>
                        <a:pt x="0" y="29449"/>
                      </a:moveTo>
                      <a:cubicBezTo>
                        <a:pt x="163512" y="68343"/>
                        <a:pt x="327025" y="107237"/>
                        <a:pt x="495300" y="124699"/>
                      </a:cubicBezTo>
                      <a:cubicBezTo>
                        <a:pt x="663575" y="142162"/>
                        <a:pt x="911225" y="131049"/>
                        <a:pt x="1009650" y="134224"/>
                      </a:cubicBezTo>
                      <a:cubicBezTo>
                        <a:pt x="1108075" y="137399"/>
                        <a:pt x="1030288" y="138987"/>
                        <a:pt x="1085850" y="143749"/>
                      </a:cubicBezTo>
                      <a:cubicBezTo>
                        <a:pt x="1141413" y="148512"/>
                        <a:pt x="1254125" y="159624"/>
                        <a:pt x="1343025" y="162799"/>
                      </a:cubicBezTo>
                      <a:cubicBezTo>
                        <a:pt x="1431925" y="165974"/>
                        <a:pt x="1535113" y="180261"/>
                        <a:pt x="1619250" y="162799"/>
                      </a:cubicBezTo>
                      <a:cubicBezTo>
                        <a:pt x="1703387" y="145337"/>
                        <a:pt x="1773238" y="77074"/>
                        <a:pt x="1847850" y="58024"/>
                      </a:cubicBezTo>
                      <a:cubicBezTo>
                        <a:pt x="1922462" y="38974"/>
                        <a:pt x="1992313" y="54849"/>
                        <a:pt x="2066925" y="48499"/>
                      </a:cubicBezTo>
                      <a:cubicBezTo>
                        <a:pt x="2141537" y="42149"/>
                        <a:pt x="2219325" y="27861"/>
                        <a:pt x="2295525" y="19924"/>
                      </a:cubicBezTo>
                      <a:cubicBezTo>
                        <a:pt x="2371725" y="11987"/>
                        <a:pt x="2428875" y="-3888"/>
                        <a:pt x="2524125" y="874"/>
                      </a:cubicBezTo>
                      <a:cubicBezTo>
                        <a:pt x="2619375" y="5636"/>
                        <a:pt x="2755900" y="31037"/>
                        <a:pt x="2867025" y="48499"/>
                      </a:cubicBezTo>
                      <a:cubicBezTo>
                        <a:pt x="2978150" y="65962"/>
                        <a:pt x="3101975" y="92949"/>
                        <a:pt x="3190875" y="105649"/>
                      </a:cubicBezTo>
                      <a:cubicBezTo>
                        <a:pt x="3279775" y="118349"/>
                        <a:pt x="3336925" y="118349"/>
                        <a:pt x="3400425" y="124699"/>
                      </a:cubicBezTo>
                      <a:cubicBezTo>
                        <a:pt x="3463925" y="131049"/>
                        <a:pt x="3533775" y="140574"/>
                        <a:pt x="3571875" y="143749"/>
                      </a:cubicBezTo>
                      <a:cubicBezTo>
                        <a:pt x="3609975" y="146924"/>
                        <a:pt x="3619500" y="145336"/>
                        <a:pt x="3629025" y="143749"/>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61" name="任意多边形 72">
                  <a:extLst>
                    <a:ext uri="{FF2B5EF4-FFF2-40B4-BE49-F238E27FC236}">
                      <a16:creationId xmlns:a16="http://schemas.microsoft.com/office/drawing/2014/main" id="{24E55E90-92E7-488A-AB0E-ECAE63B6DC52}"/>
                    </a:ext>
                  </a:extLst>
                </p:cNvPr>
                <p:cNvSpPr/>
                <p:nvPr/>
              </p:nvSpPr>
              <p:spPr>
                <a:xfrm>
                  <a:off x="1372133" y="1955372"/>
                  <a:ext cx="2016485" cy="1513276"/>
                </a:xfrm>
                <a:custGeom>
                  <a:avLst/>
                  <a:gdLst>
                    <a:gd name="connsiteX0" fmla="*/ 0 w 3943350"/>
                    <a:gd name="connsiteY0" fmla="*/ 2705100 h 2705100"/>
                    <a:gd name="connsiteX1" fmla="*/ 1152525 w 3943350"/>
                    <a:gd name="connsiteY1" fmla="*/ 2381250 h 2705100"/>
                    <a:gd name="connsiteX2" fmla="*/ 2333625 w 3943350"/>
                    <a:gd name="connsiteY2" fmla="*/ 1762125 h 2705100"/>
                    <a:gd name="connsiteX3" fmla="*/ 2914650 w 3943350"/>
                    <a:gd name="connsiteY3" fmla="*/ 1190625 h 2705100"/>
                    <a:gd name="connsiteX4" fmla="*/ 3476625 w 3943350"/>
                    <a:gd name="connsiteY4" fmla="*/ 619125 h 2705100"/>
                    <a:gd name="connsiteX5" fmla="*/ 3943350 w 3943350"/>
                    <a:gd name="connsiteY5" fmla="*/ 0 h 2705100"/>
                    <a:gd name="connsiteX0-1" fmla="*/ 0 w 3943350"/>
                    <a:gd name="connsiteY0-2" fmla="*/ 2705100 h 2705100"/>
                    <a:gd name="connsiteX1-3" fmla="*/ 1152525 w 3943350"/>
                    <a:gd name="connsiteY1-4" fmla="*/ 2381250 h 2705100"/>
                    <a:gd name="connsiteX2-5" fmla="*/ 2333625 w 3943350"/>
                    <a:gd name="connsiteY2-6" fmla="*/ 1762125 h 2705100"/>
                    <a:gd name="connsiteX3-7" fmla="*/ 2914650 w 3943350"/>
                    <a:gd name="connsiteY3-8" fmla="*/ 1190625 h 2705100"/>
                    <a:gd name="connsiteX4-9" fmla="*/ 3400425 w 3943350"/>
                    <a:gd name="connsiteY4-10" fmla="*/ 542925 h 2705100"/>
                    <a:gd name="connsiteX5-11" fmla="*/ 3943350 w 3943350"/>
                    <a:gd name="connsiteY5-12" fmla="*/ 0 h 2705100"/>
                    <a:gd name="connsiteX0-13" fmla="*/ 0 w 3810000"/>
                    <a:gd name="connsiteY0-14" fmla="*/ 2867025 h 2867025"/>
                    <a:gd name="connsiteX1-15" fmla="*/ 1152525 w 3810000"/>
                    <a:gd name="connsiteY1-16" fmla="*/ 2543175 h 2867025"/>
                    <a:gd name="connsiteX2-17" fmla="*/ 2333625 w 3810000"/>
                    <a:gd name="connsiteY2-18" fmla="*/ 1924050 h 2867025"/>
                    <a:gd name="connsiteX3-19" fmla="*/ 2914650 w 3810000"/>
                    <a:gd name="connsiteY3-20" fmla="*/ 1352550 h 2867025"/>
                    <a:gd name="connsiteX4-21" fmla="*/ 3400425 w 3810000"/>
                    <a:gd name="connsiteY4-22" fmla="*/ 704850 h 2867025"/>
                    <a:gd name="connsiteX5-23" fmla="*/ 3810000 w 3810000"/>
                    <a:gd name="connsiteY5-24" fmla="*/ 0 h 2867025"/>
                    <a:gd name="connsiteX0-25" fmla="*/ 0 w 3810000"/>
                    <a:gd name="connsiteY0-26" fmla="*/ 2867025 h 2867025"/>
                    <a:gd name="connsiteX1-27" fmla="*/ 1152525 w 3810000"/>
                    <a:gd name="connsiteY1-28" fmla="*/ 2543175 h 2867025"/>
                    <a:gd name="connsiteX2-29" fmla="*/ 2333625 w 3810000"/>
                    <a:gd name="connsiteY2-30" fmla="*/ 1924050 h 2867025"/>
                    <a:gd name="connsiteX3-31" fmla="*/ 2914650 w 3810000"/>
                    <a:gd name="connsiteY3-32" fmla="*/ 1352550 h 2867025"/>
                    <a:gd name="connsiteX4-33" fmla="*/ 3400425 w 3810000"/>
                    <a:gd name="connsiteY4-34" fmla="*/ 704850 h 2867025"/>
                    <a:gd name="connsiteX5-35" fmla="*/ 3810000 w 3810000"/>
                    <a:gd name="connsiteY5-36" fmla="*/ 0 h 2867025"/>
                    <a:gd name="connsiteX0-37" fmla="*/ 0 w 3810000"/>
                    <a:gd name="connsiteY0-38" fmla="*/ 2867025 h 2867025"/>
                    <a:gd name="connsiteX1-39" fmla="*/ 1152525 w 3810000"/>
                    <a:gd name="connsiteY1-40" fmla="*/ 2543175 h 2867025"/>
                    <a:gd name="connsiteX2-41" fmla="*/ 2333625 w 3810000"/>
                    <a:gd name="connsiteY2-42" fmla="*/ 1924050 h 2867025"/>
                    <a:gd name="connsiteX3-43" fmla="*/ 2914650 w 3810000"/>
                    <a:gd name="connsiteY3-44" fmla="*/ 1352550 h 2867025"/>
                    <a:gd name="connsiteX4-45" fmla="*/ 3362325 w 3810000"/>
                    <a:gd name="connsiteY4-46" fmla="*/ 676275 h 2867025"/>
                    <a:gd name="connsiteX5-47" fmla="*/ 3810000 w 3810000"/>
                    <a:gd name="connsiteY5-48" fmla="*/ 0 h 2867025"/>
                    <a:gd name="connsiteX0-49" fmla="*/ 0 w 3810000"/>
                    <a:gd name="connsiteY0-50" fmla="*/ 2867025 h 2867025"/>
                    <a:gd name="connsiteX1-51" fmla="*/ 1152525 w 3810000"/>
                    <a:gd name="connsiteY1-52" fmla="*/ 2543175 h 2867025"/>
                    <a:gd name="connsiteX2-53" fmla="*/ 2333625 w 3810000"/>
                    <a:gd name="connsiteY2-54" fmla="*/ 1924050 h 2867025"/>
                    <a:gd name="connsiteX3-55" fmla="*/ 2914650 w 3810000"/>
                    <a:gd name="connsiteY3-56" fmla="*/ 1352550 h 2867025"/>
                    <a:gd name="connsiteX4-57" fmla="*/ 3295650 w 3810000"/>
                    <a:gd name="connsiteY4-58" fmla="*/ 628650 h 2867025"/>
                    <a:gd name="connsiteX5-59" fmla="*/ 3810000 w 3810000"/>
                    <a:gd name="connsiteY5-60" fmla="*/ 0 h 2867025"/>
                    <a:gd name="connsiteX0-61" fmla="*/ 0 w 3810000"/>
                    <a:gd name="connsiteY0-62" fmla="*/ 2867025 h 2867025"/>
                    <a:gd name="connsiteX1-63" fmla="*/ 1152525 w 3810000"/>
                    <a:gd name="connsiteY1-64" fmla="*/ 2543175 h 2867025"/>
                    <a:gd name="connsiteX2-65" fmla="*/ 2333625 w 3810000"/>
                    <a:gd name="connsiteY2-66" fmla="*/ 1924050 h 2867025"/>
                    <a:gd name="connsiteX3-67" fmla="*/ 2847975 w 3810000"/>
                    <a:gd name="connsiteY3-68" fmla="*/ 1343025 h 2867025"/>
                    <a:gd name="connsiteX4-69" fmla="*/ 3295650 w 3810000"/>
                    <a:gd name="connsiteY4-70" fmla="*/ 628650 h 2867025"/>
                    <a:gd name="connsiteX5-71" fmla="*/ 3810000 w 3810000"/>
                    <a:gd name="connsiteY5-72" fmla="*/ 0 h 2867025"/>
                    <a:gd name="connsiteX0-73" fmla="*/ 0 w 3810000"/>
                    <a:gd name="connsiteY0-74" fmla="*/ 2867025 h 2867025"/>
                    <a:gd name="connsiteX1-75" fmla="*/ 1152525 w 3810000"/>
                    <a:gd name="connsiteY1-76" fmla="*/ 2543175 h 2867025"/>
                    <a:gd name="connsiteX2-77" fmla="*/ 2266950 w 3810000"/>
                    <a:gd name="connsiteY2-78" fmla="*/ 1885950 h 2867025"/>
                    <a:gd name="connsiteX3-79" fmla="*/ 2847975 w 3810000"/>
                    <a:gd name="connsiteY3-80" fmla="*/ 1343025 h 2867025"/>
                    <a:gd name="connsiteX4-81" fmla="*/ 3295650 w 3810000"/>
                    <a:gd name="connsiteY4-82" fmla="*/ 628650 h 2867025"/>
                    <a:gd name="connsiteX5-83" fmla="*/ 3810000 w 3810000"/>
                    <a:gd name="connsiteY5-84" fmla="*/ 0 h 2867025"/>
                    <a:gd name="connsiteX0-85" fmla="*/ 0 w 3810000"/>
                    <a:gd name="connsiteY0-86" fmla="*/ 2867025 h 2867025"/>
                    <a:gd name="connsiteX1-87" fmla="*/ 1114425 w 3810000"/>
                    <a:gd name="connsiteY1-88" fmla="*/ 2524125 h 2867025"/>
                    <a:gd name="connsiteX2-89" fmla="*/ 2266950 w 3810000"/>
                    <a:gd name="connsiteY2-90" fmla="*/ 1885950 h 2867025"/>
                    <a:gd name="connsiteX3-91" fmla="*/ 2847975 w 3810000"/>
                    <a:gd name="connsiteY3-92" fmla="*/ 1343025 h 2867025"/>
                    <a:gd name="connsiteX4-93" fmla="*/ 3295650 w 3810000"/>
                    <a:gd name="connsiteY4-94" fmla="*/ 628650 h 2867025"/>
                    <a:gd name="connsiteX5-95" fmla="*/ 3810000 w 3810000"/>
                    <a:gd name="connsiteY5-96" fmla="*/ 0 h 2867025"/>
                    <a:gd name="connsiteX0-97" fmla="*/ 0 w 3810000"/>
                    <a:gd name="connsiteY0-98" fmla="*/ 2867025 h 2867025"/>
                    <a:gd name="connsiteX1-99" fmla="*/ 1114425 w 3810000"/>
                    <a:gd name="connsiteY1-100" fmla="*/ 2524125 h 2867025"/>
                    <a:gd name="connsiteX2-101" fmla="*/ 1499235 w 3810000"/>
                    <a:gd name="connsiteY2-102" fmla="*/ 2346961 h 2867025"/>
                    <a:gd name="connsiteX3-103" fmla="*/ 2266950 w 3810000"/>
                    <a:gd name="connsiteY3-104" fmla="*/ 1885950 h 2867025"/>
                    <a:gd name="connsiteX4-105" fmla="*/ 2847975 w 3810000"/>
                    <a:gd name="connsiteY4-106" fmla="*/ 1343025 h 2867025"/>
                    <a:gd name="connsiteX5-107" fmla="*/ 3295650 w 3810000"/>
                    <a:gd name="connsiteY5-108" fmla="*/ 628650 h 2867025"/>
                    <a:gd name="connsiteX6" fmla="*/ 3810000 w 3810000"/>
                    <a:gd name="connsiteY6" fmla="*/ 0 h 2867025"/>
                    <a:gd name="connsiteX0-109" fmla="*/ 0 w 3810000"/>
                    <a:gd name="connsiteY0-110" fmla="*/ 2867025 h 2867025"/>
                    <a:gd name="connsiteX1-111" fmla="*/ 1114425 w 3810000"/>
                    <a:gd name="connsiteY1-112" fmla="*/ 2524125 h 2867025"/>
                    <a:gd name="connsiteX2-113" fmla="*/ 1743075 w 3810000"/>
                    <a:gd name="connsiteY2-114" fmla="*/ 2392681 h 2867025"/>
                    <a:gd name="connsiteX3-115" fmla="*/ 2266950 w 3810000"/>
                    <a:gd name="connsiteY3-116" fmla="*/ 1885950 h 2867025"/>
                    <a:gd name="connsiteX4-117" fmla="*/ 2847975 w 3810000"/>
                    <a:gd name="connsiteY4-118" fmla="*/ 1343025 h 2867025"/>
                    <a:gd name="connsiteX5-119" fmla="*/ 3295650 w 3810000"/>
                    <a:gd name="connsiteY5-120" fmla="*/ 628650 h 2867025"/>
                    <a:gd name="connsiteX6-121" fmla="*/ 3810000 w 3810000"/>
                    <a:gd name="connsiteY6-122" fmla="*/ 0 h 2867025"/>
                    <a:gd name="connsiteX0-123" fmla="*/ 0 w 3810000"/>
                    <a:gd name="connsiteY0-124" fmla="*/ 2867025 h 2867025"/>
                    <a:gd name="connsiteX1-125" fmla="*/ 1114425 w 3810000"/>
                    <a:gd name="connsiteY1-126" fmla="*/ 2524125 h 2867025"/>
                    <a:gd name="connsiteX2-127" fmla="*/ 1743075 w 3810000"/>
                    <a:gd name="connsiteY2-128" fmla="*/ 2392681 h 2867025"/>
                    <a:gd name="connsiteX3-129" fmla="*/ 2305050 w 3810000"/>
                    <a:gd name="connsiteY3-130" fmla="*/ 1893570 h 2867025"/>
                    <a:gd name="connsiteX4-131" fmla="*/ 2847975 w 3810000"/>
                    <a:gd name="connsiteY4-132" fmla="*/ 1343025 h 2867025"/>
                    <a:gd name="connsiteX5-133" fmla="*/ 3295650 w 3810000"/>
                    <a:gd name="connsiteY5-134" fmla="*/ 628650 h 2867025"/>
                    <a:gd name="connsiteX6-135" fmla="*/ 3810000 w 3810000"/>
                    <a:gd name="connsiteY6-136" fmla="*/ 0 h 2867025"/>
                    <a:gd name="connsiteX0-137" fmla="*/ 0 w 3810000"/>
                    <a:gd name="connsiteY0-138" fmla="*/ 2867025 h 2867025"/>
                    <a:gd name="connsiteX1-139" fmla="*/ 1114425 w 3810000"/>
                    <a:gd name="connsiteY1-140" fmla="*/ 2524125 h 2867025"/>
                    <a:gd name="connsiteX2-141" fmla="*/ 1743075 w 3810000"/>
                    <a:gd name="connsiteY2-142" fmla="*/ 2392681 h 2867025"/>
                    <a:gd name="connsiteX3-143" fmla="*/ 2305050 w 3810000"/>
                    <a:gd name="connsiteY3-144" fmla="*/ 1893570 h 2867025"/>
                    <a:gd name="connsiteX4-145" fmla="*/ 2802255 w 3810000"/>
                    <a:gd name="connsiteY4-146" fmla="*/ 1304925 h 2867025"/>
                    <a:gd name="connsiteX5-147" fmla="*/ 3295650 w 3810000"/>
                    <a:gd name="connsiteY5-148" fmla="*/ 628650 h 2867025"/>
                    <a:gd name="connsiteX6-149" fmla="*/ 3810000 w 3810000"/>
                    <a:gd name="connsiteY6-150" fmla="*/ 0 h 2867025"/>
                    <a:gd name="connsiteX0-151" fmla="*/ 0 w 3810000"/>
                    <a:gd name="connsiteY0-152" fmla="*/ 2867025 h 2867025"/>
                    <a:gd name="connsiteX1-153" fmla="*/ 1068705 w 3810000"/>
                    <a:gd name="connsiteY1-154" fmla="*/ 2638425 h 2867025"/>
                    <a:gd name="connsiteX2-155" fmla="*/ 1743075 w 3810000"/>
                    <a:gd name="connsiteY2-156" fmla="*/ 2392681 h 2867025"/>
                    <a:gd name="connsiteX3-157" fmla="*/ 2305050 w 3810000"/>
                    <a:gd name="connsiteY3-158" fmla="*/ 1893570 h 2867025"/>
                    <a:gd name="connsiteX4-159" fmla="*/ 2802255 w 3810000"/>
                    <a:gd name="connsiteY4-160" fmla="*/ 1304925 h 2867025"/>
                    <a:gd name="connsiteX5-161" fmla="*/ 3295650 w 3810000"/>
                    <a:gd name="connsiteY5-162" fmla="*/ 628650 h 2867025"/>
                    <a:gd name="connsiteX6-163" fmla="*/ 3810000 w 3810000"/>
                    <a:gd name="connsiteY6-164" fmla="*/ 0 h 2867025"/>
                    <a:gd name="connsiteX0-165" fmla="*/ 0 w 3832860"/>
                    <a:gd name="connsiteY0-166" fmla="*/ 2646045 h 2647873"/>
                    <a:gd name="connsiteX1-167" fmla="*/ 1091565 w 3832860"/>
                    <a:gd name="connsiteY1-168" fmla="*/ 2638425 h 2647873"/>
                    <a:gd name="connsiteX2-169" fmla="*/ 1765935 w 3832860"/>
                    <a:gd name="connsiteY2-170" fmla="*/ 2392681 h 2647873"/>
                    <a:gd name="connsiteX3-171" fmla="*/ 2327910 w 3832860"/>
                    <a:gd name="connsiteY3-172" fmla="*/ 1893570 h 2647873"/>
                    <a:gd name="connsiteX4-173" fmla="*/ 2825115 w 3832860"/>
                    <a:gd name="connsiteY4-174" fmla="*/ 1304925 h 2647873"/>
                    <a:gd name="connsiteX5-175" fmla="*/ 3318510 w 3832860"/>
                    <a:gd name="connsiteY5-176" fmla="*/ 628650 h 2647873"/>
                    <a:gd name="connsiteX6-177" fmla="*/ 3832860 w 3832860"/>
                    <a:gd name="connsiteY6-178" fmla="*/ 0 h 2647873"/>
                    <a:gd name="connsiteX0-179" fmla="*/ 0 w 3832860"/>
                    <a:gd name="connsiteY0-180" fmla="*/ 2646045 h 2657599"/>
                    <a:gd name="connsiteX1-181" fmla="*/ 1091565 w 3832860"/>
                    <a:gd name="connsiteY1-182" fmla="*/ 2638425 h 2657599"/>
                    <a:gd name="connsiteX2-183" fmla="*/ 1765935 w 3832860"/>
                    <a:gd name="connsiteY2-184" fmla="*/ 2392681 h 2657599"/>
                    <a:gd name="connsiteX3-185" fmla="*/ 2327910 w 3832860"/>
                    <a:gd name="connsiteY3-186" fmla="*/ 1893570 h 2657599"/>
                    <a:gd name="connsiteX4-187" fmla="*/ 2825115 w 3832860"/>
                    <a:gd name="connsiteY4-188" fmla="*/ 1304925 h 2657599"/>
                    <a:gd name="connsiteX5-189" fmla="*/ 3318510 w 3832860"/>
                    <a:gd name="connsiteY5-190" fmla="*/ 628650 h 2657599"/>
                    <a:gd name="connsiteX6-191" fmla="*/ 3832860 w 3832860"/>
                    <a:gd name="connsiteY6-192" fmla="*/ 0 h 2657599"/>
                    <a:gd name="connsiteX0-193" fmla="*/ 0 w 3832860"/>
                    <a:gd name="connsiteY0-194" fmla="*/ 2646045 h 2646045"/>
                    <a:gd name="connsiteX1-195" fmla="*/ 1076325 w 3832860"/>
                    <a:gd name="connsiteY1-196" fmla="*/ 2539365 h 2646045"/>
                    <a:gd name="connsiteX2-197" fmla="*/ 1765935 w 3832860"/>
                    <a:gd name="connsiteY2-198" fmla="*/ 2392681 h 2646045"/>
                    <a:gd name="connsiteX3-199" fmla="*/ 2327910 w 3832860"/>
                    <a:gd name="connsiteY3-200" fmla="*/ 1893570 h 2646045"/>
                    <a:gd name="connsiteX4-201" fmla="*/ 2825115 w 3832860"/>
                    <a:gd name="connsiteY4-202" fmla="*/ 1304925 h 2646045"/>
                    <a:gd name="connsiteX5-203" fmla="*/ 3318510 w 3832860"/>
                    <a:gd name="connsiteY5-204" fmla="*/ 628650 h 2646045"/>
                    <a:gd name="connsiteX6-205" fmla="*/ 3832860 w 3832860"/>
                    <a:gd name="connsiteY6-206" fmla="*/ 0 h 2646045"/>
                    <a:gd name="connsiteX0-207" fmla="*/ 0 w 3832860"/>
                    <a:gd name="connsiteY0-208" fmla="*/ 2646045 h 2723780"/>
                    <a:gd name="connsiteX1-209" fmla="*/ 1175385 w 3832860"/>
                    <a:gd name="connsiteY1-210" fmla="*/ 2714625 h 2723780"/>
                    <a:gd name="connsiteX2-211" fmla="*/ 1765935 w 3832860"/>
                    <a:gd name="connsiteY2-212" fmla="*/ 2392681 h 2723780"/>
                    <a:gd name="connsiteX3-213" fmla="*/ 2327910 w 3832860"/>
                    <a:gd name="connsiteY3-214" fmla="*/ 1893570 h 2723780"/>
                    <a:gd name="connsiteX4-215" fmla="*/ 2825115 w 3832860"/>
                    <a:gd name="connsiteY4-216" fmla="*/ 1304925 h 2723780"/>
                    <a:gd name="connsiteX5-217" fmla="*/ 3318510 w 3832860"/>
                    <a:gd name="connsiteY5-218" fmla="*/ 628650 h 2723780"/>
                    <a:gd name="connsiteX6-219" fmla="*/ 3832860 w 3832860"/>
                    <a:gd name="connsiteY6-220" fmla="*/ 0 h 2723780"/>
                    <a:gd name="connsiteX0-221" fmla="*/ 0 w 3832860"/>
                    <a:gd name="connsiteY0-222" fmla="*/ 2646045 h 2721752"/>
                    <a:gd name="connsiteX1-223" fmla="*/ 1175385 w 3832860"/>
                    <a:gd name="connsiteY1-224" fmla="*/ 2714625 h 2721752"/>
                    <a:gd name="connsiteX2-225" fmla="*/ 1788795 w 3832860"/>
                    <a:gd name="connsiteY2-226" fmla="*/ 2430781 h 2721752"/>
                    <a:gd name="connsiteX3-227" fmla="*/ 2327910 w 3832860"/>
                    <a:gd name="connsiteY3-228" fmla="*/ 1893570 h 2721752"/>
                    <a:gd name="connsiteX4-229" fmla="*/ 2825115 w 3832860"/>
                    <a:gd name="connsiteY4-230" fmla="*/ 1304925 h 2721752"/>
                    <a:gd name="connsiteX5-231" fmla="*/ 3318510 w 3832860"/>
                    <a:gd name="connsiteY5-232" fmla="*/ 628650 h 2721752"/>
                    <a:gd name="connsiteX6-233" fmla="*/ 3832860 w 3832860"/>
                    <a:gd name="connsiteY6-234" fmla="*/ 0 h 2721752"/>
                    <a:gd name="connsiteX0-235" fmla="*/ 0 w 3764280"/>
                    <a:gd name="connsiteY0-236" fmla="*/ 2897505 h 2897505"/>
                    <a:gd name="connsiteX1-237" fmla="*/ 1106805 w 3764280"/>
                    <a:gd name="connsiteY1-238" fmla="*/ 2714625 h 2897505"/>
                    <a:gd name="connsiteX2-239" fmla="*/ 1720215 w 3764280"/>
                    <a:gd name="connsiteY2-240" fmla="*/ 2430781 h 2897505"/>
                    <a:gd name="connsiteX3-241" fmla="*/ 2259330 w 3764280"/>
                    <a:gd name="connsiteY3-242" fmla="*/ 1893570 h 2897505"/>
                    <a:gd name="connsiteX4-243" fmla="*/ 2756535 w 3764280"/>
                    <a:gd name="connsiteY4-244" fmla="*/ 1304925 h 2897505"/>
                    <a:gd name="connsiteX5-245" fmla="*/ 3249930 w 3764280"/>
                    <a:gd name="connsiteY5-246" fmla="*/ 628650 h 2897505"/>
                    <a:gd name="connsiteX6-247" fmla="*/ 3764280 w 3764280"/>
                    <a:gd name="connsiteY6-248" fmla="*/ 0 h 2897505"/>
                    <a:gd name="connsiteX0-249" fmla="*/ 0 w 3764280"/>
                    <a:gd name="connsiteY0-250" fmla="*/ 2897505 h 2897505"/>
                    <a:gd name="connsiteX1-251" fmla="*/ 1106805 w 3764280"/>
                    <a:gd name="connsiteY1-252" fmla="*/ 2714625 h 2897505"/>
                    <a:gd name="connsiteX2-253" fmla="*/ 1720215 w 3764280"/>
                    <a:gd name="connsiteY2-254" fmla="*/ 2430781 h 2897505"/>
                    <a:gd name="connsiteX3-255" fmla="*/ 2503170 w 3764280"/>
                    <a:gd name="connsiteY3-256" fmla="*/ 1764030 h 2897505"/>
                    <a:gd name="connsiteX4-257" fmla="*/ 2756535 w 3764280"/>
                    <a:gd name="connsiteY4-258" fmla="*/ 1304925 h 2897505"/>
                    <a:gd name="connsiteX5-259" fmla="*/ 3249930 w 3764280"/>
                    <a:gd name="connsiteY5-260" fmla="*/ 628650 h 2897505"/>
                    <a:gd name="connsiteX6-261" fmla="*/ 3764280 w 3764280"/>
                    <a:gd name="connsiteY6-262" fmla="*/ 0 h 2897505"/>
                    <a:gd name="connsiteX0-263" fmla="*/ 0 w 3764280"/>
                    <a:gd name="connsiteY0-264" fmla="*/ 2897505 h 2897505"/>
                    <a:gd name="connsiteX1-265" fmla="*/ 1106805 w 3764280"/>
                    <a:gd name="connsiteY1-266" fmla="*/ 2714625 h 2897505"/>
                    <a:gd name="connsiteX2-267" fmla="*/ 1720215 w 3764280"/>
                    <a:gd name="connsiteY2-268" fmla="*/ 2430781 h 2897505"/>
                    <a:gd name="connsiteX3-269" fmla="*/ 2503170 w 3764280"/>
                    <a:gd name="connsiteY3-270" fmla="*/ 1764030 h 2897505"/>
                    <a:gd name="connsiteX4-271" fmla="*/ 2939415 w 3764280"/>
                    <a:gd name="connsiteY4-272" fmla="*/ 1251585 h 2897505"/>
                    <a:gd name="connsiteX5-273" fmla="*/ 3249930 w 3764280"/>
                    <a:gd name="connsiteY5-274" fmla="*/ 628650 h 2897505"/>
                    <a:gd name="connsiteX6-275" fmla="*/ 3764280 w 3764280"/>
                    <a:gd name="connsiteY6-276" fmla="*/ 0 h 2897505"/>
                    <a:gd name="connsiteX0-277" fmla="*/ 0 w 3764280"/>
                    <a:gd name="connsiteY0-278" fmla="*/ 2897505 h 2897505"/>
                    <a:gd name="connsiteX1-279" fmla="*/ 1106805 w 3764280"/>
                    <a:gd name="connsiteY1-280" fmla="*/ 2714625 h 2897505"/>
                    <a:gd name="connsiteX2-281" fmla="*/ 1720215 w 3764280"/>
                    <a:gd name="connsiteY2-282" fmla="*/ 2430781 h 2897505"/>
                    <a:gd name="connsiteX3-283" fmla="*/ 2503170 w 3764280"/>
                    <a:gd name="connsiteY3-284" fmla="*/ 1764030 h 2897505"/>
                    <a:gd name="connsiteX4-285" fmla="*/ 2939415 w 3764280"/>
                    <a:gd name="connsiteY4-286" fmla="*/ 1251585 h 2897505"/>
                    <a:gd name="connsiteX5-287" fmla="*/ 3303270 w 3764280"/>
                    <a:gd name="connsiteY5-288" fmla="*/ 681990 h 2897505"/>
                    <a:gd name="connsiteX6-289" fmla="*/ 3764280 w 3764280"/>
                    <a:gd name="connsiteY6-290" fmla="*/ 0 h 2897505"/>
                    <a:gd name="connsiteX0-291" fmla="*/ 0 w 3764280"/>
                    <a:gd name="connsiteY0-292" fmla="*/ 2897505 h 2897505"/>
                    <a:gd name="connsiteX1-293" fmla="*/ 1099185 w 3764280"/>
                    <a:gd name="connsiteY1-294" fmla="*/ 2699385 h 2897505"/>
                    <a:gd name="connsiteX2-295" fmla="*/ 1720215 w 3764280"/>
                    <a:gd name="connsiteY2-296" fmla="*/ 2430781 h 2897505"/>
                    <a:gd name="connsiteX3-297" fmla="*/ 2503170 w 3764280"/>
                    <a:gd name="connsiteY3-298" fmla="*/ 1764030 h 2897505"/>
                    <a:gd name="connsiteX4-299" fmla="*/ 2939415 w 3764280"/>
                    <a:gd name="connsiteY4-300" fmla="*/ 1251585 h 2897505"/>
                    <a:gd name="connsiteX5-301" fmla="*/ 3303270 w 3764280"/>
                    <a:gd name="connsiteY5-302" fmla="*/ 681990 h 2897505"/>
                    <a:gd name="connsiteX6-303" fmla="*/ 3764280 w 3764280"/>
                    <a:gd name="connsiteY6-304" fmla="*/ 0 h 2897505"/>
                    <a:gd name="connsiteX0-305" fmla="*/ 0 w 3764280"/>
                    <a:gd name="connsiteY0-306" fmla="*/ 2897505 h 2897505"/>
                    <a:gd name="connsiteX1-307" fmla="*/ 1099185 w 3764280"/>
                    <a:gd name="connsiteY1-308" fmla="*/ 2699385 h 2897505"/>
                    <a:gd name="connsiteX2-309" fmla="*/ 1689735 w 3764280"/>
                    <a:gd name="connsiteY2-310" fmla="*/ 2400301 h 2897505"/>
                    <a:gd name="connsiteX3-311" fmla="*/ 2503170 w 3764280"/>
                    <a:gd name="connsiteY3-312" fmla="*/ 1764030 h 2897505"/>
                    <a:gd name="connsiteX4-313" fmla="*/ 2939415 w 3764280"/>
                    <a:gd name="connsiteY4-314" fmla="*/ 1251585 h 2897505"/>
                    <a:gd name="connsiteX5-315" fmla="*/ 3303270 w 3764280"/>
                    <a:gd name="connsiteY5-316" fmla="*/ 681990 h 2897505"/>
                    <a:gd name="connsiteX6-317" fmla="*/ 3764280 w 3764280"/>
                    <a:gd name="connsiteY6-318" fmla="*/ 0 h 2897505"/>
                    <a:gd name="connsiteX0-319" fmla="*/ 0 w 3764280"/>
                    <a:gd name="connsiteY0-320" fmla="*/ 2897505 h 2897505"/>
                    <a:gd name="connsiteX1-321" fmla="*/ 1099185 w 3764280"/>
                    <a:gd name="connsiteY1-322" fmla="*/ 2699385 h 2897505"/>
                    <a:gd name="connsiteX2-323" fmla="*/ 1689735 w 3764280"/>
                    <a:gd name="connsiteY2-324" fmla="*/ 2400301 h 2897505"/>
                    <a:gd name="connsiteX3-325" fmla="*/ 2503170 w 3764280"/>
                    <a:gd name="connsiteY3-326" fmla="*/ 1764030 h 2897505"/>
                    <a:gd name="connsiteX4-327" fmla="*/ 2939415 w 3764280"/>
                    <a:gd name="connsiteY4-328" fmla="*/ 1251585 h 2897505"/>
                    <a:gd name="connsiteX5-329" fmla="*/ 3272790 w 3764280"/>
                    <a:gd name="connsiteY5-330" fmla="*/ 666750 h 2897505"/>
                    <a:gd name="connsiteX6-331" fmla="*/ 3764280 w 3764280"/>
                    <a:gd name="connsiteY6-332" fmla="*/ 0 h 2897505"/>
                    <a:gd name="connsiteX0-333" fmla="*/ 0 w 3939540"/>
                    <a:gd name="connsiteY0-334" fmla="*/ 3423285 h 3423285"/>
                    <a:gd name="connsiteX1-335" fmla="*/ 1099185 w 3939540"/>
                    <a:gd name="connsiteY1-336" fmla="*/ 3225165 h 3423285"/>
                    <a:gd name="connsiteX2-337" fmla="*/ 1689735 w 3939540"/>
                    <a:gd name="connsiteY2-338" fmla="*/ 2926081 h 3423285"/>
                    <a:gd name="connsiteX3-339" fmla="*/ 2503170 w 3939540"/>
                    <a:gd name="connsiteY3-340" fmla="*/ 2289810 h 3423285"/>
                    <a:gd name="connsiteX4-341" fmla="*/ 2939415 w 3939540"/>
                    <a:gd name="connsiteY4-342" fmla="*/ 1777365 h 3423285"/>
                    <a:gd name="connsiteX5-343" fmla="*/ 3272790 w 3939540"/>
                    <a:gd name="connsiteY5-344" fmla="*/ 1192530 h 3423285"/>
                    <a:gd name="connsiteX6-345" fmla="*/ 3939540 w 3939540"/>
                    <a:gd name="connsiteY6-346" fmla="*/ 0 h 3423285"/>
                    <a:gd name="connsiteX0-347" fmla="*/ 0 w 3939540"/>
                    <a:gd name="connsiteY0-348" fmla="*/ 3423285 h 3423285"/>
                    <a:gd name="connsiteX1-349" fmla="*/ 1099185 w 3939540"/>
                    <a:gd name="connsiteY1-350" fmla="*/ 3225165 h 3423285"/>
                    <a:gd name="connsiteX2-351" fmla="*/ 1689735 w 3939540"/>
                    <a:gd name="connsiteY2-352" fmla="*/ 2926081 h 3423285"/>
                    <a:gd name="connsiteX3-353" fmla="*/ 2503170 w 3939540"/>
                    <a:gd name="connsiteY3-354" fmla="*/ 2289810 h 3423285"/>
                    <a:gd name="connsiteX4-355" fmla="*/ 2939415 w 3939540"/>
                    <a:gd name="connsiteY4-356" fmla="*/ 1777365 h 3423285"/>
                    <a:gd name="connsiteX5-357" fmla="*/ 3272790 w 3939540"/>
                    <a:gd name="connsiteY5-358" fmla="*/ 1192530 h 3423285"/>
                    <a:gd name="connsiteX6-359" fmla="*/ 3939540 w 3939540"/>
                    <a:gd name="connsiteY6-360" fmla="*/ 0 h 3423285"/>
                    <a:gd name="connsiteX0-361" fmla="*/ 0 w 4030980"/>
                    <a:gd name="connsiteY0-362" fmla="*/ 3499485 h 3499485"/>
                    <a:gd name="connsiteX1-363" fmla="*/ 1099185 w 4030980"/>
                    <a:gd name="connsiteY1-364" fmla="*/ 3301365 h 3499485"/>
                    <a:gd name="connsiteX2-365" fmla="*/ 1689735 w 4030980"/>
                    <a:gd name="connsiteY2-366" fmla="*/ 3002281 h 3499485"/>
                    <a:gd name="connsiteX3-367" fmla="*/ 2503170 w 4030980"/>
                    <a:gd name="connsiteY3-368" fmla="*/ 2366010 h 3499485"/>
                    <a:gd name="connsiteX4-369" fmla="*/ 2939415 w 4030980"/>
                    <a:gd name="connsiteY4-370" fmla="*/ 1853565 h 3499485"/>
                    <a:gd name="connsiteX5-371" fmla="*/ 3272790 w 4030980"/>
                    <a:gd name="connsiteY5-372" fmla="*/ 1268730 h 3499485"/>
                    <a:gd name="connsiteX6-373" fmla="*/ 4030980 w 4030980"/>
                    <a:gd name="connsiteY6-374" fmla="*/ 0 h 3499485"/>
                    <a:gd name="connsiteX0-375" fmla="*/ 0 w 4030980"/>
                    <a:gd name="connsiteY0-376" fmla="*/ 3499485 h 3499485"/>
                    <a:gd name="connsiteX1-377" fmla="*/ 1099185 w 4030980"/>
                    <a:gd name="connsiteY1-378" fmla="*/ 3301365 h 3499485"/>
                    <a:gd name="connsiteX2-379" fmla="*/ 1689735 w 4030980"/>
                    <a:gd name="connsiteY2-380" fmla="*/ 3002281 h 3499485"/>
                    <a:gd name="connsiteX3-381" fmla="*/ 2503170 w 4030980"/>
                    <a:gd name="connsiteY3-382" fmla="*/ 2366010 h 3499485"/>
                    <a:gd name="connsiteX4-383" fmla="*/ 2939415 w 4030980"/>
                    <a:gd name="connsiteY4-384" fmla="*/ 1853565 h 3499485"/>
                    <a:gd name="connsiteX5-385" fmla="*/ 3272790 w 4030980"/>
                    <a:gd name="connsiteY5-386" fmla="*/ 1268730 h 3499485"/>
                    <a:gd name="connsiteX6-387" fmla="*/ 4030980 w 4030980"/>
                    <a:gd name="connsiteY6-388" fmla="*/ 0 h 3499485"/>
                    <a:gd name="connsiteX0-389" fmla="*/ 0 w 4030980"/>
                    <a:gd name="connsiteY0-390" fmla="*/ 3499485 h 3499485"/>
                    <a:gd name="connsiteX1-391" fmla="*/ 1099185 w 4030980"/>
                    <a:gd name="connsiteY1-392" fmla="*/ 3301365 h 3499485"/>
                    <a:gd name="connsiteX2-393" fmla="*/ 1689735 w 4030980"/>
                    <a:gd name="connsiteY2-394" fmla="*/ 3002281 h 3499485"/>
                    <a:gd name="connsiteX3-395" fmla="*/ 2503170 w 4030980"/>
                    <a:gd name="connsiteY3-396" fmla="*/ 2366010 h 3499485"/>
                    <a:gd name="connsiteX4-397" fmla="*/ 2939415 w 4030980"/>
                    <a:gd name="connsiteY4-398" fmla="*/ 1853565 h 3499485"/>
                    <a:gd name="connsiteX5-399" fmla="*/ 3234690 w 4030980"/>
                    <a:gd name="connsiteY5-400" fmla="*/ 1268730 h 3499485"/>
                    <a:gd name="connsiteX6-401" fmla="*/ 4030980 w 4030980"/>
                    <a:gd name="connsiteY6-402" fmla="*/ 0 h 3499485"/>
                    <a:gd name="connsiteX0-403" fmla="*/ 0 w 4030980"/>
                    <a:gd name="connsiteY0-404" fmla="*/ 3499485 h 3499485"/>
                    <a:gd name="connsiteX1-405" fmla="*/ 1099185 w 4030980"/>
                    <a:gd name="connsiteY1-406" fmla="*/ 3301365 h 3499485"/>
                    <a:gd name="connsiteX2-407" fmla="*/ 1689735 w 4030980"/>
                    <a:gd name="connsiteY2-408" fmla="*/ 3002281 h 3499485"/>
                    <a:gd name="connsiteX3-409" fmla="*/ 2503170 w 4030980"/>
                    <a:gd name="connsiteY3-410" fmla="*/ 2366010 h 3499485"/>
                    <a:gd name="connsiteX4-411" fmla="*/ 2870835 w 4030980"/>
                    <a:gd name="connsiteY4-412" fmla="*/ 1838325 h 3499485"/>
                    <a:gd name="connsiteX5-413" fmla="*/ 3234690 w 4030980"/>
                    <a:gd name="connsiteY5-414" fmla="*/ 1268730 h 3499485"/>
                    <a:gd name="connsiteX6-415" fmla="*/ 4030980 w 4030980"/>
                    <a:gd name="connsiteY6-416" fmla="*/ 0 h 3499485"/>
                    <a:gd name="connsiteX0-417" fmla="*/ 0 w 4030980"/>
                    <a:gd name="connsiteY0-418" fmla="*/ 3499485 h 3499485"/>
                    <a:gd name="connsiteX1-419" fmla="*/ 1099185 w 4030980"/>
                    <a:gd name="connsiteY1-420" fmla="*/ 3301365 h 3499485"/>
                    <a:gd name="connsiteX2-421" fmla="*/ 1689735 w 4030980"/>
                    <a:gd name="connsiteY2-422" fmla="*/ 3002281 h 3499485"/>
                    <a:gd name="connsiteX3-423" fmla="*/ 2465070 w 4030980"/>
                    <a:gd name="connsiteY3-424" fmla="*/ 2366010 h 3499485"/>
                    <a:gd name="connsiteX4-425" fmla="*/ 2870835 w 4030980"/>
                    <a:gd name="connsiteY4-426" fmla="*/ 1838325 h 3499485"/>
                    <a:gd name="connsiteX5-427" fmla="*/ 3234690 w 4030980"/>
                    <a:gd name="connsiteY5-428" fmla="*/ 1268730 h 3499485"/>
                    <a:gd name="connsiteX6-429" fmla="*/ 4030980 w 4030980"/>
                    <a:gd name="connsiteY6-430" fmla="*/ 0 h 3499485"/>
                    <a:gd name="connsiteX0-431" fmla="*/ 0 w 3931920"/>
                    <a:gd name="connsiteY0-432" fmla="*/ 3415665 h 3415665"/>
                    <a:gd name="connsiteX1-433" fmla="*/ 1099185 w 3931920"/>
                    <a:gd name="connsiteY1-434" fmla="*/ 3217545 h 3415665"/>
                    <a:gd name="connsiteX2-435" fmla="*/ 1689735 w 3931920"/>
                    <a:gd name="connsiteY2-436" fmla="*/ 2918461 h 3415665"/>
                    <a:gd name="connsiteX3-437" fmla="*/ 2465070 w 3931920"/>
                    <a:gd name="connsiteY3-438" fmla="*/ 2282190 h 3415665"/>
                    <a:gd name="connsiteX4-439" fmla="*/ 2870835 w 3931920"/>
                    <a:gd name="connsiteY4-440" fmla="*/ 1754505 h 3415665"/>
                    <a:gd name="connsiteX5-441" fmla="*/ 3234690 w 3931920"/>
                    <a:gd name="connsiteY5-442" fmla="*/ 1184910 h 3415665"/>
                    <a:gd name="connsiteX6-443" fmla="*/ 3931920 w 3931920"/>
                    <a:gd name="connsiteY6-444" fmla="*/ 0 h 3415665"/>
                    <a:gd name="connsiteX0-445" fmla="*/ 0 w 3931920"/>
                    <a:gd name="connsiteY0-446" fmla="*/ 3415665 h 3415665"/>
                    <a:gd name="connsiteX1-447" fmla="*/ 1099185 w 3931920"/>
                    <a:gd name="connsiteY1-448" fmla="*/ 3217545 h 3415665"/>
                    <a:gd name="connsiteX2-449" fmla="*/ 1689735 w 3931920"/>
                    <a:gd name="connsiteY2-450" fmla="*/ 2918461 h 3415665"/>
                    <a:gd name="connsiteX3-451" fmla="*/ 2465070 w 3931920"/>
                    <a:gd name="connsiteY3-452" fmla="*/ 2282190 h 3415665"/>
                    <a:gd name="connsiteX4-453" fmla="*/ 2870835 w 3931920"/>
                    <a:gd name="connsiteY4-454" fmla="*/ 1754505 h 3415665"/>
                    <a:gd name="connsiteX5-455" fmla="*/ 3234690 w 3931920"/>
                    <a:gd name="connsiteY5-456" fmla="*/ 1184910 h 3415665"/>
                    <a:gd name="connsiteX6-457" fmla="*/ 3931920 w 3931920"/>
                    <a:gd name="connsiteY6-458" fmla="*/ 0 h 3415665"/>
                    <a:gd name="connsiteX0-459" fmla="*/ 0 w 3666372"/>
                    <a:gd name="connsiteY0-460" fmla="*/ 2945922 h 2945922"/>
                    <a:gd name="connsiteX1-461" fmla="*/ 1099185 w 3666372"/>
                    <a:gd name="connsiteY1-462" fmla="*/ 2747802 h 2945922"/>
                    <a:gd name="connsiteX2-463" fmla="*/ 1689735 w 3666372"/>
                    <a:gd name="connsiteY2-464" fmla="*/ 2448718 h 2945922"/>
                    <a:gd name="connsiteX3-465" fmla="*/ 2465070 w 3666372"/>
                    <a:gd name="connsiteY3-466" fmla="*/ 1812447 h 2945922"/>
                    <a:gd name="connsiteX4-467" fmla="*/ 2870835 w 3666372"/>
                    <a:gd name="connsiteY4-468" fmla="*/ 1284762 h 2945922"/>
                    <a:gd name="connsiteX5-469" fmla="*/ 3234690 w 3666372"/>
                    <a:gd name="connsiteY5-470" fmla="*/ 715167 h 2945922"/>
                    <a:gd name="connsiteX6-471" fmla="*/ 3666372 w 3666372"/>
                    <a:gd name="connsiteY6-472" fmla="*/ 0 h 29459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21" y="connsiteY6-122"/>
                    </a:cxn>
                  </a:cxnLst>
                  <a:rect l="l" t="t" r="r" b="b"/>
                  <a:pathLst>
                    <a:path w="3666372" h="2945922">
                      <a:moveTo>
                        <a:pt x="0" y="2945922"/>
                      </a:moveTo>
                      <a:cubicBezTo>
                        <a:pt x="381794" y="2938778"/>
                        <a:pt x="817563" y="2830669"/>
                        <a:pt x="1099185" y="2747802"/>
                      </a:cubicBezTo>
                      <a:cubicBezTo>
                        <a:pt x="1380807" y="2664935"/>
                        <a:pt x="1497648" y="2555080"/>
                        <a:pt x="1689735" y="2448718"/>
                      </a:cubicBezTo>
                      <a:cubicBezTo>
                        <a:pt x="1881822" y="2342356"/>
                        <a:pt x="2268220" y="2006440"/>
                        <a:pt x="2465070" y="1812447"/>
                      </a:cubicBezTo>
                      <a:cubicBezTo>
                        <a:pt x="2661920" y="1618454"/>
                        <a:pt x="2742565" y="1467642"/>
                        <a:pt x="2870835" y="1284762"/>
                      </a:cubicBezTo>
                      <a:cubicBezTo>
                        <a:pt x="2999105" y="1101882"/>
                        <a:pt x="3102101" y="929294"/>
                        <a:pt x="3234690" y="715167"/>
                      </a:cubicBezTo>
                      <a:cubicBezTo>
                        <a:pt x="3367279" y="501040"/>
                        <a:pt x="3516829" y="242729"/>
                        <a:pt x="3666372" y="0"/>
                      </a:cubicBezTo>
                    </a:path>
                  </a:pathLst>
                </a:custGeom>
                <a:noFill/>
                <a:ln w="19050">
                  <a:solidFill>
                    <a:srgbClr val="FF000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62" name="任意多边形 73">
                  <a:extLst>
                    <a:ext uri="{FF2B5EF4-FFF2-40B4-BE49-F238E27FC236}">
                      <a16:creationId xmlns:a16="http://schemas.microsoft.com/office/drawing/2014/main" id="{18E12741-1C99-4B62-B0C8-910EA1030743}"/>
                    </a:ext>
                  </a:extLst>
                </p:cNvPr>
                <p:cNvSpPr/>
                <p:nvPr/>
              </p:nvSpPr>
              <p:spPr>
                <a:xfrm>
                  <a:off x="1340002" y="2231410"/>
                  <a:ext cx="1725278" cy="159833"/>
                </a:xfrm>
                <a:custGeom>
                  <a:avLst/>
                  <a:gdLst>
                    <a:gd name="connsiteX0" fmla="*/ 3124200 w 3124200"/>
                    <a:gd name="connsiteY0" fmla="*/ 362913 h 362913"/>
                    <a:gd name="connsiteX1" fmla="*/ 2809875 w 3124200"/>
                    <a:gd name="connsiteY1" fmla="*/ 229563 h 362913"/>
                    <a:gd name="connsiteX2" fmla="*/ 2466975 w 3124200"/>
                    <a:gd name="connsiteY2" fmla="*/ 229563 h 362913"/>
                    <a:gd name="connsiteX3" fmla="*/ 2238375 w 3124200"/>
                    <a:gd name="connsiteY3" fmla="*/ 210513 h 362913"/>
                    <a:gd name="connsiteX4" fmla="*/ 2181225 w 3124200"/>
                    <a:gd name="connsiteY4" fmla="*/ 191463 h 362913"/>
                    <a:gd name="connsiteX5" fmla="*/ 1952625 w 3124200"/>
                    <a:gd name="connsiteY5" fmla="*/ 191463 h 362913"/>
                    <a:gd name="connsiteX6" fmla="*/ 1828800 w 3124200"/>
                    <a:gd name="connsiteY6" fmla="*/ 191463 h 362913"/>
                    <a:gd name="connsiteX7" fmla="*/ 1409700 w 3124200"/>
                    <a:gd name="connsiteY7" fmla="*/ 86688 h 362913"/>
                    <a:gd name="connsiteX8" fmla="*/ 1009650 w 3124200"/>
                    <a:gd name="connsiteY8" fmla="*/ 963 h 362913"/>
                    <a:gd name="connsiteX9" fmla="*/ 238125 w 3124200"/>
                    <a:gd name="connsiteY9" fmla="*/ 143838 h 362913"/>
                    <a:gd name="connsiteX10" fmla="*/ 0 w 3124200"/>
                    <a:gd name="connsiteY10" fmla="*/ 67638 h 362913"/>
                    <a:gd name="connsiteX0-1" fmla="*/ 3124200 w 3124200"/>
                    <a:gd name="connsiteY0-2" fmla="*/ 313488 h 313488"/>
                    <a:gd name="connsiteX1-3" fmla="*/ 2809875 w 3124200"/>
                    <a:gd name="connsiteY1-4" fmla="*/ 180138 h 313488"/>
                    <a:gd name="connsiteX2-5" fmla="*/ 2466975 w 3124200"/>
                    <a:gd name="connsiteY2-6" fmla="*/ 180138 h 313488"/>
                    <a:gd name="connsiteX3-7" fmla="*/ 2238375 w 3124200"/>
                    <a:gd name="connsiteY3-8" fmla="*/ 161088 h 313488"/>
                    <a:gd name="connsiteX4-9" fmla="*/ 2181225 w 3124200"/>
                    <a:gd name="connsiteY4-10" fmla="*/ 142038 h 313488"/>
                    <a:gd name="connsiteX5-11" fmla="*/ 1952625 w 3124200"/>
                    <a:gd name="connsiteY5-12" fmla="*/ 142038 h 313488"/>
                    <a:gd name="connsiteX6-13" fmla="*/ 1828800 w 3124200"/>
                    <a:gd name="connsiteY6-14" fmla="*/ 142038 h 313488"/>
                    <a:gd name="connsiteX7-15" fmla="*/ 1409700 w 3124200"/>
                    <a:gd name="connsiteY7-16" fmla="*/ 37263 h 313488"/>
                    <a:gd name="connsiteX8-17" fmla="*/ 1009650 w 3124200"/>
                    <a:gd name="connsiteY8-18" fmla="*/ 2338 h 313488"/>
                    <a:gd name="connsiteX9-19" fmla="*/ 238125 w 3124200"/>
                    <a:gd name="connsiteY9-20" fmla="*/ 94413 h 313488"/>
                    <a:gd name="connsiteX10-21" fmla="*/ 0 w 3124200"/>
                    <a:gd name="connsiteY10-22" fmla="*/ 18213 h 313488"/>
                    <a:gd name="connsiteX0-23" fmla="*/ 3124200 w 3124200"/>
                    <a:gd name="connsiteY0-24" fmla="*/ 311872 h 311872"/>
                    <a:gd name="connsiteX1-25" fmla="*/ 2809875 w 3124200"/>
                    <a:gd name="connsiteY1-26" fmla="*/ 178522 h 311872"/>
                    <a:gd name="connsiteX2-27" fmla="*/ 2466975 w 3124200"/>
                    <a:gd name="connsiteY2-28" fmla="*/ 178522 h 311872"/>
                    <a:gd name="connsiteX3-29" fmla="*/ 2238375 w 3124200"/>
                    <a:gd name="connsiteY3-30" fmla="*/ 159472 h 311872"/>
                    <a:gd name="connsiteX4-31" fmla="*/ 2181225 w 3124200"/>
                    <a:gd name="connsiteY4-32" fmla="*/ 140422 h 311872"/>
                    <a:gd name="connsiteX5-33" fmla="*/ 1952625 w 3124200"/>
                    <a:gd name="connsiteY5-34" fmla="*/ 140422 h 311872"/>
                    <a:gd name="connsiteX6-35" fmla="*/ 1828800 w 3124200"/>
                    <a:gd name="connsiteY6-36" fmla="*/ 140422 h 311872"/>
                    <a:gd name="connsiteX7-37" fmla="*/ 1409700 w 3124200"/>
                    <a:gd name="connsiteY7-38" fmla="*/ 54697 h 311872"/>
                    <a:gd name="connsiteX8-39" fmla="*/ 1009650 w 3124200"/>
                    <a:gd name="connsiteY8-40" fmla="*/ 722 h 311872"/>
                    <a:gd name="connsiteX9-41" fmla="*/ 238125 w 3124200"/>
                    <a:gd name="connsiteY9-42" fmla="*/ 92797 h 311872"/>
                    <a:gd name="connsiteX10-43" fmla="*/ 0 w 3124200"/>
                    <a:gd name="connsiteY10-44" fmla="*/ 16597 h 311872"/>
                    <a:gd name="connsiteX0-45" fmla="*/ 3124200 w 3124200"/>
                    <a:gd name="connsiteY0-46" fmla="*/ 311823 h 311823"/>
                    <a:gd name="connsiteX1-47" fmla="*/ 2809875 w 3124200"/>
                    <a:gd name="connsiteY1-48" fmla="*/ 178473 h 311823"/>
                    <a:gd name="connsiteX2-49" fmla="*/ 2466975 w 3124200"/>
                    <a:gd name="connsiteY2-50" fmla="*/ 178473 h 311823"/>
                    <a:gd name="connsiteX3-51" fmla="*/ 2238375 w 3124200"/>
                    <a:gd name="connsiteY3-52" fmla="*/ 159423 h 311823"/>
                    <a:gd name="connsiteX4-53" fmla="*/ 2181225 w 3124200"/>
                    <a:gd name="connsiteY4-54" fmla="*/ 140373 h 311823"/>
                    <a:gd name="connsiteX5-55" fmla="*/ 1952625 w 3124200"/>
                    <a:gd name="connsiteY5-56" fmla="*/ 140373 h 311823"/>
                    <a:gd name="connsiteX6-57" fmla="*/ 1765300 w 3124200"/>
                    <a:gd name="connsiteY6-58" fmla="*/ 121323 h 311823"/>
                    <a:gd name="connsiteX7-59" fmla="*/ 1409700 w 3124200"/>
                    <a:gd name="connsiteY7-60" fmla="*/ 54648 h 311823"/>
                    <a:gd name="connsiteX8-61" fmla="*/ 1009650 w 3124200"/>
                    <a:gd name="connsiteY8-62" fmla="*/ 673 h 311823"/>
                    <a:gd name="connsiteX9-63" fmla="*/ 238125 w 3124200"/>
                    <a:gd name="connsiteY9-64" fmla="*/ 92748 h 311823"/>
                    <a:gd name="connsiteX10-65" fmla="*/ 0 w 3124200"/>
                    <a:gd name="connsiteY10-66" fmla="*/ 16548 h 311823"/>
                    <a:gd name="connsiteX0-67" fmla="*/ 3124200 w 3124200"/>
                    <a:gd name="connsiteY0-68" fmla="*/ 311823 h 311823"/>
                    <a:gd name="connsiteX1-69" fmla="*/ 2809875 w 3124200"/>
                    <a:gd name="connsiteY1-70" fmla="*/ 178473 h 311823"/>
                    <a:gd name="connsiteX2-71" fmla="*/ 2466975 w 3124200"/>
                    <a:gd name="connsiteY2-72" fmla="*/ 178473 h 311823"/>
                    <a:gd name="connsiteX3-73" fmla="*/ 2238375 w 3124200"/>
                    <a:gd name="connsiteY3-74" fmla="*/ 159423 h 311823"/>
                    <a:gd name="connsiteX4-75" fmla="*/ 2181225 w 3124200"/>
                    <a:gd name="connsiteY4-76" fmla="*/ 140373 h 311823"/>
                    <a:gd name="connsiteX5-77" fmla="*/ 1978025 w 3124200"/>
                    <a:gd name="connsiteY5-78" fmla="*/ 146723 h 311823"/>
                    <a:gd name="connsiteX6-79" fmla="*/ 1765300 w 3124200"/>
                    <a:gd name="connsiteY6-80" fmla="*/ 121323 h 311823"/>
                    <a:gd name="connsiteX7-81" fmla="*/ 1409700 w 3124200"/>
                    <a:gd name="connsiteY7-82" fmla="*/ 54648 h 311823"/>
                    <a:gd name="connsiteX8-83" fmla="*/ 1009650 w 3124200"/>
                    <a:gd name="connsiteY8-84" fmla="*/ 673 h 311823"/>
                    <a:gd name="connsiteX9-85" fmla="*/ 238125 w 3124200"/>
                    <a:gd name="connsiteY9-86" fmla="*/ 92748 h 311823"/>
                    <a:gd name="connsiteX10-87" fmla="*/ 0 w 3124200"/>
                    <a:gd name="connsiteY10-88" fmla="*/ 16548 h 311823"/>
                    <a:gd name="connsiteX0-89" fmla="*/ 3124200 w 3124200"/>
                    <a:gd name="connsiteY0-90" fmla="*/ 311823 h 311823"/>
                    <a:gd name="connsiteX1-91" fmla="*/ 2809875 w 3124200"/>
                    <a:gd name="connsiteY1-92" fmla="*/ 178473 h 311823"/>
                    <a:gd name="connsiteX2-93" fmla="*/ 2466975 w 3124200"/>
                    <a:gd name="connsiteY2-94" fmla="*/ 178473 h 311823"/>
                    <a:gd name="connsiteX3-95" fmla="*/ 2238375 w 3124200"/>
                    <a:gd name="connsiteY3-96" fmla="*/ 159423 h 311823"/>
                    <a:gd name="connsiteX4-97" fmla="*/ 2206625 w 3124200"/>
                    <a:gd name="connsiteY4-98" fmla="*/ 127673 h 311823"/>
                    <a:gd name="connsiteX5-99" fmla="*/ 1978025 w 3124200"/>
                    <a:gd name="connsiteY5-100" fmla="*/ 146723 h 311823"/>
                    <a:gd name="connsiteX6-101" fmla="*/ 1765300 w 3124200"/>
                    <a:gd name="connsiteY6-102" fmla="*/ 121323 h 311823"/>
                    <a:gd name="connsiteX7-103" fmla="*/ 1409700 w 3124200"/>
                    <a:gd name="connsiteY7-104" fmla="*/ 54648 h 311823"/>
                    <a:gd name="connsiteX8-105" fmla="*/ 1009650 w 3124200"/>
                    <a:gd name="connsiteY8-106" fmla="*/ 673 h 311823"/>
                    <a:gd name="connsiteX9-107" fmla="*/ 238125 w 3124200"/>
                    <a:gd name="connsiteY9-108" fmla="*/ 92748 h 311823"/>
                    <a:gd name="connsiteX10-109" fmla="*/ 0 w 3124200"/>
                    <a:gd name="connsiteY10-110" fmla="*/ 16548 h 311823"/>
                    <a:gd name="connsiteX0-111" fmla="*/ 3124200 w 3124200"/>
                    <a:gd name="connsiteY0-112" fmla="*/ 311823 h 311823"/>
                    <a:gd name="connsiteX1-113" fmla="*/ 2809875 w 3124200"/>
                    <a:gd name="connsiteY1-114" fmla="*/ 178473 h 311823"/>
                    <a:gd name="connsiteX2-115" fmla="*/ 2466975 w 3124200"/>
                    <a:gd name="connsiteY2-116" fmla="*/ 178473 h 311823"/>
                    <a:gd name="connsiteX3-117" fmla="*/ 2359025 w 3124200"/>
                    <a:gd name="connsiteY3-118" fmla="*/ 140373 h 311823"/>
                    <a:gd name="connsiteX4-119" fmla="*/ 2206625 w 3124200"/>
                    <a:gd name="connsiteY4-120" fmla="*/ 127673 h 311823"/>
                    <a:gd name="connsiteX5-121" fmla="*/ 1978025 w 3124200"/>
                    <a:gd name="connsiteY5-122" fmla="*/ 146723 h 311823"/>
                    <a:gd name="connsiteX6-123" fmla="*/ 1765300 w 3124200"/>
                    <a:gd name="connsiteY6-124" fmla="*/ 121323 h 311823"/>
                    <a:gd name="connsiteX7-125" fmla="*/ 1409700 w 3124200"/>
                    <a:gd name="connsiteY7-126" fmla="*/ 54648 h 311823"/>
                    <a:gd name="connsiteX8-127" fmla="*/ 1009650 w 3124200"/>
                    <a:gd name="connsiteY8-128" fmla="*/ 673 h 311823"/>
                    <a:gd name="connsiteX9-129" fmla="*/ 238125 w 3124200"/>
                    <a:gd name="connsiteY9-130" fmla="*/ 92748 h 311823"/>
                    <a:gd name="connsiteX10-131" fmla="*/ 0 w 3124200"/>
                    <a:gd name="connsiteY10-132" fmla="*/ 16548 h 311823"/>
                    <a:gd name="connsiteX0-133" fmla="*/ 3124200 w 3124200"/>
                    <a:gd name="connsiteY0-134" fmla="*/ 311823 h 311823"/>
                    <a:gd name="connsiteX1-135" fmla="*/ 2809875 w 3124200"/>
                    <a:gd name="connsiteY1-136" fmla="*/ 178473 h 311823"/>
                    <a:gd name="connsiteX2-137" fmla="*/ 2562225 w 3124200"/>
                    <a:gd name="connsiteY2-138" fmla="*/ 153073 h 311823"/>
                    <a:gd name="connsiteX3-139" fmla="*/ 2359025 w 3124200"/>
                    <a:gd name="connsiteY3-140" fmla="*/ 140373 h 311823"/>
                    <a:gd name="connsiteX4-141" fmla="*/ 2206625 w 3124200"/>
                    <a:gd name="connsiteY4-142" fmla="*/ 127673 h 311823"/>
                    <a:gd name="connsiteX5-143" fmla="*/ 1978025 w 3124200"/>
                    <a:gd name="connsiteY5-144" fmla="*/ 146723 h 311823"/>
                    <a:gd name="connsiteX6-145" fmla="*/ 1765300 w 3124200"/>
                    <a:gd name="connsiteY6-146" fmla="*/ 121323 h 311823"/>
                    <a:gd name="connsiteX7-147" fmla="*/ 1409700 w 3124200"/>
                    <a:gd name="connsiteY7-148" fmla="*/ 54648 h 311823"/>
                    <a:gd name="connsiteX8-149" fmla="*/ 1009650 w 3124200"/>
                    <a:gd name="connsiteY8-150" fmla="*/ 673 h 311823"/>
                    <a:gd name="connsiteX9-151" fmla="*/ 238125 w 3124200"/>
                    <a:gd name="connsiteY9-152" fmla="*/ 92748 h 311823"/>
                    <a:gd name="connsiteX10-153" fmla="*/ 0 w 3124200"/>
                    <a:gd name="connsiteY10-154" fmla="*/ 16548 h 311823"/>
                    <a:gd name="connsiteX0-155" fmla="*/ 3124200 w 3124200"/>
                    <a:gd name="connsiteY0-156" fmla="*/ 311150 h 311150"/>
                    <a:gd name="connsiteX1-157" fmla="*/ 2809875 w 3124200"/>
                    <a:gd name="connsiteY1-158" fmla="*/ 177800 h 311150"/>
                    <a:gd name="connsiteX2-159" fmla="*/ 2562225 w 3124200"/>
                    <a:gd name="connsiteY2-160" fmla="*/ 152400 h 311150"/>
                    <a:gd name="connsiteX3-161" fmla="*/ 2359025 w 3124200"/>
                    <a:gd name="connsiteY3-162" fmla="*/ 139700 h 311150"/>
                    <a:gd name="connsiteX4-163" fmla="*/ 2206625 w 3124200"/>
                    <a:gd name="connsiteY4-164" fmla="*/ 127000 h 311150"/>
                    <a:gd name="connsiteX5-165" fmla="*/ 1978025 w 3124200"/>
                    <a:gd name="connsiteY5-166" fmla="*/ 146050 h 311150"/>
                    <a:gd name="connsiteX6-167" fmla="*/ 1765300 w 3124200"/>
                    <a:gd name="connsiteY6-168" fmla="*/ 120650 h 311150"/>
                    <a:gd name="connsiteX7-169" fmla="*/ 1409700 w 3124200"/>
                    <a:gd name="connsiteY7-170" fmla="*/ 53975 h 311150"/>
                    <a:gd name="connsiteX8-171" fmla="*/ 1009650 w 3124200"/>
                    <a:gd name="connsiteY8-172" fmla="*/ 0 h 311150"/>
                    <a:gd name="connsiteX9-173" fmla="*/ 200025 w 3124200"/>
                    <a:gd name="connsiteY9-174" fmla="*/ 53975 h 311150"/>
                    <a:gd name="connsiteX10-175" fmla="*/ 0 w 3124200"/>
                    <a:gd name="connsiteY10-176" fmla="*/ 15875 h 311150"/>
                    <a:gd name="connsiteX0-177" fmla="*/ 3136900 w 3136900"/>
                    <a:gd name="connsiteY0-178" fmla="*/ 311150 h 311150"/>
                    <a:gd name="connsiteX1-179" fmla="*/ 2822575 w 3136900"/>
                    <a:gd name="connsiteY1-180" fmla="*/ 177800 h 311150"/>
                    <a:gd name="connsiteX2-181" fmla="*/ 2574925 w 3136900"/>
                    <a:gd name="connsiteY2-182" fmla="*/ 152400 h 311150"/>
                    <a:gd name="connsiteX3-183" fmla="*/ 2371725 w 3136900"/>
                    <a:gd name="connsiteY3-184" fmla="*/ 139700 h 311150"/>
                    <a:gd name="connsiteX4-185" fmla="*/ 2219325 w 3136900"/>
                    <a:gd name="connsiteY4-186" fmla="*/ 127000 h 311150"/>
                    <a:gd name="connsiteX5-187" fmla="*/ 1990725 w 3136900"/>
                    <a:gd name="connsiteY5-188" fmla="*/ 146050 h 311150"/>
                    <a:gd name="connsiteX6-189" fmla="*/ 1778000 w 3136900"/>
                    <a:gd name="connsiteY6-190" fmla="*/ 120650 h 311150"/>
                    <a:gd name="connsiteX7-191" fmla="*/ 1422400 w 3136900"/>
                    <a:gd name="connsiteY7-192" fmla="*/ 53975 h 311150"/>
                    <a:gd name="connsiteX8-193" fmla="*/ 1022350 w 3136900"/>
                    <a:gd name="connsiteY8-194" fmla="*/ 0 h 311150"/>
                    <a:gd name="connsiteX9-195" fmla="*/ 212725 w 3136900"/>
                    <a:gd name="connsiteY9-196" fmla="*/ 53975 h 311150"/>
                    <a:gd name="connsiteX10-197" fmla="*/ 0 w 3136900"/>
                    <a:gd name="connsiteY10-198" fmla="*/ 47625 h 311150"/>
                    <a:gd name="connsiteX0-199" fmla="*/ 3136900 w 3136900"/>
                    <a:gd name="connsiteY0-200" fmla="*/ 311150 h 311150"/>
                    <a:gd name="connsiteX1-201" fmla="*/ 2822575 w 3136900"/>
                    <a:gd name="connsiteY1-202" fmla="*/ 177800 h 311150"/>
                    <a:gd name="connsiteX2-203" fmla="*/ 2574925 w 3136900"/>
                    <a:gd name="connsiteY2-204" fmla="*/ 152400 h 311150"/>
                    <a:gd name="connsiteX3-205" fmla="*/ 2371725 w 3136900"/>
                    <a:gd name="connsiteY3-206" fmla="*/ 139700 h 311150"/>
                    <a:gd name="connsiteX4-207" fmla="*/ 2219325 w 3136900"/>
                    <a:gd name="connsiteY4-208" fmla="*/ 127000 h 311150"/>
                    <a:gd name="connsiteX5-209" fmla="*/ 1990725 w 3136900"/>
                    <a:gd name="connsiteY5-210" fmla="*/ 146050 h 311150"/>
                    <a:gd name="connsiteX6-211" fmla="*/ 1778000 w 3136900"/>
                    <a:gd name="connsiteY6-212" fmla="*/ 120650 h 311150"/>
                    <a:gd name="connsiteX7-213" fmla="*/ 1422400 w 3136900"/>
                    <a:gd name="connsiteY7-214" fmla="*/ 53975 h 311150"/>
                    <a:gd name="connsiteX8-215" fmla="*/ 1022350 w 3136900"/>
                    <a:gd name="connsiteY8-216" fmla="*/ 0 h 311150"/>
                    <a:gd name="connsiteX9-217" fmla="*/ 212725 w 3136900"/>
                    <a:gd name="connsiteY9-218" fmla="*/ 53975 h 311150"/>
                    <a:gd name="connsiteX10-219" fmla="*/ 0 w 3136900"/>
                    <a:gd name="connsiteY10-220" fmla="*/ 47625 h 31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3136900" h="311150">
                      <a:moveTo>
                        <a:pt x="3136900" y="311150"/>
                      </a:moveTo>
                      <a:cubicBezTo>
                        <a:pt x="3034506" y="255587"/>
                        <a:pt x="2916238" y="204258"/>
                        <a:pt x="2822575" y="177800"/>
                      </a:cubicBezTo>
                      <a:cubicBezTo>
                        <a:pt x="2728913" y="151342"/>
                        <a:pt x="2650067" y="158750"/>
                        <a:pt x="2574925" y="152400"/>
                      </a:cubicBezTo>
                      <a:cubicBezTo>
                        <a:pt x="2499783" y="146050"/>
                        <a:pt x="2430992" y="143933"/>
                        <a:pt x="2371725" y="139700"/>
                      </a:cubicBezTo>
                      <a:cubicBezTo>
                        <a:pt x="2312458" y="135467"/>
                        <a:pt x="2282825" y="125942"/>
                        <a:pt x="2219325" y="127000"/>
                      </a:cubicBezTo>
                      <a:cubicBezTo>
                        <a:pt x="2155825" y="128058"/>
                        <a:pt x="2064279" y="147108"/>
                        <a:pt x="1990725" y="146050"/>
                      </a:cubicBezTo>
                      <a:cubicBezTo>
                        <a:pt x="1917171" y="144992"/>
                        <a:pt x="1872721" y="135996"/>
                        <a:pt x="1778000" y="120650"/>
                      </a:cubicBezTo>
                      <a:cubicBezTo>
                        <a:pt x="1683279" y="105304"/>
                        <a:pt x="1548342" y="74083"/>
                        <a:pt x="1422400" y="53975"/>
                      </a:cubicBezTo>
                      <a:cubicBezTo>
                        <a:pt x="1296458" y="33867"/>
                        <a:pt x="1223962" y="0"/>
                        <a:pt x="1022350" y="0"/>
                      </a:cubicBezTo>
                      <a:cubicBezTo>
                        <a:pt x="820738" y="0"/>
                        <a:pt x="383117" y="46038"/>
                        <a:pt x="212725" y="53975"/>
                      </a:cubicBezTo>
                      <a:cubicBezTo>
                        <a:pt x="42333" y="61912"/>
                        <a:pt x="92075" y="46831"/>
                        <a:pt x="0" y="47625"/>
                      </a:cubicBezTo>
                    </a:path>
                  </a:pathLst>
                </a:custGeom>
                <a:noFill/>
                <a:ln w="28575">
                  <a:solidFill>
                    <a:srgbClr val="AF018E"/>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63" name="任意多边形 75">
                  <a:extLst>
                    <a:ext uri="{FF2B5EF4-FFF2-40B4-BE49-F238E27FC236}">
                      <a16:creationId xmlns:a16="http://schemas.microsoft.com/office/drawing/2014/main" id="{C672A105-BD5D-4C78-84F1-395A8D1AA55C}"/>
                    </a:ext>
                  </a:extLst>
                </p:cNvPr>
                <p:cNvSpPr/>
                <p:nvPr/>
              </p:nvSpPr>
              <p:spPr>
                <a:xfrm>
                  <a:off x="1362703" y="2825685"/>
                  <a:ext cx="1051931" cy="125300"/>
                </a:xfrm>
                <a:custGeom>
                  <a:avLst/>
                  <a:gdLst>
                    <a:gd name="connsiteX0" fmla="*/ 0 w 1912620"/>
                    <a:gd name="connsiteY0" fmla="*/ 91523 h 243923"/>
                    <a:gd name="connsiteX1" fmla="*/ 91440 w 1912620"/>
                    <a:gd name="connsiteY1" fmla="*/ 68663 h 243923"/>
                    <a:gd name="connsiteX2" fmla="*/ 518160 w 1912620"/>
                    <a:gd name="connsiteY2" fmla="*/ 83 h 243923"/>
                    <a:gd name="connsiteX3" fmla="*/ 861060 w 1912620"/>
                    <a:gd name="connsiteY3" fmla="*/ 83903 h 243923"/>
                    <a:gd name="connsiteX4" fmla="*/ 1173480 w 1912620"/>
                    <a:gd name="connsiteY4" fmla="*/ 160103 h 243923"/>
                    <a:gd name="connsiteX5" fmla="*/ 1379220 w 1912620"/>
                    <a:gd name="connsiteY5" fmla="*/ 167723 h 243923"/>
                    <a:gd name="connsiteX6" fmla="*/ 1592580 w 1912620"/>
                    <a:gd name="connsiteY6" fmla="*/ 167723 h 243923"/>
                    <a:gd name="connsiteX7" fmla="*/ 1737360 w 1912620"/>
                    <a:gd name="connsiteY7" fmla="*/ 190583 h 243923"/>
                    <a:gd name="connsiteX8" fmla="*/ 1912620 w 1912620"/>
                    <a:gd name="connsiteY8" fmla="*/ 243923 h 24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620" h="243923">
                      <a:moveTo>
                        <a:pt x="0" y="91523"/>
                      </a:moveTo>
                      <a:cubicBezTo>
                        <a:pt x="2540" y="87713"/>
                        <a:pt x="5080" y="83903"/>
                        <a:pt x="91440" y="68663"/>
                      </a:cubicBezTo>
                      <a:cubicBezTo>
                        <a:pt x="177800" y="53423"/>
                        <a:pt x="389890" y="-2457"/>
                        <a:pt x="518160" y="83"/>
                      </a:cubicBezTo>
                      <a:cubicBezTo>
                        <a:pt x="646430" y="2623"/>
                        <a:pt x="861060" y="83903"/>
                        <a:pt x="861060" y="83903"/>
                      </a:cubicBezTo>
                      <a:cubicBezTo>
                        <a:pt x="970280" y="110573"/>
                        <a:pt x="1087120" y="146133"/>
                        <a:pt x="1173480" y="160103"/>
                      </a:cubicBezTo>
                      <a:cubicBezTo>
                        <a:pt x="1259840" y="174073"/>
                        <a:pt x="1309370" y="166453"/>
                        <a:pt x="1379220" y="167723"/>
                      </a:cubicBezTo>
                      <a:cubicBezTo>
                        <a:pt x="1449070" y="168993"/>
                        <a:pt x="1532890" y="163913"/>
                        <a:pt x="1592580" y="167723"/>
                      </a:cubicBezTo>
                      <a:cubicBezTo>
                        <a:pt x="1652270" y="171533"/>
                        <a:pt x="1684020" y="177883"/>
                        <a:pt x="1737360" y="190583"/>
                      </a:cubicBezTo>
                      <a:cubicBezTo>
                        <a:pt x="1790700" y="203283"/>
                        <a:pt x="1851660" y="223603"/>
                        <a:pt x="1912620" y="243923"/>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64" name="任意多边形 76">
                  <a:extLst>
                    <a:ext uri="{FF2B5EF4-FFF2-40B4-BE49-F238E27FC236}">
                      <a16:creationId xmlns:a16="http://schemas.microsoft.com/office/drawing/2014/main" id="{42BB39AC-7603-40EE-9FB7-00910E040BE0}"/>
                    </a:ext>
                  </a:extLst>
                </p:cNvPr>
                <p:cNvSpPr/>
                <p:nvPr/>
              </p:nvSpPr>
              <p:spPr>
                <a:xfrm>
                  <a:off x="2490071" y="2896072"/>
                  <a:ext cx="222121" cy="8695"/>
                </a:xfrm>
                <a:custGeom>
                  <a:avLst/>
                  <a:gdLst>
                    <a:gd name="connsiteX0" fmla="*/ 0 w 403860"/>
                    <a:gd name="connsiteY0" fmla="*/ 7840 h 16926"/>
                    <a:gd name="connsiteX1" fmla="*/ 175260 w 403860"/>
                    <a:gd name="connsiteY1" fmla="*/ 220 h 16926"/>
                    <a:gd name="connsiteX2" fmla="*/ 342900 w 403860"/>
                    <a:gd name="connsiteY2" fmla="*/ 15460 h 16926"/>
                    <a:gd name="connsiteX3" fmla="*/ 403860 w 403860"/>
                    <a:gd name="connsiteY3" fmla="*/ 15460 h 16926"/>
                  </a:gdLst>
                  <a:ahLst/>
                  <a:cxnLst>
                    <a:cxn ang="0">
                      <a:pos x="connsiteX0" y="connsiteY0"/>
                    </a:cxn>
                    <a:cxn ang="0">
                      <a:pos x="connsiteX1" y="connsiteY1"/>
                    </a:cxn>
                    <a:cxn ang="0">
                      <a:pos x="connsiteX2" y="connsiteY2"/>
                    </a:cxn>
                    <a:cxn ang="0">
                      <a:pos x="connsiteX3" y="connsiteY3"/>
                    </a:cxn>
                  </a:cxnLst>
                  <a:rect l="l" t="t" r="r" b="b"/>
                  <a:pathLst>
                    <a:path w="403860" h="16926">
                      <a:moveTo>
                        <a:pt x="0" y="7840"/>
                      </a:moveTo>
                      <a:cubicBezTo>
                        <a:pt x="59055" y="3395"/>
                        <a:pt x="118110" y="-1050"/>
                        <a:pt x="175260" y="220"/>
                      </a:cubicBezTo>
                      <a:cubicBezTo>
                        <a:pt x="232410" y="1490"/>
                        <a:pt x="304800" y="12920"/>
                        <a:pt x="342900" y="15460"/>
                      </a:cubicBezTo>
                      <a:cubicBezTo>
                        <a:pt x="381000" y="18000"/>
                        <a:pt x="392430" y="16730"/>
                        <a:pt x="403860" y="15460"/>
                      </a:cubicBezTo>
                    </a:path>
                  </a:pathLst>
                </a:custGeom>
                <a:noFill/>
                <a:ln w="28575">
                  <a:solidFill>
                    <a:srgbClr val="FF00FF"/>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65" name="任意多边形 77">
                  <a:extLst>
                    <a:ext uri="{FF2B5EF4-FFF2-40B4-BE49-F238E27FC236}">
                      <a16:creationId xmlns:a16="http://schemas.microsoft.com/office/drawing/2014/main" id="{DAFB11F5-A394-4915-B6FA-E1D90480D261}"/>
                    </a:ext>
                  </a:extLst>
                </p:cNvPr>
                <p:cNvSpPr/>
                <p:nvPr/>
              </p:nvSpPr>
              <p:spPr>
                <a:xfrm>
                  <a:off x="2666091" y="2982299"/>
                  <a:ext cx="726942" cy="52997"/>
                </a:xfrm>
                <a:custGeom>
                  <a:avLst/>
                  <a:gdLst>
                    <a:gd name="connsiteX0" fmla="*/ 0 w 2209800"/>
                    <a:gd name="connsiteY0" fmla="*/ 0 h 220980"/>
                    <a:gd name="connsiteX1" fmla="*/ 388620 w 2209800"/>
                    <a:gd name="connsiteY1" fmla="*/ 68580 h 220980"/>
                    <a:gd name="connsiteX2" fmla="*/ 784860 w 2209800"/>
                    <a:gd name="connsiteY2" fmla="*/ 99060 h 220980"/>
                    <a:gd name="connsiteX3" fmla="*/ 1097280 w 2209800"/>
                    <a:gd name="connsiteY3" fmla="*/ 99060 h 220980"/>
                    <a:gd name="connsiteX4" fmla="*/ 1356360 w 2209800"/>
                    <a:gd name="connsiteY4" fmla="*/ 76200 h 220980"/>
                    <a:gd name="connsiteX5" fmla="*/ 1577340 w 2209800"/>
                    <a:gd name="connsiteY5" fmla="*/ 76200 h 220980"/>
                    <a:gd name="connsiteX6" fmla="*/ 1927860 w 2209800"/>
                    <a:gd name="connsiteY6" fmla="*/ 205740 h 220980"/>
                    <a:gd name="connsiteX7" fmla="*/ 2209800 w 2209800"/>
                    <a:gd name="connsiteY7" fmla="*/ 213360 h 220980"/>
                    <a:gd name="connsiteX0-1" fmla="*/ 0 w 2209800"/>
                    <a:gd name="connsiteY0-2" fmla="*/ 0 h 213360"/>
                    <a:gd name="connsiteX1-3" fmla="*/ 388620 w 2209800"/>
                    <a:gd name="connsiteY1-4" fmla="*/ 68580 h 213360"/>
                    <a:gd name="connsiteX2-5" fmla="*/ 784860 w 2209800"/>
                    <a:gd name="connsiteY2-6" fmla="*/ 99060 h 213360"/>
                    <a:gd name="connsiteX3-7" fmla="*/ 1097280 w 2209800"/>
                    <a:gd name="connsiteY3-8" fmla="*/ 99060 h 213360"/>
                    <a:gd name="connsiteX4-9" fmla="*/ 1356360 w 2209800"/>
                    <a:gd name="connsiteY4-10" fmla="*/ 76200 h 213360"/>
                    <a:gd name="connsiteX5-11" fmla="*/ 1577340 w 2209800"/>
                    <a:gd name="connsiteY5-12" fmla="*/ 76200 h 213360"/>
                    <a:gd name="connsiteX6-13" fmla="*/ 2209800 w 2209800"/>
                    <a:gd name="connsiteY6-14" fmla="*/ 213360 h 213360"/>
                    <a:gd name="connsiteX0-15" fmla="*/ 0 w 1577340"/>
                    <a:gd name="connsiteY0-16" fmla="*/ 0 h 102410"/>
                    <a:gd name="connsiteX1-17" fmla="*/ 388620 w 1577340"/>
                    <a:gd name="connsiteY1-18" fmla="*/ 68580 h 102410"/>
                    <a:gd name="connsiteX2-19" fmla="*/ 784860 w 1577340"/>
                    <a:gd name="connsiteY2-20" fmla="*/ 99060 h 102410"/>
                    <a:gd name="connsiteX3-21" fmla="*/ 1097280 w 1577340"/>
                    <a:gd name="connsiteY3-22" fmla="*/ 99060 h 102410"/>
                    <a:gd name="connsiteX4-23" fmla="*/ 1356360 w 1577340"/>
                    <a:gd name="connsiteY4-24" fmla="*/ 76200 h 102410"/>
                    <a:gd name="connsiteX5-25" fmla="*/ 1577340 w 1577340"/>
                    <a:gd name="connsiteY5-26" fmla="*/ 76200 h 102410"/>
                    <a:gd name="connsiteX0-27" fmla="*/ 0 w 1381065"/>
                    <a:gd name="connsiteY0-28" fmla="*/ 0 h 102410"/>
                    <a:gd name="connsiteX1-29" fmla="*/ 388620 w 1381065"/>
                    <a:gd name="connsiteY1-30" fmla="*/ 68580 h 102410"/>
                    <a:gd name="connsiteX2-31" fmla="*/ 784860 w 1381065"/>
                    <a:gd name="connsiteY2-32" fmla="*/ 99060 h 102410"/>
                    <a:gd name="connsiteX3-33" fmla="*/ 1097280 w 1381065"/>
                    <a:gd name="connsiteY3-34" fmla="*/ 99060 h 102410"/>
                    <a:gd name="connsiteX4-35" fmla="*/ 1356360 w 1381065"/>
                    <a:gd name="connsiteY4-36" fmla="*/ 76200 h 102410"/>
                    <a:gd name="connsiteX5-37" fmla="*/ 1381065 w 1381065"/>
                    <a:gd name="connsiteY5-38" fmla="*/ 88561 h 102410"/>
                    <a:gd name="connsiteX0-39" fmla="*/ 0 w 1356359"/>
                    <a:gd name="connsiteY0-40" fmla="*/ 0 h 102410"/>
                    <a:gd name="connsiteX1-41" fmla="*/ 388620 w 1356359"/>
                    <a:gd name="connsiteY1-42" fmla="*/ 68580 h 102410"/>
                    <a:gd name="connsiteX2-43" fmla="*/ 784860 w 1356359"/>
                    <a:gd name="connsiteY2-44" fmla="*/ 99060 h 102410"/>
                    <a:gd name="connsiteX3-45" fmla="*/ 1097280 w 1356359"/>
                    <a:gd name="connsiteY3-46" fmla="*/ 99060 h 102410"/>
                    <a:gd name="connsiteX4-47" fmla="*/ 1356360 w 1356359"/>
                    <a:gd name="connsiteY4-48" fmla="*/ 76200 h 102410"/>
                    <a:gd name="connsiteX0-49" fmla="*/ 0 w 1321724"/>
                    <a:gd name="connsiteY0-50" fmla="*/ 0 h 103171"/>
                    <a:gd name="connsiteX1-51" fmla="*/ 388620 w 1321724"/>
                    <a:gd name="connsiteY1-52" fmla="*/ 68580 h 103171"/>
                    <a:gd name="connsiteX2-53" fmla="*/ 784860 w 1321724"/>
                    <a:gd name="connsiteY2-54" fmla="*/ 99060 h 103171"/>
                    <a:gd name="connsiteX3-55" fmla="*/ 1097280 w 1321724"/>
                    <a:gd name="connsiteY3-56" fmla="*/ 99060 h 103171"/>
                    <a:gd name="connsiteX4-57" fmla="*/ 1321724 w 1321724"/>
                    <a:gd name="connsiteY4-58" fmla="*/ 63837 h 1031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21724" h="103171">
                      <a:moveTo>
                        <a:pt x="0" y="0"/>
                      </a:moveTo>
                      <a:cubicBezTo>
                        <a:pt x="128905" y="26035"/>
                        <a:pt x="257810" y="52070"/>
                        <a:pt x="388620" y="68580"/>
                      </a:cubicBezTo>
                      <a:cubicBezTo>
                        <a:pt x="519430" y="85090"/>
                        <a:pt x="666750" y="93980"/>
                        <a:pt x="784860" y="99060"/>
                      </a:cubicBezTo>
                      <a:cubicBezTo>
                        <a:pt x="902970" y="104140"/>
                        <a:pt x="1007803" y="104930"/>
                        <a:pt x="1097280" y="99060"/>
                      </a:cubicBezTo>
                      <a:cubicBezTo>
                        <a:pt x="1186757" y="93190"/>
                        <a:pt x="1274427" y="65587"/>
                        <a:pt x="1321724" y="63837"/>
                      </a:cubicBezTo>
                    </a:path>
                  </a:pathLst>
                </a:custGeom>
                <a:noFill/>
                <a:ln w="28575">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dirty="0">
                    <a:solidFill>
                      <a:prstClr val="black"/>
                    </a:solidFill>
                    <a:latin typeface="Calibri" panose="020F0502020204030204"/>
                    <a:ea typeface="微软雅黑" panose="020B0503020204020204" pitchFamily="34" charset="-122"/>
                  </a:endParaRPr>
                </a:p>
              </p:txBody>
            </p:sp>
            <p:sp>
              <p:nvSpPr>
                <p:cNvPr id="66" name="任意多边形 78">
                  <a:extLst>
                    <a:ext uri="{FF2B5EF4-FFF2-40B4-BE49-F238E27FC236}">
                      <a16:creationId xmlns:a16="http://schemas.microsoft.com/office/drawing/2014/main" id="{0EE41C6F-575D-41DE-A266-5385851F0C68}"/>
                    </a:ext>
                  </a:extLst>
                </p:cNvPr>
                <p:cNvSpPr/>
                <p:nvPr/>
              </p:nvSpPr>
              <p:spPr>
                <a:xfrm>
                  <a:off x="1362703" y="4336640"/>
                  <a:ext cx="1328534" cy="58714"/>
                </a:xfrm>
                <a:custGeom>
                  <a:avLst/>
                  <a:gdLst>
                    <a:gd name="connsiteX0" fmla="*/ 0 w 2415540"/>
                    <a:gd name="connsiteY0" fmla="*/ 0 h 114300"/>
                    <a:gd name="connsiteX1" fmla="*/ 83820 w 2415540"/>
                    <a:gd name="connsiteY1" fmla="*/ 7620 h 114300"/>
                    <a:gd name="connsiteX2" fmla="*/ 914400 w 2415540"/>
                    <a:gd name="connsiteY2" fmla="*/ 22860 h 114300"/>
                    <a:gd name="connsiteX3" fmla="*/ 1173480 w 2415540"/>
                    <a:gd name="connsiteY3" fmla="*/ 83820 h 114300"/>
                    <a:gd name="connsiteX4" fmla="*/ 1584960 w 2415540"/>
                    <a:gd name="connsiteY4" fmla="*/ 68580 h 114300"/>
                    <a:gd name="connsiteX5" fmla="*/ 2225040 w 2415540"/>
                    <a:gd name="connsiteY5" fmla="*/ 99060 h 114300"/>
                    <a:gd name="connsiteX6" fmla="*/ 2415540 w 241554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540" h="114300">
                      <a:moveTo>
                        <a:pt x="0" y="0"/>
                      </a:moveTo>
                      <a:lnTo>
                        <a:pt x="83820" y="7620"/>
                      </a:lnTo>
                      <a:cubicBezTo>
                        <a:pt x="236220" y="11430"/>
                        <a:pt x="732790" y="10160"/>
                        <a:pt x="914400" y="22860"/>
                      </a:cubicBezTo>
                      <a:cubicBezTo>
                        <a:pt x="1096010" y="35560"/>
                        <a:pt x="1061720" y="76200"/>
                        <a:pt x="1173480" y="83820"/>
                      </a:cubicBezTo>
                      <a:cubicBezTo>
                        <a:pt x="1285240" y="91440"/>
                        <a:pt x="1409700" y="66040"/>
                        <a:pt x="1584960" y="68580"/>
                      </a:cubicBezTo>
                      <a:cubicBezTo>
                        <a:pt x="1760220" y="71120"/>
                        <a:pt x="2086610" y="91440"/>
                        <a:pt x="2225040" y="99060"/>
                      </a:cubicBezTo>
                      <a:cubicBezTo>
                        <a:pt x="2363470" y="106680"/>
                        <a:pt x="2389505" y="110490"/>
                        <a:pt x="2415540" y="114300"/>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cxnSp>
              <p:nvCxnSpPr>
                <p:cNvPr id="67" name="直接连接符 66">
                  <a:extLst>
                    <a:ext uri="{FF2B5EF4-FFF2-40B4-BE49-F238E27FC236}">
                      <a16:creationId xmlns:a16="http://schemas.microsoft.com/office/drawing/2014/main" id="{2F4EC0F2-98D4-4676-A465-5ECE136ED24E}"/>
                    </a:ext>
                  </a:extLst>
                </p:cNvPr>
                <p:cNvCxnSpPr/>
                <p:nvPr/>
              </p:nvCxnSpPr>
              <p:spPr>
                <a:xfrm>
                  <a:off x="2490071" y="4219509"/>
                  <a:ext cx="863338" cy="6139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任意多边形 80">
                  <a:extLst>
                    <a:ext uri="{FF2B5EF4-FFF2-40B4-BE49-F238E27FC236}">
                      <a16:creationId xmlns:a16="http://schemas.microsoft.com/office/drawing/2014/main" id="{71CCFEDE-2075-4F6A-8AB8-EEEBEAB6302E}"/>
                    </a:ext>
                  </a:extLst>
                </p:cNvPr>
                <p:cNvSpPr/>
                <p:nvPr/>
              </p:nvSpPr>
              <p:spPr>
                <a:xfrm>
                  <a:off x="3097760" y="4617826"/>
                  <a:ext cx="295018" cy="12386"/>
                </a:xfrm>
                <a:custGeom>
                  <a:avLst/>
                  <a:gdLst>
                    <a:gd name="connsiteX0" fmla="*/ 0 w 815340"/>
                    <a:gd name="connsiteY0" fmla="*/ 53340 h 53340"/>
                    <a:gd name="connsiteX1" fmla="*/ 281940 w 815340"/>
                    <a:gd name="connsiteY1" fmla="*/ 30480 h 53340"/>
                    <a:gd name="connsiteX2" fmla="*/ 617220 w 815340"/>
                    <a:gd name="connsiteY2" fmla="*/ 30480 h 53340"/>
                    <a:gd name="connsiteX3" fmla="*/ 746760 w 815340"/>
                    <a:gd name="connsiteY3" fmla="*/ 15240 h 53340"/>
                    <a:gd name="connsiteX4" fmla="*/ 815340 w 815340"/>
                    <a:gd name="connsiteY4" fmla="*/ 0 h 53340"/>
                    <a:gd name="connsiteX0-1" fmla="*/ 0 w 746759"/>
                    <a:gd name="connsiteY0-2" fmla="*/ 38099 h 38099"/>
                    <a:gd name="connsiteX1-3" fmla="*/ 281940 w 746759"/>
                    <a:gd name="connsiteY1-4" fmla="*/ 15239 h 38099"/>
                    <a:gd name="connsiteX2-5" fmla="*/ 617220 w 746759"/>
                    <a:gd name="connsiteY2-6" fmla="*/ 15239 h 38099"/>
                    <a:gd name="connsiteX3-7" fmla="*/ 746760 w 746759"/>
                    <a:gd name="connsiteY3-8" fmla="*/ -1 h 38099"/>
                    <a:gd name="connsiteX0-9" fmla="*/ 0 w 617220"/>
                    <a:gd name="connsiteY0-10" fmla="*/ 24112 h 24112"/>
                    <a:gd name="connsiteX1-11" fmla="*/ 281940 w 617220"/>
                    <a:gd name="connsiteY1-12" fmla="*/ 1252 h 24112"/>
                    <a:gd name="connsiteX2-13" fmla="*/ 617220 w 617220"/>
                    <a:gd name="connsiteY2-14" fmla="*/ 1252 h 24112"/>
                    <a:gd name="connsiteX0-15" fmla="*/ 0 w 536401"/>
                    <a:gd name="connsiteY0-16" fmla="*/ 24112 h 24112"/>
                    <a:gd name="connsiteX1-17" fmla="*/ 281940 w 536401"/>
                    <a:gd name="connsiteY1-18" fmla="*/ 1252 h 24112"/>
                    <a:gd name="connsiteX2-19" fmla="*/ 536401 w 536401"/>
                    <a:gd name="connsiteY2-20" fmla="*/ 1252 h 24112"/>
                  </a:gdLst>
                  <a:ahLst/>
                  <a:cxnLst>
                    <a:cxn ang="0">
                      <a:pos x="connsiteX0-1" y="connsiteY0-2"/>
                    </a:cxn>
                    <a:cxn ang="0">
                      <a:pos x="connsiteX1-3" y="connsiteY1-4"/>
                    </a:cxn>
                    <a:cxn ang="0">
                      <a:pos x="connsiteX2-5" y="connsiteY2-6"/>
                    </a:cxn>
                  </a:cxnLst>
                  <a:rect l="l" t="t" r="r" b="b"/>
                  <a:pathLst>
                    <a:path w="536401" h="24112">
                      <a:moveTo>
                        <a:pt x="0" y="24112"/>
                      </a:moveTo>
                      <a:cubicBezTo>
                        <a:pt x="89535" y="14587"/>
                        <a:pt x="192540" y="5062"/>
                        <a:pt x="281940" y="1252"/>
                      </a:cubicBezTo>
                      <a:cubicBezTo>
                        <a:pt x="371340" y="-2558"/>
                        <a:pt x="458931" y="3792"/>
                        <a:pt x="536401" y="1252"/>
                      </a:cubicBezTo>
                    </a:path>
                  </a:pathLst>
                </a:custGeom>
                <a:noFill/>
                <a:ln w="28575">
                  <a:solidFill>
                    <a:srgbClr val="80FF8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black"/>
                    </a:solidFill>
                    <a:latin typeface="Calibri" panose="020F0502020204030204"/>
                    <a:ea typeface="微软雅黑" panose="020B0503020204020204" pitchFamily="34" charset="-122"/>
                  </a:endParaRPr>
                </a:p>
              </p:txBody>
            </p:sp>
            <p:sp>
              <p:nvSpPr>
                <p:cNvPr id="72" name="文本框 71">
                  <a:extLst>
                    <a:ext uri="{FF2B5EF4-FFF2-40B4-BE49-F238E27FC236}">
                      <a16:creationId xmlns:a16="http://schemas.microsoft.com/office/drawing/2014/main" id="{038E6459-1E5A-4D2B-B546-8BDF1B16DFC0}"/>
                    </a:ext>
                  </a:extLst>
                </p:cNvPr>
                <p:cNvSpPr txBox="1"/>
                <p:nvPr/>
              </p:nvSpPr>
              <p:spPr>
                <a:xfrm>
                  <a:off x="2565445" y="2444522"/>
                  <a:ext cx="432060" cy="307777"/>
                </a:xfrm>
                <a:prstGeom prst="rect">
                  <a:avLst/>
                </a:prstGeom>
                <a:noFill/>
              </p:spPr>
              <p:txBody>
                <a:bodyPr wrap="square" rtlCol="0">
                  <a:spAutoFit/>
                </a:bodyPr>
                <a:lstStyle/>
                <a:p>
                  <a:pPr defTabSz="914400">
                    <a:defRPr/>
                  </a:pPr>
                  <a:r>
                    <a:rPr lang="en-US" altLang="zh-CN" sz="1400" dirty="0">
                      <a:solidFill>
                        <a:prstClr val="black"/>
                      </a:solidFill>
                    </a:rPr>
                    <a:t>F1</a:t>
                  </a:r>
                  <a:endParaRPr lang="zh-CN" altLang="en-US" sz="1400" dirty="0">
                    <a:solidFill>
                      <a:prstClr val="black"/>
                    </a:solidFill>
                  </a:endParaRPr>
                </a:p>
              </p:txBody>
            </p:sp>
            <p:sp>
              <p:nvSpPr>
                <p:cNvPr id="73" name="文本框 72">
                  <a:extLst>
                    <a:ext uri="{FF2B5EF4-FFF2-40B4-BE49-F238E27FC236}">
                      <a16:creationId xmlns:a16="http://schemas.microsoft.com/office/drawing/2014/main" id="{45F671DE-DF1B-4563-B3A2-B315098B3A31}"/>
                    </a:ext>
                  </a:extLst>
                </p:cNvPr>
                <p:cNvSpPr txBox="1"/>
                <p:nvPr/>
              </p:nvSpPr>
              <p:spPr>
                <a:xfrm>
                  <a:off x="1352808" y="2621712"/>
                  <a:ext cx="744128" cy="307777"/>
                </a:xfrm>
                <a:prstGeom prst="rect">
                  <a:avLst/>
                </a:prstGeom>
                <a:noFill/>
              </p:spPr>
              <p:txBody>
                <a:bodyPr wrap="square" rtlCol="0">
                  <a:spAutoFit/>
                </a:bodyPr>
                <a:lstStyle/>
                <a:p>
                  <a:pPr defTabSz="914400">
                    <a:defRPr/>
                  </a:pPr>
                  <a:r>
                    <a:rPr lang="en-US" altLang="zh-CN" sz="1400" dirty="0" err="1">
                      <a:solidFill>
                        <a:prstClr val="black"/>
                      </a:solidFill>
                    </a:rPr>
                    <a:t>ZⅢ</a:t>
                  </a:r>
                  <a:endParaRPr lang="zh-CN" altLang="en-US" sz="1400" dirty="0">
                    <a:solidFill>
                      <a:prstClr val="black"/>
                    </a:solidFill>
                  </a:endParaRPr>
                </a:p>
              </p:txBody>
            </p:sp>
            <p:sp>
              <p:nvSpPr>
                <p:cNvPr id="74" name="文本框 73">
                  <a:extLst>
                    <a:ext uri="{FF2B5EF4-FFF2-40B4-BE49-F238E27FC236}">
                      <a16:creationId xmlns:a16="http://schemas.microsoft.com/office/drawing/2014/main" id="{8240FB5D-E19B-4D28-AD19-F1D30529B473}"/>
                    </a:ext>
                  </a:extLst>
                </p:cNvPr>
                <p:cNvSpPr txBox="1"/>
                <p:nvPr/>
              </p:nvSpPr>
              <p:spPr>
                <a:xfrm>
                  <a:off x="2858152" y="2639190"/>
                  <a:ext cx="473206" cy="307777"/>
                </a:xfrm>
                <a:prstGeom prst="rect">
                  <a:avLst/>
                </a:prstGeom>
                <a:noFill/>
              </p:spPr>
              <p:txBody>
                <a:bodyPr wrap="none" rtlCol="0">
                  <a:spAutoFit/>
                </a:bodyPr>
                <a:lstStyle/>
                <a:p>
                  <a:pPr defTabSz="914400">
                    <a:defRPr/>
                  </a:pPr>
                  <a:r>
                    <a:rPr lang="en-US" altLang="zh-CN" sz="1400" dirty="0" err="1">
                      <a:solidFill>
                        <a:prstClr val="black"/>
                      </a:solidFill>
                    </a:rPr>
                    <a:t>ZⅣ</a:t>
                  </a:r>
                  <a:endParaRPr lang="zh-CN" altLang="en-US" sz="1400" dirty="0">
                    <a:solidFill>
                      <a:prstClr val="black"/>
                    </a:solidFill>
                  </a:endParaRPr>
                </a:p>
              </p:txBody>
            </p:sp>
            <p:sp>
              <p:nvSpPr>
                <p:cNvPr id="75" name="文本框 74">
                  <a:extLst>
                    <a:ext uri="{FF2B5EF4-FFF2-40B4-BE49-F238E27FC236}">
                      <a16:creationId xmlns:a16="http://schemas.microsoft.com/office/drawing/2014/main" id="{4ABF4381-43A0-48AA-B0D6-C9D8B777503B}"/>
                    </a:ext>
                  </a:extLst>
                </p:cNvPr>
                <p:cNvSpPr txBox="1"/>
                <p:nvPr/>
              </p:nvSpPr>
              <p:spPr>
                <a:xfrm>
                  <a:off x="1905793" y="4233230"/>
                  <a:ext cx="473206" cy="307777"/>
                </a:xfrm>
                <a:prstGeom prst="rect">
                  <a:avLst/>
                </a:prstGeom>
                <a:noFill/>
              </p:spPr>
              <p:txBody>
                <a:bodyPr wrap="none" rtlCol="0">
                  <a:spAutoFit/>
                </a:bodyPr>
                <a:lstStyle/>
                <a:p>
                  <a:pPr defTabSz="914400">
                    <a:defRPr/>
                  </a:pPr>
                  <a:r>
                    <a:rPr lang="en-US" altLang="zh-CN" sz="1400" dirty="0" err="1">
                      <a:solidFill>
                        <a:prstClr val="black"/>
                      </a:solidFill>
                    </a:rPr>
                    <a:t>ZⅤ</a:t>
                  </a:r>
                  <a:endParaRPr lang="zh-CN" altLang="en-US" sz="1400" dirty="0">
                    <a:solidFill>
                      <a:prstClr val="black"/>
                    </a:solidFill>
                  </a:endParaRPr>
                </a:p>
              </p:txBody>
            </p:sp>
            <p:sp>
              <p:nvSpPr>
                <p:cNvPr id="76" name="文本框 75">
                  <a:extLst>
                    <a:ext uri="{FF2B5EF4-FFF2-40B4-BE49-F238E27FC236}">
                      <a16:creationId xmlns:a16="http://schemas.microsoft.com/office/drawing/2014/main" id="{008BDB54-E244-4CE0-8D77-096F89E4C253}"/>
                    </a:ext>
                  </a:extLst>
                </p:cNvPr>
                <p:cNvSpPr txBox="1"/>
                <p:nvPr/>
              </p:nvSpPr>
              <p:spPr>
                <a:xfrm>
                  <a:off x="1516604" y="1987001"/>
                  <a:ext cx="744128" cy="307777"/>
                </a:xfrm>
                <a:prstGeom prst="rect">
                  <a:avLst/>
                </a:prstGeom>
                <a:noFill/>
              </p:spPr>
              <p:txBody>
                <a:bodyPr wrap="square" rtlCol="0">
                  <a:spAutoFit/>
                </a:bodyPr>
                <a:lstStyle/>
                <a:p>
                  <a:pPr defTabSz="914400">
                    <a:defRPr/>
                  </a:pPr>
                  <a:r>
                    <a:rPr lang="en-US" altLang="zh-CN" sz="1400" dirty="0" err="1">
                      <a:solidFill>
                        <a:prstClr val="black"/>
                      </a:solidFill>
                    </a:rPr>
                    <a:t>ZⅡ</a:t>
                  </a:r>
                  <a:endParaRPr lang="zh-CN" altLang="en-US" sz="1400" dirty="0">
                    <a:solidFill>
                      <a:prstClr val="black"/>
                    </a:solidFill>
                  </a:endParaRPr>
                </a:p>
              </p:txBody>
            </p:sp>
            <p:sp>
              <p:nvSpPr>
                <p:cNvPr id="77" name="文本框 76">
                  <a:extLst>
                    <a:ext uri="{FF2B5EF4-FFF2-40B4-BE49-F238E27FC236}">
                      <a16:creationId xmlns:a16="http://schemas.microsoft.com/office/drawing/2014/main" id="{6B318215-C720-4DFC-9CDB-3F077C4746EE}"/>
                    </a:ext>
                  </a:extLst>
                </p:cNvPr>
                <p:cNvSpPr txBox="1"/>
                <p:nvPr/>
              </p:nvSpPr>
              <p:spPr>
                <a:xfrm>
                  <a:off x="2736391" y="1716045"/>
                  <a:ext cx="744128" cy="307777"/>
                </a:xfrm>
                <a:prstGeom prst="rect">
                  <a:avLst/>
                </a:prstGeom>
                <a:noFill/>
              </p:spPr>
              <p:txBody>
                <a:bodyPr wrap="square" rtlCol="0">
                  <a:spAutoFit/>
                </a:bodyPr>
                <a:lstStyle/>
                <a:p>
                  <a:pPr defTabSz="914400">
                    <a:defRPr/>
                  </a:pPr>
                  <a:r>
                    <a:rPr lang="en-US" altLang="zh-CN" sz="1400" dirty="0" err="1">
                      <a:solidFill>
                        <a:prstClr val="black"/>
                      </a:solidFill>
                    </a:rPr>
                    <a:t>ZⅠ</a:t>
                  </a:r>
                  <a:endParaRPr lang="zh-CN" altLang="en-US" sz="1400" dirty="0">
                    <a:solidFill>
                      <a:prstClr val="black"/>
                    </a:solidFill>
                  </a:endParaRPr>
                </a:p>
              </p:txBody>
            </p:sp>
          </p:grpSp>
          <p:sp>
            <p:nvSpPr>
              <p:cNvPr id="58" name="文本框 57">
                <a:extLst>
                  <a:ext uri="{FF2B5EF4-FFF2-40B4-BE49-F238E27FC236}">
                    <a16:creationId xmlns:a16="http://schemas.microsoft.com/office/drawing/2014/main" id="{8757864F-9FE2-463F-AB47-D24708DD28D7}"/>
                  </a:ext>
                </a:extLst>
              </p:cNvPr>
              <p:cNvSpPr txBox="1"/>
              <p:nvPr/>
            </p:nvSpPr>
            <p:spPr>
              <a:xfrm>
                <a:off x="1291764" y="4553653"/>
                <a:ext cx="805963" cy="307777"/>
              </a:xfrm>
              <a:prstGeom prst="rect">
                <a:avLst/>
              </a:prstGeom>
              <a:solidFill>
                <a:schemeClr val="bg1"/>
              </a:solidFill>
            </p:spPr>
            <p:txBody>
              <a:bodyPr wrap="square" rtlCol="0">
                <a:spAutoFit/>
              </a:bodyPr>
              <a:lstStyle/>
              <a:p>
                <a:pPr defTabSz="914400"/>
                <a:r>
                  <a:rPr lang="en-US" altLang="zh-CN" sz="1400" dirty="0">
                    <a:solidFill>
                      <a:prstClr val="black"/>
                    </a:solidFill>
                  </a:rPr>
                  <a:t>35Hz</a:t>
                </a:r>
                <a:endParaRPr lang="zh-CN" altLang="en-US" sz="1400" dirty="0">
                  <a:solidFill>
                    <a:prstClr val="black"/>
                  </a:solidFill>
                </a:endParaRPr>
              </a:p>
            </p:txBody>
          </p:sp>
        </p:grpSp>
        <p:sp>
          <p:nvSpPr>
            <p:cNvPr id="56" name="任意多边形 90">
              <a:extLst>
                <a:ext uri="{FF2B5EF4-FFF2-40B4-BE49-F238E27FC236}">
                  <a16:creationId xmlns:a16="http://schemas.microsoft.com/office/drawing/2014/main" id="{5397B694-CEA5-4CC9-B46A-43C14EC5F9B1}"/>
                </a:ext>
              </a:extLst>
            </p:cNvPr>
            <p:cNvSpPr/>
            <p:nvPr/>
          </p:nvSpPr>
          <p:spPr>
            <a:xfrm>
              <a:off x="5043576" y="2454826"/>
              <a:ext cx="921173" cy="995680"/>
            </a:xfrm>
            <a:custGeom>
              <a:avLst/>
              <a:gdLst>
                <a:gd name="connsiteX0" fmla="*/ 921173 w 921173"/>
                <a:gd name="connsiteY0" fmla="*/ 0 h 995680"/>
                <a:gd name="connsiteX1" fmla="*/ 663787 w 921173"/>
                <a:gd name="connsiteY1" fmla="*/ 318346 h 995680"/>
                <a:gd name="connsiteX2" fmla="*/ 406400 w 921173"/>
                <a:gd name="connsiteY2" fmla="*/ 575733 h 995680"/>
                <a:gd name="connsiteX3" fmla="*/ 176107 w 921173"/>
                <a:gd name="connsiteY3" fmla="*/ 819573 h 995680"/>
                <a:gd name="connsiteX4" fmla="*/ 0 w 921173"/>
                <a:gd name="connsiteY4" fmla="*/ 995680 h 99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173" h="995680">
                  <a:moveTo>
                    <a:pt x="921173" y="0"/>
                  </a:moveTo>
                  <a:cubicBezTo>
                    <a:pt x="835378" y="111195"/>
                    <a:pt x="749583" y="222390"/>
                    <a:pt x="663787" y="318346"/>
                  </a:cubicBezTo>
                  <a:cubicBezTo>
                    <a:pt x="577991" y="414302"/>
                    <a:pt x="487680" y="492195"/>
                    <a:pt x="406400" y="575733"/>
                  </a:cubicBezTo>
                  <a:cubicBezTo>
                    <a:pt x="325120" y="659271"/>
                    <a:pt x="243840" y="749582"/>
                    <a:pt x="176107" y="819573"/>
                  </a:cubicBezTo>
                  <a:cubicBezTo>
                    <a:pt x="108374" y="889564"/>
                    <a:pt x="54187" y="942622"/>
                    <a:pt x="0" y="995680"/>
                  </a:cubicBezTo>
                </a:path>
              </a:pathLst>
            </a:custGeom>
            <a:noFill/>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grpSp>
      <p:sp>
        <p:nvSpPr>
          <p:cNvPr id="83" name="文本框 82">
            <a:extLst>
              <a:ext uri="{FF2B5EF4-FFF2-40B4-BE49-F238E27FC236}">
                <a16:creationId xmlns:a16="http://schemas.microsoft.com/office/drawing/2014/main" id="{099BA1A4-98C2-4A37-A181-94DD76FCFE04}"/>
              </a:ext>
            </a:extLst>
          </p:cNvPr>
          <p:cNvSpPr txBox="1"/>
          <p:nvPr/>
        </p:nvSpPr>
        <p:spPr>
          <a:xfrm>
            <a:off x="4499992" y="2842694"/>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WellZ56</a:t>
            </a:r>
            <a:endParaRPr lang="zh-CN" altLang="en-US" sz="800" dirty="0">
              <a:solidFill>
                <a:prstClr val="black"/>
              </a:solidFill>
            </a:endParaRPr>
          </a:p>
        </p:txBody>
      </p:sp>
      <p:sp>
        <p:nvSpPr>
          <p:cNvPr id="84" name="文本框 83">
            <a:extLst>
              <a:ext uri="{FF2B5EF4-FFF2-40B4-BE49-F238E27FC236}">
                <a16:creationId xmlns:a16="http://schemas.microsoft.com/office/drawing/2014/main" id="{E8F97D32-2738-44A8-A841-0EE2D2FC50F5}"/>
              </a:ext>
            </a:extLst>
          </p:cNvPr>
          <p:cNvSpPr txBox="1"/>
          <p:nvPr/>
        </p:nvSpPr>
        <p:spPr>
          <a:xfrm>
            <a:off x="5644266" y="2850970"/>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85" name="文本框 84">
            <a:extLst>
              <a:ext uri="{FF2B5EF4-FFF2-40B4-BE49-F238E27FC236}">
                <a16:creationId xmlns:a16="http://schemas.microsoft.com/office/drawing/2014/main" id="{152BCD51-F8EC-4F37-A8E4-4637AFA86FD4}"/>
              </a:ext>
            </a:extLst>
          </p:cNvPr>
          <p:cNvSpPr txBox="1"/>
          <p:nvPr/>
        </p:nvSpPr>
        <p:spPr>
          <a:xfrm>
            <a:off x="5074898" y="2842694"/>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86" name="文本框 85">
            <a:extLst>
              <a:ext uri="{FF2B5EF4-FFF2-40B4-BE49-F238E27FC236}">
                <a16:creationId xmlns:a16="http://schemas.microsoft.com/office/drawing/2014/main" id="{AA438FB9-C7DA-43B2-B3F1-7E1F23FE558E}"/>
              </a:ext>
            </a:extLst>
          </p:cNvPr>
          <p:cNvSpPr txBox="1"/>
          <p:nvPr/>
        </p:nvSpPr>
        <p:spPr>
          <a:xfrm>
            <a:off x="7083243" y="2836204"/>
            <a:ext cx="732778"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WellZ56</a:t>
            </a:r>
            <a:endParaRPr lang="zh-CN" altLang="en-US" sz="800" dirty="0">
              <a:solidFill>
                <a:prstClr val="black"/>
              </a:solidFill>
            </a:endParaRPr>
          </a:p>
        </p:txBody>
      </p:sp>
      <p:sp>
        <p:nvSpPr>
          <p:cNvPr id="87" name="文本框 86">
            <a:extLst>
              <a:ext uri="{FF2B5EF4-FFF2-40B4-BE49-F238E27FC236}">
                <a16:creationId xmlns:a16="http://schemas.microsoft.com/office/drawing/2014/main" id="{192A0E12-DAC5-4E2A-8739-00ECCB268760}"/>
              </a:ext>
            </a:extLst>
          </p:cNvPr>
          <p:cNvSpPr txBox="1"/>
          <p:nvPr/>
        </p:nvSpPr>
        <p:spPr>
          <a:xfrm>
            <a:off x="8227517" y="2844480"/>
            <a:ext cx="826943" cy="215444"/>
          </a:xfrm>
          <a:prstGeom prst="rect">
            <a:avLst/>
          </a:prstGeom>
          <a:solidFill>
            <a:schemeClr val="bg1"/>
          </a:solidFill>
        </p:spPr>
        <p:txBody>
          <a:bodyPr wrap="square" rtlCol="0">
            <a:spAutoFit/>
          </a:bodyPr>
          <a:lstStyle/>
          <a:p>
            <a:pPr algn="ctr" defTabSz="914400">
              <a:defRPr/>
            </a:pPr>
            <a:r>
              <a:rPr lang="en-US" altLang="zh-CN" sz="800" dirty="0">
                <a:solidFill>
                  <a:prstClr val="black"/>
                </a:solidFill>
              </a:rPr>
              <a:t>Well 41-10</a:t>
            </a:r>
            <a:endParaRPr lang="zh-CN" altLang="en-US" sz="800" dirty="0">
              <a:solidFill>
                <a:prstClr val="black"/>
              </a:solidFill>
            </a:endParaRPr>
          </a:p>
        </p:txBody>
      </p:sp>
      <p:sp>
        <p:nvSpPr>
          <p:cNvPr id="88" name="文本框 87">
            <a:extLst>
              <a:ext uri="{FF2B5EF4-FFF2-40B4-BE49-F238E27FC236}">
                <a16:creationId xmlns:a16="http://schemas.microsoft.com/office/drawing/2014/main" id="{907C6FD7-58C8-4CC8-A425-2D8DF3519432}"/>
              </a:ext>
            </a:extLst>
          </p:cNvPr>
          <p:cNvSpPr txBox="1"/>
          <p:nvPr/>
        </p:nvSpPr>
        <p:spPr>
          <a:xfrm>
            <a:off x="7658149" y="2836204"/>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90" name="文本框 89">
            <a:extLst>
              <a:ext uri="{FF2B5EF4-FFF2-40B4-BE49-F238E27FC236}">
                <a16:creationId xmlns:a16="http://schemas.microsoft.com/office/drawing/2014/main" id="{666090D0-817C-4984-B874-6E23B9237648}"/>
              </a:ext>
            </a:extLst>
          </p:cNvPr>
          <p:cNvSpPr txBox="1"/>
          <p:nvPr/>
        </p:nvSpPr>
        <p:spPr>
          <a:xfrm>
            <a:off x="941053" y="5237496"/>
            <a:ext cx="732777" cy="215444"/>
          </a:xfrm>
          <a:prstGeom prst="rect">
            <a:avLst/>
          </a:prstGeom>
          <a:solidFill>
            <a:schemeClr val="bg1"/>
          </a:solidFill>
        </p:spPr>
        <p:txBody>
          <a:bodyPr wrap="square" rtlCol="0">
            <a:spAutoFit/>
          </a:bodyPr>
          <a:lstStyle/>
          <a:p>
            <a:pPr algn="ctr" defTabSz="914400">
              <a:defRPr/>
            </a:pPr>
            <a:r>
              <a:rPr lang="en-US" altLang="zh-CN" sz="800" b="1" dirty="0"/>
              <a:t>Well Z41-8</a:t>
            </a:r>
            <a:endParaRPr lang="zh-CN" altLang="en-US" sz="800" b="1" dirty="0"/>
          </a:p>
        </p:txBody>
      </p:sp>
      <p:sp>
        <p:nvSpPr>
          <p:cNvPr id="91" name="文本框 90">
            <a:extLst>
              <a:ext uri="{FF2B5EF4-FFF2-40B4-BE49-F238E27FC236}">
                <a16:creationId xmlns:a16="http://schemas.microsoft.com/office/drawing/2014/main" id="{FAEA8D75-BBA1-4597-8EED-2914A0C27CED}"/>
              </a:ext>
            </a:extLst>
          </p:cNvPr>
          <p:cNvSpPr txBox="1"/>
          <p:nvPr/>
        </p:nvSpPr>
        <p:spPr>
          <a:xfrm>
            <a:off x="1058213" y="4894463"/>
            <a:ext cx="850705" cy="215444"/>
          </a:xfrm>
          <a:prstGeom prst="rect">
            <a:avLst/>
          </a:prstGeom>
          <a:solidFill>
            <a:schemeClr val="bg1"/>
          </a:solidFill>
        </p:spPr>
        <p:txBody>
          <a:bodyPr wrap="square" rtlCol="0">
            <a:spAutoFit/>
          </a:bodyPr>
          <a:lstStyle/>
          <a:p>
            <a:pPr algn="ctr" defTabSz="914400">
              <a:defRPr/>
            </a:pPr>
            <a:r>
              <a:rPr lang="en-US" altLang="zh-CN" sz="800" b="1" dirty="0"/>
              <a:t>Well Z41-10</a:t>
            </a:r>
            <a:endParaRPr lang="zh-CN" altLang="en-US" sz="800" b="1" dirty="0"/>
          </a:p>
        </p:txBody>
      </p:sp>
      <p:sp>
        <p:nvSpPr>
          <p:cNvPr id="92" name="文本框 91">
            <a:extLst>
              <a:ext uri="{FF2B5EF4-FFF2-40B4-BE49-F238E27FC236}">
                <a16:creationId xmlns:a16="http://schemas.microsoft.com/office/drawing/2014/main" id="{837F6C07-3989-46D0-9E88-8345674700B2}"/>
              </a:ext>
            </a:extLst>
          </p:cNvPr>
          <p:cNvSpPr txBox="1"/>
          <p:nvPr/>
        </p:nvSpPr>
        <p:spPr>
          <a:xfrm>
            <a:off x="-94115" y="5452397"/>
            <a:ext cx="637552" cy="215444"/>
          </a:xfrm>
          <a:prstGeom prst="rect">
            <a:avLst/>
          </a:prstGeom>
          <a:solidFill>
            <a:schemeClr val="bg1"/>
          </a:solidFill>
        </p:spPr>
        <p:txBody>
          <a:bodyPr wrap="square" rtlCol="0">
            <a:spAutoFit/>
          </a:bodyPr>
          <a:lstStyle/>
          <a:p>
            <a:pPr algn="ctr" defTabSz="914400">
              <a:defRPr/>
            </a:pPr>
            <a:r>
              <a:rPr lang="en-US" altLang="zh-CN" sz="800" b="1" dirty="0"/>
              <a:t>Well Z56</a:t>
            </a:r>
            <a:endParaRPr lang="zh-CN" altLang="en-US" sz="800" b="1" dirty="0"/>
          </a:p>
        </p:txBody>
      </p:sp>
    </p:spTree>
    <p:extLst>
      <p:ext uri="{BB962C8B-B14F-4D97-AF65-F5344CB8AC3E}">
        <p14:creationId xmlns:p14="http://schemas.microsoft.com/office/powerpoint/2010/main" val="3727088686"/>
      </p:ext>
    </p:extLst>
  </p:cSld>
  <p:clrMapOvr>
    <a:masterClrMapping/>
  </p:clrMapOvr>
  <p:transition advClick="0" advTm="0"/>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SimSun"/>
        <a:cs typeface=""/>
      </a:majorFont>
      <a:minorFont>
        <a:latin typeface="Garamond"/>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主题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主题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主题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主题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默认设计模板">
  <a:themeElements>
    <a:clrScheme name="自定义 66">
      <a:dk1>
        <a:srgbClr val="000000"/>
      </a:dk1>
      <a:lt1>
        <a:srgbClr val="FFFFFF"/>
      </a:lt1>
      <a:dk2>
        <a:srgbClr val="000000"/>
      </a:dk2>
      <a:lt2>
        <a:srgbClr val="808080"/>
      </a:lt2>
      <a:accent1>
        <a:srgbClr val="0070C0"/>
      </a:accent1>
      <a:accent2>
        <a:srgbClr val="C00000"/>
      </a:accent2>
      <a:accent3>
        <a:srgbClr val="FF6600"/>
      </a:accent3>
      <a:accent4>
        <a:srgbClr val="00B0F0"/>
      </a:accent4>
      <a:accent5>
        <a:srgbClr val="AAE2CA"/>
      </a:accent5>
      <a:accent6>
        <a:srgbClr val="2D2DB9"/>
      </a:accent6>
      <a:hlink>
        <a:srgbClr val="CCCCFF"/>
      </a:hlink>
      <a:folHlink>
        <a:srgbClr val="B2B2B2"/>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40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40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默认设计模板">
  <a:themeElements>
    <a:clrScheme name="自定义 66">
      <a:dk1>
        <a:srgbClr val="000000"/>
      </a:dk1>
      <a:lt1>
        <a:srgbClr val="FFFFFF"/>
      </a:lt1>
      <a:dk2>
        <a:srgbClr val="000000"/>
      </a:dk2>
      <a:lt2>
        <a:srgbClr val="808080"/>
      </a:lt2>
      <a:accent1>
        <a:srgbClr val="0070C0"/>
      </a:accent1>
      <a:accent2>
        <a:srgbClr val="C00000"/>
      </a:accent2>
      <a:accent3>
        <a:srgbClr val="FF6600"/>
      </a:accent3>
      <a:accent4>
        <a:srgbClr val="00B0F0"/>
      </a:accent4>
      <a:accent5>
        <a:srgbClr val="AAE2CA"/>
      </a:accent5>
      <a:accent6>
        <a:srgbClr val="2D2DB9"/>
      </a:accent6>
      <a:hlink>
        <a:srgbClr val="CCCCFF"/>
      </a:hlink>
      <a:folHlink>
        <a:srgbClr val="B2B2B2"/>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4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4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32460</TotalTime>
  <Words>1605</Words>
  <Application>Microsoft Office PowerPoint</Application>
  <PresentationFormat>全屏显示(4:3)</PresentationFormat>
  <Paragraphs>438</Paragraphs>
  <Slides>22</Slides>
  <Notes>9</Notes>
  <HiddenSlides>0</HiddenSlides>
  <MMClips>6</MMClips>
  <ScaleCrop>false</ScaleCrop>
  <HeadingPairs>
    <vt:vector size="6" baseType="variant">
      <vt:variant>
        <vt:lpstr>已用的字体</vt:lpstr>
      </vt:variant>
      <vt:variant>
        <vt:i4>15</vt:i4>
      </vt:variant>
      <vt:variant>
        <vt:lpstr>主题</vt:lpstr>
      </vt:variant>
      <vt:variant>
        <vt:i4>9</vt:i4>
      </vt:variant>
      <vt:variant>
        <vt:lpstr>幻灯片标题</vt:lpstr>
      </vt:variant>
      <vt:variant>
        <vt:i4>22</vt:i4>
      </vt:variant>
    </vt:vector>
  </HeadingPairs>
  <TitlesOfParts>
    <vt:vector size="46" baseType="lpstr">
      <vt:lpstr>Arial Unicode MS</vt:lpstr>
      <vt:lpstr>等线</vt:lpstr>
      <vt:lpstr>等线 Light</vt:lpstr>
      <vt:lpstr>黑体</vt:lpstr>
      <vt:lpstr>宋体</vt:lpstr>
      <vt:lpstr>宋体</vt:lpstr>
      <vt:lpstr>微软雅黑</vt:lpstr>
      <vt:lpstr>Arial</vt:lpstr>
      <vt:lpstr>Calibri</vt:lpstr>
      <vt:lpstr>Cambria Math</vt:lpstr>
      <vt:lpstr>Franklin Gothic Book</vt:lpstr>
      <vt:lpstr>Franklin Gothic Medium</vt:lpstr>
      <vt:lpstr>Garamond</vt:lpstr>
      <vt:lpstr>Times New Roman</vt:lpstr>
      <vt:lpstr>Wingdings</vt:lpstr>
      <vt:lpstr>默认设计模板</vt:lpstr>
      <vt:lpstr>Stream</vt:lpstr>
      <vt:lpstr>主题5</vt:lpstr>
      <vt:lpstr>1_主题5</vt:lpstr>
      <vt:lpstr>2_主题5</vt:lpstr>
      <vt:lpstr>3_主题5</vt:lpstr>
      <vt:lpstr>2_默认设计模板</vt:lpstr>
      <vt:lpstr>自定义设计方案</vt:lpstr>
      <vt:lpstr>3_默认设计模板</vt:lpstr>
      <vt:lpstr>Application of a fault identification and fault sealing evaluation method in production and development stage in ZB area of Bohai Bay Basin</vt:lpstr>
      <vt:lpstr>PowerPoint 演示文稿</vt:lpstr>
      <vt:lpstr>PowerPoint 演示文稿</vt:lpstr>
      <vt:lpstr>PowerPoint 演示文稿</vt:lpstr>
      <vt:lpstr>PowerPoint 演示文稿</vt:lpstr>
      <vt:lpstr>PowerPoint 演示文稿</vt:lpstr>
      <vt:lpstr>Formation thickness change to identify breakpoints</vt:lpstr>
      <vt:lpstr>PowerPoint 演示文稿</vt:lpstr>
      <vt:lpstr>Frequency division profile to identify breakpoints</vt:lpstr>
      <vt:lpstr>Seismic profile attributes determine breakpoints</vt:lpstr>
      <vt:lpstr>Seismic forward modeling fault response</vt:lpstr>
      <vt:lpstr> Identifying faults by frequency-division seismic profiles</vt:lpstr>
      <vt:lpstr>Fault sealing characterization process</vt:lpstr>
      <vt:lpstr>Example test</vt:lpstr>
      <vt:lpstr>The relationship between SGR and seepage velocity</vt:lpstr>
      <vt:lpstr>Vertical sealing of fault</vt:lpstr>
      <vt:lpstr>Comprehensive fuzzy discrimination of fault sealing</vt:lpstr>
      <vt:lpstr>Comprehensive fuzzy discrimination of fault sealing</vt:lpstr>
      <vt:lpstr>Fault sealing characterization results</vt:lpstr>
      <vt:lpstr>PowerPoint 演示文稿</vt:lpstr>
      <vt:lpstr>3.3 Conclusion</vt:lpstr>
      <vt:lpstr>PowerPoint 演示文稿</vt:lpstr>
    </vt:vector>
  </TitlesOfParts>
  <Company>upc1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zxg</dc:creator>
  <cp:lastModifiedBy>A</cp:lastModifiedBy>
  <cp:revision>2138</cp:revision>
  <dcterms:created xsi:type="dcterms:W3CDTF">2010-05-26T20:09:11Z</dcterms:created>
  <dcterms:modified xsi:type="dcterms:W3CDTF">2024-04-13T02:19:14Z</dcterms:modified>
</cp:coreProperties>
</file>