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4" r:id="rId5"/>
    <p:sldId id="262" r:id="rId6"/>
    <p:sldId id="267" r:id="rId7"/>
    <p:sldId id="263" r:id="rId8"/>
    <p:sldId id="265" r:id="rId9"/>
    <p:sldId id="259" r:id="rId10"/>
    <p:sldId id="26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C7394D-9BC8-4403-A2AF-FA2A40CAE40B}" v="51" dt="2024-04-17T13:17:48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ovský, Martin" userId="fc7b7f2f-a8fd-477e-baf9-ea1b439efede" providerId="ADAL" clId="{1BF53D1D-D37F-4152-9B5E-F7364BB5A5D4}"/>
    <pc:docChg chg="modSld">
      <pc:chgData name="Janovský, Martin" userId="fc7b7f2f-a8fd-477e-baf9-ea1b439efede" providerId="ADAL" clId="{1BF53D1D-D37F-4152-9B5E-F7364BB5A5D4}" dt="2023-04-23T13:17:13.140" v="12" actId="20577"/>
      <pc:docMkLst>
        <pc:docMk/>
      </pc:docMkLst>
      <pc:sldChg chg="modSp mod">
        <pc:chgData name="Janovský, Martin" userId="fc7b7f2f-a8fd-477e-baf9-ea1b439efede" providerId="ADAL" clId="{1BF53D1D-D37F-4152-9B5E-F7364BB5A5D4}" dt="2023-04-23T13:16:53.547" v="2" actId="20577"/>
        <pc:sldMkLst>
          <pc:docMk/>
          <pc:sldMk cId="3679636448" sldId="257"/>
        </pc:sldMkLst>
        <pc:spChg chg="mod">
          <ac:chgData name="Janovský, Martin" userId="fc7b7f2f-a8fd-477e-baf9-ea1b439efede" providerId="ADAL" clId="{1BF53D1D-D37F-4152-9B5E-F7364BB5A5D4}" dt="2023-04-23T13:16:53.547" v="2" actId="20577"/>
          <ac:spMkLst>
            <pc:docMk/>
            <pc:sldMk cId="3679636448" sldId="257"/>
            <ac:spMk id="5" creationId="{5685B6F8-5E0A-7BD3-9DCE-96856F4CC05A}"/>
          </ac:spMkLst>
        </pc:spChg>
      </pc:sldChg>
      <pc:sldChg chg="modSp">
        <pc:chgData name="Janovský, Martin" userId="fc7b7f2f-a8fd-477e-baf9-ea1b439efede" providerId="ADAL" clId="{1BF53D1D-D37F-4152-9B5E-F7364BB5A5D4}" dt="2023-04-23T13:17:13.140" v="12" actId="20577"/>
        <pc:sldMkLst>
          <pc:docMk/>
          <pc:sldMk cId="803778333" sldId="259"/>
        </pc:sldMkLst>
        <pc:graphicFrameChg chg="mod">
          <ac:chgData name="Janovský, Martin" userId="fc7b7f2f-a8fd-477e-baf9-ea1b439efede" providerId="ADAL" clId="{1BF53D1D-D37F-4152-9B5E-F7364BB5A5D4}" dt="2023-04-23T13:17:13.140" v="12" actId="20577"/>
          <ac:graphicFrameMkLst>
            <pc:docMk/>
            <pc:sldMk cId="803778333" sldId="259"/>
            <ac:graphicFrameMk id="7" creationId="{5C401B3D-E92A-CF4B-D611-CE5E654AEE7F}"/>
          </ac:graphicFrameMkLst>
        </pc:graphicFrameChg>
      </pc:sldChg>
    </pc:docChg>
  </pc:docChgLst>
  <pc:docChgLst>
    <pc:chgData name="Janovský, Martin" userId="fc7b7f2f-a8fd-477e-baf9-ea1b439efede" providerId="ADAL" clId="{B3C7394D-9BC8-4403-A2AF-FA2A40CAE40B}"/>
    <pc:docChg chg="undo custSel addSld delSld modSld">
      <pc:chgData name="Janovský, Martin" userId="fc7b7f2f-a8fd-477e-baf9-ea1b439efede" providerId="ADAL" clId="{B3C7394D-9BC8-4403-A2AF-FA2A40CAE40B}" dt="2024-04-17T13:18:07.319" v="300" actId="1076"/>
      <pc:docMkLst>
        <pc:docMk/>
      </pc:docMkLst>
      <pc:sldChg chg="addSp delSp modSp mod">
        <pc:chgData name="Janovský, Martin" userId="fc7b7f2f-a8fd-477e-baf9-ea1b439efede" providerId="ADAL" clId="{B3C7394D-9BC8-4403-A2AF-FA2A40CAE40B}" dt="2024-04-17T13:17:48.528" v="296" actId="1076"/>
        <pc:sldMkLst>
          <pc:docMk/>
          <pc:sldMk cId="42850620" sldId="256"/>
        </pc:sldMkLst>
        <pc:spChg chg="mod">
          <ac:chgData name="Janovský, Martin" userId="fc7b7f2f-a8fd-477e-baf9-ea1b439efede" providerId="ADAL" clId="{B3C7394D-9BC8-4403-A2AF-FA2A40CAE40B}" dt="2024-04-17T13:09:08.566" v="27" actId="122"/>
          <ac:spMkLst>
            <pc:docMk/>
            <pc:sldMk cId="42850620" sldId="256"/>
            <ac:spMk id="2" creationId="{66BE52AB-DE08-2768-1BAF-60C13E22B28E}"/>
          </ac:spMkLst>
        </pc:spChg>
        <pc:spChg chg="del mod">
          <ac:chgData name="Janovský, Martin" userId="fc7b7f2f-a8fd-477e-baf9-ea1b439efede" providerId="ADAL" clId="{B3C7394D-9BC8-4403-A2AF-FA2A40CAE40B}" dt="2024-04-17T13:08:07.766" v="7" actId="478"/>
          <ac:spMkLst>
            <pc:docMk/>
            <pc:sldMk cId="42850620" sldId="256"/>
            <ac:spMk id="3" creationId="{0615A390-F387-ADD3-38CC-ACA861827B44}"/>
          </ac:spMkLst>
        </pc:spChg>
        <pc:spChg chg="add del mod">
          <ac:chgData name="Janovský, Martin" userId="fc7b7f2f-a8fd-477e-baf9-ea1b439efede" providerId="ADAL" clId="{B3C7394D-9BC8-4403-A2AF-FA2A40CAE40B}" dt="2024-04-17T13:09:05.691" v="26" actId="478"/>
          <ac:spMkLst>
            <pc:docMk/>
            <pc:sldMk cId="42850620" sldId="256"/>
            <ac:spMk id="6" creationId="{382DFF78-232B-BAEF-4E1B-501D09B9C7A7}"/>
          </ac:spMkLst>
        </pc:spChg>
        <pc:spChg chg="add del">
          <ac:chgData name="Janovský, Martin" userId="fc7b7f2f-a8fd-477e-baf9-ea1b439efede" providerId="ADAL" clId="{B3C7394D-9BC8-4403-A2AF-FA2A40CAE40B}" dt="2024-04-17T13:08:11.032" v="9" actId="22"/>
          <ac:spMkLst>
            <pc:docMk/>
            <pc:sldMk cId="42850620" sldId="256"/>
            <ac:spMk id="8" creationId="{6F2B7BB7-64AD-755B-5A1D-0D3D27D3E344}"/>
          </ac:spMkLst>
        </pc:spChg>
        <pc:spChg chg="add mod">
          <ac:chgData name="Janovský, Martin" userId="fc7b7f2f-a8fd-477e-baf9-ea1b439efede" providerId="ADAL" clId="{B3C7394D-9BC8-4403-A2AF-FA2A40CAE40B}" dt="2024-04-17T13:17:48.528" v="296" actId="1076"/>
          <ac:spMkLst>
            <pc:docMk/>
            <pc:sldMk cId="42850620" sldId="256"/>
            <ac:spMk id="10" creationId="{B96AF17E-0597-FC56-F492-74C81BDF8D2C}"/>
          </ac:spMkLst>
        </pc:spChg>
        <pc:picChg chg="del">
          <ac:chgData name="Janovský, Martin" userId="fc7b7f2f-a8fd-477e-baf9-ea1b439efede" providerId="ADAL" clId="{B3C7394D-9BC8-4403-A2AF-FA2A40CAE40B}" dt="2024-04-17T13:08:23.907" v="12" actId="478"/>
          <ac:picMkLst>
            <pc:docMk/>
            <pc:sldMk cId="42850620" sldId="256"/>
            <ac:picMk id="4" creationId="{41331266-7515-EE02-94EF-F418A233A294}"/>
          </ac:picMkLst>
        </pc:picChg>
        <pc:picChg chg="add mod">
          <ac:chgData name="Janovský, Martin" userId="fc7b7f2f-a8fd-477e-baf9-ea1b439efede" providerId="ADAL" clId="{B3C7394D-9BC8-4403-A2AF-FA2A40CAE40B}" dt="2024-04-17T13:08:38.003" v="18" actId="14100"/>
          <ac:picMkLst>
            <pc:docMk/>
            <pc:sldMk cId="42850620" sldId="256"/>
            <ac:picMk id="12" creationId="{D98F2EEF-1DC3-9B9B-E188-D221D92D00AF}"/>
          </ac:picMkLst>
        </pc:picChg>
        <pc:picChg chg="add mod">
          <ac:chgData name="Janovský, Martin" userId="fc7b7f2f-a8fd-477e-baf9-ea1b439efede" providerId="ADAL" clId="{B3C7394D-9BC8-4403-A2AF-FA2A40CAE40B}" dt="2024-04-17T13:08:45.141" v="20" actId="1076"/>
          <ac:picMkLst>
            <pc:docMk/>
            <pc:sldMk cId="42850620" sldId="256"/>
            <ac:picMk id="14" creationId="{91E63862-F05B-AD31-E214-3E2347BF6EB9}"/>
          </ac:picMkLst>
        </pc:picChg>
      </pc:sldChg>
      <pc:sldChg chg="modSp">
        <pc:chgData name="Janovský, Martin" userId="fc7b7f2f-a8fd-477e-baf9-ea1b439efede" providerId="ADAL" clId="{B3C7394D-9BC8-4403-A2AF-FA2A40CAE40B}" dt="2024-04-17T13:12:54.019" v="105" actId="20577"/>
        <pc:sldMkLst>
          <pc:docMk/>
          <pc:sldMk cId="803778333" sldId="259"/>
        </pc:sldMkLst>
        <pc:graphicFrameChg chg="mod">
          <ac:chgData name="Janovský, Martin" userId="fc7b7f2f-a8fd-477e-baf9-ea1b439efede" providerId="ADAL" clId="{B3C7394D-9BC8-4403-A2AF-FA2A40CAE40B}" dt="2024-04-17T13:12:54.019" v="105" actId="20577"/>
          <ac:graphicFrameMkLst>
            <pc:docMk/>
            <pc:sldMk cId="803778333" sldId="259"/>
            <ac:graphicFrameMk id="7" creationId="{5C401B3D-E92A-CF4B-D611-CE5E654AEE7F}"/>
          </ac:graphicFrameMkLst>
        </pc:graphicFrameChg>
      </pc:sldChg>
      <pc:sldChg chg="del">
        <pc:chgData name="Janovský, Martin" userId="fc7b7f2f-a8fd-477e-baf9-ea1b439efede" providerId="ADAL" clId="{B3C7394D-9BC8-4403-A2AF-FA2A40CAE40B}" dt="2024-04-17T13:09:31.213" v="28" actId="2696"/>
        <pc:sldMkLst>
          <pc:docMk/>
          <pc:sldMk cId="3371834275" sldId="260"/>
        </pc:sldMkLst>
      </pc:sldChg>
      <pc:sldChg chg="addSp delSp modSp mod setBg modAnim">
        <pc:chgData name="Janovský, Martin" userId="fc7b7f2f-a8fd-477e-baf9-ea1b439efede" providerId="ADAL" clId="{B3C7394D-9BC8-4403-A2AF-FA2A40CAE40B}" dt="2024-04-17T13:17:20.207" v="293" actId="1076"/>
        <pc:sldMkLst>
          <pc:docMk/>
          <pc:sldMk cId="4259563444" sldId="263"/>
        </pc:sldMkLst>
        <pc:spChg chg="mod">
          <ac:chgData name="Janovský, Martin" userId="fc7b7f2f-a8fd-477e-baf9-ea1b439efede" providerId="ADAL" clId="{B3C7394D-9BC8-4403-A2AF-FA2A40CAE40B}" dt="2024-04-17T13:10:40.572" v="54" actId="26606"/>
          <ac:spMkLst>
            <pc:docMk/>
            <pc:sldMk cId="4259563444" sldId="263"/>
            <ac:spMk id="2" creationId="{0FBF3254-3C04-42F7-51E3-08057FCF2C76}"/>
          </ac:spMkLst>
        </pc:spChg>
        <pc:spChg chg="add del mod">
          <ac:chgData name="Janovský, Martin" userId="fc7b7f2f-a8fd-477e-baf9-ea1b439efede" providerId="ADAL" clId="{B3C7394D-9BC8-4403-A2AF-FA2A40CAE40B}" dt="2024-04-17T13:10:27.759" v="49"/>
          <ac:spMkLst>
            <pc:docMk/>
            <pc:sldMk cId="4259563444" sldId="263"/>
            <ac:spMk id="4" creationId="{F9D68713-A863-03F2-AF35-E386FCD438B7}"/>
          </ac:spMkLst>
        </pc:spChg>
        <pc:spChg chg="del">
          <ac:chgData name="Janovský, Martin" userId="fc7b7f2f-a8fd-477e-baf9-ea1b439efede" providerId="ADAL" clId="{B3C7394D-9BC8-4403-A2AF-FA2A40CAE40B}" dt="2024-04-17T13:09:41.823" v="31" actId="478"/>
          <ac:spMkLst>
            <pc:docMk/>
            <pc:sldMk cId="4259563444" sldId="263"/>
            <ac:spMk id="8" creationId="{C4A62031-A37B-2BB5-69D9-AD594A2D7AFE}"/>
          </ac:spMkLst>
        </pc:spChg>
        <pc:spChg chg="add del mod">
          <ac:chgData name="Janovský, Martin" userId="fc7b7f2f-a8fd-477e-baf9-ea1b439efede" providerId="ADAL" clId="{B3C7394D-9BC8-4403-A2AF-FA2A40CAE40B}" dt="2024-04-17T13:13:20.200" v="117" actId="478"/>
          <ac:spMkLst>
            <pc:docMk/>
            <pc:sldMk cId="4259563444" sldId="263"/>
            <ac:spMk id="10" creationId="{CECBF48A-A4AD-0E9B-566D-6F2FD3A074D9}"/>
          </ac:spMkLst>
        </pc:spChg>
        <pc:spChg chg="add mod">
          <ac:chgData name="Janovský, Martin" userId="fc7b7f2f-a8fd-477e-baf9-ea1b439efede" providerId="ADAL" clId="{B3C7394D-9BC8-4403-A2AF-FA2A40CAE40B}" dt="2024-04-17T13:15:25.043" v="184" actId="1076"/>
          <ac:spMkLst>
            <pc:docMk/>
            <pc:sldMk cId="4259563444" sldId="263"/>
            <ac:spMk id="11" creationId="{4E19AB52-8670-D413-EA76-B1EDA83AD416}"/>
          </ac:spMkLst>
        </pc:spChg>
        <pc:spChg chg="add del">
          <ac:chgData name="Janovský, Martin" userId="fc7b7f2f-a8fd-477e-baf9-ea1b439efede" providerId="ADAL" clId="{B3C7394D-9BC8-4403-A2AF-FA2A40CAE40B}" dt="2024-04-17T13:10:40.291" v="53" actId="26606"/>
          <ac:spMkLst>
            <pc:docMk/>
            <pc:sldMk cId="4259563444" sldId="263"/>
            <ac:spMk id="13" creationId="{886B4FC9-2752-0A3C-50E8-0B0C6D340991}"/>
          </ac:spMkLst>
        </pc:spChg>
        <pc:spChg chg="add">
          <ac:chgData name="Janovský, Martin" userId="fc7b7f2f-a8fd-477e-baf9-ea1b439efede" providerId="ADAL" clId="{B3C7394D-9BC8-4403-A2AF-FA2A40CAE40B}" dt="2024-04-17T13:10:40.572" v="54" actId="26606"/>
          <ac:spMkLst>
            <pc:docMk/>
            <pc:sldMk cId="4259563444" sldId="263"/>
            <ac:spMk id="14" creationId="{A4AC5506-6312-4701-8D3C-40187889A947}"/>
          </ac:spMkLst>
        </pc:spChg>
        <pc:spChg chg="add del">
          <ac:chgData name="Janovský, Martin" userId="fc7b7f2f-a8fd-477e-baf9-ea1b439efede" providerId="ADAL" clId="{B3C7394D-9BC8-4403-A2AF-FA2A40CAE40B}" dt="2024-04-17T13:10:40.291" v="53" actId="26606"/>
          <ac:spMkLst>
            <pc:docMk/>
            <pc:sldMk cId="4259563444" sldId="263"/>
            <ac:spMk id="16" creationId="{1A95671B-3CC6-4792-9114-B74FAEA224E6}"/>
          </ac:spMkLst>
        </pc:spChg>
        <pc:spChg chg="add mod">
          <ac:chgData name="Janovský, Martin" userId="fc7b7f2f-a8fd-477e-baf9-ea1b439efede" providerId="ADAL" clId="{B3C7394D-9BC8-4403-A2AF-FA2A40CAE40B}" dt="2024-04-17T13:17:20.207" v="293" actId="1076"/>
          <ac:spMkLst>
            <pc:docMk/>
            <pc:sldMk cId="4259563444" sldId="263"/>
            <ac:spMk id="18" creationId="{F449348C-C789-5280-1BFC-0A74C2222CAB}"/>
          </ac:spMkLst>
        </pc:spChg>
        <pc:picChg chg="del">
          <ac:chgData name="Janovský, Martin" userId="fc7b7f2f-a8fd-477e-baf9-ea1b439efede" providerId="ADAL" clId="{B3C7394D-9BC8-4403-A2AF-FA2A40CAE40B}" dt="2024-04-17T13:09:36.258" v="29" actId="478"/>
          <ac:picMkLst>
            <pc:docMk/>
            <pc:sldMk cId="4259563444" sldId="263"/>
            <ac:picMk id="5" creationId="{DDA7523D-F389-BF94-0DBB-1B022E35008A}"/>
          </ac:picMkLst>
        </pc:picChg>
        <pc:picChg chg="del">
          <ac:chgData name="Janovský, Martin" userId="fc7b7f2f-a8fd-477e-baf9-ea1b439efede" providerId="ADAL" clId="{B3C7394D-9BC8-4403-A2AF-FA2A40CAE40B}" dt="2024-04-17T13:09:40.042" v="30" actId="478"/>
          <ac:picMkLst>
            <pc:docMk/>
            <pc:sldMk cId="4259563444" sldId="263"/>
            <ac:picMk id="7" creationId="{463F27B0-4156-0EA2-665A-11C6E924A09C}"/>
          </ac:picMkLst>
        </pc:picChg>
        <pc:picChg chg="add mod">
          <ac:chgData name="Janovský, Martin" userId="fc7b7f2f-a8fd-477e-baf9-ea1b439efede" providerId="ADAL" clId="{B3C7394D-9BC8-4403-A2AF-FA2A40CAE40B}" dt="2024-04-17T13:17:14.784" v="292" actId="1076"/>
          <ac:picMkLst>
            <pc:docMk/>
            <pc:sldMk cId="4259563444" sldId="263"/>
            <ac:picMk id="9" creationId="{E82A670E-D1F1-5670-01D8-50D1AEA59899}"/>
          </ac:picMkLst>
        </pc:picChg>
        <pc:cxnChg chg="add mod">
          <ac:chgData name="Janovský, Martin" userId="fc7b7f2f-a8fd-477e-baf9-ea1b439efede" providerId="ADAL" clId="{B3C7394D-9BC8-4403-A2AF-FA2A40CAE40B}" dt="2024-04-17T13:16:45.522" v="278" actId="14100"/>
          <ac:cxnSpMkLst>
            <pc:docMk/>
            <pc:sldMk cId="4259563444" sldId="263"/>
            <ac:cxnSpMk id="15" creationId="{F2C4CE5D-C9F3-4B72-4340-73654492E670}"/>
          </ac:cxnSpMkLst>
        </pc:cxnChg>
      </pc:sldChg>
      <pc:sldChg chg="addSp delSp modSp new mod setBg">
        <pc:chgData name="Janovský, Martin" userId="fc7b7f2f-a8fd-477e-baf9-ea1b439efede" providerId="ADAL" clId="{B3C7394D-9BC8-4403-A2AF-FA2A40CAE40B}" dt="2024-04-17T13:10:09.887" v="48" actId="26606"/>
        <pc:sldMkLst>
          <pc:docMk/>
          <pc:sldMk cId="3111553331" sldId="264"/>
        </pc:sldMkLst>
        <pc:spChg chg="del">
          <ac:chgData name="Janovský, Martin" userId="fc7b7f2f-a8fd-477e-baf9-ea1b439efede" providerId="ADAL" clId="{B3C7394D-9BC8-4403-A2AF-FA2A40CAE40B}" dt="2024-04-17T13:10:09.887" v="48" actId="26606"/>
          <ac:spMkLst>
            <pc:docMk/>
            <pc:sldMk cId="3111553331" sldId="264"/>
            <ac:spMk id="2" creationId="{5BB69787-5743-A109-00BB-50BE5CED1EEC}"/>
          </ac:spMkLst>
        </pc:spChg>
        <pc:spChg chg="del">
          <ac:chgData name="Janovský, Martin" userId="fc7b7f2f-a8fd-477e-baf9-ea1b439efede" providerId="ADAL" clId="{B3C7394D-9BC8-4403-A2AF-FA2A40CAE40B}" dt="2024-04-17T13:10:05.152" v="45"/>
          <ac:spMkLst>
            <pc:docMk/>
            <pc:sldMk cId="3111553331" sldId="264"/>
            <ac:spMk id="3" creationId="{930B6755-15D1-5937-F1D2-BCD1CC25BDB7}"/>
          </ac:spMkLst>
        </pc:spChg>
        <pc:spChg chg="add">
          <ac:chgData name="Janovský, Martin" userId="fc7b7f2f-a8fd-477e-baf9-ea1b439efede" providerId="ADAL" clId="{B3C7394D-9BC8-4403-A2AF-FA2A40CAE40B}" dt="2024-04-17T13:10:09.887" v="48" actId="26606"/>
          <ac:spMkLst>
            <pc:docMk/>
            <pc:sldMk cId="3111553331" sldId="264"/>
            <ac:spMk id="10" creationId="{42A4FC2C-047E-45A5-965D-8E1E3BF09BC6}"/>
          </ac:spMkLst>
        </pc:spChg>
        <pc:picChg chg="add mod">
          <ac:chgData name="Janovský, Martin" userId="fc7b7f2f-a8fd-477e-baf9-ea1b439efede" providerId="ADAL" clId="{B3C7394D-9BC8-4403-A2AF-FA2A40CAE40B}" dt="2024-04-17T13:10:09.887" v="48" actId="26606"/>
          <ac:picMkLst>
            <pc:docMk/>
            <pc:sldMk cId="3111553331" sldId="264"/>
            <ac:picMk id="5" creationId="{392A1044-E842-2C9B-07FB-47E2577142DF}"/>
          </ac:picMkLst>
        </pc:picChg>
      </pc:sldChg>
      <pc:sldChg chg="addSp delSp modSp new mod">
        <pc:chgData name="Janovský, Martin" userId="fc7b7f2f-a8fd-477e-baf9-ea1b439efede" providerId="ADAL" clId="{B3C7394D-9BC8-4403-A2AF-FA2A40CAE40B}" dt="2024-04-17T13:18:07.319" v="300" actId="1076"/>
        <pc:sldMkLst>
          <pc:docMk/>
          <pc:sldMk cId="2178550342" sldId="265"/>
        </pc:sldMkLst>
        <pc:spChg chg="del">
          <ac:chgData name="Janovský, Martin" userId="fc7b7f2f-a8fd-477e-baf9-ea1b439efede" providerId="ADAL" clId="{B3C7394D-9BC8-4403-A2AF-FA2A40CAE40B}" dt="2024-04-17T13:11:21.859" v="56"/>
          <ac:spMkLst>
            <pc:docMk/>
            <pc:sldMk cId="2178550342" sldId="265"/>
            <ac:spMk id="3" creationId="{48EB9F78-A601-B2EA-2382-C92CADC04F70}"/>
          </ac:spMkLst>
        </pc:spChg>
        <pc:picChg chg="add mod modCrop">
          <ac:chgData name="Janovský, Martin" userId="fc7b7f2f-a8fd-477e-baf9-ea1b439efede" providerId="ADAL" clId="{B3C7394D-9BC8-4403-A2AF-FA2A40CAE40B}" dt="2024-04-17T13:18:07.319" v="300" actId="1076"/>
          <ac:picMkLst>
            <pc:docMk/>
            <pc:sldMk cId="2178550342" sldId="265"/>
            <ac:picMk id="5" creationId="{65C6F6F4-BF97-56C9-01B4-FA37F35B54EB}"/>
          </ac:picMkLst>
        </pc:picChg>
      </pc:sldChg>
      <pc:sldChg chg="new del">
        <pc:chgData name="Janovský, Martin" userId="fc7b7f2f-a8fd-477e-baf9-ea1b439efede" providerId="ADAL" clId="{B3C7394D-9BC8-4403-A2AF-FA2A40CAE40B}" dt="2024-04-17T13:13:28.059" v="121" actId="47"/>
        <pc:sldMkLst>
          <pc:docMk/>
          <pc:sldMk cId="810337196" sldId="266"/>
        </pc:sldMkLst>
      </pc:sldChg>
      <pc:sldChg chg="new del">
        <pc:chgData name="Janovský, Martin" userId="fc7b7f2f-a8fd-477e-baf9-ea1b439efede" providerId="ADAL" clId="{B3C7394D-9BC8-4403-A2AF-FA2A40CAE40B}" dt="2024-04-17T13:12:42.143" v="75" actId="47"/>
        <pc:sldMkLst>
          <pc:docMk/>
          <pc:sldMk cId="3656896570" sldId="266"/>
        </pc:sldMkLst>
      </pc:sldChg>
      <pc:sldChg chg="addSp delSp modSp add mod setBg delDesignElem">
        <pc:chgData name="Janovský, Martin" userId="fc7b7f2f-a8fd-477e-baf9-ea1b439efede" providerId="ADAL" clId="{B3C7394D-9BC8-4403-A2AF-FA2A40CAE40B}" dt="2024-04-17T13:14:55.772" v="168" actId="1076"/>
        <pc:sldMkLst>
          <pc:docMk/>
          <pc:sldMk cId="422958824" sldId="267"/>
        </pc:sldMkLst>
        <pc:spChg chg="add del mod">
          <ac:chgData name="Janovský, Martin" userId="fc7b7f2f-a8fd-477e-baf9-ea1b439efede" providerId="ADAL" clId="{B3C7394D-9BC8-4403-A2AF-FA2A40CAE40B}" dt="2024-04-17T13:14:23.024" v="157" actId="478"/>
          <ac:spMkLst>
            <pc:docMk/>
            <pc:sldMk cId="422958824" sldId="267"/>
            <ac:spMk id="4" creationId="{E47AAA9F-70CB-3B54-A10C-FD233143C436}"/>
          </ac:spMkLst>
        </pc:spChg>
        <pc:spChg chg="del">
          <ac:chgData name="Janovský, Martin" userId="fc7b7f2f-a8fd-477e-baf9-ea1b439efede" providerId="ADAL" clId="{B3C7394D-9BC8-4403-A2AF-FA2A40CAE40B}" dt="2024-04-17T13:13:26.460" v="120"/>
          <ac:spMkLst>
            <pc:docMk/>
            <pc:sldMk cId="422958824" sldId="267"/>
            <ac:spMk id="14" creationId="{A4AC5506-6312-4701-8D3C-40187889A947}"/>
          </ac:spMkLst>
        </pc:spChg>
        <pc:graphicFrameChg chg="add mod modGraphic">
          <ac:chgData name="Janovský, Martin" userId="fc7b7f2f-a8fd-477e-baf9-ea1b439efede" providerId="ADAL" clId="{B3C7394D-9BC8-4403-A2AF-FA2A40CAE40B}" dt="2024-04-17T13:14:55.772" v="168" actId="1076"/>
          <ac:graphicFrameMkLst>
            <pc:docMk/>
            <pc:sldMk cId="422958824" sldId="267"/>
            <ac:graphicFrameMk id="5" creationId="{F3526A06-716C-15BB-1507-1749DCAF1A9F}"/>
          </ac:graphicFrameMkLst>
        </pc:graphicFrameChg>
        <pc:picChg chg="del">
          <ac:chgData name="Janovský, Martin" userId="fc7b7f2f-a8fd-477e-baf9-ea1b439efede" providerId="ADAL" clId="{B3C7394D-9BC8-4403-A2AF-FA2A40CAE40B}" dt="2024-04-17T13:13:31.555" v="122" actId="478"/>
          <ac:picMkLst>
            <pc:docMk/>
            <pc:sldMk cId="422958824" sldId="267"/>
            <ac:picMk id="9" creationId="{E82A670E-D1F1-5670-01D8-50D1AEA5989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F5D6BC-3D79-48F3-AA0A-DE856AD2B87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79B0B4-8289-44EE-833B-ADB7F5A1A55F}">
      <dgm:prSet/>
      <dgm:spPr/>
      <dgm:t>
        <a:bodyPr/>
        <a:lstStyle/>
        <a:p>
          <a:r>
            <a:rPr lang="cs-CZ" dirty="0"/>
            <a:t>c</a:t>
          </a:r>
          <a:r>
            <a:rPr lang="en-US" dirty="0" err="1"/>
            <a:t>ombination</a:t>
          </a:r>
          <a:r>
            <a:rPr lang="en-US" dirty="0"/>
            <a:t> of several methods (LiDAR, written sources, geochemistry</a:t>
          </a:r>
          <a:r>
            <a:rPr lang="cs-CZ" dirty="0"/>
            <a:t>, isotope </a:t>
          </a:r>
          <a:r>
            <a:rPr lang="cs-CZ" dirty="0" err="1"/>
            <a:t>analysis</a:t>
          </a:r>
          <a:r>
            <a:rPr lang="en-US" dirty="0"/>
            <a:t>)</a:t>
          </a:r>
        </a:p>
      </dgm:t>
    </dgm:pt>
    <dgm:pt modelId="{FA355984-DD99-4C08-916F-352B80D5495B}" type="parTrans" cxnId="{6793F87B-4492-48DC-8D5C-90A882A2B75B}">
      <dgm:prSet/>
      <dgm:spPr/>
      <dgm:t>
        <a:bodyPr/>
        <a:lstStyle/>
        <a:p>
          <a:endParaRPr lang="en-US"/>
        </a:p>
      </dgm:t>
    </dgm:pt>
    <dgm:pt modelId="{FA9754B5-CDE1-4CF5-ACA9-78536E26AB6F}" type="sibTrans" cxnId="{6793F87B-4492-48DC-8D5C-90A882A2B75B}">
      <dgm:prSet/>
      <dgm:spPr/>
      <dgm:t>
        <a:bodyPr/>
        <a:lstStyle/>
        <a:p>
          <a:endParaRPr lang="en-US"/>
        </a:p>
      </dgm:t>
    </dgm:pt>
    <dgm:pt modelId="{89D07CF7-2BC4-48B1-9203-E69FF66A5896}">
      <dgm:prSet/>
      <dgm:spPr/>
      <dgm:t>
        <a:bodyPr/>
        <a:lstStyle/>
        <a:p>
          <a:r>
            <a:rPr lang="cs-CZ" dirty="0"/>
            <a:t>A</a:t>
          </a:r>
          <a:r>
            <a:rPr lang="en-US" dirty="0" err="1"/>
            <a:t>nthropogenic</a:t>
          </a:r>
          <a:r>
            <a:rPr lang="en-US" dirty="0"/>
            <a:t> soils persist and carry information about the site even more than 500 years after the site‘s </a:t>
          </a:r>
          <a:r>
            <a:rPr lang="cs-CZ" dirty="0" err="1"/>
            <a:t>desertion</a:t>
          </a:r>
          <a:r>
            <a:rPr lang="cs-CZ" dirty="0"/>
            <a:t>.</a:t>
          </a:r>
          <a:endParaRPr lang="en-US" dirty="0"/>
        </a:p>
      </dgm:t>
    </dgm:pt>
    <dgm:pt modelId="{B3142408-D83B-441C-8840-E5FCB5CDB09F}" type="parTrans" cxnId="{6364822E-C55F-4EBE-9C57-534C05F4E2CC}">
      <dgm:prSet/>
      <dgm:spPr/>
      <dgm:t>
        <a:bodyPr/>
        <a:lstStyle/>
        <a:p>
          <a:endParaRPr lang="en-US"/>
        </a:p>
      </dgm:t>
    </dgm:pt>
    <dgm:pt modelId="{D1D98FCD-C60F-4D16-940E-A5FB3CF967ED}" type="sibTrans" cxnId="{6364822E-C55F-4EBE-9C57-534C05F4E2CC}">
      <dgm:prSet/>
      <dgm:spPr/>
      <dgm:t>
        <a:bodyPr/>
        <a:lstStyle/>
        <a:p>
          <a:endParaRPr lang="en-US"/>
        </a:p>
      </dgm:t>
    </dgm:pt>
    <dgm:pt modelId="{4AEA8A11-4105-4AA9-81E2-573B5EE7F192}" type="pres">
      <dgm:prSet presAssocID="{14F5D6BC-3D79-48F3-AA0A-DE856AD2B876}" presName="linear" presStyleCnt="0">
        <dgm:presLayoutVars>
          <dgm:animLvl val="lvl"/>
          <dgm:resizeHandles val="exact"/>
        </dgm:presLayoutVars>
      </dgm:prSet>
      <dgm:spPr/>
    </dgm:pt>
    <dgm:pt modelId="{C2B94746-A70B-4F9B-847B-B3B4565D97CB}" type="pres">
      <dgm:prSet presAssocID="{6B79B0B4-8289-44EE-833B-ADB7F5A1A5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13A6C6D-3040-4F9C-AD97-EC498331E9B8}" type="pres">
      <dgm:prSet presAssocID="{FA9754B5-CDE1-4CF5-ACA9-78536E26AB6F}" presName="spacer" presStyleCnt="0"/>
      <dgm:spPr/>
    </dgm:pt>
    <dgm:pt modelId="{1CCD024E-3843-4200-A5F9-8D50E32F3867}" type="pres">
      <dgm:prSet presAssocID="{89D07CF7-2BC4-48B1-9203-E69FF66A589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AA5FF14-B910-4AC6-B5FD-784A418E551D}" type="presOf" srcId="{6B79B0B4-8289-44EE-833B-ADB7F5A1A55F}" destId="{C2B94746-A70B-4F9B-847B-B3B4565D97CB}" srcOrd="0" destOrd="0" presId="urn:microsoft.com/office/officeart/2005/8/layout/vList2"/>
    <dgm:cxn modelId="{8D4EAA19-D311-49A0-BD4F-CFCE21CF26B2}" type="presOf" srcId="{14F5D6BC-3D79-48F3-AA0A-DE856AD2B876}" destId="{4AEA8A11-4105-4AA9-81E2-573B5EE7F192}" srcOrd="0" destOrd="0" presId="urn:microsoft.com/office/officeart/2005/8/layout/vList2"/>
    <dgm:cxn modelId="{6364822E-C55F-4EBE-9C57-534C05F4E2CC}" srcId="{14F5D6BC-3D79-48F3-AA0A-DE856AD2B876}" destId="{89D07CF7-2BC4-48B1-9203-E69FF66A5896}" srcOrd="1" destOrd="0" parTransId="{B3142408-D83B-441C-8840-E5FCB5CDB09F}" sibTransId="{D1D98FCD-C60F-4D16-940E-A5FB3CF967ED}"/>
    <dgm:cxn modelId="{804FD861-3346-4E85-ADCB-F78F8ED7EF6B}" type="presOf" srcId="{89D07CF7-2BC4-48B1-9203-E69FF66A5896}" destId="{1CCD024E-3843-4200-A5F9-8D50E32F3867}" srcOrd="0" destOrd="0" presId="urn:microsoft.com/office/officeart/2005/8/layout/vList2"/>
    <dgm:cxn modelId="{6793F87B-4492-48DC-8D5C-90A882A2B75B}" srcId="{14F5D6BC-3D79-48F3-AA0A-DE856AD2B876}" destId="{6B79B0B4-8289-44EE-833B-ADB7F5A1A55F}" srcOrd="0" destOrd="0" parTransId="{FA355984-DD99-4C08-916F-352B80D5495B}" sibTransId="{FA9754B5-CDE1-4CF5-ACA9-78536E26AB6F}"/>
    <dgm:cxn modelId="{F7521BC0-3B40-4E26-9092-6FCA05F4E2BC}" type="presParOf" srcId="{4AEA8A11-4105-4AA9-81E2-573B5EE7F192}" destId="{C2B94746-A70B-4F9B-847B-B3B4565D97CB}" srcOrd="0" destOrd="0" presId="urn:microsoft.com/office/officeart/2005/8/layout/vList2"/>
    <dgm:cxn modelId="{5BB32C68-B3FA-49C2-8E3B-B486195212AE}" type="presParOf" srcId="{4AEA8A11-4105-4AA9-81E2-573B5EE7F192}" destId="{313A6C6D-3040-4F9C-AD97-EC498331E9B8}" srcOrd="1" destOrd="0" presId="urn:microsoft.com/office/officeart/2005/8/layout/vList2"/>
    <dgm:cxn modelId="{EC290308-9210-488B-BB91-343BB64701C9}" type="presParOf" srcId="{4AEA8A11-4105-4AA9-81E2-573B5EE7F192}" destId="{1CCD024E-3843-4200-A5F9-8D50E32F386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94746-A70B-4F9B-847B-B3B4565D97CB}">
      <dsp:nvSpPr>
        <dsp:cNvPr id="0" name=""/>
        <dsp:cNvSpPr/>
      </dsp:nvSpPr>
      <dsp:spPr>
        <a:xfrm>
          <a:off x="0" y="52585"/>
          <a:ext cx="10515600" cy="20698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c</a:t>
          </a:r>
          <a:r>
            <a:rPr lang="en-US" sz="3700" kern="1200" dirty="0" err="1"/>
            <a:t>ombination</a:t>
          </a:r>
          <a:r>
            <a:rPr lang="en-US" sz="3700" kern="1200" dirty="0"/>
            <a:t> of several methods (LiDAR, written sources, geochemistry</a:t>
          </a:r>
          <a:r>
            <a:rPr lang="cs-CZ" sz="3700" kern="1200" dirty="0"/>
            <a:t>, isotope </a:t>
          </a:r>
          <a:r>
            <a:rPr lang="cs-CZ" sz="3700" kern="1200" dirty="0" err="1"/>
            <a:t>analysis</a:t>
          </a:r>
          <a:r>
            <a:rPr lang="en-US" sz="3700" kern="1200" dirty="0"/>
            <a:t>)</a:t>
          </a:r>
        </a:p>
      </dsp:txBody>
      <dsp:txXfrm>
        <a:off x="101039" y="153624"/>
        <a:ext cx="10313522" cy="1867725"/>
      </dsp:txXfrm>
    </dsp:sp>
    <dsp:sp modelId="{1CCD024E-3843-4200-A5F9-8D50E32F3867}">
      <dsp:nvSpPr>
        <dsp:cNvPr id="0" name=""/>
        <dsp:cNvSpPr/>
      </dsp:nvSpPr>
      <dsp:spPr>
        <a:xfrm>
          <a:off x="0" y="2228949"/>
          <a:ext cx="10515600" cy="206980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A</a:t>
          </a:r>
          <a:r>
            <a:rPr lang="en-US" sz="3700" kern="1200" dirty="0" err="1"/>
            <a:t>nthropogenic</a:t>
          </a:r>
          <a:r>
            <a:rPr lang="en-US" sz="3700" kern="1200" dirty="0"/>
            <a:t> soils persist and carry information about the site even more than 500 years after the site‘s </a:t>
          </a:r>
          <a:r>
            <a:rPr lang="cs-CZ" sz="3700" kern="1200" dirty="0" err="1"/>
            <a:t>desertion</a:t>
          </a:r>
          <a:r>
            <a:rPr lang="cs-CZ" sz="3700" kern="1200" dirty="0"/>
            <a:t>.</a:t>
          </a:r>
          <a:endParaRPr lang="en-US" sz="3700" kern="1200" dirty="0"/>
        </a:p>
      </dsp:txBody>
      <dsp:txXfrm>
        <a:off x="101039" y="2329988"/>
        <a:ext cx="10313522" cy="1867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4DDE6-FE28-4494-8508-F26439648245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8DDD4-711E-4A5B-BEB9-30B5A3FAC6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9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DDD4-711E-4A5B-BEB9-30B5A3FAC67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99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DDD4-711E-4A5B-BEB9-30B5A3FAC67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96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DDD4-711E-4A5B-BEB9-30B5A3FAC67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52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078DD-5C7D-ACDD-0AB7-1D39628E1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8550CE-80DB-E894-354B-6FA01134E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0C9857-7CF4-11B0-D09D-E029DE36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B256BC-CB21-56DE-CE3E-E2094E0C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1ADFF2-37D1-0826-E443-2A22B975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22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0ABC7-319B-D314-34C2-41353DB7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C2F39EC-8EA1-EC34-1922-91A88E4C8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4BF6DB-C333-57DA-05D0-65BA7185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6E0B7-0B0F-5E0F-6325-1E182432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59D51A-C160-F256-6398-D40839E8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34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30E2EDE-87DC-FEED-B7ED-0826A8F06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B55ADD-FB5E-6268-303F-10FBB8AD9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3B0B26-05F5-7B61-DB21-561B9F49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33B630-BE5E-0190-1D89-D3C8D195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445E05-101A-AD3A-7D73-EEB521F3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77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6C736-2894-A63E-86E5-A34CE18F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B72CB5-ADE0-663B-BC65-D0BBD4A11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DC926C-10C1-BFBA-F0B4-5AD178C1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FB0EF2-65B6-1255-3239-9C0A694F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314A7C-891C-DA9A-FB7B-AD43264A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01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B25AC-C6E2-1736-042E-A8BE6185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CD821E-352B-2CFA-1381-FF1CF0FF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99143F-A5ED-5F57-46E2-64881FA0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12EC63-7F5A-B2A8-0CA5-E6F10C2F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A25855-2E59-2D88-F874-EDE0557E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48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9CB1A-DDD0-89A5-D11A-CEE0AE9D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C43D3-91A7-F1CC-DDBF-E425724AB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EC285B-CCF1-F60F-7764-8AA78A0FA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6C350D-D568-85A2-E59E-58B9C52E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F61C3D-919C-B906-59B5-6CCF6675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C151B4-3CB4-6509-00C1-FDFCC6C3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99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D9066-E801-0D64-86F7-2668FD81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093EC-F098-6587-3F76-BBF64932B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CF8C20-7152-B2BD-1988-1A84F8AEC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1DD164-8C80-2294-6718-D21A0BD24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2A94081-93D4-EE43-163F-96D3C39AD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0641FC-DC27-B20B-688D-44208B96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B980988-6B32-F9D6-02F0-C34B9F46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46D5141-B409-5888-0CF4-7F4DB045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59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BEC46-D926-E082-9F16-82C9DEC0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66A9667-473B-1CB9-32DA-C42EF069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DDCEF0-DF98-D74C-1F37-C3B49574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5E5161-154C-4923-332E-5E4F47AB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06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1D41FFE-6D58-98B0-99DE-6C460E1B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143257-4E47-3F49-F4CA-11EAC6D7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2B3CE3-6EC1-B2DE-51A4-E08A8256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44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5D5CA-C745-D105-7DE0-95BB7EA7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FC6055-5FAF-2D04-EDF5-BBEBC35F3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337368-15D9-ADA6-DB55-CC5E8563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85B6A2-0535-84FF-2793-DA291789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977C90-1269-DB04-895E-91239D040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373544-CACB-4697-434B-6730BCB8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36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B93C4-1DBE-7B2B-D1DA-D2B57938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45FEC56-72E9-EB0C-4CBB-7CF184AC6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C2C308-C586-65F6-638E-033271B96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5F71FB-0B4D-1D4B-068F-0B9CDE93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3644FF-309E-D601-D9B0-4FA9F2CC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0447D1-6D62-DC94-A0B6-7487F008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50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4F6F077-A2AD-CAEC-EC5B-CB2A7006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FB1EE1-347D-07F0-788C-5C60BF0E4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158D9A-B1FF-F2BD-21EF-A62B5D380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482FD-B304-4B26-9443-3A901DB6217F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9B1263-5FA1-6204-DBA9-26CCE3313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F90765-FA88-6ABD-6AEE-3AAE94F5D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8C077-FF12-4A4E-8032-B91392569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3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BE52AB-DE08-2768-1BAF-60C13E22B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860" y="2993196"/>
            <a:ext cx="8921672" cy="1713305"/>
          </a:xfrm>
        </p:spPr>
        <p:txBody>
          <a:bodyPr anchor="b">
            <a:noAutofit/>
          </a:bodyPr>
          <a:lstStyle/>
          <a:p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New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stable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isotope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geochemical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approach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documents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grain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production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and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manuring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in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the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High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Middle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Ages</a:t>
            </a:r>
            <a:endParaRPr lang="cs-CZ" sz="32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96AF17E-0597-FC56-F492-74C81BDF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23" y="5078224"/>
            <a:ext cx="9264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-Bold"/>
              </a:rPr>
              <a:t>Martin Janovsk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Sans-Bold"/>
                <a:ea typeface="OpenSans-Bold"/>
                <a:cs typeface="OpenSans-Bold"/>
              </a:rPr>
              <a:t>ý</a:t>
            </a:r>
            <a:r>
              <a:rPr kumimoji="0" lang="cs-CZ" altLang="cs-CZ" sz="11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1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, Laszlo Ferenczi</a:t>
            </a:r>
            <a:r>
              <a:rPr kumimoji="0" lang="cs-CZ" altLang="cs-CZ" sz="11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1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, and Jakub Truba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Sans"/>
                <a:ea typeface="OpenSans"/>
                <a:cs typeface="OpenSans"/>
              </a:rPr>
              <a:t>č</a:t>
            </a:r>
            <a:r>
              <a:rPr kumimoji="0" lang="cs-CZ" altLang="cs-CZ" sz="11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2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1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Charles University,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Faculty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Arts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, Department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Archaeology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, Prague,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Czechia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(martin.janovsky@ff.cuni.cz)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2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Charles University,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Faculty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Science, Institute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Geochemistry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, Mineralogy and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Mineral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Resources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, Prague,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Sans"/>
              </a:rPr>
              <a:t>Czechia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Obrázek 2" descr="Obsah obrázku text, Grafika, logo, Písmo&#10;&#10;Popis byl vytvořen automaticky">
            <a:extLst>
              <a:ext uri="{FF2B5EF4-FFF2-40B4-BE49-F238E27FC236}">
                <a16:creationId xmlns:a16="http://schemas.microsoft.com/office/drawing/2014/main" id="{D98F2EEF-1DC3-9B9B-E188-D221D92D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r="25069" b="15028"/>
          <a:stretch>
            <a:fillRect/>
          </a:stretch>
        </p:blipFill>
        <p:spPr bwMode="auto">
          <a:xfrm>
            <a:off x="979602" y="1456097"/>
            <a:ext cx="36378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" descr="&#10;&#10;">
            <a:extLst>
              <a:ext uri="{FF2B5EF4-FFF2-40B4-BE49-F238E27FC236}">
                <a16:creationId xmlns:a16="http://schemas.microsoft.com/office/drawing/2014/main" id="{91E63862-F05B-AD31-E214-3E2347BF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 r="2678" b="13574"/>
          <a:stretch>
            <a:fillRect/>
          </a:stretch>
        </p:blipFill>
        <p:spPr bwMode="auto">
          <a:xfrm>
            <a:off x="6913967" y="1364277"/>
            <a:ext cx="413800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C9938-7176-1ED3-5CA7-B6ADA033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77EFF-7E2F-91E6-16DE-8B1A7CA20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2400" dirty="0">
                <a:effectLst/>
              </a:rPr>
              <a:t>Horák, J., Janovský, M.P., </a:t>
            </a:r>
            <a:r>
              <a:rPr lang="cs-CZ" sz="2400" dirty="0" err="1">
                <a:effectLst/>
              </a:rPr>
              <a:t>Klír</a:t>
            </a:r>
            <a:r>
              <a:rPr lang="cs-CZ" sz="2400" dirty="0">
                <a:effectLst/>
              </a:rPr>
              <a:t>, T., Malina, O., Ferenczi, L., 2023. </a:t>
            </a:r>
            <a:r>
              <a:rPr lang="cs-CZ" sz="2400" dirty="0" err="1">
                <a:effectLst/>
              </a:rPr>
              <a:t>Multivariate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analysis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reveals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spatial</a:t>
            </a:r>
            <a:r>
              <a:rPr lang="cs-CZ" sz="2400" dirty="0">
                <a:effectLst/>
              </a:rPr>
              <a:t> variability </a:t>
            </a:r>
            <a:r>
              <a:rPr lang="cs-CZ" sz="2400" dirty="0" err="1">
                <a:effectLst/>
              </a:rPr>
              <a:t>of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soil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geochemical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signals</a:t>
            </a:r>
            <a:r>
              <a:rPr lang="cs-CZ" sz="2400" dirty="0">
                <a:effectLst/>
              </a:rPr>
              <a:t> in </a:t>
            </a:r>
            <a:r>
              <a:rPr lang="cs-CZ" sz="2400" dirty="0" err="1">
                <a:effectLst/>
              </a:rPr>
              <a:t>the</a:t>
            </a:r>
            <a:r>
              <a:rPr lang="cs-CZ" sz="2400" dirty="0">
                <a:effectLst/>
              </a:rPr>
              <a:t> area </a:t>
            </a:r>
            <a:r>
              <a:rPr lang="cs-CZ" sz="2400" dirty="0" err="1">
                <a:effectLst/>
              </a:rPr>
              <a:t>of</a:t>
            </a:r>
            <a:r>
              <a:rPr lang="cs-CZ" sz="2400" dirty="0">
                <a:effectLst/>
              </a:rPr>
              <a:t> a medieval </a:t>
            </a:r>
            <a:r>
              <a:rPr lang="cs-CZ" sz="2400" dirty="0" err="1">
                <a:effectLst/>
              </a:rPr>
              <a:t>manorial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farm</a:t>
            </a:r>
            <a:r>
              <a:rPr lang="cs-CZ" sz="2400" dirty="0">
                <a:effectLst/>
              </a:rPr>
              <a:t>. Catena 220. https://doi.org/10.1016/j.catena.2022.106726</a:t>
            </a:r>
          </a:p>
          <a:p>
            <a:endParaRPr lang="cs-CZ" sz="2400" dirty="0"/>
          </a:p>
          <a:p>
            <a:r>
              <a:rPr lang="cs-CZ" sz="2400" dirty="0"/>
              <a:t>https://en.wikipedia.org/wiki/File:J%C3%B6rg_Breu_d._%C3%84._002.jpg</a:t>
            </a:r>
          </a:p>
        </p:txBody>
      </p:sp>
    </p:spTree>
    <p:extLst>
      <p:ext uri="{BB962C8B-B14F-4D97-AF65-F5344CB8AC3E}">
        <p14:creationId xmlns:p14="http://schemas.microsoft.com/office/powerpoint/2010/main" val="311440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bsah obrázku text, kniha, interiér, látka&#10;&#10;Popis byl vytvořen automaticky">
            <a:extLst>
              <a:ext uri="{FF2B5EF4-FFF2-40B4-BE49-F238E27FC236}">
                <a16:creationId xmlns:a16="http://schemas.microsoft.com/office/drawing/2014/main" id="{15DCB63B-53EC-A666-0E9E-84F93DC03A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6" b="945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AC4B7E-091A-8D28-ACED-89ECC762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Cistercians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685B6F8-5E0A-7BD3-9DCE-96856F4CC05A}"/>
              </a:ext>
            </a:extLst>
          </p:cNvPr>
          <p:cNvSpPr txBox="1"/>
          <p:nvPr/>
        </p:nvSpPr>
        <p:spPr>
          <a:xfrm>
            <a:off x="8254045" y="2152634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err="1"/>
              <a:t>founded</a:t>
            </a:r>
            <a:r>
              <a:rPr lang="cs-CZ" sz="2400" dirty="0"/>
              <a:t> in 1098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specialized in marginal landscapes</a:t>
            </a:r>
            <a:endParaRPr lang="cs-CZ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the case of the Plasy region (Bohemia), the formation of a network of villages, granges (manors) and pond system</a:t>
            </a:r>
            <a:r>
              <a:rPr lang="cs-CZ" sz="2400" dirty="0"/>
              <a:t>s</a:t>
            </a:r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1A31BAC-59FA-780A-B865-4D7B6E43C076}"/>
              </a:ext>
            </a:extLst>
          </p:cNvPr>
          <p:cNvSpPr txBox="1"/>
          <p:nvPr/>
        </p:nvSpPr>
        <p:spPr>
          <a:xfrm>
            <a:off x="8871593" y="6492875"/>
            <a:ext cx="328025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Source: https://en.wikipedia.org</a:t>
            </a:r>
          </a:p>
        </p:txBody>
      </p:sp>
    </p:spTree>
    <p:extLst>
      <p:ext uri="{BB962C8B-B14F-4D97-AF65-F5344CB8AC3E}">
        <p14:creationId xmlns:p14="http://schemas.microsoft.com/office/powerpoint/2010/main" val="367963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4925680-AB3D-BCD4-6CE8-E78F8CD8E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9" y="-18000"/>
            <a:ext cx="9948962" cy="68760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7776DB-947E-AF0C-2054-76A51F4A8429}"/>
              </a:ext>
            </a:extLst>
          </p:cNvPr>
          <p:cNvSpPr txBox="1"/>
          <p:nvPr/>
        </p:nvSpPr>
        <p:spPr>
          <a:xfrm>
            <a:off x="1121519" y="626204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cs-CZ" sz="2800" b="1" dirty="0">
                <a:solidFill>
                  <a:schemeClr val="bg1"/>
                </a:solidFill>
                <a:effectLst/>
              </a:rPr>
              <a:t>Source: Horák and Janovský et al. 2023</a:t>
            </a:r>
          </a:p>
        </p:txBody>
      </p:sp>
    </p:spTree>
    <p:extLst>
      <p:ext uri="{BB962C8B-B14F-4D97-AF65-F5344CB8AC3E}">
        <p14:creationId xmlns:p14="http://schemas.microsoft.com/office/powerpoint/2010/main" val="244901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kresba, skica, mapa, obraz&#10;&#10;Popis byl vytvořen automaticky">
            <a:extLst>
              <a:ext uri="{FF2B5EF4-FFF2-40B4-BE49-F238E27FC236}">
                <a16:creationId xmlns:a16="http://schemas.microsoft.com/office/drawing/2014/main" id="{392A1044-E842-2C9B-07FB-47E257714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4" b="28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5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F3254-3C04-42F7-51E3-08057FCF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Geochemistry</a:t>
            </a:r>
            <a:endParaRPr lang="cs-CZ" dirty="0"/>
          </a:p>
        </p:txBody>
      </p:sp>
      <p:pic>
        <p:nvPicPr>
          <p:cNvPr id="5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084D623D-3D62-E798-F420-8DC1C8BE4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0"/>
          <a:stretch/>
        </p:blipFill>
        <p:spPr>
          <a:xfrm>
            <a:off x="456135" y="1585907"/>
            <a:ext cx="6217665" cy="4644000"/>
          </a:xfr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5542EE7C-5E03-6CC4-1356-DDE2813F0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10" y="365125"/>
            <a:ext cx="4680000" cy="576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CE9D47E-3443-E139-CF37-F55D8F488580}"/>
              </a:ext>
            </a:extLst>
          </p:cNvPr>
          <p:cNvSpPr txBox="1"/>
          <p:nvPr/>
        </p:nvSpPr>
        <p:spPr>
          <a:xfrm>
            <a:off x="8080538" y="641628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cs-CZ" dirty="0">
                <a:effectLst/>
              </a:rPr>
              <a:t>Source: Horák and Janovský et al. 2023</a:t>
            </a:r>
          </a:p>
        </p:txBody>
      </p:sp>
    </p:spTree>
    <p:extLst>
      <p:ext uri="{BB962C8B-B14F-4D97-AF65-F5344CB8AC3E}">
        <p14:creationId xmlns:p14="http://schemas.microsoft.com/office/powerpoint/2010/main" val="393424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F3254-3C04-42F7-51E3-08057FCF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Isotopes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3526A06-716C-15BB-1507-1749DCAF1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498242"/>
              </p:ext>
            </p:extLst>
          </p:nvPr>
        </p:nvGraphicFramePr>
        <p:xfrm>
          <a:off x="501373" y="1288297"/>
          <a:ext cx="11321241" cy="449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838">
                  <a:extLst>
                    <a:ext uri="{9D8B030D-6E8A-4147-A177-3AD203B41FA5}">
                      <a16:colId xmlns:a16="http://schemas.microsoft.com/office/drawing/2014/main" val="2954502667"/>
                    </a:ext>
                  </a:extLst>
                </a:gridCol>
                <a:gridCol w="9323343">
                  <a:extLst>
                    <a:ext uri="{9D8B030D-6E8A-4147-A177-3AD203B41FA5}">
                      <a16:colId xmlns:a16="http://schemas.microsoft.com/office/drawing/2014/main" val="2559356304"/>
                    </a:ext>
                  </a:extLst>
                </a:gridCol>
                <a:gridCol w="1325060">
                  <a:extLst>
                    <a:ext uri="{9D8B030D-6E8A-4147-A177-3AD203B41FA5}">
                      <a16:colId xmlns:a16="http://schemas.microsoft.com/office/drawing/2014/main" val="762797881"/>
                    </a:ext>
                  </a:extLst>
                </a:gridCol>
              </a:tblGrid>
              <a:tr h="3212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 dirty="0" err="1">
                          <a:effectLst/>
                        </a:rPr>
                        <a:t>Code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 dirty="0">
                          <a:effectLst/>
                        </a:rPr>
                        <a:t>Type </a:t>
                      </a:r>
                      <a:r>
                        <a:rPr lang="cs-CZ" sz="2400" b="1" u="none" strike="noStrike" dirty="0" err="1">
                          <a:effectLst/>
                        </a:rPr>
                        <a:t>of</a:t>
                      </a:r>
                      <a:r>
                        <a:rPr lang="cs-CZ" sz="2400" b="1" u="none" strike="noStrike" dirty="0">
                          <a:effectLst/>
                        </a:rPr>
                        <a:t> data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 dirty="0" err="1">
                          <a:effectLst/>
                        </a:rPr>
                        <a:t>Samples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07942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>
                          <a:effectLst/>
                        </a:rPr>
                        <a:t>A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Trebokov</a:t>
                      </a:r>
                      <a:r>
                        <a:rPr lang="cs-CZ" sz="2400" u="none" strike="noStrike" dirty="0">
                          <a:effectLst/>
                        </a:rPr>
                        <a:t> </a:t>
                      </a:r>
                      <a:r>
                        <a:rPr lang="cs-CZ" sz="2400" u="none" strike="noStrike" dirty="0" err="1">
                          <a:effectLst/>
                        </a:rPr>
                        <a:t>soil</a:t>
                      </a:r>
                      <a:r>
                        <a:rPr lang="cs-CZ" sz="2400" u="none" strike="noStrike" dirty="0">
                          <a:effectLst/>
                        </a:rPr>
                        <a:t> </a:t>
                      </a:r>
                      <a:r>
                        <a:rPr lang="cs-CZ" sz="2400" u="none" strike="noStrike" dirty="0" err="1">
                          <a:effectLst/>
                        </a:rPr>
                        <a:t>samples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 dirty="0">
                          <a:effectLst/>
                        </a:rPr>
                        <a:t>45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752375"/>
                  </a:ext>
                </a:extLst>
              </a:tr>
              <a:tr h="205713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B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modern archaeobotanical samples from Czech Republic and Slovakia, chaff and grain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>
                          <a:effectLst/>
                        </a:rPr>
                        <a:t>38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064598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C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archaeobotanical samples from the Czech Republic and Slovakia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>
                          <a:effectLst/>
                        </a:rPr>
                        <a:t>47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53364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D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modern plants, Peru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>
                          <a:effectLst/>
                        </a:rPr>
                        <a:t>110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442691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E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prehistoric samples of plants - </a:t>
                      </a:r>
                      <a:r>
                        <a:rPr lang="en-US" sz="2400" u="none" strike="noStrike" dirty="0" err="1">
                          <a:effectLst/>
                        </a:rPr>
                        <a:t>uncarbonize</a:t>
                      </a:r>
                      <a:r>
                        <a:rPr lang="cs-CZ" sz="2400" u="none" strike="noStrike" dirty="0">
                          <a:effectLst/>
                        </a:rPr>
                        <a:t>d</a:t>
                      </a:r>
                      <a:r>
                        <a:rPr lang="en-US" sz="2400" u="none" strike="noStrike" dirty="0">
                          <a:effectLst/>
                        </a:rPr>
                        <a:t>, Peru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 dirty="0">
                          <a:effectLst/>
                        </a:rPr>
                        <a:t>94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578775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F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prehistoric samples of plants - carbonized, Peru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>
                          <a:effectLst/>
                        </a:rPr>
                        <a:t>44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487650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G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modern Maasai setttlement - sediment, soil, dung - pastoral settlement, Kenya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>
                          <a:effectLst/>
                        </a:rPr>
                        <a:t>19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264231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H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soil</a:t>
                      </a:r>
                      <a:r>
                        <a:rPr lang="cs-CZ" sz="2400" u="none" strike="noStrike" dirty="0">
                          <a:effectLst/>
                        </a:rPr>
                        <a:t> </a:t>
                      </a:r>
                      <a:r>
                        <a:rPr lang="cs-CZ" sz="2400" u="none" strike="noStrike" dirty="0" err="1">
                          <a:effectLst/>
                        </a:rPr>
                        <a:t>archaeological</a:t>
                      </a:r>
                      <a:r>
                        <a:rPr lang="cs-CZ" sz="2400" u="none" strike="noStrike" dirty="0">
                          <a:effectLst/>
                        </a:rPr>
                        <a:t> </a:t>
                      </a:r>
                      <a:r>
                        <a:rPr lang="cs-CZ" sz="2400" u="none" strike="noStrike" dirty="0" err="1">
                          <a:effectLst/>
                        </a:rPr>
                        <a:t>site</a:t>
                      </a:r>
                      <a:r>
                        <a:rPr lang="cs-CZ" sz="2400" u="none" strike="noStrike" dirty="0">
                          <a:effectLst/>
                        </a:rPr>
                        <a:t> - </a:t>
                      </a:r>
                      <a:r>
                        <a:rPr lang="cs-CZ" sz="2400" u="none" strike="noStrike" dirty="0" err="1">
                          <a:effectLst/>
                        </a:rPr>
                        <a:t>pastoral</a:t>
                      </a:r>
                      <a:r>
                        <a:rPr lang="cs-CZ" sz="2400" u="none" strike="noStrike" dirty="0">
                          <a:effectLst/>
                        </a:rPr>
                        <a:t>, </a:t>
                      </a:r>
                      <a:r>
                        <a:rPr lang="cs-CZ" sz="2400" u="none" strike="noStrike" dirty="0" err="1">
                          <a:effectLst/>
                        </a:rPr>
                        <a:t>Kenya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>
                          <a:effectLst/>
                        </a:rPr>
                        <a:t>12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71981"/>
                  </a:ext>
                </a:extLst>
              </a:tr>
              <a:tr h="321246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I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archaeobotanical</a:t>
                      </a:r>
                      <a:r>
                        <a:rPr lang="cs-CZ" sz="2400" u="none" strike="noStrike" dirty="0">
                          <a:effectLst/>
                        </a:rPr>
                        <a:t> </a:t>
                      </a:r>
                      <a:r>
                        <a:rPr lang="cs-CZ" sz="2400" u="none" strike="noStrike" dirty="0" err="1">
                          <a:effectLst/>
                        </a:rPr>
                        <a:t>crop</a:t>
                      </a:r>
                      <a:r>
                        <a:rPr lang="cs-CZ" sz="2400" u="none" strike="noStrike" dirty="0">
                          <a:effectLst/>
                        </a:rPr>
                        <a:t> </a:t>
                      </a:r>
                      <a:r>
                        <a:rPr lang="cs-CZ" sz="2400" u="none" strike="noStrike" dirty="0" err="1">
                          <a:effectLst/>
                        </a:rPr>
                        <a:t>samples</a:t>
                      </a:r>
                      <a:r>
                        <a:rPr lang="cs-CZ" sz="2400" u="none" strike="noStrike" dirty="0">
                          <a:effectLst/>
                        </a:rPr>
                        <a:t>, </a:t>
                      </a:r>
                      <a:r>
                        <a:rPr lang="cs-CZ" sz="2400" u="none" strike="noStrike" dirty="0" err="1">
                          <a:effectLst/>
                        </a:rPr>
                        <a:t>Bulgaria</a:t>
                      </a:r>
                      <a:r>
                        <a:rPr lang="cs-CZ" sz="2400" u="none" strike="noStrike" dirty="0">
                          <a:effectLst/>
                        </a:rPr>
                        <a:t>, </a:t>
                      </a:r>
                      <a:r>
                        <a:rPr lang="cs-CZ" sz="2400" u="none" strike="noStrike" dirty="0" err="1">
                          <a:effectLst/>
                        </a:rPr>
                        <a:t>Greece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 dirty="0">
                          <a:effectLst/>
                        </a:rPr>
                        <a:t>31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93" marR="10493" marT="10493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084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5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BF3254-3C04-42F7-51E3-08057FCF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Isotopes</a:t>
            </a:r>
          </a:p>
        </p:txBody>
      </p:sp>
      <p:pic>
        <p:nvPicPr>
          <p:cNvPr id="9" name="Zástupný obsah 8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E82A670E-D1F1-5670-01D8-50D1AEA59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6" y="1842375"/>
            <a:ext cx="11749675" cy="478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4E19AB52-8670-D413-EA76-B1EDA83AD416}"/>
              </a:ext>
            </a:extLst>
          </p:cNvPr>
          <p:cNvSpPr/>
          <p:nvPr/>
        </p:nvSpPr>
        <p:spPr>
          <a:xfrm>
            <a:off x="6771790" y="2935892"/>
            <a:ext cx="1272619" cy="1404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2C4CE5D-C9F3-4B72-4340-73654492E670}"/>
              </a:ext>
            </a:extLst>
          </p:cNvPr>
          <p:cNvCxnSpPr>
            <a:cxnSpLocks/>
          </p:cNvCxnSpPr>
          <p:nvPr/>
        </p:nvCxnSpPr>
        <p:spPr>
          <a:xfrm flipV="1">
            <a:off x="6771790" y="4424516"/>
            <a:ext cx="523745" cy="1581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449348C-C789-5280-1BFC-0A74C2222CAB}"/>
              </a:ext>
            </a:extLst>
          </p:cNvPr>
          <p:cNvSpPr txBox="1"/>
          <p:nvPr/>
        </p:nvSpPr>
        <p:spPr>
          <a:xfrm>
            <a:off x="4572000" y="6175126"/>
            <a:ext cx="371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Orange </a:t>
            </a:r>
            <a:r>
              <a:rPr lang="cs-CZ" dirty="0" err="1"/>
              <a:t>points</a:t>
            </a:r>
            <a:r>
              <a:rPr lang="cs-CZ" dirty="0"/>
              <a:t> = medieval fields</a:t>
            </a:r>
          </a:p>
          <a:p>
            <a:r>
              <a:rPr lang="cs-CZ" dirty="0"/>
              <a:t>Grain </a:t>
            </a:r>
            <a:r>
              <a:rPr lang="cs-CZ" dirty="0" err="1"/>
              <a:t>production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95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89575-130D-20D0-77D2-8250A4DA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diagram, snímek obrazovky, Plán&#10;&#10;Popis byl vytvořen automaticky">
            <a:extLst>
              <a:ext uri="{FF2B5EF4-FFF2-40B4-BE49-F238E27FC236}">
                <a16:creationId xmlns:a16="http://schemas.microsoft.com/office/drawing/2014/main" id="{65C6F6F4-BF97-56C9-01B4-FA37F35B5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3704"/>
          <a:stretch/>
        </p:blipFill>
        <p:spPr>
          <a:xfrm>
            <a:off x="351742" y="1239066"/>
            <a:ext cx="11488516" cy="4788000"/>
          </a:xfrm>
        </p:spPr>
      </p:pic>
    </p:spTree>
    <p:extLst>
      <p:ext uri="{BB962C8B-B14F-4D97-AF65-F5344CB8AC3E}">
        <p14:creationId xmlns:p14="http://schemas.microsoft.com/office/powerpoint/2010/main" val="217855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38EDE5-BCEA-E4CF-29B3-B206F6C1D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8C9938-7176-1ED3-5CA7-B6ADA033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/>
              <a:t>Conclusion</a:t>
            </a:r>
            <a:endParaRPr lang="cs-CZ" dirty="0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5C401B3D-E92A-CF4B-D611-CE5E654AE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7761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37783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363</Words>
  <Application>Microsoft Office PowerPoint</Application>
  <PresentationFormat>Širokoúhlá obrazovka</PresentationFormat>
  <Paragraphs>59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Aptos</vt:lpstr>
      <vt:lpstr>Aptos Narrow</vt:lpstr>
      <vt:lpstr>Arial</vt:lpstr>
      <vt:lpstr>Calibri</vt:lpstr>
      <vt:lpstr>Calibri Light</vt:lpstr>
      <vt:lpstr>OpenSans</vt:lpstr>
      <vt:lpstr>OpenSans-Bold</vt:lpstr>
      <vt:lpstr>Motiv Office</vt:lpstr>
      <vt:lpstr>New stable isotope geochemical approach documents grain production and manuring in the High Middle Ages</vt:lpstr>
      <vt:lpstr>Cistercians</vt:lpstr>
      <vt:lpstr>Prezentace aplikace PowerPoint</vt:lpstr>
      <vt:lpstr>Prezentace aplikace PowerPoint</vt:lpstr>
      <vt:lpstr>Geochemistry</vt:lpstr>
      <vt:lpstr>Isotopes</vt:lpstr>
      <vt:lpstr>Isotopes</vt:lpstr>
      <vt:lpstr>Prezentace aplikace PowerPoint</vt:lpstr>
      <vt:lpstr>Conclusion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Geochemical analysis in the area of a medieval Cistercian manorial farm</dc:title>
  <dc:creator>Janovský, Martin</dc:creator>
  <cp:lastModifiedBy>Janovský, Martin</cp:lastModifiedBy>
  <cp:revision>4</cp:revision>
  <dcterms:created xsi:type="dcterms:W3CDTF">2023-04-23T08:07:21Z</dcterms:created>
  <dcterms:modified xsi:type="dcterms:W3CDTF">2024-04-17T13:18:13Z</dcterms:modified>
</cp:coreProperties>
</file>