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modernComment_110_F2E5EBB3.xml" ContentType="application/vnd.ms-powerpoint.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omments/modernComment_128_BB4F610A.xml" ContentType="application/vnd.ms-powerpoint.comment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98" r:id="rId2"/>
    <p:sldMasterId id="2147483672" r:id="rId3"/>
    <p:sldMasterId id="2147483681" r:id="rId4"/>
    <p:sldMasterId id="2147483693" r:id="rId5"/>
  </p:sldMasterIdLst>
  <p:notesMasterIdLst>
    <p:notesMasterId r:id="rId20"/>
  </p:notesMasterIdLst>
  <p:sldIdLst>
    <p:sldId id="285" r:id="rId6"/>
    <p:sldId id="272" r:id="rId7"/>
    <p:sldId id="290" r:id="rId8"/>
    <p:sldId id="284" r:id="rId9"/>
    <p:sldId id="487" r:id="rId10"/>
    <p:sldId id="479" r:id="rId11"/>
    <p:sldId id="475" r:id="rId12"/>
    <p:sldId id="282" r:id="rId13"/>
    <p:sldId id="467" r:id="rId14"/>
    <p:sldId id="482" r:id="rId15"/>
    <p:sldId id="296" r:id="rId16"/>
    <p:sldId id="486" r:id="rId17"/>
    <p:sldId id="286" r:id="rId18"/>
    <p:sldId id="271" r:id="rId19"/>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D3B80FD-B38B-37AE-1645-915CFA1D8B49}" name="Marit Hendrickx" initials="MH" userId="S::marit.hendrickx@kuleuven.be::15d81356-a35e-4eef-811a-b8ad3981417e"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598EAB"/>
    <a:srgbClr val="4C7C96"/>
    <a:srgbClr val="000000"/>
    <a:srgbClr val="FF0000"/>
    <a:srgbClr val="00BEBE"/>
    <a:srgbClr val="558BA9"/>
    <a:srgbClr val="6C9BB4"/>
    <a:srgbClr val="CEDEE6"/>
    <a:srgbClr val="27589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D4DFAA1-04EC-466F-98CE-87D39C64F1B6}" v="8" dt="2024-04-14T09:56:34.38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89" autoAdjust="0"/>
    <p:restoredTop sz="53171" autoAdjust="0"/>
  </p:normalViewPr>
  <p:slideViewPr>
    <p:cSldViewPr snapToGrid="0">
      <p:cViewPr>
        <p:scale>
          <a:sx n="75" d="100"/>
          <a:sy n="75" d="100"/>
        </p:scale>
        <p:origin x="236" y="-636"/>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5/10/relationships/revisionInfo" Target="revisionInfo.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 Id="rId27"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t Hendrickx" userId="15d81356-a35e-4eef-811a-b8ad3981417e" providerId="ADAL" clId="{5D4DFAA1-04EC-466F-98CE-87D39C64F1B6}"/>
    <pc:docChg chg="undo custSel modSld">
      <pc:chgData name="Marit Hendrickx" userId="15d81356-a35e-4eef-811a-b8ad3981417e" providerId="ADAL" clId="{5D4DFAA1-04EC-466F-98CE-87D39C64F1B6}" dt="2024-04-14T10:02:16.658" v="43" actId="400"/>
      <pc:docMkLst>
        <pc:docMk/>
      </pc:docMkLst>
      <pc:sldChg chg="modNotesTx">
        <pc:chgData name="Marit Hendrickx" userId="15d81356-a35e-4eef-811a-b8ad3981417e" providerId="ADAL" clId="{5D4DFAA1-04EC-466F-98CE-87D39C64F1B6}" dt="2024-04-14T09:54:18.752" v="6" actId="20577"/>
        <pc:sldMkLst>
          <pc:docMk/>
          <pc:sldMk cId="210674076" sldId="282"/>
        </pc:sldMkLst>
      </pc:sldChg>
      <pc:sldChg chg="modTransition">
        <pc:chgData name="Marit Hendrickx" userId="15d81356-a35e-4eef-811a-b8ad3981417e" providerId="ADAL" clId="{5D4DFAA1-04EC-466F-98CE-87D39C64F1B6}" dt="2024-04-14T09:49:06.747" v="5"/>
        <pc:sldMkLst>
          <pc:docMk/>
          <pc:sldMk cId="99052541" sldId="284"/>
        </pc:sldMkLst>
      </pc:sldChg>
      <pc:sldChg chg="modNotesTx">
        <pc:chgData name="Marit Hendrickx" userId="15d81356-a35e-4eef-811a-b8ad3981417e" providerId="ADAL" clId="{5D4DFAA1-04EC-466F-98CE-87D39C64F1B6}" dt="2024-04-14T10:02:16.658" v="43" actId="400"/>
        <pc:sldMkLst>
          <pc:docMk/>
          <pc:sldMk cId="3142541578" sldId="296"/>
        </pc:sldMkLst>
      </pc:sldChg>
      <pc:sldChg chg="modNotesTx">
        <pc:chgData name="Marit Hendrickx" userId="15d81356-a35e-4eef-811a-b8ad3981417e" providerId="ADAL" clId="{5D4DFAA1-04EC-466F-98CE-87D39C64F1B6}" dt="2024-04-14T09:58:55.258" v="42" actId="20577"/>
        <pc:sldMkLst>
          <pc:docMk/>
          <pc:sldMk cId="907298069" sldId="467"/>
        </pc:sldMkLst>
      </pc:sldChg>
      <pc:sldChg chg="addSp modSp mod modAnim modNotesTx">
        <pc:chgData name="Marit Hendrickx" userId="15d81356-a35e-4eef-811a-b8ad3981417e" providerId="ADAL" clId="{5D4DFAA1-04EC-466F-98CE-87D39C64F1B6}" dt="2024-04-14T09:57:49.599" v="37" actId="400"/>
        <pc:sldMkLst>
          <pc:docMk/>
          <pc:sldMk cId="500241041" sldId="475"/>
        </pc:sldMkLst>
        <pc:spChg chg="add mod">
          <ac:chgData name="Marit Hendrickx" userId="15d81356-a35e-4eef-811a-b8ad3981417e" providerId="ADAL" clId="{5D4DFAA1-04EC-466F-98CE-87D39C64F1B6}" dt="2024-04-14T09:56:22.466" v="34" actId="164"/>
          <ac:spMkLst>
            <pc:docMk/>
            <pc:sldMk cId="500241041" sldId="475"/>
            <ac:spMk id="2" creationId="{D6ED4D61-5C39-6BFB-A628-F7B9012D4E3A}"/>
          </ac:spMkLst>
        </pc:spChg>
        <pc:spChg chg="add mod">
          <ac:chgData name="Marit Hendrickx" userId="15d81356-a35e-4eef-811a-b8ad3981417e" providerId="ADAL" clId="{5D4DFAA1-04EC-466F-98CE-87D39C64F1B6}" dt="2024-04-14T09:56:22.466" v="34" actId="164"/>
          <ac:spMkLst>
            <pc:docMk/>
            <pc:sldMk cId="500241041" sldId="475"/>
            <ac:spMk id="4" creationId="{4A9CF67C-DC0F-5D74-4FE6-92B169719538}"/>
          </ac:spMkLst>
        </pc:spChg>
        <pc:grpChg chg="add mod">
          <ac:chgData name="Marit Hendrickx" userId="15d81356-a35e-4eef-811a-b8ad3981417e" providerId="ADAL" clId="{5D4DFAA1-04EC-466F-98CE-87D39C64F1B6}" dt="2024-04-14T09:56:22.466" v="34" actId="164"/>
          <ac:grpSpMkLst>
            <pc:docMk/>
            <pc:sldMk cId="500241041" sldId="475"/>
            <ac:grpSpMk id="5" creationId="{F73E8215-3027-00C5-028A-E605C9B63745}"/>
          </ac:grpSpMkLst>
        </pc:grpChg>
      </pc:sldChg>
      <pc:sldChg chg="delSp mod delAnim modNotesTx">
        <pc:chgData name="Marit Hendrickx" userId="15d81356-a35e-4eef-811a-b8ad3981417e" providerId="ADAL" clId="{5D4DFAA1-04EC-466F-98CE-87D39C64F1B6}" dt="2024-04-14T09:47:40.096" v="1" actId="478"/>
        <pc:sldMkLst>
          <pc:docMk/>
          <pc:sldMk cId="1665682837" sldId="482"/>
        </pc:sldMkLst>
        <pc:grpChg chg="del">
          <ac:chgData name="Marit Hendrickx" userId="15d81356-a35e-4eef-811a-b8ad3981417e" providerId="ADAL" clId="{5D4DFAA1-04EC-466F-98CE-87D39C64F1B6}" dt="2024-04-14T09:47:40.096" v="1" actId="478"/>
          <ac:grpSpMkLst>
            <pc:docMk/>
            <pc:sldMk cId="1665682837" sldId="482"/>
            <ac:grpSpMk id="45" creationId="{5D312270-00AA-EF58-3D23-AB55C09DCDC9}"/>
          </ac:grpSpMkLst>
        </pc:grpChg>
      </pc:sldChg>
    </pc:docChg>
  </pc:docChgLst>
</pc:chgInfo>
</file>

<file path=ppt/comments/modernComment_110_F2E5EBB3.xml><?xml version="1.0" encoding="utf-8"?>
<p188:cmLst xmlns:a="http://schemas.openxmlformats.org/drawingml/2006/main" xmlns:r="http://schemas.openxmlformats.org/officeDocument/2006/relationships" xmlns:p188="http://schemas.microsoft.com/office/powerpoint/2018/8/main">
  <p188:cm id="{66F97412-E692-43FA-B283-6171FA975399}" authorId="{4D3B80FD-B38B-37AE-1645-915CFA1D8B49}" status="resolved" created="2024-04-04T16:25:25.121" complete="100000">
    <pc:sldMkLst xmlns:pc="http://schemas.microsoft.com/office/powerpoint/2013/main/command">
      <pc:docMk/>
      <pc:sldMk cId="4075154355" sldId="272"/>
    </pc:sldMkLst>
    <p188:txBody>
      <a:bodyPr/>
      <a:lstStyle/>
      <a:p>
        <a:r>
          <a:rPr lang="en-US"/>
          <a:t>Input data ipv. Boundary &amp; initial conditions?</a:t>
        </a:r>
      </a:p>
    </p188:txBody>
  </p188:cm>
</p188:cmLst>
</file>

<file path=ppt/comments/modernComment_128_BB4F610A.xml><?xml version="1.0" encoding="utf-8"?>
<p188:cmLst xmlns:a="http://schemas.openxmlformats.org/drawingml/2006/main" xmlns:r="http://schemas.openxmlformats.org/officeDocument/2006/relationships" xmlns:p188="http://schemas.microsoft.com/office/powerpoint/2018/8/main">
  <p188:cm id="{1DFD1C46-96F1-4D59-8F99-567ECBC196CA}" authorId="{4D3B80FD-B38B-37AE-1645-915CFA1D8B49}" status="resolved" created="2024-04-08T08:34:35.775" complete="100000">
    <ac:deMkLst xmlns:ac="http://schemas.microsoft.com/office/drawing/2013/main/command">
      <pc:docMk xmlns:pc="http://schemas.microsoft.com/office/powerpoint/2013/main/command"/>
      <pc:sldMk xmlns:pc="http://schemas.microsoft.com/office/powerpoint/2013/main/command" cId="3142541578" sldId="296"/>
      <ac:picMk id="11" creationId="{FD1C9C26-9AC0-6447-5D8D-2F05B9762915}"/>
    </ac:deMkLst>
    <p188:txBody>
      <a:bodyPr/>
      <a:lstStyle/>
      <a:p>
        <a:r>
          <a:rPr lang="en-US"/>
          <a:t>Eigenlijk gewoon de (gemiddelde) error</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977539-29FD-4C9A-8CB4-C9CE9B3DF46E}" type="datetimeFigureOut">
              <a:rPr lang="en-US" smtClean="0"/>
              <a:t>4/14/2024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5655C1-FC97-467B-ACFF-208DE8D873EC}" type="slidenum">
              <a:rPr lang="en-US" smtClean="0"/>
              <a:t>‹#›</a:t>
            </a:fld>
            <a:endParaRPr lang="en-US"/>
          </a:p>
        </p:txBody>
      </p:sp>
    </p:spTree>
    <p:extLst>
      <p:ext uri="{BB962C8B-B14F-4D97-AF65-F5344CB8AC3E}">
        <p14:creationId xmlns:p14="http://schemas.microsoft.com/office/powerpoint/2010/main" val="22880078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dirty="0"/>
              <a:t>Session HS3.9 </a:t>
            </a:r>
            <a:r>
              <a:rPr lang="en-US" sz="1200" i="1" dirty="0"/>
              <a:t>– Advances in Diagnostics, Sensitivity Analysis, Bayesian Evaluation, and Hypothesis Testing of Earth and Environmental Systems Models</a:t>
            </a:r>
          </a:p>
          <a:p>
            <a:r>
              <a:rPr lang="en-US" b="1" i="0" dirty="0">
                <a:effectLst/>
                <a:latin typeface="Open Sans" panose="020B0606030504020204" pitchFamily="34" charset="0"/>
              </a:rPr>
              <a:t>Chairpersons</a:t>
            </a:r>
            <a:r>
              <a:rPr lang="en-US" b="0" i="0" dirty="0">
                <a:effectLst/>
                <a:latin typeface="Open Sans" panose="020B0606030504020204" pitchFamily="34" charset="0"/>
              </a:rPr>
              <a:t>: Juliane Mai, Thomas </a:t>
            </a:r>
            <a:r>
              <a:rPr lang="en-US" b="0" i="0" dirty="0" err="1">
                <a:effectLst/>
                <a:latin typeface="Open Sans" panose="020B0606030504020204" pitchFamily="34" charset="0"/>
              </a:rPr>
              <a:t>Wöhling</a:t>
            </a:r>
            <a:r>
              <a:rPr lang="en-US" b="0" i="0" dirty="0">
                <a:effectLst/>
                <a:latin typeface="Open Sans" panose="020B0606030504020204" pitchFamily="34" charset="0"/>
              </a:rPr>
              <a:t>, Cristina Prieto</a:t>
            </a:r>
          </a:p>
          <a:p>
            <a:endParaRPr lang="en-US" b="0" i="0" dirty="0">
              <a:effectLst/>
              <a:latin typeface="Open Sans" panose="020B0606030504020204" pitchFamily="34" charset="0"/>
            </a:endParaRPr>
          </a:p>
          <a:p>
            <a:endParaRPr lang="en-US" dirty="0"/>
          </a:p>
        </p:txBody>
      </p:sp>
      <p:sp>
        <p:nvSpPr>
          <p:cNvPr id="4" name="Slide Number Placeholder 3"/>
          <p:cNvSpPr>
            <a:spLocks noGrp="1"/>
          </p:cNvSpPr>
          <p:nvPr>
            <p:ph type="sldNum" sz="quarter" idx="5"/>
          </p:nvPr>
        </p:nvSpPr>
        <p:spPr/>
        <p:txBody>
          <a:bodyPr/>
          <a:lstStyle/>
          <a:p>
            <a:fld id="{D85655C1-FC97-467B-ACFF-208DE8D873EC}" type="slidenum">
              <a:rPr lang="en-US" smtClean="0"/>
              <a:t>1</a:t>
            </a:fld>
            <a:endParaRPr lang="en-US"/>
          </a:p>
        </p:txBody>
      </p:sp>
    </p:spTree>
    <p:extLst>
      <p:ext uri="{BB962C8B-B14F-4D97-AF65-F5344CB8AC3E}">
        <p14:creationId xmlns:p14="http://schemas.microsoft.com/office/powerpoint/2010/main" val="3453240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 can go to the real-time application of the model. Left of the dashed line is the calibration period, with the amount of data days indicated in the bar below, while the validation period is the 10-day prediction on the right side of the line. At the same time, on the right, we see how our posterior parameter distributions evolve as we have an increasing amount of data available for parameter estimation. </a:t>
            </a:r>
          </a:p>
          <a:p>
            <a:r>
              <a:rPr lang="en-US" dirty="0"/>
              <a:t>First of all, we see a decrease in uncertainty with increasing data availability, which can be seen by the shrinking blue band. Additionally, there is a sensor bias that is not in the model simulation, as the simulation is pulled towards the samples instead of the sensor data. Even if our sensor measurements are biased, as we have only few sensors, we are still able to correct this bias with uncorrelated samples by applying the generalized error model, as the sensor measurement errors are highly correlated.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trike="sngStrike" dirty="0"/>
              <a:t>Performance of the model during the calibration period slightly decreases with increasing data availability, as it becomes more difficult to fit the model to all this data. Still, performance is very good with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trike="sngStrike" dirty="0"/>
              <a:t>a correlation of 0.99 to 0.90 and a bias-corrected RMSE of 0.0182 to 0.0391</a:t>
            </a:r>
          </a:p>
          <a:p>
            <a:endParaRPr lang="en-US" dirty="0"/>
          </a:p>
          <a:p>
            <a:r>
              <a:rPr lang="en-US" dirty="0"/>
              <a:t>SLIDE 7 = 1:30 min</a:t>
            </a:r>
          </a:p>
        </p:txBody>
      </p:sp>
      <p:sp>
        <p:nvSpPr>
          <p:cNvPr id="4" name="Slide Number Placeholder 3"/>
          <p:cNvSpPr>
            <a:spLocks noGrp="1"/>
          </p:cNvSpPr>
          <p:nvPr>
            <p:ph type="sldNum" sz="quarter" idx="5"/>
          </p:nvPr>
        </p:nvSpPr>
        <p:spPr/>
        <p:txBody>
          <a:bodyPr/>
          <a:lstStyle/>
          <a:p>
            <a:fld id="{D85655C1-FC97-467B-ACFF-208DE8D873EC}" type="slidenum">
              <a:rPr lang="en-US" smtClean="0"/>
              <a:t>10</a:t>
            </a:fld>
            <a:endParaRPr lang="en-US"/>
          </a:p>
        </p:txBody>
      </p:sp>
    </p:spTree>
    <p:extLst>
      <p:ext uri="{BB962C8B-B14F-4D97-AF65-F5344CB8AC3E}">
        <p14:creationId xmlns:p14="http://schemas.microsoft.com/office/powerpoint/2010/main" val="24909885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the validation period, I summarized our 4 field trials of 2023 into bias-corrected RMSEs in function of amount of calibration data, broken down in prediction lead days.</a:t>
            </a:r>
          </a:p>
          <a:p>
            <a:r>
              <a:rPr lang="en-US" dirty="0"/>
              <a:t>Generally, the accuracy of the soil moisture predictions is very good.</a:t>
            </a:r>
          </a:p>
          <a:p>
            <a:r>
              <a:rPr lang="en-US" dirty="0"/>
              <a:t>The error increases with lead days, which is to be expected as prediction errors propagate with time. In practice, we will </a:t>
            </a:r>
            <a:r>
              <a:rPr lang="en-US" strike="sngStrike" dirty="0"/>
              <a:t>never look beyond the 7-day prediction, and we’ll even </a:t>
            </a:r>
            <a:r>
              <a:rPr lang="en-US" dirty="0"/>
              <a:t>focus on the first 4 lead days, as the parameter estimation is executed twice a week. We also see that the model prediction generally becomes more accurate as more data is used for calibration.</a:t>
            </a:r>
          </a:p>
          <a:p>
            <a:endParaRPr lang="en-US" dirty="0"/>
          </a:p>
          <a:p>
            <a:r>
              <a:rPr lang="en-US" dirty="0"/>
              <a:t>SLIDE 8 = 1:00 min</a:t>
            </a:r>
          </a:p>
        </p:txBody>
      </p:sp>
      <p:sp>
        <p:nvSpPr>
          <p:cNvPr id="4" name="Slide Number Placeholder 3"/>
          <p:cNvSpPr>
            <a:spLocks noGrp="1"/>
          </p:cNvSpPr>
          <p:nvPr>
            <p:ph type="sldNum" sz="quarter" idx="5"/>
          </p:nvPr>
        </p:nvSpPr>
        <p:spPr/>
        <p:txBody>
          <a:bodyPr/>
          <a:lstStyle/>
          <a:p>
            <a:fld id="{D85655C1-FC97-467B-ACFF-208DE8D873EC}" type="slidenum">
              <a:rPr lang="en-US" smtClean="0"/>
              <a:t>11</a:t>
            </a:fld>
            <a:endParaRPr lang="en-US"/>
          </a:p>
        </p:txBody>
      </p:sp>
    </p:spTree>
    <p:extLst>
      <p:ext uri="{BB962C8B-B14F-4D97-AF65-F5344CB8AC3E}">
        <p14:creationId xmlns:p14="http://schemas.microsoft.com/office/powerpoint/2010/main" val="9068382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Today I only talked about measurement uncertainty, but weather input data is also an important source of uncertainty in farmers fields where we use uncertain precipitation radar data instead of rain gauge data. We are currently working on the implementation of rainfall multipliers </a:t>
            </a:r>
            <a:r>
              <a:rPr lang="en-US" strike="sngStrike" dirty="0"/>
              <a:t>with an observation-based probability distribution</a:t>
            </a:r>
            <a:r>
              <a:rPr lang="en-US" b="0" i="0" dirty="0">
                <a:solidFill>
                  <a:srgbClr val="ECECEC"/>
                </a:solidFill>
                <a:effectLst/>
                <a:latin typeface="Söhne"/>
              </a:rPr>
              <a:t>, aiming for a better uncertainty estimate, though there's a risk of overfitting, potentially reducing predictive power.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ECECEC"/>
              </a:solidFill>
              <a:effectLst/>
              <a:latin typeface="Söhne"/>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SLIDE 9 = 0:30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r>
              <a:rPr lang="en-US" dirty="0">
                <a:sym typeface="Wingdings" panose="05000000000000000000" pitchFamily="2" charset="2"/>
              </a:rPr>
              <a:t> &gt; 4:10 min + 5:00 min = 9:10 min</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D85655C1-FC97-467B-ACFF-208DE8D873EC}" type="slidenum">
              <a:rPr lang="en-US" smtClean="0"/>
              <a:t>12</a:t>
            </a:fld>
            <a:endParaRPr lang="en-US"/>
          </a:p>
        </p:txBody>
      </p:sp>
    </p:spTree>
    <p:extLst>
      <p:ext uri="{BB962C8B-B14F-4D97-AF65-F5344CB8AC3E}">
        <p14:creationId xmlns:p14="http://schemas.microsoft.com/office/powerpoint/2010/main" val="32112170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2">
                  <a:lumMod val="75000"/>
                </a:schemeClr>
              </a:solidFill>
              <a:effectLst/>
              <a:latin typeface="+mn-lt"/>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E63CDE25-1B77-42F8-8DA5-3E8241C920EA}" type="slidenum">
              <a:rPr lang="en-US" smtClean="0"/>
              <a:t>13</a:t>
            </a:fld>
            <a:endParaRPr lang="en-US"/>
          </a:p>
        </p:txBody>
      </p:sp>
    </p:spTree>
    <p:extLst>
      <p:ext uri="{BB962C8B-B14F-4D97-AF65-F5344CB8AC3E}">
        <p14:creationId xmlns:p14="http://schemas.microsoft.com/office/powerpoint/2010/main" val="9277470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Arial" panose="020B0604020202020204" pitchFamily="34" charset="0"/>
              </a:rPr>
              <a:t>8 min + 2 min for questions and discussions</a:t>
            </a:r>
            <a:endParaRPr lang="en-US" dirty="0"/>
          </a:p>
        </p:txBody>
      </p:sp>
      <p:sp>
        <p:nvSpPr>
          <p:cNvPr id="4" name="Slide Number Placeholder 3"/>
          <p:cNvSpPr>
            <a:spLocks noGrp="1"/>
          </p:cNvSpPr>
          <p:nvPr>
            <p:ph type="sldNum" sz="quarter" idx="5"/>
          </p:nvPr>
        </p:nvSpPr>
        <p:spPr/>
        <p:txBody>
          <a:bodyPr/>
          <a:lstStyle/>
          <a:p>
            <a:fld id="{E63CDE25-1B77-42F8-8DA5-3E8241C920EA}" type="slidenum">
              <a:rPr lang="en-US" smtClean="0"/>
              <a:t>14</a:t>
            </a:fld>
            <a:endParaRPr lang="en-US"/>
          </a:p>
        </p:txBody>
      </p:sp>
    </p:spTree>
    <p:extLst>
      <p:ext uri="{BB962C8B-B14F-4D97-AF65-F5344CB8AC3E}">
        <p14:creationId xmlns:p14="http://schemas.microsoft.com/office/powerpoint/2010/main" val="11552493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I would like to introduce SWIM², a digital twin </a:t>
            </a:r>
            <a:r>
              <a:rPr lang="en-US" dirty="0"/>
              <a:t>at field-scale </a:t>
            </a:r>
            <a:r>
              <a:rPr lang="en-US" b="0" dirty="0"/>
              <a:t>that simulates and predicts </a:t>
            </a:r>
            <a:r>
              <a:rPr lang="en-US" dirty="0"/>
              <a:t>soil moisture in real time with the purpose of irrigation scheduling. </a:t>
            </a:r>
          </a:p>
          <a:p>
            <a:r>
              <a:rPr lang="en-US" dirty="0"/>
              <a:t>In this framework, 12 soil and crop parameters of a simple FAO-based soil water balance are estimated with DREAM. </a:t>
            </a:r>
          </a:p>
          <a:p>
            <a:r>
              <a:rPr lang="en-US" dirty="0"/>
              <a:t>The Bayesian parameter estimation is driven by daily mean soil moisture sensor measurements from 3 sensors and periodic soil moisture samples, and results in parameter sets leading to soil moisture simulations with an uncertainty estimate. Then we can also predict soil moisture with a realistic uncertainty estimate and decide on optimal irrigation scheduling.</a:t>
            </a:r>
          </a:p>
          <a:p>
            <a:endParaRPr lang="en-US" dirty="0"/>
          </a:p>
          <a:p>
            <a:endParaRPr lang="en-US" dirty="0"/>
          </a:p>
        </p:txBody>
      </p:sp>
      <p:sp>
        <p:nvSpPr>
          <p:cNvPr id="4" name="Slide Number Placeholder 3"/>
          <p:cNvSpPr>
            <a:spLocks noGrp="1"/>
          </p:cNvSpPr>
          <p:nvPr>
            <p:ph type="sldNum" sz="quarter" idx="5"/>
          </p:nvPr>
        </p:nvSpPr>
        <p:spPr/>
        <p:txBody>
          <a:bodyPr/>
          <a:lstStyle/>
          <a:p>
            <a:fld id="{D85655C1-FC97-467B-ACFF-208DE8D873EC}" type="slidenum">
              <a:rPr lang="en-US" smtClean="0"/>
              <a:t>2</a:t>
            </a:fld>
            <a:endParaRPr lang="en-US"/>
          </a:p>
        </p:txBody>
      </p:sp>
    </p:spTree>
    <p:extLst>
      <p:ext uri="{BB962C8B-B14F-4D97-AF65-F5344CB8AC3E}">
        <p14:creationId xmlns:p14="http://schemas.microsoft.com/office/powerpoint/2010/main" val="22394937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Arial" charset="0"/>
                <a:ea typeface="+mj-ea"/>
                <a:cs typeface="+mj-cs"/>
              </a:rPr>
              <a:t>Today I will focus on the m</a:t>
            </a:r>
            <a:r>
              <a:rPr lang="en-US" dirty="0"/>
              <a:t>easurement uncertainty which is key in the parameter &amp; uncertainty estimation.</a:t>
            </a:r>
          </a:p>
          <a:p>
            <a:r>
              <a:rPr lang="en-US" dirty="0"/>
              <a:t>In DREAM we can consider this measurement uncertainty with the error covariance matrix. The aim is to correctly quantify these errors and evaluate how they are propagated through the model.</a:t>
            </a:r>
          </a:p>
          <a:p>
            <a:r>
              <a:rPr lang="en-US" dirty="0"/>
              <a:t>To do this, we build a generalized error model because the measurements within one field are limited to only 3 sensors per field and only few samples.</a:t>
            </a:r>
          </a:p>
          <a:p>
            <a:endParaRPr lang="en-US" dirty="0"/>
          </a:p>
          <a:p>
            <a:r>
              <a:rPr lang="en-US" dirty="0"/>
              <a:t>SLIDE 1+1 = 1:30 min</a:t>
            </a:r>
          </a:p>
        </p:txBody>
      </p:sp>
      <p:sp>
        <p:nvSpPr>
          <p:cNvPr id="4" name="Slide Number Placeholder 3"/>
          <p:cNvSpPr>
            <a:spLocks noGrp="1"/>
          </p:cNvSpPr>
          <p:nvPr>
            <p:ph type="sldNum" sz="quarter" idx="5"/>
          </p:nvPr>
        </p:nvSpPr>
        <p:spPr/>
        <p:txBody>
          <a:bodyPr/>
          <a:lstStyle/>
          <a:p>
            <a:fld id="{D85655C1-FC97-467B-ACFF-208DE8D873EC}" type="slidenum">
              <a:rPr lang="en-US" smtClean="0"/>
              <a:t>3</a:t>
            </a:fld>
            <a:endParaRPr lang="en-US"/>
          </a:p>
        </p:txBody>
      </p:sp>
    </p:spTree>
    <p:extLst>
      <p:ext uri="{BB962C8B-B14F-4D97-AF65-F5344CB8AC3E}">
        <p14:creationId xmlns:p14="http://schemas.microsoft.com/office/powerpoint/2010/main" val="18359196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ECECEC"/>
                </a:solidFill>
                <a:effectLst/>
                <a:latin typeface="Söhne"/>
              </a:rPr>
              <a:t>Before we dive into the error model, we need to calibrate the sensor data to account for the discrepancy between soil samples throughout the whole 30 cm soil layer and sensor point measurements at 15 cm depth.</a:t>
            </a:r>
          </a:p>
          <a:p>
            <a:r>
              <a:rPr lang="en-US" b="0" i="0" dirty="0">
                <a:solidFill>
                  <a:srgbClr val="ECECEC"/>
                </a:solidFill>
                <a:effectLst/>
                <a:latin typeface="Söhne"/>
              </a:rPr>
              <a:t>This general calibration is based on datapoints from field measurements during 3 growing seasons in about 30 fields per year. </a:t>
            </a:r>
          </a:p>
          <a:p>
            <a:r>
              <a:rPr lang="en-US" b="0" i="0" dirty="0">
                <a:solidFill>
                  <a:srgbClr val="ECECEC"/>
                </a:solidFill>
                <a:effectLst/>
                <a:latin typeface="Söhne"/>
              </a:rPr>
              <a:t>The sensor data are the mean of three sensors in the measurement zone of a field.</a:t>
            </a:r>
          </a:p>
          <a:p>
            <a:r>
              <a:rPr lang="en-US" b="0" i="0" dirty="0">
                <a:solidFill>
                  <a:srgbClr val="ECECEC"/>
                </a:solidFill>
                <a:effectLst/>
                <a:latin typeface="Söhne"/>
              </a:rPr>
              <a:t>After this general calibration is applied, we can further examine the measurement errors.</a:t>
            </a:r>
          </a:p>
          <a:p>
            <a:endParaRPr lang="en-US" b="0" i="0" dirty="0">
              <a:solidFill>
                <a:srgbClr val="ECECEC"/>
              </a:solidFill>
              <a:effectLst/>
              <a:latin typeface="Söhne"/>
            </a:endParaRPr>
          </a:p>
          <a:p>
            <a:r>
              <a:rPr lang="en-US" b="0" i="0" dirty="0">
                <a:solidFill>
                  <a:srgbClr val="ECECEC"/>
                </a:solidFill>
                <a:effectLst/>
                <a:latin typeface="Söhne"/>
              </a:rPr>
              <a:t>SLIDE 2 = 0:40 min</a:t>
            </a:r>
          </a:p>
        </p:txBody>
      </p:sp>
      <p:sp>
        <p:nvSpPr>
          <p:cNvPr id="4" name="Slide Number Placeholder 3"/>
          <p:cNvSpPr>
            <a:spLocks noGrp="1"/>
          </p:cNvSpPr>
          <p:nvPr>
            <p:ph type="sldNum" sz="quarter" idx="5"/>
          </p:nvPr>
        </p:nvSpPr>
        <p:spPr/>
        <p:txBody>
          <a:bodyPr/>
          <a:lstStyle/>
          <a:p>
            <a:fld id="{D85655C1-FC97-467B-ACFF-208DE8D873EC}" type="slidenum">
              <a:rPr lang="en-US" smtClean="0"/>
              <a:t>4</a:t>
            </a:fld>
            <a:endParaRPr lang="en-US"/>
          </a:p>
        </p:txBody>
      </p:sp>
    </p:spTree>
    <p:extLst>
      <p:ext uri="{BB962C8B-B14F-4D97-AF65-F5344CB8AC3E}">
        <p14:creationId xmlns:p14="http://schemas.microsoft.com/office/powerpoint/2010/main" val="24941688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of all, a systematic error may be present. This is illustrated with a field trial where 4 sensor modules were installed with three sensors each. H</a:t>
            </a:r>
            <a:r>
              <a:rPr lang="en-US" dirty="0">
                <a:sym typeface="Wingdings" panose="05000000000000000000" pitchFamily="2" charset="2"/>
              </a:rPr>
              <a:t>ere we can clearly see the different sensor measurement biases at the different locations. For instance, the location 2 with the green color always measures a higher soil moisture content compared to the field mean and the samples. Thus, we can say that the sensor measurement errors are strongly correlated in time.</a:t>
            </a:r>
          </a:p>
          <a:p>
            <a:r>
              <a:rPr lang="en-US" dirty="0">
                <a:sym typeface="Wingdings" panose="05000000000000000000" pitchFamily="2" charset="2"/>
              </a:rPr>
              <a:t>On top of this, there is also a random error. This corresponds to the variance of the sensor measurements with respect to their bias corrected curve.</a:t>
            </a:r>
          </a:p>
          <a:p>
            <a:r>
              <a:rPr lang="en-US" dirty="0">
                <a:sym typeface="Wingdings" panose="05000000000000000000" pitchFamily="2" charset="2"/>
              </a:rPr>
              <a:t>We quantify the systematic bias, which is the intercept, and the random error for each field.</a:t>
            </a:r>
          </a:p>
        </p:txBody>
      </p:sp>
      <p:sp>
        <p:nvSpPr>
          <p:cNvPr id="4" name="Slide Number Placeholder 3"/>
          <p:cNvSpPr>
            <a:spLocks noGrp="1"/>
          </p:cNvSpPr>
          <p:nvPr>
            <p:ph type="sldNum" sz="quarter" idx="5"/>
          </p:nvPr>
        </p:nvSpPr>
        <p:spPr/>
        <p:txBody>
          <a:bodyPr/>
          <a:lstStyle/>
          <a:p>
            <a:fld id="{D85655C1-FC97-467B-ACFF-208DE8D873EC}" type="slidenum">
              <a:rPr lang="en-US" smtClean="0"/>
              <a:t>5</a:t>
            </a:fld>
            <a:endParaRPr lang="en-US"/>
          </a:p>
        </p:txBody>
      </p:sp>
    </p:spTree>
    <p:extLst>
      <p:ext uri="{BB962C8B-B14F-4D97-AF65-F5344CB8AC3E}">
        <p14:creationId xmlns:p14="http://schemas.microsoft.com/office/powerpoint/2010/main" val="14836489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generalized systematic error will then be defined by the variance of all intercepts, while the generalized random error is the median observed random error.</a:t>
            </a:r>
          </a:p>
          <a:p>
            <a:endParaRPr lang="en-US" dirty="0"/>
          </a:p>
          <a:p>
            <a:r>
              <a:rPr lang="en-US" dirty="0"/>
              <a:t>SLIDE 3+3 = 1:10 min</a:t>
            </a:r>
          </a:p>
        </p:txBody>
      </p:sp>
      <p:sp>
        <p:nvSpPr>
          <p:cNvPr id="4" name="Slide Number Placeholder 3"/>
          <p:cNvSpPr>
            <a:spLocks noGrp="1"/>
          </p:cNvSpPr>
          <p:nvPr>
            <p:ph type="sldNum" sz="quarter" idx="5"/>
          </p:nvPr>
        </p:nvSpPr>
        <p:spPr/>
        <p:txBody>
          <a:bodyPr/>
          <a:lstStyle/>
          <a:p>
            <a:fld id="{D85655C1-FC97-467B-ACFF-208DE8D873EC}" type="slidenum">
              <a:rPr lang="en-US" smtClean="0"/>
              <a:t>6</a:t>
            </a:fld>
            <a:endParaRPr lang="en-US"/>
          </a:p>
        </p:txBody>
      </p:sp>
    </p:spTree>
    <p:extLst>
      <p:ext uri="{BB962C8B-B14F-4D97-AF65-F5344CB8AC3E}">
        <p14:creationId xmlns:p14="http://schemas.microsoft.com/office/powerpoint/2010/main" val="519408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resulting systematic error was about 3.5 volumetric percent, while the random error was only 2 volumetric percent.</a:t>
            </a:r>
          </a:p>
          <a:p>
            <a:r>
              <a:rPr lang="en-US" dirty="0"/>
              <a:t>With these values, we can build our error covariance matrix, with the covariance corresponding to the systematic error and the total error on the diagonal being the sum of the systematic and random error. </a:t>
            </a:r>
          </a:p>
          <a:p>
            <a:r>
              <a:rPr lang="en-US" dirty="0"/>
              <a:t>This results in a high correlation of 74%, as was to be expected.</a:t>
            </a:r>
          </a:p>
          <a:p>
            <a:r>
              <a:rPr lang="en-US" dirty="0"/>
              <a:t>Aside from the sensor measurement errors, we also need to include the independent soil moisture samples, but it’s important to note that these errors are uncorrelated to the sensor errors and each other. </a:t>
            </a:r>
            <a:r>
              <a:rPr lang="en-US" strike="sngStrike" dirty="0"/>
              <a:t>This sample error was quantified in field trials with repeated sampling and was about 0.4 volumetric percent.</a:t>
            </a:r>
          </a:p>
          <a:p>
            <a:endParaRPr lang="en-US" dirty="0"/>
          </a:p>
          <a:p>
            <a:r>
              <a:rPr lang="en-US" dirty="0"/>
              <a:t>SLIDE 4 = 0:50 min</a:t>
            </a:r>
          </a:p>
          <a:p>
            <a:endParaRPr lang="en-US" dirty="0"/>
          </a:p>
          <a:p>
            <a:r>
              <a:rPr lang="en-US" dirty="0"/>
              <a:t>---------------</a:t>
            </a:r>
            <a:r>
              <a:rPr lang="en-US" dirty="0">
                <a:sym typeface="Wingdings" panose="05000000000000000000" pitchFamily="2" charset="2"/>
              </a:rPr>
              <a:t> &gt; 4:10 min</a:t>
            </a:r>
            <a:endParaRPr lang="en-US" dirty="0"/>
          </a:p>
        </p:txBody>
      </p:sp>
      <p:sp>
        <p:nvSpPr>
          <p:cNvPr id="4" name="Slide Number Placeholder 3"/>
          <p:cNvSpPr>
            <a:spLocks noGrp="1"/>
          </p:cNvSpPr>
          <p:nvPr>
            <p:ph type="sldNum" sz="quarter" idx="5"/>
          </p:nvPr>
        </p:nvSpPr>
        <p:spPr/>
        <p:txBody>
          <a:bodyPr/>
          <a:lstStyle/>
          <a:p>
            <a:fld id="{D85655C1-FC97-467B-ACFF-208DE8D873EC}" type="slidenum">
              <a:rPr lang="en-US" smtClean="0"/>
              <a:t>7</a:t>
            </a:fld>
            <a:endParaRPr lang="en-US"/>
          </a:p>
        </p:txBody>
      </p:sp>
    </p:spTree>
    <p:extLst>
      <p:ext uri="{BB962C8B-B14F-4D97-AF65-F5344CB8AC3E}">
        <p14:creationId xmlns:p14="http://schemas.microsoft.com/office/powerpoint/2010/main" val="28277594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We’ll perform a temporal evaluation that is in line with the real-time application of the model. Hence, we evaluate model performance in function of data availability throughout the growing season. For example, after 10 days, we have 10 days of sensor measurements and 1 soil moisture sample. These 10 days are the calibration period. From here on, we predict the soil moisture for the next 10 days, which is the validation period. We do this again for 20 days of calibration with another 10 days of validation and continue like this to the end of the growing season.</a:t>
            </a:r>
          </a:p>
          <a:p>
            <a:endParaRPr lang="en-US" dirty="0"/>
          </a:p>
          <a:p>
            <a:r>
              <a:rPr lang="en-US" dirty="0"/>
              <a:t>In reality, we’ll make soil moisture predictions with weather forecast ensembles, but for now, we’ll use weather observations to exclude this additional prediction uncertainty.</a:t>
            </a:r>
          </a:p>
          <a:p>
            <a:endParaRPr lang="en-US" dirty="0"/>
          </a:p>
          <a:p>
            <a:r>
              <a:rPr lang="en-US" dirty="0"/>
              <a:t>SLIDE 5 = 1:00 min</a:t>
            </a:r>
          </a:p>
        </p:txBody>
      </p:sp>
      <p:sp>
        <p:nvSpPr>
          <p:cNvPr id="4" name="Slide Number Placeholder 3"/>
          <p:cNvSpPr>
            <a:spLocks noGrp="1"/>
          </p:cNvSpPr>
          <p:nvPr>
            <p:ph type="sldNum" sz="quarter" idx="5"/>
          </p:nvPr>
        </p:nvSpPr>
        <p:spPr/>
        <p:txBody>
          <a:bodyPr/>
          <a:lstStyle/>
          <a:p>
            <a:fld id="{D85655C1-FC97-467B-ACFF-208DE8D873EC}" type="slidenum">
              <a:rPr lang="en-US" smtClean="0"/>
              <a:t>8</a:t>
            </a:fld>
            <a:endParaRPr lang="en-US"/>
          </a:p>
        </p:txBody>
      </p:sp>
    </p:spTree>
    <p:extLst>
      <p:ext uri="{BB962C8B-B14F-4D97-AF65-F5344CB8AC3E}">
        <p14:creationId xmlns:p14="http://schemas.microsoft.com/office/powerpoint/2010/main" val="12912897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 will illustrate this by means of a field trial in 2023.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the left we see the soil water balance for a full growing season of chicory in a field in Belgium. Precipitation and irrigation are shown by the bars, and on the left axis, we see soil moisture content. The black curve with the grey uncertainty band is the mean soil moisture measured by three sensors, while the black dots are the soil moisture samples. Then we have the blue curve with the blue uncertainty band, which is the simulated soil moisture content. Field capacity is shown by the orange line and the critical soil moisture content is shown by the red line.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the right we see the posterior parameter distributions at the end of the growing season, while all prior distributions were defined as non-informative uniform priors within the shown boundaries.</a:t>
            </a:r>
          </a:p>
          <a:p>
            <a:endParaRPr lang="en-US" dirty="0"/>
          </a:p>
          <a:p>
            <a:r>
              <a:rPr lang="en-US" dirty="0"/>
              <a:t>SLIDE 6 = 1:00 min</a:t>
            </a:r>
          </a:p>
        </p:txBody>
      </p:sp>
      <p:sp>
        <p:nvSpPr>
          <p:cNvPr id="4" name="Slide Number Placeholder 3"/>
          <p:cNvSpPr>
            <a:spLocks noGrp="1"/>
          </p:cNvSpPr>
          <p:nvPr>
            <p:ph type="sldNum" sz="quarter" idx="5"/>
          </p:nvPr>
        </p:nvSpPr>
        <p:spPr/>
        <p:txBody>
          <a:bodyPr/>
          <a:lstStyle/>
          <a:p>
            <a:fld id="{D85655C1-FC97-467B-ACFF-208DE8D873EC}" type="slidenum">
              <a:rPr lang="en-US" smtClean="0"/>
              <a:t>9</a:t>
            </a:fld>
            <a:endParaRPr lang="en-US"/>
          </a:p>
        </p:txBody>
      </p:sp>
    </p:spTree>
    <p:extLst>
      <p:ext uri="{BB962C8B-B14F-4D97-AF65-F5344CB8AC3E}">
        <p14:creationId xmlns:p14="http://schemas.microsoft.com/office/powerpoint/2010/main" val="3363106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eldia">
    <p:spTree>
      <p:nvGrpSpPr>
        <p:cNvPr id="1" name=""/>
        <p:cNvGrpSpPr/>
        <p:nvPr/>
      </p:nvGrpSpPr>
      <p:grpSpPr>
        <a:xfrm>
          <a:off x="0" y="0"/>
          <a:ext cx="0" cy="0"/>
          <a:chOff x="0" y="0"/>
          <a:chExt cx="0" cy="0"/>
        </a:xfrm>
      </p:grpSpPr>
      <p:sp>
        <p:nvSpPr>
          <p:cNvPr id="7" name="Rechthoek 6"/>
          <p:cNvSpPr/>
          <p:nvPr/>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sp>
        <p:nvSpPr>
          <p:cNvPr id="10" name="Rechthoek 9"/>
          <p:cNvSpPr/>
          <p:nvPr/>
        </p:nvSpPr>
        <p:spPr>
          <a:xfrm>
            <a:off x="0" y="648000"/>
            <a:ext cx="12193200" cy="621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sp>
        <p:nvSpPr>
          <p:cNvPr id="8" name="Rechthoek 7"/>
          <p:cNvSpPr/>
          <p:nvPr/>
        </p:nvSpPr>
        <p:spPr>
          <a:xfrm>
            <a:off x="0" y="647998"/>
            <a:ext cx="12193200" cy="4456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pic>
        <p:nvPicPr>
          <p:cNvPr id="9" name="Afbeelding 8"/>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60000" y="360000"/>
            <a:ext cx="2018135" cy="720000"/>
          </a:xfrm>
          <a:prstGeom prst="rect">
            <a:avLst/>
          </a:prstGeom>
        </p:spPr>
      </p:pic>
      <p:sp>
        <p:nvSpPr>
          <p:cNvPr id="2" name="Titel 1"/>
          <p:cNvSpPr>
            <a:spLocks noGrp="1"/>
          </p:cNvSpPr>
          <p:nvPr>
            <p:ph type="ctrTitle"/>
          </p:nvPr>
        </p:nvSpPr>
        <p:spPr>
          <a:xfrm>
            <a:off x="575999" y="1080000"/>
            <a:ext cx="6096524" cy="4024798"/>
          </a:xfrm>
        </p:spPr>
        <p:txBody>
          <a:bodyPr anchor="ctr" anchorCtr="0">
            <a:normAutofit/>
          </a:bodyPr>
          <a:lstStyle>
            <a:lvl1pPr algn="l">
              <a:defRPr sz="4000" baseline="0">
                <a:solidFill>
                  <a:schemeClr val="bg1"/>
                </a:solidFill>
              </a:defRPr>
            </a:lvl1pPr>
          </a:lstStyle>
          <a:p>
            <a:r>
              <a:rPr lang="en-US"/>
              <a:t>Click to edit Master title style</a:t>
            </a:r>
            <a:endParaRPr lang="nl-NL" dirty="0"/>
          </a:p>
        </p:txBody>
      </p:sp>
      <p:sp>
        <p:nvSpPr>
          <p:cNvPr id="3" name="Ondertitel 2"/>
          <p:cNvSpPr>
            <a:spLocks noGrp="1"/>
          </p:cNvSpPr>
          <p:nvPr>
            <p:ph type="subTitle" idx="1"/>
          </p:nvPr>
        </p:nvSpPr>
        <p:spPr>
          <a:xfrm>
            <a:off x="575999" y="5392801"/>
            <a:ext cx="6096524" cy="730188"/>
          </a:xfrm>
        </p:spPr>
        <p:txBody>
          <a:bodyPr lIns="0" tIns="0" rIns="0" bIns="0"/>
          <a:lstStyle>
            <a:lvl1pPr marL="0" indent="0" algn="l">
              <a:buNone/>
              <a:defRPr sz="24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l-NL" dirty="0"/>
          </a:p>
        </p:txBody>
      </p:sp>
      <p:sp>
        <p:nvSpPr>
          <p:cNvPr id="5" name="Picture Placeholder 4"/>
          <p:cNvSpPr>
            <a:spLocks noGrp="1"/>
          </p:cNvSpPr>
          <p:nvPr>
            <p:ph type="pic" sz="quarter" idx="10"/>
          </p:nvPr>
        </p:nvSpPr>
        <p:spPr>
          <a:xfrm>
            <a:off x="7248525" y="1654175"/>
            <a:ext cx="4368673" cy="4468813"/>
          </a:xfrm>
        </p:spPr>
        <p:txBody>
          <a:bodyPr/>
          <a:lstStyle/>
          <a:p>
            <a:r>
              <a:rPr lang="en-US"/>
              <a:t>Click icon to add picture</a:t>
            </a:r>
            <a:endParaRPr lang="nl-NL"/>
          </a:p>
        </p:txBody>
      </p:sp>
    </p:spTree>
    <p:extLst>
      <p:ext uri="{BB962C8B-B14F-4D97-AF65-F5344CB8AC3E}">
        <p14:creationId xmlns:p14="http://schemas.microsoft.com/office/powerpoint/2010/main" val="1742870150"/>
      </p:ext>
    </p:extLst>
  </p:cSld>
  <p:clrMapOvr>
    <a:masterClrMapping/>
  </p:clrMapOvr>
  <p:extLst>
    <p:ext uri="{DCECCB84-F9BA-43D5-87BE-67443E8EF086}">
      <p15:sldGuideLst xmlns:p15="http://schemas.microsoft.com/office/powerpoint/2012/main">
        <p15:guide id="1" orient="horz" pos="1026">
          <p15:clr>
            <a:srgbClr val="FBAE40"/>
          </p15:clr>
        </p15:guide>
        <p15:guide id="2" pos="4203">
          <p15:clr>
            <a:srgbClr val="FBAE40"/>
          </p15:clr>
        </p15:guide>
        <p15:guide id="3" orient="horz" pos="3974">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Date Placeholder 6">
            <a:extLst>
              <a:ext uri="{FF2B5EF4-FFF2-40B4-BE49-F238E27FC236}">
                <a16:creationId xmlns:a16="http://schemas.microsoft.com/office/drawing/2014/main" id="{B20A2D06-EC15-4E84-8FAA-7C6E381AFEBF}"/>
              </a:ext>
            </a:extLst>
          </p:cNvPr>
          <p:cNvSpPr>
            <a:spLocks noGrp="1"/>
          </p:cNvSpPr>
          <p:nvPr>
            <p:ph type="dt" sz="half" idx="10"/>
          </p:nvPr>
        </p:nvSpPr>
        <p:spPr/>
        <p:txBody>
          <a:bodyPr/>
          <a:lstStyle/>
          <a:p>
            <a:fld id="{01A0BB16-212A-4289-888C-8D2F042D7563}" type="datetime1">
              <a:rPr lang="en-US" smtClean="0"/>
              <a:t>4/14/2024</a:t>
            </a:fld>
            <a:endParaRPr lang="en-US"/>
          </a:p>
        </p:txBody>
      </p:sp>
      <p:sp>
        <p:nvSpPr>
          <p:cNvPr id="8" name="Footer Placeholder 7">
            <a:extLst>
              <a:ext uri="{FF2B5EF4-FFF2-40B4-BE49-F238E27FC236}">
                <a16:creationId xmlns:a16="http://schemas.microsoft.com/office/drawing/2014/main" id="{FE7E0305-6FB5-41B3-8A45-472C59D9CC5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DFF90F0-0F5D-4E66-ADDA-C6BFDF5F110B}"/>
              </a:ext>
            </a:extLst>
          </p:cNvPr>
          <p:cNvSpPr>
            <a:spLocks noGrp="1"/>
          </p:cNvSpPr>
          <p:nvPr>
            <p:ph type="sldNum" sz="quarter" idx="12"/>
          </p:nvPr>
        </p:nvSpPr>
        <p:spPr/>
        <p:txBody>
          <a:bodyPr/>
          <a:lstStyle/>
          <a:p>
            <a:fld id="{E3D1373C-039A-4186-A86A-721D35252C93}" type="slidenum">
              <a:rPr lang="en-US" smtClean="0"/>
              <a:t>‹#›</a:t>
            </a:fld>
            <a:endParaRPr lang="en-US"/>
          </a:p>
        </p:txBody>
      </p:sp>
    </p:spTree>
    <p:extLst>
      <p:ext uri="{BB962C8B-B14F-4D97-AF65-F5344CB8AC3E}">
        <p14:creationId xmlns:p14="http://schemas.microsoft.com/office/powerpoint/2010/main" val="37479536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3EB9008-5CC7-4A8B-A476-EFDFECE6E6A6}"/>
              </a:ext>
            </a:extLst>
          </p:cNvPr>
          <p:cNvSpPr>
            <a:spLocks noGrp="1"/>
          </p:cNvSpPr>
          <p:nvPr>
            <p:ph type="dt" sz="half" idx="10"/>
          </p:nvPr>
        </p:nvSpPr>
        <p:spPr/>
        <p:txBody>
          <a:bodyPr/>
          <a:lstStyle/>
          <a:p>
            <a:fld id="{79BC7CCC-5E60-450D-B2EA-40DB2D8C7E82}" type="datetime1">
              <a:rPr lang="en-US" smtClean="0"/>
              <a:t>4/14/2024</a:t>
            </a:fld>
            <a:endParaRPr lang="en-US"/>
          </a:p>
        </p:txBody>
      </p:sp>
      <p:sp>
        <p:nvSpPr>
          <p:cNvPr id="8" name="Footer Placeholder 7">
            <a:extLst>
              <a:ext uri="{FF2B5EF4-FFF2-40B4-BE49-F238E27FC236}">
                <a16:creationId xmlns:a16="http://schemas.microsoft.com/office/drawing/2014/main" id="{64829221-8B12-4910-97D5-9CEF107359A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F3DAAF5-BDC9-42FC-B583-E80E4E828F81}"/>
              </a:ext>
            </a:extLst>
          </p:cNvPr>
          <p:cNvSpPr>
            <a:spLocks noGrp="1"/>
          </p:cNvSpPr>
          <p:nvPr>
            <p:ph type="sldNum" sz="quarter" idx="12"/>
          </p:nvPr>
        </p:nvSpPr>
        <p:spPr/>
        <p:txBody>
          <a:bodyPr/>
          <a:lstStyle/>
          <a:p>
            <a:fld id="{E3D1373C-039A-4186-A86A-721D35252C93}" type="slidenum">
              <a:rPr lang="en-US" smtClean="0"/>
              <a:t>‹#›</a:t>
            </a:fld>
            <a:endParaRPr lang="en-US"/>
          </a:p>
        </p:txBody>
      </p:sp>
      <p:sp>
        <p:nvSpPr>
          <p:cNvPr id="10" name="Title 9">
            <a:extLst>
              <a:ext uri="{FF2B5EF4-FFF2-40B4-BE49-F238E27FC236}">
                <a16:creationId xmlns:a16="http://schemas.microsoft.com/office/drawing/2014/main" id="{24B86087-B824-4C8A-B0DA-23880F6B07D5}"/>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399513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eldia">
    <p:spTree>
      <p:nvGrpSpPr>
        <p:cNvPr id="1" name=""/>
        <p:cNvGrpSpPr/>
        <p:nvPr/>
      </p:nvGrpSpPr>
      <p:grpSpPr>
        <a:xfrm>
          <a:off x="0" y="0"/>
          <a:ext cx="0" cy="0"/>
          <a:chOff x="0" y="0"/>
          <a:chExt cx="0" cy="0"/>
        </a:xfrm>
      </p:grpSpPr>
      <p:sp>
        <p:nvSpPr>
          <p:cNvPr id="7" name="Rechthoek 6"/>
          <p:cNvSpPr/>
          <p:nvPr/>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sp>
        <p:nvSpPr>
          <p:cNvPr id="10" name="Rechthoek 9"/>
          <p:cNvSpPr/>
          <p:nvPr/>
        </p:nvSpPr>
        <p:spPr>
          <a:xfrm>
            <a:off x="0" y="1654175"/>
            <a:ext cx="12193200" cy="345062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pic>
        <p:nvPicPr>
          <p:cNvPr id="9" name="Afbeelding 8"/>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60000" y="360000"/>
            <a:ext cx="2018135" cy="720000"/>
          </a:xfrm>
          <a:prstGeom prst="rect">
            <a:avLst/>
          </a:prstGeom>
        </p:spPr>
      </p:pic>
      <p:sp>
        <p:nvSpPr>
          <p:cNvPr id="2" name="Titel 1"/>
          <p:cNvSpPr>
            <a:spLocks noGrp="1"/>
          </p:cNvSpPr>
          <p:nvPr>
            <p:ph type="ctrTitle"/>
          </p:nvPr>
        </p:nvSpPr>
        <p:spPr>
          <a:xfrm>
            <a:off x="575999" y="1080000"/>
            <a:ext cx="6096524" cy="4024798"/>
          </a:xfrm>
        </p:spPr>
        <p:txBody>
          <a:bodyPr anchor="ctr" anchorCtr="0">
            <a:normAutofit/>
          </a:bodyPr>
          <a:lstStyle>
            <a:lvl1pPr algn="l">
              <a:defRPr sz="4000" baseline="0">
                <a:solidFill>
                  <a:schemeClr val="tx1"/>
                </a:solidFill>
                <a:latin typeface="+mj-lt"/>
              </a:defRPr>
            </a:lvl1pPr>
          </a:lstStyle>
          <a:p>
            <a:r>
              <a:rPr lang="en-US" dirty="0"/>
              <a:t>Click to edit Master title style</a:t>
            </a:r>
            <a:endParaRPr lang="nl-NL" dirty="0"/>
          </a:p>
        </p:txBody>
      </p:sp>
      <p:sp>
        <p:nvSpPr>
          <p:cNvPr id="3" name="Ondertitel 2"/>
          <p:cNvSpPr>
            <a:spLocks noGrp="1"/>
          </p:cNvSpPr>
          <p:nvPr>
            <p:ph type="subTitle" idx="1"/>
          </p:nvPr>
        </p:nvSpPr>
        <p:spPr>
          <a:xfrm>
            <a:off x="575999" y="5392801"/>
            <a:ext cx="6096524" cy="730188"/>
          </a:xfrm>
        </p:spPr>
        <p:txBody>
          <a:bodyPr lIns="0" tIns="0" rIns="0" bIns="0"/>
          <a:lstStyle>
            <a:lvl1pPr marL="0" indent="0" algn="l">
              <a:buNone/>
              <a:defRPr sz="2400" baseline="0">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l-NL" dirty="0"/>
          </a:p>
        </p:txBody>
      </p:sp>
      <p:sp>
        <p:nvSpPr>
          <p:cNvPr id="5" name="Picture Placeholder 4"/>
          <p:cNvSpPr>
            <a:spLocks noGrp="1"/>
          </p:cNvSpPr>
          <p:nvPr>
            <p:ph type="pic" sz="quarter" idx="10"/>
          </p:nvPr>
        </p:nvSpPr>
        <p:spPr>
          <a:xfrm>
            <a:off x="7248525" y="1654175"/>
            <a:ext cx="4368673" cy="4468813"/>
          </a:xfrm>
        </p:spPr>
        <p:txBody>
          <a:bodyPr/>
          <a:lstStyle>
            <a:lvl1pPr>
              <a:defRPr>
                <a:latin typeface="+mj-lt"/>
              </a:defRPr>
            </a:lvl1pPr>
          </a:lstStyle>
          <a:p>
            <a:r>
              <a:rPr lang="en-US"/>
              <a:t>Click icon to add picture</a:t>
            </a:r>
            <a:endParaRPr lang="nl-NL"/>
          </a:p>
        </p:txBody>
      </p:sp>
    </p:spTree>
    <p:extLst>
      <p:ext uri="{BB962C8B-B14F-4D97-AF65-F5344CB8AC3E}">
        <p14:creationId xmlns:p14="http://schemas.microsoft.com/office/powerpoint/2010/main" val="131301546"/>
      </p:ext>
    </p:extLst>
  </p:cSld>
  <p:clrMapOvr>
    <a:masterClrMapping/>
  </p:clrMapOvr>
  <p:extLst>
    <p:ext uri="{DCECCB84-F9BA-43D5-87BE-67443E8EF086}">
      <p15:sldGuideLst xmlns:p15="http://schemas.microsoft.com/office/powerpoint/2012/main">
        <p15:guide id="1" orient="horz" pos="1026">
          <p15:clr>
            <a:srgbClr val="FBAE40"/>
          </p15:clr>
        </p15:guide>
        <p15:guide id="2" pos="4203">
          <p15:clr>
            <a:srgbClr val="FBAE40"/>
          </p15:clr>
        </p15:guide>
        <p15:guide id="3" orient="horz" pos="397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574800" y="1615858"/>
            <a:ext cx="11042400" cy="45041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6" name="Tijdelijke aanduiding voor dianummer 5"/>
          <p:cNvSpPr>
            <a:spLocks noGrp="1"/>
          </p:cNvSpPr>
          <p:nvPr>
            <p:ph type="sldNum" sz="quarter" idx="12"/>
          </p:nvPr>
        </p:nvSpPr>
        <p:spPr>
          <a:xfrm>
            <a:off x="119271" y="6210000"/>
            <a:ext cx="455530" cy="648000"/>
          </a:xfrm>
          <a:prstGeom prst="rect">
            <a:avLst/>
          </a:prstGeom>
        </p:spPr>
        <p:txBody>
          <a:bodyPr/>
          <a:lstStyle>
            <a:lvl1pPr algn="ctr">
              <a:defRPr/>
            </a:lvl1pPr>
          </a:lstStyle>
          <a:p>
            <a:fld id="{E3D1373C-039A-4186-A86A-721D35252C93}" type="slidenum">
              <a:rPr lang="en-US" smtClean="0"/>
              <a:t>‹#›</a:t>
            </a:fld>
            <a:endParaRPr lang="en-US"/>
          </a:p>
        </p:txBody>
      </p:sp>
      <p:sp>
        <p:nvSpPr>
          <p:cNvPr id="9" name="Date Placeholder 8">
            <a:extLst>
              <a:ext uri="{FF2B5EF4-FFF2-40B4-BE49-F238E27FC236}">
                <a16:creationId xmlns:a16="http://schemas.microsoft.com/office/drawing/2014/main" id="{698A0CE7-54AA-4518-A3D8-92546BD454EE}"/>
              </a:ext>
            </a:extLst>
          </p:cNvPr>
          <p:cNvSpPr>
            <a:spLocks noGrp="1"/>
          </p:cNvSpPr>
          <p:nvPr>
            <p:ph type="dt" sz="half" idx="13"/>
          </p:nvPr>
        </p:nvSpPr>
        <p:spPr/>
        <p:txBody>
          <a:bodyPr/>
          <a:lstStyle/>
          <a:p>
            <a:fld id="{94351479-E738-49C5-8AB1-F700B6A16E10}" type="datetime1">
              <a:rPr lang="en-US" smtClean="0"/>
              <a:t>4/14/2024</a:t>
            </a:fld>
            <a:endParaRPr lang="en-US"/>
          </a:p>
        </p:txBody>
      </p:sp>
      <p:sp>
        <p:nvSpPr>
          <p:cNvPr id="10" name="Footer Placeholder 9">
            <a:extLst>
              <a:ext uri="{FF2B5EF4-FFF2-40B4-BE49-F238E27FC236}">
                <a16:creationId xmlns:a16="http://schemas.microsoft.com/office/drawing/2014/main" id="{93F4A0C1-6A1B-4289-A454-34539384A706}"/>
              </a:ext>
            </a:extLst>
          </p:cNvPr>
          <p:cNvSpPr>
            <a:spLocks noGrp="1"/>
          </p:cNvSpPr>
          <p:nvPr>
            <p:ph type="ftr" sz="quarter" idx="14"/>
          </p:nvPr>
        </p:nvSpPr>
        <p:spPr/>
        <p:txBody>
          <a:bodyPr/>
          <a:lstStyle/>
          <a:p>
            <a:endParaRPr lang="en-US"/>
          </a:p>
        </p:txBody>
      </p:sp>
      <p:sp>
        <p:nvSpPr>
          <p:cNvPr id="11" name="Title 10">
            <a:extLst>
              <a:ext uri="{FF2B5EF4-FFF2-40B4-BE49-F238E27FC236}">
                <a16:creationId xmlns:a16="http://schemas.microsoft.com/office/drawing/2014/main" id="{78A1DE9F-D23D-48D6-8DDA-FB487A3F1CC1}"/>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944142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ectiekop">
    <p:spTree>
      <p:nvGrpSpPr>
        <p:cNvPr id="1" name=""/>
        <p:cNvGrpSpPr/>
        <p:nvPr/>
      </p:nvGrpSpPr>
      <p:grpSpPr>
        <a:xfrm>
          <a:off x="0" y="0"/>
          <a:ext cx="0" cy="0"/>
          <a:chOff x="0" y="0"/>
          <a:chExt cx="0" cy="0"/>
        </a:xfrm>
      </p:grpSpPr>
      <p:sp>
        <p:nvSpPr>
          <p:cNvPr id="7" name="Rechthoek 6"/>
          <p:cNvSpPr/>
          <p:nvPr/>
        </p:nvSpPr>
        <p:spPr>
          <a:xfrm>
            <a:off x="0" y="0"/>
            <a:ext cx="6672263" cy="686553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sp>
        <p:nvSpPr>
          <p:cNvPr id="2" name="Titel 1"/>
          <p:cNvSpPr>
            <a:spLocks noGrp="1"/>
          </p:cNvSpPr>
          <p:nvPr>
            <p:ph type="title"/>
          </p:nvPr>
        </p:nvSpPr>
        <p:spPr>
          <a:xfrm>
            <a:off x="755373" y="1800000"/>
            <a:ext cx="5917149" cy="2386800"/>
          </a:xfrm>
        </p:spPr>
        <p:txBody>
          <a:bodyPr anchor="b"/>
          <a:lstStyle>
            <a:lvl1pPr>
              <a:defRPr sz="4000" baseline="0">
                <a:solidFill>
                  <a:schemeClr val="tx1"/>
                </a:solidFill>
              </a:defRPr>
            </a:lvl1pPr>
          </a:lstStyle>
          <a:p>
            <a:r>
              <a:rPr lang="en-US" dirty="0"/>
              <a:t>Click to edit Master title style</a:t>
            </a:r>
            <a:endParaRPr lang="nl-NL" dirty="0"/>
          </a:p>
        </p:txBody>
      </p:sp>
      <p:sp>
        <p:nvSpPr>
          <p:cNvPr id="3" name="Tijdelijke aanduiding voor tekst 2"/>
          <p:cNvSpPr>
            <a:spLocks noGrp="1"/>
          </p:cNvSpPr>
          <p:nvPr>
            <p:ph type="body" idx="1"/>
          </p:nvPr>
        </p:nvSpPr>
        <p:spPr>
          <a:xfrm>
            <a:off x="755113" y="4359600"/>
            <a:ext cx="5917150" cy="1501200"/>
          </a:xfrm>
        </p:spPr>
        <p:txBody>
          <a:bodyPr lIns="0" tIns="0" rIns="0" bIns="0"/>
          <a:lstStyle>
            <a:lvl1pPr marL="0" indent="0">
              <a:buNone/>
              <a:defRPr sz="24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Tijdelijke aanduiding voor dianummer 5"/>
          <p:cNvSpPr>
            <a:spLocks noGrp="1"/>
          </p:cNvSpPr>
          <p:nvPr>
            <p:ph type="sldNum" sz="quarter" idx="12"/>
          </p:nvPr>
        </p:nvSpPr>
        <p:spPr>
          <a:xfrm>
            <a:off x="119268" y="6217534"/>
            <a:ext cx="455532" cy="648000"/>
          </a:xfrm>
          <a:prstGeom prst="rect">
            <a:avLst/>
          </a:prstGeom>
        </p:spPr>
        <p:txBody>
          <a:bodyPr/>
          <a:lstStyle/>
          <a:p>
            <a:fld id="{E3D1373C-039A-4186-A86A-721D35252C93}" type="slidenum">
              <a:rPr lang="en-US" smtClean="0"/>
              <a:t>‹#›</a:t>
            </a:fld>
            <a:endParaRPr lang="en-US"/>
          </a:p>
        </p:txBody>
      </p:sp>
      <p:sp>
        <p:nvSpPr>
          <p:cNvPr id="8" name="Picture Placeholder 4"/>
          <p:cNvSpPr>
            <a:spLocks noGrp="1"/>
          </p:cNvSpPr>
          <p:nvPr>
            <p:ph type="pic" sz="quarter" idx="13"/>
          </p:nvPr>
        </p:nvSpPr>
        <p:spPr>
          <a:xfrm>
            <a:off x="7248525" y="584201"/>
            <a:ext cx="4368673" cy="2376000"/>
          </a:xfrm>
        </p:spPr>
        <p:txBody>
          <a:bodyPr/>
          <a:lstStyle/>
          <a:p>
            <a:r>
              <a:rPr lang="en-US"/>
              <a:t>Click icon to add picture</a:t>
            </a:r>
            <a:endParaRPr lang="nl-NL"/>
          </a:p>
        </p:txBody>
      </p:sp>
      <p:sp>
        <p:nvSpPr>
          <p:cNvPr id="9" name="Picture Placeholder 4"/>
          <p:cNvSpPr>
            <a:spLocks noGrp="1"/>
          </p:cNvSpPr>
          <p:nvPr>
            <p:ph type="pic" sz="quarter" idx="14"/>
          </p:nvPr>
        </p:nvSpPr>
        <p:spPr>
          <a:xfrm>
            <a:off x="7248262" y="3248513"/>
            <a:ext cx="4368673" cy="2376000"/>
          </a:xfrm>
        </p:spPr>
        <p:txBody>
          <a:bodyPr/>
          <a:lstStyle/>
          <a:p>
            <a:r>
              <a:rPr lang="en-US"/>
              <a:t>Click icon to add picture</a:t>
            </a:r>
            <a:endParaRPr lang="nl-NL"/>
          </a:p>
        </p:txBody>
      </p:sp>
      <p:sp>
        <p:nvSpPr>
          <p:cNvPr id="11" name="Date Placeholder 10">
            <a:extLst>
              <a:ext uri="{FF2B5EF4-FFF2-40B4-BE49-F238E27FC236}">
                <a16:creationId xmlns:a16="http://schemas.microsoft.com/office/drawing/2014/main" id="{1DCEB0C3-E06B-4B79-AFDC-74DFF19D4972}"/>
              </a:ext>
            </a:extLst>
          </p:cNvPr>
          <p:cNvSpPr>
            <a:spLocks noGrp="1"/>
          </p:cNvSpPr>
          <p:nvPr>
            <p:ph type="dt" sz="half" idx="15"/>
          </p:nvPr>
        </p:nvSpPr>
        <p:spPr/>
        <p:txBody>
          <a:bodyPr/>
          <a:lstStyle>
            <a:lvl1pPr>
              <a:defRPr>
                <a:solidFill>
                  <a:schemeClr val="bg1"/>
                </a:solidFill>
              </a:defRPr>
            </a:lvl1pPr>
          </a:lstStyle>
          <a:p>
            <a:fld id="{08BA932A-70F4-4979-9D42-620388283DA4}" type="datetime1">
              <a:rPr lang="en-US" smtClean="0"/>
              <a:t>4/14/2024</a:t>
            </a:fld>
            <a:endParaRPr lang="en-US"/>
          </a:p>
        </p:txBody>
      </p:sp>
      <p:sp>
        <p:nvSpPr>
          <p:cNvPr id="12" name="Footer Placeholder 11">
            <a:extLst>
              <a:ext uri="{FF2B5EF4-FFF2-40B4-BE49-F238E27FC236}">
                <a16:creationId xmlns:a16="http://schemas.microsoft.com/office/drawing/2014/main" id="{7BD0857B-FB8D-457C-A0AD-E6E8265BC02B}"/>
              </a:ext>
            </a:extLst>
          </p:cNvPr>
          <p:cNvSpPr>
            <a:spLocks noGrp="1"/>
          </p:cNvSpPr>
          <p:nvPr>
            <p:ph type="ftr" sz="quarter" idx="16"/>
          </p:nvPr>
        </p:nvSpPr>
        <p:spPr/>
        <p:txBody>
          <a:bodyPr/>
          <a:lstStyle>
            <a:lvl1pPr>
              <a:defRPr>
                <a:solidFill>
                  <a:schemeClr val="bg1"/>
                </a:solidFill>
              </a:defRPr>
            </a:lvl1pPr>
          </a:lstStyle>
          <a:p>
            <a:endParaRPr lang="en-US" dirty="0"/>
          </a:p>
        </p:txBody>
      </p:sp>
    </p:spTree>
    <p:extLst>
      <p:ext uri="{BB962C8B-B14F-4D97-AF65-F5344CB8AC3E}">
        <p14:creationId xmlns:p14="http://schemas.microsoft.com/office/powerpoint/2010/main" val="3068401891"/>
      </p:ext>
    </p:extLst>
  </p:cSld>
  <p:clrMapOvr>
    <a:masterClrMapping/>
  </p:clrMapOvr>
  <p:extLst>
    <p:ext uri="{DCECCB84-F9BA-43D5-87BE-67443E8EF086}">
      <p15:sldGuideLst xmlns:p15="http://schemas.microsoft.com/office/powerpoint/2012/main">
        <p15:guide id="1" orient="horz" pos="3543">
          <p15:clr>
            <a:srgbClr val="FBAE40"/>
          </p15:clr>
        </p15:guide>
        <p15:guide id="2" pos="4203">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ectiekopWit">
    <p:spTree>
      <p:nvGrpSpPr>
        <p:cNvPr id="1" name=""/>
        <p:cNvGrpSpPr/>
        <p:nvPr/>
      </p:nvGrpSpPr>
      <p:grpSpPr>
        <a:xfrm>
          <a:off x="0" y="0"/>
          <a:ext cx="0" cy="0"/>
          <a:chOff x="0" y="0"/>
          <a:chExt cx="0" cy="0"/>
        </a:xfrm>
      </p:grpSpPr>
      <p:sp>
        <p:nvSpPr>
          <p:cNvPr id="4" name="Rechthoek 6">
            <a:extLst>
              <a:ext uri="{FF2B5EF4-FFF2-40B4-BE49-F238E27FC236}">
                <a16:creationId xmlns:a16="http://schemas.microsoft.com/office/drawing/2014/main" id="{063710D2-279F-BDE3-B1D9-2F41845B5A14}"/>
              </a:ext>
            </a:extLst>
          </p:cNvPr>
          <p:cNvSpPr/>
          <p:nvPr userDrawn="1"/>
        </p:nvSpPr>
        <p:spPr>
          <a:xfrm>
            <a:off x="0" y="0"/>
            <a:ext cx="6672263" cy="686553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sp>
        <p:nvSpPr>
          <p:cNvPr id="2" name="Titel 1"/>
          <p:cNvSpPr>
            <a:spLocks noGrp="1"/>
          </p:cNvSpPr>
          <p:nvPr>
            <p:ph type="title"/>
          </p:nvPr>
        </p:nvSpPr>
        <p:spPr>
          <a:xfrm>
            <a:off x="755373" y="1800000"/>
            <a:ext cx="5916889" cy="2386800"/>
          </a:xfrm>
        </p:spPr>
        <p:txBody>
          <a:bodyPr anchor="b">
            <a:normAutofit/>
          </a:bodyPr>
          <a:lstStyle>
            <a:lvl1pPr>
              <a:defRPr sz="4000"/>
            </a:lvl1pPr>
          </a:lstStyle>
          <a:p>
            <a:r>
              <a:rPr lang="en-US"/>
              <a:t>Click to edit Master title style</a:t>
            </a:r>
            <a:endParaRPr lang="nl-NL" dirty="0"/>
          </a:p>
        </p:txBody>
      </p:sp>
      <p:sp>
        <p:nvSpPr>
          <p:cNvPr id="3" name="Tijdelijke aanduiding voor tekst 2"/>
          <p:cNvSpPr>
            <a:spLocks noGrp="1"/>
          </p:cNvSpPr>
          <p:nvPr>
            <p:ph type="body" idx="1"/>
          </p:nvPr>
        </p:nvSpPr>
        <p:spPr>
          <a:xfrm>
            <a:off x="755373" y="4359600"/>
            <a:ext cx="5916890" cy="1501200"/>
          </a:xfrm>
        </p:spPr>
        <p:txBody>
          <a:bodyPr lIns="0" tIns="0" rIns="0" bIns="0"/>
          <a:lstStyle>
            <a:lvl1pPr marL="0" indent="0">
              <a:buNone/>
              <a:defRPr sz="24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Picture Placeholder 4"/>
          <p:cNvSpPr>
            <a:spLocks noGrp="1"/>
          </p:cNvSpPr>
          <p:nvPr>
            <p:ph type="pic" sz="quarter" idx="13"/>
          </p:nvPr>
        </p:nvSpPr>
        <p:spPr>
          <a:xfrm>
            <a:off x="7248525" y="584201"/>
            <a:ext cx="4368673" cy="5040312"/>
          </a:xfrm>
        </p:spPr>
        <p:txBody>
          <a:bodyPr/>
          <a:lstStyle/>
          <a:p>
            <a:r>
              <a:rPr lang="en-US"/>
              <a:t>Click icon to add picture</a:t>
            </a:r>
            <a:endParaRPr lang="nl-NL"/>
          </a:p>
        </p:txBody>
      </p:sp>
      <p:sp>
        <p:nvSpPr>
          <p:cNvPr id="8" name="Date Placeholder 7">
            <a:extLst>
              <a:ext uri="{FF2B5EF4-FFF2-40B4-BE49-F238E27FC236}">
                <a16:creationId xmlns:a16="http://schemas.microsoft.com/office/drawing/2014/main" id="{891D8202-8EE7-4A5A-8863-37607DD5ED1E}"/>
              </a:ext>
            </a:extLst>
          </p:cNvPr>
          <p:cNvSpPr>
            <a:spLocks noGrp="1"/>
          </p:cNvSpPr>
          <p:nvPr>
            <p:ph type="dt" sz="half" idx="14"/>
          </p:nvPr>
        </p:nvSpPr>
        <p:spPr/>
        <p:txBody>
          <a:bodyPr/>
          <a:lstStyle/>
          <a:p>
            <a:fld id="{602E1F67-5BBB-4CB3-8C0B-F8CECD2E84A8}" type="datetime1">
              <a:rPr lang="en-US" smtClean="0"/>
              <a:t>4/14/2024</a:t>
            </a:fld>
            <a:endParaRPr lang="en-US"/>
          </a:p>
        </p:txBody>
      </p:sp>
      <p:sp>
        <p:nvSpPr>
          <p:cNvPr id="9" name="Footer Placeholder 8">
            <a:extLst>
              <a:ext uri="{FF2B5EF4-FFF2-40B4-BE49-F238E27FC236}">
                <a16:creationId xmlns:a16="http://schemas.microsoft.com/office/drawing/2014/main" id="{61AACDD3-485F-4D56-8B7A-A128356555F7}"/>
              </a:ext>
            </a:extLst>
          </p:cNvPr>
          <p:cNvSpPr>
            <a:spLocks noGrp="1"/>
          </p:cNvSpPr>
          <p:nvPr>
            <p:ph type="ftr" sz="quarter" idx="15"/>
          </p:nvPr>
        </p:nvSpPr>
        <p:spPr/>
        <p:txBody>
          <a:bodyPr/>
          <a:lstStyle/>
          <a:p>
            <a:endParaRPr lang="en-US"/>
          </a:p>
        </p:txBody>
      </p:sp>
      <p:sp>
        <p:nvSpPr>
          <p:cNvPr id="10" name="Slide Number Placeholder 9">
            <a:extLst>
              <a:ext uri="{FF2B5EF4-FFF2-40B4-BE49-F238E27FC236}">
                <a16:creationId xmlns:a16="http://schemas.microsoft.com/office/drawing/2014/main" id="{D095DA4E-851D-4DB8-BA2B-41A8E729E949}"/>
              </a:ext>
            </a:extLst>
          </p:cNvPr>
          <p:cNvSpPr>
            <a:spLocks noGrp="1"/>
          </p:cNvSpPr>
          <p:nvPr>
            <p:ph type="sldNum" sz="quarter" idx="16"/>
          </p:nvPr>
        </p:nvSpPr>
        <p:spPr>
          <a:xfrm>
            <a:off x="119268" y="6217534"/>
            <a:ext cx="455532" cy="648000"/>
          </a:xfrm>
          <a:prstGeom prst="rect">
            <a:avLst/>
          </a:prstGeom>
        </p:spPr>
        <p:txBody>
          <a:bodyPr/>
          <a:lstStyle/>
          <a:p>
            <a:fld id="{E3D1373C-039A-4186-A86A-721D35252C93}" type="slidenum">
              <a:rPr lang="en-US" smtClean="0"/>
              <a:t>‹#›</a:t>
            </a:fld>
            <a:endParaRPr lang="en-US"/>
          </a:p>
        </p:txBody>
      </p:sp>
    </p:spTree>
    <p:extLst>
      <p:ext uri="{BB962C8B-B14F-4D97-AF65-F5344CB8AC3E}">
        <p14:creationId xmlns:p14="http://schemas.microsoft.com/office/powerpoint/2010/main" val="1592675165"/>
      </p:ext>
    </p:extLst>
  </p:cSld>
  <p:clrMapOvr>
    <a:masterClrMapping/>
  </p:clrMapOvr>
  <p:extLst>
    <p:ext uri="{DCECCB84-F9BA-43D5-87BE-67443E8EF086}">
      <p15:sldGuideLst xmlns:p15="http://schemas.microsoft.com/office/powerpoint/2012/main">
        <p15:guide id="1" orient="horz" pos="3543">
          <p15:clr>
            <a:srgbClr val="FBAE40"/>
          </p15:clr>
        </p15:guide>
        <p15:guide id="2" pos="4203">
          <p15:clr>
            <a:srgbClr val="FBAE40"/>
          </p15:clr>
        </p15:guide>
        <p15:guide id="3" orient="horz" pos="368">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Twee objecten">
    <p:spTree>
      <p:nvGrpSpPr>
        <p:cNvPr id="1" name=""/>
        <p:cNvGrpSpPr/>
        <p:nvPr/>
      </p:nvGrpSpPr>
      <p:grpSpPr>
        <a:xfrm>
          <a:off x="0" y="0"/>
          <a:ext cx="0" cy="0"/>
          <a:chOff x="0" y="0"/>
          <a:chExt cx="0" cy="0"/>
        </a:xfrm>
      </p:grpSpPr>
      <p:sp>
        <p:nvSpPr>
          <p:cNvPr id="9" name="Tijdelijke aanduiding voor tekst 2"/>
          <p:cNvSpPr>
            <a:spLocks noGrp="1"/>
          </p:cNvSpPr>
          <p:nvPr>
            <p:ph idx="1"/>
          </p:nvPr>
        </p:nvSpPr>
        <p:spPr>
          <a:xfrm>
            <a:off x="574800" y="1542892"/>
            <a:ext cx="5431430" cy="44640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l-NL" dirty="0"/>
          </a:p>
        </p:txBody>
      </p:sp>
      <p:sp>
        <p:nvSpPr>
          <p:cNvPr id="12" name="Content Placeholder 11"/>
          <p:cNvSpPr>
            <a:spLocks noGrp="1"/>
          </p:cNvSpPr>
          <p:nvPr>
            <p:ph sz="quarter" idx="13"/>
          </p:nvPr>
        </p:nvSpPr>
        <p:spPr>
          <a:xfrm>
            <a:off x="6185770" y="1542892"/>
            <a:ext cx="5431430" cy="4464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10" name="Tijdelijke aanduiding voor dianummer 5">
            <a:extLst>
              <a:ext uri="{FF2B5EF4-FFF2-40B4-BE49-F238E27FC236}">
                <a16:creationId xmlns:a16="http://schemas.microsoft.com/office/drawing/2014/main" id="{DA174920-D0C2-4925-B744-078C0532D65C}"/>
              </a:ext>
            </a:extLst>
          </p:cNvPr>
          <p:cNvSpPr txBox="1">
            <a:spLocks/>
          </p:cNvSpPr>
          <p:nvPr/>
        </p:nvSpPr>
        <p:spPr>
          <a:xfrm>
            <a:off x="119271" y="6210000"/>
            <a:ext cx="455530" cy="648000"/>
          </a:xfrm>
          <a:prstGeom prst="rect">
            <a:avLst/>
          </a:prstGeom>
        </p:spPr>
        <p:txBody>
          <a:bodyPr vert="horz" lIns="0" tIns="0" rIns="0" bIns="0" rtlCol="0" anchor="ctr"/>
          <a:lstStyle>
            <a:defPPr>
              <a:defRPr lang="nl-NL"/>
            </a:defPPr>
            <a:lvl1pPr marL="0" algn="ctr" defTabSz="914400" rtl="0" eaLnBrk="1" latinLnBrk="0" hangingPunct="1">
              <a:defRPr sz="1000" kern="1200" baseline="0">
                <a:solidFill>
                  <a:schemeClr val="bg1"/>
                </a:solidFill>
                <a:latin typeface="Arial"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B9AFCC4-B5FD-40E7-B48E-52E8D5EC3846}" type="slidenum">
              <a:rPr lang="en-US" smtClean="0"/>
              <a:pPr/>
              <a:t>‹#›</a:t>
            </a:fld>
            <a:endParaRPr lang="en-US" dirty="0"/>
          </a:p>
        </p:txBody>
      </p:sp>
      <p:sp>
        <p:nvSpPr>
          <p:cNvPr id="4" name="Title 3">
            <a:extLst>
              <a:ext uri="{FF2B5EF4-FFF2-40B4-BE49-F238E27FC236}">
                <a16:creationId xmlns:a16="http://schemas.microsoft.com/office/drawing/2014/main" id="{F5455052-CB47-42B5-8696-877329001569}"/>
              </a:ext>
            </a:extLst>
          </p:cNvPr>
          <p:cNvSpPr>
            <a:spLocks noGrp="1"/>
          </p:cNvSpPr>
          <p:nvPr>
            <p:ph type="title"/>
          </p:nvPr>
        </p:nvSpPr>
        <p:spPr>
          <a:xfrm>
            <a:off x="574800" y="207036"/>
            <a:ext cx="11042400" cy="1152000"/>
          </a:xfrm>
        </p:spPr>
        <p:txBody>
          <a:bodyPr/>
          <a:lstStyle/>
          <a:p>
            <a:r>
              <a:rPr lang="en-US" dirty="0"/>
              <a:t>Click to edit Master title style</a:t>
            </a:r>
          </a:p>
        </p:txBody>
      </p:sp>
      <p:sp>
        <p:nvSpPr>
          <p:cNvPr id="14" name="Date Placeholder 13">
            <a:extLst>
              <a:ext uri="{FF2B5EF4-FFF2-40B4-BE49-F238E27FC236}">
                <a16:creationId xmlns:a16="http://schemas.microsoft.com/office/drawing/2014/main" id="{22A35899-E7B5-4037-8EA0-7452DBE8A95E}"/>
              </a:ext>
            </a:extLst>
          </p:cNvPr>
          <p:cNvSpPr>
            <a:spLocks noGrp="1"/>
          </p:cNvSpPr>
          <p:nvPr>
            <p:ph type="dt" sz="half" idx="14"/>
          </p:nvPr>
        </p:nvSpPr>
        <p:spPr/>
        <p:txBody>
          <a:bodyPr/>
          <a:lstStyle/>
          <a:p>
            <a:fld id="{370DC31B-860D-44A6-B5A9-DAB1D16D73BB}" type="datetime1">
              <a:rPr lang="en-US" smtClean="0"/>
              <a:t>4/14/2024</a:t>
            </a:fld>
            <a:endParaRPr lang="en-US"/>
          </a:p>
        </p:txBody>
      </p:sp>
      <p:sp>
        <p:nvSpPr>
          <p:cNvPr id="15" name="Footer Placeholder 14">
            <a:extLst>
              <a:ext uri="{FF2B5EF4-FFF2-40B4-BE49-F238E27FC236}">
                <a16:creationId xmlns:a16="http://schemas.microsoft.com/office/drawing/2014/main" id="{6CB626EC-898C-496C-8D30-AECBB26F19C1}"/>
              </a:ext>
            </a:extLst>
          </p:cNvPr>
          <p:cNvSpPr>
            <a:spLocks noGrp="1"/>
          </p:cNvSpPr>
          <p:nvPr>
            <p:ph type="ftr" sz="quarter" idx="15"/>
          </p:nvPr>
        </p:nvSpPr>
        <p:spPr>
          <a:xfrm>
            <a:off x="6800362" y="6358972"/>
            <a:ext cx="4114800" cy="365125"/>
          </a:xfrm>
        </p:spPr>
        <p:txBody>
          <a:bodyPr/>
          <a:lstStyle/>
          <a:p>
            <a:endParaRPr lang="en-US"/>
          </a:p>
        </p:txBody>
      </p:sp>
      <p:sp>
        <p:nvSpPr>
          <p:cNvPr id="16" name="Slide Number Placeholder 15">
            <a:extLst>
              <a:ext uri="{FF2B5EF4-FFF2-40B4-BE49-F238E27FC236}">
                <a16:creationId xmlns:a16="http://schemas.microsoft.com/office/drawing/2014/main" id="{060B0EBE-3873-4C67-A68F-ADCBBE7A10C1}"/>
              </a:ext>
            </a:extLst>
          </p:cNvPr>
          <p:cNvSpPr>
            <a:spLocks noGrp="1"/>
          </p:cNvSpPr>
          <p:nvPr>
            <p:ph type="sldNum" sz="quarter" idx="16"/>
          </p:nvPr>
        </p:nvSpPr>
        <p:spPr>
          <a:xfrm>
            <a:off x="119268" y="6217534"/>
            <a:ext cx="455532" cy="648000"/>
          </a:xfrm>
          <a:prstGeom prst="rect">
            <a:avLst/>
          </a:prstGeom>
        </p:spPr>
        <p:txBody>
          <a:bodyPr/>
          <a:lstStyle/>
          <a:p>
            <a:fld id="{E3D1373C-039A-4186-A86A-721D35252C93}" type="slidenum">
              <a:rPr lang="en-US" smtClean="0"/>
              <a:t>‹#›</a:t>
            </a:fld>
            <a:endParaRPr lang="en-US"/>
          </a:p>
        </p:txBody>
      </p:sp>
      <p:pic>
        <p:nvPicPr>
          <p:cNvPr id="3" name="Afbeelding 8">
            <a:extLst>
              <a:ext uri="{FF2B5EF4-FFF2-40B4-BE49-F238E27FC236}">
                <a16:creationId xmlns:a16="http://schemas.microsoft.com/office/drawing/2014/main" id="{C338F56D-D3AA-5006-77CE-A353719649D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915163" y="6268566"/>
            <a:ext cx="1276837" cy="455531"/>
          </a:xfrm>
          <a:prstGeom prst="rect">
            <a:avLst/>
          </a:prstGeom>
        </p:spPr>
      </p:pic>
      <p:cxnSp>
        <p:nvCxnSpPr>
          <p:cNvPr id="5" name="Straight Connector 4">
            <a:extLst>
              <a:ext uri="{FF2B5EF4-FFF2-40B4-BE49-F238E27FC236}">
                <a16:creationId xmlns:a16="http://schemas.microsoft.com/office/drawing/2014/main" id="{C492EA1E-F2D3-3B42-085B-97E7F2F65C3B}"/>
              </a:ext>
            </a:extLst>
          </p:cNvPr>
          <p:cNvCxnSpPr/>
          <p:nvPr userDrawn="1"/>
        </p:nvCxnSpPr>
        <p:spPr>
          <a:xfrm>
            <a:off x="574800" y="1340247"/>
            <a:ext cx="1674675" cy="0"/>
          </a:xfrm>
          <a:prstGeom prst="line">
            <a:avLst/>
          </a:prstGeom>
          <a:ln w="57150">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A72F86B8-C814-C351-FF31-AFFECA15777F}"/>
              </a:ext>
            </a:extLst>
          </p:cNvPr>
          <p:cNvCxnSpPr>
            <a:cxnSpLocks/>
          </p:cNvCxnSpPr>
          <p:nvPr userDrawn="1"/>
        </p:nvCxnSpPr>
        <p:spPr>
          <a:xfrm>
            <a:off x="6096000" y="1542892"/>
            <a:ext cx="0" cy="4464000"/>
          </a:xfrm>
          <a:prstGeom prst="line">
            <a:avLst/>
          </a:prstGeom>
          <a:ln w="19050">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15206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574801" y="1559520"/>
            <a:ext cx="5431429" cy="5400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ijdelijke aanduiding voor tekst 4"/>
          <p:cNvSpPr>
            <a:spLocks noGrp="1"/>
          </p:cNvSpPr>
          <p:nvPr>
            <p:ph type="body" sz="quarter" idx="3"/>
          </p:nvPr>
        </p:nvSpPr>
        <p:spPr>
          <a:xfrm>
            <a:off x="6185770" y="1559520"/>
            <a:ext cx="5431430" cy="5400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Tijdelijke aanduiding voor dianummer 5">
            <a:extLst>
              <a:ext uri="{FF2B5EF4-FFF2-40B4-BE49-F238E27FC236}">
                <a16:creationId xmlns:a16="http://schemas.microsoft.com/office/drawing/2014/main" id="{2E14AB66-4A37-4E3C-991A-0614A0B30914}"/>
              </a:ext>
            </a:extLst>
          </p:cNvPr>
          <p:cNvSpPr txBox="1">
            <a:spLocks/>
          </p:cNvSpPr>
          <p:nvPr/>
        </p:nvSpPr>
        <p:spPr>
          <a:xfrm>
            <a:off x="119271" y="6210000"/>
            <a:ext cx="455530" cy="648000"/>
          </a:xfrm>
          <a:prstGeom prst="rect">
            <a:avLst/>
          </a:prstGeom>
        </p:spPr>
        <p:txBody>
          <a:bodyPr vert="horz" lIns="0" tIns="0" rIns="0" bIns="0" rtlCol="0" anchor="ctr"/>
          <a:lstStyle>
            <a:defPPr>
              <a:defRPr lang="nl-NL"/>
            </a:defPPr>
            <a:lvl1pPr marL="0" algn="ctr" defTabSz="914400" rtl="0" eaLnBrk="1" latinLnBrk="0" hangingPunct="1">
              <a:defRPr sz="1000" kern="1200" baseline="0">
                <a:solidFill>
                  <a:schemeClr val="bg1"/>
                </a:solidFill>
                <a:latin typeface="Arial"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B9AFCC4-B5FD-40E7-B48E-52E8D5EC3846}" type="slidenum">
              <a:rPr lang="en-US" smtClean="0"/>
              <a:pPr/>
              <a:t>‹#›</a:t>
            </a:fld>
            <a:endParaRPr lang="en-US" dirty="0"/>
          </a:p>
        </p:txBody>
      </p:sp>
      <p:sp>
        <p:nvSpPr>
          <p:cNvPr id="14" name="Title 13">
            <a:extLst>
              <a:ext uri="{FF2B5EF4-FFF2-40B4-BE49-F238E27FC236}">
                <a16:creationId xmlns:a16="http://schemas.microsoft.com/office/drawing/2014/main" id="{B8BA6E60-31CD-4E67-B302-A2EAD83A35CA}"/>
              </a:ext>
            </a:extLst>
          </p:cNvPr>
          <p:cNvSpPr>
            <a:spLocks noGrp="1"/>
          </p:cNvSpPr>
          <p:nvPr>
            <p:ph type="title"/>
          </p:nvPr>
        </p:nvSpPr>
        <p:spPr>
          <a:xfrm>
            <a:off x="574800" y="204411"/>
            <a:ext cx="11042400" cy="1152000"/>
          </a:xfrm>
        </p:spPr>
        <p:txBody>
          <a:bodyPr/>
          <a:lstStyle/>
          <a:p>
            <a:r>
              <a:rPr lang="en-US"/>
              <a:t>Click to edit Master title style</a:t>
            </a:r>
          </a:p>
        </p:txBody>
      </p:sp>
      <p:sp>
        <p:nvSpPr>
          <p:cNvPr id="15" name="Date Placeholder 14">
            <a:extLst>
              <a:ext uri="{FF2B5EF4-FFF2-40B4-BE49-F238E27FC236}">
                <a16:creationId xmlns:a16="http://schemas.microsoft.com/office/drawing/2014/main" id="{036DA64F-4870-44B4-8F8A-6D4E105B7FC5}"/>
              </a:ext>
            </a:extLst>
          </p:cNvPr>
          <p:cNvSpPr>
            <a:spLocks noGrp="1"/>
          </p:cNvSpPr>
          <p:nvPr>
            <p:ph type="dt" sz="half" idx="10"/>
          </p:nvPr>
        </p:nvSpPr>
        <p:spPr/>
        <p:txBody>
          <a:bodyPr/>
          <a:lstStyle/>
          <a:p>
            <a:fld id="{C378EB2B-9E3A-4458-8099-1FA45A51854E}" type="datetime1">
              <a:rPr lang="en-US" smtClean="0"/>
              <a:t>4/14/2024</a:t>
            </a:fld>
            <a:endParaRPr lang="en-US"/>
          </a:p>
        </p:txBody>
      </p:sp>
      <p:sp>
        <p:nvSpPr>
          <p:cNvPr id="16" name="Footer Placeholder 15">
            <a:extLst>
              <a:ext uri="{FF2B5EF4-FFF2-40B4-BE49-F238E27FC236}">
                <a16:creationId xmlns:a16="http://schemas.microsoft.com/office/drawing/2014/main" id="{B2592CF8-FF2E-4FB5-98F4-E089B12108CB}"/>
              </a:ext>
            </a:extLst>
          </p:cNvPr>
          <p:cNvSpPr>
            <a:spLocks noGrp="1"/>
          </p:cNvSpPr>
          <p:nvPr>
            <p:ph type="ftr" sz="quarter" idx="11"/>
          </p:nvPr>
        </p:nvSpPr>
        <p:spPr/>
        <p:txBody>
          <a:bodyPr/>
          <a:lstStyle/>
          <a:p>
            <a:endParaRPr lang="en-US"/>
          </a:p>
        </p:txBody>
      </p:sp>
      <p:sp>
        <p:nvSpPr>
          <p:cNvPr id="17" name="Slide Number Placeholder 16">
            <a:extLst>
              <a:ext uri="{FF2B5EF4-FFF2-40B4-BE49-F238E27FC236}">
                <a16:creationId xmlns:a16="http://schemas.microsoft.com/office/drawing/2014/main" id="{82FAE17D-4F3B-44AE-9E48-4B8E72B050D5}"/>
              </a:ext>
            </a:extLst>
          </p:cNvPr>
          <p:cNvSpPr>
            <a:spLocks noGrp="1"/>
          </p:cNvSpPr>
          <p:nvPr>
            <p:ph type="sldNum" sz="quarter" idx="12"/>
          </p:nvPr>
        </p:nvSpPr>
        <p:spPr>
          <a:xfrm>
            <a:off x="119268" y="6217534"/>
            <a:ext cx="455532" cy="648000"/>
          </a:xfrm>
          <a:prstGeom prst="rect">
            <a:avLst/>
          </a:prstGeom>
        </p:spPr>
        <p:txBody>
          <a:bodyPr/>
          <a:lstStyle/>
          <a:p>
            <a:fld id="{E3D1373C-039A-4186-A86A-721D35252C93}" type="slidenum">
              <a:rPr lang="en-US" smtClean="0"/>
              <a:t>‹#›</a:t>
            </a:fld>
            <a:endParaRPr lang="en-US"/>
          </a:p>
        </p:txBody>
      </p:sp>
      <p:pic>
        <p:nvPicPr>
          <p:cNvPr id="7" name="Afbeelding 8">
            <a:extLst>
              <a:ext uri="{FF2B5EF4-FFF2-40B4-BE49-F238E27FC236}">
                <a16:creationId xmlns:a16="http://schemas.microsoft.com/office/drawing/2014/main" id="{0F21D758-F717-049E-98C5-2AC449E5595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915163" y="6268566"/>
            <a:ext cx="1276837" cy="455531"/>
          </a:xfrm>
          <a:prstGeom prst="rect">
            <a:avLst/>
          </a:prstGeom>
        </p:spPr>
      </p:pic>
      <p:cxnSp>
        <p:nvCxnSpPr>
          <p:cNvPr id="8" name="Straight Connector 7">
            <a:extLst>
              <a:ext uri="{FF2B5EF4-FFF2-40B4-BE49-F238E27FC236}">
                <a16:creationId xmlns:a16="http://schemas.microsoft.com/office/drawing/2014/main" id="{B086FEF8-AE1C-DECF-5A76-1D02C1B4DEB7}"/>
              </a:ext>
            </a:extLst>
          </p:cNvPr>
          <p:cNvCxnSpPr/>
          <p:nvPr userDrawn="1"/>
        </p:nvCxnSpPr>
        <p:spPr>
          <a:xfrm>
            <a:off x="574800" y="1340247"/>
            <a:ext cx="1674675" cy="0"/>
          </a:xfrm>
          <a:prstGeom prst="line">
            <a:avLst/>
          </a:prstGeom>
          <a:ln w="57150">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9" name="Tijdelijke aanduiding voor tekst 2">
            <a:extLst>
              <a:ext uri="{FF2B5EF4-FFF2-40B4-BE49-F238E27FC236}">
                <a16:creationId xmlns:a16="http://schemas.microsoft.com/office/drawing/2014/main" id="{9930D17E-340F-6AF6-4502-522F75F81233}"/>
              </a:ext>
            </a:extLst>
          </p:cNvPr>
          <p:cNvSpPr>
            <a:spLocks noGrp="1"/>
          </p:cNvSpPr>
          <p:nvPr>
            <p:ph idx="13"/>
          </p:nvPr>
        </p:nvSpPr>
        <p:spPr>
          <a:xfrm>
            <a:off x="574800" y="2176260"/>
            <a:ext cx="5431430" cy="383063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l-NL" dirty="0"/>
          </a:p>
        </p:txBody>
      </p:sp>
      <p:sp>
        <p:nvSpPr>
          <p:cNvPr id="13" name="Content Placeholder 11">
            <a:extLst>
              <a:ext uri="{FF2B5EF4-FFF2-40B4-BE49-F238E27FC236}">
                <a16:creationId xmlns:a16="http://schemas.microsoft.com/office/drawing/2014/main" id="{E7E87F59-478E-3386-2CF1-1024C9BDC7C8}"/>
              </a:ext>
            </a:extLst>
          </p:cNvPr>
          <p:cNvSpPr>
            <a:spLocks noGrp="1"/>
          </p:cNvSpPr>
          <p:nvPr>
            <p:ph sz="quarter" idx="14"/>
          </p:nvPr>
        </p:nvSpPr>
        <p:spPr>
          <a:xfrm>
            <a:off x="6185770" y="2176260"/>
            <a:ext cx="5431430" cy="38306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cxnSp>
        <p:nvCxnSpPr>
          <p:cNvPr id="18" name="Straight Connector 17">
            <a:extLst>
              <a:ext uri="{FF2B5EF4-FFF2-40B4-BE49-F238E27FC236}">
                <a16:creationId xmlns:a16="http://schemas.microsoft.com/office/drawing/2014/main" id="{F4C67CE0-E9FC-2B12-A3F5-48CDB3452B64}"/>
              </a:ext>
            </a:extLst>
          </p:cNvPr>
          <p:cNvCxnSpPr>
            <a:cxnSpLocks/>
          </p:cNvCxnSpPr>
          <p:nvPr userDrawn="1"/>
        </p:nvCxnSpPr>
        <p:spPr>
          <a:xfrm>
            <a:off x="6096000" y="1559520"/>
            <a:ext cx="0" cy="4447372"/>
          </a:xfrm>
          <a:prstGeom prst="line">
            <a:avLst/>
          </a:prstGeom>
          <a:ln w="19050">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60421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Alleen titel">
    <p:spTree>
      <p:nvGrpSpPr>
        <p:cNvPr id="1" name=""/>
        <p:cNvGrpSpPr/>
        <p:nvPr/>
      </p:nvGrpSpPr>
      <p:grpSpPr>
        <a:xfrm>
          <a:off x="0" y="0"/>
          <a:ext cx="0" cy="0"/>
          <a:chOff x="0" y="0"/>
          <a:chExt cx="0" cy="0"/>
        </a:xfrm>
      </p:grpSpPr>
      <p:sp>
        <p:nvSpPr>
          <p:cNvPr id="8" name="Tijdelijke aanduiding voor dianummer 5">
            <a:extLst>
              <a:ext uri="{FF2B5EF4-FFF2-40B4-BE49-F238E27FC236}">
                <a16:creationId xmlns:a16="http://schemas.microsoft.com/office/drawing/2014/main" id="{3BBC7083-0786-47A5-80FF-5027B5916C35}"/>
              </a:ext>
            </a:extLst>
          </p:cNvPr>
          <p:cNvSpPr txBox="1">
            <a:spLocks/>
          </p:cNvSpPr>
          <p:nvPr/>
        </p:nvSpPr>
        <p:spPr>
          <a:xfrm>
            <a:off x="119271" y="6210000"/>
            <a:ext cx="455530" cy="648000"/>
          </a:xfrm>
          <a:prstGeom prst="rect">
            <a:avLst/>
          </a:prstGeom>
        </p:spPr>
        <p:txBody>
          <a:bodyPr vert="horz" lIns="0" tIns="0" rIns="0" bIns="0" rtlCol="0" anchor="ctr"/>
          <a:lstStyle>
            <a:defPPr>
              <a:defRPr lang="nl-NL"/>
            </a:defPPr>
            <a:lvl1pPr marL="0" algn="ctr" defTabSz="914400" rtl="0" eaLnBrk="1" latinLnBrk="0" hangingPunct="1">
              <a:defRPr sz="1000" kern="1200" baseline="0">
                <a:solidFill>
                  <a:schemeClr val="bg1"/>
                </a:solidFill>
                <a:latin typeface="Arial"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B9AFCC4-B5FD-40E7-B48E-52E8D5EC3846}" type="slidenum">
              <a:rPr lang="en-US" smtClean="0"/>
              <a:pPr/>
              <a:t>‹#›</a:t>
            </a:fld>
            <a:endParaRPr lang="en-US" dirty="0"/>
          </a:p>
        </p:txBody>
      </p:sp>
      <p:sp>
        <p:nvSpPr>
          <p:cNvPr id="2" name="Date Placeholder 1">
            <a:extLst>
              <a:ext uri="{FF2B5EF4-FFF2-40B4-BE49-F238E27FC236}">
                <a16:creationId xmlns:a16="http://schemas.microsoft.com/office/drawing/2014/main" id="{8AA3E786-5E1B-4A68-B9AD-301FF25D72C9}"/>
              </a:ext>
            </a:extLst>
          </p:cNvPr>
          <p:cNvSpPr>
            <a:spLocks noGrp="1"/>
          </p:cNvSpPr>
          <p:nvPr>
            <p:ph type="dt" sz="half" idx="10"/>
          </p:nvPr>
        </p:nvSpPr>
        <p:spPr/>
        <p:txBody>
          <a:bodyPr/>
          <a:lstStyle/>
          <a:p>
            <a:fld id="{10691E85-CD5F-4831-808E-66122CFBF357}" type="datetime1">
              <a:rPr lang="en-US" smtClean="0"/>
              <a:t>4/14/2024</a:t>
            </a:fld>
            <a:endParaRPr lang="en-US"/>
          </a:p>
        </p:txBody>
      </p:sp>
      <p:sp>
        <p:nvSpPr>
          <p:cNvPr id="11" name="Footer Placeholder 10">
            <a:extLst>
              <a:ext uri="{FF2B5EF4-FFF2-40B4-BE49-F238E27FC236}">
                <a16:creationId xmlns:a16="http://schemas.microsoft.com/office/drawing/2014/main" id="{398754C1-7815-4037-B095-956133BE5235}"/>
              </a:ext>
            </a:extLst>
          </p:cNvPr>
          <p:cNvSpPr>
            <a:spLocks noGrp="1"/>
          </p:cNvSpPr>
          <p:nvPr>
            <p:ph type="ftr" sz="quarter" idx="11"/>
          </p:nvPr>
        </p:nvSpPr>
        <p:spPr/>
        <p:txBody>
          <a:bodyPr/>
          <a:lstStyle/>
          <a:p>
            <a:endParaRPr lang="en-US"/>
          </a:p>
        </p:txBody>
      </p:sp>
      <p:sp>
        <p:nvSpPr>
          <p:cNvPr id="12" name="Slide Number Placeholder 11">
            <a:extLst>
              <a:ext uri="{FF2B5EF4-FFF2-40B4-BE49-F238E27FC236}">
                <a16:creationId xmlns:a16="http://schemas.microsoft.com/office/drawing/2014/main" id="{C8070FFF-0136-4DED-B40F-D3643A620837}"/>
              </a:ext>
            </a:extLst>
          </p:cNvPr>
          <p:cNvSpPr>
            <a:spLocks noGrp="1"/>
          </p:cNvSpPr>
          <p:nvPr>
            <p:ph type="sldNum" sz="quarter" idx="12"/>
          </p:nvPr>
        </p:nvSpPr>
        <p:spPr>
          <a:xfrm>
            <a:off x="119268" y="6217534"/>
            <a:ext cx="455532" cy="648000"/>
          </a:xfrm>
          <a:prstGeom prst="rect">
            <a:avLst/>
          </a:prstGeom>
        </p:spPr>
        <p:txBody>
          <a:bodyPr/>
          <a:lstStyle/>
          <a:p>
            <a:fld id="{E3D1373C-039A-4186-A86A-721D35252C93}" type="slidenum">
              <a:rPr lang="en-US" smtClean="0"/>
              <a:t>‹#›</a:t>
            </a:fld>
            <a:endParaRPr lang="en-US"/>
          </a:p>
        </p:txBody>
      </p:sp>
      <p:sp>
        <p:nvSpPr>
          <p:cNvPr id="13" name="Title 12">
            <a:extLst>
              <a:ext uri="{FF2B5EF4-FFF2-40B4-BE49-F238E27FC236}">
                <a16:creationId xmlns:a16="http://schemas.microsoft.com/office/drawing/2014/main" id="{870F5D9C-41C2-4530-AD06-3705602A4288}"/>
              </a:ext>
            </a:extLst>
          </p:cNvPr>
          <p:cNvSpPr>
            <a:spLocks noGrp="1"/>
          </p:cNvSpPr>
          <p:nvPr>
            <p:ph type="title"/>
          </p:nvPr>
        </p:nvSpPr>
        <p:spPr/>
        <p:txBody>
          <a:bodyPr/>
          <a:lstStyle/>
          <a:p>
            <a:r>
              <a:rPr lang="en-US"/>
              <a:t>Click to edit Master title style</a:t>
            </a:r>
          </a:p>
        </p:txBody>
      </p:sp>
      <p:pic>
        <p:nvPicPr>
          <p:cNvPr id="4" name="Afbeelding 8">
            <a:extLst>
              <a:ext uri="{FF2B5EF4-FFF2-40B4-BE49-F238E27FC236}">
                <a16:creationId xmlns:a16="http://schemas.microsoft.com/office/drawing/2014/main" id="{1A06A77E-C8CE-FF1F-4DFB-D0CA72338DD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915163" y="6268566"/>
            <a:ext cx="1276837" cy="455531"/>
          </a:xfrm>
          <a:prstGeom prst="rect">
            <a:avLst/>
          </a:prstGeom>
        </p:spPr>
      </p:pic>
      <p:cxnSp>
        <p:nvCxnSpPr>
          <p:cNvPr id="5" name="Straight Connector 4">
            <a:extLst>
              <a:ext uri="{FF2B5EF4-FFF2-40B4-BE49-F238E27FC236}">
                <a16:creationId xmlns:a16="http://schemas.microsoft.com/office/drawing/2014/main" id="{1FE1F959-85C0-A155-368D-4EB4AFDE4F59}"/>
              </a:ext>
            </a:extLst>
          </p:cNvPr>
          <p:cNvCxnSpPr/>
          <p:nvPr userDrawn="1"/>
        </p:nvCxnSpPr>
        <p:spPr>
          <a:xfrm>
            <a:off x="574800" y="1340247"/>
            <a:ext cx="1674675" cy="0"/>
          </a:xfrm>
          <a:prstGeom prst="line">
            <a:avLst/>
          </a:prstGeom>
          <a:ln w="57150">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42050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6" name="Tijdelijke aanduiding voor dianummer 5">
            <a:extLst>
              <a:ext uri="{FF2B5EF4-FFF2-40B4-BE49-F238E27FC236}">
                <a16:creationId xmlns:a16="http://schemas.microsoft.com/office/drawing/2014/main" id="{D0300569-1CDF-4E29-A6BD-DCC86BC087AE}"/>
              </a:ext>
            </a:extLst>
          </p:cNvPr>
          <p:cNvSpPr txBox="1">
            <a:spLocks/>
          </p:cNvSpPr>
          <p:nvPr/>
        </p:nvSpPr>
        <p:spPr>
          <a:xfrm>
            <a:off x="119271" y="6210000"/>
            <a:ext cx="455530" cy="648000"/>
          </a:xfrm>
          <a:prstGeom prst="rect">
            <a:avLst/>
          </a:prstGeom>
        </p:spPr>
        <p:txBody>
          <a:bodyPr vert="horz" lIns="0" tIns="0" rIns="0" bIns="0" rtlCol="0" anchor="ctr"/>
          <a:lstStyle>
            <a:defPPr>
              <a:defRPr lang="nl-NL"/>
            </a:defPPr>
            <a:lvl1pPr marL="0" algn="ctr" defTabSz="914400" rtl="0" eaLnBrk="1" latinLnBrk="0" hangingPunct="1">
              <a:defRPr sz="1000" kern="1200" baseline="0">
                <a:solidFill>
                  <a:schemeClr val="bg1"/>
                </a:solidFill>
                <a:latin typeface="Arial"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B9AFCC4-B5FD-40E7-B48E-52E8D5EC3846}" type="slidenum">
              <a:rPr lang="en-US" smtClean="0"/>
              <a:pPr/>
              <a:t>‹#›</a:t>
            </a:fld>
            <a:endParaRPr lang="en-US" dirty="0"/>
          </a:p>
        </p:txBody>
      </p:sp>
      <p:sp>
        <p:nvSpPr>
          <p:cNvPr id="8" name="Date Placeholder 7">
            <a:extLst>
              <a:ext uri="{FF2B5EF4-FFF2-40B4-BE49-F238E27FC236}">
                <a16:creationId xmlns:a16="http://schemas.microsoft.com/office/drawing/2014/main" id="{B3D686F1-2306-4597-9584-7382A3F21B88}"/>
              </a:ext>
            </a:extLst>
          </p:cNvPr>
          <p:cNvSpPr>
            <a:spLocks noGrp="1"/>
          </p:cNvSpPr>
          <p:nvPr>
            <p:ph type="dt" sz="half" idx="10"/>
          </p:nvPr>
        </p:nvSpPr>
        <p:spPr/>
        <p:txBody>
          <a:bodyPr/>
          <a:lstStyle/>
          <a:p>
            <a:fld id="{1069579E-4151-423C-A3DD-1B4BA92A58A3}" type="datetime1">
              <a:rPr lang="en-US" smtClean="0"/>
              <a:t>4/14/2024</a:t>
            </a:fld>
            <a:endParaRPr lang="en-US"/>
          </a:p>
        </p:txBody>
      </p:sp>
      <p:sp>
        <p:nvSpPr>
          <p:cNvPr id="9" name="Footer Placeholder 8">
            <a:extLst>
              <a:ext uri="{FF2B5EF4-FFF2-40B4-BE49-F238E27FC236}">
                <a16:creationId xmlns:a16="http://schemas.microsoft.com/office/drawing/2014/main" id="{8A719F4B-83CC-4FD3-9EB5-CE71AD0F84CC}"/>
              </a:ext>
            </a:extLst>
          </p:cNvPr>
          <p:cNvSpPr>
            <a:spLocks noGrp="1"/>
          </p:cNvSpPr>
          <p:nvPr>
            <p:ph type="ftr" sz="quarter" idx="11"/>
          </p:nvPr>
        </p:nvSpPr>
        <p:spPr/>
        <p:txBody>
          <a:bodyPr/>
          <a:lstStyle/>
          <a:p>
            <a:endParaRPr lang="en-US"/>
          </a:p>
        </p:txBody>
      </p:sp>
      <p:sp>
        <p:nvSpPr>
          <p:cNvPr id="10" name="Slide Number Placeholder 9">
            <a:extLst>
              <a:ext uri="{FF2B5EF4-FFF2-40B4-BE49-F238E27FC236}">
                <a16:creationId xmlns:a16="http://schemas.microsoft.com/office/drawing/2014/main" id="{6ABCFCC8-1108-44EC-9E62-172BCCA84942}"/>
              </a:ext>
            </a:extLst>
          </p:cNvPr>
          <p:cNvSpPr>
            <a:spLocks noGrp="1"/>
          </p:cNvSpPr>
          <p:nvPr>
            <p:ph type="sldNum" sz="quarter" idx="12"/>
          </p:nvPr>
        </p:nvSpPr>
        <p:spPr>
          <a:xfrm>
            <a:off x="119268" y="6217534"/>
            <a:ext cx="455532" cy="648000"/>
          </a:xfrm>
          <a:prstGeom prst="rect">
            <a:avLst/>
          </a:prstGeom>
        </p:spPr>
        <p:txBody>
          <a:bodyPr/>
          <a:lstStyle/>
          <a:p>
            <a:fld id="{E3D1373C-039A-4186-A86A-721D35252C93}" type="slidenum">
              <a:rPr lang="en-US" smtClean="0"/>
              <a:t>‹#›</a:t>
            </a:fld>
            <a:endParaRPr lang="en-US"/>
          </a:p>
        </p:txBody>
      </p:sp>
      <p:pic>
        <p:nvPicPr>
          <p:cNvPr id="3" name="Afbeelding 8">
            <a:extLst>
              <a:ext uri="{FF2B5EF4-FFF2-40B4-BE49-F238E27FC236}">
                <a16:creationId xmlns:a16="http://schemas.microsoft.com/office/drawing/2014/main" id="{BCFDD593-CE13-849B-F3F1-8FE7DFEEC1B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915163" y="6268566"/>
            <a:ext cx="1276837" cy="455531"/>
          </a:xfrm>
          <a:prstGeom prst="rect">
            <a:avLst/>
          </a:prstGeom>
        </p:spPr>
      </p:pic>
    </p:spTree>
    <p:extLst>
      <p:ext uri="{BB962C8B-B14F-4D97-AF65-F5344CB8AC3E}">
        <p14:creationId xmlns:p14="http://schemas.microsoft.com/office/powerpoint/2010/main" val="22718614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755374" y="1656000"/>
            <a:ext cx="10861826" cy="4464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6" name="Tijdelijke aanduiding voor dianummer 5"/>
          <p:cNvSpPr>
            <a:spLocks noGrp="1"/>
          </p:cNvSpPr>
          <p:nvPr>
            <p:ph type="sldNum" sz="quarter" idx="12"/>
          </p:nvPr>
        </p:nvSpPr>
        <p:spPr>
          <a:xfrm>
            <a:off x="119271" y="6210000"/>
            <a:ext cx="455530" cy="648000"/>
          </a:xfrm>
        </p:spPr>
        <p:txBody>
          <a:bodyPr/>
          <a:lstStyle>
            <a:lvl1pPr algn="ctr">
              <a:defRPr/>
            </a:lvl1pPr>
          </a:lstStyle>
          <a:p>
            <a:fld id="{E3D1373C-039A-4186-A86A-721D35252C93}" type="slidenum">
              <a:rPr lang="en-US" smtClean="0"/>
              <a:t>‹#›</a:t>
            </a:fld>
            <a:endParaRPr lang="en-US"/>
          </a:p>
        </p:txBody>
      </p:sp>
      <p:sp>
        <p:nvSpPr>
          <p:cNvPr id="9" name="Date Placeholder 8">
            <a:extLst>
              <a:ext uri="{FF2B5EF4-FFF2-40B4-BE49-F238E27FC236}">
                <a16:creationId xmlns:a16="http://schemas.microsoft.com/office/drawing/2014/main" id="{698A0CE7-54AA-4518-A3D8-92546BD454EE}"/>
              </a:ext>
            </a:extLst>
          </p:cNvPr>
          <p:cNvSpPr>
            <a:spLocks noGrp="1"/>
          </p:cNvSpPr>
          <p:nvPr>
            <p:ph type="dt" sz="half" idx="13"/>
          </p:nvPr>
        </p:nvSpPr>
        <p:spPr/>
        <p:txBody>
          <a:bodyPr/>
          <a:lstStyle/>
          <a:p>
            <a:fld id="{2F9A4F15-449D-4ED8-8BF3-DEE27131BE88}" type="datetime1">
              <a:rPr lang="en-US" smtClean="0"/>
              <a:t>4/14/2024</a:t>
            </a:fld>
            <a:endParaRPr lang="en-US"/>
          </a:p>
        </p:txBody>
      </p:sp>
      <p:sp>
        <p:nvSpPr>
          <p:cNvPr id="10" name="Footer Placeholder 9">
            <a:extLst>
              <a:ext uri="{FF2B5EF4-FFF2-40B4-BE49-F238E27FC236}">
                <a16:creationId xmlns:a16="http://schemas.microsoft.com/office/drawing/2014/main" id="{93F4A0C1-6A1B-4289-A454-34539384A706}"/>
              </a:ext>
            </a:extLst>
          </p:cNvPr>
          <p:cNvSpPr>
            <a:spLocks noGrp="1"/>
          </p:cNvSpPr>
          <p:nvPr>
            <p:ph type="ftr" sz="quarter" idx="14"/>
          </p:nvPr>
        </p:nvSpPr>
        <p:spPr/>
        <p:txBody>
          <a:bodyPr/>
          <a:lstStyle/>
          <a:p>
            <a:endParaRPr lang="en-US"/>
          </a:p>
        </p:txBody>
      </p:sp>
      <p:sp>
        <p:nvSpPr>
          <p:cNvPr id="11" name="Title 10">
            <a:extLst>
              <a:ext uri="{FF2B5EF4-FFF2-40B4-BE49-F238E27FC236}">
                <a16:creationId xmlns:a16="http://schemas.microsoft.com/office/drawing/2014/main" id="{78A1DE9F-D23D-48D6-8DDA-FB487A3F1CC1}"/>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687526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SectiekopSlot">
    <p:spTree>
      <p:nvGrpSpPr>
        <p:cNvPr id="1" name=""/>
        <p:cNvGrpSpPr/>
        <p:nvPr/>
      </p:nvGrpSpPr>
      <p:grpSpPr>
        <a:xfrm>
          <a:off x="0" y="0"/>
          <a:ext cx="0" cy="0"/>
          <a:chOff x="0" y="0"/>
          <a:chExt cx="0" cy="0"/>
        </a:xfrm>
      </p:grpSpPr>
      <p:sp>
        <p:nvSpPr>
          <p:cNvPr id="5" name="Rechthoek 6">
            <a:extLst>
              <a:ext uri="{FF2B5EF4-FFF2-40B4-BE49-F238E27FC236}">
                <a16:creationId xmlns:a16="http://schemas.microsoft.com/office/drawing/2014/main" id="{6C5DA196-43EC-EE62-76E5-DC5951F277A7}"/>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sp>
        <p:nvSpPr>
          <p:cNvPr id="2" name="Titel 1"/>
          <p:cNvSpPr>
            <a:spLocks noGrp="1"/>
          </p:cNvSpPr>
          <p:nvPr>
            <p:ph type="title"/>
          </p:nvPr>
        </p:nvSpPr>
        <p:spPr>
          <a:xfrm>
            <a:off x="755375" y="510988"/>
            <a:ext cx="10861826" cy="5184424"/>
          </a:xfrm>
        </p:spPr>
        <p:txBody>
          <a:bodyPr anchor="ctr" anchorCtr="0">
            <a:noAutofit/>
          </a:bodyPr>
          <a:lstStyle>
            <a:lvl1pPr algn="ctr">
              <a:defRPr sz="6000" baseline="0">
                <a:solidFill>
                  <a:schemeClr val="tx1"/>
                </a:solidFill>
              </a:defRPr>
            </a:lvl1pPr>
          </a:lstStyle>
          <a:p>
            <a:r>
              <a:rPr lang="en-US"/>
              <a:t>Click to edit Master title style</a:t>
            </a:r>
            <a:endParaRPr lang="nl-NL" dirty="0"/>
          </a:p>
        </p:txBody>
      </p:sp>
      <p:sp>
        <p:nvSpPr>
          <p:cNvPr id="3" name="Date Placeholder 2">
            <a:extLst>
              <a:ext uri="{FF2B5EF4-FFF2-40B4-BE49-F238E27FC236}">
                <a16:creationId xmlns:a16="http://schemas.microsoft.com/office/drawing/2014/main" id="{C63281AA-3B03-4DFB-83CB-6BC7BB410E8E}"/>
              </a:ext>
            </a:extLst>
          </p:cNvPr>
          <p:cNvSpPr>
            <a:spLocks noGrp="1"/>
          </p:cNvSpPr>
          <p:nvPr>
            <p:ph type="dt" sz="half" idx="10"/>
          </p:nvPr>
        </p:nvSpPr>
        <p:spPr/>
        <p:txBody>
          <a:bodyPr/>
          <a:lstStyle>
            <a:lvl1pPr>
              <a:defRPr>
                <a:solidFill>
                  <a:schemeClr val="bg1"/>
                </a:solidFill>
              </a:defRPr>
            </a:lvl1pPr>
          </a:lstStyle>
          <a:p>
            <a:fld id="{CB2EA0E6-9B19-4DED-B2CB-E8807C42C54E}" type="datetime1">
              <a:rPr lang="en-US" smtClean="0"/>
              <a:t>4/14/2024</a:t>
            </a:fld>
            <a:endParaRPr lang="en-US"/>
          </a:p>
        </p:txBody>
      </p:sp>
      <p:sp>
        <p:nvSpPr>
          <p:cNvPr id="7" name="Footer Placeholder 6">
            <a:extLst>
              <a:ext uri="{FF2B5EF4-FFF2-40B4-BE49-F238E27FC236}">
                <a16:creationId xmlns:a16="http://schemas.microsoft.com/office/drawing/2014/main" id="{BDB38F39-03AE-44F2-A006-1FBF3708CEE6}"/>
              </a:ext>
            </a:extLst>
          </p:cNvPr>
          <p:cNvSpPr>
            <a:spLocks noGrp="1"/>
          </p:cNvSpPr>
          <p:nvPr>
            <p:ph type="ftr" sz="quarter" idx="11"/>
          </p:nvPr>
        </p:nvSpPr>
        <p:spPr/>
        <p:txBody>
          <a:bodyPr/>
          <a:lstStyle>
            <a:lvl1pPr>
              <a:defRPr>
                <a:solidFill>
                  <a:schemeClr val="bg1"/>
                </a:solidFill>
              </a:defRPr>
            </a:lvl1pPr>
          </a:lstStyle>
          <a:p>
            <a:endParaRPr lang="en-US"/>
          </a:p>
        </p:txBody>
      </p:sp>
      <p:sp>
        <p:nvSpPr>
          <p:cNvPr id="8" name="Slide Number Placeholder 7">
            <a:extLst>
              <a:ext uri="{FF2B5EF4-FFF2-40B4-BE49-F238E27FC236}">
                <a16:creationId xmlns:a16="http://schemas.microsoft.com/office/drawing/2014/main" id="{B69BD7DC-873A-455B-A95C-BE10DBF2E978}"/>
              </a:ext>
            </a:extLst>
          </p:cNvPr>
          <p:cNvSpPr>
            <a:spLocks noGrp="1"/>
          </p:cNvSpPr>
          <p:nvPr>
            <p:ph type="sldNum" sz="quarter" idx="12"/>
          </p:nvPr>
        </p:nvSpPr>
        <p:spPr>
          <a:xfrm>
            <a:off x="119268" y="6217534"/>
            <a:ext cx="455532" cy="648000"/>
          </a:xfrm>
          <a:prstGeom prst="rect">
            <a:avLst/>
          </a:prstGeom>
        </p:spPr>
        <p:txBody>
          <a:bodyPr/>
          <a:lstStyle/>
          <a:p>
            <a:fld id="{E3D1373C-039A-4186-A86A-721D35252C93}" type="slidenum">
              <a:rPr lang="en-US" smtClean="0"/>
              <a:t>‹#›</a:t>
            </a:fld>
            <a:endParaRPr lang="en-US"/>
          </a:p>
        </p:txBody>
      </p:sp>
      <p:pic>
        <p:nvPicPr>
          <p:cNvPr id="6" name="Afbeelding 8">
            <a:extLst>
              <a:ext uri="{FF2B5EF4-FFF2-40B4-BE49-F238E27FC236}">
                <a16:creationId xmlns:a16="http://schemas.microsoft.com/office/drawing/2014/main" id="{CBC93410-C04B-2E29-AB6F-7DAA2358BF0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915163" y="6268566"/>
            <a:ext cx="1276837" cy="455531"/>
          </a:xfrm>
          <a:prstGeom prst="rect">
            <a:avLst/>
          </a:prstGeom>
        </p:spPr>
      </p:pic>
    </p:spTree>
    <p:extLst>
      <p:ext uri="{BB962C8B-B14F-4D97-AF65-F5344CB8AC3E}">
        <p14:creationId xmlns:p14="http://schemas.microsoft.com/office/powerpoint/2010/main" val="27074988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hthoek 6">
            <a:extLst>
              <a:ext uri="{FF2B5EF4-FFF2-40B4-BE49-F238E27FC236}">
                <a16:creationId xmlns:a16="http://schemas.microsoft.com/office/drawing/2014/main" id="{99F6E13E-80C7-3430-FFBE-75205E0B29EB}"/>
              </a:ext>
            </a:extLst>
          </p:cNvPr>
          <p:cNvSpPr/>
          <p:nvPr userDrawn="1"/>
        </p:nvSpPr>
        <p:spPr>
          <a:xfrm>
            <a:off x="0" y="0"/>
            <a:ext cx="12192000" cy="686553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Date Placeholder 6">
            <a:extLst>
              <a:ext uri="{FF2B5EF4-FFF2-40B4-BE49-F238E27FC236}">
                <a16:creationId xmlns:a16="http://schemas.microsoft.com/office/drawing/2014/main" id="{B20A2D06-EC15-4E84-8FAA-7C6E381AFEBF}"/>
              </a:ext>
            </a:extLst>
          </p:cNvPr>
          <p:cNvSpPr>
            <a:spLocks noGrp="1"/>
          </p:cNvSpPr>
          <p:nvPr>
            <p:ph type="dt" sz="half" idx="10"/>
          </p:nvPr>
        </p:nvSpPr>
        <p:spPr/>
        <p:txBody>
          <a:bodyPr/>
          <a:lstStyle/>
          <a:p>
            <a:fld id="{5AF914F2-2438-47EE-A149-9A83F6A04173}" type="datetime1">
              <a:rPr lang="en-US" smtClean="0"/>
              <a:t>4/14/2024</a:t>
            </a:fld>
            <a:endParaRPr lang="en-US"/>
          </a:p>
        </p:txBody>
      </p:sp>
      <p:sp>
        <p:nvSpPr>
          <p:cNvPr id="8" name="Footer Placeholder 7">
            <a:extLst>
              <a:ext uri="{FF2B5EF4-FFF2-40B4-BE49-F238E27FC236}">
                <a16:creationId xmlns:a16="http://schemas.microsoft.com/office/drawing/2014/main" id="{FE7E0305-6FB5-41B3-8A45-472C59D9CC5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DFF90F0-0F5D-4E66-ADDA-C6BFDF5F110B}"/>
              </a:ext>
            </a:extLst>
          </p:cNvPr>
          <p:cNvSpPr>
            <a:spLocks noGrp="1"/>
          </p:cNvSpPr>
          <p:nvPr>
            <p:ph type="sldNum" sz="quarter" idx="12"/>
          </p:nvPr>
        </p:nvSpPr>
        <p:spPr>
          <a:xfrm>
            <a:off x="119268" y="6217534"/>
            <a:ext cx="455532" cy="648000"/>
          </a:xfrm>
          <a:prstGeom prst="rect">
            <a:avLst/>
          </a:prstGeom>
        </p:spPr>
        <p:txBody>
          <a:bodyPr/>
          <a:lstStyle/>
          <a:p>
            <a:fld id="{E3D1373C-039A-4186-A86A-721D35252C93}" type="slidenum">
              <a:rPr lang="en-US" smtClean="0"/>
              <a:t>‹#›</a:t>
            </a:fld>
            <a:endParaRPr lang="en-US"/>
          </a:p>
        </p:txBody>
      </p:sp>
      <p:cxnSp>
        <p:nvCxnSpPr>
          <p:cNvPr id="5" name="Straight Connector 4">
            <a:extLst>
              <a:ext uri="{FF2B5EF4-FFF2-40B4-BE49-F238E27FC236}">
                <a16:creationId xmlns:a16="http://schemas.microsoft.com/office/drawing/2014/main" id="{BE8D8465-D5E9-902C-FD81-CFFA1BBFEB7E}"/>
              </a:ext>
            </a:extLst>
          </p:cNvPr>
          <p:cNvCxnSpPr/>
          <p:nvPr userDrawn="1"/>
        </p:nvCxnSpPr>
        <p:spPr>
          <a:xfrm>
            <a:off x="5258662" y="3509963"/>
            <a:ext cx="1674675" cy="0"/>
          </a:xfrm>
          <a:prstGeom prst="line">
            <a:avLst/>
          </a:prstGeom>
          <a:ln w="57150">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6" name="Afbeelding 8">
            <a:extLst>
              <a:ext uri="{FF2B5EF4-FFF2-40B4-BE49-F238E27FC236}">
                <a16:creationId xmlns:a16="http://schemas.microsoft.com/office/drawing/2014/main" id="{B61DD5C0-0FD6-C78B-46AD-0CD901EC5F3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915163" y="6268566"/>
            <a:ext cx="1276837" cy="455531"/>
          </a:xfrm>
          <a:prstGeom prst="rect">
            <a:avLst/>
          </a:prstGeom>
        </p:spPr>
      </p:pic>
    </p:spTree>
    <p:extLst>
      <p:ext uri="{BB962C8B-B14F-4D97-AF65-F5344CB8AC3E}">
        <p14:creationId xmlns:p14="http://schemas.microsoft.com/office/powerpoint/2010/main" val="21358550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3EB9008-5CC7-4A8B-A476-EFDFECE6E6A6}"/>
              </a:ext>
            </a:extLst>
          </p:cNvPr>
          <p:cNvSpPr>
            <a:spLocks noGrp="1"/>
          </p:cNvSpPr>
          <p:nvPr>
            <p:ph type="dt" sz="half" idx="10"/>
          </p:nvPr>
        </p:nvSpPr>
        <p:spPr/>
        <p:txBody>
          <a:bodyPr/>
          <a:lstStyle/>
          <a:p>
            <a:fld id="{D7AB0BBF-C4BE-41DB-B11C-AB2E41911DD0}" type="datetime1">
              <a:rPr lang="en-US" smtClean="0"/>
              <a:t>4/14/2024</a:t>
            </a:fld>
            <a:endParaRPr lang="en-US"/>
          </a:p>
        </p:txBody>
      </p:sp>
      <p:sp>
        <p:nvSpPr>
          <p:cNvPr id="8" name="Footer Placeholder 7">
            <a:extLst>
              <a:ext uri="{FF2B5EF4-FFF2-40B4-BE49-F238E27FC236}">
                <a16:creationId xmlns:a16="http://schemas.microsoft.com/office/drawing/2014/main" id="{64829221-8B12-4910-97D5-9CEF107359A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F3DAAF5-BDC9-42FC-B583-E80E4E828F81}"/>
              </a:ext>
            </a:extLst>
          </p:cNvPr>
          <p:cNvSpPr>
            <a:spLocks noGrp="1"/>
          </p:cNvSpPr>
          <p:nvPr>
            <p:ph type="sldNum" sz="quarter" idx="12"/>
          </p:nvPr>
        </p:nvSpPr>
        <p:spPr>
          <a:xfrm>
            <a:off x="119268" y="6217534"/>
            <a:ext cx="455532" cy="648000"/>
          </a:xfrm>
          <a:prstGeom prst="rect">
            <a:avLst/>
          </a:prstGeom>
        </p:spPr>
        <p:txBody>
          <a:bodyPr/>
          <a:lstStyle/>
          <a:p>
            <a:fld id="{E3D1373C-039A-4186-A86A-721D35252C93}" type="slidenum">
              <a:rPr lang="en-US" smtClean="0"/>
              <a:t>‹#›</a:t>
            </a:fld>
            <a:endParaRPr lang="en-US"/>
          </a:p>
        </p:txBody>
      </p:sp>
      <p:sp>
        <p:nvSpPr>
          <p:cNvPr id="10" name="Title 9">
            <a:extLst>
              <a:ext uri="{FF2B5EF4-FFF2-40B4-BE49-F238E27FC236}">
                <a16:creationId xmlns:a16="http://schemas.microsoft.com/office/drawing/2014/main" id="{24B86087-B824-4C8A-B0DA-23880F6B07D5}"/>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623217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eldia">
    <p:spTree>
      <p:nvGrpSpPr>
        <p:cNvPr id="1" name=""/>
        <p:cNvGrpSpPr/>
        <p:nvPr/>
      </p:nvGrpSpPr>
      <p:grpSpPr>
        <a:xfrm>
          <a:off x="0" y="0"/>
          <a:ext cx="0" cy="0"/>
          <a:chOff x="0" y="0"/>
          <a:chExt cx="0" cy="0"/>
        </a:xfrm>
      </p:grpSpPr>
      <p:sp>
        <p:nvSpPr>
          <p:cNvPr id="7" name="Rechthoek 6"/>
          <p:cNvSpPr/>
          <p:nvPr/>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sp>
        <p:nvSpPr>
          <p:cNvPr id="8" name="Rechthoek 7"/>
          <p:cNvSpPr/>
          <p:nvPr/>
        </p:nvSpPr>
        <p:spPr>
          <a:xfrm>
            <a:off x="0" y="647998"/>
            <a:ext cx="12193200" cy="6210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pic>
        <p:nvPicPr>
          <p:cNvPr id="9" name="Afbeelding 8"/>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60000" y="360000"/>
            <a:ext cx="2018135" cy="720000"/>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543791" y="1350253"/>
            <a:ext cx="4648209" cy="5507747"/>
          </a:xfrm>
          <a:prstGeom prst="rect">
            <a:avLst/>
          </a:prstGeom>
        </p:spPr>
      </p:pic>
      <p:sp>
        <p:nvSpPr>
          <p:cNvPr id="12" name="Ondertitel 2"/>
          <p:cNvSpPr>
            <a:spLocks noGrp="1"/>
          </p:cNvSpPr>
          <p:nvPr>
            <p:ph type="subTitle" idx="1"/>
          </p:nvPr>
        </p:nvSpPr>
        <p:spPr>
          <a:xfrm>
            <a:off x="576003" y="4359604"/>
            <a:ext cx="8333999" cy="1655999"/>
          </a:xfrm>
        </p:spPr>
        <p:txBody>
          <a:bodyPr lIns="0" tIns="0" rIns="0" bIns="0"/>
          <a:lstStyle>
            <a:lvl1pPr marL="0" indent="0" algn="l">
              <a:buNone/>
              <a:defRPr sz="2400" baseline="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nl-NL" dirty="0"/>
          </a:p>
        </p:txBody>
      </p:sp>
      <p:sp>
        <p:nvSpPr>
          <p:cNvPr id="3" name="Title 2"/>
          <p:cNvSpPr>
            <a:spLocks noGrp="1"/>
          </p:cNvSpPr>
          <p:nvPr>
            <p:ph type="title"/>
          </p:nvPr>
        </p:nvSpPr>
        <p:spPr>
          <a:xfrm>
            <a:off x="576000" y="1800000"/>
            <a:ext cx="8334000" cy="2386800"/>
          </a:xfrm>
        </p:spPr>
        <p:txBody>
          <a:bodyPr>
            <a:normAutofit/>
          </a:bodyPr>
          <a:lstStyle>
            <a:lvl1pPr>
              <a:defRPr sz="4000">
                <a:solidFill>
                  <a:schemeClr val="bg1"/>
                </a:solidFill>
              </a:defRPr>
            </a:lvl1pPr>
          </a:lstStyle>
          <a:p>
            <a:r>
              <a:rPr lang="en-US"/>
              <a:t>Click to edit Master title style</a:t>
            </a:r>
            <a:endParaRPr lang="nl-NL" dirty="0"/>
          </a:p>
        </p:txBody>
      </p:sp>
    </p:spTree>
    <p:extLst>
      <p:ext uri="{BB962C8B-B14F-4D97-AF65-F5344CB8AC3E}">
        <p14:creationId xmlns:p14="http://schemas.microsoft.com/office/powerpoint/2010/main" val="25108186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Sectiekop">
    <p:spTree>
      <p:nvGrpSpPr>
        <p:cNvPr id="1" name=""/>
        <p:cNvGrpSpPr/>
        <p:nvPr/>
      </p:nvGrpSpPr>
      <p:grpSpPr>
        <a:xfrm>
          <a:off x="0" y="0"/>
          <a:ext cx="0" cy="0"/>
          <a:chOff x="0" y="0"/>
          <a:chExt cx="0" cy="0"/>
        </a:xfrm>
      </p:grpSpPr>
      <p:sp>
        <p:nvSpPr>
          <p:cNvPr id="7" name="Rechthoek 6"/>
          <p:cNvSpPr/>
          <p:nvPr/>
        </p:nvSpPr>
        <p:spPr>
          <a:xfrm>
            <a:off x="0" y="0"/>
            <a:ext cx="12193200" cy="62075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sp>
        <p:nvSpPr>
          <p:cNvPr id="4" name="Tijdelijke aanduiding voor datum 3"/>
          <p:cNvSpPr>
            <a:spLocks noGrp="1"/>
          </p:cNvSpPr>
          <p:nvPr>
            <p:ph type="dt" sz="half" idx="10"/>
          </p:nvPr>
        </p:nvSpPr>
        <p:spPr/>
        <p:txBody>
          <a:bodyPr/>
          <a:lstStyle/>
          <a:p>
            <a:fld id="{EBA26C6C-B1F4-49B5-9D17-DB80C8B40583}" type="datetime1">
              <a:rPr lang="en-US" smtClean="0"/>
              <a:t>4/14/2024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F179DAE-D0A6-40C3-B8BC-6A97C268D03A}" type="slidenum">
              <a:rPr lang="nl-NL" smtClean="0"/>
              <a:t>‹#›</a:t>
            </a:fld>
            <a:endParaRPr lang="nl-NL"/>
          </a:p>
        </p:txBody>
      </p:sp>
      <p:pic>
        <p:nvPicPr>
          <p:cNvPr id="8" name="Picture 7"/>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543791" y="675126"/>
            <a:ext cx="4648209" cy="5507747"/>
          </a:xfrm>
          <a:prstGeom prst="rect">
            <a:avLst/>
          </a:prstGeom>
        </p:spPr>
      </p:pic>
      <p:sp>
        <p:nvSpPr>
          <p:cNvPr id="9" name="Titel 1"/>
          <p:cNvSpPr>
            <a:spLocks noGrp="1"/>
          </p:cNvSpPr>
          <p:nvPr>
            <p:ph type="title"/>
          </p:nvPr>
        </p:nvSpPr>
        <p:spPr>
          <a:xfrm>
            <a:off x="576003" y="1800000"/>
            <a:ext cx="8333999" cy="2386800"/>
          </a:xfrm>
        </p:spPr>
        <p:txBody>
          <a:bodyPr anchor="b">
            <a:normAutofit/>
          </a:bodyPr>
          <a:lstStyle>
            <a:lvl1pPr>
              <a:defRPr sz="4000" baseline="0">
                <a:solidFill>
                  <a:srgbClr val="1D8DB0"/>
                </a:solidFill>
              </a:defRPr>
            </a:lvl1pPr>
          </a:lstStyle>
          <a:p>
            <a:r>
              <a:rPr lang="en-US"/>
              <a:t>Click to edit Master title style</a:t>
            </a:r>
            <a:endParaRPr lang="nl-NL" dirty="0"/>
          </a:p>
        </p:txBody>
      </p:sp>
      <p:sp>
        <p:nvSpPr>
          <p:cNvPr id="10" name="Tijdelijke aanduiding voor tekst 2"/>
          <p:cNvSpPr>
            <a:spLocks noGrp="1"/>
          </p:cNvSpPr>
          <p:nvPr>
            <p:ph type="body" idx="1"/>
          </p:nvPr>
        </p:nvSpPr>
        <p:spPr>
          <a:xfrm>
            <a:off x="576003" y="4359600"/>
            <a:ext cx="8333999" cy="1501200"/>
          </a:xfrm>
        </p:spPr>
        <p:txBody>
          <a:bodyPr lIns="0" tIns="0" rIns="0" bIns="0"/>
          <a:lstStyle>
            <a:lvl1pPr marL="0" indent="0">
              <a:buNone/>
              <a:defRPr sz="2400" baseline="0">
                <a:solidFill>
                  <a:srgbClr val="005E77"/>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6153299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SectiekopWit">
    <p:spTree>
      <p:nvGrpSpPr>
        <p:cNvPr id="1" name=""/>
        <p:cNvGrpSpPr/>
        <p:nvPr/>
      </p:nvGrpSpPr>
      <p:grpSpPr>
        <a:xfrm>
          <a:off x="0" y="0"/>
          <a:ext cx="0" cy="0"/>
          <a:chOff x="0" y="0"/>
          <a:chExt cx="0" cy="0"/>
        </a:xfrm>
      </p:grpSpPr>
      <p:sp>
        <p:nvSpPr>
          <p:cNvPr id="4" name="Tijdelijke aanduiding voor datum 3"/>
          <p:cNvSpPr>
            <a:spLocks noGrp="1"/>
          </p:cNvSpPr>
          <p:nvPr>
            <p:ph type="dt" sz="half" idx="10"/>
          </p:nvPr>
        </p:nvSpPr>
        <p:spPr/>
        <p:txBody>
          <a:bodyPr/>
          <a:lstStyle/>
          <a:p>
            <a:fld id="{80880AD8-EF9D-45FF-B4B4-0D31D89B1B55}" type="datetime1">
              <a:rPr lang="en-US" smtClean="0"/>
              <a:t>4/14/2024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F179DAE-D0A6-40C3-B8BC-6A97C268D03A}" type="slidenum">
              <a:rPr lang="nl-NL" smtClean="0"/>
              <a:t>‹#›</a:t>
            </a:fld>
            <a:endParaRPr lang="nl-NL"/>
          </a:p>
        </p:txBody>
      </p:sp>
      <p:pic>
        <p:nvPicPr>
          <p:cNvPr id="7" name="Picture 6"/>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543791" y="675126"/>
            <a:ext cx="4648209" cy="5507747"/>
          </a:xfrm>
          <a:prstGeom prst="rect">
            <a:avLst/>
          </a:prstGeom>
        </p:spPr>
      </p:pic>
      <p:sp>
        <p:nvSpPr>
          <p:cNvPr id="8" name="Titel 1"/>
          <p:cNvSpPr>
            <a:spLocks noGrp="1"/>
          </p:cNvSpPr>
          <p:nvPr>
            <p:ph type="title"/>
          </p:nvPr>
        </p:nvSpPr>
        <p:spPr>
          <a:xfrm>
            <a:off x="576003" y="1800000"/>
            <a:ext cx="8333999" cy="2386800"/>
          </a:xfrm>
        </p:spPr>
        <p:txBody>
          <a:bodyPr anchor="b">
            <a:normAutofit/>
          </a:bodyPr>
          <a:lstStyle>
            <a:lvl1pPr>
              <a:defRPr sz="4000"/>
            </a:lvl1pPr>
          </a:lstStyle>
          <a:p>
            <a:r>
              <a:rPr lang="en-US"/>
              <a:t>Click to edit Master title style</a:t>
            </a:r>
            <a:endParaRPr lang="nl-NL" dirty="0"/>
          </a:p>
        </p:txBody>
      </p:sp>
      <p:sp>
        <p:nvSpPr>
          <p:cNvPr id="9" name="Tijdelijke aanduiding voor tekst 2"/>
          <p:cNvSpPr>
            <a:spLocks noGrp="1"/>
          </p:cNvSpPr>
          <p:nvPr>
            <p:ph type="body" idx="1"/>
          </p:nvPr>
        </p:nvSpPr>
        <p:spPr>
          <a:xfrm>
            <a:off x="576003" y="4359600"/>
            <a:ext cx="8333999" cy="1501200"/>
          </a:xfrm>
        </p:spPr>
        <p:txBody>
          <a:bodyPr lIns="0" tIns="0" rIns="0" bIns="0"/>
          <a:lstStyle>
            <a:lvl1pPr marL="0" indent="0">
              <a:buNone/>
              <a:defRPr sz="2400" baseline="0">
                <a:solidFill>
                  <a:srgbClr val="2F4D5D"/>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8705276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1_Titeldia">
    <p:spTree>
      <p:nvGrpSpPr>
        <p:cNvPr id="1" name=""/>
        <p:cNvGrpSpPr/>
        <p:nvPr/>
      </p:nvGrpSpPr>
      <p:grpSpPr>
        <a:xfrm>
          <a:off x="0" y="0"/>
          <a:ext cx="0" cy="0"/>
          <a:chOff x="0" y="0"/>
          <a:chExt cx="0" cy="0"/>
        </a:xfrm>
      </p:grpSpPr>
      <p:sp>
        <p:nvSpPr>
          <p:cNvPr id="2" name="Titel 1"/>
          <p:cNvSpPr>
            <a:spLocks noGrp="1"/>
          </p:cNvSpPr>
          <p:nvPr>
            <p:ph type="ctrTitle"/>
          </p:nvPr>
        </p:nvSpPr>
        <p:spPr>
          <a:xfrm>
            <a:off x="575999" y="1080000"/>
            <a:ext cx="6096524" cy="4024798"/>
          </a:xfrm>
        </p:spPr>
        <p:txBody>
          <a:bodyPr anchor="ctr" anchorCtr="0">
            <a:normAutofit/>
          </a:bodyPr>
          <a:lstStyle>
            <a:lvl1pPr algn="l">
              <a:defRPr sz="4000" baseline="0">
                <a:solidFill>
                  <a:schemeClr val="bg1"/>
                </a:solidFill>
              </a:defRPr>
            </a:lvl1pPr>
          </a:lstStyle>
          <a:p>
            <a:r>
              <a:rPr lang="en-US"/>
              <a:t>Click to edit Master title style</a:t>
            </a:r>
            <a:endParaRPr lang="nl-NL" dirty="0"/>
          </a:p>
        </p:txBody>
      </p:sp>
      <p:sp>
        <p:nvSpPr>
          <p:cNvPr id="3" name="Ondertitel 2"/>
          <p:cNvSpPr>
            <a:spLocks noGrp="1"/>
          </p:cNvSpPr>
          <p:nvPr>
            <p:ph type="subTitle" idx="1"/>
          </p:nvPr>
        </p:nvSpPr>
        <p:spPr>
          <a:xfrm>
            <a:off x="575999" y="5392801"/>
            <a:ext cx="6096524" cy="730188"/>
          </a:xfrm>
        </p:spPr>
        <p:txBody>
          <a:bodyPr lIns="0" tIns="0" rIns="0" bIns="0"/>
          <a:lstStyle>
            <a:lvl1pPr marL="0" indent="0" algn="l">
              <a:buNone/>
              <a:defRPr sz="24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l-NL" dirty="0"/>
          </a:p>
        </p:txBody>
      </p:sp>
      <p:sp>
        <p:nvSpPr>
          <p:cNvPr id="5" name="Picture Placeholder 4"/>
          <p:cNvSpPr>
            <a:spLocks noGrp="1"/>
          </p:cNvSpPr>
          <p:nvPr>
            <p:ph type="pic" sz="quarter" idx="10"/>
          </p:nvPr>
        </p:nvSpPr>
        <p:spPr>
          <a:xfrm>
            <a:off x="7248525" y="1654175"/>
            <a:ext cx="4368673" cy="4468813"/>
          </a:xfrm>
        </p:spPr>
        <p:txBody>
          <a:bodyPr/>
          <a:lstStyle/>
          <a:p>
            <a:r>
              <a:rPr lang="en-US"/>
              <a:t>Click icon to add picture</a:t>
            </a:r>
            <a:endParaRPr lang="nl-NL"/>
          </a:p>
        </p:txBody>
      </p:sp>
    </p:spTree>
    <p:extLst>
      <p:ext uri="{BB962C8B-B14F-4D97-AF65-F5344CB8AC3E}">
        <p14:creationId xmlns:p14="http://schemas.microsoft.com/office/powerpoint/2010/main" val="1525632291"/>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755374" y="1656000"/>
            <a:ext cx="10861826" cy="4464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6" name="Tijdelijke aanduiding voor dianummer 5"/>
          <p:cNvSpPr>
            <a:spLocks noGrp="1"/>
          </p:cNvSpPr>
          <p:nvPr>
            <p:ph type="sldNum" sz="quarter" idx="12"/>
          </p:nvPr>
        </p:nvSpPr>
        <p:spPr>
          <a:xfrm>
            <a:off x="119271" y="6210000"/>
            <a:ext cx="455530" cy="648000"/>
          </a:xfrm>
        </p:spPr>
        <p:txBody>
          <a:bodyPr/>
          <a:lstStyle>
            <a:lvl1pPr algn="ctr">
              <a:defRPr/>
            </a:lvl1pPr>
          </a:lstStyle>
          <a:p>
            <a:fld id="{E3D1373C-039A-4186-A86A-721D35252C93}" type="slidenum">
              <a:rPr lang="en-US" smtClean="0"/>
              <a:t>‹#›</a:t>
            </a:fld>
            <a:endParaRPr lang="en-US"/>
          </a:p>
        </p:txBody>
      </p:sp>
      <p:sp>
        <p:nvSpPr>
          <p:cNvPr id="9" name="Date Placeholder 8">
            <a:extLst>
              <a:ext uri="{FF2B5EF4-FFF2-40B4-BE49-F238E27FC236}">
                <a16:creationId xmlns:a16="http://schemas.microsoft.com/office/drawing/2014/main" id="{698A0CE7-54AA-4518-A3D8-92546BD454EE}"/>
              </a:ext>
            </a:extLst>
          </p:cNvPr>
          <p:cNvSpPr>
            <a:spLocks noGrp="1"/>
          </p:cNvSpPr>
          <p:nvPr>
            <p:ph type="dt" sz="half" idx="13"/>
          </p:nvPr>
        </p:nvSpPr>
        <p:spPr/>
        <p:txBody>
          <a:bodyPr/>
          <a:lstStyle/>
          <a:p>
            <a:fld id="{89C910EA-9E1D-4CE8-8A5F-269E02660136}" type="datetime1">
              <a:rPr lang="en-US" smtClean="0"/>
              <a:t>4/14/2024</a:t>
            </a:fld>
            <a:endParaRPr lang="en-US"/>
          </a:p>
        </p:txBody>
      </p:sp>
      <p:sp>
        <p:nvSpPr>
          <p:cNvPr id="10" name="Footer Placeholder 9">
            <a:extLst>
              <a:ext uri="{FF2B5EF4-FFF2-40B4-BE49-F238E27FC236}">
                <a16:creationId xmlns:a16="http://schemas.microsoft.com/office/drawing/2014/main" id="{93F4A0C1-6A1B-4289-A454-34539384A706}"/>
              </a:ext>
            </a:extLst>
          </p:cNvPr>
          <p:cNvSpPr>
            <a:spLocks noGrp="1"/>
          </p:cNvSpPr>
          <p:nvPr>
            <p:ph type="ftr" sz="quarter" idx="14"/>
          </p:nvPr>
        </p:nvSpPr>
        <p:spPr/>
        <p:txBody>
          <a:bodyPr/>
          <a:lstStyle/>
          <a:p>
            <a:endParaRPr lang="en-US"/>
          </a:p>
        </p:txBody>
      </p:sp>
      <p:sp>
        <p:nvSpPr>
          <p:cNvPr id="11" name="Title 10">
            <a:extLst>
              <a:ext uri="{FF2B5EF4-FFF2-40B4-BE49-F238E27FC236}">
                <a16:creationId xmlns:a16="http://schemas.microsoft.com/office/drawing/2014/main" id="{78A1DE9F-D23D-48D6-8DDA-FB487A3F1CC1}"/>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2545474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Date Placeholder 6">
            <a:extLst>
              <a:ext uri="{FF2B5EF4-FFF2-40B4-BE49-F238E27FC236}">
                <a16:creationId xmlns:a16="http://schemas.microsoft.com/office/drawing/2014/main" id="{B20A2D06-EC15-4E84-8FAA-7C6E381AFEBF}"/>
              </a:ext>
            </a:extLst>
          </p:cNvPr>
          <p:cNvSpPr>
            <a:spLocks noGrp="1"/>
          </p:cNvSpPr>
          <p:nvPr>
            <p:ph type="dt" sz="half" idx="10"/>
          </p:nvPr>
        </p:nvSpPr>
        <p:spPr/>
        <p:txBody>
          <a:bodyPr/>
          <a:lstStyle/>
          <a:p>
            <a:fld id="{913B4913-F323-4C75-8DE7-51A3004052FD}" type="datetime1">
              <a:rPr lang="en-US" smtClean="0"/>
              <a:t>4/14/2024</a:t>
            </a:fld>
            <a:endParaRPr lang="en-US"/>
          </a:p>
        </p:txBody>
      </p:sp>
      <p:sp>
        <p:nvSpPr>
          <p:cNvPr id="8" name="Footer Placeholder 7">
            <a:extLst>
              <a:ext uri="{FF2B5EF4-FFF2-40B4-BE49-F238E27FC236}">
                <a16:creationId xmlns:a16="http://schemas.microsoft.com/office/drawing/2014/main" id="{FE7E0305-6FB5-41B3-8A45-472C59D9CC5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DFF90F0-0F5D-4E66-ADDA-C6BFDF5F110B}"/>
              </a:ext>
            </a:extLst>
          </p:cNvPr>
          <p:cNvSpPr>
            <a:spLocks noGrp="1"/>
          </p:cNvSpPr>
          <p:nvPr>
            <p:ph type="sldNum" sz="quarter" idx="12"/>
          </p:nvPr>
        </p:nvSpPr>
        <p:spPr/>
        <p:txBody>
          <a:bodyPr/>
          <a:lstStyle/>
          <a:p>
            <a:fld id="{E3D1373C-039A-4186-A86A-721D35252C93}" type="slidenum">
              <a:rPr lang="en-US" smtClean="0"/>
              <a:t>‹#›</a:t>
            </a:fld>
            <a:endParaRPr lang="en-US"/>
          </a:p>
        </p:txBody>
      </p:sp>
    </p:spTree>
    <p:extLst>
      <p:ext uri="{BB962C8B-B14F-4D97-AF65-F5344CB8AC3E}">
        <p14:creationId xmlns:p14="http://schemas.microsoft.com/office/powerpoint/2010/main" val="9764379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SectiekopSlot">
    <p:spTree>
      <p:nvGrpSpPr>
        <p:cNvPr id="1" name=""/>
        <p:cNvGrpSpPr/>
        <p:nvPr/>
      </p:nvGrpSpPr>
      <p:grpSpPr>
        <a:xfrm>
          <a:off x="0" y="0"/>
          <a:ext cx="0" cy="0"/>
          <a:chOff x="0" y="0"/>
          <a:chExt cx="0" cy="0"/>
        </a:xfrm>
      </p:grpSpPr>
      <p:sp>
        <p:nvSpPr>
          <p:cNvPr id="2" name="Titel 1"/>
          <p:cNvSpPr>
            <a:spLocks noGrp="1"/>
          </p:cNvSpPr>
          <p:nvPr>
            <p:ph type="title"/>
          </p:nvPr>
        </p:nvSpPr>
        <p:spPr>
          <a:xfrm>
            <a:off x="755375" y="510988"/>
            <a:ext cx="10861826" cy="5184424"/>
          </a:xfrm>
        </p:spPr>
        <p:txBody>
          <a:bodyPr anchor="ctr" anchorCtr="0">
            <a:noAutofit/>
          </a:bodyPr>
          <a:lstStyle>
            <a:lvl1pPr algn="ctr">
              <a:defRPr sz="6000" baseline="0">
                <a:solidFill>
                  <a:schemeClr val="bg1"/>
                </a:solidFill>
              </a:defRPr>
            </a:lvl1pPr>
          </a:lstStyle>
          <a:p>
            <a:r>
              <a:rPr lang="en-US"/>
              <a:t>Click to edit Master title style</a:t>
            </a:r>
            <a:endParaRPr lang="nl-NL" dirty="0"/>
          </a:p>
        </p:txBody>
      </p:sp>
      <p:sp>
        <p:nvSpPr>
          <p:cNvPr id="3" name="Date Placeholder 2">
            <a:extLst>
              <a:ext uri="{FF2B5EF4-FFF2-40B4-BE49-F238E27FC236}">
                <a16:creationId xmlns:a16="http://schemas.microsoft.com/office/drawing/2014/main" id="{C63281AA-3B03-4DFB-83CB-6BC7BB410E8E}"/>
              </a:ext>
            </a:extLst>
          </p:cNvPr>
          <p:cNvSpPr>
            <a:spLocks noGrp="1"/>
          </p:cNvSpPr>
          <p:nvPr>
            <p:ph type="dt" sz="half" idx="10"/>
          </p:nvPr>
        </p:nvSpPr>
        <p:spPr/>
        <p:txBody>
          <a:bodyPr/>
          <a:lstStyle>
            <a:lvl1pPr>
              <a:defRPr>
                <a:solidFill>
                  <a:schemeClr val="bg1"/>
                </a:solidFill>
              </a:defRPr>
            </a:lvl1pPr>
          </a:lstStyle>
          <a:p>
            <a:fld id="{15B3EC4B-45D5-4492-AA33-2E405ED3D649}" type="datetime1">
              <a:rPr lang="en-US" smtClean="0"/>
              <a:t>4/14/2024</a:t>
            </a:fld>
            <a:endParaRPr lang="en-US"/>
          </a:p>
        </p:txBody>
      </p:sp>
      <p:sp>
        <p:nvSpPr>
          <p:cNvPr id="7" name="Footer Placeholder 6">
            <a:extLst>
              <a:ext uri="{FF2B5EF4-FFF2-40B4-BE49-F238E27FC236}">
                <a16:creationId xmlns:a16="http://schemas.microsoft.com/office/drawing/2014/main" id="{BDB38F39-03AE-44F2-A006-1FBF3708CEE6}"/>
              </a:ext>
            </a:extLst>
          </p:cNvPr>
          <p:cNvSpPr>
            <a:spLocks noGrp="1"/>
          </p:cNvSpPr>
          <p:nvPr>
            <p:ph type="ftr" sz="quarter" idx="11"/>
          </p:nvPr>
        </p:nvSpPr>
        <p:spPr/>
        <p:txBody>
          <a:bodyPr/>
          <a:lstStyle>
            <a:lvl1pPr>
              <a:defRPr>
                <a:solidFill>
                  <a:schemeClr val="bg1"/>
                </a:solidFill>
              </a:defRPr>
            </a:lvl1pPr>
          </a:lstStyle>
          <a:p>
            <a:endParaRPr lang="en-US"/>
          </a:p>
        </p:txBody>
      </p:sp>
      <p:sp>
        <p:nvSpPr>
          <p:cNvPr id="8" name="Slide Number Placeholder 7">
            <a:extLst>
              <a:ext uri="{FF2B5EF4-FFF2-40B4-BE49-F238E27FC236}">
                <a16:creationId xmlns:a16="http://schemas.microsoft.com/office/drawing/2014/main" id="{B69BD7DC-873A-455B-A95C-BE10DBF2E978}"/>
              </a:ext>
            </a:extLst>
          </p:cNvPr>
          <p:cNvSpPr>
            <a:spLocks noGrp="1"/>
          </p:cNvSpPr>
          <p:nvPr>
            <p:ph type="sldNum" sz="quarter" idx="12"/>
          </p:nvPr>
        </p:nvSpPr>
        <p:spPr/>
        <p:txBody>
          <a:bodyPr/>
          <a:lstStyle/>
          <a:p>
            <a:fld id="{E3D1373C-039A-4186-A86A-721D35252C93}" type="slidenum">
              <a:rPr lang="en-US" smtClean="0"/>
              <a:t>‹#›</a:t>
            </a:fld>
            <a:endParaRPr lang="en-US"/>
          </a:p>
        </p:txBody>
      </p:sp>
    </p:spTree>
    <p:extLst>
      <p:ext uri="{BB962C8B-B14F-4D97-AF65-F5344CB8AC3E}">
        <p14:creationId xmlns:p14="http://schemas.microsoft.com/office/powerpoint/2010/main" val="32131927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ekop">
    <p:spTree>
      <p:nvGrpSpPr>
        <p:cNvPr id="1" name=""/>
        <p:cNvGrpSpPr/>
        <p:nvPr/>
      </p:nvGrpSpPr>
      <p:grpSpPr>
        <a:xfrm>
          <a:off x="0" y="0"/>
          <a:ext cx="0" cy="0"/>
          <a:chOff x="0" y="0"/>
          <a:chExt cx="0" cy="0"/>
        </a:xfrm>
      </p:grpSpPr>
      <p:sp>
        <p:nvSpPr>
          <p:cNvPr id="7" name="Rechthoek 6"/>
          <p:cNvSpPr/>
          <p:nvPr/>
        </p:nvSpPr>
        <p:spPr>
          <a:xfrm>
            <a:off x="0" y="0"/>
            <a:ext cx="12193200" cy="62075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sp>
        <p:nvSpPr>
          <p:cNvPr id="10" name="Rectangle 9">
            <a:extLst>
              <a:ext uri="{FF2B5EF4-FFF2-40B4-BE49-F238E27FC236}">
                <a16:creationId xmlns:a16="http://schemas.microsoft.com/office/drawing/2014/main" id="{14A2E559-EDD3-47EF-A5A2-ABE492C998C2}"/>
              </a:ext>
            </a:extLst>
          </p:cNvPr>
          <p:cNvSpPr/>
          <p:nvPr/>
        </p:nvSpPr>
        <p:spPr>
          <a:xfrm rot="16200000">
            <a:off x="5768478" y="434478"/>
            <a:ext cx="655044" cy="1219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755373" y="1800000"/>
            <a:ext cx="5917149" cy="2386800"/>
          </a:xfrm>
        </p:spPr>
        <p:txBody>
          <a:bodyPr anchor="b"/>
          <a:lstStyle>
            <a:lvl1pPr>
              <a:defRPr sz="4000" baseline="0">
                <a:solidFill>
                  <a:schemeClr val="tx2"/>
                </a:solidFill>
              </a:defRPr>
            </a:lvl1pPr>
          </a:lstStyle>
          <a:p>
            <a:r>
              <a:rPr lang="en-US"/>
              <a:t>Click to edit Master title style</a:t>
            </a:r>
            <a:endParaRPr lang="nl-NL" dirty="0"/>
          </a:p>
        </p:txBody>
      </p:sp>
      <p:sp>
        <p:nvSpPr>
          <p:cNvPr id="3" name="Tijdelijke aanduiding voor tekst 2"/>
          <p:cNvSpPr>
            <a:spLocks noGrp="1"/>
          </p:cNvSpPr>
          <p:nvPr>
            <p:ph type="body" idx="1"/>
          </p:nvPr>
        </p:nvSpPr>
        <p:spPr>
          <a:xfrm>
            <a:off x="755113" y="4359600"/>
            <a:ext cx="5917150" cy="1501200"/>
          </a:xfrm>
        </p:spPr>
        <p:txBody>
          <a:bodyPr lIns="0" tIns="0" rIns="0" bIns="0"/>
          <a:lstStyle>
            <a:lvl1pPr marL="0" indent="0">
              <a:buNone/>
              <a:defRPr sz="24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Tijdelijke aanduiding voor dianummer 5"/>
          <p:cNvSpPr>
            <a:spLocks noGrp="1"/>
          </p:cNvSpPr>
          <p:nvPr>
            <p:ph type="sldNum" sz="quarter" idx="12"/>
          </p:nvPr>
        </p:nvSpPr>
        <p:spPr/>
        <p:txBody>
          <a:bodyPr/>
          <a:lstStyle/>
          <a:p>
            <a:fld id="{E3D1373C-039A-4186-A86A-721D35252C93}" type="slidenum">
              <a:rPr lang="en-US" smtClean="0"/>
              <a:t>‹#›</a:t>
            </a:fld>
            <a:endParaRPr lang="en-US"/>
          </a:p>
        </p:txBody>
      </p:sp>
      <p:sp>
        <p:nvSpPr>
          <p:cNvPr id="8" name="Picture Placeholder 4"/>
          <p:cNvSpPr>
            <a:spLocks noGrp="1"/>
          </p:cNvSpPr>
          <p:nvPr>
            <p:ph type="pic" sz="quarter" idx="13"/>
          </p:nvPr>
        </p:nvSpPr>
        <p:spPr>
          <a:xfrm>
            <a:off x="7248525" y="584201"/>
            <a:ext cx="4368673" cy="2376000"/>
          </a:xfrm>
        </p:spPr>
        <p:txBody>
          <a:bodyPr/>
          <a:lstStyle/>
          <a:p>
            <a:r>
              <a:rPr lang="en-US"/>
              <a:t>Click icon to add picture</a:t>
            </a:r>
            <a:endParaRPr lang="nl-NL"/>
          </a:p>
        </p:txBody>
      </p:sp>
      <p:sp>
        <p:nvSpPr>
          <p:cNvPr id="9" name="Picture Placeholder 4"/>
          <p:cNvSpPr>
            <a:spLocks noGrp="1"/>
          </p:cNvSpPr>
          <p:nvPr>
            <p:ph type="pic" sz="quarter" idx="14"/>
          </p:nvPr>
        </p:nvSpPr>
        <p:spPr>
          <a:xfrm>
            <a:off x="7248262" y="3248513"/>
            <a:ext cx="4368673" cy="2376000"/>
          </a:xfrm>
        </p:spPr>
        <p:txBody>
          <a:bodyPr/>
          <a:lstStyle/>
          <a:p>
            <a:r>
              <a:rPr lang="en-US"/>
              <a:t>Click icon to add picture</a:t>
            </a:r>
            <a:endParaRPr lang="nl-NL"/>
          </a:p>
        </p:txBody>
      </p:sp>
      <p:sp>
        <p:nvSpPr>
          <p:cNvPr id="11" name="Date Placeholder 10">
            <a:extLst>
              <a:ext uri="{FF2B5EF4-FFF2-40B4-BE49-F238E27FC236}">
                <a16:creationId xmlns:a16="http://schemas.microsoft.com/office/drawing/2014/main" id="{1DCEB0C3-E06B-4B79-AFDC-74DFF19D4972}"/>
              </a:ext>
            </a:extLst>
          </p:cNvPr>
          <p:cNvSpPr>
            <a:spLocks noGrp="1"/>
          </p:cNvSpPr>
          <p:nvPr>
            <p:ph type="dt" sz="half" idx="15"/>
          </p:nvPr>
        </p:nvSpPr>
        <p:spPr/>
        <p:txBody>
          <a:bodyPr/>
          <a:lstStyle>
            <a:lvl1pPr>
              <a:defRPr>
                <a:solidFill>
                  <a:schemeClr val="bg1"/>
                </a:solidFill>
              </a:defRPr>
            </a:lvl1pPr>
          </a:lstStyle>
          <a:p>
            <a:fld id="{FB8956F6-A95B-4E96-8E64-719850122977}" type="datetime1">
              <a:rPr lang="en-US" smtClean="0"/>
              <a:t>4/14/2024</a:t>
            </a:fld>
            <a:endParaRPr lang="en-US"/>
          </a:p>
        </p:txBody>
      </p:sp>
      <p:sp>
        <p:nvSpPr>
          <p:cNvPr id="12" name="Footer Placeholder 11">
            <a:extLst>
              <a:ext uri="{FF2B5EF4-FFF2-40B4-BE49-F238E27FC236}">
                <a16:creationId xmlns:a16="http://schemas.microsoft.com/office/drawing/2014/main" id="{7BD0857B-FB8D-457C-A0AD-E6E8265BC02B}"/>
              </a:ext>
            </a:extLst>
          </p:cNvPr>
          <p:cNvSpPr>
            <a:spLocks noGrp="1"/>
          </p:cNvSpPr>
          <p:nvPr>
            <p:ph type="ftr" sz="quarter" idx="16"/>
          </p:nvPr>
        </p:nvSpPr>
        <p:spPr/>
        <p:txBody>
          <a:bodyPr/>
          <a:lstStyle>
            <a:lvl1pPr>
              <a:defRPr>
                <a:solidFill>
                  <a:schemeClr val="bg1"/>
                </a:solidFill>
              </a:defRPr>
            </a:lvl1pPr>
          </a:lstStyle>
          <a:p>
            <a:endParaRPr lang="en-US"/>
          </a:p>
        </p:txBody>
      </p:sp>
    </p:spTree>
    <p:extLst>
      <p:ext uri="{BB962C8B-B14F-4D97-AF65-F5344CB8AC3E}">
        <p14:creationId xmlns:p14="http://schemas.microsoft.com/office/powerpoint/2010/main" val="3446141875"/>
      </p:ext>
    </p:extLst>
  </p:cSld>
  <p:clrMapOvr>
    <a:masterClrMapping/>
  </p:clrMapOvr>
  <p:extLst>
    <p:ext uri="{DCECCB84-F9BA-43D5-87BE-67443E8EF086}">
      <p15:sldGuideLst xmlns:p15="http://schemas.microsoft.com/office/powerpoint/2012/main">
        <p15:guide id="1" orient="horz" pos="3543">
          <p15:clr>
            <a:srgbClr val="FBAE40"/>
          </p15:clr>
        </p15:guide>
        <p15:guide id="2" pos="4203">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3EB9008-5CC7-4A8B-A476-EFDFECE6E6A6}"/>
              </a:ext>
            </a:extLst>
          </p:cNvPr>
          <p:cNvSpPr>
            <a:spLocks noGrp="1"/>
          </p:cNvSpPr>
          <p:nvPr>
            <p:ph type="dt" sz="half" idx="10"/>
          </p:nvPr>
        </p:nvSpPr>
        <p:spPr/>
        <p:txBody>
          <a:bodyPr/>
          <a:lstStyle/>
          <a:p>
            <a:fld id="{2EE234D0-740A-4ED2-9566-C5B78AA359D0}" type="datetime1">
              <a:rPr lang="en-US" smtClean="0"/>
              <a:t>4/14/2024</a:t>
            </a:fld>
            <a:endParaRPr lang="en-US"/>
          </a:p>
        </p:txBody>
      </p:sp>
      <p:sp>
        <p:nvSpPr>
          <p:cNvPr id="8" name="Footer Placeholder 7">
            <a:extLst>
              <a:ext uri="{FF2B5EF4-FFF2-40B4-BE49-F238E27FC236}">
                <a16:creationId xmlns:a16="http://schemas.microsoft.com/office/drawing/2014/main" id="{64829221-8B12-4910-97D5-9CEF107359A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F3DAAF5-BDC9-42FC-B583-E80E4E828F81}"/>
              </a:ext>
            </a:extLst>
          </p:cNvPr>
          <p:cNvSpPr>
            <a:spLocks noGrp="1"/>
          </p:cNvSpPr>
          <p:nvPr>
            <p:ph type="sldNum" sz="quarter" idx="12"/>
          </p:nvPr>
        </p:nvSpPr>
        <p:spPr/>
        <p:txBody>
          <a:bodyPr/>
          <a:lstStyle/>
          <a:p>
            <a:fld id="{E3D1373C-039A-4186-A86A-721D35252C93}" type="slidenum">
              <a:rPr lang="en-US" smtClean="0"/>
              <a:t>‹#›</a:t>
            </a:fld>
            <a:endParaRPr lang="en-US"/>
          </a:p>
        </p:txBody>
      </p:sp>
      <p:sp>
        <p:nvSpPr>
          <p:cNvPr id="10" name="Title 9">
            <a:extLst>
              <a:ext uri="{FF2B5EF4-FFF2-40B4-BE49-F238E27FC236}">
                <a16:creationId xmlns:a16="http://schemas.microsoft.com/office/drawing/2014/main" id="{24B86087-B824-4C8A-B0DA-23880F6B07D5}"/>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98584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iteldia">
    <p:spTree>
      <p:nvGrpSpPr>
        <p:cNvPr id="1" name=""/>
        <p:cNvGrpSpPr/>
        <p:nvPr/>
      </p:nvGrpSpPr>
      <p:grpSpPr>
        <a:xfrm>
          <a:off x="0" y="0"/>
          <a:ext cx="0" cy="0"/>
          <a:chOff x="0" y="0"/>
          <a:chExt cx="0" cy="0"/>
        </a:xfrm>
      </p:grpSpPr>
      <p:sp>
        <p:nvSpPr>
          <p:cNvPr id="7" name="Rechthoek 6"/>
          <p:cNvSpPr/>
          <p:nvPr/>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sp>
        <p:nvSpPr>
          <p:cNvPr id="10" name="Rechthoek 9"/>
          <p:cNvSpPr/>
          <p:nvPr/>
        </p:nvSpPr>
        <p:spPr>
          <a:xfrm>
            <a:off x="0" y="648000"/>
            <a:ext cx="12193200" cy="621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sp>
        <p:nvSpPr>
          <p:cNvPr id="8" name="Rechthoek 7"/>
          <p:cNvSpPr/>
          <p:nvPr/>
        </p:nvSpPr>
        <p:spPr>
          <a:xfrm>
            <a:off x="0" y="647998"/>
            <a:ext cx="12193200" cy="4456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pic>
        <p:nvPicPr>
          <p:cNvPr id="9" name="Afbeelding 8"/>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60000" y="360000"/>
            <a:ext cx="2018135" cy="720000"/>
          </a:xfrm>
          <a:prstGeom prst="rect">
            <a:avLst/>
          </a:prstGeom>
        </p:spPr>
      </p:pic>
      <p:sp>
        <p:nvSpPr>
          <p:cNvPr id="2" name="Titel 1"/>
          <p:cNvSpPr>
            <a:spLocks noGrp="1"/>
          </p:cNvSpPr>
          <p:nvPr>
            <p:ph type="ctrTitle"/>
          </p:nvPr>
        </p:nvSpPr>
        <p:spPr>
          <a:xfrm>
            <a:off x="575999" y="1080000"/>
            <a:ext cx="6096524" cy="4024798"/>
          </a:xfrm>
        </p:spPr>
        <p:txBody>
          <a:bodyPr anchor="ctr" anchorCtr="0">
            <a:normAutofit/>
          </a:bodyPr>
          <a:lstStyle>
            <a:lvl1pPr algn="l">
              <a:defRPr sz="4000" baseline="0">
                <a:solidFill>
                  <a:schemeClr val="bg1"/>
                </a:solidFill>
              </a:defRPr>
            </a:lvl1pPr>
          </a:lstStyle>
          <a:p>
            <a:r>
              <a:rPr lang="en-US"/>
              <a:t>Click to edit Master title style</a:t>
            </a:r>
            <a:endParaRPr lang="nl-NL" dirty="0"/>
          </a:p>
        </p:txBody>
      </p:sp>
      <p:sp>
        <p:nvSpPr>
          <p:cNvPr id="3" name="Ondertitel 2"/>
          <p:cNvSpPr>
            <a:spLocks noGrp="1"/>
          </p:cNvSpPr>
          <p:nvPr>
            <p:ph type="subTitle" idx="1"/>
          </p:nvPr>
        </p:nvSpPr>
        <p:spPr>
          <a:xfrm>
            <a:off x="575999" y="5392801"/>
            <a:ext cx="6096524" cy="730188"/>
          </a:xfrm>
        </p:spPr>
        <p:txBody>
          <a:bodyPr lIns="0" tIns="0" rIns="0" bIns="0"/>
          <a:lstStyle>
            <a:lvl1pPr marL="0" indent="0" algn="l">
              <a:buNone/>
              <a:defRPr sz="24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l-NL" dirty="0"/>
          </a:p>
        </p:txBody>
      </p:sp>
      <p:sp>
        <p:nvSpPr>
          <p:cNvPr id="5" name="Picture Placeholder 4"/>
          <p:cNvSpPr>
            <a:spLocks noGrp="1"/>
          </p:cNvSpPr>
          <p:nvPr>
            <p:ph type="pic" sz="quarter" idx="10"/>
          </p:nvPr>
        </p:nvSpPr>
        <p:spPr>
          <a:xfrm>
            <a:off x="7248525" y="1654175"/>
            <a:ext cx="4368673" cy="4468813"/>
          </a:xfrm>
        </p:spPr>
        <p:txBody>
          <a:bodyPr/>
          <a:lstStyle/>
          <a:p>
            <a:r>
              <a:rPr lang="en-US"/>
              <a:t>Click icon to add picture</a:t>
            </a:r>
            <a:endParaRPr lang="nl-NL"/>
          </a:p>
        </p:txBody>
      </p:sp>
    </p:spTree>
    <p:extLst>
      <p:ext uri="{BB962C8B-B14F-4D97-AF65-F5344CB8AC3E}">
        <p14:creationId xmlns:p14="http://schemas.microsoft.com/office/powerpoint/2010/main" val="804469916"/>
      </p:ext>
    </p:extLst>
  </p:cSld>
  <p:clrMapOvr>
    <a:masterClrMapping/>
  </p:clrMapOvr>
  <p:extLst>
    <p:ext uri="{DCECCB84-F9BA-43D5-87BE-67443E8EF086}">
      <p15:sldGuideLst xmlns:p15="http://schemas.microsoft.com/office/powerpoint/2012/main">
        <p15:guide id="1" orient="horz" pos="1026">
          <p15:clr>
            <a:srgbClr val="FBAE40"/>
          </p15:clr>
        </p15:guide>
        <p15:guide id="2" pos="4203">
          <p15:clr>
            <a:srgbClr val="FBAE40"/>
          </p15:clr>
        </p15:guide>
        <p15:guide id="3" orient="horz" pos="3974">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Tijdelijke aanduiding voor datum 3"/>
          <p:cNvSpPr>
            <a:spLocks noGrp="1"/>
          </p:cNvSpPr>
          <p:nvPr>
            <p:ph type="dt" sz="half" idx="10"/>
          </p:nvPr>
        </p:nvSpPr>
        <p:spPr/>
        <p:txBody>
          <a:bodyPr/>
          <a:lstStyle/>
          <a:p>
            <a:fld id="{E3808A5E-6454-4B19-AFE8-DBDF9A6ADFAE}" type="datetime1">
              <a:rPr lang="en-US" smtClean="0"/>
              <a:t>4/14/2024</a:t>
            </a:fld>
            <a:endParaRPr lang="en-US"/>
          </a:p>
        </p:txBody>
      </p:sp>
      <p:sp>
        <p:nvSpPr>
          <p:cNvPr id="5" name="Tijdelijke aanduiding voor voettekst 4"/>
          <p:cNvSpPr>
            <a:spLocks noGrp="1"/>
          </p:cNvSpPr>
          <p:nvPr>
            <p:ph type="ftr" sz="quarter" idx="11"/>
          </p:nvPr>
        </p:nvSpPr>
        <p:spPr/>
        <p:txBody>
          <a:bodyPr/>
          <a:lstStyle/>
          <a:p>
            <a:endParaRPr lang="en-US"/>
          </a:p>
        </p:txBody>
      </p:sp>
      <p:sp>
        <p:nvSpPr>
          <p:cNvPr id="6" name="Tijdelijke aanduiding voor dianummer 5"/>
          <p:cNvSpPr>
            <a:spLocks noGrp="1"/>
          </p:cNvSpPr>
          <p:nvPr>
            <p:ph type="sldNum" sz="quarter" idx="12"/>
          </p:nvPr>
        </p:nvSpPr>
        <p:spPr/>
        <p:txBody>
          <a:bodyPr/>
          <a:lstStyle/>
          <a:p>
            <a:fld id="{E3D1373C-039A-4186-A86A-721D35252C93}" type="slidenum">
              <a:rPr lang="en-US" smtClean="0"/>
              <a:t>‹#›</a:t>
            </a:fld>
            <a:endParaRPr lang="en-US"/>
          </a:p>
        </p:txBody>
      </p:sp>
      <p:sp>
        <p:nvSpPr>
          <p:cNvPr id="2" name="Titel 1"/>
          <p:cNvSpPr>
            <a:spLocks noGrp="1"/>
          </p:cNvSpPr>
          <p:nvPr>
            <p:ph type="title"/>
          </p:nvPr>
        </p:nvSpPr>
        <p:spPr/>
        <p:txBody>
          <a:bodyPr/>
          <a:lstStyle/>
          <a:p>
            <a:r>
              <a:rPr lang="en-US"/>
              <a:t>Click to edit Master title style</a:t>
            </a:r>
            <a:endParaRPr lang="nl-NL"/>
          </a:p>
        </p:txBody>
      </p:sp>
    </p:spTree>
    <p:extLst>
      <p:ext uri="{BB962C8B-B14F-4D97-AF65-F5344CB8AC3E}">
        <p14:creationId xmlns:p14="http://schemas.microsoft.com/office/powerpoint/2010/main" val="11003426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Sectiekop">
    <p:spTree>
      <p:nvGrpSpPr>
        <p:cNvPr id="1" name=""/>
        <p:cNvGrpSpPr/>
        <p:nvPr/>
      </p:nvGrpSpPr>
      <p:grpSpPr>
        <a:xfrm>
          <a:off x="0" y="0"/>
          <a:ext cx="0" cy="0"/>
          <a:chOff x="0" y="0"/>
          <a:chExt cx="0" cy="0"/>
        </a:xfrm>
      </p:grpSpPr>
      <p:sp>
        <p:nvSpPr>
          <p:cNvPr id="7" name="Rechthoek 6"/>
          <p:cNvSpPr/>
          <p:nvPr/>
        </p:nvSpPr>
        <p:spPr>
          <a:xfrm>
            <a:off x="0" y="0"/>
            <a:ext cx="12193200" cy="62075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sp>
        <p:nvSpPr>
          <p:cNvPr id="2" name="Titel 1"/>
          <p:cNvSpPr>
            <a:spLocks noGrp="1"/>
          </p:cNvSpPr>
          <p:nvPr>
            <p:ph type="title"/>
          </p:nvPr>
        </p:nvSpPr>
        <p:spPr>
          <a:xfrm>
            <a:off x="575999" y="1800000"/>
            <a:ext cx="6096524" cy="2386800"/>
          </a:xfrm>
        </p:spPr>
        <p:txBody>
          <a:bodyPr anchor="b"/>
          <a:lstStyle>
            <a:lvl1pPr>
              <a:defRPr sz="4000" baseline="0">
                <a:solidFill>
                  <a:schemeClr val="tx2"/>
                </a:solidFill>
              </a:defRPr>
            </a:lvl1pPr>
          </a:lstStyle>
          <a:p>
            <a:r>
              <a:rPr lang="en-US"/>
              <a:t>Click to edit Master title style</a:t>
            </a:r>
            <a:endParaRPr lang="nl-NL" dirty="0"/>
          </a:p>
        </p:txBody>
      </p:sp>
      <p:sp>
        <p:nvSpPr>
          <p:cNvPr id="3" name="Tijdelijke aanduiding voor tekst 2"/>
          <p:cNvSpPr>
            <a:spLocks noGrp="1"/>
          </p:cNvSpPr>
          <p:nvPr>
            <p:ph type="body" idx="1"/>
          </p:nvPr>
        </p:nvSpPr>
        <p:spPr>
          <a:xfrm>
            <a:off x="575999" y="4359600"/>
            <a:ext cx="6096264" cy="1501200"/>
          </a:xfrm>
        </p:spPr>
        <p:txBody>
          <a:bodyPr lIns="0" tIns="0" rIns="0" bIns="0"/>
          <a:lstStyle>
            <a:lvl1pPr marL="0" indent="0">
              <a:buNone/>
              <a:defRPr sz="24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Tijdelijke aanduiding voor datum 3"/>
          <p:cNvSpPr>
            <a:spLocks noGrp="1"/>
          </p:cNvSpPr>
          <p:nvPr>
            <p:ph type="dt" sz="half" idx="10"/>
          </p:nvPr>
        </p:nvSpPr>
        <p:spPr/>
        <p:txBody>
          <a:bodyPr/>
          <a:lstStyle/>
          <a:p>
            <a:fld id="{F4C425F2-29E4-440B-B3BB-722FE1D38C85}" type="datetime1">
              <a:rPr lang="en-US" smtClean="0"/>
              <a:t>4/14/2024</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0A297500-7527-634B-90F4-69D0994C32B4}" type="slidenum">
              <a:rPr lang="nl-NL" smtClean="0"/>
              <a:pPr/>
              <a:t>‹#›</a:t>
            </a:fld>
            <a:endParaRPr lang="nl-NL" dirty="0"/>
          </a:p>
        </p:txBody>
      </p:sp>
      <p:sp>
        <p:nvSpPr>
          <p:cNvPr id="8" name="Picture Placeholder 4"/>
          <p:cNvSpPr>
            <a:spLocks noGrp="1"/>
          </p:cNvSpPr>
          <p:nvPr>
            <p:ph type="pic" sz="quarter" idx="13"/>
          </p:nvPr>
        </p:nvSpPr>
        <p:spPr>
          <a:xfrm>
            <a:off x="7248525" y="584201"/>
            <a:ext cx="4368673" cy="2376000"/>
          </a:xfrm>
        </p:spPr>
        <p:txBody>
          <a:bodyPr/>
          <a:lstStyle/>
          <a:p>
            <a:r>
              <a:rPr lang="en-US"/>
              <a:t>Click icon to add picture</a:t>
            </a:r>
            <a:endParaRPr lang="nl-NL"/>
          </a:p>
        </p:txBody>
      </p:sp>
      <p:sp>
        <p:nvSpPr>
          <p:cNvPr id="9" name="Picture Placeholder 4"/>
          <p:cNvSpPr>
            <a:spLocks noGrp="1"/>
          </p:cNvSpPr>
          <p:nvPr>
            <p:ph type="pic" sz="quarter" idx="14"/>
          </p:nvPr>
        </p:nvSpPr>
        <p:spPr>
          <a:xfrm>
            <a:off x="7248262" y="3248513"/>
            <a:ext cx="4368673" cy="2376000"/>
          </a:xfrm>
        </p:spPr>
        <p:txBody>
          <a:bodyPr/>
          <a:lstStyle/>
          <a:p>
            <a:r>
              <a:rPr lang="en-US"/>
              <a:t>Click icon to add picture</a:t>
            </a:r>
            <a:endParaRPr lang="nl-NL"/>
          </a:p>
        </p:txBody>
      </p:sp>
    </p:spTree>
    <p:extLst>
      <p:ext uri="{BB962C8B-B14F-4D97-AF65-F5344CB8AC3E}">
        <p14:creationId xmlns:p14="http://schemas.microsoft.com/office/powerpoint/2010/main" val="2361511975"/>
      </p:ext>
    </p:extLst>
  </p:cSld>
  <p:clrMapOvr>
    <a:masterClrMapping/>
  </p:clrMapOvr>
  <p:extLst>
    <p:ext uri="{DCECCB84-F9BA-43D5-87BE-67443E8EF086}">
      <p15:sldGuideLst xmlns:p15="http://schemas.microsoft.com/office/powerpoint/2012/main">
        <p15:guide id="1" orient="horz" pos="3543">
          <p15:clr>
            <a:srgbClr val="FBAE40"/>
          </p15:clr>
        </p15:guide>
        <p15:guide id="2" pos="4203">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SectiekopWit">
    <p:spTree>
      <p:nvGrpSpPr>
        <p:cNvPr id="1" name=""/>
        <p:cNvGrpSpPr/>
        <p:nvPr/>
      </p:nvGrpSpPr>
      <p:grpSpPr>
        <a:xfrm>
          <a:off x="0" y="0"/>
          <a:ext cx="0" cy="0"/>
          <a:chOff x="0" y="0"/>
          <a:chExt cx="0" cy="0"/>
        </a:xfrm>
      </p:grpSpPr>
      <p:sp>
        <p:nvSpPr>
          <p:cNvPr id="2" name="Titel 1"/>
          <p:cNvSpPr>
            <a:spLocks noGrp="1"/>
          </p:cNvSpPr>
          <p:nvPr>
            <p:ph type="title"/>
          </p:nvPr>
        </p:nvSpPr>
        <p:spPr>
          <a:xfrm>
            <a:off x="575999" y="1800000"/>
            <a:ext cx="6096264" cy="2386800"/>
          </a:xfrm>
        </p:spPr>
        <p:txBody>
          <a:bodyPr anchor="b">
            <a:normAutofit/>
          </a:bodyPr>
          <a:lstStyle>
            <a:lvl1pPr>
              <a:defRPr sz="4000"/>
            </a:lvl1pPr>
          </a:lstStyle>
          <a:p>
            <a:r>
              <a:rPr lang="en-US"/>
              <a:t>Click to edit Master title style</a:t>
            </a:r>
            <a:endParaRPr lang="nl-NL" dirty="0"/>
          </a:p>
        </p:txBody>
      </p:sp>
      <p:sp>
        <p:nvSpPr>
          <p:cNvPr id="3" name="Tijdelijke aanduiding voor tekst 2"/>
          <p:cNvSpPr>
            <a:spLocks noGrp="1"/>
          </p:cNvSpPr>
          <p:nvPr>
            <p:ph type="body" idx="1"/>
          </p:nvPr>
        </p:nvSpPr>
        <p:spPr>
          <a:xfrm>
            <a:off x="575999" y="4359600"/>
            <a:ext cx="6096264" cy="1501200"/>
          </a:xfrm>
        </p:spPr>
        <p:txBody>
          <a:bodyPr lIns="0" tIns="0" rIns="0" bIns="0"/>
          <a:lstStyle>
            <a:lvl1pPr marL="0" indent="0">
              <a:buNone/>
              <a:defRPr sz="24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Tijdelijke aanduiding voor datum 3"/>
          <p:cNvSpPr>
            <a:spLocks noGrp="1"/>
          </p:cNvSpPr>
          <p:nvPr>
            <p:ph type="dt" sz="half" idx="10"/>
          </p:nvPr>
        </p:nvSpPr>
        <p:spPr/>
        <p:txBody>
          <a:bodyPr/>
          <a:lstStyle/>
          <a:p>
            <a:fld id="{BD4E763C-F9CE-4B10-9106-BC910C0B4379}" type="datetime1">
              <a:rPr lang="en-US" smtClean="0"/>
              <a:t>4/14/2024</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0A297500-7527-634B-90F4-69D0994C32B4}" type="slidenum">
              <a:rPr lang="nl-NL" smtClean="0"/>
              <a:pPr/>
              <a:t>‹#›</a:t>
            </a:fld>
            <a:endParaRPr lang="nl-NL" dirty="0"/>
          </a:p>
        </p:txBody>
      </p:sp>
      <p:sp>
        <p:nvSpPr>
          <p:cNvPr id="7" name="Picture Placeholder 4"/>
          <p:cNvSpPr>
            <a:spLocks noGrp="1"/>
          </p:cNvSpPr>
          <p:nvPr>
            <p:ph type="pic" sz="quarter" idx="13"/>
          </p:nvPr>
        </p:nvSpPr>
        <p:spPr>
          <a:xfrm>
            <a:off x="7248525" y="584201"/>
            <a:ext cx="4368673" cy="5040312"/>
          </a:xfrm>
        </p:spPr>
        <p:txBody>
          <a:bodyPr/>
          <a:lstStyle/>
          <a:p>
            <a:r>
              <a:rPr lang="en-US"/>
              <a:t>Click icon to add picture</a:t>
            </a:r>
            <a:endParaRPr lang="nl-NL"/>
          </a:p>
        </p:txBody>
      </p:sp>
    </p:spTree>
    <p:extLst>
      <p:ext uri="{BB962C8B-B14F-4D97-AF65-F5344CB8AC3E}">
        <p14:creationId xmlns:p14="http://schemas.microsoft.com/office/powerpoint/2010/main" val="3319489344"/>
      </p:ext>
    </p:extLst>
  </p:cSld>
  <p:clrMapOvr>
    <a:masterClrMapping/>
  </p:clrMapOvr>
  <p:extLst>
    <p:ext uri="{DCECCB84-F9BA-43D5-87BE-67443E8EF086}">
      <p15:sldGuideLst xmlns:p15="http://schemas.microsoft.com/office/powerpoint/2012/main">
        <p15:guide id="1" orient="horz" pos="3543">
          <p15:clr>
            <a:srgbClr val="FBAE40"/>
          </p15:clr>
        </p15:guide>
        <p15:guide id="2" pos="4203">
          <p15:clr>
            <a:srgbClr val="FBAE40"/>
          </p15:clr>
        </p15:guide>
        <p15:guide id="3" orient="horz" pos="368">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wee objecten">
    <p:spTree>
      <p:nvGrpSpPr>
        <p:cNvPr id="1" name=""/>
        <p:cNvGrpSpPr/>
        <p:nvPr/>
      </p:nvGrpSpPr>
      <p:grpSpPr>
        <a:xfrm>
          <a:off x="0" y="0"/>
          <a:ext cx="0" cy="0"/>
          <a:chOff x="0" y="0"/>
          <a:chExt cx="0" cy="0"/>
        </a:xfrm>
      </p:grpSpPr>
      <p:sp>
        <p:nvSpPr>
          <p:cNvPr id="5" name="Tijdelijke aanduiding voor datum 4"/>
          <p:cNvSpPr>
            <a:spLocks noGrp="1"/>
          </p:cNvSpPr>
          <p:nvPr>
            <p:ph type="dt" sz="half" idx="10"/>
          </p:nvPr>
        </p:nvSpPr>
        <p:spPr/>
        <p:txBody>
          <a:bodyPr/>
          <a:lstStyle/>
          <a:p>
            <a:fld id="{3CBA9181-7EAB-402E-93D0-4A6D0C4EA4EB}" type="datetime1">
              <a:rPr lang="en-US" smtClean="0"/>
              <a:t>4/14/2024</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0A297500-7527-634B-90F4-69D0994C32B4}" type="slidenum">
              <a:rPr lang="nl-NL" smtClean="0"/>
              <a:pPr/>
              <a:t>‹#›</a:t>
            </a:fld>
            <a:endParaRPr lang="nl-NL" dirty="0"/>
          </a:p>
        </p:txBody>
      </p:sp>
      <p:sp>
        <p:nvSpPr>
          <p:cNvPr id="9" name="Tijdelijke aanduiding voor tekst 2"/>
          <p:cNvSpPr>
            <a:spLocks noGrp="1"/>
          </p:cNvSpPr>
          <p:nvPr>
            <p:ph idx="1"/>
          </p:nvPr>
        </p:nvSpPr>
        <p:spPr>
          <a:xfrm>
            <a:off x="576000" y="1656000"/>
            <a:ext cx="5400000" cy="44640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12" name="Content Placeholder 11"/>
          <p:cNvSpPr>
            <a:spLocks noGrp="1"/>
          </p:cNvSpPr>
          <p:nvPr>
            <p:ph sz="quarter" idx="13"/>
          </p:nvPr>
        </p:nvSpPr>
        <p:spPr>
          <a:xfrm>
            <a:off x="6217200" y="1656000"/>
            <a:ext cx="5400000" cy="4464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2" name="Titel 1"/>
          <p:cNvSpPr>
            <a:spLocks noGrp="1"/>
          </p:cNvSpPr>
          <p:nvPr>
            <p:ph type="title"/>
          </p:nvPr>
        </p:nvSpPr>
        <p:spPr/>
        <p:txBody>
          <a:bodyPr/>
          <a:lstStyle/>
          <a:p>
            <a:r>
              <a:rPr lang="en-US"/>
              <a:t>Click to edit Master title style</a:t>
            </a:r>
            <a:endParaRPr lang="nl-BE"/>
          </a:p>
        </p:txBody>
      </p:sp>
    </p:spTree>
    <p:extLst>
      <p:ext uri="{BB962C8B-B14F-4D97-AF65-F5344CB8AC3E}">
        <p14:creationId xmlns:p14="http://schemas.microsoft.com/office/powerpoint/2010/main" val="87971128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576000" y="1656000"/>
            <a:ext cx="5421575" cy="5400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Tijdelijke aanduiding voor inhoud 3"/>
          <p:cNvSpPr>
            <a:spLocks noGrp="1"/>
          </p:cNvSpPr>
          <p:nvPr>
            <p:ph sz="half" idx="2"/>
          </p:nvPr>
        </p:nvSpPr>
        <p:spPr>
          <a:xfrm>
            <a:off x="576000" y="2276271"/>
            <a:ext cx="5421575" cy="38376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5" name="Tijdelijke aanduiding voor tekst 4"/>
          <p:cNvSpPr>
            <a:spLocks noGrp="1"/>
          </p:cNvSpPr>
          <p:nvPr>
            <p:ph type="body" sz="quarter" idx="3"/>
          </p:nvPr>
        </p:nvSpPr>
        <p:spPr>
          <a:xfrm>
            <a:off x="6172200" y="1656000"/>
            <a:ext cx="5445000" cy="5400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Tijdelijke aanduiding voor inhoud 5"/>
          <p:cNvSpPr>
            <a:spLocks noGrp="1"/>
          </p:cNvSpPr>
          <p:nvPr>
            <p:ph sz="quarter" idx="4"/>
          </p:nvPr>
        </p:nvSpPr>
        <p:spPr>
          <a:xfrm>
            <a:off x="6172200" y="2276271"/>
            <a:ext cx="5445000" cy="38376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7" name="Tijdelijke aanduiding voor datum 6"/>
          <p:cNvSpPr>
            <a:spLocks noGrp="1"/>
          </p:cNvSpPr>
          <p:nvPr>
            <p:ph type="dt" sz="half" idx="10"/>
          </p:nvPr>
        </p:nvSpPr>
        <p:spPr/>
        <p:txBody>
          <a:bodyPr/>
          <a:lstStyle/>
          <a:p>
            <a:fld id="{B6F3682A-EF4D-4625-B04E-737289C22ADD}" type="datetime1">
              <a:rPr lang="en-US" smtClean="0"/>
              <a:t>4/14/2024</a:t>
            </a:fld>
            <a:endParaRPr lang="nl-NL" dirty="0"/>
          </a:p>
        </p:txBody>
      </p:sp>
      <p:sp>
        <p:nvSpPr>
          <p:cNvPr id="8" name="Tijdelijke aanduiding voor voettekst 7"/>
          <p:cNvSpPr>
            <a:spLocks noGrp="1"/>
          </p:cNvSpPr>
          <p:nvPr>
            <p:ph type="ftr" sz="quarter" idx="11"/>
          </p:nvPr>
        </p:nvSpPr>
        <p:spPr/>
        <p:txBody>
          <a:bodyPr/>
          <a:lstStyle/>
          <a:p>
            <a:endParaRPr lang="nl-NL" dirty="0"/>
          </a:p>
        </p:txBody>
      </p:sp>
      <p:sp>
        <p:nvSpPr>
          <p:cNvPr id="9" name="Tijdelijke aanduiding voor dianummer 8"/>
          <p:cNvSpPr>
            <a:spLocks noGrp="1"/>
          </p:cNvSpPr>
          <p:nvPr>
            <p:ph type="sldNum" sz="quarter" idx="12"/>
          </p:nvPr>
        </p:nvSpPr>
        <p:spPr/>
        <p:txBody>
          <a:bodyPr/>
          <a:lstStyle/>
          <a:p>
            <a:fld id="{0A297500-7527-634B-90F4-69D0994C32B4}" type="slidenum">
              <a:rPr lang="nl-NL" smtClean="0"/>
              <a:pPr/>
              <a:t>‹#›</a:t>
            </a:fld>
            <a:endParaRPr lang="nl-NL" dirty="0"/>
          </a:p>
        </p:txBody>
      </p:sp>
      <p:sp>
        <p:nvSpPr>
          <p:cNvPr id="2" name="Titel 1"/>
          <p:cNvSpPr>
            <a:spLocks noGrp="1"/>
          </p:cNvSpPr>
          <p:nvPr>
            <p:ph type="title"/>
          </p:nvPr>
        </p:nvSpPr>
        <p:spPr/>
        <p:txBody>
          <a:bodyPr/>
          <a:lstStyle/>
          <a:p>
            <a:r>
              <a:rPr lang="en-US"/>
              <a:t>Click to edit Master title style</a:t>
            </a:r>
            <a:endParaRPr lang="nl-BE"/>
          </a:p>
        </p:txBody>
      </p:sp>
    </p:spTree>
    <p:extLst>
      <p:ext uri="{BB962C8B-B14F-4D97-AF65-F5344CB8AC3E}">
        <p14:creationId xmlns:p14="http://schemas.microsoft.com/office/powerpoint/2010/main" val="69709280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Alleen titel">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p:txBody>
          <a:bodyPr/>
          <a:lstStyle/>
          <a:p>
            <a:fld id="{88C02013-23E9-41A5-8CC5-80B5B879172A}" type="datetime1">
              <a:rPr lang="en-US" smtClean="0"/>
              <a:t>4/14/2024</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dianummer 4"/>
          <p:cNvSpPr>
            <a:spLocks noGrp="1"/>
          </p:cNvSpPr>
          <p:nvPr>
            <p:ph type="sldNum" sz="quarter" idx="12"/>
          </p:nvPr>
        </p:nvSpPr>
        <p:spPr/>
        <p:txBody>
          <a:bodyPr/>
          <a:lstStyle/>
          <a:p>
            <a:fld id="{0A297500-7527-634B-90F4-69D0994C32B4}" type="slidenum">
              <a:rPr lang="nl-NL" smtClean="0"/>
              <a:pPr/>
              <a:t>‹#›</a:t>
            </a:fld>
            <a:endParaRPr lang="nl-NL" dirty="0"/>
          </a:p>
        </p:txBody>
      </p:sp>
      <p:sp>
        <p:nvSpPr>
          <p:cNvPr id="6" name="Title 5"/>
          <p:cNvSpPr>
            <a:spLocks noGrp="1"/>
          </p:cNvSpPr>
          <p:nvPr>
            <p:ph type="title"/>
          </p:nvPr>
        </p:nvSpPr>
        <p:spPr/>
        <p:txBody>
          <a:bodyPr/>
          <a:lstStyle/>
          <a:p>
            <a:r>
              <a:rPr lang="en-US"/>
              <a:t>Click to edit Master title style</a:t>
            </a:r>
            <a:endParaRPr lang="nl-NL"/>
          </a:p>
        </p:txBody>
      </p:sp>
    </p:spTree>
    <p:extLst>
      <p:ext uri="{BB962C8B-B14F-4D97-AF65-F5344CB8AC3E}">
        <p14:creationId xmlns:p14="http://schemas.microsoft.com/office/powerpoint/2010/main" val="251861868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1D67ECA1-D7AB-4D0E-AEC8-770AEE2AD028}" type="datetime1">
              <a:rPr lang="en-US" smtClean="0"/>
              <a:t>4/14/2024</a:t>
            </a:fld>
            <a:endParaRPr lang="nl-NL" dirty="0"/>
          </a:p>
        </p:txBody>
      </p:sp>
      <p:sp>
        <p:nvSpPr>
          <p:cNvPr id="3" name="Tijdelijke aanduiding voor voettekst 2"/>
          <p:cNvSpPr>
            <a:spLocks noGrp="1"/>
          </p:cNvSpPr>
          <p:nvPr>
            <p:ph type="ftr" sz="quarter" idx="11"/>
          </p:nvPr>
        </p:nvSpPr>
        <p:spPr/>
        <p:txBody>
          <a:bodyPr/>
          <a:lstStyle/>
          <a:p>
            <a:endParaRPr lang="nl-NL" dirty="0"/>
          </a:p>
        </p:txBody>
      </p:sp>
      <p:sp>
        <p:nvSpPr>
          <p:cNvPr id="4" name="Tijdelijke aanduiding voor dianummer 3"/>
          <p:cNvSpPr>
            <a:spLocks noGrp="1"/>
          </p:cNvSpPr>
          <p:nvPr>
            <p:ph type="sldNum" sz="quarter" idx="12"/>
          </p:nvPr>
        </p:nvSpPr>
        <p:spPr/>
        <p:txBody>
          <a:bodyPr/>
          <a:lstStyle/>
          <a:p>
            <a:fld id="{0A297500-7527-634B-90F4-69D0994C32B4}" type="slidenum">
              <a:rPr lang="nl-NL" smtClean="0"/>
              <a:pPr/>
              <a:t>‹#›</a:t>
            </a:fld>
            <a:endParaRPr lang="nl-NL" dirty="0"/>
          </a:p>
        </p:txBody>
      </p:sp>
    </p:spTree>
    <p:extLst>
      <p:ext uri="{BB962C8B-B14F-4D97-AF65-F5344CB8AC3E}">
        <p14:creationId xmlns:p14="http://schemas.microsoft.com/office/powerpoint/2010/main" val="345771195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SectiekopSlot">
    <p:spTree>
      <p:nvGrpSpPr>
        <p:cNvPr id="1" name=""/>
        <p:cNvGrpSpPr/>
        <p:nvPr/>
      </p:nvGrpSpPr>
      <p:grpSpPr>
        <a:xfrm>
          <a:off x="0" y="0"/>
          <a:ext cx="0" cy="0"/>
          <a:chOff x="0" y="0"/>
          <a:chExt cx="0" cy="0"/>
        </a:xfrm>
      </p:grpSpPr>
      <p:sp>
        <p:nvSpPr>
          <p:cNvPr id="9" name="Rechthoek 8"/>
          <p:cNvSpPr/>
          <p:nvPr/>
        </p:nvSpPr>
        <p:spPr>
          <a:xfrm>
            <a:off x="0" y="0"/>
            <a:ext cx="12193200" cy="62099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sp>
        <p:nvSpPr>
          <p:cNvPr id="2" name="Titel 1"/>
          <p:cNvSpPr>
            <a:spLocks noGrp="1"/>
          </p:cNvSpPr>
          <p:nvPr>
            <p:ph type="title"/>
          </p:nvPr>
        </p:nvSpPr>
        <p:spPr>
          <a:xfrm>
            <a:off x="579120" y="510988"/>
            <a:ext cx="11039793" cy="5184424"/>
          </a:xfrm>
        </p:spPr>
        <p:txBody>
          <a:bodyPr anchor="ctr" anchorCtr="0">
            <a:noAutofit/>
          </a:bodyPr>
          <a:lstStyle>
            <a:lvl1pPr algn="ctr">
              <a:defRPr sz="6000" baseline="0">
                <a:solidFill>
                  <a:schemeClr val="bg1"/>
                </a:solidFill>
              </a:defRPr>
            </a:lvl1pPr>
          </a:lstStyle>
          <a:p>
            <a:r>
              <a:rPr lang="en-US"/>
              <a:t>Click to edit Master title style</a:t>
            </a:r>
            <a:endParaRPr lang="nl-NL" dirty="0"/>
          </a:p>
        </p:txBody>
      </p:sp>
      <p:sp>
        <p:nvSpPr>
          <p:cNvPr id="4" name="Tijdelijke aanduiding voor datum 3"/>
          <p:cNvSpPr>
            <a:spLocks noGrp="1"/>
          </p:cNvSpPr>
          <p:nvPr>
            <p:ph type="dt" sz="half" idx="10"/>
          </p:nvPr>
        </p:nvSpPr>
        <p:spPr/>
        <p:txBody>
          <a:bodyPr/>
          <a:lstStyle/>
          <a:p>
            <a:fld id="{8954D7EA-DD9A-4212-BFD2-BCC176C5084F}" type="datetime1">
              <a:rPr lang="en-US" smtClean="0"/>
              <a:t>4/14/2024</a:t>
            </a:fld>
            <a:endParaRPr lang="en-US"/>
          </a:p>
        </p:txBody>
      </p:sp>
      <p:sp>
        <p:nvSpPr>
          <p:cNvPr id="5" name="Tijdelijke aanduiding voor voettekst 4"/>
          <p:cNvSpPr>
            <a:spLocks noGrp="1"/>
          </p:cNvSpPr>
          <p:nvPr>
            <p:ph type="ftr" sz="quarter" idx="11"/>
          </p:nvPr>
        </p:nvSpPr>
        <p:spPr/>
        <p:txBody>
          <a:bodyPr/>
          <a:lstStyle/>
          <a:p>
            <a:endParaRPr lang="en-US"/>
          </a:p>
        </p:txBody>
      </p:sp>
      <p:sp>
        <p:nvSpPr>
          <p:cNvPr id="6" name="Tijdelijke aanduiding voor dianummer 5"/>
          <p:cNvSpPr>
            <a:spLocks noGrp="1"/>
          </p:cNvSpPr>
          <p:nvPr>
            <p:ph type="sldNum" sz="quarter" idx="12"/>
          </p:nvPr>
        </p:nvSpPr>
        <p:spPr/>
        <p:txBody>
          <a:bodyPr/>
          <a:lstStyle/>
          <a:p>
            <a:fld id="{E3D1373C-039A-4186-A86A-721D35252C93}" type="slidenum">
              <a:rPr lang="en-US" smtClean="0"/>
              <a:t>‹#›</a:t>
            </a:fld>
            <a:endParaRPr lang="en-US"/>
          </a:p>
        </p:txBody>
      </p:sp>
    </p:spTree>
    <p:extLst>
      <p:ext uri="{BB962C8B-B14F-4D97-AF65-F5344CB8AC3E}">
        <p14:creationId xmlns:p14="http://schemas.microsoft.com/office/powerpoint/2010/main" val="2818246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ekopWit">
    <p:spTree>
      <p:nvGrpSpPr>
        <p:cNvPr id="1" name=""/>
        <p:cNvGrpSpPr/>
        <p:nvPr/>
      </p:nvGrpSpPr>
      <p:grpSpPr>
        <a:xfrm>
          <a:off x="0" y="0"/>
          <a:ext cx="0" cy="0"/>
          <a:chOff x="0" y="0"/>
          <a:chExt cx="0" cy="0"/>
        </a:xfrm>
      </p:grpSpPr>
      <p:sp>
        <p:nvSpPr>
          <p:cNvPr id="2" name="Titel 1"/>
          <p:cNvSpPr>
            <a:spLocks noGrp="1"/>
          </p:cNvSpPr>
          <p:nvPr>
            <p:ph type="title"/>
          </p:nvPr>
        </p:nvSpPr>
        <p:spPr>
          <a:xfrm>
            <a:off x="755373" y="1800000"/>
            <a:ext cx="5916889" cy="2386800"/>
          </a:xfrm>
        </p:spPr>
        <p:txBody>
          <a:bodyPr anchor="b">
            <a:normAutofit/>
          </a:bodyPr>
          <a:lstStyle>
            <a:lvl1pPr>
              <a:defRPr sz="4000"/>
            </a:lvl1pPr>
          </a:lstStyle>
          <a:p>
            <a:r>
              <a:rPr lang="en-US"/>
              <a:t>Click to edit Master title style</a:t>
            </a:r>
            <a:endParaRPr lang="nl-NL" dirty="0"/>
          </a:p>
        </p:txBody>
      </p:sp>
      <p:sp>
        <p:nvSpPr>
          <p:cNvPr id="3" name="Tijdelijke aanduiding voor tekst 2"/>
          <p:cNvSpPr>
            <a:spLocks noGrp="1"/>
          </p:cNvSpPr>
          <p:nvPr>
            <p:ph type="body" idx="1"/>
          </p:nvPr>
        </p:nvSpPr>
        <p:spPr>
          <a:xfrm>
            <a:off x="755373" y="4359600"/>
            <a:ext cx="5916890" cy="1501200"/>
          </a:xfrm>
        </p:spPr>
        <p:txBody>
          <a:bodyPr lIns="0" tIns="0" rIns="0" bIns="0"/>
          <a:lstStyle>
            <a:lvl1pPr marL="0" indent="0">
              <a:buNone/>
              <a:defRPr sz="24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Picture Placeholder 4"/>
          <p:cNvSpPr>
            <a:spLocks noGrp="1"/>
          </p:cNvSpPr>
          <p:nvPr>
            <p:ph type="pic" sz="quarter" idx="13"/>
          </p:nvPr>
        </p:nvSpPr>
        <p:spPr>
          <a:xfrm>
            <a:off x="7248525" y="584201"/>
            <a:ext cx="4368673" cy="5040312"/>
          </a:xfrm>
        </p:spPr>
        <p:txBody>
          <a:bodyPr/>
          <a:lstStyle/>
          <a:p>
            <a:r>
              <a:rPr lang="en-US"/>
              <a:t>Click icon to add picture</a:t>
            </a:r>
            <a:endParaRPr lang="nl-NL"/>
          </a:p>
        </p:txBody>
      </p:sp>
      <p:sp>
        <p:nvSpPr>
          <p:cNvPr id="8" name="Date Placeholder 7">
            <a:extLst>
              <a:ext uri="{FF2B5EF4-FFF2-40B4-BE49-F238E27FC236}">
                <a16:creationId xmlns:a16="http://schemas.microsoft.com/office/drawing/2014/main" id="{891D8202-8EE7-4A5A-8863-37607DD5ED1E}"/>
              </a:ext>
            </a:extLst>
          </p:cNvPr>
          <p:cNvSpPr>
            <a:spLocks noGrp="1"/>
          </p:cNvSpPr>
          <p:nvPr>
            <p:ph type="dt" sz="half" idx="14"/>
          </p:nvPr>
        </p:nvSpPr>
        <p:spPr/>
        <p:txBody>
          <a:bodyPr/>
          <a:lstStyle/>
          <a:p>
            <a:fld id="{2AA13917-AB82-4DCD-A380-D78EAE35EEA4}" type="datetime1">
              <a:rPr lang="en-US" smtClean="0"/>
              <a:t>4/14/2024</a:t>
            </a:fld>
            <a:endParaRPr lang="en-US"/>
          </a:p>
        </p:txBody>
      </p:sp>
      <p:sp>
        <p:nvSpPr>
          <p:cNvPr id="9" name="Footer Placeholder 8">
            <a:extLst>
              <a:ext uri="{FF2B5EF4-FFF2-40B4-BE49-F238E27FC236}">
                <a16:creationId xmlns:a16="http://schemas.microsoft.com/office/drawing/2014/main" id="{61AACDD3-485F-4D56-8B7A-A128356555F7}"/>
              </a:ext>
            </a:extLst>
          </p:cNvPr>
          <p:cNvSpPr>
            <a:spLocks noGrp="1"/>
          </p:cNvSpPr>
          <p:nvPr>
            <p:ph type="ftr" sz="quarter" idx="15"/>
          </p:nvPr>
        </p:nvSpPr>
        <p:spPr/>
        <p:txBody>
          <a:bodyPr/>
          <a:lstStyle/>
          <a:p>
            <a:endParaRPr lang="en-US"/>
          </a:p>
        </p:txBody>
      </p:sp>
      <p:sp>
        <p:nvSpPr>
          <p:cNvPr id="10" name="Slide Number Placeholder 9">
            <a:extLst>
              <a:ext uri="{FF2B5EF4-FFF2-40B4-BE49-F238E27FC236}">
                <a16:creationId xmlns:a16="http://schemas.microsoft.com/office/drawing/2014/main" id="{D095DA4E-851D-4DB8-BA2B-41A8E729E949}"/>
              </a:ext>
            </a:extLst>
          </p:cNvPr>
          <p:cNvSpPr>
            <a:spLocks noGrp="1"/>
          </p:cNvSpPr>
          <p:nvPr>
            <p:ph type="sldNum" sz="quarter" idx="16"/>
          </p:nvPr>
        </p:nvSpPr>
        <p:spPr/>
        <p:txBody>
          <a:bodyPr/>
          <a:lstStyle/>
          <a:p>
            <a:fld id="{E3D1373C-039A-4186-A86A-721D35252C93}" type="slidenum">
              <a:rPr lang="en-US" smtClean="0"/>
              <a:t>‹#›</a:t>
            </a:fld>
            <a:endParaRPr lang="en-US"/>
          </a:p>
        </p:txBody>
      </p:sp>
    </p:spTree>
    <p:extLst>
      <p:ext uri="{BB962C8B-B14F-4D97-AF65-F5344CB8AC3E}">
        <p14:creationId xmlns:p14="http://schemas.microsoft.com/office/powerpoint/2010/main" val="4049652321"/>
      </p:ext>
    </p:extLst>
  </p:cSld>
  <p:clrMapOvr>
    <a:masterClrMapping/>
  </p:clrMapOvr>
  <p:extLst>
    <p:ext uri="{DCECCB84-F9BA-43D5-87BE-67443E8EF086}">
      <p15:sldGuideLst xmlns:p15="http://schemas.microsoft.com/office/powerpoint/2012/main">
        <p15:guide id="1" orient="horz" pos="3543">
          <p15:clr>
            <a:srgbClr val="FBAE40"/>
          </p15:clr>
        </p15:guide>
        <p15:guide id="2" pos="4203">
          <p15:clr>
            <a:srgbClr val="FBAE40"/>
          </p15:clr>
        </p15:guide>
        <p15:guide id="3" orient="horz" pos="368">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0A7E14C-7D3D-4AD6-8A14-6EB5376C91A1}" type="datetime1">
              <a:rPr lang="en-US" smtClean="0"/>
              <a:t>4/14/2024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D1373C-039A-4186-A86A-721D35252C93}" type="slidenum">
              <a:rPr lang="en-US" smtClean="0"/>
              <a:t>‹#›</a:t>
            </a:fld>
            <a:endParaRPr lang="en-US"/>
          </a:p>
        </p:txBody>
      </p:sp>
    </p:spTree>
    <p:extLst>
      <p:ext uri="{BB962C8B-B14F-4D97-AF65-F5344CB8AC3E}">
        <p14:creationId xmlns:p14="http://schemas.microsoft.com/office/powerpoint/2010/main" val="195816109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EC88EC-FC4C-4705-8750-50350930E5FD}" type="datetime1">
              <a:rPr lang="en-US" smtClean="0"/>
              <a:t>4/14/2024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D1373C-039A-4186-A86A-721D35252C93}" type="slidenum">
              <a:rPr lang="en-US" smtClean="0"/>
              <a:t>‹#›</a:t>
            </a:fld>
            <a:endParaRPr lang="en-US"/>
          </a:p>
        </p:txBody>
      </p:sp>
    </p:spTree>
    <p:extLst>
      <p:ext uri="{BB962C8B-B14F-4D97-AF65-F5344CB8AC3E}">
        <p14:creationId xmlns:p14="http://schemas.microsoft.com/office/powerpoint/2010/main" val="262377969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iteldia">
    <p:spTree>
      <p:nvGrpSpPr>
        <p:cNvPr id="1" name=""/>
        <p:cNvGrpSpPr/>
        <p:nvPr/>
      </p:nvGrpSpPr>
      <p:grpSpPr>
        <a:xfrm>
          <a:off x="0" y="0"/>
          <a:ext cx="0" cy="0"/>
          <a:chOff x="0" y="0"/>
          <a:chExt cx="0" cy="0"/>
        </a:xfrm>
      </p:grpSpPr>
      <p:sp>
        <p:nvSpPr>
          <p:cNvPr id="7" name="Rechthoek 6"/>
          <p:cNvSpPr/>
          <p:nvPr/>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sp>
        <p:nvSpPr>
          <p:cNvPr id="8" name="Rechthoek 7"/>
          <p:cNvSpPr/>
          <p:nvPr/>
        </p:nvSpPr>
        <p:spPr>
          <a:xfrm>
            <a:off x="0" y="647998"/>
            <a:ext cx="12193200" cy="6210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pic>
        <p:nvPicPr>
          <p:cNvPr id="9" name="Afbeelding 8"/>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60000" y="360000"/>
            <a:ext cx="2018135" cy="720000"/>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543791" y="1350253"/>
            <a:ext cx="4648209" cy="5507747"/>
          </a:xfrm>
          <a:prstGeom prst="rect">
            <a:avLst/>
          </a:prstGeom>
        </p:spPr>
      </p:pic>
      <p:sp>
        <p:nvSpPr>
          <p:cNvPr id="12" name="Ondertitel 2"/>
          <p:cNvSpPr>
            <a:spLocks noGrp="1"/>
          </p:cNvSpPr>
          <p:nvPr>
            <p:ph type="subTitle" idx="1"/>
          </p:nvPr>
        </p:nvSpPr>
        <p:spPr>
          <a:xfrm>
            <a:off x="576003" y="4359604"/>
            <a:ext cx="8333999" cy="1655999"/>
          </a:xfrm>
        </p:spPr>
        <p:txBody>
          <a:bodyPr lIns="0" tIns="0" rIns="0" bIns="0"/>
          <a:lstStyle>
            <a:lvl1pPr marL="0" indent="0" algn="l">
              <a:buNone/>
              <a:defRPr sz="2400" baseline="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nl-NL" dirty="0"/>
          </a:p>
        </p:txBody>
      </p:sp>
      <p:sp>
        <p:nvSpPr>
          <p:cNvPr id="3" name="Title 2"/>
          <p:cNvSpPr>
            <a:spLocks noGrp="1"/>
          </p:cNvSpPr>
          <p:nvPr>
            <p:ph type="title"/>
          </p:nvPr>
        </p:nvSpPr>
        <p:spPr>
          <a:xfrm>
            <a:off x="576000" y="1800000"/>
            <a:ext cx="8334000" cy="2386800"/>
          </a:xfrm>
        </p:spPr>
        <p:txBody>
          <a:bodyPr>
            <a:normAutofit/>
          </a:bodyPr>
          <a:lstStyle>
            <a:lvl1pPr>
              <a:defRPr sz="4000">
                <a:solidFill>
                  <a:schemeClr val="bg1"/>
                </a:solidFill>
              </a:defRPr>
            </a:lvl1pPr>
          </a:lstStyle>
          <a:p>
            <a:r>
              <a:rPr lang="en-US"/>
              <a:t>Click to edit Master title style</a:t>
            </a:r>
            <a:endParaRPr lang="nl-NL" dirty="0"/>
          </a:p>
        </p:txBody>
      </p:sp>
    </p:spTree>
    <p:extLst>
      <p:ext uri="{BB962C8B-B14F-4D97-AF65-F5344CB8AC3E}">
        <p14:creationId xmlns:p14="http://schemas.microsoft.com/office/powerpoint/2010/main" val="186922945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Sectiekop">
    <p:spTree>
      <p:nvGrpSpPr>
        <p:cNvPr id="1" name=""/>
        <p:cNvGrpSpPr/>
        <p:nvPr/>
      </p:nvGrpSpPr>
      <p:grpSpPr>
        <a:xfrm>
          <a:off x="0" y="0"/>
          <a:ext cx="0" cy="0"/>
          <a:chOff x="0" y="0"/>
          <a:chExt cx="0" cy="0"/>
        </a:xfrm>
      </p:grpSpPr>
      <p:sp>
        <p:nvSpPr>
          <p:cNvPr id="7" name="Rechthoek 6"/>
          <p:cNvSpPr/>
          <p:nvPr/>
        </p:nvSpPr>
        <p:spPr>
          <a:xfrm>
            <a:off x="0" y="0"/>
            <a:ext cx="12193200" cy="62075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sp>
        <p:nvSpPr>
          <p:cNvPr id="4" name="Tijdelijke aanduiding voor datum 3"/>
          <p:cNvSpPr>
            <a:spLocks noGrp="1"/>
          </p:cNvSpPr>
          <p:nvPr>
            <p:ph type="dt" sz="half" idx="10"/>
          </p:nvPr>
        </p:nvSpPr>
        <p:spPr/>
        <p:txBody>
          <a:bodyPr/>
          <a:lstStyle/>
          <a:p>
            <a:fld id="{60665C6A-3B24-4C0C-9142-006F70611F57}" type="datetime1">
              <a:rPr lang="en-US" smtClean="0"/>
              <a:t>4/14/2024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F179DAE-D0A6-40C3-B8BC-6A97C268D03A}" type="slidenum">
              <a:rPr lang="nl-NL" smtClean="0"/>
              <a:t>‹#›</a:t>
            </a:fld>
            <a:endParaRPr lang="nl-NL"/>
          </a:p>
        </p:txBody>
      </p:sp>
      <p:pic>
        <p:nvPicPr>
          <p:cNvPr id="8" name="Picture 7"/>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543791" y="675126"/>
            <a:ext cx="4648209" cy="5507747"/>
          </a:xfrm>
          <a:prstGeom prst="rect">
            <a:avLst/>
          </a:prstGeom>
        </p:spPr>
      </p:pic>
      <p:sp>
        <p:nvSpPr>
          <p:cNvPr id="9" name="Titel 1"/>
          <p:cNvSpPr>
            <a:spLocks noGrp="1"/>
          </p:cNvSpPr>
          <p:nvPr>
            <p:ph type="title"/>
          </p:nvPr>
        </p:nvSpPr>
        <p:spPr>
          <a:xfrm>
            <a:off x="576003" y="1800000"/>
            <a:ext cx="8333999" cy="2386800"/>
          </a:xfrm>
        </p:spPr>
        <p:txBody>
          <a:bodyPr anchor="b">
            <a:normAutofit/>
          </a:bodyPr>
          <a:lstStyle>
            <a:lvl1pPr>
              <a:defRPr sz="4000" baseline="0">
                <a:solidFill>
                  <a:srgbClr val="1D8DB0"/>
                </a:solidFill>
              </a:defRPr>
            </a:lvl1pPr>
          </a:lstStyle>
          <a:p>
            <a:r>
              <a:rPr lang="en-US"/>
              <a:t>Click to edit Master title style</a:t>
            </a:r>
            <a:endParaRPr lang="nl-NL" dirty="0"/>
          </a:p>
        </p:txBody>
      </p:sp>
      <p:sp>
        <p:nvSpPr>
          <p:cNvPr id="10" name="Tijdelijke aanduiding voor tekst 2"/>
          <p:cNvSpPr>
            <a:spLocks noGrp="1"/>
          </p:cNvSpPr>
          <p:nvPr>
            <p:ph type="body" idx="1"/>
          </p:nvPr>
        </p:nvSpPr>
        <p:spPr>
          <a:xfrm>
            <a:off x="576003" y="4359600"/>
            <a:ext cx="8333999" cy="1501200"/>
          </a:xfrm>
        </p:spPr>
        <p:txBody>
          <a:bodyPr lIns="0" tIns="0" rIns="0" bIns="0"/>
          <a:lstStyle>
            <a:lvl1pPr marL="0" indent="0">
              <a:buNone/>
              <a:defRPr sz="2400" baseline="0">
                <a:solidFill>
                  <a:srgbClr val="005E77"/>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33497128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SectiekopWit">
    <p:spTree>
      <p:nvGrpSpPr>
        <p:cNvPr id="1" name=""/>
        <p:cNvGrpSpPr/>
        <p:nvPr/>
      </p:nvGrpSpPr>
      <p:grpSpPr>
        <a:xfrm>
          <a:off x="0" y="0"/>
          <a:ext cx="0" cy="0"/>
          <a:chOff x="0" y="0"/>
          <a:chExt cx="0" cy="0"/>
        </a:xfrm>
      </p:grpSpPr>
      <p:sp>
        <p:nvSpPr>
          <p:cNvPr id="4" name="Tijdelijke aanduiding voor datum 3"/>
          <p:cNvSpPr>
            <a:spLocks noGrp="1"/>
          </p:cNvSpPr>
          <p:nvPr>
            <p:ph type="dt" sz="half" idx="10"/>
          </p:nvPr>
        </p:nvSpPr>
        <p:spPr/>
        <p:txBody>
          <a:bodyPr/>
          <a:lstStyle/>
          <a:p>
            <a:fld id="{3078A467-CA52-4789-BC9C-5DEF44D5378A}" type="datetime1">
              <a:rPr lang="en-US" smtClean="0"/>
              <a:t>4/14/2024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F179DAE-D0A6-40C3-B8BC-6A97C268D03A}" type="slidenum">
              <a:rPr lang="nl-NL" smtClean="0"/>
              <a:t>‹#›</a:t>
            </a:fld>
            <a:endParaRPr lang="nl-NL"/>
          </a:p>
        </p:txBody>
      </p:sp>
      <p:pic>
        <p:nvPicPr>
          <p:cNvPr id="7" name="Picture 6"/>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543791" y="675126"/>
            <a:ext cx="4648209" cy="5507747"/>
          </a:xfrm>
          <a:prstGeom prst="rect">
            <a:avLst/>
          </a:prstGeom>
        </p:spPr>
      </p:pic>
      <p:sp>
        <p:nvSpPr>
          <p:cNvPr id="8" name="Titel 1"/>
          <p:cNvSpPr>
            <a:spLocks noGrp="1"/>
          </p:cNvSpPr>
          <p:nvPr>
            <p:ph type="title"/>
          </p:nvPr>
        </p:nvSpPr>
        <p:spPr>
          <a:xfrm>
            <a:off x="576003" y="1800000"/>
            <a:ext cx="8333999" cy="2386800"/>
          </a:xfrm>
        </p:spPr>
        <p:txBody>
          <a:bodyPr anchor="b">
            <a:normAutofit/>
          </a:bodyPr>
          <a:lstStyle>
            <a:lvl1pPr>
              <a:defRPr sz="4000"/>
            </a:lvl1pPr>
          </a:lstStyle>
          <a:p>
            <a:r>
              <a:rPr lang="en-US"/>
              <a:t>Click to edit Master title style</a:t>
            </a:r>
            <a:endParaRPr lang="nl-NL" dirty="0"/>
          </a:p>
        </p:txBody>
      </p:sp>
      <p:sp>
        <p:nvSpPr>
          <p:cNvPr id="9" name="Tijdelijke aanduiding voor tekst 2"/>
          <p:cNvSpPr>
            <a:spLocks noGrp="1"/>
          </p:cNvSpPr>
          <p:nvPr>
            <p:ph type="body" idx="1"/>
          </p:nvPr>
        </p:nvSpPr>
        <p:spPr>
          <a:xfrm>
            <a:off x="576003" y="4359600"/>
            <a:ext cx="8333999" cy="1501200"/>
          </a:xfrm>
        </p:spPr>
        <p:txBody>
          <a:bodyPr lIns="0" tIns="0" rIns="0" bIns="0"/>
          <a:lstStyle>
            <a:lvl1pPr marL="0" indent="0">
              <a:buNone/>
              <a:defRPr sz="2400" baseline="0">
                <a:solidFill>
                  <a:srgbClr val="2F4D5D"/>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3059446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97B6B9-0133-561A-5B55-4FB7E138380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537D0E4-0F8A-61F6-6EAC-CA46820579E4}"/>
              </a:ext>
            </a:extLst>
          </p:cNvPr>
          <p:cNvSpPr>
            <a:spLocks noGrp="1"/>
          </p:cNvSpPr>
          <p:nvPr>
            <p:ph type="dt" sz="half" idx="10"/>
          </p:nvPr>
        </p:nvSpPr>
        <p:spPr/>
        <p:txBody>
          <a:bodyPr/>
          <a:lstStyle/>
          <a:p>
            <a:fld id="{93AAB6BF-0F24-4BA5-8305-A06626DFF2E5}" type="datetime1">
              <a:rPr lang="en-US" smtClean="0"/>
              <a:t>4/14/2024</a:t>
            </a:fld>
            <a:endParaRPr lang="nl-NL" dirty="0"/>
          </a:p>
        </p:txBody>
      </p:sp>
      <p:sp>
        <p:nvSpPr>
          <p:cNvPr id="4" name="Footer Placeholder 3">
            <a:extLst>
              <a:ext uri="{FF2B5EF4-FFF2-40B4-BE49-F238E27FC236}">
                <a16:creationId xmlns:a16="http://schemas.microsoft.com/office/drawing/2014/main" id="{E3BB5709-D4C4-303F-5EB9-63CE41BA95AE}"/>
              </a:ext>
            </a:extLst>
          </p:cNvPr>
          <p:cNvSpPr>
            <a:spLocks noGrp="1"/>
          </p:cNvSpPr>
          <p:nvPr>
            <p:ph type="ftr" sz="quarter" idx="11"/>
          </p:nvPr>
        </p:nvSpPr>
        <p:spPr/>
        <p:txBody>
          <a:bodyPr/>
          <a:lstStyle/>
          <a:p>
            <a:endParaRPr lang="nl-NL" dirty="0"/>
          </a:p>
        </p:txBody>
      </p:sp>
      <p:sp>
        <p:nvSpPr>
          <p:cNvPr id="5" name="Slide Number Placeholder 4">
            <a:extLst>
              <a:ext uri="{FF2B5EF4-FFF2-40B4-BE49-F238E27FC236}">
                <a16:creationId xmlns:a16="http://schemas.microsoft.com/office/drawing/2014/main" id="{D14B45D7-529A-7357-D824-51168CBD23FE}"/>
              </a:ext>
            </a:extLst>
          </p:cNvPr>
          <p:cNvSpPr>
            <a:spLocks noGrp="1"/>
          </p:cNvSpPr>
          <p:nvPr>
            <p:ph type="sldNum" sz="quarter" idx="12"/>
          </p:nvPr>
        </p:nvSpPr>
        <p:spPr/>
        <p:txBody>
          <a:bodyPr/>
          <a:lstStyle/>
          <a:p>
            <a:fld id="{0A297500-7527-634B-90F4-69D0994C32B4}" type="slidenum">
              <a:rPr lang="nl-NL" smtClean="0"/>
              <a:pPr/>
              <a:t>‹#›</a:t>
            </a:fld>
            <a:endParaRPr lang="nl-NL" dirty="0"/>
          </a:p>
        </p:txBody>
      </p:sp>
    </p:spTree>
    <p:extLst>
      <p:ext uri="{BB962C8B-B14F-4D97-AF65-F5344CB8AC3E}">
        <p14:creationId xmlns:p14="http://schemas.microsoft.com/office/powerpoint/2010/main" val="37841810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wee objecten">
    <p:spTree>
      <p:nvGrpSpPr>
        <p:cNvPr id="1" name=""/>
        <p:cNvGrpSpPr/>
        <p:nvPr/>
      </p:nvGrpSpPr>
      <p:grpSpPr>
        <a:xfrm>
          <a:off x="0" y="0"/>
          <a:ext cx="0" cy="0"/>
          <a:chOff x="0" y="0"/>
          <a:chExt cx="0" cy="0"/>
        </a:xfrm>
      </p:grpSpPr>
      <p:sp>
        <p:nvSpPr>
          <p:cNvPr id="9" name="Tijdelijke aanduiding voor tekst 2"/>
          <p:cNvSpPr>
            <a:spLocks noGrp="1"/>
          </p:cNvSpPr>
          <p:nvPr>
            <p:ph idx="1"/>
          </p:nvPr>
        </p:nvSpPr>
        <p:spPr>
          <a:xfrm>
            <a:off x="755374" y="1542892"/>
            <a:ext cx="5360242" cy="44640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12" name="Content Placeholder 11"/>
          <p:cNvSpPr>
            <a:spLocks noGrp="1"/>
          </p:cNvSpPr>
          <p:nvPr>
            <p:ph sz="quarter" idx="13"/>
          </p:nvPr>
        </p:nvSpPr>
        <p:spPr>
          <a:xfrm>
            <a:off x="6256958" y="1542892"/>
            <a:ext cx="5360242" cy="4464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8" name="Rectangle 7">
            <a:extLst>
              <a:ext uri="{FF2B5EF4-FFF2-40B4-BE49-F238E27FC236}">
                <a16:creationId xmlns:a16="http://schemas.microsoft.com/office/drawing/2014/main" id="{76628B9B-8DD1-46F1-A6C6-4E5483874F38}"/>
              </a:ext>
            </a:extLst>
          </p:cNvPr>
          <p:cNvSpPr/>
          <p:nvPr/>
        </p:nvSpPr>
        <p:spPr>
          <a:xfrm>
            <a:off x="119270" y="0"/>
            <a:ext cx="45553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jdelijke aanduiding voor dianummer 5">
            <a:extLst>
              <a:ext uri="{FF2B5EF4-FFF2-40B4-BE49-F238E27FC236}">
                <a16:creationId xmlns:a16="http://schemas.microsoft.com/office/drawing/2014/main" id="{DA174920-D0C2-4925-B744-078C0532D65C}"/>
              </a:ext>
            </a:extLst>
          </p:cNvPr>
          <p:cNvSpPr txBox="1">
            <a:spLocks/>
          </p:cNvSpPr>
          <p:nvPr/>
        </p:nvSpPr>
        <p:spPr>
          <a:xfrm>
            <a:off x="119271" y="6210000"/>
            <a:ext cx="455530" cy="648000"/>
          </a:xfrm>
          <a:prstGeom prst="rect">
            <a:avLst/>
          </a:prstGeom>
        </p:spPr>
        <p:txBody>
          <a:bodyPr vert="horz" lIns="0" tIns="0" rIns="0" bIns="0" rtlCol="0" anchor="ctr"/>
          <a:lstStyle>
            <a:defPPr>
              <a:defRPr lang="nl-NL"/>
            </a:defPPr>
            <a:lvl1pPr marL="0" algn="ctr" defTabSz="914400" rtl="0" eaLnBrk="1" latinLnBrk="0" hangingPunct="1">
              <a:defRPr sz="1000" kern="1200" baseline="0">
                <a:solidFill>
                  <a:schemeClr val="bg1"/>
                </a:solidFill>
                <a:latin typeface="Arial"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B9AFCC4-B5FD-40E7-B48E-52E8D5EC3846}" type="slidenum">
              <a:rPr lang="en-US" smtClean="0"/>
              <a:pPr/>
              <a:t>‹#›</a:t>
            </a:fld>
            <a:endParaRPr lang="en-US" dirty="0"/>
          </a:p>
        </p:txBody>
      </p:sp>
      <p:pic>
        <p:nvPicPr>
          <p:cNvPr id="11" name="Afbeelding 8">
            <a:extLst>
              <a:ext uri="{FF2B5EF4-FFF2-40B4-BE49-F238E27FC236}">
                <a16:creationId xmlns:a16="http://schemas.microsoft.com/office/drawing/2014/main" id="{66A0C870-599F-4892-8CC7-B3025C7DB234}"/>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rot="16200000">
            <a:off x="-425147" y="751452"/>
            <a:ext cx="1544363" cy="455531"/>
          </a:xfrm>
          <a:prstGeom prst="rect">
            <a:avLst/>
          </a:prstGeom>
        </p:spPr>
      </p:pic>
      <p:sp>
        <p:nvSpPr>
          <p:cNvPr id="4" name="Title 3">
            <a:extLst>
              <a:ext uri="{FF2B5EF4-FFF2-40B4-BE49-F238E27FC236}">
                <a16:creationId xmlns:a16="http://schemas.microsoft.com/office/drawing/2014/main" id="{F5455052-CB47-42B5-8696-877329001569}"/>
              </a:ext>
            </a:extLst>
          </p:cNvPr>
          <p:cNvSpPr>
            <a:spLocks noGrp="1"/>
          </p:cNvSpPr>
          <p:nvPr>
            <p:ph type="title"/>
          </p:nvPr>
        </p:nvSpPr>
        <p:spPr>
          <a:xfrm>
            <a:off x="755374" y="207036"/>
            <a:ext cx="10861826" cy="1152000"/>
          </a:xfrm>
        </p:spPr>
        <p:txBody>
          <a:bodyPr/>
          <a:lstStyle/>
          <a:p>
            <a:r>
              <a:rPr lang="en-US"/>
              <a:t>Click to edit Master title style</a:t>
            </a:r>
          </a:p>
        </p:txBody>
      </p:sp>
      <p:sp>
        <p:nvSpPr>
          <p:cNvPr id="14" name="Date Placeholder 13">
            <a:extLst>
              <a:ext uri="{FF2B5EF4-FFF2-40B4-BE49-F238E27FC236}">
                <a16:creationId xmlns:a16="http://schemas.microsoft.com/office/drawing/2014/main" id="{22A35899-E7B5-4037-8EA0-7452DBE8A95E}"/>
              </a:ext>
            </a:extLst>
          </p:cNvPr>
          <p:cNvSpPr>
            <a:spLocks noGrp="1"/>
          </p:cNvSpPr>
          <p:nvPr>
            <p:ph type="dt" sz="half" idx="14"/>
          </p:nvPr>
        </p:nvSpPr>
        <p:spPr/>
        <p:txBody>
          <a:bodyPr/>
          <a:lstStyle/>
          <a:p>
            <a:fld id="{4D392E59-C99E-42A3-A27A-392513088E9D}" type="datetime1">
              <a:rPr lang="en-US" smtClean="0"/>
              <a:t>4/14/2024</a:t>
            </a:fld>
            <a:endParaRPr lang="en-US"/>
          </a:p>
        </p:txBody>
      </p:sp>
      <p:sp>
        <p:nvSpPr>
          <p:cNvPr id="15" name="Footer Placeholder 14">
            <a:extLst>
              <a:ext uri="{FF2B5EF4-FFF2-40B4-BE49-F238E27FC236}">
                <a16:creationId xmlns:a16="http://schemas.microsoft.com/office/drawing/2014/main" id="{6CB626EC-898C-496C-8D30-AECBB26F19C1}"/>
              </a:ext>
            </a:extLst>
          </p:cNvPr>
          <p:cNvSpPr>
            <a:spLocks noGrp="1"/>
          </p:cNvSpPr>
          <p:nvPr>
            <p:ph type="ftr" sz="quarter" idx="15"/>
          </p:nvPr>
        </p:nvSpPr>
        <p:spPr/>
        <p:txBody>
          <a:bodyPr/>
          <a:lstStyle/>
          <a:p>
            <a:endParaRPr lang="en-US"/>
          </a:p>
        </p:txBody>
      </p:sp>
      <p:sp>
        <p:nvSpPr>
          <p:cNvPr id="16" name="Slide Number Placeholder 15">
            <a:extLst>
              <a:ext uri="{FF2B5EF4-FFF2-40B4-BE49-F238E27FC236}">
                <a16:creationId xmlns:a16="http://schemas.microsoft.com/office/drawing/2014/main" id="{060B0EBE-3873-4C67-A68F-ADCBBE7A10C1}"/>
              </a:ext>
            </a:extLst>
          </p:cNvPr>
          <p:cNvSpPr>
            <a:spLocks noGrp="1"/>
          </p:cNvSpPr>
          <p:nvPr>
            <p:ph type="sldNum" sz="quarter" idx="16"/>
          </p:nvPr>
        </p:nvSpPr>
        <p:spPr/>
        <p:txBody>
          <a:bodyPr/>
          <a:lstStyle/>
          <a:p>
            <a:fld id="{E3D1373C-039A-4186-A86A-721D35252C93}" type="slidenum">
              <a:rPr lang="en-US" smtClean="0"/>
              <a:t>‹#›</a:t>
            </a:fld>
            <a:endParaRPr lang="en-US"/>
          </a:p>
        </p:txBody>
      </p:sp>
    </p:spTree>
    <p:extLst>
      <p:ext uri="{BB962C8B-B14F-4D97-AF65-F5344CB8AC3E}">
        <p14:creationId xmlns:p14="http://schemas.microsoft.com/office/powerpoint/2010/main" val="20240004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755374" y="1628727"/>
            <a:ext cx="5381988" cy="5400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Tijdelijke aanduiding voor inhoud 3"/>
          <p:cNvSpPr>
            <a:spLocks noGrp="1"/>
          </p:cNvSpPr>
          <p:nvPr>
            <p:ph sz="half" idx="2"/>
          </p:nvPr>
        </p:nvSpPr>
        <p:spPr>
          <a:xfrm>
            <a:off x="755374" y="2248998"/>
            <a:ext cx="5381988" cy="38376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5" name="Tijdelijke aanduiding voor tekst 4"/>
          <p:cNvSpPr>
            <a:spLocks noGrp="1"/>
          </p:cNvSpPr>
          <p:nvPr>
            <p:ph type="body" sz="quarter" idx="3"/>
          </p:nvPr>
        </p:nvSpPr>
        <p:spPr>
          <a:xfrm>
            <a:off x="6211958" y="1628727"/>
            <a:ext cx="5405242" cy="5400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Tijdelijke aanduiding voor inhoud 5"/>
          <p:cNvSpPr>
            <a:spLocks noGrp="1"/>
          </p:cNvSpPr>
          <p:nvPr>
            <p:ph sz="quarter" idx="4"/>
          </p:nvPr>
        </p:nvSpPr>
        <p:spPr>
          <a:xfrm>
            <a:off x="6211958" y="2248998"/>
            <a:ext cx="5405242" cy="38376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10" name="Rectangle 9">
            <a:extLst>
              <a:ext uri="{FF2B5EF4-FFF2-40B4-BE49-F238E27FC236}">
                <a16:creationId xmlns:a16="http://schemas.microsoft.com/office/drawing/2014/main" id="{05F53411-1948-4EE9-8DDE-871CCD06EEBE}"/>
              </a:ext>
            </a:extLst>
          </p:cNvPr>
          <p:cNvSpPr/>
          <p:nvPr/>
        </p:nvSpPr>
        <p:spPr>
          <a:xfrm>
            <a:off x="119270" y="0"/>
            <a:ext cx="45553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jdelijke aanduiding voor dianummer 5">
            <a:extLst>
              <a:ext uri="{FF2B5EF4-FFF2-40B4-BE49-F238E27FC236}">
                <a16:creationId xmlns:a16="http://schemas.microsoft.com/office/drawing/2014/main" id="{2E14AB66-4A37-4E3C-991A-0614A0B30914}"/>
              </a:ext>
            </a:extLst>
          </p:cNvPr>
          <p:cNvSpPr txBox="1">
            <a:spLocks/>
          </p:cNvSpPr>
          <p:nvPr/>
        </p:nvSpPr>
        <p:spPr>
          <a:xfrm>
            <a:off x="119271" y="6210000"/>
            <a:ext cx="455530" cy="648000"/>
          </a:xfrm>
          <a:prstGeom prst="rect">
            <a:avLst/>
          </a:prstGeom>
        </p:spPr>
        <p:txBody>
          <a:bodyPr vert="horz" lIns="0" tIns="0" rIns="0" bIns="0" rtlCol="0" anchor="ctr"/>
          <a:lstStyle>
            <a:defPPr>
              <a:defRPr lang="nl-NL"/>
            </a:defPPr>
            <a:lvl1pPr marL="0" algn="ctr" defTabSz="914400" rtl="0" eaLnBrk="1" latinLnBrk="0" hangingPunct="1">
              <a:defRPr sz="1000" kern="1200" baseline="0">
                <a:solidFill>
                  <a:schemeClr val="bg1"/>
                </a:solidFill>
                <a:latin typeface="Arial"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B9AFCC4-B5FD-40E7-B48E-52E8D5EC3846}" type="slidenum">
              <a:rPr lang="en-US" smtClean="0"/>
              <a:pPr/>
              <a:t>‹#›</a:t>
            </a:fld>
            <a:endParaRPr lang="en-US" dirty="0"/>
          </a:p>
        </p:txBody>
      </p:sp>
      <p:pic>
        <p:nvPicPr>
          <p:cNvPr id="12" name="Afbeelding 8">
            <a:extLst>
              <a:ext uri="{FF2B5EF4-FFF2-40B4-BE49-F238E27FC236}">
                <a16:creationId xmlns:a16="http://schemas.microsoft.com/office/drawing/2014/main" id="{152F0A5F-9194-41AD-AF73-902E4CAB262E}"/>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rot="16200000">
            <a:off x="-425147" y="751452"/>
            <a:ext cx="1544363" cy="455531"/>
          </a:xfrm>
          <a:prstGeom prst="rect">
            <a:avLst/>
          </a:prstGeom>
        </p:spPr>
      </p:pic>
      <p:sp>
        <p:nvSpPr>
          <p:cNvPr id="14" name="Title 13">
            <a:extLst>
              <a:ext uri="{FF2B5EF4-FFF2-40B4-BE49-F238E27FC236}">
                <a16:creationId xmlns:a16="http://schemas.microsoft.com/office/drawing/2014/main" id="{B8BA6E60-31CD-4E67-B302-A2EAD83A35CA}"/>
              </a:ext>
            </a:extLst>
          </p:cNvPr>
          <p:cNvSpPr>
            <a:spLocks noGrp="1"/>
          </p:cNvSpPr>
          <p:nvPr>
            <p:ph type="title"/>
          </p:nvPr>
        </p:nvSpPr>
        <p:spPr>
          <a:xfrm>
            <a:off x="755374" y="204411"/>
            <a:ext cx="10861826" cy="1152000"/>
          </a:xfrm>
        </p:spPr>
        <p:txBody>
          <a:bodyPr/>
          <a:lstStyle/>
          <a:p>
            <a:r>
              <a:rPr lang="en-US"/>
              <a:t>Click to edit Master title style</a:t>
            </a:r>
          </a:p>
        </p:txBody>
      </p:sp>
      <p:sp>
        <p:nvSpPr>
          <p:cNvPr id="15" name="Date Placeholder 14">
            <a:extLst>
              <a:ext uri="{FF2B5EF4-FFF2-40B4-BE49-F238E27FC236}">
                <a16:creationId xmlns:a16="http://schemas.microsoft.com/office/drawing/2014/main" id="{036DA64F-4870-44B4-8F8A-6D4E105B7FC5}"/>
              </a:ext>
            </a:extLst>
          </p:cNvPr>
          <p:cNvSpPr>
            <a:spLocks noGrp="1"/>
          </p:cNvSpPr>
          <p:nvPr>
            <p:ph type="dt" sz="half" idx="10"/>
          </p:nvPr>
        </p:nvSpPr>
        <p:spPr/>
        <p:txBody>
          <a:bodyPr/>
          <a:lstStyle/>
          <a:p>
            <a:fld id="{82D55312-420B-4B41-B436-690D0E915958}" type="datetime1">
              <a:rPr lang="en-US" smtClean="0"/>
              <a:t>4/14/2024</a:t>
            </a:fld>
            <a:endParaRPr lang="en-US"/>
          </a:p>
        </p:txBody>
      </p:sp>
      <p:sp>
        <p:nvSpPr>
          <p:cNvPr id="16" name="Footer Placeholder 15">
            <a:extLst>
              <a:ext uri="{FF2B5EF4-FFF2-40B4-BE49-F238E27FC236}">
                <a16:creationId xmlns:a16="http://schemas.microsoft.com/office/drawing/2014/main" id="{B2592CF8-FF2E-4FB5-98F4-E089B12108CB}"/>
              </a:ext>
            </a:extLst>
          </p:cNvPr>
          <p:cNvSpPr>
            <a:spLocks noGrp="1"/>
          </p:cNvSpPr>
          <p:nvPr>
            <p:ph type="ftr" sz="quarter" idx="11"/>
          </p:nvPr>
        </p:nvSpPr>
        <p:spPr/>
        <p:txBody>
          <a:bodyPr/>
          <a:lstStyle/>
          <a:p>
            <a:endParaRPr lang="en-US"/>
          </a:p>
        </p:txBody>
      </p:sp>
      <p:sp>
        <p:nvSpPr>
          <p:cNvPr id="17" name="Slide Number Placeholder 16">
            <a:extLst>
              <a:ext uri="{FF2B5EF4-FFF2-40B4-BE49-F238E27FC236}">
                <a16:creationId xmlns:a16="http://schemas.microsoft.com/office/drawing/2014/main" id="{82FAE17D-4F3B-44AE-9E48-4B8E72B050D5}"/>
              </a:ext>
            </a:extLst>
          </p:cNvPr>
          <p:cNvSpPr>
            <a:spLocks noGrp="1"/>
          </p:cNvSpPr>
          <p:nvPr>
            <p:ph type="sldNum" sz="quarter" idx="12"/>
          </p:nvPr>
        </p:nvSpPr>
        <p:spPr/>
        <p:txBody>
          <a:bodyPr/>
          <a:lstStyle/>
          <a:p>
            <a:fld id="{E3D1373C-039A-4186-A86A-721D35252C93}" type="slidenum">
              <a:rPr lang="en-US" smtClean="0"/>
              <a:t>‹#›</a:t>
            </a:fld>
            <a:endParaRPr lang="en-US"/>
          </a:p>
        </p:txBody>
      </p:sp>
    </p:spTree>
    <p:extLst>
      <p:ext uri="{BB962C8B-B14F-4D97-AF65-F5344CB8AC3E}">
        <p14:creationId xmlns:p14="http://schemas.microsoft.com/office/powerpoint/2010/main" val="1254729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Alleen titel">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050421E-17E3-469C-BA68-B3C5D0396B13}"/>
              </a:ext>
            </a:extLst>
          </p:cNvPr>
          <p:cNvSpPr/>
          <p:nvPr/>
        </p:nvSpPr>
        <p:spPr>
          <a:xfrm>
            <a:off x="119270" y="0"/>
            <a:ext cx="45553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jdelijke aanduiding voor dianummer 5">
            <a:extLst>
              <a:ext uri="{FF2B5EF4-FFF2-40B4-BE49-F238E27FC236}">
                <a16:creationId xmlns:a16="http://schemas.microsoft.com/office/drawing/2014/main" id="{3BBC7083-0786-47A5-80FF-5027B5916C35}"/>
              </a:ext>
            </a:extLst>
          </p:cNvPr>
          <p:cNvSpPr txBox="1">
            <a:spLocks/>
          </p:cNvSpPr>
          <p:nvPr/>
        </p:nvSpPr>
        <p:spPr>
          <a:xfrm>
            <a:off x="119271" y="6210000"/>
            <a:ext cx="455530" cy="648000"/>
          </a:xfrm>
          <a:prstGeom prst="rect">
            <a:avLst/>
          </a:prstGeom>
        </p:spPr>
        <p:txBody>
          <a:bodyPr vert="horz" lIns="0" tIns="0" rIns="0" bIns="0" rtlCol="0" anchor="ctr"/>
          <a:lstStyle>
            <a:defPPr>
              <a:defRPr lang="nl-NL"/>
            </a:defPPr>
            <a:lvl1pPr marL="0" algn="ctr" defTabSz="914400" rtl="0" eaLnBrk="1" latinLnBrk="0" hangingPunct="1">
              <a:defRPr sz="1000" kern="1200" baseline="0">
                <a:solidFill>
                  <a:schemeClr val="bg1"/>
                </a:solidFill>
                <a:latin typeface="Arial"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B9AFCC4-B5FD-40E7-B48E-52E8D5EC3846}" type="slidenum">
              <a:rPr lang="en-US" smtClean="0"/>
              <a:pPr/>
              <a:t>‹#›</a:t>
            </a:fld>
            <a:endParaRPr lang="en-US" dirty="0"/>
          </a:p>
        </p:txBody>
      </p:sp>
      <p:pic>
        <p:nvPicPr>
          <p:cNvPr id="9" name="Afbeelding 8">
            <a:extLst>
              <a:ext uri="{FF2B5EF4-FFF2-40B4-BE49-F238E27FC236}">
                <a16:creationId xmlns:a16="http://schemas.microsoft.com/office/drawing/2014/main" id="{647D06B0-2A01-4A80-82AD-65FA143A3C27}"/>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rot="16200000">
            <a:off x="-425147" y="751452"/>
            <a:ext cx="1544363" cy="455531"/>
          </a:xfrm>
          <a:prstGeom prst="rect">
            <a:avLst/>
          </a:prstGeom>
        </p:spPr>
      </p:pic>
      <p:sp>
        <p:nvSpPr>
          <p:cNvPr id="2" name="Date Placeholder 1">
            <a:extLst>
              <a:ext uri="{FF2B5EF4-FFF2-40B4-BE49-F238E27FC236}">
                <a16:creationId xmlns:a16="http://schemas.microsoft.com/office/drawing/2014/main" id="{8AA3E786-5E1B-4A68-B9AD-301FF25D72C9}"/>
              </a:ext>
            </a:extLst>
          </p:cNvPr>
          <p:cNvSpPr>
            <a:spLocks noGrp="1"/>
          </p:cNvSpPr>
          <p:nvPr>
            <p:ph type="dt" sz="half" idx="10"/>
          </p:nvPr>
        </p:nvSpPr>
        <p:spPr/>
        <p:txBody>
          <a:bodyPr/>
          <a:lstStyle/>
          <a:p>
            <a:fld id="{F98754AD-6E1B-4F16-A714-74CF988B7969}" type="datetime1">
              <a:rPr lang="en-US" smtClean="0"/>
              <a:t>4/14/2024</a:t>
            </a:fld>
            <a:endParaRPr lang="en-US"/>
          </a:p>
        </p:txBody>
      </p:sp>
      <p:sp>
        <p:nvSpPr>
          <p:cNvPr id="11" name="Footer Placeholder 10">
            <a:extLst>
              <a:ext uri="{FF2B5EF4-FFF2-40B4-BE49-F238E27FC236}">
                <a16:creationId xmlns:a16="http://schemas.microsoft.com/office/drawing/2014/main" id="{398754C1-7815-4037-B095-956133BE5235}"/>
              </a:ext>
            </a:extLst>
          </p:cNvPr>
          <p:cNvSpPr>
            <a:spLocks noGrp="1"/>
          </p:cNvSpPr>
          <p:nvPr>
            <p:ph type="ftr" sz="quarter" idx="11"/>
          </p:nvPr>
        </p:nvSpPr>
        <p:spPr/>
        <p:txBody>
          <a:bodyPr/>
          <a:lstStyle/>
          <a:p>
            <a:endParaRPr lang="en-US"/>
          </a:p>
        </p:txBody>
      </p:sp>
      <p:sp>
        <p:nvSpPr>
          <p:cNvPr id="12" name="Slide Number Placeholder 11">
            <a:extLst>
              <a:ext uri="{FF2B5EF4-FFF2-40B4-BE49-F238E27FC236}">
                <a16:creationId xmlns:a16="http://schemas.microsoft.com/office/drawing/2014/main" id="{C8070FFF-0136-4DED-B40F-D3643A620837}"/>
              </a:ext>
            </a:extLst>
          </p:cNvPr>
          <p:cNvSpPr>
            <a:spLocks noGrp="1"/>
          </p:cNvSpPr>
          <p:nvPr>
            <p:ph type="sldNum" sz="quarter" idx="12"/>
          </p:nvPr>
        </p:nvSpPr>
        <p:spPr/>
        <p:txBody>
          <a:bodyPr/>
          <a:lstStyle/>
          <a:p>
            <a:fld id="{E3D1373C-039A-4186-A86A-721D35252C93}" type="slidenum">
              <a:rPr lang="en-US" smtClean="0"/>
              <a:t>‹#›</a:t>
            </a:fld>
            <a:endParaRPr lang="en-US"/>
          </a:p>
        </p:txBody>
      </p:sp>
      <p:sp>
        <p:nvSpPr>
          <p:cNvPr id="13" name="Title 12">
            <a:extLst>
              <a:ext uri="{FF2B5EF4-FFF2-40B4-BE49-F238E27FC236}">
                <a16:creationId xmlns:a16="http://schemas.microsoft.com/office/drawing/2014/main" id="{870F5D9C-41C2-4530-AD06-3705602A4288}"/>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636698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E37FF24-4D4F-4B0A-89F5-7093A618C47B}"/>
              </a:ext>
            </a:extLst>
          </p:cNvPr>
          <p:cNvSpPr/>
          <p:nvPr/>
        </p:nvSpPr>
        <p:spPr>
          <a:xfrm>
            <a:off x="119270" y="0"/>
            <a:ext cx="45553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jdelijke aanduiding voor dianummer 5">
            <a:extLst>
              <a:ext uri="{FF2B5EF4-FFF2-40B4-BE49-F238E27FC236}">
                <a16:creationId xmlns:a16="http://schemas.microsoft.com/office/drawing/2014/main" id="{D0300569-1CDF-4E29-A6BD-DCC86BC087AE}"/>
              </a:ext>
            </a:extLst>
          </p:cNvPr>
          <p:cNvSpPr txBox="1">
            <a:spLocks/>
          </p:cNvSpPr>
          <p:nvPr/>
        </p:nvSpPr>
        <p:spPr>
          <a:xfrm>
            <a:off x="119271" y="6210000"/>
            <a:ext cx="455530" cy="648000"/>
          </a:xfrm>
          <a:prstGeom prst="rect">
            <a:avLst/>
          </a:prstGeom>
        </p:spPr>
        <p:txBody>
          <a:bodyPr vert="horz" lIns="0" tIns="0" rIns="0" bIns="0" rtlCol="0" anchor="ctr"/>
          <a:lstStyle>
            <a:defPPr>
              <a:defRPr lang="nl-NL"/>
            </a:defPPr>
            <a:lvl1pPr marL="0" algn="ctr" defTabSz="914400" rtl="0" eaLnBrk="1" latinLnBrk="0" hangingPunct="1">
              <a:defRPr sz="1000" kern="1200" baseline="0">
                <a:solidFill>
                  <a:schemeClr val="bg1"/>
                </a:solidFill>
                <a:latin typeface="Arial"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B9AFCC4-B5FD-40E7-B48E-52E8D5EC3846}" type="slidenum">
              <a:rPr lang="en-US" smtClean="0"/>
              <a:pPr/>
              <a:t>‹#›</a:t>
            </a:fld>
            <a:endParaRPr lang="en-US" dirty="0"/>
          </a:p>
        </p:txBody>
      </p:sp>
      <p:pic>
        <p:nvPicPr>
          <p:cNvPr id="7" name="Afbeelding 8">
            <a:extLst>
              <a:ext uri="{FF2B5EF4-FFF2-40B4-BE49-F238E27FC236}">
                <a16:creationId xmlns:a16="http://schemas.microsoft.com/office/drawing/2014/main" id="{C76C0834-85CC-44A8-982E-4C5084F84B0E}"/>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rot="16200000">
            <a:off x="-425147" y="751452"/>
            <a:ext cx="1544363" cy="455531"/>
          </a:xfrm>
          <a:prstGeom prst="rect">
            <a:avLst/>
          </a:prstGeom>
        </p:spPr>
      </p:pic>
      <p:sp>
        <p:nvSpPr>
          <p:cNvPr id="8" name="Date Placeholder 7">
            <a:extLst>
              <a:ext uri="{FF2B5EF4-FFF2-40B4-BE49-F238E27FC236}">
                <a16:creationId xmlns:a16="http://schemas.microsoft.com/office/drawing/2014/main" id="{B3D686F1-2306-4597-9584-7382A3F21B88}"/>
              </a:ext>
            </a:extLst>
          </p:cNvPr>
          <p:cNvSpPr>
            <a:spLocks noGrp="1"/>
          </p:cNvSpPr>
          <p:nvPr>
            <p:ph type="dt" sz="half" idx="10"/>
          </p:nvPr>
        </p:nvSpPr>
        <p:spPr/>
        <p:txBody>
          <a:bodyPr/>
          <a:lstStyle/>
          <a:p>
            <a:fld id="{AB39926C-88C8-4AEF-A5A8-B22988607E90}" type="datetime1">
              <a:rPr lang="en-US" smtClean="0"/>
              <a:t>4/14/2024</a:t>
            </a:fld>
            <a:endParaRPr lang="en-US"/>
          </a:p>
        </p:txBody>
      </p:sp>
      <p:sp>
        <p:nvSpPr>
          <p:cNvPr id="9" name="Footer Placeholder 8">
            <a:extLst>
              <a:ext uri="{FF2B5EF4-FFF2-40B4-BE49-F238E27FC236}">
                <a16:creationId xmlns:a16="http://schemas.microsoft.com/office/drawing/2014/main" id="{8A719F4B-83CC-4FD3-9EB5-CE71AD0F84CC}"/>
              </a:ext>
            </a:extLst>
          </p:cNvPr>
          <p:cNvSpPr>
            <a:spLocks noGrp="1"/>
          </p:cNvSpPr>
          <p:nvPr>
            <p:ph type="ftr" sz="quarter" idx="11"/>
          </p:nvPr>
        </p:nvSpPr>
        <p:spPr/>
        <p:txBody>
          <a:bodyPr/>
          <a:lstStyle/>
          <a:p>
            <a:endParaRPr lang="en-US"/>
          </a:p>
        </p:txBody>
      </p:sp>
      <p:sp>
        <p:nvSpPr>
          <p:cNvPr id="10" name="Slide Number Placeholder 9">
            <a:extLst>
              <a:ext uri="{FF2B5EF4-FFF2-40B4-BE49-F238E27FC236}">
                <a16:creationId xmlns:a16="http://schemas.microsoft.com/office/drawing/2014/main" id="{6ABCFCC8-1108-44EC-9E62-172BCCA84942}"/>
              </a:ext>
            </a:extLst>
          </p:cNvPr>
          <p:cNvSpPr>
            <a:spLocks noGrp="1"/>
          </p:cNvSpPr>
          <p:nvPr>
            <p:ph type="sldNum" sz="quarter" idx="12"/>
          </p:nvPr>
        </p:nvSpPr>
        <p:spPr/>
        <p:txBody>
          <a:bodyPr/>
          <a:lstStyle/>
          <a:p>
            <a:fld id="{E3D1373C-039A-4186-A86A-721D35252C93}" type="slidenum">
              <a:rPr lang="en-US" smtClean="0"/>
              <a:t>‹#›</a:t>
            </a:fld>
            <a:endParaRPr lang="en-US"/>
          </a:p>
        </p:txBody>
      </p:sp>
    </p:spTree>
    <p:extLst>
      <p:ext uri="{BB962C8B-B14F-4D97-AF65-F5344CB8AC3E}">
        <p14:creationId xmlns:p14="http://schemas.microsoft.com/office/powerpoint/2010/main" val="35635102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ectiekopSlo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0BE49DB-0900-4DE6-AD13-C0BFA855D5C1}"/>
              </a:ext>
            </a:extLst>
          </p:cNvPr>
          <p:cNvSpPr/>
          <p:nvPr/>
        </p:nvSpPr>
        <p:spPr>
          <a:xfrm rot="16200000">
            <a:off x="5768478" y="434478"/>
            <a:ext cx="655044" cy="1219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hthoek 8"/>
          <p:cNvSpPr/>
          <p:nvPr/>
        </p:nvSpPr>
        <p:spPr>
          <a:xfrm>
            <a:off x="0" y="0"/>
            <a:ext cx="12193200" cy="62099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sp>
        <p:nvSpPr>
          <p:cNvPr id="2" name="Titel 1"/>
          <p:cNvSpPr>
            <a:spLocks noGrp="1"/>
          </p:cNvSpPr>
          <p:nvPr>
            <p:ph type="title"/>
          </p:nvPr>
        </p:nvSpPr>
        <p:spPr>
          <a:xfrm>
            <a:off x="755375" y="510988"/>
            <a:ext cx="10861826" cy="5184424"/>
          </a:xfrm>
        </p:spPr>
        <p:txBody>
          <a:bodyPr anchor="ctr" anchorCtr="0">
            <a:noAutofit/>
          </a:bodyPr>
          <a:lstStyle>
            <a:lvl1pPr algn="ctr">
              <a:defRPr sz="6000" baseline="0">
                <a:solidFill>
                  <a:schemeClr val="bg1"/>
                </a:solidFill>
              </a:defRPr>
            </a:lvl1pPr>
          </a:lstStyle>
          <a:p>
            <a:r>
              <a:rPr lang="en-US"/>
              <a:t>Click to edit Master title style</a:t>
            </a:r>
            <a:endParaRPr lang="nl-NL" dirty="0"/>
          </a:p>
        </p:txBody>
      </p:sp>
      <p:sp>
        <p:nvSpPr>
          <p:cNvPr id="3" name="Date Placeholder 2">
            <a:extLst>
              <a:ext uri="{FF2B5EF4-FFF2-40B4-BE49-F238E27FC236}">
                <a16:creationId xmlns:a16="http://schemas.microsoft.com/office/drawing/2014/main" id="{C63281AA-3B03-4DFB-83CB-6BC7BB410E8E}"/>
              </a:ext>
            </a:extLst>
          </p:cNvPr>
          <p:cNvSpPr>
            <a:spLocks noGrp="1"/>
          </p:cNvSpPr>
          <p:nvPr>
            <p:ph type="dt" sz="half" idx="10"/>
          </p:nvPr>
        </p:nvSpPr>
        <p:spPr/>
        <p:txBody>
          <a:bodyPr/>
          <a:lstStyle>
            <a:lvl1pPr>
              <a:defRPr>
                <a:solidFill>
                  <a:schemeClr val="bg1"/>
                </a:solidFill>
              </a:defRPr>
            </a:lvl1pPr>
          </a:lstStyle>
          <a:p>
            <a:fld id="{718DB7CF-424F-4C43-ACB3-F6CED7E73518}" type="datetime1">
              <a:rPr lang="en-US" smtClean="0"/>
              <a:t>4/14/2024</a:t>
            </a:fld>
            <a:endParaRPr lang="en-US"/>
          </a:p>
        </p:txBody>
      </p:sp>
      <p:sp>
        <p:nvSpPr>
          <p:cNvPr id="7" name="Footer Placeholder 6">
            <a:extLst>
              <a:ext uri="{FF2B5EF4-FFF2-40B4-BE49-F238E27FC236}">
                <a16:creationId xmlns:a16="http://schemas.microsoft.com/office/drawing/2014/main" id="{BDB38F39-03AE-44F2-A006-1FBF3708CEE6}"/>
              </a:ext>
            </a:extLst>
          </p:cNvPr>
          <p:cNvSpPr>
            <a:spLocks noGrp="1"/>
          </p:cNvSpPr>
          <p:nvPr>
            <p:ph type="ftr" sz="quarter" idx="11"/>
          </p:nvPr>
        </p:nvSpPr>
        <p:spPr/>
        <p:txBody>
          <a:bodyPr/>
          <a:lstStyle>
            <a:lvl1pPr>
              <a:defRPr>
                <a:solidFill>
                  <a:schemeClr val="bg1"/>
                </a:solidFill>
              </a:defRPr>
            </a:lvl1pPr>
          </a:lstStyle>
          <a:p>
            <a:endParaRPr lang="en-US"/>
          </a:p>
        </p:txBody>
      </p:sp>
      <p:sp>
        <p:nvSpPr>
          <p:cNvPr id="8" name="Slide Number Placeholder 7">
            <a:extLst>
              <a:ext uri="{FF2B5EF4-FFF2-40B4-BE49-F238E27FC236}">
                <a16:creationId xmlns:a16="http://schemas.microsoft.com/office/drawing/2014/main" id="{B69BD7DC-873A-455B-A95C-BE10DBF2E978}"/>
              </a:ext>
            </a:extLst>
          </p:cNvPr>
          <p:cNvSpPr>
            <a:spLocks noGrp="1"/>
          </p:cNvSpPr>
          <p:nvPr>
            <p:ph type="sldNum" sz="quarter" idx="12"/>
          </p:nvPr>
        </p:nvSpPr>
        <p:spPr/>
        <p:txBody>
          <a:bodyPr/>
          <a:lstStyle/>
          <a:p>
            <a:fld id="{E3D1373C-039A-4186-A86A-721D35252C93}" type="slidenum">
              <a:rPr lang="en-US" smtClean="0"/>
              <a:t>‹#›</a:t>
            </a:fld>
            <a:endParaRPr lang="en-US"/>
          </a:p>
        </p:txBody>
      </p:sp>
      <p:pic>
        <p:nvPicPr>
          <p:cNvPr id="11" name="Afbeelding 8">
            <a:extLst>
              <a:ext uri="{FF2B5EF4-FFF2-40B4-BE49-F238E27FC236}">
                <a16:creationId xmlns:a16="http://schemas.microsoft.com/office/drawing/2014/main" id="{98992314-240F-4776-A37F-221F840DD69E}"/>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5591465" y="6364096"/>
            <a:ext cx="1009069" cy="360001"/>
          </a:xfrm>
          <a:prstGeom prst="rect">
            <a:avLst/>
          </a:prstGeom>
        </p:spPr>
      </p:pic>
    </p:spTree>
    <p:extLst>
      <p:ext uri="{BB962C8B-B14F-4D97-AF65-F5344CB8AC3E}">
        <p14:creationId xmlns:p14="http://schemas.microsoft.com/office/powerpoint/2010/main" val="1202083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10" Type="http://schemas.openxmlformats.org/officeDocument/2006/relationships/image" Target="../media/image3.png"/><Relationship Id="rId4" Type="http://schemas.openxmlformats.org/officeDocument/2006/relationships/slideLayout" Target="../slideLayouts/slideLayout26.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image" Target="../media/image3.png"/><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theme" Target="../theme/theme4.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44.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image" Target="../media/image3.png"/><Relationship Id="rId5" Type="http://schemas.openxmlformats.org/officeDocument/2006/relationships/theme" Target="../theme/theme5.xml"/><Relationship Id="rId4"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755374" y="207036"/>
            <a:ext cx="10861826" cy="1152000"/>
          </a:xfrm>
          <a:prstGeom prst="rect">
            <a:avLst/>
          </a:prstGeom>
        </p:spPr>
        <p:txBody>
          <a:bodyPr vert="horz" lIns="0" tIns="0" rIns="0" bIns="0" rtlCol="0" anchor="ctr" anchorCtr="0">
            <a:normAutofit/>
          </a:bodyPr>
          <a:lstStyle/>
          <a:p>
            <a:r>
              <a:rPr lang="nl-NL" dirty="0"/>
              <a:t>Titelstijl van model bewerken</a:t>
            </a:r>
          </a:p>
        </p:txBody>
      </p:sp>
      <p:sp>
        <p:nvSpPr>
          <p:cNvPr id="3" name="Tijdelijke aanduiding voor tekst 2"/>
          <p:cNvSpPr>
            <a:spLocks noGrp="1"/>
          </p:cNvSpPr>
          <p:nvPr>
            <p:ph type="body" idx="1"/>
          </p:nvPr>
        </p:nvSpPr>
        <p:spPr>
          <a:xfrm>
            <a:off x="755374" y="1738956"/>
            <a:ext cx="10861826" cy="4464000"/>
          </a:xfrm>
          <a:prstGeom prst="rect">
            <a:avLst/>
          </a:prstGeom>
        </p:spPr>
        <p:txBody>
          <a:bodyPr vert="horz" lIns="91440" tIns="45720" rIns="91440" bIns="45720" rtlCol="0">
            <a:normAutofit/>
          </a:body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9" name="Rectangle 8">
            <a:extLst>
              <a:ext uri="{FF2B5EF4-FFF2-40B4-BE49-F238E27FC236}">
                <a16:creationId xmlns:a16="http://schemas.microsoft.com/office/drawing/2014/main" id="{D520892A-E2F1-45E7-8486-7622F7D3B7A5}"/>
              </a:ext>
            </a:extLst>
          </p:cNvPr>
          <p:cNvSpPr/>
          <p:nvPr/>
        </p:nvSpPr>
        <p:spPr>
          <a:xfrm>
            <a:off x="119270" y="0"/>
            <a:ext cx="45553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jdelijke aanduiding voor dianummer 5"/>
          <p:cNvSpPr>
            <a:spLocks noGrp="1"/>
          </p:cNvSpPr>
          <p:nvPr>
            <p:ph type="sldNum" sz="quarter" idx="4"/>
          </p:nvPr>
        </p:nvSpPr>
        <p:spPr>
          <a:xfrm>
            <a:off x="119269" y="6202956"/>
            <a:ext cx="455532" cy="648000"/>
          </a:xfrm>
          <a:prstGeom prst="rect">
            <a:avLst/>
          </a:prstGeom>
        </p:spPr>
        <p:txBody>
          <a:bodyPr vert="horz" lIns="0" tIns="0" rIns="0" bIns="0" rtlCol="0" anchor="ctr"/>
          <a:lstStyle>
            <a:lvl1pPr algn="ctr">
              <a:defRPr sz="1000" baseline="0">
                <a:solidFill>
                  <a:schemeClr val="bg1"/>
                </a:solidFill>
                <a:latin typeface="Arial" charset="0"/>
              </a:defRPr>
            </a:lvl1pPr>
          </a:lstStyle>
          <a:p>
            <a:fld id="{E3D1373C-039A-4186-A86A-721D35252C93}" type="slidenum">
              <a:rPr lang="en-US" smtClean="0"/>
              <a:t>‹#›</a:t>
            </a:fld>
            <a:endParaRPr lang="en-US"/>
          </a:p>
        </p:txBody>
      </p:sp>
      <p:sp>
        <p:nvSpPr>
          <p:cNvPr id="11" name="Date Placeholder 10">
            <a:extLst>
              <a:ext uri="{FF2B5EF4-FFF2-40B4-BE49-F238E27FC236}">
                <a16:creationId xmlns:a16="http://schemas.microsoft.com/office/drawing/2014/main" id="{DCA32377-3E63-46DF-969E-10073C45972C}"/>
              </a:ext>
            </a:extLst>
          </p:cNvPr>
          <p:cNvSpPr>
            <a:spLocks noGrp="1"/>
          </p:cNvSpPr>
          <p:nvPr>
            <p:ph type="dt" sz="half" idx="2"/>
          </p:nvPr>
        </p:nvSpPr>
        <p:spPr>
          <a:xfrm>
            <a:off x="755374" y="635897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ECAC02-9244-49D4-9FD0-1152902AF9D8}" type="datetime1">
              <a:rPr lang="en-US" smtClean="0"/>
              <a:t>4/14/2024</a:t>
            </a:fld>
            <a:endParaRPr lang="en-US"/>
          </a:p>
        </p:txBody>
      </p:sp>
      <p:sp>
        <p:nvSpPr>
          <p:cNvPr id="12" name="Footer Placeholder 11">
            <a:extLst>
              <a:ext uri="{FF2B5EF4-FFF2-40B4-BE49-F238E27FC236}">
                <a16:creationId xmlns:a16="http://schemas.microsoft.com/office/drawing/2014/main" id="{6C544352-CF83-4F91-8909-435F23A9B41F}"/>
              </a:ext>
            </a:extLst>
          </p:cNvPr>
          <p:cNvSpPr>
            <a:spLocks noGrp="1"/>
          </p:cNvSpPr>
          <p:nvPr>
            <p:ph type="ftr" sz="quarter" idx="3"/>
          </p:nvPr>
        </p:nvSpPr>
        <p:spPr>
          <a:xfrm>
            <a:off x="7502400" y="6358973"/>
            <a:ext cx="411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endParaRPr lang="en-US"/>
          </a:p>
        </p:txBody>
      </p:sp>
      <p:pic>
        <p:nvPicPr>
          <p:cNvPr id="13" name="Afbeelding 8">
            <a:extLst>
              <a:ext uri="{FF2B5EF4-FFF2-40B4-BE49-F238E27FC236}">
                <a16:creationId xmlns:a16="http://schemas.microsoft.com/office/drawing/2014/main" id="{26D73637-01A9-47DD-BBE9-E501EB79411A}"/>
              </a:ext>
            </a:extLst>
          </p:cNvPr>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rot="16200000">
            <a:off x="-291384" y="617689"/>
            <a:ext cx="1276837" cy="455531"/>
          </a:xfrm>
          <a:prstGeom prst="rect">
            <a:avLst/>
          </a:prstGeom>
        </p:spPr>
      </p:pic>
    </p:spTree>
    <p:extLst>
      <p:ext uri="{BB962C8B-B14F-4D97-AF65-F5344CB8AC3E}">
        <p14:creationId xmlns:p14="http://schemas.microsoft.com/office/powerpoint/2010/main" val="29220412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100000"/>
        </a:lnSpc>
        <a:spcBef>
          <a:spcPct val="0"/>
        </a:spcBef>
        <a:buNone/>
        <a:defRPr sz="4000" kern="1200" baseline="0">
          <a:solidFill>
            <a:schemeClr val="tx2"/>
          </a:solidFill>
          <a:latin typeface="Arial" charset="0"/>
          <a:ea typeface="+mj-ea"/>
          <a:cs typeface="+mj-cs"/>
        </a:defRPr>
      </a:lvl1pPr>
    </p:titleStyle>
    <p:bodyStyle>
      <a:lvl1pPr marL="228600" indent="-228600" algn="l" defTabSz="914400" rtl="0" eaLnBrk="1" latinLnBrk="0" hangingPunct="1">
        <a:lnSpc>
          <a:spcPct val="100000"/>
        </a:lnSpc>
        <a:spcBef>
          <a:spcPts val="1000"/>
        </a:spcBef>
        <a:buFont typeface="Wingdings" panose="05000000000000000000" pitchFamily="2" charset="2"/>
        <a:buChar char="§"/>
        <a:defRPr sz="2400" kern="1200" baseline="0">
          <a:solidFill>
            <a:schemeClr val="tx1"/>
          </a:solidFill>
          <a:latin typeface="Arial" charset="0"/>
          <a:ea typeface="+mn-ea"/>
          <a:cs typeface="+mn-cs"/>
        </a:defRPr>
      </a:lvl1pPr>
      <a:lvl2pPr marL="685800" indent="-228600" algn="l" defTabSz="914400" rtl="0" eaLnBrk="1" latinLnBrk="0" hangingPunct="1">
        <a:lnSpc>
          <a:spcPct val="100000"/>
        </a:lnSpc>
        <a:spcBef>
          <a:spcPts val="500"/>
        </a:spcBef>
        <a:buFont typeface="Wingdings" panose="05000000000000000000" pitchFamily="2" charset="2"/>
        <a:buChar char="§"/>
        <a:defRPr sz="2400" kern="1200" baseline="0">
          <a:solidFill>
            <a:schemeClr val="tx1"/>
          </a:solidFill>
          <a:latin typeface="Arial" charset="0"/>
          <a:ea typeface="+mn-ea"/>
          <a:cs typeface="+mn-cs"/>
        </a:defRPr>
      </a:lvl2pPr>
      <a:lvl3pPr marL="1143000" indent="-228600" algn="l" defTabSz="914400" rtl="0" eaLnBrk="1" latinLnBrk="0" hangingPunct="1">
        <a:lnSpc>
          <a:spcPct val="100000"/>
        </a:lnSpc>
        <a:spcBef>
          <a:spcPts val="500"/>
        </a:spcBef>
        <a:buFont typeface="Wingdings" panose="05000000000000000000" pitchFamily="2" charset="2"/>
        <a:buChar char="§"/>
        <a:defRPr sz="2000" kern="1200" baseline="0">
          <a:solidFill>
            <a:schemeClr val="tx1"/>
          </a:solidFill>
          <a:latin typeface="Arial" charset="0"/>
          <a:ea typeface="+mn-ea"/>
          <a:cs typeface="+mn-cs"/>
        </a:defRPr>
      </a:lvl3pPr>
      <a:lvl4pPr marL="1600200" indent="-228600" algn="l" defTabSz="914400" rtl="0" eaLnBrk="1" latinLnBrk="0" hangingPunct="1">
        <a:lnSpc>
          <a:spcPct val="100000"/>
        </a:lnSpc>
        <a:spcBef>
          <a:spcPts val="500"/>
        </a:spcBef>
        <a:buFont typeface="Wingdings" panose="05000000000000000000" pitchFamily="2" charset="2"/>
        <a:buChar char="§"/>
        <a:defRPr sz="1800" kern="1200" baseline="0">
          <a:solidFill>
            <a:schemeClr val="tx1"/>
          </a:solidFill>
          <a:latin typeface="Arial" charset="0"/>
          <a:ea typeface="+mn-ea"/>
          <a:cs typeface="+mn-cs"/>
        </a:defRPr>
      </a:lvl4pPr>
      <a:lvl5pPr marL="2057400" indent="-228600" algn="l" defTabSz="914400" rtl="0" eaLnBrk="1" latinLnBrk="0" hangingPunct="1">
        <a:lnSpc>
          <a:spcPct val="100000"/>
        </a:lnSpc>
        <a:spcBef>
          <a:spcPts val="500"/>
        </a:spcBef>
        <a:buFont typeface="Wingdings" panose="05000000000000000000" pitchFamily="2" charset="2"/>
        <a:buChar char="§"/>
        <a:defRPr sz="1800" kern="1200" baseline="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42">
          <p15:clr>
            <a:srgbClr val="F26B43"/>
          </p15:clr>
        </p15:guide>
        <p15:guide id="2" pos="7319">
          <p15:clr>
            <a:srgbClr val="F26B43"/>
          </p15:clr>
        </p15:guide>
        <p15:guide id="3" orient="horz" pos="3857">
          <p15:clr>
            <a:srgbClr val="F26B43"/>
          </p15:clr>
        </p15:guide>
        <p15:guide id="4" pos="36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574800" y="207036"/>
            <a:ext cx="11042399" cy="1139512"/>
          </a:xfrm>
          <a:prstGeom prst="rect">
            <a:avLst/>
          </a:prstGeom>
        </p:spPr>
        <p:txBody>
          <a:bodyPr vert="horz" lIns="0" tIns="0" rIns="0" bIns="0" rtlCol="0" anchor="ctr" anchorCtr="0">
            <a:normAutofit/>
          </a:bodyPr>
          <a:lstStyle/>
          <a:p>
            <a:r>
              <a:rPr lang="nl-NL" dirty="0"/>
              <a:t>Titelstijl van model bewerken</a:t>
            </a:r>
          </a:p>
        </p:txBody>
      </p:sp>
      <p:sp>
        <p:nvSpPr>
          <p:cNvPr id="3" name="Tijdelijke aanduiding voor tekst 2"/>
          <p:cNvSpPr>
            <a:spLocks noGrp="1"/>
          </p:cNvSpPr>
          <p:nvPr>
            <p:ph type="body" idx="1"/>
          </p:nvPr>
        </p:nvSpPr>
        <p:spPr>
          <a:xfrm>
            <a:off x="574800" y="1622125"/>
            <a:ext cx="11042400" cy="4580831"/>
          </a:xfrm>
          <a:prstGeom prst="rect">
            <a:avLst/>
          </a:prstGeom>
        </p:spPr>
        <p:txBody>
          <a:bodyPr vert="horz" lIns="91440" tIns="45720" rIns="91440" bIns="45720" rtlCol="0">
            <a:normAutofit/>
          </a:body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6" name="Tijdelijke aanduiding voor dianummer 5"/>
          <p:cNvSpPr>
            <a:spLocks noGrp="1"/>
          </p:cNvSpPr>
          <p:nvPr>
            <p:ph type="sldNum" sz="quarter" idx="4"/>
          </p:nvPr>
        </p:nvSpPr>
        <p:spPr>
          <a:xfrm>
            <a:off x="119268" y="6205008"/>
            <a:ext cx="455532" cy="648000"/>
          </a:xfrm>
          <a:prstGeom prst="rect">
            <a:avLst/>
          </a:prstGeom>
        </p:spPr>
        <p:txBody>
          <a:bodyPr vert="horz" lIns="0" tIns="0" rIns="0" bIns="0" rtlCol="0" anchor="ctr"/>
          <a:lstStyle>
            <a:lvl1pPr algn="ctr">
              <a:defRPr sz="1000" baseline="0">
                <a:solidFill>
                  <a:srgbClr val="003F7A"/>
                </a:solidFill>
                <a:latin typeface="Arial" charset="0"/>
              </a:defRPr>
            </a:lvl1pPr>
          </a:lstStyle>
          <a:p>
            <a:fld id="{E3D1373C-039A-4186-A86A-721D35252C93}" type="slidenum">
              <a:rPr lang="en-US" smtClean="0"/>
              <a:pPr/>
              <a:t>‹#›</a:t>
            </a:fld>
            <a:endParaRPr lang="en-US"/>
          </a:p>
        </p:txBody>
      </p:sp>
      <p:sp>
        <p:nvSpPr>
          <p:cNvPr id="11" name="Date Placeholder 10">
            <a:extLst>
              <a:ext uri="{FF2B5EF4-FFF2-40B4-BE49-F238E27FC236}">
                <a16:creationId xmlns:a16="http://schemas.microsoft.com/office/drawing/2014/main" id="{DCA32377-3E63-46DF-969E-10073C45972C}"/>
              </a:ext>
            </a:extLst>
          </p:cNvPr>
          <p:cNvSpPr>
            <a:spLocks noGrp="1"/>
          </p:cNvSpPr>
          <p:nvPr>
            <p:ph type="dt" sz="half" idx="2"/>
          </p:nvPr>
        </p:nvSpPr>
        <p:spPr>
          <a:xfrm>
            <a:off x="755374" y="635897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888D07-2593-4D1E-ABA4-321006F92C63}" type="datetime1">
              <a:rPr lang="en-US" smtClean="0"/>
              <a:t>4/14/2024</a:t>
            </a:fld>
            <a:endParaRPr lang="en-US"/>
          </a:p>
        </p:txBody>
      </p:sp>
      <p:sp>
        <p:nvSpPr>
          <p:cNvPr id="12" name="Footer Placeholder 11">
            <a:extLst>
              <a:ext uri="{FF2B5EF4-FFF2-40B4-BE49-F238E27FC236}">
                <a16:creationId xmlns:a16="http://schemas.microsoft.com/office/drawing/2014/main" id="{6C544352-CF83-4F91-8909-435F23A9B41F}"/>
              </a:ext>
            </a:extLst>
          </p:cNvPr>
          <p:cNvSpPr>
            <a:spLocks noGrp="1"/>
          </p:cNvSpPr>
          <p:nvPr>
            <p:ph type="ftr" sz="quarter" idx="3"/>
          </p:nvPr>
        </p:nvSpPr>
        <p:spPr>
          <a:xfrm>
            <a:off x="6800363" y="6358972"/>
            <a:ext cx="411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endParaRPr lang="en-US" dirty="0"/>
          </a:p>
        </p:txBody>
      </p:sp>
      <p:cxnSp>
        <p:nvCxnSpPr>
          <p:cNvPr id="5" name="Straight Connector 4">
            <a:extLst>
              <a:ext uri="{FF2B5EF4-FFF2-40B4-BE49-F238E27FC236}">
                <a16:creationId xmlns:a16="http://schemas.microsoft.com/office/drawing/2014/main" id="{5DA6EFEB-99A3-13EF-F7CB-E02B1CF22F74}"/>
              </a:ext>
            </a:extLst>
          </p:cNvPr>
          <p:cNvCxnSpPr/>
          <p:nvPr userDrawn="1"/>
        </p:nvCxnSpPr>
        <p:spPr>
          <a:xfrm>
            <a:off x="574800" y="1340247"/>
            <a:ext cx="1674675" cy="0"/>
          </a:xfrm>
          <a:prstGeom prst="line">
            <a:avLst/>
          </a:prstGeom>
          <a:ln w="57150">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3" name="Afbeelding 8">
            <a:extLst>
              <a:ext uri="{FF2B5EF4-FFF2-40B4-BE49-F238E27FC236}">
                <a16:creationId xmlns:a16="http://schemas.microsoft.com/office/drawing/2014/main" id="{26D73637-01A9-47DD-BBE9-E501EB79411A}"/>
              </a:ext>
            </a:extLst>
          </p:cNvPr>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10915163" y="6268566"/>
            <a:ext cx="1276837" cy="455531"/>
          </a:xfrm>
          <a:prstGeom prst="rect">
            <a:avLst/>
          </a:prstGeom>
        </p:spPr>
      </p:pic>
    </p:spTree>
    <p:extLst>
      <p:ext uri="{BB962C8B-B14F-4D97-AF65-F5344CB8AC3E}">
        <p14:creationId xmlns:p14="http://schemas.microsoft.com/office/powerpoint/2010/main" val="2744802614"/>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hf hdr="0" ftr="0" dt="0"/>
  <p:txStyles>
    <p:titleStyle>
      <a:lvl1pPr algn="l" defTabSz="914400" rtl="0" eaLnBrk="1" latinLnBrk="0" hangingPunct="1">
        <a:lnSpc>
          <a:spcPct val="100000"/>
        </a:lnSpc>
        <a:spcBef>
          <a:spcPct val="0"/>
        </a:spcBef>
        <a:buNone/>
        <a:defRPr sz="4000" kern="1200" baseline="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100000"/>
        </a:lnSpc>
        <a:spcBef>
          <a:spcPts val="1000"/>
        </a:spcBef>
        <a:buFont typeface="Wingdings" panose="05000000000000000000" pitchFamily="2" charset="2"/>
        <a:buChar char="§"/>
        <a:defRPr sz="2400" kern="1200" baseline="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100000"/>
        </a:lnSpc>
        <a:spcBef>
          <a:spcPts val="500"/>
        </a:spcBef>
        <a:buFont typeface="Wingdings" panose="05000000000000000000" pitchFamily="2" charset="2"/>
        <a:buChar char="§"/>
        <a:defRPr sz="2400" kern="1200" baseline="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100000"/>
        </a:lnSpc>
        <a:spcBef>
          <a:spcPts val="500"/>
        </a:spcBef>
        <a:buFont typeface="Wingdings" panose="05000000000000000000" pitchFamily="2" charset="2"/>
        <a:buChar char="§"/>
        <a:defRPr sz="2000" kern="1200" baseline="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100000"/>
        </a:lnSpc>
        <a:spcBef>
          <a:spcPts val="500"/>
        </a:spcBef>
        <a:buFont typeface="Wingdings" panose="05000000000000000000" pitchFamily="2" charset="2"/>
        <a:buChar char="§"/>
        <a:defRPr sz="1800" kern="1200" baseline="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100000"/>
        </a:lnSpc>
        <a:spcBef>
          <a:spcPts val="500"/>
        </a:spcBef>
        <a:buFont typeface="Wingdings" panose="05000000000000000000" pitchFamily="2" charset="2"/>
        <a:buChar char="§"/>
        <a:defRPr sz="1800" kern="1200" baseline="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42">
          <p15:clr>
            <a:srgbClr val="F26B43"/>
          </p15:clr>
        </p15:guide>
        <p15:guide id="2" pos="7319">
          <p15:clr>
            <a:srgbClr val="F26B43"/>
          </p15:clr>
        </p15:guide>
        <p15:guide id="3" orient="horz" pos="3857">
          <p15:clr>
            <a:srgbClr val="F26B43"/>
          </p15:clr>
        </p15:guide>
        <p15:guide id="4" pos="362">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hthoek 6"/>
          <p:cNvSpPr/>
          <p:nvPr/>
        </p:nvSpPr>
        <p:spPr>
          <a:xfrm>
            <a:off x="0" y="6210000"/>
            <a:ext cx="12192000" cy="64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pic>
        <p:nvPicPr>
          <p:cNvPr id="8" name="Afbeelding 7"/>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11041200" y="6353999"/>
            <a:ext cx="1008305" cy="360000"/>
          </a:xfrm>
          <a:prstGeom prst="rect">
            <a:avLst/>
          </a:prstGeom>
        </p:spPr>
      </p:pic>
      <p:sp>
        <p:nvSpPr>
          <p:cNvPr id="2" name="Tijdelijke aanduiding voor titel 1"/>
          <p:cNvSpPr>
            <a:spLocks noGrp="1"/>
          </p:cNvSpPr>
          <p:nvPr>
            <p:ph type="title"/>
          </p:nvPr>
        </p:nvSpPr>
        <p:spPr>
          <a:xfrm>
            <a:off x="576000" y="216000"/>
            <a:ext cx="11041200" cy="1152000"/>
          </a:xfrm>
          <a:prstGeom prst="rect">
            <a:avLst/>
          </a:prstGeom>
        </p:spPr>
        <p:txBody>
          <a:bodyPr vert="horz" lIns="0" tIns="0" rIns="0" bIns="0" rtlCol="0" anchor="ctr" anchorCtr="0">
            <a:normAutofit/>
          </a:bodyPr>
          <a:lstStyle/>
          <a:p>
            <a:r>
              <a:rPr lang="nl-NL" dirty="0"/>
              <a:t>Titelstijl van model bewerken</a:t>
            </a:r>
          </a:p>
        </p:txBody>
      </p:sp>
      <p:sp>
        <p:nvSpPr>
          <p:cNvPr id="3" name="Tijdelijke aanduiding voor tekst 2"/>
          <p:cNvSpPr>
            <a:spLocks noGrp="1"/>
          </p:cNvSpPr>
          <p:nvPr>
            <p:ph type="body" idx="1"/>
          </p:nvPr>
        </p:nvSpPr>
        <p:spPr>
          <a:xfrm>
            <a:off x="576000" y="1656000"/>
            <a:ext cx="11041200" cy="4464000"/>
          </a:xfrm>
          <a:prstGeom prst="rect">
            <a:avLst/>
          </a:prstGeom>
        </p:spPr>
        <p:txBody>
          <a:bodyPr vert="horz" lIns="91440" tIns="45720" rIns="91440" bIns="45720" rtlCol="0">
            <a:normAutofit/>
          </a:body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p:cNvSpPr>
            <a:spLocks noGrp="1"/>
          </p:cNvSpPr>
          <p:nvPr>
            <p:ph type="dt" sz="half" idx="2"/>
          </p:nvPr>
        </p:nvSpPr>
        <p:spPr>
          <a:xfrm>
            <a:off x="1440000" y="6210000"/>
            <a:ext cx="720000" cy="648000"/>
          </a:xfrm>
          <a:prstGeom prst="rect">
            <a:avLst/>
          </a:prstGeom>
        </p:spPr>
        <p:txBody>
          <a:bodyPr vert="horz" lIns="0" tIns="0" rIns="0" bIns="0" rtlCol="0" anchor="ctr"/>
          <a:lstStyle>
            <a:lvl1pPr algn="l">
              <a:defRPr sz="1000" baseline="0">
                <a:solidFill>
                  <a:schemeClr val="bg1"/>
                </a:solidFill>
                <a:latin typeface="Arial" charset="0"/>
              </a:defRPr>
            </a:lvl1pPr>
          </a:lstStyle>
          <a:p>
            <a:fld id="{EADBFABF-D97D-4046-BF48-B1AE2A291DB8}" type="datetime1">
              <a:rPr lang="en-US" smtClean="0"/>
              <a:t>4/14/2024</a:t>
            </a:fld>
            <a:endParaRPr lang="nl-NL" dirty="0"/>
          </a:p>
        </p:txBody>
      </p:sp>
      <p:sp>
        <p:nvSpPr>
          <p:cNvPr id="5" name="Tijdelijke aanduiding voor voettekst 4"/>
          <p:cNvSpPr>
            <a:spLocks noGrp="1"/>
          </p:cNvSpPr>
          <p:nvPr>
            <p:ph type="ftr" sz="quarter" idx="3"/>
          </p:nvPr>
        </p:nvSpPr>
        <p:spPr>
          <a:xfrm>
            <a:off x="6033600" y="6210000"/>
            <a:ext cx="4993200" cy="648000"/>
          </a:xfrm>
          <a:prstGeom prst="rect">
            <a:avLst/>
          </a:prstGeom>
        </p:spPr>
        <p:txBody>
          <a:bodyPr vert="horz" lIns="0" tIns="0" rIns="180000" bIns="0" rtlCol="0" anchor="ctr"/>
          <a:lstStyle>
            <a:lvl1pPr algn="r">
              <a:defRPr sz="1000" baseline="0">
                <a:solidFill>
                  <a:schemeClr val="bg1"/>
                </a:solidFill>
                <a:latin typeface="Arial" charset="0"/>
              </a:defRPr>
            </a:lvl1pPr>
          </a:lstStyle>
          <a:p>
            <a:endParaRPr lang="nl-NL" dirty="0"/>
          </a:p>
        </p:txBody>
      </p:sp>
      <p:sp>
        <p:nvSpPr>
          <p:cNvPr id="6" name="Tijdelijke aanduiding voor dianummer 5"/>
          <p:cNvSpPr>
            <a:spLocks noGrp="1"/>
          </p:cNvSpPr>
          <p:nvPr>
            <p:ph type="sldNum" sz="quarter" idx="4"/>
          </p:nvPr>
        </p:nvSpPr>
        <p:spPr>
          <a:xfrm>
            <a:off x="576000" y="6210000"/>
            <a:ext cx="648000" cy="648000"/>
          </a:xfrm>
          <a:prstGeom prst="rect">
            <a:avLst/>
          </a:prstGeom>
        </p:spPr>
        <p:txBody>
          <a:bodyPr vert="horz" lIns="0" tIns="0" rIns="0" bIns="0" rtlCol="0" anchor="ctr"/>
          <a:lstStyle>
            <a:lvl1pPr algn="l">
              <a:defRPr sz="1000" baseline="0">
                <a:solidFill>
                  <a:schemeClr val="bg1"/>
                </a:solidFill>
                <a:latin typeface="Arial" charset="0"/>
              </a:defRPr>
            </a:lvl1pPr>
          </a:lstStyle>
          <a:p>
            <a:fld id="{0A297500-7527-634B-90F4-69D0994C32B4}" type="slidenum">
              <a:rPr lang="nl-NL" smtClean="0"/>
              <a:pPr/>
              <a:t>‹#›</a:t>
            </a:fld>
            <a:endParaRPr lang="nl-NL" dirty="0"/>
          </a:p>
        </p:txBody>
      </p:sp>
    </p:spTree>
    <p:extLst>
      <p:ext uri="{BB962C8B-B14F-4D97-AF65-F5344CB8AC3E}">
        <p14:creationId xmlns:p14="http://schemas.microsoft.com/office/powerpoint/2010/main" val="228586435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Lst>
  <p:hf hdr="0" ftr="0" dt="0"/>
  <p:txStyles>
    <p:titleStyle>
      <a:lvl1pPr algn="l" defTabSz="914400" rtl="0" eaLnBrk="1" latinLnBrk="0" hangingPunct="1">
        <a:lnSpc>
          <a:spcPct val="100000"/>
        </a:lnSpc>
        <a:spcBef>
          <a:spcPct val="0"/>
        </a:spcBef>
        <a:buNone/>
        <a:defRPr sz="4000" kern="1200" baseline="0">
          <a:solidFill>
            <a:schemeClr val="tx2"/>
          </a:solidFill>
          <a:latin typeface="Arial" charset="0"/>
          <a:ea typeface="+mj-ea"/>
          <a:cs typeface="+mj-cs"/>
        </a:defRPr>
      </a:lvl1pPr>
    </p:titleStyle>
    <p:bodyStyle>
      <a:lvl1pPr marL="228600" indent="-228600" algn="l" defTabSz="914400" rtl="0" eaLnBrk="1" latinLnBrk="0" hangingPunct="1">
        <a:lnSpc>
          <a:spcPct val="100000"/>
        </a:lnSpc>
        <a:spcBef>
          <a:spcPts val="1000"/>
        </a:spcBef>
        <a:buFont typeface="Arial"/>
        <a:buChar char="•"/>
        <a:defRPr sz="2400" kern="1200" baseline="0">
          <a:solidFill>
            <a:schemeClr val="tx1"/>
          </a:solidFill>
          <a:latin typeface="Arial" charset="0"/>
          <a:ea typeface="+mn-ea"/>
          <a:cs typeface="+mn-cs"/>
        </a:defRPr>
      </a:lvl1pPr>
      <a:lvl2pPr marL="685800" indent="-228600" algn="l" defTabSz="914400" rtl="0" eaLnBrk="1" latinLnBrk="0" hangingPunct="1">
        <a:lnSpc>
          <a:spcPct val="100000"/>
        </a:lnSpc>
        <a:spcBef>
          <a:spcPts val="500"/>
        </a:spcBef>
        <a:buFont typeface="Arial"/>
        <a:buChar char="•"/>
        <a:defRPr sz="2400" kern="1200" baseline="0">
          <a:solidFill>
            <a:schemeClr val="tx1"/>
          </a:solidFill>
          <a:latin typeface="Arial" charset="0"/>
          <a:ea typeface="+mn-ea"/>
          <a:cs typeface="+mn-cs"/>
        </a:defRPr>
      </a:lvl2pPr>
      <a:lvl3pPr marL="1143000" indent="-228600" algn="l" defTabSz="914400" rtl="0" eaLnBrk="1" latinLnBrk="0" hangingPunct="1">
        <a:lnSpc>
          <a:spcPct val="100000"/>
        </a:lnSpc>
        <a:spcBef>
          <a:spcPts val="500"/>
        </a:spcBef>
        <a:buFont typeface="Arial"/>
        <a:buChar char="•"/>
        <a:defRPr sz="2000" kern="1200" baseline="0">
          <a:solidFill>
            <a:schemeClr val="tx1"/>
          </a:solidFill>
          <a:latin typeface="Arial" charset="0"/>
          <a:ea typeface="+mn-ea"/>
          <a:cs typeface="+mn-cs"/>
        </a:defRPr>
      </a:lvl3pPr>
      <a:lvl4pPr marL="1600200" indent="-228600" algn="l" defTabSz="914400" rtl="0" eaLnBrk="1" latinLnBrk="0" hangingPunct="1">
        <a:lnSpc>
          <a:spcPct val="100000"/>
        </a:lnSpc>
        <a:spcBef>
          <a:spcPts val="500"/>
        </a:spcBef>
        <a:buFont typeface="Arial"/>
        <a:buChar char="•"/>
        <a:defRPr sz="1800" kern="1200" baseline="0">
          <a:solidFill>
            <a:schemeClr val="tx1"/>
          </a:solidFill>
          <a:latin typeface="Arial" charset="0"/>
          <a:ea typeface="+mn-ea"/>
          <a:cs typeface="+mn-cs"/>
        </a:defRPr>
      </a:lvl4pPr>
      <a:lvl5pPr marL="2057400" indent="-228600" algn="l" defTabSz="914400" rtl="0" eaLnBrk="1" latinLnBrk="0" hangingPunct="1">
        <a:lnSpc>
          <a:spcPct val="100000"/>
        </a:lnSpc>
        <a:spcBef>
          <a:spcPts val="500"/>
        </a:spcBef>
        <a:buFont typeface="Arial"/>
        <a:buChar char="•"/>
        <a:defRPr sz="1800" kern="1200" baseline="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hthoek 6"/>
          <p:cNvSpPr/>
          <p:nvPr/>
        </p:nvSpPr>
        <p:spPr>
          <a:xfrm>
            <a:off x="0" y="6210000"/>
            <a:ext cx="12192000" cy="64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pic>
        <p:nvPicPr>
          <p:cNvPr id="8" name="Afbeelding 7"/>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11041200" y="6353999"/>
            <a:ext cx="1008305" cy="360000"/>
          </a:xfrm>
          <a:prstGeom prst="rect">
            <a:avLst/>
          </a:prstGeom>
        </p:spPr>
      </p:pic>
      <p:sp>
        <p:nvSpPr>
          <p:cNvPr id="2" name="Tijdelijke aanduiding voor titel 1"/>
          <p:cNvSpPr>
            <a:spLocks noGrp="1"/>
          </p:cNvSpPr>
          <p:nvPr>
            <p:ph type="title"/>
          </p:nvPr>
        </p:nvSpPr>
        <p:spPr>
          <a:xfrm>
            <a:off x="576000" y="207036"/>
            <a:ext cx="11041200" cy="1152000"/>
          </a:xfrm>
          <a:prstGeom prst="rect">
            <a:avLst/>
          </a:prstGeom>
        </p:spPr>
        <p:txBody>
          <a:bodyPr vert="horz" lIns="0" tIns="0" rIns="0" bIns="0" rtlCol="0" anchor="ctr" anchorCtr="0">
            <a:normAutofit/>
          </a:bodyPr>
          <a:lstStyle/>
          <a:p>
            <a:r>
              <a:rPr lang="nl-NL" dirty="0"/>
              <a:t>Titelstijl van model bewerken</a:t>
            </a:r>
          </a:p>
        </p:txBody>
      </p:sp>
      <p:sp>
        <p:nvSpPr>
          <p:cNvPr id="3" name="Tijdelijke aanduiding voor tekst 2"/>
          <p:cNvSpPr>
            <a:spLocks noGrp="1"/>
          </p:cNvSpPr>
          <p:nvPr>
            <p:ph type="body" idx="1"/>
          </p:nvPr>
        </p:nvSpPr>
        <p:spPr>
          <a:xfrm>
            <a:off x="576000" y="1656000"/>
            <a:ext cx="11041200" cy="4464000"/>
          </a:xfrm>
          <a:prstGeom prst="rect">
            <a:avLst/>
          </a:prstGeom>
        </p:spPr>
        <p:txBody>
          <a:bodyPr vert="horz" lIns="91440" tIns="45720" rIns="91440" bIns="45720" rtlCol="0">
            <a:normAutofit/>
          </a:body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p:cNvSpPr>
            <a:spLocks noGrp="1"/>
          </p:cNvSpPr>
          <p:nvPr>
            <p:ph type="dt" sz="half" idx="2"/>
          </p:nvPr>
        </p:nvSpPr>
        <p:spPr>
          <a:xfrm>
            <a:off x="1440000" y="6210000"/>
            <a:ext cx="720000" cy="648000"/>
          </a:xfrm>
          <a:prstGeom prst="rect">
            <a:avLst/>
          </a:prstGeom>
        </p:spPr>
        <p:txBody>
          <a:bodyPr vert="horz" lIns="0" tIns="0" rIns="0" bIns="0" rtlCol="0" anchor="ctr"/>
          <a:lstStyle>
            <a:lvl1pPr algn="l">
              <a:defRPr sz="1000" baseline="0">
                <a:solidFill>
                  <a:schemeClr val="bg1"/>
                </a:solidFill>
                <a:latin typeface="Arial" charset="0"/>
              </a:defRPr>
            </a:lvl1pPr>
          </a:lstStyle>
          <a:p>
            <a:fld id="{D5D31A40-E59C-414E-8E2D-C50CB6A7E13B}" type="datetime1">
              <a:rPr lang="en-US" smtClean="0"/>
              <a:t>4/14/2024</a:t>
            </a:fld>
            <a:endParaRPr lang="en-US"/>
          </a:p>
        </p:txBody>
      </p:sp>
      <p:sp>
        <p:nvSpPr>
          <p:cNvPr id="5" name="Tijdelijke aanduiding voor voettekst 4"/>
          <p:cNvSpPr>
            <a:spLocks noGrp="1"/>
          </p:cNvSpPr>
          <p:nvPr>
            <p:ph type="ftr" sz="quarter" idx="3"/>
          </p:nvPr>
        </p:nvSpPr>
        <p:spPr>
          <a:xfrm>
            <a:off x="6033600" y="6210000"/>
            <a:ext cx="4993200" cy="648000"/>
          </a:xfrm>
          <a:prstGeom prst="rect">
            <a:avLst/>
          </a:prstGeom>
        </p:spPr>
        <p:txBody>
          <a:bodyPr vert="horz" lIns="0" tIns="0" rIns="180000" bIns="0" rtlCol="0" anchor="ctr"/>
          <a:lstStyle>
            <a:lvl1pPr algn="r">
              <a:defRPr sz="1000" baseline="0">
                <a:solidFill>
                  <a:schemeClr val="bg1"/>
                </a:solidFill>
                <a:latin typeface="Arial" charset="0"/>
              </a:defRPr>
            </a:lvl1pPr>
          </a:lstStyle>
          <a:p>
            <a:endParaRPr lang="en-US"/>
          </a:p>
        </p:txBody>
      </p:sp>
      <p:sp>
        <p:nvSpPr>
          <p:cNvPr id="6" name="Tijdelijke aanduiding voor dianummer 5"/>
          <p:cNvSpPr>
            <a:spLocks noGrp="1"/>
          </p:cNvSpPr>
          <p:nvPr>
            <p:ph type="sldNum" sz="quarter" idx="4"/>
          </p:nvPr>
        </p:nvSpPr>
        <p:spPr>
          <a:xfrm>
            <a:off x="576000" y="6210000"/>
            <a:ext cx="648000" cy="648000"/>
          </a:xfrm>
          <a:prstGeom prst="rect">
            <a:avLst/>
          </a:prstGeom>
        </p:spPr>
        <p:txBody>
          <a:bodyPr vert="horz" lIns="0" tIns="0" rIns="0" bIns="0" rtlCol="0" anchor="ctr"/>
          <a:lstStyle>
            <a:lvl1pPr algn="l">
              <a:defRPr sz="1000" baseline="0">
                <a:solidFill>
                  <a:schemeClr val="bg1"/>
                </a:solidFill>
                <a:latin typeface="Arial" charset="0"/>
              </a:defRPr>
            </a:lvl1pPr>
          </a:lstStyle>
          <a:p>
            <a:fld id="{E3D1373C-039A-4186-A86A-721D35252C93}" type="slidenum">
              <a:rPr lang="en-US" smtClean="0"/>
              <a:t>‹#›</a:t>
            </a:fld>
            <a:endParaRPr lang="en-US"/>
          </a:p>
        </p:txBody>
      </p:sp>
    </p:spTree>
    <p:extLst>
      <p:ext uri="{BB962C8B-B14F-4D97-AF65-F5344CB8AC3E}">
        <p14:creationId xmlns:p14="http://schemas.microsoft.com/office/powerpoint/2010/main" val="1051918240"/>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hf hdr="0" ftr="0" dt="0"/>
  <p:txStyles>
    <p:titleStyle>
      <a:lvl1pPr algn="l" defTabSz="914400" rtl="0" eaLnBrk="1" latinLnBrk="0" hangingPunct="1">
        <a:lnSpc>
          <a:spcPct val="100000"/>
        </a:lnSpc>
        <a:spcBef>
          <a:spcPct val="0"/>
        </a:spcBef>
        <a:buNone/>
        <a:defRPr sz="4000" kern="1200" baseline="0">
          <a:solidFill>
            <a:schemeClr val="tx2"/>
          </a:solidFill>
          <a:latin typeface="Arial" charset="0"/>
          <a:ea typeface="+mj-ea"/>
          <a:cs typeface="+mj-cs"/>
        </a:defRPr>
      </a:lvl1pPr>
    </p:titleStyle>
    <p:bodyStyle>
      <a:lvl1pPr marL="228600" indent="-228600" algn="l" defTabSz="914400" rtl="0" eaLnBrk="1" latinLnBrk="0" hangingPunct="1">
        <a:lnSpc>
          <a:spcPct val="100000"/>
        </a:lnSpc>
        <a:spcBef>
          <a:spcPts val="1000"/>
        </a:spcBef>
        <a:buFont typeface="Arial"/>
        <a:buChar char="•"/>
        <a:defRPr sz="2400" kern="1200" baseline="0">
          <a:solidFill>
            <a:schemeClr val="tx1"/>
          </a:solidFill>
          <a:latin typeface="Arial" charset="0"/>
          <a:ea typeface="+mn-ea"/>
          <a:cs typeface="+mn-cs"/>
        </a:defRPr>
      </a:lvl1pPr>
      <a:lvl2pPr marL="685800" indent="-228600" algn="l" defTabSz="914400" rtl="0" eaLnBrk="1" latinLnBrk="0" hangingPunct="1">
        <a:lnSpc>
          <a:spcPct val="100000"/>
        </a:lnSpc>
        <a:spcBef>
          <a:spcPts val="500"/>
        </a:spcBef>
        <a:buFont typeface="Arial"/>
        <a:buChar char="•"/>
        <a:defRPr sz="2400" kern="1200" baseline="0">
          <a:solidFill>
            <a:schemeClr val="tx1"/>
          </a:solidFill>
          <a:latin typeface="Arial" charset="0"/>
          <a:ea typeface="+mn-ea"/>
          <a:cs typeface="+mn-cs"/>
        </a:defRPr>
      </a:lvl2pPr>
      <a:lvl3pPr marL="1143000" indent="-228600" algn="l" defTabSz="914400" rtl="0" eaLnBrk="1" latinLnBrk="0" hangingPunct="1">
        <a:lnSpc>
          <a:spcPct val="100000"/>
        </a:lnSpc>
        <a:spcBef>
          <a:spcPts val="500"/>
        </a:spcBef>
        <a:buFont typeface="Arial"/>
        <a:buChar char="•"/>
        <a:defRPr sz="2000" kern="1200" baseline="0">
          <a:solidFill>
            <a:schemeClr val="tx1"/>
          </a:solidFill>
          <a:latin typeface="Arial" charset="0"/>
          <a:ea typeface="+mn-ea"/>
          <a:cs typeface="+mn-cs"/>
        </a:defRPr>
      </a:lvl3pPr>
      <a:lvl4pPr marL="1600200" indent="-228600" algn="l" defTabSz="914400" rtl="0" eaLnBrk="1" latinLnBrk="0" hangingPunct="1">
        <a:lnSpc>
          <a:spcPct val="100000"/>
        </a:lnSpc>
        <a:spcBef>
          <a:spcPts val="500"/>
        </a:spcBef>
        <a:buFont typeface="Arial"/>
        <a:buChar char="•"/>
        <a:defRPr sz="1800" kern="1200" baseline="0">
          <a:solidFill>
            <a:schemeClr val="tx1"/>
          </a:solidFill>
          <a:latin typeface="Arial" charset="0"/>
          <a:ea typeface="+mn-ea"/>
          <a:cs typeface="+mn-cs"/>
        </a:defRPr>
      </a:lvl4pPr>
      <a:lvl5pPr marL="2057400" indent="-228600" algn="l" defTabSz="914400" rtl="0" eaLnBrk="1" latinLnBrk="0" hangingPunct="1">
        <a:lnSpc>
          <a:spcPct val="100000"/>
        </a:lnSpc>
        <a:spcBef>
          <a:spcPts val="500"/>
        </a:spcBef>
        <a:buFont typeface="Arial"/>
        <a:buChar char="•"/>
        <a:defRPr sz="1800" kern="1200" baseline="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42">
          <p15:clr>
            <a:srgbClr val="F26B43"/>
          </p15:clr>
        </p15:guide>
        <p15:guide id="2" pos="7319">
          <p15:clr>
            <a:srgbClr val="F26B43"/>
          </p15:clr>
        </p15:guide>
        <p15:guide id="3" orient="horz" pos="3857">
          <p15:clr>
            <a:srgbClr val="F26B43"/>
          </p15:clr>
        </p15:guide>
        <p15:guide id="4" pos="362">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hthoek 6"/>
          <p:cNvSpPr/>
          <p:nvPr/>
        </p:nvSpPr>
        <p:spPr>
          <a:xfrm>
            <a:off x="0" y="6210000"/>
            <a:ext cx="12192000" cy="64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pic>
        <p:nvPicPr>
          <p:cNvPr id="8" name="Afbeelding 7"/>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11041200" y="6353999"/>
            <a:ext cx="1008305" cy="360000"/>
          </a:xfrm>
          <a:prstGeom prst="rect">
            <a:avLst/>
          </a:prstGeom>
        </p:spPr>
      </p:pic>
      <p:sp>
        <p:nvSpPr>
          <p:cNvPr id="2" name="Tijdelijke aanduiding voor titel 1"/>
          <p:cNvSpPr>
            <a:spLocks noGrp="1"/>
          </p:cNvSpPr>
          <p:nvPr>
            <p:ph type="title"/>
          </p:nvPr>
        </p:nvSpPr>
        <p:spPr>
          <a:xfrm>
            <a:off x="576000" y="216000"/>
            <a:ext cx="11041200" cy="1152000"/>
          </a:xfrm>
          <a:prstGeom prst="rect">
            <a:avLst/>
          </a:prstGeom>
        </p:spPr>
        <p:txBody>
          <a:bodyPr vert="horz" lIns="0" tIns="0" rIns="0" bIns="0" rtlCol="0" anchor="ctr" anchorCtr="0">
            <a:normAutofit/>
          </a:bodyPr>
          <a:lstStyle/>
          <a:p>
            <a:r>
              <a:rPr lang="nl-NL" dirty="0"/>
              <a:t>Titelstijl van model bewerken</a:t>
            </a:r>
          </a:p>
        </p:txBody>
      </p:sp>
      <p:sp>
        <p:nvSpPr>
          <p:cNvPr id="3" name="Tijdelijke aanduiding voor tekst 2"/>
          <p:cNvSpPr>
            <a:spLocks noGrp="1"/>
          </p:cNvSpPr>
          <p:nvPr>
            <p:ph type="body" idx="1"/>
          </p:nvPr>
        </p:nvSpPr>
        <p:spPr>
          <a:xfrm>
            <a:off x="576000" y="1656000"/>
            <a:ext cx="11041200" cy="4464000"/>
          </a:xfrm>
          <a:prstGeom prst="rect">
            <a:avLst/>
          </a:prstGeom>
        </p:spPr>
        <p:txBody>
          <a:bodyPr vert="horz" lIns="91440" tIns="45720" rIns="91440" bIns="45720" rtlCol="0">
            <a:normAutofit/>
          </a:body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p:cNvSpPr>
            <a:spLocks noGrp="1"/>
          </p:cNvSpPr>
          <p:nvPr>
            <p:ph type="dt" sz="half" idx="2"/>
          </p:nvPr>
        </p:nvSpPr>
        <p:spPr>
          <a:xfrm>
            <a:off x="1440000" y="6210000"/>
            <a:ext cx="720000" cy="648000"/>
          </a:xfrm>
          <a:prstGeom prst="rect">
            <a:avLst/>
          </a:prstGeom>
        </p:spPr>
        <p:txBody>
          <a:bodyPr vert="horz" lIns="0" tIns="0" rIns="0" bIns="0" rtlCol="0" anchor="ctr"/>
          <a:lstStyle>
            <a:lvl1pPr algn="l">
              <a:defRPr sz="1000" baseline="0">
                <a:solidFill>
                  <a:schemeClr val="bg1"/>
                </a:solidFill>
                <a:latin typeface="Arial" charset="0"/>
              </a:defRPr>
            </a:lvl1pPr>
          </a:lstStyle>
          <a:p>
            <a:fld id="{7F62E7DA-969E-4244-9426-E93DA6582407}" type="datetime1">
              <a:rPr lang="en-US" smtClean="0"/>
              <a:t>4/14/2024</a:t>
            </a:fld>
            <a:endParaRPr lang="nl-NL" dirty="0"/>
          </a:p>
        </p:txBody>
      </p:sp>
      <p:sp>
        <p:nvSpPr>
          <p:cNvPr id="5" name="Tijdelijke aanduiding voor voettekst 4"/>
          <p:cNvSpPr>
            <a:spLocks noGrp="1"/>
          </p:cNvSpPr>
          <p:nvPr>
            <p:ph type="ftr" sz="quarter" idx="3"/>
          </p:nvPr>
        </p:nvSpPr>
        <p:spPr>
          <a:xfrm>
            <a:off x="6033600" y="6210000"/>
            <a:ext cx="4993200" cy="648000"/>
          </a:xfrm>
          <a:prstGeom prst="rect">
            <a:avLst/>
          </a:prstGeom>
        </p:spPr>
        <p:txBody>
          <a:bodyPr vert="horz" lIns="0" tIns="0" rIns="180000" bIns="0" rtlCol="0" anchor="ctr"/>
          <a:lstStyle>
            <a:lvl1pPr algn="r">
              <a:defRPr sz="1000" baseline="0">
                <a:solidFill>
                  <a:schemeClr val="bg1"/>
                </a:solidFill>
                <a:latin typeface="Arial" charset="0"/>
              </a:defRPr>
            </a:lvl1pPr>
          </a:lstStyle>
          <a:p>
            <a:endParaRPr lang="nl-NL" dirty="0"/>
          </a:p>
        </p:txBody>
      </p:sp>
      <p:sp>
        <p:nvSpPr>
          <p:cNvPr id="6" name="Tijdelijke aanduiding voor dianummer 5"/>
          <p:cNvSpPr>
            <a:spLocks noGrp="1"/>
          </p:cNvSpPr>
          <p:nvPr>
            <p:ph type="sldNum" sz="quarter" idx="4"/>
          </p:nvPr>
        </p:nvSpPr>
        <p:spPr>
          <a:xfrm>
            <a:off x="576000" y="6210000"/>
            <a:ext cx="648000" cy="648000"/>
          </a:xfrm>
          <a:prstGeom prst="rect">
            <a:avLst/>
          </a:prstGeom>
        </p:spPr>
        <p:txBody>
          <a:bodyPr vert="horz" lIns="0" tIns="0" rIns="0" bIns="0" rtlCol="0" anchor="ctr"/>
          <a:lstStyle>
            <a:lvl1pPr algn="l">
              <a:defRPr sz="1000" baseline="0">
                <a:solidFill>
                  <a:schemeClr val="bg1"/>
                </a:solidFill>
                <a:latin typeface="Arial" charset="0"/>
              </a:defRPr>
            </a:lvl1pPr>
          </a:lstStyle>
          <a:p>
            <a:fld id="{0A297500-7527-634B-90F4-69D0994C32B4}" type="slidenum">
              <a:rPr lang="nl-NL" smtClean="0"/>
              <a:pPr/>
              <a:t>‹#›</a:t>
            </a:fld>
            <a:endParaRPr lang="nl-NL" dirty="0"/>
          </a:p>
        </p:txBody>
      </p:sp>
    </p:spTree>
    <p:extLst>
      <p:ext uri="{BB962C8B-B14F-4D97-AF65-F5344CB8AC3E}">
        <p14:creationId xmlns:p14="http://schemas.microsoft.com/office/powerpoint/2010/main" val="661618960"/>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Lst>
  <p:hf hdr="0" ftr="0" dt="0"/>
  <p:txStyles>
    <p:titleStyle>
      <a:lvl1pPr algn="l" defTabSz="914400" rtl="0" eaLnBrk="1" latinLnBrk="0" hangingPunct="1">
        <a:lnSpc>
          <a:spcPct val="100000"/>
        </a:lnSpc>
        <a:spcBef>
          <a:spcPct val="0"/>
        </a:spcBef>
        <a:buNone/>
        <a:defRPr sz="4000" kern="1200" baseline="0">
          <a:solidFill>
            <a:schemeClr val="tx2"/>
          </a:solidFill>
          <a:latin typeface="Arial" charset="0"/>
          <a:ea typeface="+mj-ea"/>
          <a:cs typeface="+mj-cs"/>
        </a:defRPr>
      </a:lvl1pPr>
    </p:titleStyle>
    <p:bodyStyle>
      <a:lvl1pPr marL="228600" indent="-228600" algn="l" defTabSz="914400" rtl="0" eaLnBrk="1" latinLnBrk="0" hangingPunct="1">
        <a:lnSpc>
          <a:spcPct val="100000"/>
        </a:lnSpc>
        <a:spcBef>
          <a:spcPts val="1000"/>
        </a:spcBef>
        <a:buFont typeface="Arial"/>
        <a:buChar char="•"/>
        <a:defRPr sz="2400" kern="1200" baseline="0">
          <a:solidFill>
            <a:schemeClr val="tx1"/>
          </a:solidFill>
          <a:latin typeface="Arial" charset="0"/>
          <a:ea typeface="+mn-ea"/>
          <a:cs typeface="+mn-cs"/>
        </a:defRPr>
      </a:lvl1pPr>
      <a:lvl2pPr marL="685800" indent="-228600" algn="l" defTabSz="914400" rtl="0" eaLnBrk="1" latinLnBrk="0" hangingPunct="1">
        <a:lnSpc>
          <a:spcPct val="100000"/>
        </a:lnSpc>
        <a:spcBef>
          <a:spcPts val="500"/>
        </a:spcBef>
        <a:buFont typeface="Arial"/>
        <a:buChar char="•"/>
        <a:defRPr sz="2400" kern="1200" baseline="0">
          <a:solidFill>
            <a:schemeClr val="tx1"/>
          </a:solidFill>
          <a:latin typeface="Arial" charset="0"/>
          <a:ea typeface="+mn-ea"/>
          <a:cs typeface="+mn-cs"/>
        </a:defRPr>
      </a:lvl2pPr>
      <a:lvl3pPr marL="1143000" indent="-228600" algn="l" defTabSz="914400" rtl="0" eaLnBrk="1" latinLnBrk="0" hangingPunct="1">
        <a:lnSpc>
          <a:spcPct val="100000"/>
        </a:lnSpc>
        <a:spcBef>
          <a:spcPts val="500"/>
        </a:spcBef>
        <a:buFont typeface="Arial"/>
        <a:buChar char="•"/>
        <a:defRPr sz="2000" kern="1200" baseline="0">
          <a:solidFill>
            <a:schemeClr val="tx1"/>
          </a:solidFill>
          <a:latin typeface="Arial" charset="0"/>
          <a:ea typeface="+mn-ea"/>
          <a:cs typeface="+mn-cs"/>
        </a:defRPr>
      </a:lvl3pPr>
      <a:lvl4pPr marL="1600200" indent="-228600" algn="l" defTabSz="914400" rtl="0" eaLnBrk="1" latinLnBrk="0" hangingPunct="1">
        <a:lnSpc>
          <a:spcPct val="100000"/>
        </a:lnSpc>
        <a:spcBef>
          <a:spcPts val="500"/>
        </a:spcBef>
        <a:buFont typeface="Arial"/>
        <a:buChar char="•"/>
        <a:defRPr sz="1800" kern="1200" baseline="0">
          <a:solidFill>
            <a:schemeClr val="tx1"/>
          </a:solidFill>
          <a:latin typeface="Arial" charset="0"/>
          <a:ea typeface="+mn-ea"/>
          <a:cs typeface="+mn-cs"/>
        </a:defRPr>
      </a:lvl4pPr>
      <a:lvl5pPr marL="2057400" indent="-228600" algn="l" defTabSz="914400" rtl="0" eaLnBrk="1" latinLnBrk="0" hangingPunct="1">
        <a:lnSpc>
          <a:spcPct val="100000"/>
        </a:lnSpc>
        <a:spcBef>
          <a:spcPts val="500"/>
        </a:spcBef>
        <a:buFont typeface="Arial"/>
        <a:buChar char="•"/>
        <a:defRPr sz="1800" kern="1200" baseline="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7.png"/><Relationship Id="rId7"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microsoft.com/office/2007/relationships/hdphoto" Target="../media/hdphoto2.wdp"/><Relationship Id="rId5" Type="http://schemas.openxmlformats.org/officeDocument/2006/relationships/image" Target="../media/image8.png"/><Relationship Id="rId4" Type="http://schemas.microsoft.com/office/2007/relationships/hdphoto" Target="../media/hdphoto1.wdp"/><Relationship Id="rId9"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10.xml"/><Relationship Id="rId1" Type="http://schemas.openxmlformats.org/officeDocument/2006/relationships/slideLayout" Target="../slideLayouts/slideLayout22.xml"/><Relationship Id="rId6" Type="http://schemas.openxmlformats.org/officeDocument/2006/relationships/image" Target="../media/image29.gif"/><Relationship Id="rId5" Type="http://schemas.openxmlformats.org/officeDocument/2006/relationships/image" Target="../media/image28.gif"/><Relationship Id="rId4" Type="http://schemas.openxmlformats.org/officeDocument/2006/relationships/image" Target="../media/image27.gif"/></Relationships>
</file>

<file path=ppt/slides/_rels/slide11.xml.rels><?xml version="1.0" encoding="UTF-8" standalone="yes"?>
<Relationships xmlns="http://schemas.openxmlformats.org/package/2006/relationships"><Relationship Id="rId3" Type="http://schemas.microsoft.com/office/2018/10/relationships/comments" Target="../comments/modernComment_128_BB4F610A.xml"/><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14.png"/><Relationship Id="rId7"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13.svg"/><Relationship Id="rId5" Type="http://schemas.openxmlformats.org/officeDocument/2006/relationships/image" Target="../media/image12.png"/><Relationship Id="rId4" Type="http://schemas.microsoft.com/office/2007/relationships/hdphoto" Target="../media/hdphoto3.wdp"/></Relationships>
</file>

<file path=ppt/slides/_rels/slide13.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notesSlide" Target="../notesSlides/notesSlide13.xml"/><Relationship Id="rId1" Type="http://schemas.openxmlformats.org/officeDocument/2006/relationships/slideLayout" Target="../slideLayouts/slideLayout14.xml"/><Relationship Id="rId5" Type="http://schemas.openxmlformats.org/officeDocument/2006/relationships/image" Target="../media/image35.svg"/><Relationship Id="rId4" Type="http://schemas.openxmlformats.org/officeDocument/2006/relationships/image" Target="../media/image34.png"/></Relationships>
</file>

<file path=ppt/slides/_rels/slide14.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6.png"/><Relationship Id="rId7" Type="http://schemas.openxmlformats.org/officeDocument/2006/relationships/image" Target="../media/image39.gif"/><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image" Target="../media/image38.png"/><Relationship Id="rId11" Type="http://schemas.openxmlformats.org/officeDocument/2006/relationships/image" Target="../media/image11.png"/><Relationship Id="rId5" Type="http://schemas.openxmlformats.org/officeDocument/2006/relationships/image" Target="../media/image9.jpeg"/><Relationship Id="rId10" Type="http://schemas.openxmlformats.org/officeDocument/2006/relationships/image" Target="../media/image42.png"/><Relationship Id="rId4" Type="http://schemas.openxmlformats.org/officeDocument/2006/relationships/image" Target="../media/image37.jpeg"/><Relationship Id="rId9" Type="http://schemas.openxmlformats.org/officeDocument/2006/relationships/image" Target="../media/image41.jpeg"/></Relationships>
</file>

<file path=ppt/slides/_rels/slide2.xml.rels><?xml version="1.0" encoding="UTF-8" standalone="yes"?>
<Relationships xmlns="http://schemas.openxmlformats.org/package/2006/relationships"><Relationship Id="rId3" Type="http://schemas.microsoft.com/office/2018/10/relationships/comments" Target="../comments/modernComment_110_F2E5EBB3.xml"/><Relationship Id="rId7" Type="http://schemas.microsoft.com/office/2007/relationships/hdphoto" Target="../media/hdphoto3.wdp"/><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4.png"/><Relationship Id="rId5" Type="http://schemas.openxmlformats.org/officeDocument/2006/relationships/image" Target="../media/image13.sv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3.svg"/><Relationship Id="rId5" Type="http://schemas.openxmlformats.org/officeDocument/2006/relationships/image" Target="../media/image12.png"/><Relationship Id="rId4" Type="http://schemas.microsoft.com/office/2007/relationships/hdphoto" Target="../media/hdphoto3.wdp"/></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160.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19.png"/><Relationship Id="rId5" Type="http://schemas.openxmlformats.org/officeDocument/2006/relationships/image" Target="../media/image22.pn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220.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22.xml"/><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9C0D835-1474-02E0-7F53-84F665CCDEAC}"/>
              </a:ext>
            </a:extLst>
          </p:cNvPr>
          <p:cNvSpPr>
            <a:spLocks noGrp="1"/>
          </p:cNvSpPr>
          <p:nvPr>
            <p:ph type="ctrTitle"/>
          </p:nvPr>
        </p:nvSpPr>
        <p:spPr>
          <a:xfrm>
            <a:off x="976593" y="1657852"/>
            <a:ext cx="6096524" cy="3435973"/>
          </a:xfrm>
        </p:spPr>
        <p:txBody>
          <a:bodyPr>
            <a:normAutofit/>
          </a:bodyPr>
          <a:lstStyle/>
          <a:p>
            <a:r>
              <a:rPr lang="en-US" sz="3200" dirty="0"/>
              <a:t>Field-scale soil moisture predictions using in situ sensor measurements in an inverse modelling framework: </a:t>
            </a:r>
            <a:br>
              <a:rPr lang="en-US" sz="3200" dirty="0"/>
            </a:br>
            <a:r>
              <a:rPr lang="en-US" sz="3200" b="1" dirty="0"/>
              <a:t>SWIM²</a:t>
            </a:r>
            <a:br>
              <a:rPr lang="en-US" sz="3200" b="1" dirty="0"/>
            </a:br>
            <a:endParaRPr lang="en-US" sz="3200" b="1" dirty="0"/>
          </a:p>
        </p:txBody>
      </p:sp>
      <p:sp>
        <p:nvSpPr>
          <p:cNvPr id="7" name="Subtitle 5">
            <a:extLst>
              <a:ext uri="{FF2B5EF4-FFF2-40B4-BE49-F238E27FC236}">
                <a16:creationId xmlns:a16="http://schemas.microsoft.com/office/drawing/2014/main" id="{4C188114-CB30-57BF-D107-BC73DCA4C510}"/>
              </a:ext>
            </a:extLst>
          </p:cNvPr>
          <p:cNvSpPr>
            <a:spLocks noGrp="1"/>
          </p:cNvSpPr>
          <p:nvPr>
            <p:ph type="subTitle" idx="1"/>
          </p:nvPr>
        </p:nvSpPr>
        <p:spPr>
          <a:xfrm>
            <a:off x="976593" y="5381828"/>
            <a:ext cx="6096524" cy="1322127"/>
          </a:xfrm>
        </p:spPr>
        <p:txBody>
          <a:bodyPr>
            <a:noAutofit/>
          </a:bodyPr>
          <a:lstStyle/>
          <a:p>
            <a:pPr>
              <a:spcBef>
                <a:spcPts val="600"/>
              </a:spcBef>
            </a:pPr>
            <a:r>
              <a:rPr lang="en-US" sz="1200" i="1" baseline="30000" dirty="0"/>
              <a:t>* </a:t>
            </a:r>
            <a:r>
              <a:rPr lang="en-US" sz="1200" i="1" dirty="0"/>
              <a:t>marit.hendrickx@kuleuven.be</a:t>
            </a:r>
          </a:p>
          <a:p>
            <a:pPr>
              <a:spcBef>
                <a:spcPts val="600"/>
              </a:spcBef>
            </a:pPr>
            <a:r>
              <a:rPr lang="en-US" sz="1200" i="1" baseline="30000" dirty="0"/>
              <a:t>1 </a:t>
            </a:r>
            <a:r>
              <a:rPr lang="en-US" sz="1200" i="1" dirty="0"/>
              <a:t>Department of Earth and Environmental Sciences, KU Leuven, Belgium</a:t>
            </a:r>
          </a:p>
          <a:p>
            <a:pPr>
              <a:spcBef>
                <a:spcPts val="600"/>
              </a:spcBef>
            </a:pPr>
            <a:r>
              <a:rPr lang="en-US" sz="1200" i="1" baseline="30000" dirty="0"/>
              <a:t>2 </a:t>
            </a:r>
            <a:r>
              <a:rPr lang="en-US" sz="1200" i="1" dirty="0" err="1"/>
              <a:t>Agrosphere</a:t>
            </a:r>
            <a:r>
              <a:rPr lang="en-US" sz="1200" i="1" dirty="0"/>
              <a:t> Institute (IBG-3), </a:t>
            </a:r>
            <a:r>
              <a:rPr lang="en-US" sz="1200" i="1" dirty="0" err="1"/>
              <a:t>Forschungszentrum</a:t>
            </a:r>
            <a:r>
              <a:rPr lang="en-US" sz="1200" i="1" dirty="0"/>
              <a:t> </a:t>
            </a:r>
            <a:r>
              <a:rPr lang="en-US" sz="1200" i="1" dirty="0" err="1"/>
              <a:t>Jülich</a:t>
            </a:r>
            <a:r>
              <a:rPr lang="en-US" sz="1200" i="1" dirty="0"/>
              <a:t> GmbH, Germany</a:t>
            </a:r>
          </a:p>
          <a:p>
            <a:pPr>
              <a:spcBef>
                <a:spcPts val="600"/>
              </a:spcBef>
            </a:pPr>
            <a:r>
              <a:rPr lang="en-US" sz="1200" i="1" baseline="30000" dirty="0"/>
              <a:t>3 </a:t>
            </a:r>
            <a:r>
              <a:rPr lang="en-US" sz="1200" i="1" dirty="0"/>
              <a:t>Soil Service of Belgium, Belgium</a:t>
            </a:r>
          </a:p>
          <a:p>
            <a:pPr>
              <a:spcBef>
                <a:spcPts val="600"/>
              </a:spcBef>
            </a:pPr>
            <a:r>
              <a:rPr lang="en-US" sz="1200" i="1" baseline="30000" dirty="0"/>
              <a:t>4 </a:t>
            </a:r>
            <a:r>
              <a:rPr lang="en-US" sz="1200" i="1" dirty="0"/>
              <a:t>Department of Biosystems, KU Leuven, Belgium</a:t>
            </a:r>
          </a:p>
        </p:txBody>
      </p:sp>
      <p:pic>
        <p:nvPicPr>
          <p:cNvPr id="8" name="Picture 7" descr="Text, logo&#10;&#10;Description automatically generated">
            <a:extLst>
              <a:ext uri="{FF2B5EF4-FFF2-40B4-BE49-F238E27FC236}">
                <a16:creationId xmlns:a16="http://schemas.microsoft.com/office/drawing/2014/main" id="{733B2379-590E-3197-D73A-B6F553545FDD}"/>
              </a:ext>
            </a:extLst>
          </p:cNvPr>
          <p:cNvPicPr>
            <a:picLocks noChangeAspect="1"/>
          </p:cNvPicPr>
          <p:nvPr/>
        </p:nvPicPr>
        <p:blipFill rotWithShape="1">
          <a:blip r:embed="rId3" cstate="hqprint">
            <a:duotone>
              <a:schemeClr val="accent2">
                <a:shade val="45000"/>
                <a:satMod val="135000"/>
              </a:schemeClr>
              <a:prstClr val="white"/>
            </a:duotone>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a:ext>
            </a:extLst>
          </a:blip>
          <a:srcRect/>
          <a:stretch/>
        </p:blipFill>
        <p:spPr>
          <a:xfrm>
            <a:off x="9422938" y="6103308"/>
            <a:ext cx="1243218" cy="533582"/>
          </a:xfrm>
          <a:prstGeom prst="rect">
            <a:avLst/>
          </a:prstGeom>
        </p:spPr>
      </p:pic>
      <p:sp>
        <p:nvSpPr>
          <p:cNvPr id="9" name="TextBox 8">
            <a:extLst>
              <a:ext uri="{FF2B5EF4-FFF2-40B4-BE49-F238E27FC236}">
                <a16:creationId xmlns:a16="http://schemas.microsoft.com/office/drawing/2014/main" id="{54573D80-213C-5213-56D5-88961FA7F0FB}"/>
              </a:ext>
            </a:extLst>
          </p:cNvPr>
          <p:cNvSpPr txBox="1"/>
          <p:nvPr/>
        </p:nvSpPr>
        <p:spPr>
          <a:xfrm>
            <a:off x="976593" y="4492769"/>
            <a:ext cx="7836000" cy="294211"/>
          </a:xfrm>
          <a:prstGeom prst="rect">
            <a:avLst/>
          </a:prstGeom>
        </p:spPr>
        <p:txBody>
          <a:bodyPr vert="horz" lIns="0" tIns="0" rIns="0" bIns="0" rtlCol="0" anchor="ctr" anchorCtr="0">
            <a:normAutofit fontScale="97500"/>
          </a:bodyPr>
          <a:lstStyle>
            <a:lvl1pPr>
              <a:lnSpc>
                <a:spcPct val="100000"/>
              </a:lnSpc>
              <a:spcBef>
                <a:spcPct val="0"/>
              </a:spcBef>
              <a:buNone/>
              <a:defRPr sz="3200" b="1" baseline="0">
                <a:solidFill>
                  <a:schemeClr val="bg1"/>
                </a:solidFill>
                <a:latin typeface="Arial" charset="0"/>
                <a:ea typeface="+mj-ea"/>
                <a:cs typeface="+mj-cs"/>
              </a:defRPr>
            </a:lvl1pPr>
          </a:lstStyle>
          <a:p>
            <a:r>
              <a:rPr lang="en-US" sz="1800" b="0" u="sng" dirty="0">
                <a:solidFill>
                  <a:schemeClr val="tx1"/>
                </a:solidFill>
                <a:latin typeface="+mn-lt"/>
              </a:rPr>
              <a:t>Marit Hendrickx</a:t>
            </a:r>
            <a:r>
              <a:rPr lang="en-US" sz="1800" b="0" baseline="30000" dirty="0">
                <a:solidFill>
                  <a:schemeClr val="tx1"/>
                </a:solidFill>
                <a:latin typeface="+mn-lt"/>
              </a:rPr>
              <a:t>*1</a:t>
            </a:r>
            <a:r>
              <a:rPr lang="en-US" sz="1800" b="0" dirty="0">
                <a:solidFill>
                  <a:schemeClr val="tx1"/>
                </a:solidFill>
                <a:latin typeface="+mn-lt"/>
              </a:rPr>
              <a:t>, Jan Diels</a:t>
            </a:r>
            <a:r>
              <a:rPr lang="en-US" sz="1800" b="0" baseline="30000" dirty="0">
                <a:solidFill>
                  <a:schemeClr val="tx1"/>
                </a:solidFill>
                <a:latin typeface="+mn-lt"/>
              </a:rPr>
              <a:t>1</a:t>
            </a:r>
            <a:r>
              <a:rPr lang="en-US" sz="1800" b="0" dirty="0">
                <a:solidFill>
                  <a:schemeClr val="tx1"/>
                </a:solidFill>
                <a:latin typeface="+mn-lt"/>
              </a:rPr>
              <a:t>, Jan Vanderborght</a:t>
            </a:r>
            <a:r>
              <a:rPr lang="en-US" sz="1800" b="0" baseline="30000" dirty="0">
                <a:solidFill>
                  <a:schemeClr val="tx1"/>
                </a:solidFill>
                <a:latin typeface="+mn-lt"/>
              </a:rPr>
              <a:t>1,2</a:t>
            </a:r>
            <a:r>
              <a:rPr lang="en-US" sz="1800" b="0" dirty="0">
                <a:solidFill>
                  <a:schemeClr val="tx1"/>
                </a:solidFill>
                <a:latin typeface="+mn-lt"/>
              </a:rPr>
              <a:t>, Pieter Janssens</a:t>
            </a:r>
            <a:r>
              <a:rPr lang="en-US" sz="1800" b="0" baseline="30000" dirty="0">
                <a:solidFill>
                  <a:schemeClr val="tx1"/>
                </a:solidFill>
                <a:latin typeface="+mn-lt"/>
              </a:rPr>
              <a:t>3,4</a:t>
            </a:r>
          </a:p>
        </p:txBody>
      </p:sp>
      <p:pic>
        <p:nvPicPr>
          <p:cNvPr id="10" name="Picture 9" descr="Text&#10;&#10;Description automatically generated">
            <a:extLst>
              <a:ext uri="{FF2B5EF4-FFF2-40B4-BE49-F238E27FC236}">
                <a16:creationId xmlns:a16="http://schemas.microsoft.com/office/drawing/2014/main" id="{DB11FF21-5353-4C36-D6E2-A25A84E09208}"/>
              </a:ext>
            </a:extLst>
          </p:cNvPr>
          <p:cNvPicPr>
            <a:picLocks noChangeAspect="1"/>
          </p:cNvPicPr>
          <p:nvPr/>
        </p:nvPicPr>
        <p:blipFill rotWithShape="1">
          <a:blip r:embed="rId5" cstate="hqprint">
            <a:extLst>
              <a:ext uri="{BEBA8EAE-BF5A-486C-A8C5-ECC9F3942E4B}">
                <a14:imgProps xmlns:a14="http://schemas.microsoft.com/office/drawing/2010/main">
                  <a14:imgLayer r:embed="rId6">
                    <a14:imgEffect>
                      <a14:brightnessContrast contrast="40000"/>
                    </a14:imgEffect>
                  </a14:imgLayer>
                </a14:imgProps>
              </a:ext>
              <a:ext uri="{28A0092B-C50C-407E-A947-70E740481C1C}">
                <a14:useLocalDpi xmlns:a14="http://schemas.microsoft.com/office/drawing/2010/main"/>
              </a:ext>
            </a:extLst>
          </a:blip>
          <a:srcRect/>
          <a:stretch/>
        </p:blipFill>
        <p:spPr>
          <a:xfrm>
            <a:off x="323999" y="1017726"/>
            <a:ext cx="1579795" cy="796674"/>
          </a:xfrm>
          <a:prstGeom prst="rect">
            <a:avLst/>
          </a:prstGeom>
        </p:spPr>
      </p:pic>
      <p:pic>
        <p:nvPicPr>
          <p:cNvPr id="11" name="Picture 10" descr="Logo, company name&#10;&#10;Description automatically generated">
            <a:extLst>
              <a:ext uri="{FF2B5EF4-FFF2-40B4-BE49-F238E27FC236}">
                <a16:creationId xmlns:a16="http://schemas.microsoft.com/office/drawing/2014/main" id="{7BE227F9-E1E6-8E59-6E5C-81A9C31CCDB2}"/>
              </a:ext>
            </a:extLst>
          </p:cNvPr>
          <p:cNvPicPr>
            <a:picLocks noChangeAspect="1"/>
          </p:cNvPicPr>
          <p:nvPr/>
        </p:nvPicPr>
        <p:blipFill>
          <a:blip r:embed="rId7" cstate="hqprint">
            <a:clrChange>
              <a:clrFrom>
                <a:srgbClr val="FEFEFE"/>
              </a:clrFrom>
              <a:clrTo>
                <a:srgbClr val="FEFEFE">
                  <a:alpha val="0"/>
                </a:srgbClr>
              </a:clrTo>
            </a:clrChange>
            <a:extLst>
              <a:ext uri="{28A0092B-C50C-407E-A947-70E740481C1C}">
                <a14:useLocalDpi xmlns:a14="http://schemas.microsoft.com/office/drawing/2010/main"/>
              </a:ext>
            </a:extLst>
          </a:blip>
          <a:stretch>
            <a:fillRect/>
          </a:stretch>
        </p:blipFill>
        <p:spPr>
          <a:xfrm>
            <a:off x="10801746" y="5961593"/>
            <a:ext cx="1168616" cy="742362"/>
          </a:xfrm>
          <a:prstGeom prst="rect">
            <a:avLst/>
          </a:prstGeom>
        </p:spPr>
      </p:pic>
      <p:grpSp>
        <p:nvGrpSpPr>
          <p:cNvPr id="6" name="Group 5">
            <a:extLst>
              <a:ext uri="{FF2B5EF4-FFF2-40B4-BE49-F238E27FC236}">
                <a16:creationId xmlns:a16="http://schemas.microsoft.com/office/drawing/2014/main" id="{4BB0A109-3DEF-60E1-A8E1-55B9DB22AC9A}"/>
              </a:ext>
            </a:extLst>
          </p:cNvPr>
          <p:cNvGrpSpPr/>
          <p:nvPr/>
        </p:nvGrpSpPr>
        <p:grpSpPr>
          <a:xfrm>
            <a:off x="9422938" y="1939834"/>
            <a:ext cx="2425768" cy="2847146"/>
            <a:chOff x="9422938" y="1939834"/>
            <a:chExt cx="2425768" cy="2847146"/>
          </a:xfrm>
        </p:grpSpPr>
        <p:sp>
          <p:nvSpPr>
            <p:cNvPr id="3" name="Rectangle 2">
              <a:extLst>
                <a:ext uri="{FF2B5EF4-FFF2-40B4-BE49-F238E27FC236}">
                  <a16:creationId xmlns:a16="http://schemas.microsoft.com/office/drawing/2014/main" id="{307CF3C1-1516-421C-F123-75316EB85210}"/>
                </a:ext>
              </a:extLst>
            </p:cNvPr>
            <p:cNvSpPr/>
            <p:nvPr/>
          </p:nvSpPr>
          <p:spPr>
            <a:xfrm>
              <a:off x="9422938" y="1939834"/>
              <a:ext cx="2425768" cy="2847146"/>
            </a:xfrm>
            <a:prstGeom prst="rect">
              <a:avLst/>
            </a:prstGeom>
            <a:solidFill>
              <a:srgbClr val="B9CF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white line drawing of a plant&#10;&#10;Description automatically generated">
              <a:extLst>
                <a:ext uri="{FF2B5EF4-FFF2-40B4-BE49-F238E27FC236}">
                  <a16:creationId xmlns:a16="http://schemas.microsoft.com/office/drawing/2014/main" id="{74CDB901-1659-1703-B1C6-7FA12E1639A6}"/>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10056237" y="2398785"/>
              <a:ext cx="1159170" cy="1927721"/>
            </a:xfrm>
            <a:prstGeom prst="rect">
              <a:avLst/>
            </a:prstGeom>
            <a:ln w="38100">
              <a:solidFill>
                <a:schemeClr val="bg1"/>
              </a:solidFill>
            </a:ln>
          </p:spPr>
        </p:pic>
      </p:grpSp>
      <p:pic>
        <p:nvPicPr>
          <p:cNvPr id="9218" name="Picture 2">
            <a:extLst>
              <a:ext uri="{FF2B5EF4-FFF2-40B4-BE49-F238E27FC236}">
                <a16:creationId xmlns:a16="http://schemas.microsoft.com/office/drawing/2014/main" id="{8D370F90-9237-7718-ADCB-5F9277460F29}"/>
              </a:ext>
            </a:extLst>
          </p:cNvPr>
          <p:cNvPicPr>
            <a:picLocks noChangeAspect="1" noChangeArrowheads="1"/>
          </p:cNvPicPr>
          <p:nvPr/>
        </p:nvPicPr>
        <p:blipFill>
          <a:blip r:embed="rId9" cstate="hqprint">
            <a:extLst>
              <a:ext uri="{28A0092B-C50C-407E-A947-70E740481C1C}">
                <a14:useLocalDpi xmlns:a14="http://schemas.microsoft.com/office/drawing/2010/main"/>
              </a:ext>
            </a:extLst>
          </a:blip>
          <a:srcRect/>
          <a:stretch>
            <a:fillRect/>
          </a:stretch>
        </p:blipFill>
        <p:spPr bwMode="auto">
          <a:xfrm>
            <a:off x="2496711" y="365476"/>
            <a:ext cx="889988" cy="7054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98977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3B55B89B-A843-1837-B33F-1D5FE442ADAC}"/>
              </a:ext>
            </a:extLst>
          </p:cNvPr>
          <p:cNvGrpSpPr/>
          <p:nvPr/>
        </p:nvGrpSpPr>
        <p:grpSpPr>
          <a:xfrm>
            <a:off x="6618618" y="5321253"/>
            <a:ext cx="1392541" cy="347571"/>
            <a:chOff x="6618618" y="5321253"/>
            <a:chExt cx="1392541" cy="347571"/>
          </a:xfrm>
        </p:grpSpPr>
        <p:sp>
          <p:nvSpPr>
            <p:cNvPr id="41" name="Cross 40">
              <a:extLst>
                <a:ext uri="{FF2B5EF4-FFF2-40B4-BE49-F238E27FC236}">
                  <a16:creationId xmlns:a16="http://schemas.microsoft.com/office/drawing/2014/main" id="{A24EA4E6-20FC-5AD4-485A-00767C935944}"/>
                </a:ext>
              </a:extLst>
            </p:cNvPr>
            <p:cNvSpPr/>
            <p:nvPr/>
          </p:nvSpPr>
          <p:spPr>
            <a:xfrm rot="18939663">
              <a:off x="6618618" y="5374974"/>
              <a:ext cx="108000" cy="108000"/>
            </a:xfrm>
            <a:prstGeom prst="plus">
              <a:avLst>
                <a:gd name="adj" fmla="val 39015"/>
              </a:avLst>
            </a:prstGeom>
            <a:solidFill>
              <a:srgbClr val="00BEB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Cross 41">
              <a:extLst>
                <a:ext uri="{FF2B5EF4-FFF2-40B4-BE49-F238E27FC236}">
                  <a16:creationId xmlns:a16="http://schemas.microsoft.com/office/drawing/2014/main" id="{5E06D201-6AD1-CCC9-FBA6-BCA034356939}"/>
                </a:ext>
              </a:extLst>
            </p:cNvPr>
            <p:cNvSpPr/>
            <p:nvPr/>
          </p:nvSpPr>
          <p:spPr>
            <a:xfrm rot="18939663">
              <a:off x="6618619" y="5507102"/>
              <a:ext cx="108000" cy="108000"/>
            </a:xfrm>
            <a:prstGeom prst="plus">
              <a:avLst>
                <a:gd name="adj" fmla="val 39015"/>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DC41B79D-B101-1BFA-6D66-7A2ED17F49CB}"/>
                </a:ext>
              </a:extLst>
            </p:cNvPr>
            <p:cNvSpPr txBox="1"/>
            <p:nvPr/>
          </p:nvSpPr>
          <p:spPr>
            <a:xfrm>
              <a:off x="6748980" y="5321253"/>
              <a:ext cx="1262179" cy="215444"/>
            </a:xfrm>
            <a:prstGeom prst="rect">
              <a:avLst/>
            </a:prstGeom>
            <a:noFill/>
          </p:spPr>
          <p:txBody>
            <a:bodyPr wrap="square" rtlCol="0">
              <a:spAutoFit/>
            </a:bodyPr>
            <a:lstStyle/>
            <a:p>
              <a:r>
                <a:rPr lang="en-US" sz="800" dirty="0">
                  <a:solidFill>
                    <a:srgbClr val="000000"/>
                  </a:solidFill>
                </a:rPr>
                <a:t>Highest likelihood</a:t>
              </a:r>
            </a:p>
          </p:txBody>
        </p:sp>
        <p:sp>
          <p:nvSpPr>
            <p:cNvPr id="44" name="TextBox 43">
              <a:extLst>
                <a:ext uri="{FF2B5EF4-FFF2-40B4-BE49-F238E27FC236}">
                  <a16:creationId xmlns:a16="http://schemas.microsoft.com/office/drawing/2014/main" id="{7DE56103-836C-496C-B5D1-EBE9A049D2FD}"/>
                </a:ext>
              </a:extLst>
            </p:cNvPr>
            <p:cNvSpPr txBox="1"/>
            <p:nvPr/>
          </p:nvSpPr>
          <p:spPr>
            <a:xfrm>
              <a:off x="6748980" y="5453380"/>
              <a:ext cx="1262179" cy="215444"/>
            </a:xfrm>
            <a:prstGeom prst="rect">
              <a:avLst/>
            </a:prstGeom>
            <a:noFill/>
          </p:spPr>
          <p:txBody>
            <a:bodyPr wrap="square" rtlCol="0">
              <a:spAutoFit/>
            </a:bodyPr>
            <a:lstStyle/>
            <a:p>
              <a:r>
                <a:rPr lang="en-US" sz="800" dirty="0">
                  <a:solidFill>
                    <a:srgbClr val="000000"/>
                  </a:solidFill>
                </a:rPr>
                <a:t>Theoretical initial value</a:t>
              </a:r>
            </a:p>
          </p:txBody>
        </p:sp>
      </p:grpSp>
      <p:pic>
        <p:nvPicPr>
          <p:cNvPr id="84" name="Picture 83" descr="A group of orange squares&#10;&#10;Description automatically generated">
            <a:extLst>
              <a:ext uri="{FF2B5EF4-FFF2-40B4-BE49-F238E27FC236}">
                <a16:creationId xmlns:a16="http://schemas.microsoft.com/office/drawing/2014/main" id="{FB2F04AC-07CC-4B81-A254-255CB470417B}"/>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6540960" y="2062057"/>
            <a:ext cx="5289696" cy="3173818"/>
          </a:xfrm>
          <a:prstGeom prst="rect">
            <a:avLst/>
          </a:prstGeom>
        </p:spPr>
      </p:pic>
      <p:pic>
        <p:nvPicPr>
          <p:cNvPr id="14" name="Picture 13" descr="A group of orange squares&#10;&#10;Description automatically generated">
            <a:extLst>
              <a:ext uri="{FF2B5EF4-FFF2-40B4-BE49-F238E27FC236}">
                <a16:creationId xmlns:a16="http://schemas.microsoft.com/office/drawing/2014/main" id="{3628A6F4-397A-13D3-05CE-A4F4B1025DA3}"/>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6540960" y="2062055"/>
            <a:ext cx="5291999" cy="3175200"/>
          </a:xfrm>
          <a:prstGeom prst="rect">
            <a:avLst/>
          </a:prstGeom>
        </p:spPr>
      </p:pic>
      <p:sp>
        <p:nvSpPr>
          <p:cNvPr id="11" name="Title 2">
            <a:extLst>
              <a:ext uri="{FF2B5EF4-FFF2-40B4-BE49-F238E27FC236}">
                <a16:creationId xmlns:a16="http://schemas.microsoft.com/office/drawing/2014/main" id="{AA5FD120-3FBE-6790-373A-4FBE03351427}"/>
              </a:ext>
            </a:extLst>
          </p:cNvPr>
          <p:cNvSpPr>
            <a:spLocks noGrp="1"/>
          </p:cNvSpPr>
          <p:nvPr>
            <p:ph type="title"/>
          </p:nvPr>
        </p:nvSpPr>
        <p:spPr>
          <a:xfrm>
            <a:off x="574800" y="207036"/>
            <a:ext cx="11042399" cy="1139512"/>
          </a:xfrm>
        </p:spPr>
        <p:txBody>
          <a:bodyPr>
            <a:normAutofit/>
          </a:bodyPr>
          <a:lstStyle/>
          <a:p>
            <a:r>
              <a:rPr lang="en-US" b="1" dirty="0"/>
              <a:t>SWIM²</a:t>
            </a:r>
            <a:br>
              <a:rPr lang="en-US" b="1" dirty="0"/>
            </a:br>
            <a:r>
              <a:rPr lang="en-US" sz="2400" dirty="0"/>
              <a:t>Temporal evaluation: Similar to real-time application</a:t>
            </a:r>
            <a:endParaRPr lang="en-US" sz="3300" b="1" dirty="0"/>
          </a:p>
        </p:txBody>
      </p:sp>
      <p:pic>
        <p:nvPicPr>
          <p:cNvPr id="8" name="Picture 7" descr="A graph of water quality&#10;&#10;Description automatically generated with medium confidence">
            <a:extLst>
              <a:ext uri="{FF2B5EF4-FFF2-40B4-BE49-F238E27FC236}">
                <a16:creationId xmlns:a16="http://schemas.microsoft.com/office/drawing/2014/main" id="{6C5BF6D2-F89E-9FAE-57A9-43566E9FB855}"/>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75999" y="2060566"/>
            <a:ext cx="5520000" cy="4140000"/>
          </a:xfrm>
          <a:prstGeom prst="rect">
            <a:avLst/>
          </a:prstGeom>
        </p:spPr>
      </p:pic>
      <p:pic>
        <p:nvPicPr>
          <p:cNvPr id="37" name="Picture 36">
            <a:extLst>
              <a:ext uri="{FF2B5EF4-FFF2-40B4-BE49-F238E27FC236}">
                <a16:creationId xmlns:a16="http://schemas.microsoft.com/office/drawing/2014/main" id="{61DB820D-2ED0-50A9-B89F-E4FC66D361A7}"/>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436441" y="5929761"/>
            <a:ext cx="5625000" cy="450000"/>
          </a:xfrm>
          <a:prstGeom prst="rect">
            <a:avLst/>
          </a:prstGeom>
        </p:spPr>
      </p:pic>
      <p:sp>
        <p:nvSpPr>
          <p:cNvPr id="12" name="Slide Number Placeholder 1">
            <a:extLst>
              <a:ext uri="{FF2B5EF4-FFF2-40B4-BE49-F238E27FC236}">
                <a16:creationId xmlns:a16="http://schemas.microsoft.com/office/drawing/2014/main" id="{D0FA0A67-E78F-54CD-86DC-EBC992F3C5F8}"/>
              </a:ext>
            </a:extLst>
          </p:cNvPr>
          <p:cNvSpPr>
            <a:spLocks noGrp="1"/>
          </p:cNvSpPr>
          <p:nvPr>
            <p:ph type="sldNum" sz="quarter" idx="12"/>
          </p:nvPr>
        </p:nvSpPr>
        <p:spPr>
          <a:xfrm>
            <a:off x="119271" y="6210000"/>
            <a:ext cx="455530" cy="648000"/>
          </a:xfrm>
        </p:spPr>
        <p:txBody>
          <a:bodyPr/>
          <a:lstStyle/>
          <a:p>
            <a:r>
              <a:rPr lang="en-US" dirty="0"/>
              <a:t>7</a:t>
            </a:r>
          </a:p>
        </p:txBody>
      </p:sp>
      <p:sp>
        <p:nvSpPr>
          <p:cNvPr id="6" name="TextBox 5">
            <a:extLst>
              <a:ext uri="{FF2B5EF4-FFF2-40B4-BE49-F238E27FC236}">
                <a16:creationId xmlns:a16="http://schemas.microsoft.com/office/drawing/2014/main" id="{6A007D25-2D20-47B7-A882-4A4939C76C07}"/>
              </a:ext>
            </a:extLst>
          </p:cNvPr>
          <p:cNvSpPr txBox="1"/>
          <p:nvPr/>
        </p:nvSpPr>
        <p:spPr>
          <a:xfrm>
            <a:off x="1080958" y="1513767"/>
            <a:ext cx="4508884" cy="584775"/>
          </a:xfrm>
          <a:prstGeom prst="rect">
            <a:avLst/>
          </a:prstGeom>
          <a:noFill/>
        </p:spPr>
        <p:txBody>
          <a:bodyPr wrap="square">
            <a:spAutoFit/>
          </a:bodyPr>
          <a:lstStyle/>
          <a:p>
            <a:pPr algn="ctr"/>
            <a:r>
              <a:rPr lang="en-US" sz="1600" b="1" dirty="0">
                <a:solidFill>
                  <a:srgbClr val="000000"/>
                </a:solidFill>
              </a:rPr>
              <a:t>Field trial 2023</a:t>
            </a:r>
          </a:p>
          <a:p>
            <a:pPr algn="ctr"/>
            <a:r>
              <a:rPr lang="en-US" sz="1600" dirty="0">
                <a:solidFill>
                  <a:srgbClr val="000000"/>
                </a:solidFill>
              </a:rPr>
              <a:t>Chicory in </a:t>
            </a:r>
            <a:r>
              <a:rPr lang="en-US" sz="1600" dirty="0" err="1">
                <a:solidFill>
                  <a:srgbClr val="000000"/>
                </a:solidFill>
              </a:rPr>
              <a:t>Herent</a:t>
            </a:r>
            <a:r>
              <a:rPr lang="en-US" sz="1600" dirty="0">
                <a:solidFill>
                  <a:srgbClr val="000000"/>
                </a:solidFill>
              </a:rPr>
              <a:t> (Belgium)</a:t>
            </a:r>
          </a:p>
        </p:txBody>
      </p:sp>
    </p:spTree>
    <p:extLst>
      <p:ext uri="{BB962C8B-B14F-4D97-AF65-F5344CB8AC3E}">
        <p14:creationId xmlns:p14="http://schemas.microsoft.com/office/powerpoint/2010/main" val="16656828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A graph of different colored lines&#10;&#10;Description automatically generated">
            <a:extLst>
              <a:ext uri="{FF2B5EF4-FFF2-40B4-BE49-F238E27FC236}">
                <a16:creationId xmlns:a16="http://schemas.microsoft.com/office/drawing/2014/main" id="{EF96DE92-C6B2-CB9F-51BA-CE5920C8CCFA}"/>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523988" y="2078952"/>
            <a:ext cx="9144019" cy="4572009"/>
          </a:xfrm>
          <a:prstGeom prst="rect">
            <a:avLst/>
          </a:prstGeom>
        </p:spPr>
      </p:pic>
      <p:sp>
        <p:nvSpPr>
          <p:cNvPr id="2" name="Slide Number Placeholder 1">
            <a:extLst>
              <a:ext uri="{FF2B5EF4-FFF2-40B4-BE49-F238E27FC236}">
                <a16:creationId xmlns:a16="http://schemas.microsoft.com/office/drawing/2014/main" id="{500700AB-8AE3-F708-0CCB-34A1C08ED5BA}"/>
              </a:ext>
            </a:extLst>
          </p:cNvPr>
          <p:cNvSpPr>
            <a:spLocks noGrp="1"/>
          </p:cNvSpPr>
          <p:nvPr>
            <p:ph type="sldNum" sz="quarter" idx="12"/>
          </p:nvPr>
        </p:nvSpPr>
        <p:spPr/>
        <p:txBody>
          <a:bodyPr/>
          <a:lstStyle/>
          <a:p>
            <a:r>
              <a:rPr lang="en-US" dirty="0"/>
              <a:t>8</a:t>
            </a:r>
          </a:p>
        </p:txBody>
      </p:sp>
      <p:sp>
        <p:nvSpPr>
          <p:cNvPr id="3" name="Title 2">
            <a:extLst>
              <a:ext uri="{FF2B5EF4-FFF2-40B4-BE49-F238E27FC236}">
                <a16:creationId xmlns:a16="http://schemas.microsoft.com/office/drawing/2014/main" id="{F72F9F23-F660-DB0A-3A1F-C5E72F7EB7AF}"/>
              </a:ext>
            </a:extLst>
          </p:cNvPr>
          <p:cNvSpPr>
            <a:spLocks noGrp="1"/>
          </p:cNvSpPr>
          <p:nvPr>
            <p:ph type="title"/>
          </p:nvPr>
        </p:nvSpPr>
        <p:spPr/>
        <p:txBody>
          <a:bodyPr>
            <a:normAutofit/>
          </a:bodyPr>
          <a:lstStyle/>
          <a:p>
            <a:r>
              <a:rPr kumimoji="0" lang="en-US" sz="4000" b="1" i="0" u="none" strike="noStrike" kern="1200" cap="none" spc="0" normalizeH="0" baseline="0" noProof="0" dirty="0">
                <a:ln>
                  <a:noFill/>
                </a:ln>
                <a:solidFill>
                  <a:srgbClr val="2F4D5D"/>
                </a:solidFill>
                <a:effectLst/>
                <a:uLnTx/>
                <a:uFillTx/>
                <a:latin typeface="Calibri" panose="020F0502020204030204" pitchFamily="34" charset="0"/>
                <a:ea typeface="+mj-ea"/>
                <a:cs typeface="Calibri" panose="020F0502020204030204" pitchFamily="34" charset="0"/>
              </a:rPr>
              <a:t>SWIM²</a:t>
            </a:r>
            <a:br>
              <a:rPr kumimoji="0" lang="en-US" sz="4000" b="1" i="0" u="none" strike="noStrike" kern="1200" cap="none" spc="0" normalizeH="0" baseline="0" noProof="0" dirty="0">
                <a:ln>
                  <a:noFill/>
                </a:ln>
                <a:solidFill>
                  <a:srgbClr val="2F4D5D"/>
                </a:solidFill>
                <a:effectLst/>
                <a:uLnTx/>
                <a:uFillTx/>
                <a:latin typeface="Calibri" panose="020F0502020204030204" pitchFamily="34" charset="0"/>
                <a:ea typeface="+mj-ea"/>
                <a:cs typeface="Calibri" panose="020F0502020204030204" pitchFamily="34" charset="0"/>
              </a:rPr>
            </a:br>
            <a:r>
              <a:rPr lang="en-US" sz="2400" dirty="0"/>
              <a:t>Temporal evaluation: Validation results</a:t>
            </a:r>
            <a:endParaRPr lang="en-US" sz="3300" dirty="0"/>
          </a:p>
        </p:txBody>
      </p:sp>
      <p:sp>
        <p:nvSpPr>
          <p:cNvPr id="14" name="TextBox 13">
            <a:extLst>
              <a:ext uri="{FF2B5EF4-FFF2-40B4-BE49-F238E27FC236}">
                <a16:creationId xmlns:a16="http://schemas.microsoft.com/office/drawing/2014/main" id="{70EA3EEB-0E45-91F7-C34B-8EFDE42A7F6C}"/>
              </a:ext>
            </a:extLst>
          </p:cNvPr>
          <p:cNvSpPr txBox="1"/>
          <p:nvPr/>
        </p:nvSpPr>
        <p:spPr>
          <a:xfrm>
            <a:off x="3378198" y="1544980"/>
            <a:ext cx="6106160" cy="584775"/>
          </a:xfrm>
          <a:prstGeom prst="rect">
            <a:avLst/>
          </a:prstGeom>
          <a:noFill/>
        </p:spPr>
        <p:txBody>
          <a:bodyPr wrap="square">
            <a:spAutoFit/>
          </a:bodyPr>
          <a:lstStyle/>
          <a:p>
            <a:pPr algn="ctr"/>
            <a:r>
              <a:rPr lang="en-US" sz="1600" b="1" dirty="0">
                <a:solidFill>
                  <a:srgbClr val="000000"/>
                </a:solidFill>
              </a:rPr>
              <a:t>Error during validation period</a:t>
            </a:r>
          </a:p>
          <a:p>
            <a:pPr algn="ctr"/>
            <a:r>
              <a:rPr lang="en-US" sz="1600" dirty="0">
                <a:solidFill>
                  <a:srgbClr val="000000"/>
                </a:solidFill>
              </a:rPr>
              <a:t>After x calibration days, on different lead days</a:t>
            </a:r>
          </a:p>
        </p:txBody>
      </p:sp>
    </p:spTree>
    <p:extLst>
      <p:ext uri="{BB962C8B-B14F-4D97-AF65-F5344CB8AC3E}">
        <p14:creationId xmlns:p14="http://schemas.microsoft.com/office/powerpoint/2010/main" val="3142541578"/>
      </p:ext>
    </p:extLst>
  </p:cSld>
  <p:clrMapOvr>
    <a:masterClrMapping/>
  </p:clrMapOvr>
  <p:extLst>
    <p:ext uri="{6950BFC3-D8DA-4A85-94F7-54DA5524770B}">
      <p188:commentRel xmlns:p188="http://schemas.microsoft.com/office/powerpoint/2018/8/main" r:id="rId3"/>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FE37930D-F6F2-8BED-79DA-FC5206EE6847}"/>
              </a:ext>
            </a:extLst>
          </p:cNvPr>
          <p:cNvCxnSpPr>
            <a:cxnSpLocks/>
          </p:cNvCxnSpPr>
          <p:nvPr/>
        </p:nvCxnSpPr>
        <p:spPr>
          <a:xfrm>
            <a:off x="8190684" y="3802023"/>
            <a:ext cx="587556" cy="0"/>
          </a:xfrm>
          <a:prstGeom prst="line">
            <a:avLst/>
          </a:prstGeom>
          <a:ln w="38100">
            <a:solidFill>
              <a:schemeClr val="accent4">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5" name="Picture 4" descr="A white device with two metal rods&#10;&#10;Description automatically generated with medium confidence">
            <a:extLst>
              <a:ext uri="{FF2B5EF4-FFF2-40B4-BE49-F238E27FC236}">
                <a16:creationId xmlns:a16="http://schemas.microsoft.com/office/drawing/2014/main" id="{C6653420-9E86-FB0E-7457-805AB5CC2A5B}"/>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3175" b="99206" l="10000" r="90000">
                        <a14:foregroundMark x1="64000" y1="50794" x2="65667" y2="92063"/>
                        <a14:foregroundMark x1="68083" y1="3492" x2="67167" y2="41587"/>
                        <a14:foregroundMark x1="58583" y1="46508" x2="68083" y2="49524"/>
                        <a14:foregroundMark x1="68083" y1="49524" x2="70833" y2="82222"/>
                        <a14:foregroundMark x1="70833" y1="82222" x2="65609" y2="95833"/>
                        <a14:foregroundMark x1="64834" y1="95878" x2="59333" y2="77619"/>
                        <a14:foregroundMark x1="59333" y1="77619" x2="59500" y2="60000"/>
                        <a14:foregroundMark x1="70373" y1="98823" x2="70333" y2="99206"/>
                        <a14:foregroundMark x1="70750" y1="95238" x2="70544" y2="97201"/>
                        <a14:foregroundMark x1="58750" y1="45397" x2="58994" y2="96215"/>
                        <a14:backgroundMark x1="69917" y1="99048" x2="58917" y2="99683"/>
                        <a14:backgroundMark x1="69833" y1="99524" x2="71000" y2="98730"/>
                        <a14:backgroundMark x1="71000" y1="98254" x2="70333" y2="98730"/>
                      </a14:backgroundRemoval>
                    </a14:imgEffect>
                  </a14:imgLayer>
                </a14:imgProps>
              </a:ext>
              <a:ext uri="{28A0092B-C50C-407E-A947-70E740481C1C}">
                <a14:useLocalDpi xmlns:a14="http://schemas.microsoft.com/office/drawing/2010/main"/>
              </a:ext>
            </a:extLst>
          </a:blip>
          <a:stretch>
            <a:fillRect/>
          </a:stretch>
        </p:blipFill>
        <p:spPr>
          <a:xfrm rot="16200000">
            <a:off x="10939193" y="2455035"/>
            <a:ext cx="1434019" cy="752860"/>
          </a:xfrm>
          <a:prstGeom prst="rect">
            <a:avLst/>
          </a:prstGeom>
        </p:spPr>
      </p:pic>
      <p:cxnSp>
        <p:nvCxnSpPr>
          <p:cNvPr id="1028" name="Straight Connector 1027">
            <a:extLst>
              <a:ext uri="{FF2B5EF4-FFF2-40B4-BE49-F238E27FC236}">
                <a16:creationId xmlns:a16="http://schemas.microsoft.com/office/drawing/2014/main" id="{5994A70A-5DA4-BC31-F4A2-26BF0E3A0098}"/>
              </a:ext>
            </a:extLst>
          </p:cNvPr>
          <p:cNvCxnSpPr>
            <a:cxnSpLocks/>
          </p:cNvCxnSpPr>
          <p:nvPr/>
        </p:nvCxnSpPr>
        <p:spPr>
          <a:xfrm flipV="1">
            <a:off x="8210550" y="2575183"/>
            <a:ext cx="0" cy="4064377"/>
          </a:xfrm>
          <a:prstGeom prst="line">
            <a:avLst/>
          </a:prstGeom>
          <a:ln w="38100">
            <a:solidFill>
              <a:schemeClr val="accent4">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31" name="Straight Connector 1030">
            <a:extLst>
              <a:ext uri="{FF2B5EF4-FFF2-40B4-BE49-F238E27FC236}">
                <a16:creationId xmlns:a16="http://schemas.microsoft.com/office/drawing/2014/main" id="{C42D0682-D85B-D39C-9AD8-05370793D7C1}"/>
              </a:ext>
            </a:extLst>
          </p:cNvPr>
          <p:cNvCxnSpPr>
            <a:cxnSpLocks/>
          </p:cNvCxnSpPr>
          <p:nvPr/>
        </p:nvCxnSpPr>
        <p:spPr>
          <a:xfrm>
            <a:off x="7658099" y="2582803"/>
            <a:ext cx="1053466" cy="0"/>
          </a:xfrm>
          <a:prstGeom prst="line">
            <a:avLst/>
          </a:prstGeom>
          <a:ln w="38100">
            <a:solidFill>
              <a:schemeClr val="accent4">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F72F9F23-F660-DB0A-3A1F-C5E72F7EB7AF}"/>
              </a:ext>
            </a:extLst>
          </p:cNvPr>
          <p:cNvSpPr>
            <a:spLocks noGrp="1"/>
          </p:cNvSpPr>
          <p:nvPr>
            <p:ph type="title"/>
          </p:nvPr>
        </p:nvSpPr>
        <p:spPr/>
        <p:txBody>
          <a:bodyPr>
            <a:normAutofit/>
          </a:bodyPr>
          <a:lstStyle/>
          <a:p>
            <a:r>
              <a:rPr lang="en-US" b="1" dirty="0"/>
              <a:t>SWIM² - Future work</a:t>
            </a:r>
            <a:br>
              <a:rPr lang="en-US" b="1" dirty="0"/>
            </a:br>
            <a:r>
              <a:rPr lang="en-US" sz="2400" i="1" dirty="0"/>
              <a:t>Sensor Wielded Inverse Modelling of a Soil Water Irrigation Model</a:t>
            </a:r>
            <a:endParaRPr lang="en-US" sz="3300" b="1" i="1" dirty="0"/>
          </a:p>
        </p:txBody>
      </p:sp>
      <p:sp>
        <p:nvSpPr>
          <p:cNvPr id="13" name="Rectangle 12">
            <a:extLst>
              <a:ext uri="{FF2B5EF4-FFF2-40B4-BE49-F238E27FC236}">
                <a16:creationId xmlns:a16="http://schemas.microsoft.com/office/drawing/2014/main" id="{33F0F9F2-869E-BC22-385C-EC6E97149932}"/>
              </a:ext>
            </a:extLst>
          </p:cNvPr>
          <p:cNvSpPr/>
          <p:nvPr/>
        </p:nvSpPr>
        <p:spPr>
          <a:xfrm>
            <a:off x="4397826" y="2005427"/>
            <a:ext cx="3405053" cy="1139512"/>
          </a:xfrm>
          <a:prstGeom prst="rect">
            <a:avLst/>
          </a:prstGeom>
          <a:solidFill>
            <a:schemeClr val="accent4">
              <a:lumMod val="75000"/>
            </a:schemeClr>
          </a:solidFill>
          <a:ln w="38100">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t>Soil water balance </a:t>
            </a:r>
            <a:br>
              <a:rPr lang="en-US" sz="2400" b="1" dirty="0"/>
            </a:br>
            <a:r>
              <a:rPr lang="en-US" sz="2400" b="1" dirty="0"/>
              <a:t>model</a:t>
            </a:r>
          </a:p>
        </p:txBody>
      </p:sp>
      <p:sp>
        <p:nvSpPr>
          <p:cNvPr id="14" name="Rectangle 13">
            <a:extLst>
              <a:ext uri="{FF2B5EF4-FFF2-40B4-BE49-F238E27FC236}">
                <a16:creationId xmlns:a16="http://schemas.microsoft.com/office/drawing/2014/main" id="{0D08EE2E-F77C-4759-0A7A-6BACA280634F}"/>
              </a:ext>
            </a:extLst>
          </p:cNvPr>
          <p:cNvSpPr/>
          <p:nvPr/>
        </p:nvSpPr>
        <p:spPr>
          <a:xfrm>
            <a:off x="8555739" y="1993357"/>
            <a:ext cx="2852490" cy="1151582"/>
          </a:xfrm>
          <a:prstGeom prst="rect">
            <a:avLst/>
          </a:prstGeom>
          <a:solidFill>
            <a:schemeClr val="accent5">
              <a:lumMod val="75000"/>
            </a:schemeClr>
          </a:solidFill>
          <a:ln w="38100">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t>Soil moisture sensor measurements</a:t>
            </a:r>
          </a:p>
        </p:txBody>
      </p:sp>
      <p:sp>
        <p:nvSpPr>
          <p:cNvPr id="17" name="Arrow: Circular 16">
            <a:extLst>
              <a:ext uri="{FF2B5EF4-FFF2-40B4-BE49-F238E27FC236}">
                <a16:creationId xmlns:a16="http://schemas.microsoft.com/office/drawing/2014/main" id="{EA55451B-8A87-17D1-A05B-5DE0F180C6A0}"/>
              </a:ext>
            </a:extLst>
          </p:cNvPr>
          <p:cNvSpPr/>
          <p:nvPr/>
        </p:nvSpPr>
        <p:spPr>
          <a:xfrm>
            <a:off x="5631248" y="3178826"/>
            <a:ext cx="929504" cy="891408"/>
          </a:xfrm>
          <a:prstGeom prst="circularArrow">
            <a:avLst>
              <a:gd name="adj1" fmla="val 12500"/>
              <a:gd name="adj2" fmla="val 1142319"/>
              <a:gd name="adj3" fmla="val 20457681"/>
              <a:gd name="adj4" fmla="val 10800000"/>
              <a:gd name="adj5" fmla="val 13359"/>
            </a:avLst>
          </a:prstGeom>
          <a:solidFill>
            <a:schemeClr val="bg1"/>
          </a:solidFill>
          <a:ln w="38100">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7" name="Straight Connector 26">
            <a:extLst>
              <a:ext uri="{FF2B5EF4-FFF2-40B4-BE49-F238E27FC236}">
                <a16:creationId xmlns:a16="http://schemas.microsoft.com/office/drawing/2014/main" id="{1BDAADC0-EEF7-2158-70BB-3ADB4C421551}"/>
              </a:ext>
            </a:extLst>
          </p:cNvPr>
          <p:cNvCxnSpPr>
            <a:cxnSpLocks/>
          </p:cNvCxnSpPr>
          <p:nvPr/>
        </p:nvCxnSpPr>
        <p:spPr>
          <a:xfrm>
            <a:off x="9753600" y="3078480"/>
            <a:ext cx="0" cy="1504950"/>
          </a:xfrm>
          <a:prstGeom prst="line">
            <a:avLst/>
          </a:pr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19" name="Arrow: Circular 18">
            <a:extLst>
              <a:ext uri="{FF2B5EF4-FFF2-40B4-BE49-F238E27FC236}">
                <a16:creationId xmlns:a16="http://schemas.microsoft.com/office/drawing/2014/main" id="{6CF7203A-3FA8-EA21-7FEB-4A6D8FD0F58F}"/>
              </a:ext>
            </a:extLst>
          </p:cNvPr>
          <p:cNvSpPr/>
          <p:nvPr/>
        </p:nvSpPr>
        <p:spPr>
          <a:xfrm rot="10800000">
            <a:off x="5631248" y="3257978"/>
            <a:ext cx="929504" cy="891408"/>
          </a:xfrm>
          <a:prstGeom prst="circularArrow">
            <a:avLst>
              <a:gd name="adj1" fmla="val 12500"/>
              <a:gd name="adj2" fmla="val 1142319"/>
              <a:gd name="adj3" fmla="val 20457681"/>
              <a:gd name="adj4" fmla="val 10800000"/>
              <a:gd name="adj5" fmla="val 13359"/>
            </a:avLst>
          </a:prstGeom>
          <a:solidFill>
            <a:schemeClr val="bg1"/>
          </a:solidFill>
          <a:ln w="38100">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Rectangle 22">
            <a:extLst>
              <a:ext uri="{FF2B5EF4-FFF2-40B4-BE49-F238E27FC236}">
                <a16:creationId xmlns:a16="http://schemas.microsoft.com/office/drawing/2014/main" id="{0627F488-037F-6FD5-CC45-30CE5D833E43}"/>
              </a:ext>
            </a:extLst>
          </p:cNvPr>
          <p:cNvSpPr/>
          <p:nvPr/>
        </p:nvSpPr>
        <p:spPr>
          <a:xfrm>
            <a:off x="4397826" y="5437463"/>
            <a:ext cx="3405053" cy="490604"/>
          </a:xfrm>
          <a:prstGeom prst="rect">
            <a:avLst/>
          </a:prstGeom>
          <a:no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66172"/>
                </a:solidFill>
              </a:rPr>
              <a:t>Optimal irrigation advice</a:t>
            </a:r>
          </a:p>
        </p:txBody>
      </p:sp>
      <p:sp>
        <p:nvSpPr>
          <p:cNvPr id="25" name="Rectangle 24">
            <a:extLst>
              <a:ext uri="{FF2B5EF4-FFF2-40B4-BE49-F238E27FC236}">
                <a16:creationId xmlns:a16="http://schemas.microsoft.com/office/drawing/2014/main" id="{A2D0DF98-DCF7-F7AB-2373-67417CCC9946}"/>
              </a:ext>
            </a:extLst>
          </p:cNvPr>
          <p:cNvSpPr/>
          <p:nvPr/>
        </p:nvSpPr>
        <p:spPr>
          <a:xfrm>
            <a:off x="8555739" y="3283067"/>
            <a:ext cx="2852490" cy="1139512"/>
          </a:xfrm>
          <a:prstGeom prst="rect">
            <a:avLst/>
          </a:prstGeom>
          <a:solidFill>
            <a:schemeClr val="accent5">
              <a:lumMod val="60000"/>
              <a:lumOff val="40000"/>
            </a:schemeClr>
          </a:solidFill>
          <a:ln w="381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t>In situ soil </a:t>
            </a:r>
            <a:br>
              <a:rPr lang="en-US" sz="2400" b="1" dirty="0"/>
            </a:br>
            <a:r>
              <a:rPr lang="en-US" sz="2400" b="1" dirty="0"/>
              <a:t>moisture samples</a:t>
            </a:r>
          </a:p>
        </p:txBody>
      </p:sp>
      <p:cxnSp>
        <p:nvCxnSpPr>
          <p:cNvPr id="34" name="Straight Connector 33">
            <a:extLst>
              <a:ext uri="{FF2B5EF4-FFF2-40B4-BE49-F238E27FC236}">
                <a16:creationId xmlns:a16="http://schemas.microsoft.com/office/drawing/2014/main" id="{27697CFA-064A-DBB4-CE38-88944EEDD645}"/>
              </a:ext>
            </a:extLst>
          </p:cNvPr>
          <p:cNvCxnSpPr>
            <a:cxnSpLocks/>
          </p:cNvCxnSpPr>
          <p:nvPr/>
        </p:nvCxnSpPr>
        <p:spPr>
          <a:xfrm>
            <a:off x="9981984" y="4323519"/>
            <a:ext cx="0" cy="449141"/>
          </a:xfrm>
          <a:prstGeom prst="line">
            <a:avLst/>
          </a:prstGeom>
          <a:ln w="381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46" name="Rectangle 45">
            <a:extLst>
              <a:ext uri="{FF2B5EF4-FFF2-40B4-BE49-F238E27FC236}">
                <a16:creationId xmlns:a16="http://schemas.microsoft.com/office/drawing/2014/main" id="{EC0CA4BD-44AC-9BEC-3B8D-514784A40C5B}"/>
              </a:ext>
            </a:extLst>
          </p:cNvPr>
          <p:cNvSpPr/>
          <p:nvPr/>
        </p:nvSpPr>
        <p:spPr>
          <a:xfrm>
            <a:off x="783768" y="4183273"/>
            <a:ext cx="2852489" cy="891409"/>
          </a:xfrm>
          <a:prstGeom prst="rect">
            <a:avLst/>
          </a:prstGeom>
          <a:solidFill>
            <a:schemeClr val="accent4">
              <a:lumMod val="75000"/>
            </a:schemeClr>
          </a:solidFill>
          <a:ln w="38100">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Posterior parameter distributions</a:t>
            </a:r>
          </a:p>
        </p:txBody>
      </p:sp>
      <p:sp>
        <p:nvSpPr>
          <p:cNvPr id="47" name="Rectangle 46">
            <a:extLst>
              <a:ext uri="{FF2B5EF4-FFF2-40B4-BE49-F238E27FC236}">
                <a16:creationId xmlns:a16="http://schemas.microsoft.com/office/drawing/2014/main" id="{B1B2A3BB-F6F6-7823-AC7B-C5C8DE94A92C}"/>
              </a:ext>
            </a:extLst>
          </p:cNvPr>
          <p:cNvSpPr/>
          <p:nvPr/>
        </p:nvSpPr>
        <p:spPr>
          <a:xfrm>
            <a:off x="783768" y="5221605"/>
            <a:ext cx="2852488" cy="891409"/>
          </a:xfrm>
          <a:prstGeom prst="rect">
            <a:avLst/>
          </a:prstGeom>
          <a:solidFill>
            <a:schemeClr val="accent4">
              <a:lumMod val="75000"/>
            </a:schemeClr>
          </a:solidFill>
          <a:ln w="38100">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Soil moisture </a:t>
            </a:r>
            <a:br>
              <a:rPr lang="en-US" b="1" dirty="0"/>
            </a:br>
            <a:r>
              <a:rPr lang="en-US" b="1" dirty="0"/>
              <a:t>simulation &amp; prediction</a:t>
            </a:r>
          </a:p>
          <a:p>
            <a:pPr algn="ctr"/>
            <a:r>
              <a:rPr lang="en-US" dirty="0"/>
              <a:t>with uncertainty estimate</a:t>
            </a:r>
          </a:p>
        </p:txBody>
      </p:sp>
      <p:cxnSp>
        <p:nvCxnSpPr>
          <p:cNvPr id="53" name="Straight Connector 52">
            <a:extLst>
              <a:ext uri="{FF2B5EF4-FFF2-40B4-BE49-F238E27FC236}">
                <a16:creationId xmlns:a16="http://schemas.microsoft.com/office/drawing/2014/main" id="{D636BE86-5542-894F-0489-E746B49BF522}"/>
              </a:ext>
            </a:extLst>
          </p:cNvPr>
          <p:cNvCxnSpPr>
            <a:cxnSpLocks/>
            <a:endCxn id="13" idx="1"/>
          </p:cNvCxnSpPr>
          <p:nvPr/>
        </p:nvCxnSpPr>
        <p:spPr>
          <a:xfrm>
            <a:off x="3636256" y="2575183"/>
            <a:ext cx="761570" cy="0"/>
          </a:xfrm>
          <a:prstGeom prst="line">
            <a:avLst/>
          </a:prstGeom>
          <a:ln w="381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E207168F-4EEE-D305-E300-931A8D17F7C5}"/>
              </a:ext>
            </a:extLst>
          </p:cNvPr>
          <p:cNvCxnSpPr>
            <a:cxnSpLocks/>
          </p:cNvCxnSpPr>
          <p:nvPr/>
        </p:nvCxnSpPr>
        <p:spPr>
          <a:xfrm>
            <a:off x="3636256" y="4668143"/>
            <a:ext cx="761570" cy="0"/>
          </a:xfrm>
          <a:prstGeom prst="line">
            <a:avLst/>
          </a:prstGeom>
          <a:ln w="381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25634159-F67D-0689-3D57-B11684C9E84A}"/>
              </a:ext>
            </a:extLst>
          </p:cNvPr>
          <p:cNvCxnSpPr>
            <a:cxnSpLocks/>
            <a:endCxn id="47" idx="0"/>
          </p:cNvCxnSpPr>
          <p:nvPr/>
        </p:nvCxnSpPr>
        <p:spPr>
          <a:xfrm>
            <a:off x="2210012" y="4917440"/>
            <a:ext cx="0" cy="304165"/>
          </a:xfrm>
          <a:prstGeom prst="line">
            <a:avLst/>
          </a:prstGeom>
          <a:ln w="381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CCF89475-7045-463B-5A83-0D9F0C3D7C21}"/>
              </a:ext>
            </a:extLst>
          </p:cNvPr>
          <p:cNvCxnSpPr>
            <a:cxnSpLocks/>
          </p:cNvCxnSpPr>
          <p:nvPr/>
        </p:nvCxnSpPr>
        <p:spPr>
          <a:xfrm>
            <a:off x="3636256" y="5695298"/>
            <a:ext cx="761570" cy="0"/>
          </a:xfrm>
          <a:prstGeom prst="line">
            <a:avLst/>
          </a:prstGeom>
          <a:ln w="38100">
            <a:solidFill>
              <a:schemeClr val="accent4">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61" name="Graphic 60" descr="Water with solid fill">
            <a:extLst>
              <a:ext uri="{FF2B5EF4-FFF2-40B4-BE49-F238E27FC236}">
                <a16:creationId xmlns:a16="http://schemas.microsoft.com/office/drawing/2014/main" id="{740E6502-13BE-A8C1-732C-55943826CA7A}"/>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806653" y="5844001"/>
            <a:ext cx="578689" cy="578689"/>
          </a:xfrm>
          <a:prstGeom prst="rect">
            <a:avLst/>
          </a:prstGeom>
        </p:spPr>
      </p:pic>
      <p:cxnSp>
        <p:nvCxnSpPr>
          <p:cNvPr id="63" name="Straight Connector 62">
            <a:extLst>
              <a:ext uri="{FF2B5EF4-FFF2-40B4-BE49-F238E27FC236}">
                <a16:creationId xmlns:a16="http://schemas.microsoft.com/office/drawing/2014/main" id="{A389351D-DBF4-3932-7DD3-2AA15A3AD06D}"/>
              </a:ext>
            </a:extLst>
          </p:cNvPr>
          <p:cNvCxnSpPr/>
          <p:nvPr/>
        </p:nvCxnSpPr>
        <p:spPr>
          <a:xfrm>
            <a:off x="6096000" y="6390640"/>
            <a:ext cx="0" cy="264160"/>
          </a:xfrm>
          <a:prstGeom prst="line">
            <a:avLst/>
          </a:prstGeom>
          <a:ln w="38100">
            <a:solidFill>
              <a:schemeClr val="accent4">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24" name="Straight Connector 1023">
            <a:extLst>
              <a:ext uri="{FF2B5EF4-FFF2-40B4-BE49-F238E27FC236}">
                <a16:creationId xmlns:a16="http://schemas.microsoft.com/office/drawing/2014/main" id="{30277626-A100-F7D7-D8C2-50620819989A}"/>
              </a:ext>
            </a:extLst>
          </p:cNvPr>
          <p:cNvCxnSpPr>
            <a:cxnSpLocks/>
          </p:cNvCxnSpPr>
          <p:nvPr/>
        </p:nvCxnSpPr>
        <p:spPr>
          <a:xfrm>
            <a:off x="6076950" y="6639560"/>
            <a:ext cx="2133600" cy="0"/>
          </a:xfrm>
          <a:prstGeom prst="line">
            <a:avLst/>
          </a:prstGeom>
          <a:ln w="38100">
            <a:solidFill>
              <a:schemeClr val="accent4">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35" name="Rectangle 1034">
            <a:extLst>
              <a:ext uri="{FF2B5EF4-FFF2-40B4-BE49-F238E27FC236}">
                <a16:creationId xmlns:a16="http://schemas.microsoft.com/office/drawing/2014/main" id="{E4AD42ED-4D2D-CE64-A870-54CC92504F3D}"/>
              </a:ext>
            </a:extLst>
          </p:cNvPr>
          <p:cNvSpPr/>
          <p:nvPr/>
        </p:nvSpPr>
        <p:spPr>
          <a:xfrm rot="16200000">
            <a:off x="7662861" y="5888726"/>
            <a:ext cx="1480456" cy="490604"/>
          </a:xfrm>
          <a:prstGeom prst="rect">
            <a:avLst/>
          </a:prstGeom>
          <a:no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4">
                    <a:lumMod val="60000"/>
                    <a:lumOff val="40000"/>
                  </a:schemeClr>
                </a:solidFill>
              </a:rPr>
              <a:t>FEEDBACK</a:t>
            </a:r>
          </a:p>
        </p:txBody>
      </p:sp>
      <p:sp>
        <p:nvSpPr>
          <p:cNvPr id="8" name="Rectangle 7">
            <a:extLst>
              <a:ext uri="{FF2B5EF4-FFF2-40B4-BE49-F238E27FC236}">
                <a16:creationId xmlns:a16="http://schemas.microsoft.com/office/drawing/2014/main" id="{1E33C901-387B-AFE0-E801-BF5C122E4E48}"/>
              </a:ext>
            </a:extLst>
          </p:cNvPr>
          <p:cNvSpPr/>
          <p:nvPr/>
        </p:nvSpPr>
        <p:spPr>
          <a:xfrm>
            <a:off x="4397825" y="3078481"/>
            <a:ext cx="795582" cy="429238"/>
          </a:xfrm>
          <a:prstGeom prst="rect">
            <a:avLst/>
          </a:prstGeom>
          <a:noFill/>
          <a:ln w="38100">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r>
              <a:rPr lang="en-US" b="1" i="1" dirty="0">
                <a:solidFill>
                  <a:srgbClr val="466172"/>
                </a:solidFill>
              </a:rPr>
              <a:t>d</a:t>
            </a:r>
            <a:r>
              <a:rPr lang="en-US" b="1" dirty="0">
                <a:solidFill>
                  <a:srgbClr val="466172"/>
                </a:solidFill>
              </a:rPr>
              <a:t> = 12</a:t>
            </a:r>
            <a:endParaRPr lang="en-US" dirty="0">
              <a:solidFill>
                <a:srgbClr val="466172"/>
              </a:solidFill>
            </a:endParaRPr>
          </a:p>
        </p:txBody>
      </p:sp>
      <p:sp>
        <p:nvSpPr>
          <p:cNvPr id="9" name="Rectangle 8">
            <a:extLst>
              <a:ext uri="{FF2B5EF4-FFF2-40B4-BE49-F238E27FC236}">
                <a16:creationId xmlns:a16="http://schemas.microsoft.com/office/drawing/2014/main" id="{2BBC5579-FCF0-B65B-6E82-75820F98C6AB}"/>
              </a:ext>
            </a:extLst>
          </p:cNvPr>
          <p:cNvSpPr/>
          <p:nvPr/>
        </p:nvSpPr>
        <p:spPr>
          <a:xfrm>
            <a:off x="11408228" y="1993357"/>
            <a:ext cx="682365" cy="377506"/>
          </a:xfrm>
          <a:prstGeom prst="rect">
            <a:avLst/>
          </a:prstGeom>
          <a:noFill/>
          <a:ln w="38100">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r>
              <a:rPr lang="en-US" b="1" i="1" dirty="0">
                <a:solidFill>
                  <a:schemeClr val="accent5">
                    <a:lumMod val="75000"/>
                  </a:schemeClr>
                </a:solidFill>
              </a:rPr>
              <a:t>n </a:t>
            </a:r>
            <a:r>
              <a:rPr lang="en-US" b="1" dirty="0">
                <a:solidFill>
                  <a:schemeClr val="accent5">
                    <a:lumMod val="75000"/>
                  </a:schemeClr>
                </a:solidFill>
              </a:rPr>
              <a:t>= 3</a:t>
            </a:r>
            <a:endParaRPr lang="en-US" dirty="0">
              <a:solidFill>
                <a:schemeClr val="accent5">
                  <a:lumMod val="75000"/>
                </a:schemeClr>
              </a:solidFill>
            </a:endParaRPr>
          </a:p>
        </p:txBody>
      </p:sp>
      <p:sp>
        <p:nvSpPr>
          <p:cNvPr id="2" name="Rectangle 1">
            <a:extLst>
              <a:ext uri="{FF2B5EF4-FFF2-40B4-BE49-F238E27FC236}">
                <a16:creationId xmlns:a16="http://schemas.microsoft.com/office/drawing/2014/main" id="{B206DFAC-4FE4-B598-D876-BCA64CD67333}"/>
              </a:ext>
            </a:extLst>
          </p:cNvPr>
          <p:cNvSpPr/>
          <p:nvPr/>
        </p:nvSpPr>
        <p:spPr>
          <a:xfrm>
            <a:off x="0" y="1716375"/>
            <a:ext cx="8537744" cy="5141626"/>
          </a:xfrm>
          <a:prstGeom prst="rect">
            <a:avLst/>
          </a:prstGeom>
          <a:solidFill>
            <a:srgbClr val="FFFFFF">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 name="Straight Connector 36">
            <a:extLst>
              <a:ext uri="{FF2B5EF4-FFF2-40B4-BE49-F238E27FC236}">
                <a16:creationId xmlns:a16="http://schemas.microsoft.com/office/drawing/2014/main" id="{F47B9552-0E32-2924-7BF5-A8227D4E28E1}"/>
              </a:ext>
            </a:extLst>
          </p:cNvPr>
          <p:cNvCxnSpPr>
            <a:cxnSpLocks/>
          </p:cNvCxnSpPr>
          <p:nvPr/>
        </p:nvCxnSpPr>
        <p:spPr>
          <a:xfrm>
            <a:off x="7796710" y="4754880"/>
            <a:ext cx="2203270" cy="0"/>
          </a:xfrm>
          <a:prstGeom prst="line">
            <a:avLst/>
          </a:prstGeom>
          <a:ln w="381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6B596A0A-CC62-FD2B-2511-F0C0D6E1C684}"/>
              </a:ext>
            </a:extLst>
          </p:cNvPr>
          <p:cNvCxnSpPr>
            <a:cxnSpLocks/>
          </p:cNvCxnSpPr>
          <p:nvPr/>
        </p:nvCxnSpPr>
        <p:spPr>
          <a:xfrm>
            <a:off x="7802880" y="4564380"/>
            <a:ext cx="1950720" cy="0"/>
          </a:xfrm>
          <a:prstGeom prst="line">
            <a:avLst/>
          </a:pr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DDDCAD97-DF12-65CB-6E6F-91C7AA7A744B}"/>
              </a:ext>
            </a:extLst>
          </p:cNvPr>
          <p:cNvSpPr/>
          <p:nvPr/>
        </p:nvSpPr>
        <p:spPr>
          <a:xfrm>
            <a:off x="4397827" y="4183274"/>
            <a:ext cx="3396343" cy="891408"/>
          </a:xfrm>
          <a:prstGeom prst="rect">
            <a:avLst/>
          </a:prstGeom>
          <a:noFill/>
          <a:ln w="38100">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rgbClr val="466172"/>
                </a:solidFill>
              </a:rPr>
              <a:t>Parameter estimation </a:t>
            </a:r>
            <a:br>
              <a:rPr lang="en-US" b="1" dirty="0">
                <a:solidFill>
                  <a:srgbClr val="466172"/>
                </a:solidFill>
              </a:rPr>
            </a:br>
            <a:r>
              <a:rPr lang="en-US" dirty="0">
                <a:solidFill>
                  <a:srgbClr val="466172"/>
                </a:solidFill>
              </a:rPr>
              <a:t>with</a:t>
            </a:r>
            <a:r>
              <a:rPr lang="en-US" b="1" dirty="0">
                <a:solidFill>
                  <a:srgbClr val="466172"/>
                </a:solidFill>
              </a:rPr>
              <a:t> </a:t>
            </a:r>
            <a:r>
              <a:rPr lang="en-US" dirty="0">
                <a:solidFill>
                  <a:srgbClr val="466172"/>
                </a:solidFill>
              </a:rPr>
              <a:t>Bayesian inverse modelling</a:t>
            </a:r>
          </a:p>
          <a:p>
            <a:pPr algn="ctr"/>
            <a:r>
              <a:rPr lang="en-US" dirty="0">
                <a:solidFill>
                  <a:srgbClr val="466172"/>
                </a:solidFill>
              </a:rPr>
              <a:t>(DREAM</a:t>
            </a:r>
            <a:r>
              <a:rPr lang="en-US" baseline="-25000" dirty="0">
                <a:solidFill>
                  <a:srgbClr val="466172"/>
                </a:solidFill>
              </a:rPr>
              <a:t>ZS</a:t>
            </a:r>
            <a:r>
              <a:rPr lang="en-US" dirty="0">
                <a:solidFill>
                  <a:srgbClr val="466172"/>
                </a:solidFill>
              </a:rPr>
              <a:t>)</a:t>
            </a:r>
          </a:p>
        </p:txBody>
      </p:sp>
      <p:sp>
        <p:nvSpPr>
          <p:cNvPr id="10" name="Slide Number Placeholder 9">
            <a:extLst>
              <a:ext uri="{FF2B5EF4-FFF2-40B4-BE49-F238E27FC236}">
                <a16:creationId xmlns:a16="http://schemas.microsoft.com/office/drawing/2014/main" id="{00797ED1-913C-5A67-3D8B-53D2EF25CBA8}"/>
              </a:ext>
            </a:extLst>
          </p:cNvPr>
          <p:cNvSpPr>
            <a:spLocks noGrp="1"/>
          </p:cNvSpPr>
          <p:nvPr>
            <p:ph type="sldNum" sz="quarter" idx="12"/>
          </p:nvPr>
        </p:nvSpPr>
        <p:spPr/>
        <p:txBody>
          <a:bodyPr/>
          <a:lstStyle/>
          <a:p>
            <a:r>
              <a:rPr lang="en-US" dirty="0"/>
              <a:t>9</a:t>
            </a:r>
          </a:p>
        </p:txBody>
      </p:sp>
      <p:grpSp>
        <p:nvGrpSpPr>
          <p:cNvPr id="4" name="Group 3">
            <a:extLst>
              <a:ext uri="{FF2B5EF4-FFF2-40B4-BE49-F238E27FC236}">
                <a16:creationId xmlns:a16="http://schemas.microsoft.com/office/drawing/2014/main" id="{112D60D3-5CF2-C4F5-E5F8-075BDD779D0F}"/>
              </a:ext>
            </a:extLst>
          </p:cNvPr>
          <p:cNvGrpSpPr/>
          <p:nvPr/>
        </p:nvGrpSpPr>
        <p:grpSpPr>
          <a:xfrm>
            <a:off x="66893" y="1405778"/>
            <a:ext cx="1660899" cy="2354049"/>
            <a:chOff x="6025115" y="1638831"/>
            <a:chExt cx="1660899" cy="2354049"/>
          </a:xfrm>
        </p:grpSpPr>
        <p:pic>
          <p:nvPicPr>
            <p:cNvPr id="7" name="Picture 2" descr="Neerslagradar in cijfers — Vlaamse Milieumaatschappij">
              <a:extLst>
                <a:ext uri="{FF2B5EF4-FFF2-40B4-BE49-F238E27FC236}">
                  <a16:creationId xmlns:a16="http://schemas.microsoft.com/office/drawing/2014/main" id="{BC772961-30F8-FCE5-4100-48CA7169EBD6}"/>
                </a:ext>
              </a:extLst>
            </p:cNvPr>
            <p:cNvPicPr>
              <a:picLocks noChangeAspect="1" noChangeArrowheads="1"/>
            </p:cNvPicPr>
            <p:nvPr/>
          </p:nvPicPr>
          <p:blipFill rotWithShape="1">
            <a:blip r:embed="rId7" cstate="hqprint">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a:ext>
              </a:extLst>
            </a:blip>
            <a:srcRect/>
            <a:stretch/>
          </p:blipFill>
          <p:spPr bwMode="auto">
            <a:xfrm>
              <a:off x="6025115" y="2268112"/>
              <a:ext cx="687573" cy="1724768"/>
            </a:xfrm>
            <a:prstGeom prst="ellipse">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7E2601C7-10CD-0946-E1B3-55F2F6DDCEA9}"/>
                </a:ext>
              </a:extLst>
            </p:cNvPr>
            <p:cNvPicPr>
              <a:picLocks noChangeAspect="1"/>
            </p:cNvPicPr>
            <p:nvPr/>
          </p:nvPicPr>
          <p:blipFill>
            <a:blip r:embed="rId8">
              <a:clrChange>
                <a:clrFrom>
                  <a:srgbClr val="FFFFFF"/>
                </a:clrFrom>
                <a:clrTo>
                  <a:srgbClr val="FFFFFF">
                    <a:alpha val="0"/>
                  </a:srgbClr>
                </a:clrTo>
              </a:clrChange>
              <a:duotone>
                <a:schemeClr val="accent2">
                  <a:shade val="45000"/>
                  <a:satMod val="135000"/>
                </a:schemeClr>
                <a:prstClr val="white"/>
              </a:duotone>
            </a:blip>
            <a:stretch>
              <a:fillRect/>
            </a:stretch>
          </p:blipFill>
          <p:spPr>
            <a:xfrm>
              <a:off x="6442322" y="1638831"/>
              <a:ext cx="1243692" cy="975445"/>
            </a:xfrm>
            <a:prstGeom prst="rect">
              <a:avLst/>
            </a:prstGeom>
          </p:spPr>
        </p:pic>
      </p:grpSp>
      <p:sp>
        <p:nvSpPr>
          <p:cNvPr id="52" name="Rectangle 51">
            <a:extLst>
              <a:ext uri="{FF2B5EF4-FFF2-40B4-BE49-F238E27FC236}">
                <a16:creationId xmlns:a16="http://schemas.microsoft.com/office/drawing/2014/main" id="{E975EB64-7123-F583-7FD5-09DBE274F470}"/>
              </a:ext>
            </a:extLst>
          </p:cNvPr>
          <p:cNvSpPr/>
          <p:nvPr/>
        </p:nvSpPr>
        <p:spPr>
          <a:xfrm>
            <a:off x="783771" y="2005426"/>
            <a:ext cx="2852485" cy="1504949"/>
          </a:xfrm>
          <a:prstGeom prst="rect">
            <a:avLst/>
          </a:prstGeom>
          <a:noFill/>
          <a:ln w="38100">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rgbClr val="466172"/>
                </a:solidFill>
              </a:rPr>
              <a:t>Boundary &amp; initial conditions</a:t>
            </a:r>
          </a:p>
          <a:p>
            <a:pPr algn="ctr"/>
            <a:r>
              <a:rPr lang="en-US" dirty="0">
                <a:solidFill>
                  <a:srgbClr val="466172"/>
                </a:solidFill>
              </a:rPr>
              <a:t>Weather data</a:t>
            </a:r>
          </a:p>
          <a:p>
            <a:pPr algn="ctr"/>
            <a:r>
              <a:rPr lang="en-US" dirty="0">
                <a:solidFill>
                  <a:srgbClr val="466172"/>
                </a:solidFill>
              </a:rPr>
              <a:t>Crop &amp; soil information</a:t>
            </a:r>
          </a:p>
          <a:p>
            <a:pPr algn="ctr"/>
            <a:r>
              <a:rPr lang="en-US" dirty="0">
                <a:solidFill>
                  <a:srgbClr val="466172"/>
                </a:solidFill>
              </a:rPr>
              <a:t>Prior distributions</a:t>
            </a:r>
          </a:p>
        </p:txBody>
      </p:sp>
      <p:sp>
        <p:nvSpPr>
          <p:cNvPr id="12" name="Rectangle 11">
            <a:extLst>
              <a:ext uri="{FF2B5EF4-FFF2-40B4-BE49-F238E27FC236}">
                <a16:creationId xmlns:a16="http://schemas.microsoft.com/office/drawing/2014/main" id="{0ED09A3A-8D03-0710-EA51-BEFC3C4907B7}"/>
              </a:ext>
            </a:extLst>
          </p:cNvPr>
          <p:cNvSpPr/>
          <p:nvPr/>
        </p:nvSpPr>
        <p:spPr>
          <a:xfrm>
            <a:off x="1010913" y="2874061"/>
            <a:ext cx="2398197" cy="572041"/>
          </a:xfrm>
          <a:prstGeom prst="rect">
            <a:avLst/>
          </a:prstGeom>
          <a:solidFill>
            <a:srgbClr val="FFFFFF">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0899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708965F-EF6B-93BB-8BDA-87A00A47CDBB}"/>
              </a:ext>
            </a:extLst>
          </p:cNvPr>
          <p:cNvSpPr/>
          <p:nvPr/>
        </p:nvSpPr>
        <p:spPr>
          <a:xfrm>
            <a:off x="524333" y="5222240"/>
            <a:ext cx="5896787" cy="1345354"/>
          </a:xfrm>
          <a:prstGeom prst="rect">
            <a:avLst/>
          </a:prstGeom>
          <a:solidFill>
            <a:srgbClr val="FFFFFF">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Aft>
                <a:spcPts val="1200"/>
              </a:spcAft>
              <a:buClr>
                <a:schemeClr val="tx1"/>
              </a:buClr>
            </a:pPr>
            <a:r>
              <a:rPr lang="en-US" sz="1600" b="1" i="1" dirty="0">
                <a:solidFill>
                  <a:schemeClr val="tx1"/>
                </a:solidFill>
              </a:rPr>
              <a:t>Future work</a:t>
            </a:r>
            <a:r>
              <a:rPr lang="en-US" sz="1600" i="1" dirty="0">
                <a:solidFill>
                  <a:schemeClr val="tx1"/>
                </a:solidFill>
              </a:rPr>
              <a:t>: Accounting for precipitation forcing error by applying rainfall multipliers</a:t>
            </a:r>
          </a:p>
          <a:p>
            <a:pPr>
              <a:spcAft>
                <a:spcPts val="1200"/>
              </a:spcAft>
              <a:buClr>
                <a:schemeClr val="tx1"/>
              </a:buClr>
            </a:pPr>
            <a:r>
              <a:rPr lang="en-US" sz="1100" dirty="0">
                <a:solidFill>
                  <a:schemeClr val="tx1"/>
                </a:solidFill>
              </a:rPr>
              <a:t>	►</a:t>
            </a:r>
            <a:r>
              <a:rPr lang="en-US" sz="1400" dirty="0">
                <a:solidFill>
                  <a:schemeClr val="tx1"/>
                </a:solidFill>
                <a:sym typeface="Wingdings" panose="05000000000000000000" pitchFamily="2" charset="2"/>
              </a:rPr>
              <a:t> more realistic uncertainty estimate</a:t>
            </a:r>
            <a:br>
              <a:rPr lang="en-US" sz="1400" dirty="0">
                <a:solidFill>
                  <a:schemeClr val="tx1"/>
                </a:solidFill>
              </a:rPr>
            </a:br>
            <a:r>
              <a:rPr lang="en-US" sz="1400" dirty="0">
                <a:solidFill>
                  <a:schemeClr val="tx1"/>
                </a:solidFill>
              </a:rPr>
              <a:t>	</a:t>
            </a:r>
            <a:r>
              <a:rPr lang="en-US" sz="1100" dirty="0">
                <a:solidFill>
                  <a:schemeClr val="tx1"/>
                </a:solidFill>
              </a:rPr>
              <a:t>►</a:t>
            </a:r>
            <a:r>
              <a:rPr lang="en-US" sz="1400" dirty="0">
                <a:solidFill>
                  <a:schemeClr val="tx1"/>
                </a:solidFill>
                <a:sym typeface="Wingdings" panose="05000000000000000000" pitchFamily="2" charset="2"/>
              </a:rPr>
              <a:t> overfitting &amp; lower </a:t>
            </a:r>
            <a:r>
              <a:rPr lang="en-US" sz="1400" dirty="0">
                <a:solidFill>
                  <a:schemeClr val="tx1"/>
                </a:solidFill>
              </a:rPr>
              <a:t>predictive power</a:t>
            </a:r>
            <a:endParaRPr lang="en-US" sz="1600" dirty="0">
              <a:solidFill>
                <a:schemeClr val="tx1"/>
              </a:solidFill>
            </a:endParaRPr>
          </a:p>
        </p:txBody>
      </p:sp>
      <p:sp>
        <p:nvSpPr>
          <p:cNvPr id="6" name="TextBox 5">
            <a:extLst>
              <a:ext uri="{FF2B5EF4-FFF2-40B4-BE49-F238E27FC236}">
                <a16:creationId xmlns:a16="http://schemas.microsoft.com/office/drawing/2014/main" id="{FF0073CF-A4A1-48A1-8DC2-E20B0806E24F}"/>
              </a:ext>
            </a:extLst>
          </p:cNvPr>
          <p:cNvSpPr txBox="1"/>
          <p:nvPr/>
        </p:nvSpPr>
        <p:spPr>
          <a:xfrm>
            <a:off x="524333" y="1355214"/>
            <a:ext cx="5896787" cy="3416320"/>
          </a:xfrm>
          <a:prstGeom prst="rect">
            <a:avLst/>
          </a:prstGeom>
          <a:noFill/>
        </p:spPr>
        <p:txBody>
          <a:bodyPr wrap="square">
            <a:spAutoFit/>
          </a:bodyPr>
          <a:lstStyle/>
          <a:p>
            <a:pPr lvl="0">
              <a:spcAft>
                <a:spcPts val="1200"/>
              </a:spcAft>
              <a:buClr>
                <a:srgbClr val="000000"/>
              </a:buClr>
            </a:pPr>
            <a:r>
              <a:rPr kumimoji="0" lang="en-US" sz="1800" b="1" i="0" u="none" strike="noStrike" kern="1200" cap="none" spc="0" normalizeH="0" baseline="0" noProof="0" dirty="0">
                <a:ln>
                  <a:noFill/>
                </a:ln>
                <a:effectLst/>
                <a:uLnTx/>
                <a:uFillTx/>
                <a:ea typeface="+mn-ea"/>
                <a:cs typeface="+mn-cs"/>
              </a:rPr>
              <a:t>SWIM²</a:t>
            </a:r>
            <a:endParaRPr kumimoji="0" lang="en-US" b="1" u="none" strike="noStrike" kern="1200" cap="none" spc="0" normalizeH="0" baseline="0" noProof="0" dirty="0">
              <a:ln>
                <a:noFill/>
              </a:ln>
              <a:effectLst/>
              <a:uLnTx/>
              <a:uFillTx/>
              <a:ea typeface="+mn-ea"/>
              <a:cs typeface="+mn-cs"/>
            </a:endParaRPr>
          </a:p>
          <a:p>
            <a:pPr marL="342900" indent="-342900">
              <a:spcAft>
                <a:spcPts val="1200"/>
              </a:spcAft>
              <a:buClr>
                <a:schemeClr val="tx1"/>
              </a:buClr>
              <a:buFont typeface="Wingdings" panose="05000000000000000000" pitchFamily="2" charset="2"/>
              <a:buChar char="§"/>
            </a:pPr>
            <a:r>
              <a:rPr lang="en-US" dirty="0"/>
              <a:t>Digital twin: Root zone soil moisture at field scale for irrigation scheduling </a:t>
            </a:r>
          </a:p>
          <a:p>
            <a:pPr marL="342900" indent="-342900">
              <a:spcAft>
                <a:spcPts val="1200"/>
              </a:spcAft>
              <a:buClr>
                <a:schemeClr val="tx1"/>
              </a:buClr>
              <a:buFont typeface="Wingdings" panose="05000000000000000000" pitchFamily="2" charset="2"/>
              <a:buChar char="§"/>
            </a:pPr>
            <a:r>
              <a:rPr lang="en-US" dirty="0"/>
              <a:t>Considers measurement uncertainty and error covariance</a:t>
            </a:r>
            <a:br>
              <a:rPr lang="en-US" dirty="0"/>
            </a:br>
            <a:r>
              <a:rPr lang="en-US" sz="1600" dirty="0"/>
              <a:t>	</a:t>
            </a:r>
            <a:r>
              <a:rPr lang="en-US" sz="1200" dirty="0"/>
              <a:t>►</a:t>
            </a:r>
            <a:r>
              <a:rPr lang="en-US" sz="1600" dirty="0">
                <a:sym typeface="Wingdings" panose="05000000000000000000" pitchFamily="2" charset="2"/>
              </a:rPr>
              <a:t> high correlation of sensor measurement errors</a:t>
            </a:r>
            <a:br>
              <a:rPr lang="en-US" sz="1600" dirty="0">
                <a:sym typeface="Wingdings" panose="05000000000000000000" pitchFamily="2" charset="2"/>
              </a:rPr>
            </a:br>
            <a:r>
              <a:rPr lang="en-US" sz="1600" dirty="0">
                <a:sym typeface="Wingdings" panose="05000000000000000000" pitchFamily="2" charset="2"/>
              </a:rPr>
              <a:t>	</a:t>
            </a:r>
            <a:r>
              <a:rPr lang="en-US" sz="1200" dirty="0"/>
              <a:t>►</a:t>
            </a:r>
            <a:r>
              <a:rPr lang="en-US" sz="1600" dirty="0">
                <a:sym typeface="Wingdings" panose="05000000000000000000" pitchFamily="2" charset="2"/>
              </a:rPr>
              <a:t> sensor bias can be eliminated by few		uncorrelated soil samples</a:t>
            </a:r>
            <a:endParaRPr lang="en-US" sz="1600" dirty="0"/>
          </a:p>
          <a:p>
            <a:pPr marL="342900" indent="-342900">
              <a:spcAft>
                <a:spcPts val="1200"/>
              </a:spcAft>
              <a:buClr>
                <a:schemeClr val="tx1"/>
              </a:buClr>
              <a:buFont typeface="Wingdings" panose="05000000000000000000" pitchFamily="2" charset="2"/>
              <a:buChar char="§"/>
            </a:pPr>
            <a:r>
              <a:rPr lang="en-US" dirty="0"/>
              <a:t>Increasing data availability</a:t>
            </a:r>
            <a:br>
              <a:rPr lang="en-US" dirty="0"/>
            </a:br>
            <a:r>
              <a:rPr lang="en-US" sz="1600" dirty="0"/>
              <a:t>	</a:t>
            </a:r>
            <a:r>
              <a:rPr lang="en-US" sz="1200" dirty="0"/>
              <a:t>►</a:t>
            </a:r>
            <a:r>
              <a:rPr lang="en-US" sz="1600" dirty="0">
                <a:sym typeface="Wingdings" panose="05000000000000000000" pitchFamily="2" charset="2"/>
              </a:rPr>
              <a:t> increasing information gain</a:t>
            </a:r>
            <a:br>
              <a:rPr lang="en-US" sz="1600" dirty="0">
                <a:sym typeface="Wingdings" panose="05000000000000000000" pitchFamily="2" charset="2"/>
              </a:rPr>
            </a:br>
            <a:r>
              <a:rPr lang="en-US" sz="1600" dirty="0">
                <a:sym typeface="Wingdings" panose="05000000000000000000" pitchFamily="2" charset="2"/>
              </a:rPr>
              <a:t>	</a:t>
            </a:r>
            <a:r>
              <a:rPr lang="en-US" sz="1200" dirty="0"/>
              <a:t>►</a:t>
            </a:r>
            <a:r>
              <a:rPr lang="en-US" sz="1600" dirty="0">
                <a:sym typeface="Wingdings" panose="05000000000000000000" pitchFamily="2" charset="2"/>
              </a:rPr>
              <a:t> increasing accuracy &amp; decreasing uncertainty</a:t>
            </a:r>
            <a:br>
              <a:rPr lang="en-US" sz="1600" dirty="0"/>
            </a:br>
            <a:r>
              <a:rPr lang="en-US" sz="1600" dirty="0"/>
              <a:t>	</a:t>
            </a:r>
            <a:r>
              <a:rPr lang="en-US" sz="1200" dirty="0"/>
              <a:t>►</a:t>
            </a:r>
            <a:r>
              <a:rPr lang="en-US" sz="1600" dirty="0">
                <a:sym typeface="Wingdings" panose="05000000000000000000" pitchFamily="2" charset="2"/>
              </a:rPr>
              <a:t> higher </a:t>
            </a:r>
            <a:r>
              <a:rPr lang="en-US" sz="1600" dirty="0"/>
              <a:t>predictive power</a:t>
            </a:r>
          </a:p>
        </p:txBody>
      </p:sp>
      <p:pic>
        <p:nvPicPr>
          <p:cNvPr id="5" name="Picture 4" descr="A graph of water quality&#10;&#10;Description automatically generated">
            <a:extLst>
              <a:ext uri="{FF2B5EF4-FFF2-40B4-BE49-F238E27FC236}">
                <a16:creationId xmlns:a16="http://schemas.microsoft.com/office/drawing/2014/main" id="{FF60D9A0-8856-1D7C-5CEB-A8DB084B4279}"/>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b="6816"/>
          <a:stretch/>
        </p:blipFill>
        <p:spPr>
          <a:xfrm>
            <a:off x="7194884" y="1858801"/>
            <a:ext cx="4812632" cy="3363439"/>
          </a:xfrm>
          <a:prstGeom prst="rect">
            <a:avLst/>
          </a:prstGeom>
        </p:spPr>
      </p:pic>
      <p:pic>
        <p:nvPicPr>
          <p:cNvPr id="7" name="Graphic 6" descr="Lights On with solid fill">
            <a:extLst>
              <a:ext uri="{FF2B5EF4-FFF2-40B4-BE49-F238E27FC236}">
                <a16:creationId xmlns:a16="http://schemas.microsoft.com/office/drawing/2014/main" id="{15B04EE2-3DF5-4B39-8156-700F22DD061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381178" y="186690"/>
            <a:ext cx="1145163" cy="1145163"/>
          </a:xfrm>
          <a:prstGeom prst="rect">
            <a:avLst/>
          </a:prstGeom>
        </p:spPr>
      </p:pic>
      <p:sp>
        <p:nvSpPr>
          <p:cNvPr id="4" name="TextBox 3">
            <a:extLst>
              <a:ext uri="{FF2B5EF4-FFF2-40B4-BE49-F238E27FC236}">
                <a16:creationId xmlns:a16="http://schemas.microsoft.com/office/drawing/2014/main" id="{710640FC-0D29-A5D8-5FFD-DF3440764371}"/>
              </a:ext>
            </a:extLst>
          </p:cNvPr>
          <p:cNvSpPr txBox="1"/>
          <p:nvPr/>
        </p:nvSpPr>
        <p:spPr>
          <a:xfrm>
            <a:off x="524332" y="405329"/>
            <a:ext cx="6130467" cy="707886"/>
          </a:xfrm>
          <a:prstGeom prst="rect">
            <a:avLst/>
          </a:prstGeom>
          <a:noFill/>
        </p:spPr>
        <p:txBody>
          <a:bodyPr wrap="square">
            <a:spAutoFit/>
          </a:bodyPr>
          <a:lstStyle/>
          <a:p>
            <a:pPr lvl="0">
              <a:spcAft>
                <a:spcPts val="600"/>
              </a:spcAft>
              <a:buClr>
                <a:srgbClr val="000000"/>
              </a:buClr>
            </a:pPr>
            <a:r>
              <a:rPr lang="en-US" sz="4000" b="1" dirty="0"/>
              <a:t>Take-home messages</a:t>
            </a:r>
            <a:endParaRPr lang="en-US" sz="4000" b="1" dirty="0">
              <a:cs typeface="Times New Roman" panose="02020603050405020304" pitchFamily="18" charset="0"/>
            </a:endParaRPr>
          </a:p>
        </p:txBody>
      </p:sp>
    </p:spTree>
    <p:extLst>
      <p:ext uri="{BB962C8B-B14F-4D97-AF65-F5344CB8AC3E}">
        <p14:creationId xmlns:p14="http://schemas.microsoft.com/office/powerpoint/2010/main" val="40792333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B07578F2-3CD0-7525-7AE4-EFA42BCB47DC}"/>
              </a:ext>
            </a:extLst>
          </p:cNvPr>
          <p:cNvGrpSpPr/>
          <p:nvPr/>
        </p:nvGrpSpPr>
        <p:grpSpPr>
          <a:xfrm>
            <a:off x="1336627" y="2025191"/>
            <a:ext cx="9518745" cy="2807617"/>
            <a:chOff x="1307540" y="1483282"/>
            <a:chExt cx="9518745" cy="2807617"/>
          </a:xfrm>
        </p:grpSpPr>
        <p:grpSp>
          <p:nvGrpSpPr>
            <p:cNvPr id="10" name="Group 9">
              <a:extLst>
                <a:ext uri="{FF2B5EF4-FFF2-40B4-BE49-F238E27FC236}">
                  <a16:creationId xmlns:a16="http://schemas.microsoft.com/office/drawing/2014/main" id="{31A70862-D8FA-441C-841B-D76562966B97}"/>
                </a:ext>
              </a:extLst>
            </p:cNvPr>
            <p:cNvGrpSpPr/>
            <p:nvPr/>
          </p:nvGrpSpPr>
          <p:grpSpPr>
            <a:xfrm>
              <a:off x="3560273" y="1483282"/>
              <a:ext cx="7266012" cy="2807617"/>
              <a:chOff x="3560274" y="2024912"/>
              <a:chExt cx="7266012" cy="2807617"/>
            </a:xfrm>
          </p:grpSpPr>
          <p:sp>
            <p:nvSpPr>
              <p:cNvPr id="6" name="Rectangle 5">
                <a:extLst>
                  <a:ext uri="{FF2B5EF4-FFF2-40B4-BE49-F238E27FC236}">
                    <a16:creationId xmlns:a16="http://schemas.microsoft.com/office/drawing/2014/main" id="{EA10946D-89CD-496D-A42B-E032C152BBEC}"/>
                  </a:ext>
                </a:extLst>
              </p:cNvPr>
              <p:cNvSpPr/>
              <p:nvPr/>
            </p:nvSpPr>
            <p:spPr>
              <a:xfrm>
                <a:off x="3560274" y="2024912"/>
                <a:ext cx="7266012" cy="2807617"/>
              </a:xfrm>
              <a:prstGeom prst="rect">
                <a:avLst/>
              </a:prstGeom>
              <a:solidFill>
                <a:schemeClr val="bg1"/>
              </a:solidFill>
              <a:ln w="38100">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pic>
            <p:nvPicPr>
              <p:cNvPr id="7" name="Content Placeholder 2" descr="Qr code&#10;&#10;Description automatically generated">
                <a:extLst>
                  <a:ext uri="{FF2B5EF4-FFF2-40B4-BE49-F238E27FC236}">
                    <a16:creationId xmlns:a16="http://schemas.microsoft.com/office/drawing/2014/main" id="{2ECC3119-D198-42F0-BE4B-33C36D3B0EDE}"/>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8195547" y="2197893"/>
                <a:ext cx="2462214" cy="2462214"/>
              </a:xfrm>
              <a:prstGeom prst="rect">
                <a:avLst/>
              </a:prstGeom>
            </p:spPr>
          </p:pic>
        </p:grpSp>
        <p:sp>
          <p:nvSpPr>
            <p:cNvPr id="11" name="TextBox 10">
              <a:extLst>
                <a:ext uri="{FF2B5EF4-FFF2-40B4-BE49-F238E27FC236}">
                  <a16:creationId xmlns:a16="http://schemas.microsoft.com/office/drawing/2014/main" id="{76BA59CB-E5FE-4F7F-8AB1-1B8A5EF2F02B}"/>
                </a:ext>
              </a:extLst>
            </p:cNvPr>
            <p:cNvSpPr txBox="1"/>
            <p:nvPr/>
          </p:nvSpPr>
          <p:spPr>
            <a:xfrm>
              <a:off x="3751907" y="1656263"/>
              <a:ext cx="4451378" cy="2462213"/>
            </a:xfrm>
            <a:prstGeom prst="rect">
              <a:avLst/>
            </a:prstGeom>
            <a:noFill/>
          </p:spPr>
          <p:txBody>
            <a:bodyPr wrap="square">
              <a:spAutoFit/>
            </a:bodyPr>
            <a:lstStyle/>
            <a:p>
              <a:r>
                <a:rPr lang="nl-BE" sz="2800" b="1" dirty="0" err="1"/>
                <a:t>Thank</a:t>
              </a:r>
              <a:r>
                <a:rPr lang="nl-BE" sz="2800" b="1" dirty="0"/>
                <a:t> </a:t>
              </a:r>
              <a:r>
                <a:rPr lang="nl-BE" sz="2800" b="1" dirty="0" err="1"/>
                <a:t>you</a:t>
              </a:r>
              <a:r>
                <a:rPr lang="nl-BE" sz="2800" b="1" dirty="0"/>
                <a:t>!</a:t>
              </a:r>
            </a:p>
            <a:p>
              <a:endParaRPr lang="nl-BE" sz="1800" b="1" dirty="0"/>
            </a:p>
            <a:p>
              <a:r>
                <a:rPr lang="en-US" sz="1800" b="1" dirty="0"/>
                <a:t>marit.hendrickx@kuleuven.be</a:t>
              </a:r>
            </a:p>
            <a:p>
              <a:endParaRPr lang="en-US" sz="1800" dirty="0"/>
            </a:p>
            <a:p>
              <a:r>
                <a:rPr lang="nl-NL" sz="1800" dirty="0" err="1"/>
                <a:t>Soil</a:t>
              </a:r>
              <a:r>
                <a:rPr lang="nl-NL" sz="1800" dirty="0"/>
                <a:t> &amp; Water Management, </a:t>
              </a:r>
            </a:p>
            <a:p>
              <a:r>
                <a:rPr lang="nl-NL" sz="1800" dirty="0"/>
                <a:t>KU Leuven (Arenberg)</a:t>
              </a:r>
            </a:p>
            <a:p>
              <a:r>
                <a:rPr lang="nl-NL" sz="1800" dirty="0"/>
                <a:t>Celestijnenlaan 200e - box 2411</a:t>
              </a:r>
            </a:p>
            <a:p>
              <a:r>
                <a:rPr lang="nl-NL" sz="1800" dirty="0"/>
                <a:t>3001 Leuven</a:t>
              </a:r>
              <a:r>
                <a:rPr lang="en-US" sz="1800" dirty="0"/>
                <a:t> </a:t>
              </a:r>
            </a:p>
          </p:txBody>
        </p:sp>
        <p:pic>
          <p:nvPicPr>
            <p:cNvPr id="4" name="Picture 3" descr="A person standing on a path near a lake&#10;&#10;Description automatically generated">
              <a:extLst>
                <a:ext uri="{FF2B5EF4-FFF2-40B4-BE49-F238E27FC236}">
                  <a16:creationId xmlns:a16="http://schemas.microsoft.com/office/drawing/2014/main" id="{11E81198-7B3D-B5EE-7503-8DFF00ACC72A}"/>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1307540" y="1483283"/>
              <a:ext cx="2156916" cy="2807616"/>
            </a:xfrm>
            <a:prstGeom prst="rect">
              <a:avLst/>
            </a:prstGeom>
          </p:spPr>
        </p:pic>
      </p:grpSp>
      <p:sp>
        <p:nvSpPr>
          <p:cNvPr id="15" name="TextBox 14">
            <a:extLst>
              <a:ext uri="{FF2B5EF4-FFF2-40B4-BE49-F238E27FC236}">
                <a16:creationId xmlns:a16="http://schemas.microsoft.com/office/drawing/2014/main" id="{39444E90-7731-C5BA-FB30-5DD84BBA7E5B}"/>
              </a:ext>
            </a:extLst>
          </p:cNvPr>
          <p:cNvSpPr txBox="1"/>
          <p:nvPr/>
        </p:nvSpPr>
        <p:spPr>
          <a:xfrm>
            <a:off x="1336627" y="5283929"/>
            <a:ext cx="9559278" cy="643028"/>
          </a:xfrm>
          <a:prstGeom prst="rect">
            <a:avLst/>
          </a:prstGeom>
        </p:spPr>
        <p:txBody>
          <a:bodyPr vert="horz" lIns="0" tIns="0" rIns="0" bIns="0" rtlCol="0" anchor="ctr" anchorCtr="0">
            <a:normAutofit fontScale="97500"/>
          </a:bodyPr>
          <a:lstStyle>
            <a:lvl1pPr>
              <a:lnSpc>
                <a:spcPct val="100000"/>
              </a:lnSpc>
              <a:spcBef>
                <a:spcPct val="0"/>
              </a:spcBef>
              <a:buNone/>
              <a:defRPr sz="3200" b="1" baseline="0">
                <a:solidFill>
                  <a:schemeClr val="bg1"/>
                </a:solidFill>
                <a:latin typeface="Arial" charset="0"/>
                <a:ea typeface="+mj-ea"/>
                <a:cs typeface="+mj-cs"/>
              </a:defRPr>
            </a:lvl1pPr>
          </a:lstStyle>
          <a:p>
            <a:pPr algn="ctr"/>
            <a:r>
              <a:rPr lang="en-US" sz="1800" i="1" dirty="0">
                <a:solidFill>
                  <a:schemeClr val="tx1"/>
                </a:solidFill>
                <a:latin typeface="+mn-lt"/>
              </a:rPr>
              <a:t>Acknowledgements:</a:t>
            </a:r>
            <a:br>
              <a:rPr lang="en-US" sz="1800" b="0" i="1" dirty="0">
                <a:solidFill>
                  <a:schemeClr val="tx1"/>
                </a:solidFill>
                <a:latin typeface="+mn-lt"/>
              </a:rPr>
            </a:br>
            <a:r>
              <a:rPr lang="en-US" sz="1800" b="0" i="1" dirty="0">
                <a:solidFill>
                  <a:schemeClr val="tx1"/>
                </a:solidFill>
                <a:latin typeface="+mn-lt"/>
              </a:rPr>
              <a:t>prof. Jan Diels, prof. Jan Vanderborght, dr. </a:t>
            </a:r>
            <a:r>
              <a:rPr lang="en-US" sz="1800" b="0" i="1" dirty="0" err="1">
                <a:solidFill>
                  <a:schemeClr val="tx1"/>
                </a:solidFill>
                <a:latin typeface="+mn-lt"/>
              </a:rPr>
              <a:t>ir.</a:t>
            </a:r>
            <a:r>
              <a:rPr lang="en-US" sz="1800" b="0" i="1" dirty="0">
                <a:solidFill>
                  <a:schemeClr val="tx1"/>
                </a:solidFill>
                <a:latin typeface="+mn-lt"/>
              </a:rPr>
              <a:t> Pieter Janssens</a:t>
            </a:r>
          </a:p>
        </p:txBody>
      </p:sp>
      <p:pic>
        <p:nvPicPr>
          <p:cNvPr id="18" name="Picture 17" descr="Logo, company name&#10;&#10;Description automatically generated">
            <a:extLst>
              <a:ext uri="{FF2B5EF4-FFF2-40B4-BE49-F238E27FC236}">
                <a16:creationId xmlns:a16="http://schemas.microsoft.com/office/drawing/2014/main" id="{3C0BF728-6BEF-F4F5-159B-1FDE9AB7D7E1}"/>
              </a:ext>
            </a:extLst>
          </p:cNvPr>
          <p:cNvPicPr>
            <a:picLocks noChangeAspect="1"/>
          </p:cNvPicPr>
          <p:nvPr/>
        </p:nvPicPr>
        <p:blipFill>
          <a:blip r:embed="rId5" cstate="hqprint">
            <a:clrChange>
              <a:clrFrom>
                <a:srgbClr val="FEFEFE"/>
              </a:clrFrom>
              <a:clrTo>
                <a:srgbClr val="FEFEFE">
                  <a:alpha val="0"/>
                </a:srgbClr>
              </a:clrTo>
            </a:clrChange>
            <a:extLst>
              <a:ext uri="{28A0092B-C50C-407E-A947-70E740481C1C}">
                <a14:useLocalDpi xmlns:a14="http://schemas.microsoft.com/office/drawing/2010/main"/>
              </a:ext>
            </a:extLst>
          </a:blip>
          <a:stretch>
            <a:fillRect/>
          </a:stretch>
        </p:blipFill>
        <p:spPr>
          <a:xfrm>
            <a:off x="9391945" y="6112383"/>
            <a:ext cx="1168616" cy="742362"/>
          </a:xfrm>
          <a:prstGeom prst="rect">
            <a:avLst/>
          </a:prstGeom>
        </p:spPr>
      </p:pic>
      <p:pic>
        <p:nvPicPr>
          <p:cNvPr id="20" name="Picture 19" descr="A screenshot of a video game&#10;&#10;Description automatically generated with low confidence">
            <a:extLst>
              <a:ext uri="{FF2B5EF4-FFF2-40B4-BE49-F238E27FC236}">
                <a16:creationId xmlns:a16="http://schemas.microsoft.com/office/drawing/2014/main" id="{27CDC8A8-8AA8-3EB7-2249-E7E1EC246903}"/>
              </a:ext>
            </a:extLst>
          </p:cNvPr>
          <p:cNvPicPr>
            <a:picLocks noChangeAspect="1"/>
          </p:cNvPicPr>
          <p:nvPr/>
        </p:nvPicPr>
        <p:blipFill>
          <a:blip r:embed="rId6"/>
          <a:stretch>
            <a:fillRect/>
          </a:stretch>
        </p:blipFill>
        <p:spPr>
          <a:xfrm>
            <a:off x="3381996" y="6323677"/>
            <a:ext cx="1477532" cy="395034"/>
          </a:xfrm>
          <a:prstGeom prst="rect">
            <a:avLst/>
          </a:prstGeom>
        </p:spPr>
      </p:pic>
      <p:pic>
        <p:nvPicPr>
          <p:cNvPr id="21" name="Picture 20" descr="Icon&#10;&#10;Description automatically generated">
            <a:extLst>
              <a:ext uri="{FF2B5EF4-FFF2-40B4-BE49-F238E27FC236}">
                <a16:creationId xmlns:a16="http://schemas.microsoft.com/office/drawing/2014/main" id="{3FC557B6-3382-655E-DF39-FFE26D97487A}"/>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8354967" y="6211493"/>
            <a:ext cx="547394" cy="547394"/>
          </a:xfrm>
          <a:prstGeom prst="rect">
            <a:avLst/>
          </a:prstGeom>
        </p:spPr>
      </p:pic>
      <p:pic>
        <p:nvPicPr>
          <p:cNvPr id="22" name="Picture 21" descr="A picture containing logo&#10;&#10;Description automatically generated">
            <a:extLst>
              <a:ext uri="{FF2B5EF4-FFF2-40B4-BE49-F238E27FC236}">
                <a16:creationId xmlns:a16="http://schemas.microsoft.com/office/drawing/2014/main" id="{D5DC2D6A-C4B6-D585-BAAF-13C81E2420DC}"/>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6540276" y="6247498"/>
            <a:ext cx="1477531" cy="495695"/>
          </a:xfrm>
          <a:prstGeom prst="rect">
            <a:avLst/>
          </a:prstGeom>
        </p:spPr>
      </p:pic>
      <p:pic>
        <p:nvPicPr>
          <p:cNvPr id="5122" name="Picture 2">
            <a:extLst>
              <a:ext uri="{FF2B5EF4-FFF2-40B4-BE49-F238E27FC236}">
                <a16:creationId xmlns:a16="http://schemas.microsoft.com/office/drawing/2014/main" id="{54FBE928-968D-1AB9-D636-537894A92488}"/>
              </a:ext>
            </a:extLst>
          </p:cNvPr>
          <p:cNvPicPr>
            <a:picLocks noChangeAspect="1" noChangeArrowheads="1"/>
          </p:cNvPicPr>
          <p:nvPr/>
        </p:nvPicPr>
        <p:blipFill>
          <a:blip r:embed="rId9" cstate="hqprint">
            <a:extLst>
              <a:ext uri="{28A0092B-C50C-407E-A947-70E740481C1C}">
                <a14:useLocalDpi xmlns:a14="http://schemas.microsoft.com/office/drawing/2010/main"/>
              </a:ext>
            </a:extLst>
          </a:blip>
          <a:srcRect/>
          <a:stretch>
            <a:fillRect/>
          </a:stretch>
        </p:blipFill>
        <p:spPr bwMode="auto">
          <a:xfrm>
            <a:off x="5110480" y="6112383"/>
            <a:ext cx="1210465" cy="745617"/>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Flanders (VLEVA, VLAIO, EWI) | ERRIN Website">
            <a:extLst>
              <a:ext uri="{FF2B5EF4-FFF2-40B4-BE49-F238E27FC236}">
                <a16:creationId xmlns:a16="http://schemas.microsoft.com/office/drawing/2014/main" id="{DD396964-D8C8-B8DB-FC19-714DFDCFD955}"/>
              </a:ext>
            </a:extLst>
          </p:cNvPr>
          <p:cNvPicPr>
            <a:picLocks noChangeAspect="1" noChangeArrowheads="1"/>
          </p:cNvPicPr>
          <p:nvPr/>
        </p:nvPicPr>
        <p:blipFill rotWithShape="1">
          <a:blip r:embed="rId10" cstate="hqprint">
            <a:extLst>
              <a:ext uri="{28A0092B-C50C-407E-A947-70E740481C1C}">
                <a14:useLocalDpi xmlns:a14="http://schemas.microsoft.com/office/drawing/2010/main"/>
              </a:ext>
            </a:extLst>
          </a:blip>
          <a:srcRect/>
          <a:stretch/>
        </p:blipFill>
        <p:spPr bwMode="auto">
          <a:xfrm>
            <a:off x="1294367" y="6163676"/>
            <a:ext cx="1926138" cy="643029"/>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a:extLst>
              <a:ext uri="{FF2B5EF4-FFF2-40B4-BE49-F238E27FC236}">
                <a16:creationId xmlns:a16="http://schemas.microsoft.com/office/drawing/2014/main" id="{130C2A9E-0D2F-74D0-797D-DC5D6D90E851}"/>
              </a:ext>
            </a:extLst>
          </p:cNvPr>
          <p:cNvPicPr>
            <a:picLocks noChangeAspect="1" noChangeArrowheads="1"/>
          </p:cNvPicPr>
          <p:nvPr/>
        </p:nvPicPr>
        <p:blipFill>
          <a:blip r:embed="rId11" cstate="hqprint">
            <a:extLst>
              <a:ext uri="{28A0092B-C50C-407E-A947-70E740481C1C}">
                <a14:useLocalDpi xmlns:a14="http://schemas.microsoft.com/office/drawing/2010/main"/>
              </a:ext>
            </a:extLst>
          </a:blip>
          <a:srcRect/>
          <a:stretch>
            <a:fillRect/>
          </a:stretch>
        </p:blipFill>
        <p:spPr bwMode="auto">
          <a:xfrm>
            <a:off x="2496711" y="365476"/>
            <a:ext cx="889988" cy="7054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12711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FE37930D-F6F2-8BED-79DA-FC5206EE6847}"/>
              </a:ext>
            </a:extLst>
          </p:cNvPr>
          <p:cNvCxnSpPr>
            <a:cxnSpLocks/>
          </p:cNvCxnSpPr>
          <p:nvPr/>
        </p:nvCxnSpPr>
        <p:spPr>
          <a:xfrm>
            <a:off x="8190684" y="3802023"/>
            <a:ext cx="587556" cy="0"/>
          </a:xfrm>
          <a:prstGeom prst="line">
            <a:avLst/>
          </a:prstGeom>
          <a:ln w="38100">
            <a:solidFill>
              <a:schemeClr val="accent4">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28" name="Straight Connector 1027">
            <a:extLst>
              <a:ext uri="{FF2B5EF4-FFF2-40B4-BE49-F238E27FC236}">
                <a16:creationId xmlns:a16="http://schemas.microsoft.com/office/drawing/2014/main" id="{5994A70A-5DA4-BC31-F4A2-26BF0E3A0098}"/>
              </a:ext>
            </a:extLst>
          </p:cNvPr>
          <p:cNvCxnSpPr>
            <a:cxnSpLocks/>
          </p:cNvCxnSpPr>
          <p:nvPr/>
        </p:nvCxnSpPr>
        <p:spPr>
          <a:xfrm flipV="1">
            <a:off x="8210550" y="2575183"/>
            <a:ext cx="0" cy="4064377"/>
          </a:xfrm>
          <a:prstGeom prst="line">
            <a:avLst/>
          </a:prstGeom>
          <a:ln w="38100">
            <a:solidFill>
              <a:schemeClr val="accent4">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31" name="Straight Connector 1030">
            <a:extLst>
              <a:ext uri="{FF2B5EF4-FFF2-40B4-BE49-F238E27FC236}">
                <a16:creationId xmlns:a16="http://schemas.microsoft.com/office/drawing/2014/main" id="{C42D0682-D85B-D39C-9AD8-05370793D7C1}"/>
              </a:ext>
            </a:extLst>
          </p:cNvPr>
          <p:cNvCxnSpPr>
            <a:cxnSpLocks/>
          </p:cNvCxnSpPr>
          <p:nvPr/>
        </p:nvCxnSpPr>
        <p:spPr>
          <a:xfrm>
            <a:off x="7658099" y="2582803"/>
            <a:ext cx="1053466" cy="0"/>
          </a:xfrm>
          <a:prstGeom prst="line">
            <a:avLst/>
          </a:prstGeom>
          <a:ln w="38100">
            <a:solidFill>
              <a:schemeClr val="accent4">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F72F9F23-F660-DB0A-3A1F-C5E72F7EB7AF}"/>
              </a:ext>
            </a:extLst>
          </p:cNvPr>
          <p:cNvSpPr>
            <a:spLocks noGrp="1"/>
          </p:cNvSpPr>
          <p:nvPr>
            <p:ph type="title"/>
          </p:nvPr>
        </p:nvSpPr>
        <p:spPr/>
        <p:txBody>
          <a:bodyPr>
            <a:normAutofit/>
          </a:bodyPr>
          <a:lstStyle/>
          <a:p>
            <a:r>
              <a:rPr lang="en-US" b="1" dirty="0"/>
              <a:t>SWIM²</a:t>
            </a:r>
            <a:br>
              <a:rPr lang="en-US" b="1" dirty="0"/>
            </a:br>
            <a:r>
              <a:rPr lang="en-US" sz="2400" i="1" dirty="0"/>
              <a:t>Sensor Wielded Inverse Modelling of a Soil Water Irrigation Model</a:t>
            </a:r>
            <a:endParaRPr lang="en-US" sz="3300" b="1" i="1" dirty="0"/>
          </a:p>
        </p:txBody>
      </p:sp>
      <p:cxnSp>
        <p:nvCxnSpPr>
          <p:cNvPr id="27" name="Straight Connector 26">
            <a:extLst>
              <a:ext uri="{FF2B5EF4-FFF2-40B4-BE49-F238E27FC236}">
                <a16:creationId xmlns:a16="http://schemas.microsoft.com/office/drawing/2014/main" id="{1BDAADC0-EEF7-2158-70BB-3ADB4C421551}"/>
              </a:ext>
            </a:extLst>
          </p:cNvPr>
          <p:cNvCxnSpPr>
            <a:cxnSpLocks/>
          </p:cNvCxnSpPr>
          <p:nvPr/>
        </p:nvCxnSpPr>
        <p:spPr>
          <a:xfrm>
            <a:off x="9753600" y="3078480"/>
            <a:ext cx="0" cy="1504950"/>
          </a:xfrm>
          <a:prstGeom prst="line">
            <a:avLst/>
          </a:pr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F47B9552-0E32-2924-7BF5-A8227D4E28E1}"/>
              </a:ext>
            </a:extLst>
          </p:cNvPr>
          <p:cNvCxnSpPr>
            <a:cxnSpLocks/>
          </p:cNvCxnSpPr>
          <p:nvPr/>
        </p:nvCxnSpPr>
        <p:spPr>
          <a:xfrm>
            <a:off x="7796710" y="4754880"/>
            <a:ext cx="2203270" cy="0"/>
          </a:xfrm>
          <a:prstGeom prst="line">
            <a:avLst/>
          </a:prstGeom>
          <a:ln w="381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6B596A0A-CC62-FD2B-2511-F0C0D6E1C684}"/>
              </a:ext>
            </a:extLst>
          </p:cNvPr>
          <p:cNvCxnSpPr>
            <a:cxnSpLocks/>
          </p:cNvCxnSpPr>
          <p:nvPr/>
        </p:nvCxnSpPr>
        <p:spPr>
          <a:xfrm>
            <a:off x="7802880" y="4564380"/>
            <a:ext cx="1950720" cy="0"/>
          </a:xfrm>
          <a:prstGeom prst="line">
            <a:avLst/>
          </a:pr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7697CFA-064A-DBB4-CE38-88944EEDD645}"/>
              </a:ext>
            </a:extLst>
          </p:cNvPr>
          <p:cNvCxnSpPr>
            <a:cxnSpLocks/>
          </p:cNvCxnSpPr>
          <p:nvPr/>
        </p:nvCxnSpPr>
        <p:spPr>
          <a:xfrm>
            <a:off x="9981984" y="4323519"/>
            <a:ext cx="0" cy="449141"/>
          </a:xfrm>
          <a:prstGeom prst="line">
            <a:avLst/>
          </a:prstGeom>
          <a:ln w="381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46" name="Rectangle 45">
            <a:extLst>
              <a:ext uri="{FF2B5EF4-FFF2-40B4-BE49-F238E27FC236}">
                <a16:creationId xmlns:a16="http://schemas.microsoft.com/office/drawing/2014/main" id="{EC0CA4BD-44AC-9BEC-3B8D-514784A40C5B}"/>
              </a:ext>
            </a:extLst>
          </p:cNvPr>
          <p:cNvSpPr/>
          <p:nvPr/>
        </p:nvSpPr>
        <p:spPr>
          <a:xfrm>
            <a:off x="783768" y="4183273"/>
            <a:ext cx="2852489" cy="891409"/>
          </a:xfrm>
          <a:prstGeom prst="rect">
            <a:avLst/>
          </a:prstGeom>
          <a:solidFill>
            <a:schemeClr val="accent4">
              <a:lumMod val="75000"/>
            </a:schemeClr>
          </a:solidFill>
          <a:ln w="38100">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Posterior parameter distributions</a:t>
            </a:r>
          </a:p>
        </p:txBody>
      </p:sp>
      <p:sp>
        <p:nvSpPr>
          <p:cNvPr id="52" name="Rectangle 51">
            <a:extLst>
              <a:ext uri="{FF2B5EF4-FFF2-40B4-BE49-F238E27FC236}">
                <a16:creationId xmlns:a16="http://schemas.microsoft.com/office/drawing/2014/main" id="{E975EB64-7123-F583-7FD5-09DBE274F470}"/>
              </a:ext>
            </a:extLst>
          </p:cNvPr>
          <p:cNvSpPr/>
          <p:nvPr/>
        </p:nvSpPr>
        <p:spPr>
          <a:xfrm>
            <a:off x="783771" y="2005426"/>
            <a:ext cx="2852485" cy="1504949"/>
          </a:xfrm>
          <a:prstGeom prst="rect">
            <a:avLst/>
          </a:prstGeom>
          <a:noFill/>
          <a:ln w="38100">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rgbClr val="466172"/>
                </a:solidFill>
              </a:rPr>
              <a:t>Boundary &amp; initial conditions</a:t>
            </a:r>
          </a:p>
          <a:p>
            <a:pPr algn="ctr"/>
            <a:r>
              <a:rPr lang="en-US" dirty="0">
                <a:solidFill>
                  <a:srgbClr val="466172"/>
                </a:solidFill>
              </a:rPr>
              <a:t>Weather data</a:t>
            </a:r>
          </a:p>
          <a:p>
            <a:pPr algn="ctr"/>
            <a:r>
              <a:rPr lang="en-US" dirty="0">
                <a:solidFill>
                  <a:srgbClr val="466172"/>
                </a:solidFill>
              </a:rPr>
              <a:t>Crop &amp; soil information</a:t>
            </a:r>
          </a:p>
          <a:p>
            <a:pPr algn="ctr"/>
            <a:r>
              <a:rPr lang="en-US" dirty="0">
                <a:solidFill>
                  <a:srgbClr val="466172"/>
                </a:solidFill>
              </a:rPr>
              <a:t>Prior distributions</a:t>
            </a:r>
          </a:p>
        </p:txBody>
      </p:sp>
      <p:cxnSp>
        <p:nvCxnSpPr>
          <p:cNvPr id="53" name="Straight Connector 52">
            <a:extLst>
              <a:ext uri="{FF2B5EF4-FFF2-40B4-BE49-F238E27FC236}">
                <a16:creationId xmlns:a16="http://schemas.microsoft.com/office/drawing/2014/main" id="{D636BE86-5542-894F-0489-E746B49BF522}"/>
              </a:ext>
            </a:extLst>
          </p:cNvPr>
          <p:cNvCxnSpPr>
            <a:cxnSpLocks/>
            <a:endCxn id="13" idx="1"/>
          </p:cNvCxnSpPr>
          <p:nvPr/>
        </p:nvCxnSpPr>
        <p:spPr>
          <a:xfrm>
            <a:off x="3636256" y="2575183"/>
            <a:ext cx="761570" cy="0"/>
          </a:xfrm>
          <a:prstGeom prst="line">
            <a:avLst/>
          </a:prstGeom>
          <a:ln w="381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E207168F-4EEE-D305-E300-931A8D17F7C5}"/>
              </a:ext>
            </a:extLst>
          </p:cNvPr>
          <p:cNvCxnSpPr>
            <a:cxnSpLocks/>
          </p:cNvCxnSpPr>
          <p:nvPr/>
        </p:nvCxnSpPr>
        <p:spPr>
          <a:xfrm>
            <a:off x="3636256" y="4668143"/>
            <a:ext cx="761570" cy="0"/>
          </a:xfrm>
          <a:prstGeom prst="line">
            <a:avLst/>
          </a:prstGeom>
          <a:ln w="381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25634159-F67D-0689-3D57-B11684C9E84A}"/>
              </a:ext>
            </a:extLst>
          </p:cNvPr>
          <p:cNvCxnSpPr>
            <a:cxnSpLocks/>
            <a:endCxn id="47" idx="0"/>
          </p:cNvCxnSpPr>
          <p:nvPr/>
        </p:nvCxnSpPr>
        <p:spPr>
          <a:xfrm>
            <a:off x="2210012" y="4917440"/>
            <a:ext cx="0" cy="304165"/>
          </a:xfrm>
          <a:prstGeom prst="line">
            <a:avLst/>
          </a:prstGeom>
          <a:ln w="381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1037C780-C1CA-B18D-0935-8BEAC9B8567F}"/>
              </a:ext>
            </a:extLst>
          </p:cNvPr>
          <p:cNvGrpSpPr/>
          <p:nvPr/>
        </p:nvGrpSpPr>
        <p:grpSpPr>
          <a:xfrm>
            <a:off x="783768" y="5221605"/>
            <a:ext cx="7019111" cy="891409"/>
            <a:chOff x="783768" y="5221605"/>
            <a:chExt cx="7019111" cy="891409"/>
          </a:xfrm>
        </p:grpSpPr>
        <p:sp>
          <p:nvSpPr>
            <p:cNvPr id="23" name="Rectangle 22">
              <a:extLst>
                <a:ext uri="{FF2B5EF4-FFF2-40B4-BE49-F238E27FC236}">
                  <a16:creationId xmlns:a16="http://schemas.microsoft.com/office/drawing/2014/main" id="{0627F488-037F-6FD5-CC45-30CE5D833E43}"/>
                </a:ext>
              </a:extLst>
            </p:cNvPr>
            <p:cNvSpPr/>
            <p:nvPr/>
          </p:nvSpPr>
          <p:spPr>
            <a:xfrm>
              <a:off x="4397826" y="5437463"/>
              <a:ext cx="3405053" cy="490604"/>
            </a:xfrm>
            <a:prstGeom prst="rect">
              <a:avLst/>
            </a:prstGeom>
            <a:no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66172"/>
                  </a:solidFill>
                </a:rPr>
                <a:t>Optimal irrigation advice</a:t>
              </a:r>
            </a:p>
          </p:txBody>
        </p:sp>
        <p:sp>
          <p:nvSpPr>
            <p:cNvPr id="47" name="Rectangle 46">
              <a:extLst>
                <a:ext uri="{FF2B5EF4-FFF2-40B4-BE49-F238E27FC236}">
                  <a16:creationId xmlns:a16="http://schemas.microsoft.com/office/drawing/2014/main" id="{B1B2A3BB-F6F6-7823-AC7B-C5C8DE94A92C}"/>
                </a:ext>
              </a:extLst>
            </p:cNvPr>
            <p:cNvSpPr/>
            <p:nvPr/>
          </p:nvSpPr>
          <p:spPr>
            <a:xfrm>
              <a:off x="783768" y="5221605"/>
              <a:ext cx="2852488" cy="891409"/>
            </a:xfrm>
            <a:prstGeom prst="rect">
              <a:avLst/>
            </a:prstGeom>
            <a:solidFill>
              <a:schemeClr val="accent4">
                <a:lumMod val="75000"/>
              </a:schemeClr>
            </a:solidFill>
            <a:ln w="38100">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Soil moisture </a:t>
              </a:r>
              <a:br>
                <a:rPr lang="en-US" b="1" dirty="0"/>
              </a:br>
              <a:r>
                <a:rPr lang="en-US" b="1" dirty="0"/>
                <a:t>simulation &amp; prediction</a:t>
              </a:r>
            </a:p>
            <a:p>
              <a:pPr algn="ctr"/>
              <a:r>
                <a:rPr lang="en-US" dirty="0"/>
                <a:t>with uncertainty estimate</a:t>
              </a:r>
            </a:p>
          </p:txBody>
        </p:sp>
        <p:cxnSp>
          <p:nvCxnSpPr>
            <p:cNvPr id="59" name="Straight Connector 58">
              <a:extLst>
                <a:ext uri="{FF2B5EF4-FFF2-40B4-BE49-F238E27FC236}">
                  <a16:creationId xmlns:a16="http://schemas.microsoft.com/office/drawing/2014/main" id="{CCF89475-7045-463B-5A83-0D9F0C3D7C21}"/>
                </a:ext>
              </a:extLst>
            </p:cNvPr>
            <p:cNvCxnSpPr>
              <a:cxnSpLocks/>
            </p:cNvCxnSpPr>
            <p:nvPr/>
          </p:nvCxnSpPr>
          <p:spPr>
            <a:xfrm>
              <a:off x="3636256" y="5695298"/>
              <a:ext cx="761570" cy="0"/>
            </a:xfrm>
            <a:prstGeom prst="line">
              <a:avLst/>
            </a:prstGeom>
            <a:ln w="38100">
              <a:solidFill>
                <a:schemeClr val="accent4">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pic>
        <p:nvPicPr>
          <p:cNvPr id="61" name="Graphic 60" descr="Water with solid fill">
            <a:extLst>
              <a:ext uri="{FF2B5EF4-FFF2-40B4-BE49-F238E27FC236}">
                <a16:creationId xmlns:a16="http://schemas.microsoft.com/office/drawing/2014/main" id="{740E6502-13BE-A8C1-732C-55943826CA7A}"/>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806653" y="5844001"/>
            <a:ext cx="578689" cy="578689"/>
          </a:xfrm>
          <a:prstGeom prst="rect">
            <a:avLst/>
          </a:prstGeom>
        </p:spPr>
      </p:pic>
      <p:cxnSp>
        <p:nvCxnSpPr>
          <p:cNvPr id="63" name="Straight Connector 62">
            <a:extLst>
              <a:ext uri="{FF2B5EF4-FFF2-40B4-BE49-F238E27FC236}">
                <a16:creationId xmlns:a16="http://schemas.microsoft.com/office/drawing/2014/main" id="{A389351D-DBF4-3932-7DD3-2AA15A3AD06D}"/>
              </a:ext>
            </a:extLst>
          </p:cNvPr>
          <p:cNvCxnSpPr/>
          <p:nvPr/>
        </p:nvCxnSpPr>
        <p:spPr>
          <a:xfrm>
            <a:off x="6096000" y="6390640"/>
            <a:ext cx="0" cy="264160"/>
          </a:xfrm>
          <a:prstGeom prst="line">
            <a:avLst/>
          </a:prstGeom>
          <a:ln w="38100">
            <a:solidFill>
              <a:schemeClr val="accent4">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24" name="Straight Connector 1023">
            <a:extLst>
              <a:ext uri="{FF2B5EF4-FFF2-40B4-BE49-F238E27FC236}">
                <a16:creationId xmlns:a16="http://schemas.microsoft.com/office/drawing/2014/main" id="{30277626-A100-F7D7-D8C2-50620819989A}"/>
              </a:ext>
            </a:extLst>
          </p:cNvPr>
          <p:cNvCxnSpPr>
            <a:cxnSpLocks/>
          </p:cNvCxnSpPr>
          <p:nvPr/>
        </p:nvCxnSpPr>
        <p:spPr>
          <a:xfrm>
            <a:off x="6076950" y="6639560"/>
            <a:ext cx="2133600" cy="0"/>
          </a:xfrm>
          <a:prstGeom prst="line">
            <a:avLst/>
          </a:prstGeom>
          <a:ln w="38100">
            <a:solidFill>
              <a:schemeClr val="accent4">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35" name="Rectangle 1034">
            <a:extLst>
              <a:ext uri="{FF2B5EF4-FFF2-40B4-BE49-F238E27FC236}">
                <a16:creationId xmlns:a16="http://schemas.microsoft.com/office/drawing/2014/main" id="{E4AD42ED-4D2D-CE64-A870-54CC92504F3D}"/>
              </a:ext>
            </a:extLst>
          </p:cNvPr>
          <p:cNvSpPr/>
          <p:nvPr/>
        </p:nvSpPr>
        <p:spPr>
          <a:xfrm rot="16200000">
            <a:off x="7662861" y="5888726"/>
            <a:ext cx="1480456" cy="490604"/>
          </a:xfrm>
          <a:prstGeom prst="rect">
            <a:avLst/>
          </a:prstGeom>
          <a:no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4">
                    <a:lumMod val="60000"/>
                    <a:lumOff val="40000"/>
                  </a:schemeClr>
                </a:solidFill>
              </a:rPr>
              <a:t>FEEDBACK</a:t>
            </a:r>
          </a:p>
        </p:txBody>
      </p:sp>
      <p:grpSp>
        <p:nvGrpSpPr>
          <p:cNvPr id="11" name="Group 10">
            <a:extLst>
              <a:ext uri="{FF2B5EF4-FFF2-40B4-BE49-F238E27FC236}">
                <a16:creationId xmlns:a16="http://schemas.microsoft.com/office/drawing/2014/main" id="{406E231B-5186-F85B-4929-A9CDBD18E4B4}"/>
              </a:ext>
            </a:extLst>
          </p:cNvPr>
          <p:cNvGrpSpPr/>
          <p:nvPr/>
        </p:nvGrpSpPr>
        <p:grpSpPr>
          <a:xfrm>
            <a:off x="4397825" y="2005427"/>
            <a:ext cx="3405054" cy="3069255"/>
            <a:chOff x="4397825" y="2005427"/>
            <a:chExt cx="3405054" cy="3069255"/>
          </a:xfrm>
        </p:grpSpPr>
        <p:sp>
          <p:nvSpPr>
            <p:cNvPr id="13" name="Rectangle 12">
              <a:extLst>
                <a:ext uri="{FF2B5EF4-FFF2-40B4-BE49-F238E27FC236}">
                  <a16:creationId xmlns:a16="http://schemas.microsoft.com/office/drawing/2014/main" id="{33F0F9F2-869E-BC22-385C-EC6E97149932}"/>
                </a:ext>
              </a:extLst>
            </p:cNvPr>
            <p:cNvSpPr/>
            <p:nvPr/>
          </p:nvSpPr>
          <p:spPr>
            <a:xfrm>
              <a:off x="4397826" y="2005427"/>
              <a:ext cx="3405053" cy="1139512"/>
            </a:xfrm>
            <a:prstGeom prst="rect">
              <a:avLst/>
            </a:prstGeom>
            <a:solidFill>
              <a:schemeClr val="accent4">
                <a:lumMod val="75000"/>
              </a:schemeClr>
            </a:solidFill>
            <a:ln w="38100">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t>Soil water balance </a:t>
              </a:r>
              <a:br>
                <a:rPr lang="en-US" sz="2400" b="1" dirty="0"/>
              </a:br>
              <a:r>
                <a:rPr lang="en-US" sz="2400" b="1" dirty="0"/>
                <a:t>model</a:t>
              </a:r>
            </a:p>
          </p:txBody>
        </p:sp>
        <p:sp>
          <p:nvSpPr>
            <p:cNvPr id="17" name="Arrow: Circular 16">
              <a:extLst>
                <a:ext uri="{FF2B5EF4-FFF2-40B4-BE49-F238E27FC236}">
                  <a16:creationId xmlns:a16="http://schemas.microsoft.com/office/drawing/2014/main" id="{EA55451B-8A87-17D1-A05B-5DE0F180C6A0}"/>
                </a:ext>
              </a:extLst>
            </p:cNvPr>
            <p:cNvSpPr/>
            <p:nvPr/>
          </p:nvSpPr>
          <p:spPr>
            <a:xfrm>
              <a:off x="5631248" y="3178826"/>
              <a:ext cx="929504" cy="891408"/>
            </a:xfrm>
            <a:prstGeom prst="circularArrow">
              <a:avLst>
                <a:gd name="adj1" fmla="val 12500"/>
                <a:gd name="adj2" fmla="val 1142319"/>
                <a:gd name="adj3" fmla="val 20457681"/>
                <a:gd name="adj4" fmla="val 10800000"/>
                <a:gd name="adj5" fmla="val 13359"/>
              </a:avLst>
            </a:prstGeom>
            <a:solidFill>
              <a:schemeClr val="bg1"/>
            </a:solidFill>
            <a:ln w="38100">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Arrow: Circular 18">
              <a:extLst>
                <a:ext uri="{FF2B5EF4-FFF2-40B4-BE49-F238E27FC236}">
                  <a16:creationId xmlns:a16="http://schemas.microsoft.com/office/drawing/2014/main" id="{6CF7203A-3FA8-EA21-7FEB-4A6D8FD0F58F}"/>
                </a:ext>
              </a:extLst>
            </p:cNvPr>
            <p:cNvSpPr/>
            <p:nvPr/>
          </p:nvSpPr>
          <p:spPr>
            <a:xfrm rot="10800000">
              <a:off x="5631248" y="3257978"/>
              <a:ext cx="929504" cy="891408"/>
            </a:xfrm>
            <a:prstGeom prst="circularArrow">
              <a:avLst>
                <a:gd name="adj1" fmla="val 12500"/>
                <a:gd name="adj2" fmla="val 1142319"/>
                <a:gd name="adj3" fmla="val 20457681"/>
                <a:gd name="adj4" fmla="val 10800000"/>
                <a:gd name="adj5" fmla="val 13359"/>
              </a:avLst>
            </a:prstGeom>
            <a:solidFill>
              <a:schemeClr val="bg1"/>
            </a:solidFill>
            <a:ln w="38100">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Rectangle 23">
              <a:extLst>
                <a:ext uri="{FF2B5EF4-FFF2-40B4-BE49-F238E27FC236}">
                  <a16:creationId xmlns:a16="http://schemas.microsoft.com/office/drawing/2014/main" id="{DDDCAD97-DF12-65CB-6E6F-91C7AA7A744B}"/>
                </a:ext>
              </a:extLst>
            </p:cNvPr>
            <p:cNvSpPr/>
            <p:nvPr/>
          </p:nvSpPr>
          <p:spPr>
            <a:xfrm>
              <a:off x="4397827" y="4183274"/>
              <a:ext cx="3396343" cy="891408"/>
            </a:xfrm>
            <a:prstGeom prst="rect">
              <a:avLst/>
            </a:prstGeom>
            <a:noFill/>
            <a:ln w="38100">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rgbClr val="466172"/>
                  </a:solidFill>
                </a:rPr>
                <a:t>Parameter estimation </a:t>
              </a:r>
              <a:br>
                <a:rPr lang="en-US" b="1" dirty="0">
                  <a:solidFill>
                    <a:srgbClr val="466172"/>
                  </a:solidFill>
                </a:rPr>
              </a:br>
              <a:r>
                <a:rPr lang="en-US" dirty="0">
                  <a:solidFill>
                    <a:srgbClr val="466172"/>
                  </a:solidFill>
                </a:rPr>
                <a:t>with</a:t>
              </a:r>
              <a:r>
                <a:rPr lang="en-US" b="1" dirty="0">
                  <a:solidFill>
                    <a:srgbClr val="466172"/>
                  </a:solidFill>
                </a:rPr>
                <a:t> </a:t>
              </a:r>
              <a:r>
                <a:rPr lang="en-US" dirty="0">
                  <a:solidFill>
                    <a:srgbClr val="466172"/>
                  </a:solidFill>
                </a:rPr>
                <a:t>Bayesian inverse modelling</a:t>
              </a:r>
            </a:p>
            <a:p>
              <a:pPr algn="ctr"/>
              <a:r>
                <a:rPr lang="en-US" dirty="0">
                  <a:solidFill>
                    <a:srgbClr val="466172"/>
                  </a:solidFill>
                </a:rPr>
                <a:t>(DREAM</a:t>
              </a:r>
              <a:r>
                <a:rPr lang="en-US" baseline="-25000" dirty="0">
                  <a:solidFill>
                    <a:srgbClr val="466172"/>
                  </a:solidFill>
                </a:rPr>
                <a:t>ZS</a:t>
              </a:r>
              <a:r>
                <a:rPr lang="en-US" dirty="0">
                  <a:solidFill>
                    <a:srgbClr val="466172"/>
                  </a:solidFill>
                </a:rPr>
                <a:t>)</a:t>
              </a:r>
            </a:p>
          </p:txBody>
        </p:sp>
        <p:sp>
          <p:nvSpPr>
            <p:cNvPr id="8" name="Rectangle 7">
              <a:extLst>
                <a:ext uri="{FF2B5EF4-FFF2-40B4-BE49-F238E27FC236}">
                  <a16:creationId xmlns:a16="http://schemas.microsoft.com/office/drawing/2014/main" id="{1E33C901-387B-AFE0-E801-BF5C122E4E48}"/>
                </a:ext>
              </a:extLst>
            </p:cNvPr>
            <p:cNvSpPr/>
            <p:nvPr/>
          </p:nvSpPr>
          <p:spPr>
            <a:xfrm>
              <a:off x="4397825" y="3078481"/>
              <a:ext cx="795582" cy="429238"/>
            </a:xfrm>
            <a:prstGeom prst="rect">
              <a:avLst/>
            </a:prstGeom>
            <a:noFill/>
            <a:ln w="38100">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r>
                <a:rPr lang="en-US" b="1" i="1" dirty="0">
                  <a:solidFill>
                    <a:srgbClr val="466172"/>
                  </a:solidFill>
                </a:rPr>
                <a:t>d</a:t>
              </a:r>
              <a:r>
                <a:rPr lang="en-US" b="1" dirty="0">
                  <a:solidFill>
                    <a:srgbClr val="466172"/>
                  </a:solidFill>
                </a:rPr>
                <a:t> = 12</a:t>
              </a:r>
              <a:endParaRPr lang="en-US" dirty="0">
                <a:solidFill>
                  <a:srgbClr val="466172"/>
                </a:solidFill>
              </a:endParaRPr>
            </a:p>
          </p:txBody>
        </p:sp>
      </p:grpSp>
      <p:grpSp>
        <p:nvGrpSpPr>
          <p:cNvPr id="12" name="Group 11">
            <a:extLst>
              <a:ext uri="{FF2B5EF4-FFF2-40B4-BE49-F238E27FC236}">
                <a16:creationId xmlns:a16="http://schemas.microsoft.com/office/drawing/2014/main" id="{7D847E35-A439-C1BA-3591-8AB5457A747D}"/>
              </a:ext>
            </a:extLst>
          </p:cNvPr>
          <p:cNvGrpSpPr/>
          <p:nvPr/>
        </p:nvGrpSpPr>
        <p:grpSpPr>
          <a:xfrm>
            <a:off x="8555739" y="1993357"/>
            <a:ext cx="3534854" cy="2429222"/>
            <a:chOff x="8555739" y="1993357"/>
            <a:chExt cx="3534854" cy="2429222"/>
          </a:xfrm>
        </p:grpSpPr>
        <p:pic>
          <p:nvPicPr>
            <p:cNvPr id="5" name="Picture 4" descr="A white device with two metal rods&#10;&#10;Description automatically generated with medium confidence">
              <a:extLst>
                <a:ext uri="{FF2B5EF4-FFF2-40B4-BE49-F238E27FC236}">
                  <a16:creationId xmlns:a16="http://schemas.microsoft.com/office/drawing/2014/main" id="{C6653420-9E86-FB0E-7457-805AB5CC2A5B}"/>
                </a:ext>
              </a:extLst>
            </p:cNvPr>
            <p:cNvPicPr>
              <a:picLocks noChangeAspect="1"/>
            </p:cNvPicPr>
            <p:nvPr/>
          </p:nvPicPr>
          <p:blipFill>
            <a:blip r:embed="rId6" cstate="print">
              <a:extLst>
                <a:ext uri="{BEBA8EAE-BF5A-486C-A8C5-ECC9F3942E4B}">
                  <a14:imgProps xmlns:a14="http://schemas.microsoft.com/office/drawing/2010/main">
                    <a14:imgLayer r:embed="rId7">
                      <a14:imgEffect>
                        <a14:backgroundRemoval t="3175" b="99206" l="10000" r="90000">
                          <a14:foregroundMark x1="64000" y1="50794" x2="65667" y2="92063"/>
                          <a14:foregroundMark x1="68083" y1="3492" x2="67167" y2="41587"/>
                          <a14:foregroundMark x1="58583" y1="46508" x2="68083" y2="49524"/>
                          <a14:foregroundMark x1="68083" y1="49524" x2="70833" y2="82222"/>
                          <a14:foregroundMark x1="70833" y1="82222" x2="65609" y2="95833"/>
                          <a14:foregroundMark x1="64834" y1="95878" x2="59333" y2="77619"/>
                          <a14:foregroundMark x1="59333" y1="77619" x2="59500" y2="60000"/>
                          <a14:foregroundMark x1="70373" y1="98823" x2="70333" y2="99206"/>
                          <a14:foregroundMark x1="70750" y1="95238" x2="70544" y2="97201"/>
                          <a14:foregroundMark x1="58750" y1="45397" x2="58994" y2="96215"/>
                          <a14:backgroundMark x1="69917" y1="99048" x2="58917" y2="99683"/>
                          <a14:backgroundMark x1="69833" y1="99524" x2="71000" y2="98730"/>
                          <a14:backgroundMark x1="71000" y1="98254" x2="70333" y2="98730"/>
                        </a14:backgroundRemoval>
                      </a14:imgEffect>
                    </a14:imgLayer>
                  </a14:imgProps>
                </a:ext>
                <a:ext uri="{28A0092B-C50C-407E-A947-70E740481C1C}">
                  <a14:useLocalDpi xmlns:a14="http://schemas.microsoft.com/office/drawing/2010/main"/>
                </a:ext>
              </a:extLst>
            </a:blip>
            <a:stretch>
              <a:fillRect/>
            </a:stretch>
          </p:blipFill>
          <p:spPr>
            <a:xfrm rot="16200000">
              <a:off x="10939193" y="2455035"/>
              <a:ext cx="1434019" cy="752860"/>
            </a:xfrm>
            <a:prstGeom prst="rect">
              <a:avLst/>
            </a:prstGeom>
          </p:spPr>
        </p:pic>
        <p:sp>
          <p:nvSpPr>
            <p:cNvPr id="14" name="Rectangle 13">
              <a:extLst>
                <a:ext uri="{FF2B5EF4-FFF2-40B4-BE49-F238E27FC236}">
                  <a16:creationId xmlns:a16="http://schemas.microsoft.com/office/drawing/2014/main" id="{0D08EE2E-F77C-4759-0A7A-6BACA280634F}"/>
                </a:ext>
              </a:extLst>
            </p:cNvPr>
            <p:cNvSpPr/>
            <p:nvPr/>
          </p:nvSpPr>
          <p:spPr>
            <a:xfrm>
              <a:off x="8555739" y="1993357"/>
              <a:ext cx="2852490" cy="1151582"/>
            </a:xfrm>
            <a:prstGeom prst="rect">
              <a:avLst/>
            </a:prstGeom>
            <a:solidFill>
              <a:schemeClr val="accent5">
                <a:lumMod val="75000"/>
              </a:schemeClr>
            </a:solidFill>
            <a:ln w="38100">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t>Soil moisture sensor measurements</a:t>
              </a:r>
            </a:p>
          </p:txBody>
        </p:sp>
        <p:sp>
          <p:nvSpPr>
            <p:cNvPr id="25" name="Rectangle 24">
              <a:extLst>
                <a:ext uri="{FF2B5EF4-FFF2-40B4-BE49-F238E27FC236}">
                  <a16:creationId xmlns:a16="http://schemas.microsoft.com/office/drawing/2014/main" id="{A2D0DF98-DCF7-F7AB-2373-67417CCC9946}"/>
                </a:ext>
              </a:extLst>
            </p:cNvPr>
            <p:cNvSpPr/>
            <p:nvPr/>
          </p:nvSpPr>
          <p:spPr>
            <a:xfrm>
              <a:off x="8555739" y="3283067"/>
              <a:ext cx="2852490" cy="1139512"/>
            </a:xfrm>
            <a:prstGeom prst="rect">
              <a:avLst/>
            </a:prstGeom>
            <a:solidFill>
              <a:schemeClr val="accent5">
                <a:lumMod val="60000"/>
                <a:lumOff val="40000"/>
              </a:schemeClr>
            </a:solidFill>
            <a:ln w="381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t>In situ soil </a:t>
              </a:r>
              <a:br>
                <a:rPr lang="en-US" sz="2400" b="1" dirty="0"/>
              </a:br>
              <a:r>
                <a:rPr lang="en-US" sz="2400" b="1" dirty="0"/>
                <a:t>moisture samples</a:t>
              </a:r>
            </a:p>
          </p:txBody>
        </p:sp>
        <p:sp>
          <p:nvSpPr>
            <p:cNvPr id="9" name="Rectangle 8">
              <a:extLst>
                <a:ext uri="{FF2B5EF4-FFF2-40B4-BE49-F238E27FC236}">
                  <a16:creationId xmlns:a16="http://schemas.microsoft.com/office/drawing/2014/main" id="{2BBC5579-FCF0-B65B-6E82-75820F98C6AB}"/>
                </a:ext>
              </a:extLst>
            </p:cNvPr>
            <p:cNvSpPr/>
            <p:nvPr/>
          </p:nvSpPr>
          <p:spPr>
            <a:xfrm>
              <a:off x="11408228" y="1993357"/>
              <a:ext cx="682365" cy="377506"/>
            </a:xfrm>
            <a:prstGeom prst="rect">
              <a:avLst/>
            </a:prstGeom>
            <a:noFill/>
            <a:ln w="38100">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r>
                <a:rPr lang="en-US" b="1" i="1" dirty="0">
                  <a:solidFill>
                    <a:schemeClr val="accent5">
                      <a:lumMod val="75000"/>
                    </a:schemeClr>
                  </a:solidFill>
                </a:rPr>
                <a:t>n </a:t>
              </a:r>
              <a:r>
                <a:rPr lang="en-US" b="1" dirty="0">
                  <a:solidFill>
                    <a:schemeClr val="accent5">
                      <a:lumMod val="75000"/>
                    </a:schemeClr>
                  </a:solidFill>
                </a:rPr>
                <a:t>= 3</a:t>
              </a:r>
              <a:endParaRPr lang="en-US" dirty="0">
                <a:solidFill>
                  <a:schemeClr val="accent5">
                    <a:lumMod val="75000"/>
                  </a:schemeClr>
                </a:solidFill>
              </a:endParaRPr>
            </a:p>
          </p:txBody>
        </p:sp>
      </p:grpSp>
      <p:sp>
        <p:nvSpPr>
          <p:cNvPr id="10" name="Slide Number Placeholder 9">
            <a:extLst>
              <a:ext uri="{FF2B5EF4-FFF2-40B4-BE49-F238E27FC236}">
                <a16:creationId xmlns:a16="http://schemas.microsoft.com/office/drawing/2014/main" id="{C956CECC-D8A9-01BA-AFE3-F40FA8470F6A}"/>
              </a:ext>
            </a:extLst>
          </p:cNvPr>
          <p:cNvSpPr>
            <a:spLocks noGrp="1"/>
          </p:cNvSpPr>
          <p:nvPr>
            <p:ph type="sldNum" sz="quarter" idx="12"/>
          </p:nvPr>
        </p:nvSpPr>
        <p:spPr/>
        <p:txBody>
          <a:bodyPr/>
          <a:lstStyle/>
          <a:p>
            <a:r>
              <a:rPr lang="en-US" dirty="0"/>
              <a:t>1</a:t>
            </a:r>
          </a:p>
        </p:txBody>
      </p:sp>
    </p:spTree>
    <p:extLst>
      <p:ext uri="{BB962C8B-B14F-4D97-AF65-F5344CB8AC3E}">
        <p14:creationId xmlns:p14="http://schemas.microsoft.com/office/powerpoint/2010/main" val="407515435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11"/>
                                        </p:tgtEl>
                                        <p:attrNameLst>
                                          <p:attrName>r</p:attrName>
                                        </p:attrNameLst>
                                      </p:cBhvr>
                                    </p:animRot>
                                    <p:animRot by="-240000">
                                      <p:cBhvr>
                                        <p:cTn id="7" dur="200" fill="hold">
                                          <p:stCondLst>
                                            <p:cond delay="200"/>
                                          </p:stCondLst>
                                        </p:cTn>
                                        <p:tgtEl>
                                          <p:spTgt spid="11"/>
                                        </p:tgtEl>
                                        <p:attrNameLst>
                                          <p:attrName>r</p:attrName>
                                        </p:attrNameLst>
                                      </p:cBhvr>
                                    </p:animRot>
                                    <p:animRot by="240000">
                                      <p:cBhvr>
                                        <p:cTn id="8" dur="200" fill="hold">
                                          <p:stCondLst>
                                            <p:cond delay="400"/>
                                          </p:stCondLst>
                                        </p:cTn>
                                        <p:tgtEl>
                                          <p:spTgt spid="11"/>
                                        </p:tgtEl>
                                        <p:attrNameLst>
                                          <p:attrName>r</p:attrName>
                                        </p:attrNameLst>
                                      </p:cBhvr>
                                    </p:animRot>
                                    <p:animRot by="-240000">
                                      <p:cBhvr>
                                        <p:cTn id="9" dur="200" fill="hold">
                                          <p:stCondLst>
                                            <p:cond delay="600"/>
                                          </p:stCondLst>
                                        </p:cTn>
                                        <p:tgtEl>
                                          <p:spTgt spid="11"/>
                                        </p:tgtEl>
                                        <p:attrNameLst>
                                          <p:attrName>r</p:attrName>
                                        </p:attrNameLst>
                                      </p:cBhvr>
                                    </p:animRot>
                                    <p:animRot by="120000">
                                      <p:cBhvr>
                                        <p:cTn id="10" dur="200" fill="hold">
                                          <p:stCondLst>
                                            <p:cond delay="800"/>
                                          </p:stCondLst>
                                        </p:cTn>
                                        <p:tgtEl>
                                          <p:spTgt spid="11"/>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2" presetClass="emph" presetSubtype="0" fill="hold" nodeType="clickEffect">
                                  <p:stCondLst>
                                    <p:cond delay="0"/>
                                  </p:stCondLst>
                                  <p:childTnLst>
                                    <p:animRot by="120000">
                                      <p:cBhvr>
                                        <p:cTn id="14" dur="100" fill="hold">
                                          <p:stCondLst>
                                            <p:cond delay="0"/>
                                          </p:stCondLst>
                                        </p:cTn>
                                        <p:tgtEl>
                                          <p:spTgt spid="12"/>
                                        </p:tgtEl>
                                        <p:attrNameLst>
                                          <p:attrName>r</p:attrName>
                                        </p:attrNameLst>
                                      </p:cBhvr>
                                    </p:animRot>
                                    <p:animRot by="-240000">
                                      <p:cBhvr>
                                        <p:cTn id="15" dur="200" fill="hold">
                                          <p:stCondLst>
                                            <p:cond delay="200"/>
                                          </p:stCondLst>
                                        </p:cTn>
                                        <p:tgtEl>
                                          <p:spTgt spid="12"/>
                                        </p:tgtEl>
                                        <p:attrNameLst>
                                          <p:attrName>r</p:attrName>
                                        </p:attrNameLst>
                                      </p:cBhvr>
                                    </p:animRot>
                                    <p:animRot by="240000">
                                      <p:cBhvr>
                                        <p:cTn id="16" dur="200" fill="hold">
                                          <p:stCondLst>
                                            <p:cond delay="400"/>
                                          </p:stCondLst>
                                        </p:cTn>
                                        <p:tgtEl>
                                          <p:spTgt spid="12"/>
                                        </p:tgtEl>
                                        <p:attrNameLst>
                                          <p:attrName>r</p:attrName>
                                        </p:attrNameLst>
                                      </p:cBhvr>
                                    </p:animRot>
                                    <p:animRot by="-240000">
                                      <p:cBhvr>
                                        <p:cTn id="17" dur="200" fill="hold">
                                          <p:stCondLst>
                                            <p:cond delay="600"/>
                                          </p:stCondLst>
                                        </p:cTn>
                                        <p:tgtEl>
                                          <p:spTgt spid="12"/>
                                        </p:tgtEl>
                                        <p:attrNameLst>
                                          <p:attrName>r</p:attrName>
                                        </p:attrNameLst>
                                      </p:cBhvr>
                                    </p:animRot>
                                    <p:animRot by="120000">
                                      <p:cBhvr>
                                        <p:cTn id="18" dur="200" fill="hold">
                                          <p:stCondLst>
                                            <p:cond delay="800"/>
                                          </p:stCondLst>
                                        </p:cTn>
                                        <p:tgtEl>
                                          <p:spTgt spid="12"/>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32" presetClass="emph" presetSubtype="0" fill="hold" nodeType="clickEffect">
                                  <p:stCondLst>
                                    <p:cond delay="0"/>
                                  </p:stCondLst>
                                  <p:childTnLst>
                                    <p:animRot by="120000">
                                      <p:cBhvr>
                                        <p:cTn id="22" dur="100" fill="hold">
                                          <p:stCondLst>
                                            <p:cond delay="0"/>
                                          </p:stCondLst>
                                        </p:cTn>
                                        <p:tgtEl>
                                          <p:spTgt spid="15"/>
                                        </p:tgtEl>
                                        <p:attrNameLst>
                                          <p:attrName>r</p:attrName>
                                        </p:attrNameLst>
                                      </p:cBhvr>
                                    </p:animRot>
                                    <p:animRot by="-240000">
                                      <p:cBhvr>
                                        <p:cTn id="23" dur="200" fill="hold">
                                          <p:stCondLst>
                                            <p:cond delay="200"/>
                                          </p:stCondLst>
                                        </p:cTn>
                                        <p:tgtEl>
                                          <p:spTgt spid="15"/>
                                        </p:tgtEl>
                                        <p:attrNameLst>
                                          <p:attrName>r</p:attrName>
                                        </p:attrNameLst>
                                      </p:cBhvr>
                                    </p:animRot>
                                    <p:animRot by="240000">
                                      <p:cBhvr>
                                        <p:cTn id="24" dur="200" fill="hold">
                                          <p:stCondLst>
                                            <p:cond delay="400"/>
                                          </p:stCondLst>
                                        </p:cTn>
                                        <p:tgtEl>
                                          <p:spTgt spid="15"/>
                                        </p:tgtEl>
                                        <p:attrNameLst>
                                          <p:attrName>r</p:attrName>
                                        </p:attrNameLst>
                                      </p:cBhvr>
                                    </p:animRot>
                                    <p:animRot by="-240000">
                                      <p:cBhvr>
                                        <p:cTn id="25" dur="200" fill="hold">
                                          <p:stCondLst>
                                            <p:cond delay="600"/>
                                          </p:stCondLst>
                                        </p:cTn>
                                        <p:tgtEl>
                                          <p:spTgt spid="15"/>
                                        </p:tgtEl>
                                        <p:attrNameLst>
                                          <p:attrName>r</p:attrName>
                                        </p:attrNameLst>
                                      </p:cBhvr>
                                    </p:animRot>
                                    <p:animRot by="120000">
                                      <p:cBhvr>
                                        <p:cTn id="26" dur="200" fill="hold">
                                          <p:stCondLst>
                                            <p:cond delay="800"/>
                                          </p:stCondLst>
                                        </p:cTn>
                                        <p:tgtEl>
                                          <p:spTgt spid="1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6950BFC3-D8DA-4A85-94F7-54DA5524770B}">
      <p188:commentRel xmlns:p188="http://schemas.microsoft.com/office/powerpoint/2018/8/main" r:id="rId3"/>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FE37930D-F6F2-8BED-79DA-FC5206EE6847}"/>
              </a:ext>
            </a:extLst>
          </p:cNvPr>
          <p:cNvCxnSpPr>
            <a:cxnSpLocks/>
          </p:cNvCxnSpPr>
          <p:nvPr/>
        </p:nvCxnSpPr>
        <p:spPr>
          <a:xfrm>
            <a:off x="8190684" y="3802023"/>
            <a:ext cx="587556" cy="0"/>
          </a:xfrm>
          <a:prstGeom prst="line">
            <a:avLst/>
          </a:prstGeom>
          <a:ln w="38100">
            <a:solidFill>
              <a:schemeClr val="accent4">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5" name="Picture 4" descr="A white device with two metal rods&#10;&#10;Description automatically generated with medium confidence">
            <a:extLst>
              <a:ext uri="{FF2B5EF4-FFF2-40B4-BE49-F238E27FC236}">
                <a16:creationId xmlns:a16="http://schemas.microsoft.com/office/drawing/2014/main" id="{C6653420-9E86-FB0E-7457-805AB5CC2A5B}"/>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3175" b="99206" l="10000" r="90000">
                        <a14:foregroundMark x1="64000" y1="50794" x2="65667" y2="92063"/>
                        <a14:foregroundMark x1="68083" y1="3492" x2="67167" y2="41587"/>
                        <a14:foregroundMark x1="58583" y1="46508" x2="68083" y2="49524"/>
                        <a14:foregroundMark x1="68083" y1="49524" x2="70833" y2="82222"/>
                        <a14:foregroundMark x1="70833" y1="82222" x2="65609" y2="95833"/>
                        <a14:foregroundMark x1="64834" y1="95878" x2="59333" y2="77619"/>
                        <a14:foregroundMark x1="59333" y1="77619" x2="59500" y2="60000"/>
                        <a14:foregroundMark x1="70373" y1="98823" x2="70333" y2="99206"/>
                        <a14:foregroundMark x1="70750" y1="95238" x2="70544" y2="97201"/>
                        <a14:foregroundMark x1="58750" y1="45397" x2="58994" y2="96215"/>
                        <a14:backgroundMark x1="69917" y1="99048" x2="58917" y2="99683"/>
                        <a14:backgroundMark x1="69833" y1="99524" x2="71000" y2="98730"/>
                        <a14:backgroundMark x1="71000" y1="98254" x2="70333" y2="98730"/>
                      </a14:backgroundRemoval>
                    </a14:imgEffect>
                  </a14:imgLayer>
                </a14:imgProps>
              </a:ext>
              <a:ext uri="{28A0092B-C50C-407E-A947-70E740481C1C}">
                <a14:useLocalDpi xmlns:a14="http://schemas.microsoft.com/office/drawing/2010/main"/>
              </a:ext>
            </a:extLst>
          </a:blip>
          <a:stretch>
            <a:fillRect/>
          </a:stretch>
        </p:blipFill>
        <p:spPr>
          <a:xfrm rot="16200000">
            <a:off x="10939193" y="2455035"/>
            <a:ext cx="1434019" cy="752860"/>
          </a:xfrm>
          <a:prstGeom prst="rect">
            <a:avLst/>
          </a:prstGeom>
        </p:spPr>
      </p:pic>
      <p:cxnSp>
        <p:nvCxnSpPr>
          <p:cNvPr id="1028" name="Straight Connector 1027">
            <a:extLst>
              <a:ext uri="{FF2B5EF4-FFF2-40B4-BE49-F238E27FC236}">
                <a16:creationId xmlns:a16="http://schemas.microsoft.com/office/drawing/2014/main" id="{5994A70A-5DA4-BC31-F4A2-26BF0E3A0098}"/>
              </a:ext>
            </a:extLst>
          </p:cNvPr>
          <p:cNvCxnSpPr>
            <a:cxnSpLocks/>
          </p:cNvCxnSpPr>
          <p:nvPr/>
        </p:nvCxnSpPr>
        <p:spPr>
          <a:xfrm flipV="1">
            <a:off x="8210550" y="2575183"/>
            <a:ext cx="0" cy="4064377"/>
          </a:xfrm>
          <a:prstGeom prst="line">
            <a:avLst/>
          </a:prstGeom>
          <a:ln w="38100">
            <a:solidFill>
              <a:schemeClr val="accent4">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31" name="Straight Connector 1030">
            <a:extLst>
              <a:ext uri="{FF2B5EF4-FFF2-40B4-BE49-F238E27FC236}">
                <a16:creationId xmlns:a16="http://schemas.microsoft.com/office/drawing/2014/main" id="{C42D0682-D85B-D39C-9AD8-05370793D7C1}"/>
              </a:ext>
            </a:extLst>
          </p:cNvPr>
          <p:cNvCxnSpPr>
            <a:cxnSpLocks/>
          </p:cNvCxnSpPr>
          <p:nvPr/>
        </p:nvCxnSpPr>
        <p:spPr>
          <a:xfrm>
            <a:off x="7658099" y="2582803"/>
            <a:ext cx="1053466" cy="0"/>
          </a:xfrm>
          <a:prstGeom prst="line">
            <a:avLst/>
          </a:prstGeom>
          <a:ln w="38100">
            <a:solidFill>
              <a:schemeClr val="accent4">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F72F9F23-F660-DB0A-3A1F-C5E72F7EB7AF}"/>
              </a:ext>
            </a:extLst>
          </p:cNvPr>
          <p:cNvSpPr>
            <a:spLocks noGrp="1"/>
          </p:cNvSpPr>
          <p:nvPr>
            <p:ph type="title"/>
          </p:nvPr>
        </p:nvSpPr>
        <p:spPr/>
        <p:txBody>
          <a:bodyPr>
            <a:normAutofit/>
          </a:bodyPr>
          <a:lstStyle/>
          <a:p>
            <a:r>
              <a:rPr lang="en-US" b="1" dirty="0"/>
              <a:t>SWIM²</a:t>
            </a:r>
            <a:br>
              <a:rPr lang="en-US" b="1" dirty="0"/>
            </a:br>
            <a:r>
              <a:rPr lang="en-US" sz="2400" i="1" dirty="0"/>
              <a:t>Sensor Wielded Inverse Modelling of a Soil Water Irrigation Model</a:t>
            </a:r>
            <a:endParaRPr lang="en-US" sz="3300" b="1" i="1" dirty="0"/>
          </a:p>
        </p:txBody>
      </p:sp>
      <p:sp>
        <p:nvSpPr>
          <p:cNvPr id="13" name="Rectangle 12">
            <a:extLst>
              <a:ext uri="{FF2B5EF4-FFF2-40B4-BE49-F238E27FC236}">
                <a16:creationId xmlns:a16="http://schemas.microsoft.com/office/drawing/2014/main" id="{33F0F9F2-869E-BC22-385C-EC6E97149932}"/>
              </a:ext>
            </a:extLst>
          </p:cNvPr>
          <p:cNvSpPr/>
          <p:nvPr/>
        </p:nvSpPr>
        <p:spPr>
          <a:xfrm>
            <a:off x="4397826" y="2005427"/>
            <a:ext cx="3405053" cy="1139512"/>
          </a:xfrm>
          <a:prstGeom prst="rect">
            <a:avLst/>
          </a:prstGeom>
          <a:solidFill>
            <a:schemeClr val="accent4">
              <a:lumMod val="75000"/>
            </a:schemeClr>
          </a:solidFill>
          <a:ln w="38100">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t>Soil water balance </a:t>
            </a:r>
            <a:br>
              <a:rPr lang="en-US" sz="2400" b="1" dirty="0"/>
            </a:br>
            <a:r>
              <a:rPr lang="en-US" sz="2400" b="1" dirty="0"/>
              <a:t>model</a:t>
            </a:r>
          </a:p>
        </p:txBody>
      </p:sp>
      <p:sp>
        <p:nvSpPr>
          <p:cNvPr id="14" name="Rectangle 13">
            <a:extLst>
              <a:ext uri="{FF2B5EF4-FFF2-40B4-BE49-F238E27FC236}">
                <a16:creationId xmlns:a16="http://schemas.microsoft.com/office/drawing/2014/main" id="{0D08EE2E-F77C-4759-0A7A-6BACA280634F}"/>
              </a:ext>
            </a:extLst>
          </p:cNvPr>
          <p:cNvSpPr/>
          <p:nvPr/>
        </p:nvSpPr>
        <p:spPr>
          <a:xfrm>
            <a:off x="8555739" y="1993357"/>
            <a:ext cx="2852490" cy="1151582"/>
          </a:xfrm>
          <a:prstGeom prst="rect">
            <a:avLst/>
          </a:prstGeom>
          <a:solidFill>
            <a:schemeClr val="accent5">
              <a:lumMod val="75000"/>
            </a:schemeClr>
          </a:solidFill>
          <a:ln w="38100">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t>Soil moisture sensor measurements</a:t>
            </a:r>
          </a:p>
        </p:txBody>
      </p:sp>
      <p:sp>
        <p:nvSpPr>
          <p:cNvPr id="17" name="Arrow: Circular 16">
            <a:extLst>
              <a:ext uri="{FF2B5EF4-FFF2-40B4-BE49-F238E27FC236}">
                <a16:creationId xmlns:a16="http://schemas.microsoft.com/office/drawing/2014/main" id="{EA55451B-8A87-17D1-A05B-5DE0F180C6A0}"/>
              </a:ext>
            </a:extLst>
          </p:cNvPr>
          <p:cNvSpPr/>
          <p:nvPr/>
        </p:nvSpPr>
        <p:spPr>
          <a:xfrm>
            <a:off x="5631248" y="3178826"/>
            <a:ext cx="929504" cy="891408"/>
          </a:xfrm>
          <a:prstGeom prst="circularArrow">
            <a:avLst>
              <a:gd name="adj1" fmla="val 12500"/>
              <a:gd name="adj2" fmla="val 1142319"/>
              <a:gd name="adj3" fmla="val 20457681"/>
              <a:gd name="adj4" fmla="val 10800000"/>
              <a:gd name="adj5" fmla="val 13359"/>
            </a:avLst>
          </a:prstGeom>
          <a:solidFill>
            <a:schemeClr val="bg1"/>
          </a:solidFill>
          <a:ln w="38100">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7" name="Straight Connector 26">
            <a:extLst>
              <a:ext uri="{FF2B5EF4-FFF2-40B4-BE49-F238E27FC236}">
                <a16:creationId xmlns:a16="http://schemas.microsoft.com/office/drawing/2014/main" id="{1BDAADC0-EEF7-2158-70BB-3ADB4C421551}"/>
              </a:ext>
            </a:extLst>
          </p:cNvPr>
          <p:cNvCxnSpPr>
            <a:cxnSpLocks/>
          </p:cNvCxnSpPr>
          <p:nvPr/>
        </p:nvCxnSpPr>
        <p:spPr>
          <a:xfrm>
            <a:off x="9753600" y="3078480"/>
            <a:ext cx="0" cy="1504950"/>
          </a:xfrm>
          <a:prstGeom prst="line">
            <a:avLst/>
          </a:pr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19" name="Arrow: Circular 18">
            <a:extLst>
              <a:ext uri="{FF2B5EF4-FFF2-40B4-BE49-F238E27FC236}">
                <a16:creationId xmlns:a16="http://schemas.microsoft.com/office/drawing/2014/main" id="{6CF7203A-3FA8-EA21-7FEB-4A6D8FD0F58F}"/>
              </a:ext>
            </a:extLst>
          </p:cNvPr>
          <p:cNvSpPr/>
          <p:nvPr/>
        </p:nvSpPr>
        <p:spPr>
          <a:xfrm rot="10800000">
            <a:off x="5631248" y="3257978"/>
            <a:ext cx="929504" cy="891408"/>
          </a:xfrm>
          <a:prstGeom prst="circularArrow">
            <a:avLst>
              <a:gd name="adj1" fmla="val 12500"/>
              <a:gd name="adj2" fmla="val 1142319"/>
              <a:gd name="adj3" fmla="val 20457681"/>
              <a:gd name="adj4" fmla="val 10800000"/>
              <a:gd name="adj5" fmla="val 13359"/>
            </a:avLst>
          </a:prstGeom>
          <a:solidFill>
            <a:schemeClr val="bg1"/>
          </a:solidFill>
          <a:ln w="38100">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Rectangle 22">
            <a:extLst>
              <a:ext uri="{FF2B5EF4-FFF2-40B4-BE49-F238E27FC236}">
                <a16:creationId xmlns:a16="http://schemas.microsoft.com/office/drawing/2014/main" id="{0627F488-037F-6FD5-CC45-30CE5D833E43}"/>
              </a:ext>
            </a:extLst>
          </p:cNvPr>
          <p:cNvSpPr/>
          <p:nvPr/>
        </p:nvSpPr>
        <p:spPr>
          <a:xfrm>
            <a:off x="4397826" y="5437463"/>
            <a:ext cx="3405053" cy="490604"/>
          </a:xfrm>
          <a:prstGeom prst="rect">
            <a:avLst/>
          </a:prstGeom>
          <a:no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66172"/>
                </a:solidFill>
              </a:rPr>
              <a:t>Optimal irrigation advice</a:t>
            </a:r>
          </a:p>
        </p:txBody>
      </p:sp>
      <p:sp>
        <p:nvSpPr>
          <p:cNvPr id="25" name="Rectangle 24">
            <a:extLst>
              <a:ext uri="{FF2B5EF4-FFF2-40B4-BE49-F238E27FC236}">
                <a16:creationId xmlns:a16="http://schemas.microsoft.com/office/drawing/2014/main" id="{A2D0DF98-DCF7-F7AB-2373-67417CCC9946}"/>
              </a:ext>
            </a:extLst>
          </p:cNvPr>
          <p:cNvSpPr/>
          <p:nvPr/>
        </p:nvSpPr>
        <p:spPr>
          <a:xfrm>
            <a:off x="8555739" y="3283067"/>
            <a:ext cx="2852490" cy="1139512"/>
          </a:xfrm>
          <a:prstGeom prst="rect">
            <a:avLst/>
          </a:prstGeom>
          <a:solidFill>
            <a:schemeClr val="accent5">
              <a:lumMod val="60000"/>
              <a:lumOff val="40000"/>
            </a:schemeClr>
          </a:solidFill>
          <a:ln w="381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t>In situ soil </a:t>
            </a:r>
            <a:br>
              <a:rPr lang="en-US" sz="2400" b="1" dirty="0"/>
            </a:br>
            <a:r>
              <a:rPr lang="en-US" sz="2400" b="1" dirty="0"/>
              <a:t>moisture samples</a:t>
            </a:r>
          </a:p>
        </p:txBody>
      </p:sp>
      <p:cxnSp>
        <p:nvCxnSpPr>
          <p:cNvPr id="34" name="Straight Connector 33">
            <a:extLst>
              <a:ext uri="{FF2B5EF4-FFF2-40B4-BE49-F238E27FC236}">
                <a16:creationId xmlns:a16="http://schemas.microsoft.com/office/drawing/2014/main" id="{27697CFA-064A-DBB4-CE38-88944EEDD645}"/>
              </a:ext>
            </a:extLst>
          </p:cNvPr>
          <p:cNvCxnSpPr>
            <a:cxnSpLocks/>
          </p:cNvCxnSpPr>
          <p:nvPr/>
        </p:nvCxnSpPr>
        <p:spPr>
          <a:xfrm>
            <a:off x="9981984" y="4323519"/>
            <a:ext cx="0" cy="449141"/>
          </a:xfrm>
          <a:prstGeom prst="line">
            <a:avLst/>
          </a:prstGeom>
          <a:ln w="381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46" name="Rectangle 45">
            <a:extLst>
              <a:ext uri="{FF2B5EF4-FFF2-40B4-BE49-F238E27FC236}">
                <a16:creationId xmlns:a16="http://schemas.microsoft.com/office/drawing/2014/main" id="{EC0CA4BD-44AC-9BEC-3B8D-514784A40C5B}"/>
              </a:ext>
            </a:extLst>
          </p:cNvPr>
          <p:cNvSpPr/>
          <p:nvPr/>
        </p:nvSpPr>
        <p:spPr>
          <a:xfrm>
            <a:off x="783768" y="4183273"/>
            <a:ext cx="2852489" cy="891409"/>
          </a:xfrm>
          <a:prstGeom prst="rect">
            <a:avLst/>
          </a:prstGeom>
          <a:solidFill>
            <a:schemeClr val="accent4">
              <a:lumMod val="75000"/>
            </a:schemeClr>
          </a:solidFill>
          <a:ln w="38100">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Posterior parameter distributions</a:t>
            </a:r>
          </a:p>
        </p:txBody>
      </p:sp>
      <p:sp>
        <p:nvSpPr>
          <p:cNvPr id="47" name="Rectangle 46">
            <a:extLst>
              <a:ext uri="{FF2B5EF4-FFF2-40B4-BE49-F238E27FC236}">
                <a16:creationId xmlns:a16="http://schemas.microsoft.com/office/drawing/2014/main" id="{B1B2A3BB-F6F6-7823-AC7B-C5C8DE94A92C}"/>
              </a:ext>
            </a:extLst>
          </p:cNvPr>
          <p:cNvSpPr/>
          <p:nvPr/>
        </p:nvSpPr>
        <p:spPr>
          <a:xfrm>
            <a:off x="783768" y="5221605"/>
            <a:ext cx="2852488" cy="891409"/>
          </a:xfrm>
          <a:prstGeom prst="rect">
            <a:avLst/>
          </a:prstGeom>
          <a:solidFill>
            <a:schemeClr val="accent4">
              <a:lumMod val="75000"/>
            </a:schemeClr>
          </a:solidFill>
          <a:ln w="38100">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Soil moisture </a:t>
            </a:r>
            <a:br>
              <a:rPr lang="en-US" b="1" dirty="0"/>
            </a:br>
            <a:r>
              <a:rPr lang="en-US" b="1" dirty="0"/>
              <a:t>simulation &amp; prediction</a:t>
            </a:r>
          </a:p>
          <a:p>
            <a:pPr algn="ctr"/>
            <a:r>
              <a:rPr lang="en-US" dirty="0"/>
              <a:t>with uncertainty estimate</a:t>
            </a:r>
          </a:p>
        </p:txBody>
      </p:sp>
      <p:sp>
        <p:nvSpPr>
          <p:cNvPr id="52" name="Rectangle 51">
            <a:extLst>
              <a:ext uri="{FF2B5EF4-FFF2-40B4-BE49-F238E27FC236}">
                <a16:creationId xmlns:a16="http://schemas.microsoft.com/office/drawing/2014/main" id="{E975EB64-7123-F583-7FD5-09DBE274F470}"/>
              </a:ext>
            </a:extLst>
          </p:cNvPr>
          <p:cNvSpPr/>
          <p:nvPr/>
        </p:nvSpPr>
        <p:spPr>
          <a:xfrm>
            <a:off x="783771" y="2005426"/>
            <a:ext cx="2852485" cy="1504949"/>
          </a:xfrm>
          <a:prstGeom prst="rect">
            <a:avLst/>
          </a:prstGeom>
          <a:noFill/>
          <a:ln w="38100">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rgbClr val="466172"/>
                </a:solidFill>
              </a:rPr>
              <a:t>Boundary &amp; initial conditions</a:t>
            </a:r>
          </a:p>
          <a:p>
            <a:pPr algn="ctr"/>
            <a:r>
              <a:rPr lang="en-US" dirty="0">
                <a:solidFill>
                  <a:srgbClr val="466172"/>
                </a:solidFill>
              </a:rPr>
              <a:t>Weather data</a:t>
            </a:r>
          </a:p>
          <a:p>
            <a:pPr algn="ctr"/>
            <a:r>
              <a:rPr lang="en-US" dirty="0">
                <a:solidFill>
                  <a:srgbClr val="466172"/>
                </a:solidFill>
              </a:rPr>
              <a:t>Crop &amp; soil information</a:t>
            </a:r>
          </a:p>
          <a:p>
            <a:pPr algn="ctr"/>
            <a:r>
              <a:rPr lang="en-US" dirty="0">
                <a:solidFill>
                  <a:srgbClr val="466172"/>
                </a:solidFill>
              </a:rPr>
              <a:t>Prior distributions</a:t>
            </a:r>
          </a:p>
        </p:txBody>
      </p:sp>
      <p:cxnSp>
        <p:nvCxnSpPr>
          <p:cNvPr id="53" name="Straight Connector 52">
            <a:extLst>
              <a:ext uri="{FF2B5EF4-FFF2-40B4-BE49-F238E27FC236}">
                <a16:creationId xmlns:a16="http://schemas.microsoft.com/office/drawing/2014/main" id="{D636BE86-5542-894F-0489-E746B49BF522}"/>
              </a:ext>
            </a:extLst>
          </p:cNvPr>
          <p:cNvCxnSpPr>
            <a:cxnSpLocks/>
            <a:endCxn id="13" idx="1"/>
          </p:cNvCxnSpPr>
          <p:nvPr/>
        </p:nvCxnSpPr>
        <p:spPr>
          <a:xfrm>
            <a:off x="3636256" y="2575183"/>
            <a:ext cx="761570" cy="0"/>
          </a:xfrm>
          <a:prstGeom prst="line">
            <a:avLst/>
          </a:prstGeom>
          <a:ln w="381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E207168F-4EEE-D305-E300-931A8D17F7C5}"/>
              </a:ext>
            </a:extLst>
          </p:cNvPr>
          <p:cNvCxnSpPr>
            <a:cxnSpLocks/>
          </p:cNvCxnSpPr>
          <p:nvPr/>
        </p:nvCxnSpPr>
        <p:spPr>
          <a:xfrm>
            <a:off x="3636256" y="4668143"/>
            <a:ext cx="761570" cy="0"/>
          </a:xfrm>
          <a:prstGeom prst="line">
            <a:avLst/>
          </a:prstGeom>
          <a:ln w="381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25634159-F67D-0689-3D57-B11684C9E84A}"/>
              </a:ext>
            </a:extLst>
          </p:cNvPr>
          <p:cNvCxnSpPr>
            <a:cxnSpLocks/>
            <a:endCxn id="47" idx="0"/>
          </p:cNvCxnSpPr>
          <p:nvPr/>
        </p:nvCxnSpPr>
        <p:spPr>
          <a:xfrm>
            <a:off x="2210012" y="4917440"/>
            <a:ext cx="0" cy="304165"/>
          </a:xfrm>
          <a:prstGeom prst="line">
            <a:avLst/>
          </a:prstGeom>
          <a:ln w="381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CCF89475-7045-463B-5A83-0D9F0C3D7C21}"/>
              </a:ext>
            </a:extLst>
          </p:cNvPr>
          <p:cNvCxnSpPr>
            <a:cxnSpLocks/>
          </p:cNvCxnSpPr>
          <p:nvPr/>
        </p:nvCxnSpPr>
        <p:spPr>
          <a:xfrm>
            <a:off x="3636256" y="5695298"/>
            <a:ext cx="761570" cy="0"/>
          </a:xfrm>
          <a:prstGeom prst="line">
            <a:avLst/>
          </a:prstGeom>
          <a:ln w="38100">
            <a:solidFill>
              <a:schemeClr val="accent4">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61" name="Graphic 60" descr="Water with solid fill">
            <a:extLst>
              <a:ext uri="{FF2B5EF4-FFF2-40B4-BE49-F238E27FC236}">
                <a16:creationId xmlns:a16="http://schemas.microsoft.com/office/drawing/2014/main" id="{740E6502-13BE-A8C1-732C-55943826CA7A}"/>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806653" y="5844001"/>
            <a:ext cx="578689" cy="578689"/>
          </a:xfrm>
          <a:prstGeom prst="rect">
            <a:avLst/>
          </a:prstGeom>
        </p:spPr>
      </p:pic>
      <p:cxnSp>
        <p:nvCxnSpPr>
          <p:cNvPr id="63" name="Straight Connector 62">
            <a:extLst>
              <a:ext uri="{FF2B5EF4-FFF2-40B4-BE49-F238E27FC236}">
                <a16:creationId xmlns:a16="http://schemas.microsoft.com/office/drawing/2014/main" id="{A389351D-DBF4-3932-7DD3-2AA15A3AD06D}"/>
              </a:ext>
            </a:extLst>
          </p:cNvPr>
          <p:cNvCxnSpPr/>
          <p:nvPr/>
        </p:nvCxnSpPr>
        <p:spPr>
          <a:xfrm>
            <a:off x="6096000" y="6390640"/>
            <a:ext cx="0" cy="264160"/>
          </a:xfrm>
          <a:prstGeom prst="line">
            <a:avLst/>
          </a:prstGeom>
          <a:ln w="38100">
            <a:solidFill>
              <a:schemeClr val="accent4">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24" name="Straight Connector 1023">
            <a:extLst>
              <a:ext uri="{FF2B5EF4-FFF2-40B4-BE49-F238E27FC236}">
                <a16:creationId xmlns:a16="http://schemas.microsoft.com/office/drawing/2014/main" id="{30277626-A100-F7D7-D8C2-50620819989A}"/>
              </a:ext>
            </a:extLst>
          </p:cNvPr>
          <p:cNvCxnSpPr>
            <a:cxnSpLocks/>
          </p:cNvCxnSpPr>
          <p:nvPr/>
        </p:nvCxnSpPr>
        <p:spPr>
          <a:xfrm>
            <a:off x="6076950" y="6639560"/>
            <a:ext cx="2133600" cy="0"/>
          </a:xfrm>
          <a:prstGeom prst="line">
            <a:avLst/>
          </a:prstGeom>
          <a:ln w="38100">
            <a:solidFill>
              <a:schemeClr val="accent4">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35" name="Rectangle 1034">
            <a:extLst>
              <a:ext uri="{FF2B5EF4-FFF2-40B4-BE49-F238E27FC236}">
                <a16:creationId xmlns:a16="http://schemas.microsoft.com/office/drawing/2014/main" id="{E4AD42ED-4D2D-CE64-A870-54CC92504F3D}"/>
              </a:ext>
            </a:extLst>
          </p:cNvPr>
          <p:cNvSpPr/>
          <p:nvPr/>
        </p:nvSpPr>
        <p:spPr>
          <a:xfrm rot="16200000">
            <a:off x="7662861" y="5888726"/>
            <a:ext cx="1480456" cy="490604"/>
          </a:xfrm>
          <a:prstGeom prst="rect">
            <a:avLst/>
          </a:prstGeom>
          <a:no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4">
                    <a:lumMod val="60000"/>
                    <a:lumOff val="40000"/>
                  </a:schemeClr>
                </a:solidFill>
              </a:rPr>
              <a:t>FEEDBACK</a:t>
            </a:r>
          </a:p>
        </p:txBody>
      </p:sp>
      <p:sp>
        <p:nvSpPr>
          <p:cNvPr id="8" name="Rectangle 7">
            <a:extLst>
              <a:ext uri="{FF2B5EF4-FFF2-40B4-BE49-F238E27FC236}">
                <a16:creationId xmlns:a16="http://schemas.microsoft.com/office/drawing/2014/main" id="{1E33C901-387B-AFE0-E801-BF5C122E4E48}"/>
              </a:ext>
            </a:extLst>
          </p:cNvPr>
          <p:cNvSpPr/>
          <p:nvPr/>
        </p:nvSpPr>
        <p:spPr>
          <a:xfrm>
            <a:off x="4397825" y="3078481"/>
            <a:ext cx="795582" cy="429238"/>
          </a:xfrm>
          <a:prstGeom prst="rect">
            <a:avLst/>
          </a:prstGeom>
          <a:noFill/>
          <a:ln w="38100">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r>
              <a:rPr lang="en-US" b="1" i="1" dirty="0">
                <a:solidFill>
                  <a:srgbClr val="466172"/>
                </a:solidFill>
              </a:rPr>
              <a:t>d</a:t>
            </a:r>
            <a:r>
              <a:rPr lang="en-US" b="1" dirty="0">
                <a:solidFill>
                  <a:srgbClr val="466172"/>
                </a:solidFill>
              </a:rPr>
              <a:t> = 12</a:t>
            </a:r>
            <a:endParaRPr lang="en-US" dirty="0">
              <a:solidFill>
                <a:srgbClr val="466172"/>
              </a:solidFill>
            </a:endParaRPr>
          </a:p>
        </p:txBody>
      </p:sp>
      <p:sp>
        <p:nvSpPr>
          <p:cNvPr id="9" name="Rectangle 8">
            <a:extLst>
              <a:ext uri="{FF2B5EF4-FFF2-40B4-BE49-F238E27FC236}">
                <a16:creationId xmlns:a16="http://schemas.microsoft.com/office/drawing/2014/main" id="{2BBC5579-FCF0-B65B-6E82-75820F98C6AB}"/>
              </a:ext>
            </a:extLst>
          </p:cNvPr>
          <p:cNvSpPr/>
          <p:nvPr/>
        </p:nvSpPr>
        <p:spPr>
          <a:xfrm>
            <a:off x="11408228" y="1993357"/>
            <a:ext cx="682365" cy="377506"/>
          </a:xfrm>
          <a:prstGeom prst="rect">
            <a:avLst/>
          </a:prstGeom>
          <a:noFill/>
          <a:ln w="38100">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r>
              <a:rPr lang="en-US" b="1" i="1" dirty="0">
                <a:solidFill>
                  <a:schemeClr val="accent5">
                    <a:lumMod val="75000"/>
                  </a:schemeClr>
                </a:solidFill>
              </a:rPr>
              <a:t>n </a:t>
            </a:r>
            <a:r>
              <a:rPr lang="en-US" b="1" dirty="0">
                <a:solidFill>
                  <a:schemeClr val="accent5">
                    <a:lumMod val="75000"/>
                  </a:schemeClr>
                </a:solidFill>
              </a:rPr>
              <a:t>= 3</a:t>
            </a:r>
            <a:endParaRPr lang="en-US" dirty="0">
              <a:solidFill>
                <a:schemeClr val="accent5">
                  <a:lumMod val="75000"/>
                </a:schemeClr>
              </a:solidFill>
            </a:endParaRPr>
          </a:p>
        </p:txBody>
      </p:sp>
      <p:sp>
        <p:nvSpPr>
          <p:cNvPr id="2" name="Rectangle 1">
            <a:extLst>
              <a:ext uri="{FF2B5EF4-FFF2-40B4-BE49-F238E27FC236}">
                <a16:creationId xmlns:a16="http://schemas.microsoft.com/office/drawing/2014/main" id="{B206DFAC-4FE4-B598-D876-BCA64CD67333}"/>
              </a:ext>
            </a:extLst>
          </p:cNvPr>
          <p:cNvSpPr/>
          <p:nvPr/>
        </p:nvSpPr>
        <p:spPr>
          <a:xfrm>
            <a:off x="0" y="1582616"/>
            <a:ext cx="8537744" cy="5275384"/>
          </a:xfrm>
          <a:prstGeom prst="rect">
            <a:avLst/>
          </a:prstGeom>
          <a:solidFill>
            <a:srgbClr val="FFFFFF">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 name="Straight Connector 36">
            <a:extLst>
              <a:ext uri="{FF2B5EF4-FFF2-40B4-BE49-F238E27FC236}">
                <a16:creationId xmlns:a16="http://schemas.microsoft.com/office/drawing/2014/main" id="{F47B9552-0E32-2924-7BF5-A8227D4E28E1}"/>
              </a:ext>
            </a:extLst>
          </p:cNvPr>
          <p:cNvCxnSpPr>
            <a:cxnSpLocks/>
          </p:cNvCxnSpPr>
          <p:nvPr/>
        </p:nvCxnSpPr>
        <p:spPr>
          <a:xfrm>
            <a:off x="7796710" y="4754880"/>
            <a:ext cx="2203270" cy="0"/>
          </a:xfrm>
          <a:prstGeom prst="line">
            <a:avLst/>
          </a:prstGeom>
          <a:ln w="381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6B596A0A-CC62-FD2B-2511-F0C0D6E1C684}"/>
              </a:ext>
            </a:extLst>
          </p:cNvPr>
          <p:cNvCxnSpPr>
            <a:cxnSpLocks/>
          </p:cNvCxnSpPr>
          <p:nvPr/>
        </p:nvCxnSpPr>
        <p:spPr>
          <a:xfrm>
            <a:off x="7802880" y="4564380"/>
            <a:ext cx="1950720" cy="0"/>
          </a:xfrm>
          <a:prstGeom prst="line">
            <a:avLst/>
          </a:pr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DDDCAD97-DF12-65CB-6E6F-91C7AA7A744B}"/>
              </a:ext>
            </a:extLst>
          </p:cNvPr>
          <p:cNvSpPr/>
          <p:nvPr/>
        </p:nvSpPr>
        <p:spPr>
          <a:xfrm>
            <a:off x="4397827" y="4183274"/>
            <a:ext cx="3396343" cy="891408"/>
          </a:xfrm>
          <a:prstGeom prst="rect">
            <a:avLst/>
          </a:prstGeom>
          <a:noFill/>
          <a:ln w="38100">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rgbClr val="466172"/>
                </a:solidFill>
              </a:rPr>
              <a:t>Parameter estimation </a:t>
            </a:r>
            <a:br>
              <a:rPr lang="en-US" b="1" dirty="0">
                <a:solidFill>
                  <a:srgbClr val="466172"/>
                </a:solidFill>
              </a:rPr>
            </a:br>
            <a:r>
              <a:rPr lang="en-US" dirty="0">
                <a:solidFill>
                  <a:srgbClr val="466172"/>
                </a:solidFill>
              </a:rPr>
              <a:t>with</a:t>
            </a:r>
            <a:r>
              <a:rPr lang="en-US" b="1" dirty="0">
                <a:solidFill>
                  <a:srgbClr val="466172"/>
                </a:solidFill>
              </a:rPr>
              <a:t> </a:t>
            </a:r>
            <a:r>
              <a:rPr lang="en-US" dirty="0">
                <a:solidFill>
                  <a:srgbClr val="466172"/>
                </a:solidFill>
              </a:rPr>
              <a:t>Bayesian inverse modelling</a:t>
            </a:r>
          </a:p>
          <a:p>
            <a:pPr algn="ctr"/>
            <a:r>
              <a:rPr lang="en-US" dirty="0">
                <a:solidFill>
                  <a:srgbClr val="466172"/>
                </a:solidFill>
              </a:rPr>
              <a:t>(DREAM</a:t>
            </a:r>
            <a:r>
              <a:rPr lang="en-US" baseline="-25000" dirty="0">
                <a:solidFill>
                  <a:srgbClr val="466172"/>
                </a:solidFill>
              </a:rPr>
              <a:t>ZS</a:t>
            </a:r>
            <a:r>
              <a:rPr lang="en-US" dirty="0">
                <a:solidFill>
                  <a:srgbClr val="466172"/>
                </a:solidFill>
              </a:rPr>
              <a:t>)</a:t>
            </a:r>
          </a:p>
        </p:txBody>
      </p:sp>
      <p:sp>
        <p:nvSpPr>
          <p:cNvPr id="10" name="Slide Number Placeholder 9">
            <a:extLst>
              <a:ext uri="{FF2B5EF4-FFF2-40B4-BE49-F238E27FC236}">
                <a16:creationId xmlns:a16="http://schemas.microsoft.com/office/drawing/2014/main" id="{00797ED1-913C-5A67-3D8B-53D2EF25CBA8}"/>
              </a:ext>
            </a:extLst>
          </p:cNvPr>
          <p:cNvSpPr>
            <a:spLocks noGrp="1"/>
          </p:cNvSpPr>
          <p:nvPr>
            <p:ph type="sldNum" sz="quarter" idx="12"/>
          </p:nvPr>
        </p:nvSpPr>
        <p:spPr/>
        <p:txBody>
          <a:bodyPr/>
          <a:lstStyle/>
          <a:p>
            <a:r>
              <a:rPr lang="en-US" dirty="0"/>
              <a:t>1</a:t>
            </a:r>
          </a:p>
        </p:txBody>
      </p:sp>
    </p:spTree>
    <p:extLst>
      <p:ext uri="{BB962C8B-B14F-4D97-AF65-F5344CB8AC3E}">
        <p14:creationId xmlns:p14="http://schemas.microsoft.com/office/powerpoint/2010/main" val="2086737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descr="A graph of sensor data&#10;&#10;Description automatically generated">
            <a:extLst>
              <a:ext uri="{FF2B5EF4-FFF2-40B4-BE49-F238E27FC236}">
                <a16:creationId xmlns:a16="http://schemas.microsoft.com/office/drawing/2014/main" id="{9881028E-B2AB-4A60-070A-0C19EEFB7CCA}"/>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23145" y="1820871"/>
            <a:ext cx="5852172" cy="4389129"/>
          </a:xfrm>
          <a:prstGeom prst="rect">
            <a:avLst/>
          </a:prstGeom>
        </p:spPr>
      </p:pic>
      <p:pic>
        <p:nvPicPr>
          <p:cNvPr id="34" name="Picture 33" descr="A graph of calibrated sensor data&#10;&#10;Description automatically generated">
            <a:extLst>
              <a:ext uri="{FF2B5EF4-FFF2-40B4-BE49-F238E27FC236}">
                <a16:creationId xmlns:a16="http://schemas.microsoft.com/office/drawing/2014/main" id="{7016FBE1-E4A2-5376-1CE2-7D6865D010BD}"/>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705067" y="1820871"/>
            <a:ext cx="5852172" cy="4389129"/>
          </a:xfrm>
          <a:prstGeom prst="rect">
            <a:avLst/>
          </a:prstGeom>
        </p:spPr>
      </p:pic>
      <p:sp>
        <p:nvSpPr>
          <p:cNvPr id="3" name="Title 2">
            <a:extLst>
              <a:ext uri="{FF2B5EF4-FFF2-40B4-BE49-F238E27FC236}">
                <a16:creationId xmlns:a16="http://schemas.microsoft.com/office/drawing/2014/main" id="{F72F9F23-F660-DB0A-3A1F-C5E72F7EB7AF}"/>
              </a:ext>
            </a:extLst>
          </p:cNvPr>
          <p:cNvSpPr>
            <a:spLocks noGrp="1"/>
          </p:cNvSpPr>
          <p:nvPr>
            <p:ph type="title"/>
          </p:nvPr>
        </p:nvSpPr>
        <p:spPr/>
        <p:txBody>
          <a:bodyPr>
            <a:normAutofit/>
          </a:bodyPr>
          <a:lstStyle/>
          <a:p>
            <a:r>
              <a:rPr lang="en-US" b="1" dirty="0"/>
              <a:t>Generalized error model</a:t>
            </a:r>
            <a:br>
              <a:rPr lang="en-US" b="1" dirty="0"/>
            </a:br>
            <a:r>
              <a:rPr lang="en-US" sz="2400" dirty="0"/>
              <a:t>Soil moisture sensor measurement uncertainty</a:t>
            </a:r>
            <a:endParaRPr lang="en-US" sz="3300" b="1" dirty="0"/>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B337ACDF-275E-BEE5-AEF9-4D16DA430C98}"/>
                  </a:ext>
                </a:extLst>
              </p:cNvPr>
              <p:cNvSpPr txBox="1"/>
              <p:nvPr/>
            </p:nvSpPr>
            <p:spPr>
              <a:xfrm>
                <a:off x="2822187" y="4998908"/>
                <a:ext cx="2506980" cy="307777"/>
              </a:xfrm>
              <a:prstGeom prst="rect">
                <a:avLst/>
              </a:prstGeom>
              <a:solidFill>
                <a:schemeClr val="bg1"/>
              </a:solidFill>
            </p:spPr>
            <p:txBody>
              <a:bodyPr wrap="square">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000000"/>
                          </a:solidFill>
                          <a:latin typeface="Cambria Math" panose="02040503050406030204" pitchFamily="18" charset="0"/>
                        </a:rPr>
                        <m:t>𝜃</m:t>
                      </m:r>
                      <m:r>
                        <a:rPr lang="en-US" sz="1400" b="0" i="0">
                          <a:solidFill>
                            <a:srgbClr val="000000"/>
                          </a:solidFill>
                          <a:latin typeface="Cambria Math" panose="02040503050406030204" pitchFamily="18" charset="0"/>
                        </a:rPr>
                        <m:t>=−0.006 + 1.26 ×</m:t>
                      </m:r>
                      <m:sSub>
                        <m:sSubPr>
                          <m:ctrlPr>
                            <a:rPr lang="nl-BE" sz="1400" i="1" smtClean="0">
                              <a:solidFill>
                                <a:srgbClr val="000000"/>
                              </a:solidFill>
                              <a:latin typeface="Cambria Math" panose="02040503050406030204" pitchFamily="18" charset="0"/>
                            </a:rPr>
                          </m:ctrlPr>
                        </m:sSubPr>
                        <m:e>
                          <m:r>
                            <a:rPr lang="en-US" sz="1400" b="0" i="1">
                              <a:solidFill>
                                <a:srgbClr val="000000"/>
                              </a:solidFill>
                              <a:latin typeface="Cambria Math" panose="02040503050406030204" pitchFamily="18" charset="0"/>
                            </a:rPr>
                            <m:t>𝜃</m:t>
                          </m:r>
                        </m:e>
                        <m:sub>
                          <m:r>
                            <m:rPr>
                              <m:sty m:val="p"/>
                            </m:rPr>
                            <a:rPr lang="en-US" sz="1400" b="0" i="0">
                              <a:solidFill>
                                <a:srgbClr val="000000"/>
                              </a:solidFill>
                              <a:latin typeface="Cambria Math" panose="02040503050406030204" pitchFamily="18" charset="0"/>
                            </a:rPr>
                            <m:t>sensor</m:t>
                          </m:r>
                        </m:sub>
                      </m:sSub>
                    </m:oMath>
                  </m:oMathPara>
                </a14:m>
                <a:endParaRPr lang="en-US" sz="1400" dirty="0">
                  <a:solidFill>
                    <a:srgbClr val="000000"/>
                  </a:solidFill>
                </a:endParaRPr>
              </a:p>
            </p:txBody>
          </p:sp>
        </mc:Choice>
        <mc:Fallback xmlns="">
          <p:sp>
            <p:nvSpPr>
              <p:cNvPr id="12" name="TextBox 11">
                <a:extLst>
                  <a:ext uri="{FF2B5EF4-FFF2-40B4-BE49-F238E27FC236}">
                    <a16:creationId xmlns:a16="http://schemas.microsoft.com/office/drawing/2014/main" id="{B337ACDF-275E-BEE5-AEF9-4D16DA430C98}"/>
                  </a:ext>
                </a:extLst>
              </p:cNvPr>
              <p:cNvSpPr txBox="1">
                <a:spLocks noRot="1" noChangeAspect="1" noMove="1" noResize="1" noEditPoints="1" noAdjustHandles="1" noChangeArrowheads="1" noChangeShapeType="1" noTextEdit="1"/>
              </p:cNvSpPr>
              <p:nvPr/>
            </p:nvSpPr>
            <p:spPr>
              <a:xfrm>
                <a:off x="2822187" y="4998908"/>
                <a:ext cx="2506980" cy="307777"/>
              </a:xfrm>
              <a:prstGeom prst="rect">
                <a:avLst/>
              </a:prstGeom>
              <a:blipFill>
                <a:blip r:embed="rId5"/>
                <a:stretch>
                  <a:fillRect/>
                </a:stretch>
              </a:blipFill>
            </p:spPr>
            <p:txBody>
              <a:bodyPr/>
              <a:lstStyle/>
              <a:p>
                <a:r>
                  <a:rPr lang="en-US">
                    <a:noFill/>
                  </a:rPr>
                  <a:t> </a:t>
                </a:r>
              </a:p>
            </p:txBody>
          </p:sp>
        </mc:Fallback>
      </mc:AlternateContent>
      <p:sp>
        <p:nvSpPr>
          <p:cNvPr id="23" name="TextBox 22">
            <a:extLst>
              <a:ext uri="{FF2B5EF4-FFF2-40B4-BE49-F238E27FC236}">
                <a16:creationId xmlns:a16="http://schemas.microsoft.com/office/drawing/2014/main" id="{8FE69704-027C-ADB3-7F1E-B5576E10D970}"/>
              </a:ext>
            </a:extLst>
          </p:cNvPr>
          <p:cNvSpPr txBox="1"/>
          <p:nvPr/>
        </p:nvSpPr>
        <p:spPr>
          <a:xfrm>
            <a:off x="654138" y="2030736"/>
            <a:ext cx="870249" cy="461665"/>
          </a:xfrm>
          <a:prstGeom prst="rect">
            <a:avLst/>
          </a:prstGeom>
          <a:noFill/>
        </p:spPr>
        <p:txBody>
          <a:bodyPr wrap="square" rtlCol="0">
            <a:spAutoFit/>
          </a:bodyPr>
          <a:lstStyle/>
          <a:p>
            <a:pPr algn="ctr"/>
            <a:r>
              <a:rPr lang="en-US" sz="1200" i="1" dirty="0">
                <a:solidFill>
                  <a:srgbClr val="6C9BB4"/>
                </a:solidFill>
              </a:rPr>
              <a:t>2 to 30 cm soil layer</a:t>
            </a:r>
          </a:p>
        </p:txBody>
      </p:sp>
      <p:sp>
        <p:nvSpPr>
          <p:cNvPr id="24" name="TextBox 23">
            <a:extLst>
              <a:ext uri="{FF2B5EF4-FFF2-40B4-BE49-F238E27FC236}">
                <a16:creationId xmlns:a16="http://schemas.microsoft.com/office/drawing/2014/main" id="{CC580DA9-6233-7D56-6EA4-A787ED2B2D6B}"/>
              </a:ext>
            </a:extLst>
          </p:cNvPr>
          <p:cNvSpPr txBox="1"/>
          <p:nvPr/>
        </p:nvSpPr>
        <p:spPr>
          <a:xfrm>
            <a:off x="3081660" y="6133532"/>
            <a:ext cx="1214048" cy="276999"/>
          </a:xfrm>
          <a:prstGeom prst="rect">
            <a:avLst/>
          </a:prstGeom>
          <a:noFill/>
        </p:spPr>
        <p:txBody>
          <a:bodyPr wrap="square" rtlCol="0">
            <a:spAutoFit/>
          </a:bodyPr>
          <a:lstStyle>
            <a:defPPr>
              <a:defRPr lang="nl-NL"/>
            </a:defPPr>
            <a:lvl1pPr algn="ctr">
              <a:defRPr sz="1200">
                <a:solidFill>
                  <a:srgbClr val="000000"/>
                </a:solidFill>
              </a:defRPr>
            </a:lvl1pPr>
          </a:lstStyle>
          <a:p>
            <a:r>
              <a:rPr lang="en-US" i="1" dirty="0">
                <a:solidFill>
                  <a:srgbClr val="6C9BB4"/>
                </a:solidFill>
              </a:rPr>
              <a:t>15 cm depth</a:t>
            </a:r>
          </a:p>
        </p:txBody>
      </p:sp>
      <p:sp>
        <p:nvSpPr>
          <p:cNvPr id="27" name="Slide Number Placeholder 26">
            <a:extLst>
              <a:ext uri="{FF2B5EF4-FFF2-40B4-BE49-F238E27FC236}">
                <a16:creationId xmlns:a16="http://schemas.microsoft.com/office/drawing/2014/main" id="{BDB49E34-D4AD-17EF-E2B5-141078F3C963}"/>
              </a:ext>
            </a:extLst>
          </p:cNvPr>
          <p:cNvSpPr>
            <a:spLocks noGrp="1"/>
          </p:cNvSpPr>
          <p:nvPr>
            <p:ph type="sldNum" sz="quarter" idx="12"/>
          </p:nvPr>
        </p:nvSpPr>
        <p:spPr/>
        <p:txBody>
          <a:bodyPr/>
          <a:lstStyle/>
          <a:p>
            <a:r>
              <a:rPr lang="en-US" dirty="0"/>
              <a:t>2</a:t>
            </a:r>
          </a:p>
        </p:txBody>
      </p:sp>
      <p:cxnSp>
        <p:nvCxnSpPr>
          <p:cNvPr id="40" name="Straight Arrow Connector 39">
            <a:extLst>
              <a:ext uri="{FF2B5EF4-FFF2-40B4-BE49-F238E27FC236}">
                <a16:creationId xmlns:a16="http://schemas.microsoft.com/office/drawing/2014/main" id="{E1990153-8000-3E0A-B58A-C00A096648CC}"/>
              </a:ext>
            </a:extLst>
          </p:cNvPr>
          <p:cNvCxnSpPr>
            <a:cxnSpLocks/>
          </p:cNvCxnSpPr>
          <p:nvPr/>
        </p:nvCxnSpPr>
        <p:spPr>
          <a:xfrm>
            <a:off x="4730671" y="5946097"/>
            <a:ext cx="2468880" cy="0"/>
          </a:xfrm>
          <a:prstGeom prst="straightConnector1">
            <a:avLst/>
          </a:prstGeom>
          <a:ln w="12700">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55" name="Content Placeholder 3">
            <a:extLst>
              <a:ext uri="{FF2B5EF4-FFF2-40B4-BE49-F238E27FC236}">
                <a16:creationId xmlns:a16="http://schemas.microsoft.com/office/drawing/2014/main" id="{8EF3A701-396D-8B15-6E6E-DCAB510B63CB}"/>
              </a:ext>
            </a:extLst>
          </p:cNvPr>
          <p:cNvSpPr>
            <a:spLocks noGrp="1"/>
          </p:cNvSpPr>
          <p:nvPr>
            <p:ph idx="1"/>
          </p:nvPr>
        </p:nvSpPr>
        <p:spPr>
          <a:xfrm>
            <a:off x="1976221" y="1427484"/>
            <a:ext cx="8389259" cy="402722"/>
          </a:xfrm>
        </p:spPr>
        <p:txBody>
          <a:bodyPr>
            <a:normAutofit/>
          </a:bodyPr>
          <a:lstStyle/>
          <a:p>
            <a:pPr marL="0" indent="0" algn="ctr">
              <a:buNone/>
            </a:pPr>
            <a:r>
              <a:rPr lang="en-US" sz="1600" b="1" dirty="0">
                <a:solidFill>
                  <a:srgbClr val="000000"/>
                </a:solidFill>
                <a:latin typeface="+mn-lt"/>
                <a:cs typeface="+mn-cs"/>
              </a:rPr>
              <a:t>General sensor calibration</a:t>
            </a:r>
          </a:p>
        </p:txBody>
      </p:sp>
    </p:spTree>
    <p:extLst>
      <p:ext uri="{BB962C8B-B14F-4D97-AF65-F5344CB8AC3E}">
        <p14:creationId xmlns:p14="http://schemas.microsoft.com/office/powerpoint/2010/main" val="990525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8F7F3B13-09D4-737C-92E7-9F876C7A1CC1}"/>
              </a:ext>
            </a:extLst>
          </p:cNvPr>
          <p:cNvGrpSpPr/>
          <p:nvPr/>
        </p:nvGrpSpPr>
        <p:grpSpPr>
          <a:xfrm>
            <a:off x="6199901" y="2698488"/>
            <a:ext cx="4674267" cy="4033949"/>
            <a:chOff x="6199901" y="2698488"/>
            <a:chExt cx="4674267" cy="4033949"/>
          </a:xfrm>
        </p:grpSpPr>
        <p:pic>
          <p:nvPicPr>
            <p:cNvPr id="54" name="Picture 53" descr="A graph of calibrated sensor data&#10;&#10;Description automatically generated">
              <a:extLst>
                <a:ext uri="{FF2B5EF4-FFF2-40B4-BE49-F238E27FC236}">
                  <a16:creationId xmlns:a16="http://schemas.microsoft.com/office/drawing/2014/main" id="{F67B1C97-FFD3-F639-C93F-D43D19196628}"/>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6199901" y="2698488"/>
              <a:ext cx="4674267" cy="4033949"/>
            </a:xfrm>
            <a:prstGeom prst="rect">
              <a:avLst/>
            </a:prstGeom>
          </p:spPr>
        </p:pic>
        <p:cxnSp>
          <p:nvCxnSpPr>
            <p:cNvPr id="29" name="Straight Arrow Connector 28">
              <a:extLst>
                <a:ext uri="{FF2B5EF4-FFF2-40B4-BE49-F238E27FC236}">
                  <a16:creationId xmlns:a16="http://schemas.microsoft.com/office/drawing/2014/main" id="{531CD400-996A-4CC0-F678-144064B2988F}"/>
                </a:ext>
              </a:extLst>
            </p:cNvPr>
            <p:cNvCxnSpPr>
              <a:cxnSpLocks/>
            </p:cNvCxnSpPr>
            <p:nvPr/>
          </p:nvCxnSpPr>
          <p:spPr>
            <a:xfrm flipH="1">
              <a:off x="8180968" y="4962200"/>
              <a:ext cx="198311" cy="0"/>
            </a:xfrm>
            <a:prstGeom prst="straightConnector1">
              <a:avLst/>
            </a:prstGeom>
            <a:ln w="28575">
              <a:solidFill>
                <a:srgbClr val="6C9BB4"/>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08051D1C-8819-5818-15A2-64053983C055}"/>
                </a:ext>
              </a:extLst>
            </p:cNvPr>
            <p:cNvCxnSpPr>
              <a:cxnSpLocks/>
            </p:cNvCxnSpPr>
            <p:nvPr/>
          </p:nvCxnSpPr>
          <p:spPr>
            <a:xfrm>
              <a:off x="8489950" y="4560625"/>
              <a:ext cx="39069" cy="0"/>
            </a:xfrm>
            <a:prstGeom prst="line">
              <a:avLst/>
            </a:prstGeom>
            <a:ln w="28575">
              <a:solidFill>
                <a:srgbClr val="6C9BB4"/>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B37D3201-EE5A-414D-CDAB-CE2662C1D9DB}"/>
                </a:ext>
              </a:extLst>
            </p:cNvPr>
            <p:cNvCxnSpPr>
              <a:cxnSpLocks/>
            </p:cNvCxnSpPr>
            <p:nvPr/>
          </p:nvCxnSpPr>
          <p:spPr>
            <a:xfrm>
              <a:off x="8473384" y="4480669"/>
              <a:ext cx="134815" cy="0"/>
            </a:xfrm>
            <a:prstGeom prst="line">
              <a:avLst/>
            </a:prstGeom>
            <a:ln w="28575">
              <a:solidFill>
                <a:srgbClr val="6C9BB4"/>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DA8E0941-DD2C-7194-8100-9F1F8A35F865}"/>
                </a:ext>
              </a:extLst>
            </p:cNvPr>
            <p:cNvCxnSpPr>
              <a:cxnSpLocks/>
            </p:cNvCxnSpPr>
            <p:nvPr/>
          </p:nvCxnSpPr>
          <p:spPr>
            <a:xfrm>
              <a:off x="9037449" y="4060467"/>
              <a:ext cx="178002" cy="0"/>
            </a:xfrm>
            <a:prstGeom prst="line">
              <a:avLst/>
            </a:prstGeom>
            <a:ln w="28575">
              <a:solidFill>
                <a:srgbClr val="6C9BB4"/>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448D8B9B-E93A-77AE-619A-5A7727E84642}"/>
                </a:ext>
              </a:extLst>
            </p:cNvPr>
            <p:cNvCxnSpPr>
              <a:cxnSpLocks/>
            </p:cNvCxnSpPr>
            <p:nvPr/>
          </p:nvCxnSpPr>
          <p:spPr>
            <a:xfrm flipH="1">
              <a:off x="9397983" y="3692207"/>
              <a:ext cx="22761" cy="0"/>
            </a:xfrm>
            <a:prstGeom prst="line">
              <a:avLst/>
            </a:prstGeom>
            <a:ln w="28575">
              <a:solidFill>
                <a:srgbClr val="6C9BB4"/>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14" name="Group 13">
            <a:extLst>
              <a:ext uri="{FF2B5EF4-FFF2-40B4-BE49-F238E27FC236}">
                <a16:creationId xmlns:a16="http://schemas.microsoft.com/office/drawing/2014/main" id="{8A07C8EF-F972-EE60-6E93-4BF9917EADDF}"/>
              </a:ext>
            </a:extLst>
          </p:cNvPr>
          <p:cNvGrpSpPr/>
          <p:nvPr/>
        </p:nvGrpSpPr>
        <p:grpSpPr>
          <a:xfrm>
            <a:off x="6199901" y="2698488"/>
            <a:ext cx="4674267" cy="4033949"/>
            <a:chOff x="6202045" y="2698489"/>
            <a:chExt cx="4674267" cy="4033949"/>
          </a:xfrm>
        </p:grpSpPr>
        <p:pic>
          <p:nvPicPr>
            <p:cNvPr id="52" name="Picture 51" descr="A graph of calibrated sensor data&#10;&#10;Description automatically generated">
              <a:extLst>
                <a:ext uri="{FF2B5EF4-FFF2-40B4-BE49-F238E27FC236}">
                  <a16:creationId xmlns:a16="http://schemas.microsoft.com/office/drawing/2014/main" id="{3743E923-628C-38CE-1026-A64DB534E4E7}"/>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6202045" y="2698489"/>
              <a:ext cx="4674267" cy="4033949"/>
            </a:xfrm>
            <a:prstGeom prst="rect">
              <a:avLst/>
            </a:prstGeom>
          </p:spPr>
        </p:pic>
        <p:cxnSp>
          <p:nvCxnSpPr>
            <p:cNvPr id="42" name="Straight Arrow Connector 41">
              <a:extLst>
                <a:ext uri="{FF2B5EF4-FFF2-40B4-BE49-F238E27FC236}">
                  <a16:creationId xmlns:a16="http://schemas.microsoft.com/office/drawing/2014/main" id="{00A7AC33-7C5A-A6E3-0975-44B720FD3C8A}"/>
                </a:ext>
              </a:extLst>
            </p:cNvPr>
            <p:cNvCxnSpPr>
              <a:cxnSpLocks/>
            </p:cNvCxnSpPr>
            <p:nvPr/>
          </p:nvCxnSpPr>
          <p:spPr>
            <a:xfrm>
              <a:off x="7978140" y="5449751"/>
              <a:ext cx="139700" cy="0"/>
            </a:xfrm>
            <a:prstGeom prst="straightConnector1">
              <a:avLst/>
            </a:prstGeom>
            <a:ln w="28575">
              <a:solidFill>
                <a:srgbClr val="6C9BB4"/>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B82B376F-4CD3-517D-4B07-C5B1B4BC2D41}"/>
                </a:ext>
              </a:extLst>
            </p:cNvPr>
            <p:cNvCxnSpPr>
              <a:cxnSpLocks/>
            </p:cNvCxnSpPr>
            <p:nvPr/>
          </p:nvCxnSpPr>
          <p:spPr>
            <a:xfrm>
              <a:off x="9014036" y="4599423"/>
              <a:ext cx="55245" cy="0"/>
            </a:xfrm>
            <a:prstGeom prst="line">
              <a:avLst/>
            </a:prstGeom>
            <a:ln w="28575">
              <a:solidFill>
                <a:srgbClr val="6C9BB4"/>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35CE2B0A-81F9-2B2B-7262-534FF37DC86E}"/>
                </a:ext>
              </a:extLst>
            </p:cNvPr>
            <p:cNvCxnSpPr>
              <a:cxnSpLocks/>
            </p:cNvCxnSpPr>
            <p:nvPr/>
          </p:nvCxnSpPr>
          <p:spPr>
            <a:xfrm>
              <a:off x="8326232" y="5206196"/>
              <a:ext cx="71597" cy="0"/>
            </a:xfrm>
            <a:prstGeom prst="line">
              <a:avLst/>
            </a:prstGeom>
            <a:ln w="28575">
              <a:solidFill>
                <a:srgbClr val="6C9BB4"/>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2" name="Group 1">
            <a:extLst>
              <a:ext uri="{FF2B5EF4-FFF2-40B4-BE49-F238E27FC236}">
                <a16:creationId xmlns:a16="http://schemas.microsoft.com/office/drawing/2014/main" id="{A87D666E-7CCF-8A49-2227-7CDE5AE4F425}"/>
              </a:ext>
            </a:extLst>
          </p:cNvPr>
          <p:cNvGrpSpPr/>
          <p:nvPr/>
        </p:nvGrpSpPr>
        <p:grpSpPr>
          <a:xfrm>
            <a:off x="6199900" y="2698489"/>
            <a:ext cx="4674267" cy="4033948"/>
            <a:chOff x="6199901" y="2698490"/>
            <a:chExt cx="4674267" cy="4033948"/>
          </a:xfrm>
        </p:grpSpPr>
        <p:pic>
          <p:nvPicPr>
            <p:cNvPr id="50" name="Picture 49" descr="A graph of calibrated sensor data&#10;&#10;Description automatically generated">
              <a:extLst>
                <a:ext uri="{FF2B5EF4-FFF2-40B4-BE49-F238E27FC236}">
                  <a16:creationId xmlns:a16="http://schemas.microsoft.com/office/drawing/2014/main" id="{C2534741-6712-B147-7912-C51C0FE37A20}"/>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6199901" y="2698490"/>
              <a:ext cx="4674267" cy="4033948"/>
            </a:xfrm>
            <a:prstGeom prst="rect">
              <a:avLst/>
            </a:prstGeom>
          </p:spPr>
        </p:pic>
        <p:cxnSp>
          <p:nvCxnSpPr>
            <p:cNvPr id="36" name="Straight Arrow Connector 35">
              <a:extLst>
                <a:ext uri="{FF2B5EF4-FFF2-40B4-BE49-F238E27FC236}">
                  <a16:creationId xmlns:a16="http://schemas.microsoft.com/office/drawing/2014/main" id="{9EC0F52A-19A8-61B6-0E6F-DB38ACD51961}"/>
                </a:ext>
              </a:extLst>
            </p:cNvPr>
            <p:cNvCxnSpPr>
              <a:cxnSpLocks/>
            </p:cNvCxnSpPr>
            <p:nvPr/>
          </p:nvCxnSpPr>
          <p:spPr>
            <a:xfrm>
              <a:off x="8229874" y="5207393"/>
              <a:ext cx="127361" cy="0"/>
            </a:xfrm>
            <a:prstGeom prst="straightConnector1">
              <a:avLst/>
            </a:prstGeom>
            <a:ln w="28575">
              <a:solidFill>
                <a:srgbClr val="6C9BB4"/>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E1EF5AC2-FF0C-6E8C-62DF-2F2EA065C36B}"/>
                </a:ext>
              </a:extLst>
            </p:cNvPr>
            <p:cNvCxnSpPr>
              <a:cxnSpLocks/>
            </p:cNvCxnSpPr>
            <p:nvPr/>
          </p:nvCxnSpPr>
          <p:spPr>
            <a:xfrm>
              <a:off x="9037006" y="4427329"/>
              <a:ext cx="126137" cy="0"/>
            </a:xfrm>
            <a:prstGeom prst="line">
              <a:avLst/>
            </a:prstGeom>
            <a:ln w="28575">
              <a:solidFill>
                <a:srgbClr val="6C9BB4"/>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DBB6A0CB-0F7E-A5D6-E948-978859B0DCD4}"/>
                </a:ext>
              </a:extLst>
            </p:cNvPr>
            <p:cNvCxnSpPr>
              <a:cxnSpLocks/>
            </p:cNvCxnSpPr>
            <p:nvPr/>
          </p:nvCxnSpPr>
          <p:spPr>
            <a:xfrm>
              <a:off x="9345231" y="4249840"/>
              <a:ext cx="334411" cy="0"/>
            </a:xfrm>
            <a:prstGeom prst="line">
              <a:avLst/>
            </a:prstGeom>
            <a:ln w="28575">
              <a:solidFill>
                <a:srgbClr val="6C9BB4"/>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56504C43-5585-DD20-F448-2917AC9CE020}"/>
                </a:ext>
              </a:extLst>
            </p:cNvPr>
            <p:cNvCxnSpPr>
              <a:cxnSpLocks/>
            </p:cNvCxnSpPr>
            <p:nvPr/>
          </p:nvCxnSpPr>
          <p:spPr>
            <a:xfrm>
              <a:off x="9440430" y="4017405"/>
              <a:ext cx="129562" cy="0"/>
            </a:xfrm>
            <a:prstGeom prst="line">
              <a:avLst/>
            </a:prstGeom>
            <a:ln w="28575">
              <a:solidFill>
                <a:srgbClr val="6C9BB4"/>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pic>
        <p:nvPicPr>
          <p:cNvPr id="26" name="Picture 25" descr="A graph of different colored lines&#10;&#10;Description automatically generated">
            <a:extLst>
              <a:ext uri="{FF2B5EF4-FFF2-40B4-BE49-F238E27FC236}">
                <a16:creationId xmlns:a16="http://schemas.microsoft.com/office/drawing/2014/main" id="{3D05E672-0F73-4252-A744-364AD647A6B0}"/>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574799" y="2824051"/>
            <a:ext cx="5378599" cy="4033949"/>
          </a:xfrm>
          <a:prstGeom prst="rect">
            <a:avLst/>
          </a:prstGeom>
        </p:spPr>
      </p:pic>
      <p:sp>
        <p:nvSpPr>
          <p:cNvPr id="3" name="Title 2">
            <a:extLst>
              <a:ext uri="{FF2B5EF4-FFF2-40B4-BE49-F238E27FC236}">
                <a16:creationId xmlns:a16="http://schemas.microsoft.com/office/drawing/2014/main" id="{F72F9F23-F660-DB0A-3A1F-C5E72F7EB7AF}"/>
              </a:ext>
            </a:extLst>
          </p:cNvPr>
          <p:cNvSpPr>
            <a:spLocks noGrp="1"/>
          </p:cNvSpPr>
          <p:nvPr>
            <p:ph type="title"/>
          </p:nvPr>
        </p:nvSpPr>
        <p:spPr/>
        <p:txBody>
          <a:bodyPr>
            <a:normAutofit/>
          </a:bodyPr>
          <a:lstStyle/>
          <a:p>
            <a:r>
              <a:rPr kumimoji="0" lang="en-US" sz="4000" b="1" i="0" u="none" strike="noStrike" kern="1200" cap="none" spc="0" normalizeH="0" baseline="0" noProof="0" dirty="0">
                <a:ln>
                  <a:noFill/>
                </a:ln>
                <a:solidFill>
                  <a:srgbClr val="2F4D5D"/>
                </a:solidFill>
                <a:effectLst/>
                <a:uLnTx/>
                <a:uFillTx/>
                <a:latin typeface="Calibri" panose="020F0502020204030204" pitchFamily="34" charset="0"/>
                <a:ea typeface="+mj-ea"/>
                <a:cs typeface="Calibri" panose="020F0502020204030204" pitchFamily="34" charset="0"/>
              </a:rPr>
              <a:t>Generalized error model</a:t>
            </a:r>
            <a:br>
              <a:rPr kumimoji="0" lang="en-US" sz="4000" b="1" i="0" u="none" strike="noStrike" kern="1200" cap="none" spc="0" normalizeH="0" baseline="0" noProof="0" dirty="0">
                <a:ln>
                  <a:noFill/>
                </a:ln>
                <a:solidFill>
                  <a:srgbClr val="2F4D5D"/>
                </a:solidFill>
                <a:effectLst/>
                <a:uLnTx/>
                <a:uFillTx/>
                <a:latin typeface="Calibri" panose="020F0502020204030204" pitchFamily="34" charset="0"/>
                <a:ea typeface="+mj-ea"/>
                <a:cs typeface="Calibri" panose="020F0502020204030204" pitchFamily="34" charset="0"/>
              </a:rPr>
            </a:br>
            <a:r>
              <a:rPr kumimoji="0" lang="en-US" sz="2400" b="0" i="0" u="none" strike="noStrike" kern="1200" cap="none" spc="0" normalizeH="0" baseline="0" noProof="0" dirty="0">
                <a:ln>
                  <a:noFill/>
                </a:ln>
                <a:solidFill>
                  <a:srgbClr val="2F4D5D"/>
                </a:solidFill>
                <a:effectLst/>
                <a:uLnTx/>
                <a:uFillTx/>
                <a:latin typeface="Calibri" panose="020F0502020204030204" pitchFamily="34" charset="0"/>
                <a:ea typeface="+mj-ea"/>
                <a:cs typeface="Calibri" panose="020F0502020204030204" pitchFamily="34" charset="0"/>
              </a:rPr>
              <a:t>Soil moisture sensor measurement uncertainty</a:t>
            </a:r>
            <a:endParaRPr lang="en-US" sz="3300" b="1" dirty="0"/>
          </a:p>
        </p:txBody>
      </p:sp>
      <p:sp>
        <p:nvSpPr>
          <p:cNvPr id="17" name="TextBox 16">
            <a:extLst>
              <a:ext uri="{FF2B5EF4-FFF2-40B4-BE49-F238E27FC236}">
                <a16:creationId xmlns:a16="http://schemas.microsoft.com/office/drawing/2014/main" id="{E977D95D-5709-6414-A596-14025659D419}"/>
              </a:ext>
            </a:extLst>
          </p:cNvPr>
          <p:cNvSpPr txBox="1"/>
          <p:nvPr/>
        </p:nvSpPr>
        <p:spPr>
          <a:xfrm>
            <a:off x="6414095" y="1455466"/>
            <a:ext cx="5040776" cy="987450"/>
          </a:xfrm>
          <a:prstGeom prst="rect">
            <a:avLst/>
          </a:prstGeom>
          <a:noFill/>
        </p:spPr>
        <p:txBody>
          <a:bodyPr wrap="square">
            <a:spAutoFit/>
          </a:bodyPr>
          <a:lstStyle/>
          <a:p>
            <a:pPr marL="0" marR="0" lvl="0" indent="0" algn="l" defTabSz="914400" rtl="0" eaLnBrk="1" fontAlgn="auto" latinLnBrk="0" hangingPunct="1">
              <a:lnSpc>
                <a:spcPct val="100000"/>
              </a:lnSpc>
              <a:spcBef>
                <a:spcPts val="1000"/>
              </a:spcBef>
              <a:spcAft>
                <a:spcPts val="0"/>
              </a:spcAft>
              <a:buClrTx/>
              <a:buSzTx/>
              <a:buFont typeface="Wingdings" panose="05000000000000000000" pitchFamily="2" charset="2"/>
              <a:buNone/>
              <a:tabLst/>
              <a:defRPr/>
            </a:pPr>
            <a:r>
              <a:rPr kumimoji="0" lang="en-US" sz="1800" b="1" i="0" u="none" strike="noStrike" kern="1200" cap="none" spc="0" normalizeH="0" baseline="0" noProof="0" dirty="0">
                <a:ln>
                  <a:noFill/>
                </a:ln>
                <a:solidFill>
                  <a:srgbClr val="2F4D5D"/>
                </a:solidFill>
                <a:effectLst/>
                <a:uLnTx/>
                <a:uFillTx/>
                <a:latin typeface="Calibri" panose="020F0502020204030204" pitchFamily="34" charset="0"/>
                <a:ea typeface="+mn-ea"/>
                <a:cs typeface="Calibri" panose="020F0502020204030204" pitchFamily="34" charset="0"/>
              </a:rPr>
              <a:t>Random error</a:t>
            </a:r>
          </a:p>
          <a:p>
            <a:pPr marL="685800" marR="0" lvl="1" indent="-228600" algn="l" defTabSz="914400" rtl="0" eaLnBrk="1" fontAlgn="auto" latinLnBrk="0" hangingPunct="1">
              <a:lnSpc>
                <a:spcPct val="100000"/>
              </a:lnSpc>
              <a:spcBef>
                <a:spcPts val="50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a:ln>
                  <a:noFill/>
                </a:ln>
                <a:solidFill>
                  <a:srgbClr val="2F4D5D"/>
                </a:solidFill>
                <a:effectLst/>
                <a:uLnTx/>
                <a:uFillTx/>
                <a:latin typeface="Calibri" panose="020F0502020204030204" pitchFamily="34" charset="0"/>
                <a:ea typeface="+mn-ea"/>
                <a:cs typeface="Calibri" panose="020F0502020204030204" pitchFamily="34" charset="0"/>
              </a:rPr>
              <a:t>Errors with respect to their </a:t>
            </a:r>
            <a:r>
              <a:rPr lang="en-US" dirty="0">
                <a:solidFill>
                  <a:srgbClr val="2F4D5D"/>
                </a:solidFill>
                <a:latin typeface="Calibri" panose="020F0502020204030204" pitchFamily="34" charset="0"/>
                <a:cs typeface="Calibri" panose="020F0502020204030204" pitchFamily="34" charset="0"/>
              </a:rPr>
              <a:t>location-</a:t>
            </a:r>
            <a:r>
              <a:rPr kumimoji="0" lang="en-US" sz="1800" b="0" i="0" u="none" strike="noStrike" kern="1200" cap="none" spc="0" normalizeH="0" baseline="0" noProof="0" dirty="0">
                <a:ln>
                  <a:noFill/>
                </a:ln>
                <a:solidFill>
                  <a:srgbClr val="2F4D5D"/>
                </a:solidFill>
                <a:effectLst/>
                <a:uLnTx/>
                <a:uFillTx/>
                <a:latin typeface="Calibri" panose="020F0502020204030204" pitchFamily="34" charset="0"/>
                <a:ea typeface="+mn-ea"/>
                <a:cs typeface="Calibri" panose="020F0502020204030204" pitchFamily="34" charset="0"/>
              </a:rPr>
              <a:t>specific curve</a:t>
            </a:r>
          </a:p>
        </p:txBody>
      </p:sp>
      <p:sp>
        <p:nvSpPr>
          <p:cNvPr id="18" name="Slide Number Placeholder 17">
            <a:extLst>
              <a:ext uri="{FF2B5EF4-FFF2-40B4-BE49-F238E27FC236}">
                <a16:creationId xmlns:a16="http://schemas.microsoft.com/office/drawing/2014/main" id="{9A14C057-6628-8CA4-2B71-ED1DD04DF103}"/>
              </a:ext>
            </a:extLst>
          </p:cNvPr>
          <p:cNvSpPr>
            <a:spLocks noGrp="1"/>
          </p:cNvSpPr>
          <p:nvPr>
            <p:ph type="sldNum" sz="quarter" idx="12"/>
          </p:nvPr>
        </p:nvSpPr>
        <p:spPr/>
        <p:txBody>
          <a:bodyPr/>
          <a:lstStyle/>
          <a:p>
            <a:r>
              <a:rPr lang="en-US" dirty="0"/>
              <a:t>3</a:t>
            </a:r>
          </a:p>
        </p:txBody>
      </p:sp>
      <p:sp>
        <p:nvSpPr>
          <p:cNvPr id="4" name="Content Placeholder 3">
            <a:extLst>
              <a:ext uri="{FF2B5EF4-FFF2-40B4-BE49-F238E27FC236}">
                <a16:creationId xmlns:a16="http://schemas.microsoft.com/office/drawing/2014/main" id="{DD3899C4-3A97-1211-8958-56385F8BB67D}"/>
              </a:ext>
            </a:extLst>
          </p:cNvPr>
          <p:cNvSpPr>
            <a:spLocks noGrp="1"/>
          </p:cNvSpPr>
          <p:nvPr>
            <p:ph idx="1"/>
          </p:nvPr>
        </p:nvSpPr>
        <p:spPr>
          <a:xfrm>
            <a:off x="572654" y="1455466"/>
            <a:ext cx="5210507" cy="1607397"/>
          </a:xfrm>
        </p:spPr>
        <p:txBody>
          <a:bodyPr/>
          <a:lstStyle/>
          <a:p>
            <a:pPr marL="0" indent="0">
              <a:buNone/>
            </a:pPr>
            <a:r>
              <a:rPr lang="en-US" sz="1800" b="1" dirty="0"/>
              <a:t>Systematic error</a:t>
            </a:r>
          </a:p>
          <a:p>
            <a:pPr lvl="1"/>
            <a:r>
              <a:rPr lang="en-US" sz="1800" dirty="0"/>
              <a:t>Measurement bias: Sensor measurement errors are strongly correlated</a:t>
            </a:r>
          </a:p>
        </p:txBody>
      </p:sp>
    </p:spTree>
    <p:extLst>
      <p:ext uri="{BB962C8B-B14F-4D97-AF65-F5344CB8AC3E}">
        <p14:creationId xmlns:p14="http://schemas.microsoft.com/office/powerpoint/2010/main" val="978260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nodeType="afterEffect">
                                  <p:stCondLst>
                                    <p:cond delay="1000"/>
                                  </p:stCondLst>
                                  <p:childTnLst>
                                    <p:set>
                                      <p:cBhvr>
                                        <p:cTn id="15"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descr="A graph of different colored lines&#10;&#10;Description automatically generated">
            <a:extLst>
              <a:ext uri="{FF2B5EF4-FFF2-40B4-BE49-F238E27FC236}">
                <a16:creationId xmlns:a16="http://schemas.microsoft.com/office/drawing/2014/main" id="{3D05E672-0F73-4252-A744-364AD647A6B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74799" y="2824051"/>
            <a:ext cx="5378599" cy="4033949"/>
          </a:xfrm>
          <a:prstGeom prst="rect">
            <a:avLst/>
          </a:prstGeom>
        </p:spPr>
      </p:pic>
      <p:sp>
        <p:nvSpPr>
          <p:cNvPr id="3" name="Title 2">
            <a:extLst>
              <a:ext uri="{FF2B5EF4-FFF2-40B4-BE49-F238E27FC236}">
                <a16:creationId xmlns:a16="http://schemas.microsoft.com/office/drawing/2014/main" id="{F72F9F23-F660-DB0A-3A1F-C5E72F7EB7AF}"/>
              </a:ext>
            </a:extLst>
          </p:cNvPr>
          <p:cNvSpPr>
            <a:spLocks noGrp="1"/>
          </p:cNvSpPr>
          <p:nvPr>
            <p:ph type="title"/>
          </p:nvPr>
        </p:nvSpPr>
        <p:spPr/>
        <p:txBody>
          <a:bodyPr>
            <a:normAutofit/>
          </a:bodyPr>
          <a:lstStyle/>
          <a:p>
            <a:r>
              <a:rPr kumimoji="0" lang="en-US" sz="4000" b="1" i="0" u="none" strike="noStrike" kern="1200" cap="none" spc="0" normalizeH="0" baseline="0" noProof="0" dirty="0">
                <a:ln>
                  <a:noFill/>
                </a:ln>
                <a:solidFill>
                  <a:srgbClr val="2F4D5D"/>
                </a:solidFill>
                <a:effectLst/>
                <a:uLnTx/>
                <a:uFillTx/>
                <a:latin typeface="Calibri" panose="020F0502020204030204" pitchFamily="34" charset="0"/>
                <a:ea typeface="+mj-ea"/>
                <a:cs typeface="Calibri" panose="020F0502020204030204" pitchFamily="34" charset="0"/>
              </a:rPr>
              <a:t>Generalized error model</a:t>
            </a:r>
            <a:br>
              <a:rPr kumimoji="0" lang="en-US" sz="4000" b="1" i="0" u="none" strike="noStrike" kern="1200" cap="none" spc="0" normalizeH="0" baseline="0" noProof="0" dirty="0">
                <a:ln>
                  <a:noFill/>
                </a:ln>
                <a:solidFill>
                  <a:srgbClr val="2F4D5D"/>
                </a:solidFill>
                <a:effectLst/>
                <a:uLnTx/>
                <a:uFillTx/>
                <a:latin typeface="Calibri" panose="020F0502020204030204" pitchFamily="34" charset="0"/>
                <a:ea typeface="+mj-ea"/>
                <a:cs typeface="Calibri" panose="020F0502020204030204" pitchFamily="34" charset="0"/>
              </a:rPr>
            </a:br>
            <a:r>
              <a:rPr kumimoji="0" lang="en-US" sz="2400" b="0" i="0" u="none" strike="noStrike" kern="1200" cap="none" spc="0" normalizeH="0" baseline="0" noProof="0" dirty="0">
                <a:ln>
                  <a:noFill/>
                </a:ln>
                <a:solidFill>
                  <a:srgbClr val="2F4D5D"/>
                </a:solidFill>
                <a:effectLst/>
                <a:uLnTx/>
                <a:uFillTx/>
                <a:latin typeface="Calibri" panose="020F0502020204030204" pitchFamily="34" charset="0"/>
                <a:ea typeface="+mj-ea"/>
                <a:cs typeface="Calibri" panose="020F0502020204030204" pitchFamily="34" charset="0"/>
              </a:rPr>
              <a:t>Soil moisture sensor measurement uncertainty</a:t>
            </a:r>
            <a:endParaRPr lang="en-US" sz="3300" b="1" dirty="0"/>
          </a:p>
        </p:txBody>
      </p:sp>
      <p:sp>
        <p:nvSpPr>
          <p:cNvPr id="17" name="TextBox 16">
            <a:extLst>
              <a:ext uri="{FF2B5EF4-FFF2-40B4-BE49-F238E27FC236}">
                <a16:creationId xmlns:a16="http://schemas.microsoft.com/office/drawing/2014/main" id="{E977D95D-5709-6414-A596-14025659D419}"/>
              </a:ext>
            </a:extLst>
          </p:cNvPr>
          <p:cNvSpPr txBox="1"/>
          <p:nvPr/>
        </p:nvSpPr>
        <p:spPr>
          <a:xfrm>
            <a:off x="6414095" y="1455466"/>
            <a:ext cx="5040776" cy="987450"/>
          </a:xfrm>
          <a:prstGeom prst="rect">
            <a:avLst/>
          </a:prstGeom>
          <a:noFill/>
        </p:spPr>
        <p:txBody>
          <a:bodyPr wrap="square">
            <a:spAutoFit/>
          </a:bodyPr>
          <a:lstStyle/>
          <a:p>
            <a:pPr marL="0" marR="0" lvl="0" indent="0" algn="l" defTabSz="914400" rtl="0" eaLnBrk="1" fontAlgn="auto" latinLnBrk="0" hangingPunct="1">
              <a:lnSpc>
                <a:spcPct val="100000"/>
              </a:lnSpc>
              <a:spcBef>
                <a:spcPts val="1000"/>
              </a:spcBef>
              <a:spcAft>
                <a:spcPts val="0"/>
              </a:spcAft>
              <a:buClrTx/>
              <a:buSzTx/>
              <a:buFont typeface="Wingdings" panose="05000000000000000000" pitchFamily="2" charset="2"/>
              <a:buNone/>
              <a:tabLst/>
              <a:defRPr/>
            </a:pPr>
            <a:r>
              <a:rPr kumimoji="0" lang="en-US" sz="1800" b="1" i="0" u="none" strike="noStrike" kern="1200" cap="none" spc="0" normalizeH="0" baseline="0" noProof="0" dirty="0">
                <a:ln>
                  <a:noFill/>
                </a:ln>
                <a:solidFill>
                  <a:srgbClr val="2F4D5D"/>
                </a:solidFill>
                <a:effectLst/>
                <a:uLnTx/>
                <a:uFillTx/>
                <a:latin typeface="Calibri" panose="020F0502020204030204" pitchFamily="34" charset="0"/>
                <a:ea typeface="+mn-ea"/>
                <a:cs typeface="Calibri" panose="020F0502020204030204" pitchFamily="34" charset="0"/>
              </a:rPr>
              <a:t>Random error</a:t>
            </a:r>
          </a:p>
          <a:p>
            <a:pPr marL="685800" marR="0" lvl="1" indent="-228600" algn="l" defTabSz="914400" rtl="0" eaLnBrk="1" fontAlgn="auto" latinLnBrk="0" hangingPunct="1">
              <a:lnSpc>
                <a:spcPct val="100000"/>
              </a:lnSpc>
              <a:spcBef>
                <a:spcPts val="50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a:ln>
                  <a:noFill/>
                </a:ln>
                <a:solidFill>
                  <a:srgbClr val="2F4D5D"/>
                </a:solidFill>
                <a:effectLst/>
                <a:uLnTx/>
                <a:uFillTx/>
                <a:latin typeface="Calibri" panose="020F0502020204030204" pitchFamily="34" charset="0"/>
                <a:ea typeface="+mn-ea"/>
                <a:cs typeface="Calibri" panose="020F0502020204030204" pitchFamily="34" charset="0"/>
              </a:rPr>
              <a:t>Errors with respect to their </a:t>
            </a:r>
            <a:r>
              <a:rPr lang="en-US" dirty="0">
                <a:solidFill>
                  <a:srgbClr val="2F4D5D"/>
                </a:solidFill>
                <a:latin typeface="Calibri" panose="020F0502020204030204" pitchFamily="34" charset="0"/>
                <a:cs typeface="Calibri" panose="020F0502020204030204" pitchFamily="34" charset="0"/>
              </a:rPr>
              <a:t>location-</a:t>
            </a:r>
            <a:r>
              <a:rPr kumimoji="0" lang="en-US" sz="1800" b="0" i="0" u="none" strike="noStrike" kern="1200" cap="none" spc="0" normalizeH="0" baseline="0" noProof="0" dirty="0">
                <a:ln>
                  <a:noFill/>
                </a:ln>
                <a:solidFill>
                  <a:srgbClr val="2F4D5D"/>
                </a:solidFill>
                <a:effectLst/>
                <a:uLnTx/>
                <a:uFillTx/>
                <a:latin typeface="Calibri" panose="020F0502020204030204" pitchFamily="34" charset="0"/>
                <a:ea typeface="+mn-ea"/>
                <a:cs typeface="Calibri" panose="020F0502020204030204" pitchFamily="34" charset="0"/>
              </a:rPr>
              <a:t>specific curve</a:t>
            </a:r>
          </a:p>
        </p:txBody>
      </p:sp>
      <p:sp>
        <p:nvSpPr>
          <p:cNvPr id="18" name="Slide Number Placeholder 17">
            <a:extLst>
              <a:ext uri="{FF2B5EF4-FFF2-40B4-BE49-F238E27FC236}">
                <a16:creationId xmlns:a16="http://schemas.microsoft.com/office/drawing/2014/main" id="{9A14C057-6628-8CA4-2B71-ED1DD04DF103}"/>
              </a:ext>
            </a:extLst>
          </p:cNvPr>
          <p:cNvSpPr>
            <a:spLocks noGrp="1"/>
          </p:cNvSpPr>
          <p:nvPr>
            <p:ph type="sldNum" sz="quarter" idx="12"/>
          </p:nvPr>
        </p:nvSpPr>
        <p:spPr/>
        <p:txBody>
          <a:bodyPr/>
          <a:lstStyle/>
          <a:p>
            <a:r>
              <a:rPr lang="en-US" dirty="0"/>
              <a:t>3</a:t>
            </a:r>
          </a:p>
        </p:txBody>
      </p:sp>
      <p:sp>
        <p:nvSpPr>
          <p:cNvPr id="4" name="Content Placeholder 3">
            <a:extLst>
              <a:ext uri="{FF2B5EF4-FFF2-40B4-BE49-F238E27FC236}">
                <a16:creationId xmlns:a16="http://schemas.microsoft.com/office/drawing/2014/main" id="{DD3899C4-3A97-1211-8958-56385F8BB67D}"/>
              </a:ext>
            </a:extLst>
          </p:cNvPr>
          <p:cNvSpPr>
            <a:spLocks noGrp="1"/>
          </p:cNvSpPr>
          <p:nvPr>
            <p:ph idx="1"/>
          </p:nvPr>
        </p:nvSpPr>
        <p:spPr>
          <a:xfrm>
            <a:off x="572654" y="1455466"/>
            <a:ext cx="5210507" cy="1607397"/>
          </a:xfrm>
        </p:spPr>
        <p:txBody>
          <a:bodyPr/>
          <a:lstStyle/>
          <a:p>
            <a:pPr marL="0" indent="0">
              <a:buNone/>
            </a:pPr>
            <a:r>
              <a:rPr lang="en-US" sz="1800" b="1" dirty="0"/>
              <a:t>Systematic error</a:t>
            </a:r>
          </a:p>
          <a:p>
            <a:pPr lvl="1"/>
            <a:r>
              <a:rPr lang="en-US" sz="1800" dirty="0"/>
              <a:t>Measurement bias: Sensor measurement errors are strongly correlated</a:t>
            </a:r>
          </a:p>
          <a:p>
            <a:pPr lvl="1"/>
            <a:r>
              <a:rPr lang="en-US" sz="1800" dirty="0"/>
              <a:t>Intercept variance</a:t>
            </a:r>
          </a:p>
        </p:txBody>
      </p:sp>
      <p:grpSp>
        <p:nvGrpSpPr>
          <p:cNvPr id="6" name="Group 5">
            <a:extLst>
              <a:ext uri="{FF2B5EF4-FFF2-40B4-BE49-F238E27FC236}">
                <a16:creationId xmlns:a16="http://schemas.microsoft.com/office/drawing/2014/main" id="{81E43641-EBD9-336A-0A44-E395439E475B}"/>
              </a:ext>
            </a:extLst>
          </p:cNvPr>
          <p:cNvGrpSpPr>
            <a:grpSpLocks noChangeAspect="1"/>
          </p:cNvGrpSpPr>
          <p:nvPr/>
        </p:nvGrpSpPr>
        <p:grpSpPr>
          <a:xfrm>
            <a:off x="616192" y="2698489"/>
            <a:ext cx="5378599" cy="4033949"/>
            <a:chOff x="574800" y="1583709"/>
            <a:chExt cx="5852172" cy="4389129"/>
          </a:xfrm>
        </p:grpSpPr>
        <p:pic>
          <p:nvPicPr>
            <p:cNvPr id="7" name="Picture 6" descr="A graph of calibrated sensor data&#10;&#10;Description automatically generated">
              <a:extLst>
                <a:ext uri="{FF2B5EF4-FFF2-40B4-BE49-F238E27FC236}">
                  <a16:creationId xmlns:a16="http://schemas.microsoft.com/office/drawing/2014/main" id="{E3522791-A59C-C177-A974-9B4F52D8D97D}"/>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74800" y="1583709"/>
              <a:ext cx="5852172" cy="4389129"/>
            </a:xfrm>
            <a:prstGeom prst="rect">
              <a:avLst/>
            </a:prstGeom>
          </p:spPr>
        </p:pic>
        <p:pic>
          <p:nvPicPr>
            <p:cNvPr id="8" name="Picture 7" descr="A graph of calibrated sensor data&#10;&#10;Description automatically generated">
              <a:extLst>
                <a:ext uri="{FF2B5EF4-FFF2-40B4-BE49-F238E27FC236}">
                  <a16:creationId xmlns:a16="http://schemas.microsoft.com/office/drawing/2014/main" id="{E6BD33C9-BFEB-6497-145D-26ED079E6B18}"/>
                </a:ext>
              </a:extLst>
            </p:cNvPr>
            <p:cNvPicPr>
              <a:picLocks noChangeAspect="1"/>
            </p:cNvPicPr>
            <p:nvPr/>
          </p:nvPicPr>
          <p:blipFill rotWithShape="1">
            <a:blip r:embed="rId5" cstate="hqprint">
              <a:duotone>
                <a:schemeClr val="accent4">
                  <a:shade val="45000"/>
                  <a:satMod val="135000"/>
                </a:schemeClr>
                <a:prstClr val="white"/>
              </a:duotone>
              <a:extLst>
                <a:ext uri="{28A0092B-C50C-407E-A947-70E740481C1C}">
                  <a14:useLocalDpi xmlns:a14="http://schemas.microsoft.com/office/drawing/2010/main"/>
                </a:ext>
              </a:extLst>
            </a:blip>
            <a:srcRect/>
            <a:stretch/>
          </p:blipFill>
          <p:spPr>
            <a:xfrm>
              <a:off x="1828799" y="1823085"/>
              <a:ext cx="3400425" cy="3406139"/>
            </a:xfrm>
            <a:prstGeom prst="rect">
              <a:avLst/>
            </a:prstGeom>
          </p:spPr>
        </p:pic>
        <p:cxnSp>
          <p:nvCxnSpPr>
            <p:cNvPr id="9" name="Straight Connector 8">
              <a:extLst>
                <a:ext uri="{FF2B5EF4-FFF2-40B4-BE49-F238E27FC236}">
                  <a16:creationId xmlns:a16="http://schemas.microsoft.com/office/drawing/2014/main" id="{8291032A-7122-12D0-F909-D5395B4BC293}"/>
                </a:ext>
              </a:extLst>
            </p:cNvPr>
            <p:cNvCxnSpPr>
              <a:cxnSpLocks/>
            </p:cNvCxnSpPr>
            <p:nvPr/>
          </p:nvCxnSpPr>
          <p:spPr>
            <a:xfrm flipV="1">
              <a:off x="1828799" y="1823085"/>
              <a:ext cx="3400425" cy="3406139"/>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A4F1AF28-A010-B29C-96AB-01106DBC8205}"/>
              </a:ext>
            </a:extLst>
          </p:cNvPr>
          <p:cNvGrpSpPr/>
          <p:nvPr/>
        </p:nvGrpSpPr>
        <p:grpSpPr>
          <a:xfrm>
            <a:off x="6199900" y="2698489"/>
            <a:ext cx="4674267" cy="4033948"/>
            <a:chOff x="6199901" y="2698490"/>
            <a:chExt cx="4674267" cy="4033948"/>
          </a:xfrm>
        </p:grpSpPr>
        <p:pic>
          <p:nvPicPr>
            <p:cNvPr id="20" name="Picture 19" descr="A graph of calibrated sensor data&#10;&#10;Description automatically generated">
              <a:extLst>
                <a:ext uri="{FF2B5EF4-FFF2-40B4-BE49-F238E27FC236}">
                  <a16:creationId xmlns:a16="http://schemas.microsoft.com/office/drawing/2014/main" id="{289C4751-E55F-7B0F-518C-E8F053D7F8C1}"/>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a:stretch/>
          </p:blipFill>
          <p:spPr>
            <a:xfrm>
              <a:off x="6199901" y="2698490"/>
              <a:ext cx="4674267" cy="4033948"/>
            </a:xfrm>
            <a:prstGeom prst="rect">
              <a:avLst/>
            </a:prstGeom>
          </p:spPr>
        </p:pic>
        <p:cxnSp>
          <p:nvCxnSpPr>
            <p:cNvPr id="21" name="Straight Arrow Connector 20">
              <a:extLst>
                <a:ext uri="{FF2B5EF4-FFF2-40B4-BE49-F238E27FC236}">
                  <a16:creationId xmlns:a16="http://schemas.microsoft.com/office/drawing/2014/main" id="{291FD7E7-729E-0001-39B6-70221C826615}"/>
                </a:ext>
              </a:extLst>
            </p:cNvPr>
            <p:cNvCxnSpPr>
              <a:cxnSpLocks/>
            </p:cNvCxnSpPr>
            <p:nvPr/>
          </p:nvCxnSpPr>
          <p:spPr>
            <a:xfrm>
              <a:off x="8229874" y="5207393"/>
              <a:ext cx="127361" cy="0"/>
            </a:xfrm>
            <a:prstGeom prst="straightConnector1">
              <a:avLst/>
            </a:prstGeom>
            <a:ln w="28575">
              <a:solidFill>
                <a:srgbClr val="6C9BB4"/>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D6C55F5-3519-330F-1506-A6B989E48530}"/>
                </a:ext>
              </a:extLst>
            </p:cNvPr>
            <p:cNvCxnSpPr>
              <a:cxnSpLocks/>
            </p:cNvCxnSpPr>
            <p:nvPr/>
          </p:nvCxnSpPr>
          <p:spPr>
            <a:xfrm>
              <a:off x="9037006" y="4427329"/>
              <a:ext cx="126137" cy="0"/>
            </a:xfrm>
            <a:prstGeom prst="line">
              <a:avLst/>
            </a:prstGeom>
            <a:ln w="28575">
              <a:solidFill>
                <a:srgbClr val="6C9BB4"/>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B9F341B8-5AD3-B92E-C2E9-98A03DC9FF32}"/>
                </a:ext>
              </a:extLst>
            </p:cNvPr>
            <p:cNvCxnSpPr>
              <a:cxnSpLocks/>
            </p:cNvCxnSpPr>
            <p:nvPr/>
          </p:nvCxnSpPr>
          <p:spPr>
            <a:xfrm>
              <a:off x="9345231" y="4249840"/>
              <a:ext cx="334411" cy="0"/>
            </a:xfrm>
            <a:prstGeom prst="line">
              <a:avLst/>
            </a:prstGeom>
            <a:ln w="28575">
              <a:solidFill>
                <a:srgbClr val="6C9BB4"/>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602EB2B6-1719-4911-9FF5-A91680AA9B2B}"/>
                </a:ext>
              </a:extLst>
            </p:cNvPr>
            <p:cNvCxnSpPr>
              <a:cxnSpLocks/>
            </p:cNvCxnSpPr>
            <p:nvPr/>
          </p:nvCxnSpPr>
          <p:spPr>
            <a:xfrm>
              <a:off x="9440430" y="4017405"/>
              <a:ext cx="129562" cy="0"/>
            </a:xfrm>
            <a:prstGeom prst="line">
              <a:avLst/>
            </a:prstGeom>
            <a:ln w="28575">
              <a:solidFill>
                <a:srgbClr val="6C9BB4"/>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578434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72F9F23-F660-DB0A-3A1F-C5E72F7EB7AF}"/>
              </a:ext>
            </a:extLst>
          </p:cNvPr>
          <p:cNvSpPr>
            <a:spLocks noGrp="1"/>
          </p:cNvSpPr>
          <p:nvPr>
            <p:ph type="title"/>
          </p:nvPr>
        </p:nvSpPr>
        <p:spPr/>
        <p:txBody>
          <a:bodyPr>
            <a:normAutofit/>
          </a:bodyPr>
          <a:lstStyle/>
          <a:p>
            <a:r>
              <a:rPr kumimoji="0" lang="en-US" sz="4000" b="1" i="0" u="none" strike="noStrike" kern="1200" cap="none" spc="0" normalizeH="0" baseline="0" noProof="0" dirty="0">
                <a:ln>
                  <a:noFill/>
                </a:ln>
                <a:solidFill>
                  <a:srgbClr val="2F4D5D"/>
                </a:solidFill>
                <a:effectLst/>
                <a:uLnTx/>
                <a:uFillTx/>
                <a:latin typeface="Calibri" panose="020F0502020204030204" pitchFamily="34" charset="0"/>
                <a:ea typeface="+mj-ea"/>
                <a:cs typeface="Calibri" panose="020F0502020204030204" pitchFamily="34" charset="0"/>
              </a:rPr>
              <a:t>Generalized error model</a:t>
            </a:r>
            <a:br>
              <a:rPr kumimoji="0" lang="en-US" sz="4000" b="1" i="0" u="none" strike="noStrike" kern="1200" cap="none" spc="0" normalizeH="0" baseline="0" noProof="0" dirty="0">
                <a:ln>
                  <a:noFill/>
                </a:ln>
                <a:solidFill>
                  <a:srgbClr val="2F4D5D"/>
                </a:solidFill>
                <a:effectLst/>
                <a:uLnTx/>
                <a:uFillTx/>
                <a:latin typeface="Calibri" panose="020F0502020204030204" pitchFamily="34" charset="0"/>
                <a:ea typeface="+mj-ea"/>
                <a:cs typeface="Calibri" panose="020F0502020204030204" pitchFamily="34" charset="0"/>
              </a:rPr>
            </a:br>
            <a:r>
              <a:rPr kumimoji="0" lang="en-US" sz="2400" b="0" i="0" u="none" strike="noStrike" kern="1200" cap="none" spc="0" normalizeH="0" baseline="0" noProof="0" dirty="0">
                <a:ln>
                  <a:noFill/>
                </a:ln>
                <a:solidFill>
                  <a:srgbClr val="2F4D5D"/>
                </a:solidFill>
                <a:effectLst/>
                <a:uLnTx/>
                <a:uFillTx/>
                <a:latin typeface="Calibri" panose="020F0502020204030204" pitchFamily="34" charset="0"/>
                <a:ea typeface="+mj-ea"/>
                <a:cs typeface="Calibri" panose="020F0502020204030204" pitchFamily="34" charset="0"/>
              </a:rPr>
              <a:t>Error covariance matrix</a:t>
            </a:r>
            <a:endParaRPr lang="en-US" sz="3300" b="1" dirty="0"/>
          </a:p>
        </p:txBody>
      </p:sp>
      <mc:AlternateContent xmlns:mc="http://schemas.openxmlformats.org/markup-compatibility/2006" xmlns:a14="http://schemas.microsoft.com/office/drawing/2010/main">
        <mc:Choice Requires="a14">
          <p:graphicFrame>
            <p:nvGraphicFramePr>
              <p:cNvPr id="31" name="Table 31">
                <a:extLst>
                  <a:ext uri="{FF2B5EF4-FFF2-40B4-BE49-F238E27FC236}">
                    <a16:creationId xmlns:a16="http://schemas.microsoft.com/office/drawing/2014/main" id="{E3BA8B8C-D2B2-1934-8939-8B38C5519C74}"/>
                  </a:ext>
                </a:extLst>
              </p:cNvPr>
              <p:cNvGraphicFramePr>
                <a:graphicFrameLocks noGrp="1"/>
              </p:cNvGraphicFramePr>
              <p:nvPr>
                <p:extLst>
                  <p:ext uri="{D42A27DB-BD31-4B8C-83A1-F6EECF244321}">
                    <p14:modId xmlns:p14="http://schemas.microsoft.com/office/powerpoint/2010/main" val="69413054"/>
                  </p:ext>
                </p:extLst>
              </p:nvPr>
            </p:nvGraphicFramePr>
            <p:xfrm>
              <a:off x="574800" y="1634580"/>
              <a:ext cx="5040000" cy="5040000"/>
            </p:xfrm>
            <a:graphic>
              <a:graphicData uri="http://schemas.openxmlformats.org/drawingml/2006/table">
                <a:tbl>
                  <a:tblPr firstRow="1" bandRow="1">
                    <a:tableStyleId>{5C22544A-7EE6-4342-B048-85BDC9FD1C3A}</a:tableStyleId>
                  </a:tblPr>
                  <a:tblGrid>
                    <a:gridCol w="720000">
                      <a:extLst>
                        <a:ext uri="{9D8B030D-6E8A-4147-A177-3AD203B41FA5}">
                          <a16:colId xmlns:a16="http://schemas.microsoft.com/office/drawing/2014/main" val="2908724532"/>
                        </a:ext>
                      </a:extLst>
                    </a:gridCol>
                    <a:gridCol w="720000">
                      <a:extLst>
                        <a:ext uri="{9D8B030D-6E8A-4147-A177-3AD203B41FA5}">
                          <a16:colId xmlns:a16="http://schemas.microsoft.com/office/drawing/2014/main" val="87195774"/>
                        </a:ext>
                      </a:extLst>
                    </a:gridCol>
                    <a:gridCol w="720000">
                      <a:extLst>
                        <a:ext uri="{9D8B030D-6E8A-4147-A177-3AD203B41FA5}">
                          <a16:colId xmlns:a16="http://schemas.microsoft.com/office/drawing/2014/main" val="1020165421"/>
                        </a:ext>
                      </a:extLst>
                    </a:gridCol>
                    <a:gridCol w="720000">
                      <a:extLst>
                        <a:ext uri="{9D8B030D-6E8A-4147-A177-3AD203B41FA5}">
                          <a16:colId xmlns:a16="http://schemas.microsoft.com/office/drawing/2014/main" val="2932159906"/>
                        </a:ext>
                      </a:extLst>
                    </a:gridCol>
                    <a:gridCol w="720000">
                      <a:extLst>
                        <a:ext uri="{9D8B030D-6E8A-4147-A177-3AD203B41FA5}">
                          <a16:colId xmlns:a16="http://schemas.microsoft.com/office/drawing/2014/main" val="3402515611"/>
                        </a:ext>
                      </a:extLst>
                    </a:gridCol>
                    <a:gridCol w="720000">
                      <a:extLst>
                        <a:ext uri="{9D8B030D-6E8A-4147-A177-3AD203B41FA5}">
                          <a16:colId xmlns:a16="http://schemas.microsoft.com/office/drawing/2014/main" val="609275720"/>
                        </a:ext>
                      </a:extLst>
                    </a:gridCol>
                    <a:gridCol w="720000">
                      <a:extLst>
                        <a:ext uri="{9D8B030D-6E8A-4147-A177-3AD203B41FA5}">
                          <a16:colId xmlns:a16="http://schemas.microsoft.com/office/drawing/2014/main" val="222758430"/>
                        </a:ext>
                      </a:extLst>
                    </a:gridCol>
                  </a:tblGrid>
                  <a:tr h="720000">
                    <a:tc>
                      <a:txBody>
                        <a:bodyPr/>
                        <a:lstStyle/>
                        <a:p>
                          <a:pPr algn="ctr"/>
                          <a14:m>
                            <m:oMathPara xmlns:m="http://schemas.openxmlformats.org/officeDocument/2006/math">
                              <m:oMathParaPr>
                                <m:jc m:val="centerGroup"/>
                              </m:oMathParaPr>
                              <m:oMath xmlns:m="http://schemas.openxmlformats.org/officeDocument/2006/math">
                                <m:sSubSup>
                                  <m:sSubSupPr>
                                    <m:ctrlPr>
                                      <a:rPr lang="nl-BE" sz="1600" b="0" i="1" smtClean="0">
                                        <a:latin typeface="Cambria Math" panose="02040503050406030204" pitchFamily="18" charset="0"/>
                                      </a:rPr>
                                    </m:ctrlPr>
                                  </m:sSubSupPr>
                                  <m:e>
                                    <m:r>
                                      <a:rPr lang="nl-BE" sz="1600" b="0" i="1" smtClean="0">
                                        <a:latin typeface="Cambria Math" panose="02040503050406030204" pitchFamily="18" charset="0"/>
                                      </a:rPr>
                                      <m:t>𝜎</m:t>
                                    </m:r>
                                  </m:e>
                                  <m:sub>
                                    <m:r>
                                      <a:rPr lang="nl-BE" sz="1600" b="0" i="1" smtClean="0">
                                        <a:latin typeface="Cambria Math" panose="02040503050406030204" pitchFamily="18" charset="0"/>
                                      </a:rPr>
                                      <m:t>𝑡𝑜𝑡𝑎𝑙</m:t>
                                    </m:r>
                                  </m:sub>
                                  <m:sup>
                                    <m:r>
                                      <a:rPr lang="nl-BE" sz="1600" b="0" i="0" smtClean="0">
                                        <a:latin typeface="Cambria Math" panose="02040503050406030204" pitchFamily="18" charset="0"/>
                                      </a:rPr>
                                      <m:t>2</m:t>
                                    </m:r>
                                  </m:sup>
                                </m:sSubSup>
                              </m:oMath>
                            </m:oMathPara>
                          </a14:m>
                          <a:endParaRPr lang="en-US" sz="1600" b="0" dirty="0"/>
                        </a:p>
                      </a:txBody>
                      <a:tcPr anchor="ctr">
                        <a:lnL w="12700" cap="flat" cmpd="sng" algn="ctr">
                          <a:solidFill>
                            <a:srgbClr val="6C9BB4"/>
                          </a:solidFill>
                          <a:prstDash val="solid"/>
                          <a:round/>
                          <a:headEnd type="none" w="med" len="med"/>
                          <a:tailEnd type="none" w="med" len="med"/>
                        </a:lnL>
                        <a:lnR w="12700" cap="flat" cmpd="sng" algn="ctr">
                          <a:solidFill>
                            <a:srgbClr val="6C9BB4"/>
                          </a:solidFill>
                          <a:prstDash val="solid"/>
                          <a:round/>
                          <a:headEnd type="none" w="med" len="med"/>
                          <a:tailEnd type="none" w="med" len="med"/>
                        </a:lnR>
                        <a:lnT w="12700" cap="flat" cmpd="sng" algn="ctr">
                          <a:solidFill>
                            <a:srgbClr val="6C9BB4"/>
                          </a:solidFill>
                          <a:prstDash val="solid"/>
                          <a:round/>
                          <a:headEnd type="none" w="med" len="med"/>
                          <a:tailEnd type="none" w="med" len="med"/>
                        </a:lnT>
                        <a:lnB w="12700" cap="flat" cmpd="sng" algn="ctr">
                          <a:solidFill>
                            <a:srgbClr val="6C9BB4"/>
                          </a:solidFill>
                          <a:prstDash val="solid"/>
                          <a:round/>
                          <a:headEnd type="none" w="med" len="med"/>
                          <a:tailEnd type="none" w="med" len="med"/>
                        </a:lnB>
                        <a:lnTlToBr w="12700" cmpd="sng">
                          <a:noFill/>
                          <a:prstDash val="solid"/>
                        </a:lnTlToBr>
                        <a:lnBlToTr w="12700" cmpd="sng">
                          <a:noFill/>
                          <a:prstDash val="solid"/>
                        </a:lnBlToTr>
                        <a:solidFill>
                          <a:srgbClr val="6C9BB4"/>
                        </a:solidFill>
                      </a:tcPr>
                    </a:tc>
                    <a:tc>
                      <a:txBody>
                        <a:bodyPr/>
                        <a:lstStyle/>
                        <a:p>
                          <a:pPr algn="ctr"/>
                          <a14:m>
                            <m:oMathPara xmlns:m="http://schemas.openxmlformats.org/officeDocument/2006/math">
                              <m:oMathParaPr>
                                <m:jc m:val="centerGroup"/>
                              </m:oMathParaPr>
                              <m:oMath xmlns:m="http://schemas.openxmlformats.org/officeDocument/2006/math">
                                <m:sSub>
                                  <m:sSubPr>
                                    <m:ctrlPr>
                                      <a:rPr lang="nl-BE" sz="1600" b="0" i="1" smtClean="0">
                                        <a:solidFill>
                                          <a:srgbClr val="6C9BB4"/>
                                        </a:solidFill>
                                        <a:latin typeface="Cambria Math" panose="02040503050406030204" pitchFamily="18" charset="0"/>
                                      </a:rPr>
                                    </m:ctrlPr>
                                  </m:sSubPr>
                                  <m:e>
                                    <m:r>
                                      <a:rPr lang="nl-BE" sz="1600" b="0" i="1" smtClean="0">
                                        <a:solidFill>
                                          <a:srgbClr val="6C9BB4"/>
                                        </a:solidFill>
                                        <a:latin typeface="Cambria Math" panose="02040503050406030204" pitchFamily="18" charset="0"/>
                                      </a:rPr>
                                      <m:t>𝜎</m:t>
                                    </m:r>
                                  </m:e>
                                  <m:sub>
                                    <m:r>
                                      <a:rPr lang="nl-BE" sz="1600" b="0" i="1" smtClean="0">
                                        <a:solidFill>
                                          <a:srgbClr val="6C9BB4"/>
                                        </a:solidFill>
                                        <a:latin typeface="Cambria Math" panose="02040503050406030204" pitchFamily="18" charset="0"/>
                                      </a:rPr>
                                      <m:t>𝑐𝑜𝑣</m:t>
                                    </m:r>
                                  </m:sub>
                                </m:sSub>
                              </m:oMath>
                            </m:oMathPara>
                          </a14:m>
                          <a:endParaRPr lang="en-US" sz="1600" b="0" dirty="0">
                            <a:solidFill>
                              <a:srgbClr val="6C9BB4"/>
                            </a:solidFill>
                          </a:endParaRPr>
                        </a:p>
                      </a:txBody>
                      <a:tcPr anchor="ctr">
                        <a:lnL w="12700" cap="flat" cmpd="sng" algn="ctr">
                          <a:solidFill>
                            <a:srgbClr val="6C9BB4"/>
                          </a:solidFill>
                          <a:prstDash val="solid"/>
                          <a:round/>
                          <a:headEnd type="none" w="med" len="med"/>
                          <a:tailEnd type="none" w="med" len="med"/>
                        </a:lnL>
                        <a:lnR w="12700" cap="flat" cmpd="sng" algn="ctr">
                          <a:solidFill>
                            <a:srgbClr val="6C9BB4"/>
                          </a:solidFill>
                          <a:prstDash val="solid"/>
                          <a:round/>
                          <a:headEnd type="none" w="med" len="med"/>
                          <a:tailEnd type="none" w="med" len="med"/>
                        </a:lnR>
                        <a:lnT w="12700" cap="flat" cmpd="sng" algn="ctr">
                          <a:solidFill>
                            <a:srgbClr val="6C9BB4"/>
                          </a:solidFill>
                          <a:prstDash val="solid"/>
                          <a:round/>
                          <a:headEnd type="none" w="med" len="med"/>
                          <a:tailEnd type="none" w="med" len="med"/>
                        </a:lnT>
                        <a:lnB w="12700" cap="flat" cmpd="sng" algn="ctr">
                          <a:solidFill>
                            <a:srgbClr val="6C9BB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sSub>
                                  <m:sSubPr>
                                    <m:ctrlPr>
                                      <a:rPr kumimoji="0" lang="nl-BE" sz="1600" b="0" i="1" u="none" strike="noStrike" kern="1200" cap="none" spc="0" normalizeH="0" baseline="0" noProof="0" smtClean="0">
                                        <a:ln>
                                          <a:noFill/>
                                        </a:ln>
                                        <a:solidFill>
                                          <a:srgbClr val="6C9BB4"/>
                                        </a:solidFill>
                                        <a:effectLst/>
                                        <a:uLnTx/>
                                        <a:uFillTx/>
                                        <a:latin typeface="Cambria Math" panose="02040503050406030204" pitchFamily="18" charset="0"/>
                                        <a:ea typeface="+mn-ea"/>
                                        <a:cs typeface="+mn-cs"/>
                                      </a:rPr>
                                    </m:ctrlPr>
                                  </m:sSubPr>
                                  <m:e>
                                    <m:r>
                                      <a:rPr kumimoji="0" lang="nl-BE" sz="1600" b="0" i="1" u="none" strike="noStrike" kern="1200" cap="none" spc="0" normalizeH="0" baseline="0" noProof="0" smtClean="0">
                                        <a:ln>
                                          <a:noFill/>
                                        </a:ln>
                                        <a:solidFill>
                                          <a:srgbClr val="6C9BB4"/>
                                        </a:solidFill>
                                        <a:effectLst/>
                                        <a:uLnTx/>
                                        <a:uFillTx/>
                                        <a:latin typeface="Cambria Math" panose="02040503050406030204" pitchFamily="18" charset="0"/>
                                        <a:ea typeface="+mn-ea"/>
                                        <a:cs typeface="+mn-cs"/>
                                      </a:rPr>
                                      <m:t>𝜎</m:t>
                                    </m:r>
                                  </m:e>
                                  <m:sub>
                                    <m:r>
                                      <a:rPr kumimoji="0" lang="nl-BE" sz="1600" b="0" i="1" u="none" strike="noStrike" kern="1200" cap="none" spc="0" normalizeH="0" baseline="0" noProof="0" smtClean="0">
                                        <a:ln>
                                          <a:noFill/>
                                        </a:ln>
                                        <a:solidFill>
                                          <a:srgbClr val="6C9BB4"/>
                                        </a:solidFill>
                                        <a:effectLst/>
                                        <a:uLnTx/>
                                        <a:uFillTx/>
                                        <a:latin typeface="Cambria Math" panose="02040503050406030204" pitchFamily="18" charset="0"/>
                                        <a:ea typeface="+mn-ea"/>
                                        <a:cs typeface="+mn-cs"/>
                                      </a:rPr>
                                      <m:t>𝑐𝑜𝑣</m:t>
                                    </m:r>
                                  </m:sub>
                                </m:sSub>
                              </m:oMath>
                            </m:oMathPara>
                          </a14:m>
                          <a:endParaRPr lang="en-US" sz="1600" b="0" dirty="0">
                            <a:solidFill>
                              <a:srgbClr val="6C9BB4"/>
                            </a:solidFill>
                          </a:endParaRPr>
                        </a:p>
                      </a:txBody>
                      <a:tcPr anchor="ctr">
                        <a:lnL w="12700" cap="flat" cmpd="sng" algn="ctr">
                          <a:solidFill>
                            <a:srgbClr val="6C9BB4"/>
                          </a:solidFill>
                          <a:prstDash val="solid"/>
                          <a:round/>
                          <a:headEnd type="none" w="med" len="med"/>
                          <a:tailEnd type="none" w="med" len="med"/>
                        </a:lnL>
                        <a:lnR w="12700" cap="flat" cmpd="sng" algn="ctr">
                          <a:solidFill>
                            <a:srgbClr val="6C9BB4"/>
                          </a:solidFill>
                          <a:prstDash val="solid"/>
                          <a:round/>
                          <a:headEnd type="none" w="med" len="med"/>
                          <a:tailEnd type="none" w="med" len="med"/>
                        </a:lnR>
                        <a:lnT w="12700" cap="flat" cmpd="sng" algn="ctr">
                          <a:solidFill>
                            <a:srgbClr val="6C9BB4"/>
                          </a:solidFill>
                          <a:prstDash val="solid"/>
                          <a:round/>
                          <a:headEnd type="none" w="med" len="med"/>
                          <a:tailEnd type="none" w="med" len="med"/>
                        </a:lnT>
                        <a:lnB w="12700" cap="flat" cmpd="sng" algn="ctr">
                          <a:solidFill>
                            <a:srgbClr val="6C9BB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0" dirty="0">
                              <a:solidFill>
                                <a:srgbClr val="6C9BB4"/>
                              </a:solidFill>
                            </a:rPr>
                            <a:t>…</a:t>
                          </a:r>
                          <a:endParaRPr lang="en-US" sz="1600" b="0" dirty="0"/>
                        </a:p>
                      </a:txBody>
                      <a:tcPr anchor="ctr">
                        <a:lnL w="12700" cap="flat" cmpd="sng" algn="ctr">
                          <a:solidFill>
                            <a:srgbClr val="6C9BB4"/>
                          </a:solidFill>
                          <a:prstDash val="solid"/>
                          <a:round/>
                          <a:headEnd type="none" w="med" len="med"/>
                          <a:tailEnd type="none" w="med" len="med"/>
                        </a:lnL>
                        <a:lnR w="12700" cap="flat" cmpd="sng" algn="ctr">
                          <a:solidFill>
                            <a:srgbClr val="6C9BB4"/>
                          </a:solidFill>
                          <a:prstDash val="solid"/>
                          <a:round/>
                          <a:headEnd type="none" w="med" len="med"/>
                          <a:tailEnd type="none" w="med" len="med"/>
                        </a:lnR>
                        <a:lnT w="12700" cap="flat" cmpd="sng" algn="ctr">
                          <a:solidFill>
                            <a:srgbClr val="6C9BB4"/>
                          </a:solidFill>
                          <a:prstDash val="solid"/>
                          <a:round/>
                          <a:headEnd type="none" w="med" len="med"/>
                          <a:tailEnd type="none" w="med" len="med"/>
                        </a:lnT>
                        <a:lnB w="12700" cap="flat" cmpd="sng" algn="ctr">
                          <a:solidFill>
                            <a:srgbClr val="6C9BB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nl-BE" sz="1600" b="0" i="1" u="none" strike="noStrike" kern="1200" cap="none" spc="0" normalizeH="0" baseline="0" noProof="0" smtClean="0">
                                        <a:ln>
                                          <a:noFill/>
                                        </a:ln>
                                        <a:solidFill>
                                          <a:srgbClr val="6C9BB4"/>
                                        </a:solidFill>
                                        <a:effectLst/>
                                        <a:uLnTx/>
                                        <a:uFillTx/>
                                        <a:latin typeface="Cambria Math" panose="02040503050406030204" pitchFamily="18" charset="0"/>
                                        <a:ea typeface="+mn-ea"/>
                                        <a:cs typeface="+mn-cs"/>
                                      </a:rPr>
                                    </m:ctrlPr>
                                  </m:sSubPr>
                                  <m:e>
                                    <m:r>
                                      <a:rPr kumimoji="0" lang="nl-BE" sz="1600" b="0" i="1" u="none" strike="noStrike" kern="1200" cap="none" spc="0" normalizeH="0" baseline="0" noProof="0" smtClean="0">
                                        <a:ln>
                                          <a:noFill/>
                                        </a:ln>
                                        <a:solidFill>
                                          <a:srgbClr val="6C9BB4"/>
                                        </a:solidFill>
                                        <a:effectLst/>
                                        <a:uLnTx/>
                                        <a:uFillTx/>
                                        <a:latin typeface="Cambria Math" panose="02040503050406030204" pitchFamily="18" charset="0"/>
                                        <a:ea typeface="+mn-ea"/>
                                        <a:cs typeface="+mn-cs"/>
                                      </a:rPr>
                                      <m:t>𝜎</m:t>
                                    </m:r>
                                  </m:e>
                                  <m:sub>
                                    <m:r>
                                      <a:rPr kumimoji="0" lang="nl-BE" sz="1600" b="0" i="1" u="none" strike="noStrike" kern="1200" cap="none" spc="0" normalizeH="0" baseline="0" noProof="0" smtClean="0">
                                        <a:ln>
                                          <a:noFill/>
                                        </a:ln>
                                        <a:solidFill>
                                          <a:srgbClr val="6C9BB4"/>
                                        </a:solidFill>
                                        <a:effectLst/>
                                        <a:uLnTx/>
                                        <a:uFillTx/>
                                        <a:latin typeface="Cambria Math" panose="02040503050406030204" pitchFamily="18" charset="0"/>
                                        <a:ea typeface="+mn-ea"/>
                                        <a:cs typeface="+mn-cs"/>
                                      </a:rPr>
                                      <m:t>𝑐𝑜𝑣</m:t>
                                    </m:r>
                                  </m:sub>
                                </m:sSub>
                              </m:oMath>
                            </m:oMathPara>
                          </a14:m>
                          <a:endParaRPr kumimoji="0" lang="en-US" sz="1600" b="0" i="0" u="none" strike="noStrike" kern="1200" cap="none" spc="0" normalizeH="0" baseline="0" noProof="0" dirty="0">
                            <a:ln>
                              <a:noFill/>
                            </a:ln>
                            <a:solidFill>
                              <a:srgbClr val="6C9BB4"/>
                            </a:solidFill>
                            <a:effectLst/>
                            <a:uLnTx/>
                            <a:uFillTx/>
                            <a:latin typeface="Calibri" panose="020F0502020204030204"/>
                            <a:ea typeface="+mn-ea"/>
                            <a:cs typeface="+mn-cs"/>
                          </a:endParaRPr>
                        </a:p>
                      </a:txBody>
                      <a:tcPr anchor="ctr">
                        <a:lnL w="12700" cap="flat" cmpd="sng" algn="ctr">
                          <a:solidFill>
                            <a:srgbClr val="6C9BB4"/>
                          </a:solidFill>
                          <a:prstDash val="solid"/>
                          <a:round/>
                          <a:headEnd type="none" w="med" len="med"/>
                          <a:tailEnd type="none" w="med" len="med"/>
                        </a:lnL>
                        <a:lnR w="12700" cap="flat" cmpd="sng" algn="ctr">
                          <a:solidFill>
                            <a:srgbClr val="6C9BB4"/>
                          </a:solidFill>
                          <a:prstDash val="solid"/>
                          <a:round/>
                          <a:headEnd type="none" w="med" len="med"/>
                          <a:tailEnd type="none" w="med" len="med"/>
                        </a:lnR>
                        <a:lnT w="12700" cap="flat" cmpd="sng" algn="ctr">
                          <a:solidFill>
                            <a:srgbClr val="6C9BB4"/>
                          </a:solidFill>
                          <a:prstDash val="solid"/>
                          <a:round/>
                          <a:headEnd type="none" w="med" len="med"/>
                          <a:tailEnd type="none" w="med" len="med"/>
                        </a:lnT>
                        <a:lnB w="12700" cap="flat" cmpd="sng" algn="ctr">
                          <a:solidFill>
                            <a:srgbClr val="6C9BB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kumimoji="0" lang="en-US" sz="1600" b="0" i="0" u="none" strike="noStrike" kern="1200" cap="none" spc="0" normalizeH="0" baseline="0" dirty="0">
                              <a:ln>
                                <a:noFill/>
                              </a:ln>
                              <a:solidFill>
                                <a:srgbClr val="6C9BB4"/>
                              </a:solidFill>
                              <a:effectLst/>
                              <a:uLnTx/>
                              <a:uFillTx/>
                              <a:latin typeface="Calibri" panose="020F0502020204030204"/>
                              <a:ea typeface="+mn-ea"/>
                              <a:cs typeface="+mn-cs"/>
                            </a:rPr>
                            <a:t>0</a:t>
                          </a:r>
                        </a:p>
                      </a:txBody>
                      <a:tcPr anchor="ctr">
                        <a:lnL w="12700" cap="flat" cmpd="sng" algn="ctr">
                          <a:solidFill>
                            <a:srgbClr val="6C9BB4"/>
                          </a:solidFill>
                          <a:prstDash val="solid"/>
                          <a:round/>
                          <a:headEnd type="none" w="med" len="med"/>
                          <a:tailEnd type="none" w="med" len="med"/>
                        </a:lnL>
                        <a:lnR w="12700" cap="flat" cmpd="sng" algn="ctr">
                          <a:solidFill>
                            <a:srgbClr val="6C9BB4"/>
                          </a:solidFill>
                          <a:prstDash val="solid"/>
                          <a:round/>
                          <a:headEnd type="none" w="med" len="med"/>
                          <a:tailEnd type="none" w="med" len="med"/>
                        </a:lnR>
                        <a:lnT w="12700" cap="flat" cmpd="sng" algn="ctr">
                          <a:solidFill>
                            <a:srgbClr val="6C9BB4"/>
                          </a:solidFill>
                          <a:prstDash val="solid"/>
                          <a:round/>
                          <a:headEnd type="none" w="med" len="med"/>
                          <a:tailEnd type="none" w="med" len="med"/>
                        </a:lnT>
                        <a:lnB w="12700" cap="flat" cmpd="sng" algn="ctr">
                          <a:solidFill>
                            <a:srgbClr val="6C9BB4"/>
                          </a:solidFill>
                          <a:prstDash val="solid"/>
                          <a:round/>
                          <a:headEnd type="none" w="med" len="med"/>
                          <a:tailEnd type="none" w="med" len="med"/>
                        </a:lnB>
                        <a:lnTlToBr w="12700" cmpd="sng">
                          <a:noFill/>
                          <a:prstDash val="solid"/>
                        </a:lnTlToBr>
                        <a:lnBlToTr w="12700" cmpd="sng">
                          <a:noFill/>
                          <a:prstDash val="solid"/>
                        </a:lnBlToTr>
                        <a:solidFill>
                          <a:srgbClr val="CEDEE6">
                            <a:alpha val="67059"/>
                          </a:srgbClr>
                        </a:solidFill>
                      </a:tcPr>
                    </a:tc>
                    <a:tc>
                      <a:txBody>
                        <a:bodyPr/>
                        <a:lstStyle/>
                        <a:p>
                          <a:pPr marL="0" algn="ctr" defTabSz="914400" rtl="0" eaLnBrk="1" latinLnBrk="0" hangingPunct="1"/>
                          <a:r>
                            <a:rPr kumimoji="0" lang="en-US" sz="1600" b="0" i="0" u="none" strike="noStrike" kern="1200" cap="none" spc="0" normalizeH="0" baseline="0" dirty="0">
                              <a:ln>
                                <a:noFill/>
                              </a:ln>
                              <a:solidFill>
                                <a:srgbClr val="6C9BB4"/>
                              </a:solidFill>
                              <a:effectLst/>
                              <a:uLnTx/>
                              <a:uFillTx/>
                              <a:latin typeface="Calibri" panose="020F0502020204030204"/>
                              <a:ea typeface="+mn-ea"/>
                              <a:cs typeface="+mn-cs"/>
                            </a:rPr>
                            <a:t>0</a:t>
                          </a:r>
                        </a:p>
                      </a:txBody>
                      <a:tcPr anchor="ctr">
                        <a:lnL w="12700" cap="flat" cmpd="sng" algn="ctr">
                          <a:solidFill>
                            <a:srgbClr val="6C9BB4"/>
                          </a:solidFill>
                          <a:prstDash val="solid"/>
                          <a:round/>
                          <a:headEnd type="none" w="med" len="med"/>
                          <a:tailEnd type="none" w="med" len="med"/>
                        </a:lnL>
                        <a:lnR w="12700" cap="flat" cmpd="sng" algn="ctr">
                          <a:solidFill>
                            <a:srgbClr val="6C9BB4"/>
                          </a:solidFill>
                          <a:prstDash val="solid"/>
                          <a:round/>
                          <a:headEnd type="none" w="med" len="med"/>
                          <a:tailEnd type="none" w="med" len="med"/>
                        </a:lnR>
                        <a:lnT w="12700" cap="flat" cmpd="sng" algn="ctr">
                          <a:solidFill>
                            <a:srgbClr val="6C9BB4"/>
                          </a:solidFill>
                          <a:prstDash val="solid"/>
                          <a:round/>
                          <a:headEnd type="none" w="med" len="med"/>
                          <a:tailEnd type="none" w="med" len="med"/>
                        </a:lnT>
                        <a:lnB w="12700" cap="flat" cmpd="sng" algn="ctr">
                          <a:solidFill>
                            <a:srgbClr val="6C9BB4"/>
                          </a:solidFill>
                          <a:prstDash val="solid"/>
                          <a:round/>
                          <a:headEnd type="none" w="med" len="med"/>
                          <a:tailEnd type="none" w="med" len="med"/>
                        </a:lnB>
                        <a:lnTlToBr w="12700" cmpd="sng">
                          <a:noFill/>
                          <a:prstDash val="solid"/>
                        </a:lnTlToBr>
                        <a:lnBlToTr w="12700" cmpd="sng">
                          <a:noFill/>
                          <a:prstDash val="solid"/>
                        </a:lnBlToTr>
                        <a:solidFill>
                          <a:srgbClr val="CEDEE6">
                            <a:alpha val="67059"/>
                          </a:srgbClr>
                        </a:solidFill>
                      </a:tcPr>
                    </a:tc>
                    <a:extLst>
                      <a:ext uri="{0D108BD9-81ED-4DB2-BD59-A6C34878D82A}">
                        <a16:rowId xmlns:a16="http://schemas.microsoft.com/office/drawing/2014/main" val="1114837023"/>
                      </a:ext>
                    </a:extLst>
                  </a:tr>
                  <a:tr h="720000">
                    <a:tc>
                      <a:txBody>
                        <a:bodyPr/>
                        <a:lstStyle/>
                        <a:p>
                          <a:pPr algn="ctr"/>
                          <a14:m>
                            <m:oMathPara xmlns:m="http://schemas.openxmlformats.org/officeDocument/2006/math">
                              <m:oMathParaPr>
                                <m:jc m:val="centerGroup"/>
                              </m:oMathParaPr>
                              <m:oMath xmlns:m="http://schemas.openxmlformats.org/officeDocument/2006/math">
                                <m:sSub>
                                  <m:sSubPr>
                                    <m:ctrlPr>
                                      <a:rPr kumimoji="0" lang="nl-BE" sz="1600" b="0" i="1" u="none" strike="noStrike" kern="1200" cap="none" spc="0" normalizeH="0" baseline="0" noProof="0" smtClean="0">
                                        <a:ln>
                                          <a:noFill/>
                                        </a:ln>
                                        <a:solidFill>
                                          <a:srgbClr val="6C9BB4"/>
                                        </a:solidFill>
                                        <a:effectLst/>
                                        <a:uLnTx/>
                                        <a:uFillTx/>
                                        <a:latin typeface="Cambria Math" panose="02040503050406030204" pitchFamily="18" charset="0"/>
                                        <a:ea typeface="+mn-ea"/>
                                        <a:cs typeface="+mn-cs"/>
                                      </a:rPr>
                                    </m:ctrlPr>
                                  </m:sSubPr>
                                  <m:e>
                                    <m:r>
                                      <a:rPr kumimoji="0" lang="nl-BE" sz="1600" b="0" i="1" u="none" strike="noStrike" kern="1200" cap="none" spc="0" normalizeH="0" baseline="0" noProof="0" smtClean="0">
                                        <a:ln>
                                          <a:noFill/>
                                        </a:ln>
                                        <a:solidFill>
                                          <a:srgbClr val="6C9BB4"/>
                                        </a:solidFill>
                                        <a:effectLst/>
                                        <a:uLnTx/>
                                        <a:uFillTx/>
                                        <a:latin typeface="Cambria Math" panose="02040503050406030204" pitchFamily="18" charset="0"/>
                                        <a:ea typeface="+mn-ea"/>
                                        <a:cs typeface="+mn-cs"/>
                                      </a:rPr>
                                      <m:t>𝜎</m:t>
                                    </m:r>
                                  </m:e>
                                  <m:sub>
                                    <m:r>
                                      <a:rPr kumimoji="0" lang="nl-BE" sz="1600" b="0" i="1" u="none" strike="noStrike" kern="1200" cap="none" spc="0" normalizeH="0" baseline="0" noProof="0" smtClean="0">
                                        <a:ln>
                                          <a:noFill/>
                                        </a:ln>
                                        <a:solidFill>
                                          <a:srgbClr val="6C9BB4"/>
                                        </a:solidFill>
                                        <a:effectLst/>
                                        <a:uLnTx/>
                                        <a:uFillTx/>
                                        <a:latin typeface="Cambria Math" panose="02040503050406030204" pitchFamily="18" charset="0"/>
                                        <a:ea typeface="+mn-ea"/>
                                        <a:cs typeface="+mn-cs"/>
                                      </a:rPr>
                                      <m:t>𝑐𝑜𝑣</m:t>
                                    </m:r>
                                  </m:sub>
                                </m:sSub>
                              </m:oMath>
                            </m:oMathPara>
                          </a14:m>
                          <a:endParaRPr lang="en-US" sz="1600" b="0" dirty="0">
                            <a:solidFill>
                              <a:srgbClr val="6C9BB4"/>
                            </a:solidFill>
                          </a:endParaRPr>
                        </a:p>
                      </a:txBody>
                      <a:tcPr anchor="ctr">
                        <a:lnL w="12700" cap="flat" cmpd="sng" algn="ctr">
                          <a:solidFill>
                            <a:srgbClr val="6C9BB4"/>
                          </a:solidFill>
                          <a:prstDash val="solid"/>
                          <a:round/>
                          <a:headEnd type="none" w="med" len="med"/>
                          <a:tailEnd type="none" w="med" len="med"/>
                        </a:lnL>
                        <a:lnR w="12700" cap="flat" cmpd="sng" algn="ctr">
                          <a:solidFill>
                            <a:srgbClr val="6C9BB4"/>
                          </a:solidFill>
                          <a:prstDash val="solid"/>
                          <a:round/>
                          <a:headEnd type="none" w="med" len="med"/>
                          <a:tailEnd type="none" w="med" len="med"/>
                        </a:lnR>
                        <a:lnT w="12700" cap="flat" cmpd="sng" algn="ctr">
                          <a:solidFill>
                            <a:srgbClr val="6C9BB4"/>
                          </a:solidFill>
                          <a:prstDash val="solid"/>
                          <a:round/>
                          <a:headEnd type="none" w="med" len="med"/>
                          <a:tailEnd type="none" w="med" len="med"/>
                        </a:lnT>
                        <a:lnB w="12700" cap="flat" cmpd="sng" algn="ctr">
                          <a:solidFill>
                            <a:srgbClr val="6C9BB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Sup>
                                  <m:sSubSupPr>
                                    <m:ctrlPr>
                                      <a:rPr lang="nl-BE" sz="1600" b="0" i="1" smtClean="0">
                                        <a:solidFill>
                                          <a:schemeClr val="bg1"/>
                                        </a:solidFill>
                                        <a:latin typeface="Cambria Math" panose="02040503050406030204" pitchFamily="18" charset="0"/>
                                      </a:rPr>
                                    </m:ctrlPr>
                                  </m:sSubSupPr>
                                  <m:e>
                                    <m:r>
                                      <a:rPr lang="nl-BE" sz="1600" b="0" i="1" smtClean="0">
                                        <a:solidFill>
                                          <a:schemeClr val="bg1"/>
                                        </a:solidFill>
                                        <a:latin typeface="Cambria Math" panose="02040503050406030204" pitchFamily="18" charset="0"/>
                                      </a:rPr>
                                      <m:t>𝜎</m:t>
                                    </m:r>
                                  </m:e>
                                  <m:sub>
                                    <m:r>
                                      <a:rPr lang="nl-BE" sz="1600" b="0" i="1" smtClean="0">
                                        <a:solidFill>
                                          <a:schemeClr val="bg1"/>
                                        </a:solidFill>
                                        <a:latin typeface="Cambria Math" panose="02040503050406030204" pitchFamily="18" charset="0"/>
                                      </a:rPr>
                                      <m:t>𝑡𝑜𝑡𝑎𝑙</m:t>
                                    </m:r>
                                  </m:sub>
                                  <m:sup>
                                    <m:r>
                                      <a:rPr lang="nl-BE" sz="1600" b="0" i="0" smtClean="0">
                                        <a:solidFill>
                                          <a:schemeClr val="bg1"/>
                                        </a:solidFill>
                                        <a:latin typeface="Cambria Math" panose="02040503050406030204" pitchFamily="18" charset="0"/>
                                      </a:rPr>
                                      <m:t>2</m:t>
                                    </m:r>
                                  </m:sup>
                                </m:sSubSup>
                              </m:oMath>
                            </m:oMathPara>
                          </a14:m>
                          <a:endParaRPr kumimoji="0" lang="en-US" sz="1600" b="0" i="0" u="none" strike="noStrike" kern="1200" cap="none" spc="0" normalizeH="0" baseline="0" noProof="0" dirty="0">
                            <a:ln>
                              <a:noFill/>
                            </a:ln>
                            <a:solidFill>
                              <a:schemeClr val="bg1"/>
                            </a:solidFill>
                            <a:effectLst/>
                            <a:uLnTx/>
                            <a:uFillTx/>
                            <a:latin typeface="+mn-lt"/>
                            <a:ea typeface="+mn-ea"/>
                            <a:cs typeface="+mn-cs"/>
                          </a:endParaRPr>
                        </a:p>
                      </a:txBody>
                      <a:tcPr anchor="ctr">
                        <a:lnL w="12700" cap="flat" cmpd="sng" algn="ctr">
                          <a:solidFill>
                            <a:srgbClr val="6C9BB4"/>
                          </a:solidFill>
                          <a:prstDash val="solid"/>
                          <a:round/>
                          <a:headEnd type="none" w="med" len="med"/>
                          <a:tailEnd type="none" w="med" len="med"/>
                        </a:lnL>
                        <a:lnR w="12700" cap="flat" cmpd="sng" algn="ctr">
                          <a:solidFill>
                            <a:srgbClr val="6C9BB4"/>
                          </a:solidFill>
                          <a:prstDash val="solid"/>
                          <a:round/>
                          <a:headEnd type="none" w="med" len="med"/>
                          <a:tailEnd type="none" w="med" len="med"/>
                        </a:lnR>
                        <a:lnT w="12700" cap="flat" cmpd="sng" algn="ctr">
                          <a:solidFill>
                            <a:srgbClr val="6C9BB4"/>
                          </a:solidFill>
                          <a:prstDash val="solid"/>
                          <a:round/>
                          <a:headEnd type="none" w="med" len="med"/>
                          <a:tailEnd type="none" w="med" len="med"/>
                        </a:lnT>
                        <a:lnB w="12700" cap="flat" cmpd="sng" algn="ctr">
                          <a:solidFill>
                            <a:srgbClr val="6C9BB4"/>
                          </a:solidFill>
                          <a:prstDash val="solid"/>
                          <a:round/>
                          <a:headEnd type="none" w="med" len="med"/>
                          <a:tailEnd type="none" w="med" len="med"/>
                        </a:lnB>
                        <a:lnTlToBr w="12700" cmpd="sng">
                          <a:noFill/>
                          <a:prstDash val="solid"/>
                        </a:lnTlToBr>
                        <a:lnBlToTr w="12700" cmpd="sng">
                          <a:noFill/>
                          <a:prstDash val="solid"/>
                        </a:lnBlToTr>
                        <a:solidFill>
                          <a:srgbClr val="6C9BB4"/>
                        </a:solidFill>
                      </a:tcPr>
                    </a:tc>
                    <a:tc>
                      <a:txBody>
                        <a:bodyPr/>
                        <a:lstStyle/>
                        <a:p>
                          <a:pPr algn="ctr"/>
                          <a14:m>
                            <m:oMathPara xmlns:m="http://schemas.openxmlformats.org/officeDocument/2006/math">
                              <m:oMathParaPr>
                                <m:jc m:val="centerGroup"/>
                              </m:oMathParaPr>
                              <m:oMath xmlns:m="http://schemas.openxmlformats.org/officeDocument/2006/math">
                                <m:sSub>
                                  <m:sSubPr>
                                    <m:ctrlPr>
                                      <a:rPr kumimoji="0" lang="nl-BE" sz="1600" b="0" i="1" u="none" strike="noStrike" kern="1200" cap="none" spc="0" normalizeH="0" baseline="0" noProof="0" smtClean="0">
                                        <a:ln>
                                          <a:noFill/>
                                        </a:ln>
                                        <a:solidFill>
                                          <a:srgbClr val="6C9BB4"/>
                                        </a:solidFill>
                                        <a:effectLst/>
                                        <a:uLnTx/>
                                        <a:uFillTx/>
                                        <a:latin typeface="Cambria Math" panose="02040503050406030204" pitchFamily="18" charset="0"/>
                                        <a:ea typeface="+mn-ea"/>
                                        <a:cs typeface="+mn-cs"/>
                                      </a:rPr>
                                    </m:ctrlPr>
                                  </m:sSubPr>
                                  <m:e>
                                    <m:r>
                                      <a:rPr kumimoji="0" lang="nl-BE" sz="1600" b="0" i="1" u="none" strike="noStrike" kern="1200" cap="none" spc="0" normalizeH="0" baseline="0" noProof="0" smtClean="0">
                                        <a:ln>
                                          <a:noFill/>
                                        </a:ln>
                                        <a:solidFill>
                                          <a:srgbClr val="6C9BB4"/>
                                        </a:solidFill>
                                        <a:effectLst/>
                                        <a:uLnTx/>
                                        <a:uFillTx/>
                                        <a:latin typeface="Cambria Math" panose="02040503050406030204" pitchFamily="18" charset="0"/>
                                        <a:ea typeface="+mn-ea"/>
                                        <a:cs typeface="+mn-cs"/>
                                      </a:rPr>
                                      <m:t>𝜎</m:t>
                                    </m:r>
                                  </m:e>
                                  <m:sub>
                                    <m:r>
                                      <a:rPr kumimoji="0" lang="nl-BE" sz="1600" b="0" i="1" u="none" strike="noStrike" kern="1200" cap="none" spc="0" normalizeH="0" baseline="0" noProof="0" smtClean="0">
                                        <a:ln>
                                          <a:noFill/>
                                        </a:ln>
                                        <a:solidFill>
                                          <a:srgbClr val="6C9BB4"/>
                                        </a:solidFill>
                                        <a:effectLst/>
                                        <a:uLnTx/>
                                        <a:uFillTx/>
                                        <a:latin typeface="Cambria Math" panose="02040503050406030204" pitchFamily="18" charset="0"/>
                                        <a:ea typeface="+mn-ea"/>
                                        <a:cs typeface="+mn-cs"/>
                                      </a:rPr>
                                      <m:t>𝑐𝑜𝑣</m:t>
                                    </m:r>
                                  </m:sub>
                                </m:sSub>
                              </m:oMath>
                            </m:oMathPara>
                          </a14:m>
                          <a:endParaRPr lang="en-US" sz="1600" b="0" dirty="0">
                            <a:solidFill>
                              <a:srgbClr val="6C9BB4"/>
                            </a:solidFill>
                          </a:endParaRPr>
                        </a:p>
                      </a:txBody>
                      <a:tcPr anchor="ctr">
                        <a:lnL w="12700" cap="flat" cmpd="sng" algn="ctr">
                          <a:solidFill>
                            <a:srgbClr val="6C9BB4"/>
                          </a:solidFill>
                          <a:prstDash val="solid"/>
                          <a:round/>
                          <a:headEnd type="none" w="med" len="med"/>
                          <a:tailEnd type="none" w="med" len="med"/>
                        </a:lnL>
                        <a:lnR w="12700" cap="flat" cmpd="sng" algn="ctr">
                          <a:solidFill>
                            <a:srgbClr val="6C9BB4"/>
                          </a:solidFill>
                          <a:prstDash val="solid"/>
                          <a:round/>
                          <a:headEnd type="none" w="med" len="med"/>
                          <a:tailEnd type="none" w="med" len="med"/>
                        </a:lnR>
                        <a:lnT w="12700" cap="flat" cmpd="sng" algn="ctr">
                          <a:solidFill>
                            <a:srgbClr val="6C9BB4"/>
                          </a:solidFill>
                          <a:prstDash val="solid"/>
                          <a:round/>
                          <a:headEnd type="none" w="med" len="med"/>
                          <a:tailEnd type="none" w="med" len="med"/>
                        </a:lnT>
                        <a:lnB w="12700" cap="flat" cmpd="sng" algn="ctr">
                          <a:solidFill>
                            <a:srgbClr val="6C9BB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en-US" sz="1600" b="0" i="0" u="none" strike="noStrike" kern="1200" cap="none" spc="0" normalizeH="0" baseline="0" noProof="0" dirty="0">
                              <a:ln>
                                <a:noFill/>
                              </a:ln>
                              <a:solidFill>
                                <a:srgbClr val="6C9BB4"/>
                              </a:solidFill>
                              <a:effectLst/>
                              <a:uLnTx/>
                              <a:uFillTx/>
                              <a:latin typeface="Calibri" panose="020F0502020204030204"/>
                              <a:ea typeface="+mn-ea"/>
                              <a:cs typeface="+mn-cs"/>
                            </a:rPr>
                            <a:t>…</a:t>
                          </a:r>
                          <a:endParaRPr lang="en-US" sz="1600" b="0" dirty="0"/>
                        </a:p>
                      </a:txBody>
                      <a:tcPr anchor="ctr">
                        <a:lnL w="12700" cap="flat" cmpd="sng" algn="ctr">
                          <a:solidFill>
                            <a:srgbClr val="6C9BB4"/>
                          </a:solidFill>
                          <a:prstDash val="solid"/>
                          <a:round/>
                          <a:headEnd type="none" w="med" len="med"/>
                          <a:tailEnd type="none" w="med" len="med"/>
                        </a:lnL>
                        <a:lnR w="12700" cap="flat" cmpd="sng" algn="ctr">
                          <a:solidFill>
                            <a:srgbClr val="6C9BB4"/>
                          </a:solidFill>
                          <a:prstDash val="solid"/>
                          <a:round/>
                          <a:headEnd type="none" w="med" len="med"/>
                          <a:tailEnd type="none" w="med" len="med"/>
                        </a:lnR>
                        <a:lnT w="12700" cap="flat" cmpd="sng" algn="ctr">
                          <a:solidFill>
                            <a:srgbClr val="6C9BB4"/>
                          </a:solidFill>
                          <a:prstDash val="solid"/>
                          <a:round/>
                          <a:headEnd type="none" w="med" len="med"/>
                          <a:tailEnd type="none" w="med" len="med"/>
                        </a:lnT>
                        <a:lnB w="12700" cap="flat" cmpd="sng" algn="ctr">
                          <a:solidFill>
                            <a:srgbClr val="6C9BB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nl-BE" sz="1600" b="0" i="1" u="none" strike="noStrike" kern="1200" cap="none" spc="0" normalizeH="0" baseline="0" noProof="0" smtClean="0">
                                        <a:ln>
                                          <a:noFill/>
                                        </a:ln>
                                        <a:solidFill>
                                          <a:srgbClr val="6C9BB4"/>
                                        </a:solidFill>
                                        <a:effectLst/>
                                        <a:uLnTx/>
                                        <a:uFillTx/>
                                        <a:latin typeface="Cambria Math" panose="02040503050406030204" pitchFamily="18" charset="0"/>
                                        <a:ea typeface="+mn-ea"/>
                                        <a:cs typeface="+mn-cs"/>
                                      </a:rPr>
                                    </m:ctrlPr>
                                  </m:sSubPr>
                                  <m:e>
                                    <m:r>
                                      <a:rPr kumimoji="0" lang="nl-BE" sz="1600" b="0" i="1" u="none" strike="noStrike" kern="1200" cap="none" spc="0" normalizeH="0" baseline="0" noProof="0" smtClean="0">
                                        <a:ln>
                                          <a:noFill/>
                                        </a:ln>
                                        <a:solidFill>
                                          <a:srgbClr val="6C9BB4"/>
                                        </a:solidFill>
                                        <a:effectLst/>
                                        <a:uLnTx/>
                                        <a:uFillTx/>
                                        <a:latin typeface="Cambria Math" panose="02040503050406030204" pitchFamily="18" charset="0"/>
                                        <a:ea typeface="+mn-ea"/>
                                        <a:cs typeface="+mn-cs"/>
                                      </a:rPr>
                                      <m:t>𝜎</m:t>
                                    </m:r>
                                  </m:e>
                                  <m:sub>
                                    <m:r>
                                      <a:rPr kumimoji="0" lang="nl-BE" sz="1600" b="0" i="1" u="none" strike="noStrike" kern="1200" cap="none" spc="0" normalizeH="0" baseline="0" noProof="0" smtClean="0">
                                        <a:ln>
                                          <a:noFill/>
                                        </a:ln>
                                        <a:solidFill>
                                          <a:srgbClr val="6C9BB4"/>
                                        </a:solidFill>
                                        <a:effectLst/>
                                        <a:uLnTx/>
                                        <a:uFillTx/>
                                        <a:latin typeface="Cambria Math" panose="02040503050406030204" pitchFamily="18" charset="0"/>
                                        <a:ea typeface="+mn-ea"/>
                                        <a:cs typeface="+mn-cs"/>
                                      </a:rPr>
                                      <m:t>𝑐𝑜𝑣</m:t>
                                    </m:r>
                                  </m:sub>
                                </m:sSub>
                              </m:oMath>
                            </m:oMathPara>
                          </a14:m>
                          <a:endParaRPr kumimoji="0" lang="en-US" sz="1600" b="0" i="0" u="none" strike="noStrike" kern="1200" cap="none" spc="0" normalizeH="0" baseline="0" noProof="0" dirty="0">
                            <a:ln>
                              <a:noFill/>
                            </a:ln>
                            <a:solidFill>
                              <a:srgbClr val="6C9BB4"/>
                            </a:solidFill>
                            <a:effectLst/>
                            <a:uLnTx/>
                            <a:uFillTx/>
                            <a:latin typeface="Calibri" panose="020F0502020204030204"/>
                            <a:ea typeface="+mn-ea"/>
                            <a:cs typeface="+mn-cs"/>
                          </a:endParaRPr>
                        </a:p>
                      </a:txBody>
                      <a:tcPr anchor="ctr">
                        <a:lnL w="12700" cap="flat" cmpd="sng" algn="ctr">
                          <a:solidFill>
                            <a:srgbClr val="6C9BB4"/>
                          </a:solidFill>
                          <a:prstDash val="solid"/>
                          <a:round/>
                          <a:headEnd type="none" w="med" len="med"/>
                          <a:tailEnd type="none" w="med" len="med"/>
                        </a:lnL>
                        <a:lnR w="12700" cap="flat" cmpd="sng" algn="ctr">
                          <a:solidFill>
                            <a:srgbClr val="6C9BB4"/>
                          </a:solidFill>
                          <a:prstDash val="solid"/>
                          <a:round/>
                          <a:headEnd type="none" w="med" len="med"/>
                          <a:tailEnd type="none" w="med" len="med"/>
                        </a:lnR>
                        <a:lnT w="12700" cap="flat" cmpd="sng" algn="ctr">
                          <a:solidFill>
                            <a:srgbClr val="6C9BB4"/>
                          </a:solidFill>
                          <a:prstDash val="solid"/>
                          <a:round/>
                          <a:headEnd type="none" w="med" len="med"/>
                          <a:tailEnd type="none" w="med" len="med"/>
                        </a:lnT>
                        <a:lnB w="12700" cap="flat" cmpd="sng" algn="ctr">
                          <a:solidFill>
                            <a:srgbClr val="6C9BB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kumimoji="0" lang="en-US" sz="1600" b="0" i="0" u="none" strike="noStrike" kern="1200" cap="none" spc="0" normalizeH="0" baseline="0" dirty="0">
                              <a:ln>
                                <a:noFill/>
                              </a:ln>
                              <a:solidFill>
                                <a:srgbClr val="6C9BB4"/>
                              </a:solidFill>
                              <a:effectLst/>
                              <a:uLnTx/>
                              <a:uFillTx/>
                              <a:latin typeface="Calibri" panose="020F0502020204030204"/>
                              <a:ea typeface="+mn-ea"/>
                              <a:cs typeface="+mn-cs"/>
                            </a:rPr>
                            <a:t>0</a:t>
                          </a:r>
                        </a:p>
                      </a:txBody>
                      <a:tcPr anchor="ctr">
                        <a:lnL w="12700" cap="flat" cmpd="sng" algn="ctr">
                          <a:solidFill>
                            <a:srgbClr val="6C9BB4"/>
                          </a:solidFill>
                          <a:prstDash val="solid"/>
                          <a:round/>
                          <a:headEnd type="none" w="med" len="med"/>
                          <a:tailEnd type="none" w="med" len="med"/>
                        </a:lnL>
                        <a:lnR w="12700" cap="flat" cmpd="sng" algn="ctr">
                          <a:solidFill>
                            <a:srgbClr val="6C9BB4"/>
                          </a:solidFill>
                          <a:prstDash val="solid"/>
                          <a:round/>
                          <a:headEnd type="none" w="med" len="med"/>
                          <a:tailEnd type="none" w="med" len="med"/>
                        </a:lnR>
                        <a:lnT w="12700" cap="flat" cmpd="sng" algn="ctr">
                          <a:solidFill>
                            <a:srgbClr val="6C9BB4"/>
                          </a:solidFill>
                          <a:prstDash val="solid"/>
                          <a:round/>
                          <a:headEnd type="none" w="med" len="med"/>
                          <a:tailEnd type="none" w="med" len="med"/>
                        </a:lnT>
                        <a:lnB w="12700" cap="flat" cmpd="sng" algn="ctr">
                          <a:solidFill>
                            <a:srgbClr val="6C9BB4"/>
                          </a:solidFill>
                          <a:prstDash val="solid"/>
                          <a:round/>
                          <a:headEnd type="none" w="med" len="med"/>
                          <a:tailEnd type="none" w="med" len="med"/>
                        </a:lnB>
                        <a:lnTlToBr w="12700" cmpd="sng">
                          <a:noFill/>
                          <a:prstDash val="solid"/>
                        </a:lnTlToBr>
                        <a:lnBlToTr w="12700" cmpd="sng">
                          <a:noFill/>
                          <a:prstDash val="solid"/>
                        </a:lnBlToTr>
                        <a:solidFill>
                          <a:srgbClr val="CEDEE6">
                            <a:alpha val="67059"/>
                          </a:srgbClr>
                        </a:solidFill>
                      </a:tcPr>
                    </a:tc>
                    <a:tc>
                      <a:txBody>
                        <a:bodyPr/>
                        <a:lstStyle/>
                        <a:p>
                          <a:pPr marL="0" algn="ctr" defTabSz="914400" rtl="0" eaLnBrk="1" latinLnBrk="0" hangingPunct="1"/>
                          <a:r>
                            <a:rPr kumimoji="0" lang="en-US" sz="1600" b="0" i="0" u="none" strike="noStrike" kern="1200" cap="none" spc="0" normalizeH="0" baseline="0" dirty="0">
                              <a:ln>
                                <a:noFill/>
                              </a:ln>
                              <a:solidFill>
                                <a:srgbClr val="6C9BB4"/>
                              </a:solidFill>
                              <a:effectLst/>
                              <a:uLnTx/>
                              <a:uFillTx/>
                              <a:latin typeface="Calibri" panose="020F0502020204030204"/>
                              <a:ea typeface="+mn-ea"/>
                              <a:cs typeface="+mn-cs"/>
                            </a:rPr>
                            <a:t>0</a:t>
                          </a:r>
                        </a:p>
                      </a:txBody>
                      <a:tcPr anchor="ctr">
                        <a:lnL w="12700" cap="flat" cmpd="sng" algn="ctr">
                          <a:solidFill>
                            <a:srgbClr val="6C9BB4"/>
                          </a:solidFill>
                          <a:prstDash val="solid"/>
                          <a:round/>
                          <a:headEnd type="none" w="med" len="med"/>
                          <a:tailEnd type="none" w="med" len="med"/>
                        </a:lnL>
                        <a:lnR w="12700" cap="flat" cmpd="sng" algn="ctr">
                          <a:solidFill>
                            <a:srgbClr val="6C9BB4"/>
                          </a:solidFill>
                          <a:prstDash val="solid"/>
                          <a:round/>
                          <a:headEnd type="none" w="med" len="med"/>
                          <a:tailEnd type="none" w="med" len="med"/>
                        </a:lnR>
                        <a:lnT w="12700" cap="flat" cmpd="sng" algn="ctr">
                          <a:solidFill>
                            <a:srgbClr val="6C9BB4"/>
                          </a:solidFill>
                          <a:prstDash val="solid"/>
                          <a:round/>
                          <a:headEnd type="none" w="med" len="med"/>
                          <a:tailEnd type="none" w="med" len="med"/>
                        </a:lnT>
                        <a:lnB w="12700" cap="flat" cmpd="sng" algn="ctr">
                          <a:solidFill>
                            <a:srgbClr val="6C9BB4"/>
                          </a:solidFill>
                          <a:prstDash val="solid"/>
                          <a:round/>
                          <a:headEnd type="none" w="med" len="med"/>
                          <a:tailEnd type="none" w="med" len="med"/>
                        </a:lnB>
                        <a:lnTlToBr w="12700" cmpd="sng">
                          <a:noFill/>
                          <a:prstDash val="solid"/>
                        </a:lnTlToBr>
                        <a:lnBlToTr w="12700" cmpd="sng">
                          <a:noFill/>
                          <a:prstDash val="solid"/>
                        </a:lnBlToTr>
                        <a:solidFill>
                          <a:srgbClr val="CEDEE6">
                            <a:alpha val="67059"/>
                          </a:srgbClr>
                        </a:solidFill>
                      </a:tcPr>
                    </a:tc>
                    <a:extLst>
                      <a:ext uri="{0D108BD9-81ED-4DB2-BD59-A6C34878D82A}">
                        <a16:rowId xmlns:a16="http://schemas.microsoft.com/office/drawing/2014/main" val="2611579168"/>
                      </a:ext>
                    </a:extLst>
                  </a:tr>
                  <a:tr h="720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nl-BE" sz="1600" b="0" i="1" u="none" strike="noStrike" kern="1200" cap="none" spc="0" normalizeH="0" baseline="0" noProof="0" smtClean="0">
                                        <a:ln>
                                          <a:noFill/>
                                        </a:ln>
                                        <a:solidFill>
                                          <a:srgbClr val="6C9BB4"/>
                                        </a:solidFill>
                                        <a:effectLst/>
                                        <a:uLnTx/>
                                        <a:uFillTx/>
                                        <a:latin typeface="Cambria Math" panose="02040503050406030204" pitchFamily="18" charset="0"/>
                                        <a:ea typeface="+mn-ea"/>
                                        <a:cs typeface="+mn-cs"/>
                                      </a:rPr>
                                    </m:ctrlPr>
                                  </m:sSubPr>
                                  <m:e>
                                    <m:r>
                                      <a:rPr kumimoji="0" lang="nl-BE" sz="1600" b="0" i="1" u="none" strike="noStrike" kern="1200" cap="none" spc="0" normalizeH="0" baseline="0" noProof="0" smtClean="0">
                                        <a:ln>
                                          <a:noFill/>
                                        </a:ln>
                                        <a:solidFill>
                                          <a:srgbClr val="6C9BB4"/>
                                        </a:solidFill>
                                        <a:effectLst/>
                                        <a:uLnTx/>
                                        <a:uFillTx/>
                                        <a:latin typeface="Cambria Math" panose="02040503050406030204" pitchFamily="18" charset="0"/>
                                        <a:ea typeface="+mn-ea"/>
                                        <a:cs typeface="+mn-cs"/>
                                      </a:rPr>
                                      <m:t>𝜎</m:t>
                                    </m:r>
                                  </m:e>
                                  <m:sub>
                                    <m:r>
                                      <a:rPr kumimoji="0" lang="nl-BE" sz="1600" b="0" i="1" u="none" strike="noStrike" kern="1200" cap="none" spc="0" normalizeH="0" baseline="0" noProof="0" smtClean="0">
                                        <a:ln>
                                          <a:noFill/>
                                        </a:ln>
                                        <a:solidFill>
                                          <a:srgbClr val="6C9BB4"/>
                                        </a:solidFill>
                                        <a:effectLst/>
                                        <a:uLnTx/>
                                        <a:uFillTx/>
                                        <a:latin typeface="Cambria Math" panose="02040503050406030204" pitchFamily="18" charset="0"/>
                                        <a:ea typeface="+mn-ea"/>
                                        <a:cs typeface="+mn-cs"/>
                                      </a:rPr>
                                      <m:t>𝑐𝑜𝑣</m:t>
                                    </m:r>
                                  </m:sub>
                                </m:sSub>
                              </m:oMath>
                            </m:oMathPara>
                          </a14:m>
                          <a:endParaRPr kumimoji="0" lang="en-US" sz="1600" b="0" i="0" u="none" strike="noStrike" kern="1200" cap="none" spc="0" normalizeH="0" baseline="0" noProof="0" dirty="0">
                            <a:ln>
                              <a:noFill/>
                            </a:ln>
                            <a:solidFill>
                              <a:srgbClr val="6C9BB4"/>
                            </a:solidFill>
                            <a:effectLst/>
                            <a:uLnTx/>
                            <a:uFillTx/>
                            <a:latin typeface="Calibri" panose="020F0502020204030204"/>
                            <a:ea typeface="+mn-ea"/>
                            <a:cs typeface="+mn-cs"/>
                          </a:endParaRPr>
                        </a:p>
                      </a:txBody>
                      <a:tcPr anchor="ctr">
                        <a:lnL w="12700" cap="flat" cmpd="sng" algn="ctr">
                          <a:solidFill>
                            <a:srgbClr val="6C9BB4"/>
                          </a:solidFill>
                          <a:prstDash val="solid"/>
                          <a:round/>
                          <a:headEnd type="none" w="med" len="med"/>
                          <a:tailEnd type="none" w="med" len="med"/>
                        </a:lnL>
                        <a:lnR w="12700" cap="flat" cmpd="sng" algn="ctr">
                          <a:solidFill>
                            <a:srgbClr val="6C9BB4"/>
                          </a:solidFill>
                          <a:prstDash val="solid"/>
                          <a:round/>
                          <a:headEnd type="none" w="med" len="med"/>
                          <a:tailEnd type="none" w="med" len="med"/>
                        </a:lnR>
                        <a:lnT w="12700" cap="flat" cmpd="sng" algn="ctr">
                          <a:solidFill>
                            <a:srgbClr val="6C9BB4"/>
                          </a:solidFill>
                          <a:prstDash val="solid"/>
                          <a:round/>
                          <a:headEnd type="none" w="med" len="med"/>
                          <a:tailEnd type="none" w="med" len="med"/>
                        </a:lnT>
                        <a:lnB w="12700" cap="flat" cmpd="sng" algn="ctr">
                          <a:solidFill>
                            <a:srgbClr val="6C9BB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nl-BE" sz="1600" b="0" i="1" smtClean="0">
                                        <a:solidFill>
                                          <a:srgbClr val="6C9BB4"/>
                                        </a:solidFill>
                                        <a:latin typeface="Cambria Math" panose="02040503050406030204" pitchFamily="18" charset="0"/>
                                      </a:rPr>
                                    </m:ctrlPr>
                                  </m:sSubPr>
                                  <m:e>
                                    <m:r>
                                      <a:rPr lang="nl-BE" sz="1600" b="0" i="1" smtClean="0">
                                        <a:solidFill>
                                          <a:srgbClr val="6C9BB4"/>
                                        </a:solidFill>
                                        <a:latin typeface="Cambria Math" panose="02040503050406030204" pitchFamily="18" charset="0"/>
                                      </a:rPr>
                                      <m:t>𝜎</m:t>
                                    </m:r>
                                  </m:e>
                                  <m:sub>
                                    <m:r>
                                      <a:rPr lang="nl-BE" sz="1600" b="0" i="1" smtClean="0">
                                        <a:solidFill>
                                          <a:srgbClr val="6C9BB4"/>
                                        </a:solidFill>
                                        <a:latin typeface="Cambria Math" panose="02040503050406030204" pitchFamily="18" charset="0"/>
                                      </a:rPr>
                                      <m:t>𝑐𝑜𝑣</m:t>
                                    </m:r>
                                  </m:sub>
                                </m:sSub>
                              </m:oMath>
                            </m:oMathPara>
                          </a14:m>
                          <a:endParaRPr kumimoji="0" lang="en-US" sz="1600" b="0" i="0" u="none" strike="noStrike" kern="1200" cap="none" spc="0" normalizeH="0" baseline="0" noProof="0" dirty="0">
                            <a:ln>
                              <a:noFill/>
                            </a:ln>
                            <a:solidFill>
                              <a:srgbClr val="6C9BB4"/>
                            </a:solidFill>
                            <a:effectLst/>
                            <a:uLnTx/>
                            <a:uFillTx/>
                            <a:latin typeface="Calibri" panose="020F0502020204030204"/>
                            <a:ea typeface="+mn-ea"/>
                            <a:cs typeface="+mn-cs"/>
                          </a:endParaRPr>
                        </a:p>
                      </a:txBody>
                      <a:tcPr anchor="ctr">
                        <a:lnL w="12700" cap="flat" cmpd="sng" algn="ctr">
                          <a:solidFill>
                            <a:srgbClr val="6C9BB4"/>
                          </a:solidFill>
                          <a:prstDash val="solid"/>
                          <a:round/>
                          <a:headEnd type="none" w="med" len="med"/>
                          <a:tailEnd type="none" w="med" len="med"/>
                        </a:lnL>
                        <a:lnR w="12700" cap="flat" cmpd="sng" algn="ctr">
                          <a:solidFill>
                            <a:srgbClr val="6C9BB4"/>
                          </a:solidFill>
                          <a:prstDash val="solid"/>
                          <a:round/>
                          <a:headEnd type="none" w="med" len="med"/>
                          <a:tailEnd type="none" w="med" len="med"/>
                        </a:lnR>
                        <a:lnT w="12700" cap="flat" cmpd="sng" algn="ctr">
                          <a:solidFill>
                            <a:srgbClr val="6C9BB4"/>
                          </a:solidFill>
                          <a:prstDash val="solid"/>
                          <a:round/>
                          <a:headEnd type="none" w="med" len="med"/>
                          <a:tailEnd type="none" w="med" len="med"/>
                        </a:lnT>
                        <a:lnB w="12700" cap="flat" cmpd="sng" algn="ctr">
                          <a:solidFill>
                            <a:srgbClr val="6C9BB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Sup>
                                  <m:sSubSupPr>
                                    <m:ctrlPr>
                                      <a:rPr lang="nl-BE" sz="1600" b="0" i="1" smtClean="0">
                                        <a:solidFill>
                                          <a:schemeClr val="bg1"/>
                                        </a:solidFill>
                                        <a:latin typeface="Cambria Math" panose="02040503050406030204" pitchFamily="18" charset="0"/>
                                      </a:rPr>
                                    </m:ctrlPr>
                                  </m:sSubSupPr>
                                  <m:e>
                                    <m:r>
                                      <a:rPr lang="nl-BE" sz="1600" b="0" i="1" smtClean="0">
                                        <a:solidFill>
                                          <a:schemeClr val="bg1"/>
                                        </a:solidFill>
                                        <a:latin typeface="Cambria Math" panose="02040503050406030204" pitchFamily="18" charset="0"/>
                                      </a:rPr>
                                      <m:t>𝜎</m:t>
                                    </m:r>
                                  </m:e>
                                  <m:sub>
                                    <m:r>
                                      <a:rPr lang="nl-BE" sz="1600" b="0" i="1" smtClean="0">
                                        <a:solidFill>
                                          <a:schemeClr val="bg1"/>
                                        </a:solidFill>
                                        <a:latin typeface="Cambria Math" panose="02040503050406030204" pitchFamily="18" charset="0"/>
                                      </a:rPr>
                                      <m:t>𝑡𝑜𝑡𝑎𝑙</m:t>
                                    </m:r>
                                  </m:sub>
                                  <m:sup>
                                    <m:r>
                                      <a:rPr lang="nl-BE" sz="1600" b="0" i="0" smtClean="0">
                                        <a:solidFill>
                                          <a:schemeClr val="bg1"/>
                                        </a:solidFill>
                                        <a:latin typeface="Cambria Math" panose="02040503050406030204" pitchFamily="18" charset="0"/>
                                      </a:rPr>
                                      <m:t>2</m:t>
                                    </m:r>
                                  </m:sup>
                                </m:sSubSup>
                              </m:oMath>
                            </m:oMathPara>
                          </a14:m>
                          <a:endParaRPr kumimoji="0" lang="en-US" sz="1600" b="0" i="0" u="none" strike="noStrike" kern="1200" cap="none" spc="0" normalizeH="0" baseline="0" noProof="0" dirty="0">
                            <a:ln>
                              <a:noFill/>
                            </a:ln>
                            <a:solidFill>
                              <a:schemeClr val="bg1"/>
                            </a:solidFill>
                            <a:effectLst/>
                            <a:uLnTx/>
                            <a:uFillTx/>
                            <a:latin typeface="+mn-lt"/>
                            <a:ea typeface="+mn-ea"/>
                            <a:cs typeface="+mn-cs"/>
                          </a:endParaRPr>
                        </a:p>
                      </a:txBody>
                      <a:tcPr anchor="ctr">
                        <a:lnL w="12700" cap="flat" cmpd="sng" algn="ctr">
                          <a:solidFill>
                            <a:srgbClr val="6C9BB4"/>
                          </a:solidFill>
                          <a:prstDash val="solid"/>
                          <a:round/>
                          <a:headEnd type="none" w="med" len="med"/>
                          <a:tailEnd type="none" w="med" len="med"/>
                        </a:lnL>
                        <a:lnR w="12700" cap="flat" cmpd="sng" algn="ctr">
                          <a:solidFill>
                            <a:srgbClr val="6C9BB4"/>
                          </a:solidFill>
                          <a:prstDash val="solid"/>
                          <a:round/>
                          <a:headEnd type="none" w="med" len="med"/>
                          <a:tailEnd type="none" w="med" len="med"/>
                        </a:lnR>
                        <a:lnT w="12700" cap="flat" cmpd="sng" algn="ctr">
                          <a:solidFill>
                            <a:srgbClr val="6C9BB4"/>
                          </a:solidFill>
                          <a:prstDash val="solid"/>
                          <a:round/>
                          <a:headEnd type="none" w="med" len="med"/>
                          <a:tailEnd type="none" w="med" len="med"/>
                        </a:lnT>
                        <a:lnB w="12700" cap="flat" cmpd="sng" algn="ctr">
                          <a:solidFill>
                            <a:srgbClr val="6C9BB4"/>
                          </a:solidFill>
                          <a:prstDash val="solid"/>
                          <a:round/>
                          <a:headEnd type="none" w="med" len="med"/>
                          <a:tailEnd type="none" w="med" len="med"/>
                        </a:lnB>
                        <a:lnTlToBr w="12700" cmpd="sng">
                          <a:noFill/>
                          <a:prstDash val="solid"/>
                        </a:lnTlToBr>
                        <a:lnBlToTr w="12700" cmpd="sng">
                          <a:noFill/>
                          <a:prstDash val="solid"/>
                        </a:lnBlToTr>
                        <a:solidFill>
                          <a:srgbClr val="6C9BB4"/>
                        </a:solidFill>
                      </a:tcPr>
                    </a:tc>
                    <a:tc>
                      <a:txBody>
                        <a:bodyPr/>
                        <a:lstStyle/>
                        <a:p>
                          <a:pPr algn="ctr"/>
                          <a:r>
                            <a:rPr kumimoji="0" lang="en-US" sz="1600" b="0" i="0" u="none" strike="noStrike" kern="1200" cap="none" spc="0" normalizeH="0" baseline="0" noProof="0" dirty="0">
                              <a:ln>
                                <a:noFill/>
                              </a:ln>
                              <a:solidFill>
                                <a:srgbClr val="6C9BB4"/>
                              </a:solidFill>
                              <a:effectLst/>
                              <a:uLnTx/>
                              <a:uFillTx/>
                              <a:latin typeface="Calibri" panose="020F0502020204030204"/>
                              <a:ea typeface="+mn-ea"/>
                              <a:cs typeface="+mn-cs"/>
                            </a:rPr>
                            <a:t>…</a:t>
                          </a:r>
                          <a:endParaRPr lang="en-US" sz="1600" b="0" dirty="0"/>
                        </a:p>
                      </a:txBody>
                      <a:tcPr anchor="ctr">
                        <a:lnL w="12700" cap="flat" cmpd="sng" algn="ctr">
                          <a:solidFill>
                            <a:srgbClr val="6C9BB4"/>
                          </a:solidFill>
                          <a:prstDash val="solid"/>
                          <a:round/>
                          <a:headEnd type="none" w="med" len="med"/>
                          <a:tailEnd type="none" w="med" len="med"/>
                        </a:lnL>
                        <a:lnR w="12700" cap="flat" cmpd="sng" algn="ctr">
                          <a:solidFill>
                            <a:srgbClr val="6C9BB4"/>
                          </a:solidFill>
                          <a:prstDash val="solid"/>
                          <a:round/>
                          <a:headEnd type="none" w="med" len="med"/>
                          <a:tailEnd type="none" w="med" len="med"/>
                        </a:lnR>
                        <a:lnT w="12700" cap="flat" cmpd="sng" algn="ctr">
                          <a:solidFill>
                            <a:srgbClr val="6C9BB4"/>
                          </a:solidFill>
                          <a:prstDash val="solid"/>
                          <a:round/>
                          <a:headEnd type="none" w="med" len="med"/>
                          <a:tailEnd type="none" w="med" len="med"/>
                        </a:lnT>
                        <a:lnB w="12700" cap="flat" cmpd="sng" algn="ctr">
                          <a:solidFill>
                            <a:srgbClr val="6C9BB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nl-BE" sz="1600" b="0" i="1" u="none" strike="noStrike" kern="1200" cap="none" spc="0" normalizeH="0" baseline="0" noProof="0" smtClean="0">
                                        <a:ln>
                                          <a:noFill/>
                                        </a:ln>
                                        <a:solidFill>
                                          <a:srgbClr val="6C9BB4"/>
                                        </a:solidFill>
                                        <a:effectLst/>
                                        <a:uLnTx/>
                                        <a:uFillTx/>
                                        <a:latin typeface="Cambria Math" panose="02040503050406030204" pitchFamily="18" charset="0"/>
                                        <a:ea typeface="+mn-ea"/>
                                        <a:cs typeface="+mn-cs"/>
                                      </a:rPr>
                                    </m:ctrlPr>
                                  </m:sSubPr>
                                  <m:e>
                                    <m:r>
                                      <a:rPr kumimoji="0" lang="nl-BE" sz="1600" b="0" i="1" u="none" strike="noStrike" kern="1200" cap="none" spc="0" normalizeH="0" baseline="0" noProof="0" smtClean="0">
                                        <a:ln>
                                          <a:noFill/>
                                        </a:ln>
                                        <a:solidFill>
                                          <a:srgbClr val="6C9BB4"/>
                                        </a:solidFill>
                                        <a:effectLst/>
                                        <a:uLnTx/>
                                        <a:uFillTx/>
                                        <a:latin typeface="Cambria Math" panose="02040503050406030204" pitchFamily="18" charset="0"/>
                                        <a:ea typeface="+mn-ea"/>
                                        <a:cs typeface="+mn-cs"/>
                                      </a:rPr>
                                      <m:t>𝜎</m:t>
                                    </m:r>
                                  </m:e>
                                  <m:sub>
                                    <m:r>
                                      <a:rPr kumimoji="0" lang="nl-BE" sz="1600" b="0" i="1" u="none" strike="noStrike" kern="1200" cap="none" spc="0" normalizeH="0" baseline="0" noProof="0" smtClean="0">
                                        <a:ln>
                                          <a:noFill/>
                                        </a:ln>
                                        <a:solidFill>
                                          <a:srgbClr val="6C9BB4"/>
                                        </a:solidFill>
                                        <a:effectLst/>
                                        <a:uLnTx/>
                                        <a:uFillTx/>
                                        <a:latin typeface="Cambria Math" panose="02040503050406030204" pitchFamily="18" charset="0"/>
                                        <a:ea typeface="+mn-ea"/>
                                        <a:cs typeface="+mn-cs"/>
                                      </a:rPr>
                                      <m:t>𝑐𝑜𝑣</m:t>
                                    </m:r>
                                  </m:sub>
                                </m:sSub>
                              </m:oMath>
                            </m:oMathPara>
                          </a14:m>
                          <a:endParaRPr kumimoji="0" lang="en-US" sz="1600" b="0" i="0" u="none" strike="noStrike" kern="1200" cap="none" spc="0" normalizeH="0" baseline="0" noProof="0" dirty="0">
                            <a:ln>
                              <a:noFill/>
                            </a:ln>
                            <a:solidFill>
                              <a:srgbClr val="6C9BB4"/>
                            </a:solidFill>
                            <a:effectLst/>
                            <a:uLnTx/>
                            <a:uFillTx/>
                            <a:latin typeface="Calibri" panose="020F0502020204030204"/>
                            <a:ea typeface="+mn-ea"/>
                            <a:cs typeface="+mn-cs"/>
                          </a:endParaRPr>
                        </a:p>
                      </a:txBody>
                      <a:tcPr anchor="ctr">
                        <a:lnL w="12700" cap="flat" cmpd="sng" algn="ctr">
                          <a:solidFill>
                            <a:srgbClr val="6C9BB4"/>
                          </a:solidFill>
                          <a:prstDash val="solid"/>
                          <a:round/>
                          <a:headEnd type="none" w="med" len="med"/>
                          <a:tailEnd type="none" w="med" len="med"/>
                        </a:lnL>
                        <a:lnR w="12700" cap="flat" cmpd="sng" algn="ctr">
                          <a:solidFill>
                            <a:srgbClr val="6C9BB4"/>
                          </a:solidFill>
                          <a:prstDash val="solid"/>
                          <a:round/>
                          <a:headEnd type="none" w="med" len="med"/>
                          <a:tailEnd type="none" w="med" len="med"/>
                        </a:lnR>
                        <a:lnT w="12700" cap="flat" cmpd="sng" algn="ctr">
                          <a:solidFill>
                            <a:srgbClr val="6C9BB4"/>
                          </a:solidFill>
                          <a:prstDash val="solid"/>
                          <a:round/>
                          <a:headEnd type="none" w="med" len="med"/>
                          <a:tailEnd type="none" w="med" len="med"/>
                        </a:lnT>
                        <a:lnB w="12700" cap="flat" cmpd="sng" algn="ctr">
                          <a:solidFill>
                            <a:srgbClr val="6C9BB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kumimoji="0" lang="en-US" sz="1600" b="0" i="0" u="none" strike="noStrike" kern="1200" cap="none" spc="0" normalizeH="0" baseline="0" dirty="0">
                              <a:ln>
                                <a:noFill/>
                              </a:ln>
                              <a:solidFill>
                                <a:srgbClr val="6C9BB4"/>
                              </a:solidFill>
                              <a:effectLst/>
                              <a:uLnTx/>
                              <a:uFillTx/>
                              <a:latin typeface="Calibri" panose="020F0502020204030204"/>
                              <a:ea typeface="+mn-ea"/>
                              <a:cs typeface="+mn-cs"/>
                            </a:rPr>
                            <a:t>0</a:t>
                          </a:r>
                        </a:p>
                      </a:txBody>
                      <a:tcPr anchor="ctr">
                        <a:lnL w="12700" cap="flat" cmpd="sng" algn="ctr">
                          <a:solidFill>
                            <a:srgbClr val="6C9BB4"/>
                          </a:solidFill>
                          <a:prstDash val="solid"/>
                          <a:round/>
                          <a:headEnd type="none" w="med" len="med"/>
                          <a:tailEnd type="none" w="med" len="med"/>
                        </a:lnL>
                        <a:lnR w="12700" cap="flat" cmpd="sng" algn="ctr">
                          <a:solidFill>
                            <a:srgbClr val="6C9BB4"/>
                          </a:solidFill>
                          <a:prstDash val="solid"/>
                          <a:round/>
                          <a:headEnd type="none" w="med" len="med"/>
                          <a:tailEnd type="none" w="med" len="med"/>
                        </a:lnR>
                        <a:lnT w="12700" cap="flat" cmpd="sng" algn="ctr">
                          <a:solidFill>
                            <a:srgbClr val="6C9BB4"/>
                          </a:solidFill>
                          <a:prstDash val="solid"/>
                          <a:round/>
                          <a:headEnd type="none" w="med" len="med"/>
                          <a:tailEnd type="none" w="med" len="med"/>
                        </a:lnT>
                        <a:lnB w="12700" cap="flat" cmpd="sng" algn="ctr">
                          <a:solidFill>
                            <a:srgbClr val="6C9BB4"/>
                          </a:solidFill>
                          <a:prstDash val="solid"/>
                          <a:round/>
                          <a:headEnd type="none" w="med" len="med"/>
                          <a:tailEnd type="none" w="med" len="med"/>
                        </a:lnB>
                        <a:lnTlToBr w="12700" cmpd="sng">
                          <a:noFill/>
                          <a:prstDash val="solid"/>
                        </a:lnTlToBr>
                        <a:lnBlToTr w="12700" cmpd="sng">
                          <a:noFill/>
                          <a:prstDash val="solid"/>
                        </a:lnBlToTr>
                        <a:solidFill>
                          <a:srgbClr val="CEDEE6">
                            <a:alpha val="67059"/>
                          </a:srgbClr>
                        </a:solidFill>
                      </a:tcPr>
                    </a:tc>
                    <a:tc>
                      <a:txBody>
                        <a:bodyPr/>
                        <a:lstStyle/>
                        <a:p>
                          <a:pPr marL="0" algn="ctr" defTabSz="914400" rtl="0" eaLnBrk="1" latinLnBrk="0" hangingPunct="1"/>
                          <a:r>
                            <a:rPr kumimoji="0" lang="en-US" sz="1600" b="0" i="0" u="none" strike="noStrike" kern="1200" cap="none" spc="0" normalizeH="0" baseline="0" dirty="0">
                              <a:ln>
                                <a:noFill/>
                              </a:ln>
                              <a:solidFill>
                                <a:srgbClr val="6C9BB4"/>
                              </a:solidFill>
                              <a:effectLst/>
                              <a:uLnTx/>
                              <a:uFillTx/>
                              <a:latin typeface="Calibri" panose="020F0502020204030204"/>
                              <a:ea typeface="+mn-ea"/>
                              <a:cs typeface="+mn-cs"/>
                            </a:rPr>
                            <a:t>0</a:t>
                          </a:r>
                        </a:p>
                      </a:txBody>
                      <a:tcPr anchor="ctr">
                        <a:lnL w="12700" cap="flat" cmpd="sng" algn="ctr">
                          <a:solidFill>
                            <a:srgbClr val="6C9BB4"/>
                          </a:solidFill>
                          <a:prstDash val="solid"/>
                          <a:round/>
                          <a:headEnd type="none" w="med" len="med"/>
                          <a:tailEnd type="none" w="med" len="med"/>
                        </a:lnL>
                        <a:lnR w="12700" cap="flat" cmpd="sng" algn="ctr">
                          <a:solidFill>
                            <a:srgbClr val="6C9BB4"/>
                          </a:solidFill>
                          <a:prstDash val="solid"/>
                          <a:round/>
                          <a:headEnd type="none" w="med" len="med"/>
                          <a:tailEnd type="none" w="med" len="med"/>
                        </a:lnR>
                        <a:lnT w="12700" cap="flat" cmpd="sng" algn="ctr">
                          <a:solidFill>
                            <a:srgbClr val="6C9BB4"/>
                          </a:solidFill>
                          <a:prstDash val="solid"/>
                          <a:round/>
                          <a:headEnd type="none" w="med" len="med"/>
                          <a:tailEnd type="none" w="med" len="med"/>
                        </a:lnT>
                        <a:lnB w="12700" cap="flat" cmpd="sng" algn="ctr">
                          <a:solidFill>
                            <a:srgbClr val="6C9BB4"/>
                          </a:solidFill>
                          <a:prstDash val="solid"/>
                          <a:round/>
                          <a:headEnd type="none" w="med" len="med"/>
                          <a:tailEnd type="none" w="med" len="med"/>
                        </a:lnB>
                        <a:lnTlToBr w="12700" cmpd="sng">
                          <a:noFill/>
                          <a:prstDash val="solid"/>
                        </a:lnTlToBr>
                        <a:lnBlToTr w="12700" cmpd="sng">
                          <a:noFill/>
                          <a:prstDash val="solid"/>
                        </a:lnBlToTr>
                        <a:solidFill>
                          <a:srgbClr val="CEDEE6">
                            <a:alpha val="67059"/>
                          </a:srgbClr>
                        </a:solidFill>
                      </a:tcPr>
                    </a:tc>
                    <a:extLst>
                      <a:ext uri="{0D108BD9-81ED-4DB2-BD59-A6C34878D82A}">
                        <a16:rowId xmlns:a16="http://schemas.microsoft.com/office/drawing/2014/main" val="3130429642"/>
                      </a:ext>
                    </a:extLst>
                  </a:tr>
                  <a:tr h="720000">
                    <a:tc>
                      <a:txBody>
                        <a:bodyPr/>
                        <a:lstStyle/>
                        <a:p>
                          <a:pPr algn="ctr"/>
                          <a:r>
                            <a:rPr lang="en-US" sz="1600" b="0" dirty="0">
                              <a:solidFill>
                                <a:srgbClr val="6C9BB4"/>
                              </a:solidFill>
                            </a:rPr>
                            <a:t>…</a:t>
                          </a:r>
                          <a:endParaRPr lang="en-US" sz="1600" b="0" dirty="0"/>
                        </a:p>
                      </a:txBody>
                      <a:tcPr anchor="ctr">
                        <a:lnL w="12700" cap="flat" cmpd="sng" algn="ctr">
                          <a:solidFill>
                            <a:srgbClr val="6C9BB4"/>
                          </a:solidFill>
                          <a:prstDash val="solid"/>
                          <a:round/>
                          <a:headEnd type="none" w="med" len="med"/>
                          <a:tailEnd type="none" w="med" len="med"/>
                        </a:lnL>
                        <a:lnR w="12700" cap="flat" cmpd="sng" algn="ctr">
                          <a:solidFill>
                            <a:srgbClr val="6C9BB4"/>
                          </a:solidFill>
                          <a:prstDash val="solid"/>
                          <a:round/>
                          <a:headEnd type="none" w="med" len="med"/>
                          <a:tailEnd type="none" w="med" len="med"/>
                        </a:lnR>
                        <a:lnT w="12700" cap="flat" cmpd="sng" algn="ctr">
                          <a:solidFill>
                            <a:srgbClr val="6C9BB4"/>
                          </a:solidFill>
                          <a:prstDash val="solid"/>
                          <a:round/>
                          <a:headEnd type="none" w="med" len="med"/>
                          <a:tailEnd type="none" w="med" len="med"/>
                        </a:lnT>
                        <a:lnB w="12700" cap="flat" cmpd="sng" algn="ctr">
                          <a:solidFill>
                            <a:srgbClr val="6C9BB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0" dirty="0">
                              <a:solidFill>
                                <a:srgbClr val="6C9BB4"/>
                              </a:solidFill>
                            </a:rPr>
                            <a:t>…</a:t>
                          </a:r>
                          <a:endParaRPr lang="en-US" sz="1600" b="0" dirty="0"/>
                        </a:p>
                      </a:txBody>
                      <a:tcPr anchor="ctr">
                        <a:lnL w="12700" cap="flat" cmpd="sng" algn="ctr">
                          <a:solidFill>
                            <a:srgbClr val="6C9BB4"/>
                          </a:solidFill>
                          <a:prstDash val="solid"/>
                          <a:round/>
                          <a:headEnd type="none" w="med" len="med"/>
                          <a:tailEnd type="none" w="med" len="med"/>
                        </a:lnL>
                        <a:lnR w="12700" cap="flat" cmpd="sng" algn="ctr">
                          <a:solidFill>
                            <a:srgbClr val="6C9BB4"/>
                          </a:solidFill>
                          <a:prstDash val="solid"/>
                          <a:round/>
                          <a:headEnd type="none" w="med" len="med"/>
                          <a:tailEnd type="none" w="med" len="med"/>
                        </a:lnR>
                        <a:lnT w="12700" cap="flat" cmpd="sng" algn="ctr">
                          <a:solidFill>
                            <a:srgbClr val="6C9BB4"/>
                          </a:solidFill>
                          <a:prstDash val="solid"/>
                          <a:round/>
                          <a:headEnd type="none" w="med" len="med"/>
                          <a:tailEnd type="none" w="med" len="med"/>
                        </a:lnT>
                        <a:lnB w="12700" cap="flat" cmpd="sng" algn="ctr">
                          <a:solidFill>
                            <a:srgbClr val="6C9BB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0" dirty="0">
                              <a:solidFill>
                                <a:srgbClr val="6C9BB4"/>
                              </a:solidFill>
                            </a:rPr>
                            <a:t>…</a:t>
                          </a:r>
                          <a:endParaRPr lang="en-US" sz="1600" b="0" dirty="0"/>
                        </a:p>
                      </a:txBody>
                      <a:tcPr anchor="ctr">
                        <a:lnL w="12700" cap="flat" cmpd="sng" algn="ctr">
                          <a:solidFill>
                            <a:srgbClr val="6C9BB4"/>
                          </a:solidFill>
                          <a:prstDash val="solid"/>
                          <a:round/>
                          <a:headEnd type="none" w="med" len="med"/>
                          <a:tailEnd type="none" w="med" len="med"/>
                        </a:lnL>
                        <a:lnR w="12700" cap="flat" cmpd="sng" algn="ctr">
                          <a:solidFill>
                            <a:srgbClr val="6C9BB4"/>
                          </a:solidFill>
                          <a:prstDash val="solid"/>
                          <a:round/>
                          <a:headEnd type="none" w="med" len="med"/>
                          <a:tailEnd type="none" w="med" len="med"/>
                        </a:lnR>
                        <a:lnT w="12700" cap="flat" cmpd="sng" algn="ctr">
                          <a:solidFill>
                            <a:srgbClr val="6C9BB4"/>
                          </a:solidFill>
                          <a:prstDash val="solid"/>
                          <a:round/>
                          <a:headEnd type="none" w="med" len="med"/>
                          <a:tailEnd type="none" w="med" len="med"/>
                        </a:lnT>
                        <a:lnB w="12700" cap="flat" cmpd="sng" algn="ctr">
                          <a:solidFill>
                            <a:srgbClr val="6C9BB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mn-lt"/>
                              <a:ea typeface="+mn-ea"/>
                              <a:cs typeface="+mn-cs"/>
                            </a:rPr>
                            <a:t>…</a:t>
                          </a:r>
                        </a:p>
                      </a:txBody>
                      <a:tcPr anchor="ctr">
                        <a:lnL w="12700" cap="flat" cmpd="sng" algn="ctr">
                          <a:solidFill>
                            <a:srgbClr val="6C9BB4"/>
                          </a:solidFill>
                          <a:prstDash val="solid"/>
                          <a:round/>
                          <a:headEnd type="none" w="med" len="med"/>
                          <a:tailEnd type="none" w="med" len="med"/>
                        </a:lnL>
                        <a:lnR w="12700" cap="flat" cmpd="sng" algn="ctr">
                          <a:solidFill>
                            <a:srgbClr val="6C9BB4"/>
                          </a:solidFill>
                          <a:prstDash val="solid"/>
                          <a:round/>
                          <a:headEnd type="none" w="med" len="med"/>
                          <a:tailEnd type="none" w="med" len="med"/>
                        </a:lnR>
                        <a:lnT w="12700" cap="flat" cmpd="sng" algn="ctr">
                          <a:solidFill>
                            <a:srgbClr val="6C9BB4"/>
                          </a:solidFill>
                          <a:prstDash val="solid"/>
                          <a:round/>
                          <a:headEnd type="none" w="med" len="med"/>
                          <a:tailEnd type="none" w="med" len="med"/>
                        </a:lnT>
                        <a:lnB w="12700" cap="flat" cmpd="sng" algn="ctr">
                          <a:solidFill>
                            <a:srgbClr val="6C9BB4"/>
                          </a:solidFill>
                          <a:prstDash val="solid"/>
                          <a:round/>
                          <a:headEnd type="none" w="med" len="med"/>
                          <a:tailEnd type="none" w="med" len="med"/>
                        </a:lnB>
                        <a:lnTlToBr w="12700" cmpd="sng">
                          <a:noFill/>
                          <a:prstDash val="solid"/>
                        </a:lnTlToBr>
                        <a:lnBlToTr w="12700" cmpd="sng">
                          <a:noFill/>
                          <a:prstDash val="solid"/>
                        </a:lnBlToTr>
                        <a:solidFill>
                          <a:srgbClr val="6C9BB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nl-BE" sz="1600" b="0" i="1" u="none" strike="noStrike" kern="1200" cap="none" spc="0" normalizeH="0" baseline="0" noProof="0" smtClean="0">
                                        <a:ln>
                                          <a:noFill/>
                                        </a:ln>
                                        <a:solidFill>
                                          <a:srgbClr val="6C9BB4"/>
                                        </a:solidFill>
                                        <a:effectLst/>
                                        <a:uLnTx/>
                                        <a:uFillTx/>
                                        <a:latin typeface="Cambria Math" panose="02040503050406030204" pitchFamily="18" charset="0"/>
                                        <a:ea typeface="+mn-ea"/>
                                        <a:cs typeface="+mn-cs"/>
                                      </a:rPr>
                                    </m:ctrlPr>
                                  </m:sSubPr>
                                  <m:e>
                                    <m:r>
                                      <a:rPr kumimoji="0" lang="nl-BE" sz="1600" b="0" i="1" u="none" strike="noStrike" kern="1200" cap="none" spc="0" normalizeH="0" baseline="0" noProof="0" smtClean="0">
                                        <a:ln>
                                          <a:noFill/>
                                        </a:ln>
                                        <a:solidFill>
                                          <a:srgbClr val="6C9BB4"/>
                                        </a:solidFill>
                                        <a:effectLst/>
                                        <a:uLnTx/>
                                        <a:uFillTx/>
                                        <a:latin typeface="Cambria Math" panose="02040503050406030204" pitchFamily="18" charset="0"/>
                                        <a:ea typeface="+mn-ea"/>
                                        <a:cs typeface="+mn-cs"/>
                                      </a:rPr>
                                      <m:t>𝜎</m:t>
                                    </m:r>
                                  </m:e>
                                  <m:sub>
                                    <m:r>
                                      <a:rPr kumimoji="0" lang="nl-BE" sz="1600" b="0" i="1" u="none" strike="noStrike" kern="1200" cap="none" spc="0" normalizeH="0" baseline="0" noProof="0" smtClean="0">
                                        <a:ln>
                                          <a:noFill/>
                                        </a:ln>
                                        <a:solidFill>
                                          <a:srgbClr val="6C9BB4"/>
                                        </a:solidFill>
                                        <a:effectLst/>
                                        <a:uLnTx/>
                                        <a:uFillTx/>
                                        <a:latin typeface="Cambria Math" panose="02040503050406030204" pitchFamily="18" charset="0"/>
                                        <a:ea typeface="+mn-ea"/>
                                        <a:cs typeface="+mn-cs"/>
                                      </a:rPr>
                                      <m:t>𝑐𝑜𝑣</m:t>
                                    </m:r>
                                  </m:sub>
                                </m:sSub>
                              </m:oMath>
                            </m:oMathPara>
                          </a14:m>
                          <a:endParaRPr kumimoji="0" lang="en-US" sz="1600" b="0" i="0" u="none" strike="noStrike" kern="1200" cap="none" spc="0" normalizeH="0" baseline="0" noProof="0" dirty="0">
                            <a:ln>
                              <a:noFill/>
                            </a:ln>
                            <a:solidFill>
                              <a:srgbClr val="6C9BB4"/>
                            </a:solidFill>
                            <a:effectLst/>
                            <a:uLnTx/>
                            <a:uFillTx/>
                            <a:latin typeface="Calibri" panose="020F0502020204030204"/>
                            <a:ea typeface="+mn-ea"/>
                            <a:cs typeface="+mn-cs"/>
                          </a:endParaRPr>
                        </a:p>
                      </a:txBody>
                      <a:tcPr anchor="ctr">
                        <a:lnL w="12700" cap="flat" cmpd="sng" algn="ctr">
                          <a:solidFill>
                            <a:srgbClr val="6C9BB4"/>
                          </a:solidFill>
                          <a:prstDash val="solid"/>
                          <a:round/>
                          <a:headEnd type="none" w="med" len="med"/>
                          <a:tailEnd type="none" w="med" len="med"/>
                        </a:lnL>
                        <a:lnR w="12700" cap="flat" cmpd="sng" algn="ctr">
                          <a:solidFill>
                            <a:srgbClr val="6C9BB4"/>
                          </a:solidFill>
                          <a:prstDash val="solid"/>
                          <a:round/>
                          <a:headEnd type="none" w="med" len="med"/>
                          <a:tailEnd type="none" w="med" len="med"/>
                        </a:lnR>
                        <a:lnT w="12700" cap="flat" cmpd="sng" algn="ctr">
                          <a:solidFill>
                            <a:srgbClr val="6C9BB4"/>
                          </a:solidFill>
                          <a:prstDash val="solid"/>
                          <a:round/>
                          <a:headEnd type="none" w="med" len="med"/>
                          <a:tailEnd type="none" w="med" len="med"/>
                        </a:lnT>
                        <a:lnB w="12700" cap="flat" cmpd="sng" algn="ctr">
                          <a:solidFill>
                            <a:srgbClr val="6C9BB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dirty="0">
                              <a:ln>
                                <a:noFill/>
                              </a:ln>
                              <a:solidFill>
                                <a:srgbClr val="6C9BB4"/>
                              </a:solidFill>
                              <a:effectLst/>
                              <a:uLnTx/>
                              <a:uFillTx/>
                              <a:latin typeface="Calibri" panose="020F0502020204030204"/>
                              <a:ea typeface="+mn-ea"/>
                              <a:cs typeface="+mn-cs"/>
                            </a:rPr>
                            <a:t>0</a:t>
                          </a:r>
                        </a:p>
                      </a:txBody>
                      <a:tcPr anchor="ctr">
                        <a:lnL w="12700" cap="flat" cmpd="sng" algn="ctr">
                          <a:solidFill>
                            <a:srgbClr val="6C9BB4"/>
                          </a:solidFill>
                          <a:prstDash val="solid"/>
                          <a:round/>
                          <a:headEnd type="none" w="med" len="med"/>
                          <a:tailEnd type="none" w="med" len="med"/>
                        </a:lnL>
                        <a:lnR w="12700" cap="flat" cmpd="sng" algn="ctr">
                          <a:solidFill>
                            <a:srgbClr val="6C9BB4"/>
                          </a:solidFill>
                          <a:prstDash val="solid"/>
                          <a:round/>
                          <a:headEnd type="none" w="med" len="med"/>
                          <a:tailEnd type="none" w="med" len="med"/>
                        </a:lnR>
                        <a:lnT w="12700" cap="flat" cmpd="sng" algn="ctr">
                          <a:solidFill>
                            <a:srgbClr val="6C9BB4"/>
                          </a:solidFill>
                          <a:prstDash val="solid"/>
                          <a:round/>
                          <a:headEnd type="none" w="med" len="med"/>
                          <a:tailEnd type="none" w="med" len="med"/>
                        </a:lnT>
                        <a:lnB w="12700" cap="flat" cmpd="sng" algn="ctr">
                          <a:solidFill>
                            <a:srgbClr val="6C9BB4"/>
                          </a:solidFill>
                          <a:prstDash val="solid"/>
                          <a:round/>
                          <a:headEnd type="none" w="med" len="med"/>
                          <a:tailEnd type="none" w="med" len="med"/>
                        </a:lnB>
                        <a:lnTlToBr w="12700" cmpd="sng">
                          <a:noFill/>
                          <a:prstDash val="solid"/>
                        </a:lnTlToBr>
                        <a:lnBlToTr w="12700" cmpd="sng">
                          <a:noFill/>
                          <a:prstDash val="solid"/>
                        </a:lnBlToTr>
                        <a:solidFill>
                          <a:srgbClr val="CEDEE6">
                            <a:alpha val="67059"/>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dirty="0">
                              <a:ln>
                                <a:noFill/>
                              </a:ln>
                              <a:solidFill>
                                <a:srgbClr val="6C9BB4"/>
                              </a:solidFill>
                              <a:effectLst/>
                              <a:uLnTx/>
                              <a:uFillTx/>
                              <a:latin typeface="Calibri" panose="020F0502020204030204"/>
                              <a:ea typeface="+mn-ea"/>
                              <a:cs typeface="+mn-cs"/>
                            </a:rPr>
                            <a:t>0</a:t>
                          </a:r>
                        </a:p>
                      </a:txBody>
                      <a:tcPr anchor="ctr">
                        <a:lnL w="12700" cap="flat" cmpd="sng" algn="ctr">
                          <a:solidFill>
                            <a:srgbClr val="6C9BB4"/>
                          </a:solidFill>
                          <a:prstDash val="solid"/>
                          <a:round/>
                          <a:headEnd type="none" w="med" len="med"/>
                          <a:tailEnd type="none" w="med" len="med"/>
                        </a:lnL>
                        <a:lnR w="12700" cap="flat" cmpd="sng" algn="ctr">
                          <a:solidFill>
                            <a:srgbClr val="6C9BB4"/>
                          </a:solidFill>
                          <a:prstDash val="solid"/>
                          <a:round/>
                          <a:headEnd type="none" w="med" len="med"/>
                          <a:tailEnd type="none" w="med" len="med"/>
                        </a:lnR>
                        <a:lnT w="12700" cap="flat" cmpd="sng" algn="ctr">
                          <a:solidFill>
                            <a:srgbClr val="6C9BB4"/>
                          </a:solidFill>
                          <a:prstDash val="solid"/>
                          <a:round/>
                          <a:headEnd type="none" w="med" len="med"/>
                          <a:tailEnd type="none" w="med" len="med"/>
                        </a:lnT>
                        <a:lnB w="12700" cap="flat" cmpd="sng" algn="ctr">
                          <a:solidFill>
                            <a:srgbClr val="6C9BB4"/>
                          </a:solidFill>
                          <a:prstDash val="solid"/>
                          <a:round/>
                          <a:headEnd type="none" w="med" len="med"/>
                          <a:tailEnd type="none" w="med" len="med"/>
                        </a:lnB>
                        <a:lnTlToBr w="12700" cmpd="sng">
                          <a:noFill/>
                          <a:prstDash val="solid"/>
                        </a:lnTlToBr>
                        <a:lnBlToTr w="12700" cmpd="sng">
                          <a:noFill/>
                          <a:prstDash val="solid"/>
                        </a:lnBlToTr>
                        <a:solidFill>
                          <a:srgbClr val="CEDEE6">
                            <a:alpha val="67059"/>
                          </a:srgbClr>
                        </a:solidFill>
                      </a:tcPr>
                    </a:tc>
                    <a:extLst>
                      <a:ext uri="{0D108BD9-81ED-4DB2-BD59-A6C34878D82A}">
                        <a16:rowId xmlns:a16="http://schemas.microsoft.com/office/drawing/2014/main" val="302787301"/>
                      </a:ext>
                    </a:extLst>
                  </a:tr>
                  <a:tr h="720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nl-BE" sz="1600" b="0" i="1" u="none" strike="noStrike" kern="1200" cap="none" spc="0" normalizeH="0" baseline="0" noProof="0" smtClean="0">
                                        <a:ln>
                                          <a:noFill/>
                                        </a:ln>
                                        <a:solidFill>
                                          <a:srgbClr val="6C9BB4"/>
                                        </a:solidFill>
                                        <a:effectLst/>
                                        <a:uLnTx/>
                                        <a:uFillTx/>
                                        <a:latin typeface="Cambria Math" panose="02040503050406030204" pitchFamily="18" charset="0"/>
                                        <a:ea typeface="+mn-ea"/>
                                        <a:cs typeface="+mn-cs"/>
                                      </a:rPr>
                                    </m:ctrlPr>
                                  </m:sSubPr>
                                  <m:e>
                                    <m:r>
                                      <a:rPr kumimoji="0" lang="nl-BE" sz="1600" b="0" i="1" u="none" strike="noStrike" kern="1200" cap="none" spc="0" normalizeH="0" baseline="0" noProof="0" smtClean="0">
                                        <a:ln>
                                          <a:noFill/>
                                        </a:ln>
                                        <a:solidFill>
                                          <a:srgbClr val="6C9BB4"/>
                                        </a:solidFill>
                                        <a:effectLst/>
                                        <a:uLnTx/>
                                        <a:uFillTx/>
                                        <a:latin typeface="Cambria Math" panose="02040503050406030204" pitchFamily="18" charset="0"/>
                                        <a:ea typeface="+mn-ea"/>
                                        <a:cs typeface="+mn-cs"/>
                                      </a:rPr>
                                      <m:t>𝜎</m:t>
                                    </m:r>
                                  </m:e>
                                  <m:sub>
                                    <m:r>
                                      <a:rPr kumimoji="0" lang="nl-BE" sz="1600" b="0" i="1" u="none" strike="noStrike" kern="1200" cap="none" spc="0" normalizeH="0" baseline="0" noProof="0" smtClean="0">
                                        <a:ln>
                                          <a:noFill/>
                                        </a:ln>
                                        <a:solidFill>
                                          <a:srgbClr val="6C9BB4"/>
                                        </a:solidFill>
                                        <a:effectLst/>
                                        <a:uLnTx/>
                                        <a:uFillTx/>
                                        <a:latin typeface="Cambria Math" panose="02040503050406030204" pitchFamily="18" charset="0"/>
                                        <a:ea typeface="+mn-ea"/>
                                        <a:cs typeface="+mn-cs"/>
                                      </a:rPr>
                                      <m:t>𝑐𝑜𝑣</m:t>
                                    </m:r>
                                  </m:sub>
                                </m:sSub>
                              </m:oMath>
                            </m:oMathPara>
                          </a14:m>
                          <a:endParaRPr kumimoji="0" lang="en-US" sz="1600" b="0" i="0" u="none" strike="noStrike" kern="1200" cap="none" spc="0" normalizeH="0" baseline="0" noProof="0" dirty="0">
                            <a:ln>
                              <a:noFill/>
                            </a:ln>
                            <a:solidFill>
                              <a:srgbClr val="6C9BB4"/>
                            </a:solidFill>
                            <a:effectLst/>
                            <a:uLnTx/>
                            <a:uFillTx/>
                            <a:latin typeface="Calibri" panose="020F0502020204030204"/>
                            <a:ea typeface="+mn-ea"/>
                            <a:cs typeface="+mn-cs"/>
                          </a:endParaRPr>
                        </a:p>
                      </a:txBody>
                      <a:tcPr anchor="ctr">
                        <a:lnL w="12700" cap="flat" cmpd="sng" algn="ctr">
                          <a:solidFill>
                            <a:srgbClr val="6C9BB4"/>
                          </a:solidFill>
                          <a:prstDash val="solid"/>
                          <a:round/>
                          <a:headEnd type="none" w="med" len="med"/>
                          <a:tailEnd type="none" w="med" len="med"/>
                        </a:lnL>
                        <a:lnR w="12700" cap="flat" cmpd="sng" algn="ctr">
                          <a:solidFill>
                            <a:srgbClr val="6C9BB4"/>
                          </a:solidFill>
                          <a:prstDash val="solid"/>
                          <a:round/>
                          <a:headEnd type="none" w="med" len="med"/>
                          <a:tailEnd type="none" w="med" len="med"/>
                        </a:lnR>
                        <a:lnT w="12700" cap="flat" cmpd="sng" algn="ctr">
                          <a:solidFill>
                            <a:srgbClr val="6C9BB4"/>
                          </a:solidFill>
                          <a:prstDash val="solid"/>
                          <a:round/>
                          <a:headEnd type="none" w="med" len="med"/>
                          <a:tailEnd type="none" w="med" len="med"/>
                        </a:lnT>
                        <a:lnB w="12700" cap="flat" cmpd="sng" algn="ctr">
                          <a:solidFill>
                            <a:srgbClr val="6C9BB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nl-BE" sz="1600" b="0" i="1" u="none" strike="noStrike" kern="1200" cap="none" spc="0" normalizeH="0" baseline="0" noProof="0" smtClean="0">
                                        <a:ln>
                                          <a:noFill/>
                                        </a:ln>
                                        <a:solidFill>
                                          <a:srgbClr val="6C9BB4"/>
                                        </a:solidFill>
                                        <a:effectLst/>
                                        <a:uLnTx/>
                                        <a:uFillTx/>
                                        <a:latin typeface="Cambria Math" panose="02040503050406030204" pitchFamily="18" charset="0"/>
                                        <a:ea typeface="+mn-ea"/>
                                        <a:cs typeface="+mn-cs"/>
                                      </a:rPr>
                                    </m:ctrlPr>
                                  </m:sSubPr>
                                  <m:e>
                                    <m:r>
                                      <a:rPr kumimoji="0" lang="nl-BE" sz="1600" b="0" i="1" u="none" strike="noStrike" kern="1200" cap="none" spc="0" normalizeH="0" baseline="0" noProof="0" smtClean="0">
                                        <a:ln>
                                          <a:noFill/>
                                        </a:ln>
                                        <a:solidFill>
                                          <a:srgbClr val="6C9BB4"/>
                                        </a:solidFill>
                                        <a:effectLst/>
                                        <a:uLnTx/>
                                        <a:uFillTx/>
                                        <a:latin typeface="Cambria Math" panose="02040503050406030204" pitchFamily="18" charset="0"/>
                                        <a:ea typeface="+mn-ea"/>
                                        <a:cs typeface="+mn-cs"/>
                                      </a:rPr>
                                      <m:t>𝜎</m:t>
                                    </m:r>
                                  </m:e>
                                  <m:sub>
                                    <m:r>
                                      <a:rPr kumimoji="0" lang="nl-BE" sz="1600" b="0" i="1" u="none" strike="noStrike" kern="1200" cap="none" spc="0" normalizeH="0" baseline="0" noProof="0" smtClean="0">
                                        <a:ln>
                                          <a:noFill/>
                                        </a:ln>
                                        <a:solidFill>
                                          <a:srgbClr val="6C9BB4"/>
                                        </a:solidFill>
                                        <a:effectLst/>
                                        <a:uLnTx/>
                                        <a:uFillTx/>
                                        <a:latin typeface="Cambria Math" panose="02040503050406030204" pitchFamily="18" charset="0"/>
                                        <a:ea typeface="+mn-ea"/>
                                        <a:cs typeface="+mn-cs"/>
                                      </a:rPr>
                                      <m:t>𝑐𝑜𝑣</m:t>
                                    </m:r>
                                  </m:sub>
                                </m:sSub>
                              </m:oMath>
                            </m:oMathPara>
                          </a14:m>
                          <a:endParaRPr kumimoji="0" lang="en-US" sz="1600" b="0" i="0" u="none" strike="noStrike" kern="1200" cap="none" spc="0" normalizeH="0" baseline="0" noProof="0" dirty="0">
                            <a:ln>
                              <a:noFill/>
                            </a:ln>
                            <a:solidFill>
                              <a:srgbClr val="6C9BB4"/>
                            </a:solidFill>
                            <a:effectLst/>
                            <a:uLnTx/>
                            <a:uFillTx/>
                            <a:latin typeface="Calibri" panose="020F0502020204030204"/>
                            <a:ea typeface="+mn-ea"/>
                            <a:cs typeface="+mn-cs"/>
                          </a:endParaRPr>
                        </a:p>
                      </a:txBody>
                      <a:tcPr anchor="ctr">
                        <a:lnL w="12700" cap="flat" cmpd="sng" algn="ctr">
                          <a:solidFill>
                            <a:srgbClr val="6C9BB4"/>
                          </a:solidFill>
                          <a:prstDash val="solid"/>
                          <a:round/>
                          <a:headEnd type="none" w="med" len="med"/>
                          <a:tailEnd type="none" w="med" len="med"/>
                        </a:lnL>
                        <a:lnR w="12700" cap="flat" cmpd="sng" algn="ctr">
                          <a:solidFill>
                            <a:srgbClr val="6C9BB4"/>
                          </a:solidFill>
                          <a:prstDash val="solid"/>
                          <a:round/>
                          <a:headEnd type="none" w="med" len="med"/>
                          <a:tailEnd type="none" w="med" len="med"/>
                        </a:lnR>
                        <a:lnT w="12700" cap="flat" cmpd="sng" algn="ctr">
                          <a:solidFill>
                            <a:srgbClr val="6C9BB4"/>
                          </a:solidFill>
                          <a:prstDash val="solid"/>
                          <a:round/>
                          <a:headEnd type="none" w="med" len="med"/>
                          <a:tailEnd type="none" w="med" len="med"/>
                        </a:lnT>
                        <a:lnB w="12700" cap="flat" cmpd="sng" algn="ctr">
                          <a:solidFill>
                            <a:srgbClr val="6C9BB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nl-BE" sz="1600" b="0" i="1" u="none" strike="noStrike" kern="1200" cap="none" spc="0" normalizeH="0" baseline="0" noProof="0" smtClean="0">
                                        <a:ln>
                                          <a:noFill/>
                                        </a:ln>
                                        <a:solidFill>
                                          <a:srgbClr val="6C9BB4"/>
                                        </a:solidFill>
                                        <a:effectLst/>
                                        <a:uLnTx/>
                                        <a:uFillTx/>
                                        <a:latin typeface="Cambria Math" panose="02040503050406030204" pitchFamily="18" charset="0"/>
                                        <a:ea typeface="+mn-ea"/>
                                        <a:cs typeface="+mn-cs"/>
                                      </a:rPr>
                                    </m:ctrlPr>
                                  </m:sSubPr>
                                  <m:e>
                                    <m:r>
                                      <a:rPr kumimoji="0" lang="nl-BE" sz="1600" b="0" i="1" u="none" strike="noStrike" kern="1200" cap="none" spc="0" normalizeH="0" baseline="0" noProof="0" smtClean="0">
                                        <a:ln>
                                          <a:noFill/>
                                        </a:ln>
                                        <a:solidFill>
                                          <a:srgbClr val="6C9BB4"/>
                                        </a:solidFill>
                                        <a:effectLst/>
                                        <a:uLnTx/>
                                        <a:uFillTx/>
                                        <a:latin typeface="Cambria Math" panose="02040503050406030204" pitchFamily="18" charset="0"/>
                                        <a:ea typeface="+mn-ea"/>
                                        <a:cs typeface="+mn-cs"/>
                                      </a:rPr>
                                      <m:t>𝜎</m:t>
                                    </m:r>
                                  </m:e>
                                  <m:sub>
                                    <m:r>
                                      <a:rPr kumimoji="0" lang="nl-BE" sz="1600" b="0" i="1" u="none" strike="noStrike" kern="1200" cap="none" spc="0" normalizeH="0" baseline="0" noProof="0" smtClean="0">
                                        <a:ln>
                                          <a:noFill/>
                                        </a:ln>
                                        <a:solidFill>
                                          <a:srgbClr val="6C9BB4"/>
                                        </a:solidFill>
                                        <a:effectLst/>
                                        <a:uLnTx/>
                                        <a:uFillTx/>
                                        <a:latin typeface="Cambria Math" panose="02040503050406030204" pitchFamily="18" charset="0"/>
                                        <a:ea typeface="+mn-ea"/>
                                        <a:cs typeface="+mn-cs"/>
                                      </a:rPr>
                                      <m:t>𝑐𝑜𝑣</m:t>
                                    </m:r>
                                  </m:sub>
                                </m:sSub>
                              </m:oMath>
                            </m:oMathPara>
                          </a14:m>
                          <a:endParaRPr kumimoji="0" lang="en-US" sz="1600" b="0" i="0" u="none" strike="noStrike" kern="1200" cap="none" spc="0" normalizeH="0" baseline="0" noProof="0" dirty="0">
                            <a:ln>
                              <a:noFill/>
                            </a:ln>
                            <a:solidFill>
                              <a:srgbClr val="6C9BB4"/>
                            </a:solidFill>
                            <a:effectLst/>
                            <a:uLnTx/>
                            <a:uFillTx/>
                            <a:latin typeface="Calibri" panose="020F0502020204030204"/>
                            <a:ea typeface="+mn-ea"/>
                            <a:cs typeface="+mn-cs"/>
                          </a:endParaRPr>
                        </a:p>
                      </a:txBody>
                      <a:tcPr anchor="ctr">
                        <a:lnL w="12700" cap="flat" cmpd="sng" algn="ctr">
                          <a:solidFill>
                            <a:srgbClr val="6C9BB4"/>
                          </a:solidFill>
                          <a:prstDash val="solid"/>
                          <a:round/>
                          <a:headEnd type="none" w="med" len="med"/>
                          <a:tailEnd type="none" w="med" len="med"/>
                        </a:lnL>
                        <a:lnR w="12700" cap="flat" cmpd="sng" algn="ctr">
                          <a:solidFill>
                            <a:srgbClr val="6C9BB4"/>
                          </a:solidFill>
                          <a:prstDash val="solid"/>
                          <a:round/>
                          <a:headEnd type="none" w="med" len="med"/>
                          <a:tailEnd type="none" w="med" len="med"/>
                        </a:lnR>
                        <a:lnT w="12700" cap="flat" cmpd="sng" algn="ctr">
                          <a:solidFill>
                            <a:srgbClr val="6C9BB4"/>
                          </a:solidFill>
                          <a:prstDash val="solid"/>
                          <a:round/>
                          <a:headEnd type="none" w="med" len="med"/>
                          <a:tailEnd type="none" w="med" len="med"/>
                        </a:lnT>
                        <a:lnB w="12700" cap="flat" cmpd="sng" algn="ctr">
                          <a:solidFill>
                            <a:srgbClr val="6C9BB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nl-BE" sz="1600" b="0" i="1" u="none" strike="noStrike" kern="1200" cap="none" spc="0" normalizeH="0" baseline="0" noProof="0" smtClean="0">
                                        <a:ln>
                                          <a:noFill/>
                                        </a:ln>
                                        <a:solidFill>
                                          <a:srgbClr val="6C9BB4"/>
                                        </a:solidFill>
                                        <a:effectLst/>
                                        <a:uLnTx/>
                                        <a:uFillTx/>
                                        <a:latin typeface="Cambria Math" panose="02040503050406030204" pitchFamily="18" charset="0"/>
                                        <a:ea typeface="+mn-ea"/>
                                        <a:cs typeface="+mn-cs"/>
                                      </a:rPr>
                                    </m:ctrlPr>
                                  </m:sSubPr>
                                  <m:e>
                                    <m:r>
                                      <a:rPr kumimoji="0" lang="nl-BE" sz="1600" b="0" i="1" u="none" strike="noStrike" kern="1200" cap="none" spc="0" normalizeH="0" baseline="0" noProof="0" smtClean="0">
                                        <a:ln>
                                          <a:noFill/>
                                        </a:ln>
                                        <a:solidFill>
                                          <a:srgbClr val="6C9BB4"/>
                                        </a:solidFill>
                                        <a:effectLst/>
                                        <a:uLnTx/>
                                        <a:uFillTx/>
                                        <a:latin typeface="Cambria Math" panose="02040503050406030204" pitchFamily="18" charset="0"/>
                                        <a:ea typeface="+mn-ea"/>
                                        <a:cs typeface="+mn-cs"/>
                                      </a:rPr>
                                      <m:t>𝜎</m:t>
                                    </m:r>
                                  </m:e>
                                  <m:sub>
                                    <m:r>
                                      <a:rPr kumimoji="0" lang="nl-BE" sz="1600" b="0" i="1" u="none" strike="noStrike" kern="1200" cap="none" spc="0" normalizeH="0" baseline="0" noProof="0" smtClean="0">
                                        <a:ln>
                                          <a:noFill/>
                                        </a:ln>
                                        <a:solidFill>
                                          <a:srgbClr val="6C9BB4"/>
                                        </a:solidFill>
                                        <a:effectLst/>
                                        <a:uLnTx/>
                                        <a:uFillTx/>
                                        <a:latin typeface="Cambria Math" panose="02040503050406030204" pitchFamily="18" charset="0"/>
                                        <a:ea typeface="+mn-ea"/>
                                        <a:cs typeface="+mn-cs"/>
                                      </a:rPr>
                                      <m:t>𝑐𝑜𝑣</m:t>
                                    </m:r>
                                  </m:sub>
                                </m:sSub>
                              </m:oMath>
                            </m:oMathPara>
                          </a14:m>
                          <a:endParaRPr kumimoji="0" lang="en-US" sz="1600" b="0" i="0" u="none" strike="noStrike" kern="1200" cap="none" spc="0" normalizeH="0" baseline="0" noProof="0" dirty="0">
                            <a:ln>
                              <a:noFill/>
                            </a:ln>
                            <a:solidFill>
                              <a:srgbClr val="6C9BB4"/>
                            </a:solidFill>
                            <a:effectLst/>
                            <a:uLnTx/>
                            <a:uFillTx/>
                            <a:latin typeface="Calibri" panose="020F0502020204030204"/>
                            <a:ea typeface="+mn-ea"/>
                            <a:cs typeface="+mn-cs"/>
                          </a:endParaRPr>
                        </a:p>
                      </a:txBody>
                      <a:tcPr anchor="ctr">
                        <a:lnL w="12700" cap="flat" cmpd="sng" algn="ctr">
                          <a:solidFill>
                            <a:srgbClr val="6C9BB4"/>
                          </a:solidFill>
                          <a:prstDash val="solid"/>
                          <a:round/>
                          <a:headEnd type="none" w="med" len="med"/>
                          <a:tailEnd type="none" w="med" len="med"/>
                        </a:lnL>
                        <a:lnR w="12700" cap="flat" cmpd="sng" algn="ctr">
                          <a:solidFill>
                            <a:srgbClr val="6C9BB4"/>
                          </a:solidFill>
                          <a:prstDash val="solid"/>
                          <a:round/>
                          <a:headEnd type="none" w="med" len="med"/>
                          <a:tailEnd type="none" w="med" len="med"/>
                        </a:lnR>
                        <a:lnT w="12700" cap="flat" cmpd="sng" algn="ctr">
                          <a:solidFill>
                            <a:srgbClr val="6C9BB4"/>
                          </a:solidFill>
                          <a:prstDash val="solid"/>
                          <a:round/>
                          <a:headEnd type="none" w="med" len="med"/>
                          <a:tailEnd type="none" w="med" len="med"/>
                        </a:lnT>
                        <a:lnB w="12700" cap="flat" cmpd="sng" algn="ctr">
                          <a:solidFill>
                            <a:srgbClr val="6C9BB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Sup>
                                  <m:sSubSupPr>
                                    <m:ctrlPr>
                                      <a:rPr lang="nl-BE" sz="1600" b="0" i="1" smtClean="0">
                                        <a:solidFill>
                                          <a:schemeClr val="bg1"/>
                                        </a:solidFill>
                                        <a:latin typeface="Cambria Math" panose="02040503050406030204" pitchFamily="18" charset="0"/>
                                      </a:rPr>
                                    </m:ctrlPr>
                                  </m:sSubSupPr>
                                  <m:e>
                                    <m:r>
                                      <a:rPr lang="nl-BE" sz="1600" b="0" i="1" smtClean="0">
                                        <a:solidFill>
                                          <a:schemeClr val="bg1"/>
                                        </a:solidFill>
                                        <a:latin typeface="Cambria Math" panose="02040503050406030204" pitchFamily="18" charset="0"/>
                                      </a:rPr>
                                      <m:t>𝜎</m:t>
                                    </m:r>
                                  </m:e>
                                  <m:sub>
                                    <m:r>
                                      <a:rPr lang="nl-BE" sz="1600" b="0" i="1" smtClean="0">
                                        <a:solidFill>
                                          <a:schemeClr val="bg1"/>
                                        </a:solidFill>
                                        <a:latin typeface="Cambria Math" panose="02040503050406030204" pitchFamily="18" charset="0"/>
                                      </a:rPr>
                                      <m:t>𝑡𝑜𝑡𝑎𝑙</m:t>
                                    </m:r>
                                  </m:sub>
                                  <m:sup>
                                    <m:r>
                                      <a:rPr lang="nl-BE" sz="1600" b="0" i="0" smtClean="0">
                                        <a:solidFill>
                                          <a:schemeClr val="bg1"/>
                                        </a:solidFill>
                                        <a:latin typeface="Cambria Math" panose="02040503050406030204" pitchFamily="18" charset="0"/>
                                      </a:rPr>
                                      <m:t>2</m:t>
                                    </m:r>
                                  </m:sup>
                                </m:sSubSup>
                              </m:oMath>
                            </m:oMathPara>
                          </a14:m>
                          <a:endParaRPr kumimoji="0" lang="en-US" sz="1600" b="0" i="0" u="none" strike="noStrike" kern="1200" cap="none" spc="0" normalizeH="0" baseline="0" noProof="0" dirty="0">
                            <a:ln>
                              <a:noFill/>
                            </a:ln>
                            <a:solidFill>
                              <a:schemeClr val="bg1"/>
                            </a:solidFill>
                            <a:effectLst/>
                            <a:uLnTx/>
                            <a:uFillTx/>
                            <a:latin typeface="+mn-lt"/>
                            <a:ea typeface="+mn-ea"/>
                            <a:cs typeface="+mn-cs"/>
                          </a:endParaRPr>
                        </a:p>
                      </a:txBody>
                      <a:tcPr anchor="ctr">
                        <a:lnL w="12700" cap="flat" cmpd="sng" algn="ctr">
                          <a:solidFill>
                            <a:srgbClr val="6C9BB4"/>
                          </a:solidFill>
                          <a:prstDash val="solid"/>
                          <a:round/>
                          <a:headEnd type="none" w="med" len="med"/>
                          <a:tailEnd type="none" w="med" len="med"/>
                        </a:lnL>
                        <a:lnR w="12700" cap="flat" cmpd="sng" algn="ctr">
                          <a:solidFill>
                            <a:srgbClr val="6C9BB4"/>
                          </a:solidFill>
                          <a:prstDash val="solid"/>
                          <a:round/>
                          <a:headEnd type="none" w="med" len="med"/>
                          <a:tailEnd type="none" w="med" len="med"/>
                        </a:lnR>
                        <a:lnT w="12700" cap="flat" cmpd="sng" algn="ctr">
                          <a:solidFill>
                            <a:srgbClr val="6C9BB4"/>
                          </a:solidFill>
                          <a:prstDash val="solid"/>
                          <a:round/>
                          <a:headEnd type="none" w="med" len="med"/>
                          <a:tailEnd type="none" w="med" len="med"/>
                        </a:lnT>
                        <a:lnB w="12700" cap="flat" cmpd="sng" algn="ctr">
                          <a:solidFill>
                            <a:srgbClr val="6C9BB4"/>
                          </a:solidFill>
                          <a:prstDash val="solid"/>
                          <a:round/>
                          <a:headEnd type="none" w="med" len="med"/>
                          <a:tailEnd type="none" w="med" len="med"/>
                        </a:lnB>
                        <a:lnTlToBr w="12700" cmpd="sng">
                          <a:noFill/>
                          <a:prstDash val="solid"/>
                        </a:lnTlToBr>
                        <a:lnBlToTr w="12700" cmpd="sng">
                          <a:noFill/>
                          <a:prstDash val="solid"/>
                        </a:lnBlToTr>
                        <a:solidFill>
                          <a:srgbClr val="6C9BB4"/>
                        </a:solidFill>
                      </a:tcPr>
                    </a:tc>
                    <a:tc>
                      <a:txBody>
                        <a:bodyPr/>
                        <a:lstStyle/>
                        <a:p>
                          <a:pPr marL="0" algn="ctr" defTabSz="914400" rtl="0" eaLnBrk="1" latinLnBrk="0" hangingPunct="1"/>
                          <a:r>
                            <a:rPr kumimoji="0" lang="en-US" sz="1600" b="0" i="0" u="none" strike="noStrike" kern="1200" cap="none" spc="0" normalizeH="0" baseline="0" dirty="0">
                              <a:ln>
                                <a:noFill/>
                              </a:ln>
                              <a:solidFill>
                                <a:srgbClr val="6C9BB4"/>
                              </a:solidFill>
                              <a:effectLst/>
                              <a:uLnTx/>
                              <a:uFillTx/>
                              <a:latin typeface="Calibri" panose="020F0502020204030204"/>
                              <a:ea typeface="+mn-ea"/>
                              <a:cs typeface="+mn-cs"/>
                            </a:rPr>
                            <a:t>0</a:t>
                          </a:r>
                        </a:p>
                      </a:txBody>
                      <a:tcPr anchor="ctr">
                        <a:lnL w="12700" cap="flat" cmpd="sng" algn="ctr">
                          <a:solidFill>
                            <a:srgbClr val="6C9BB4"/>
                          </a:solidFill>
                          <a:prstDash val="solid"/>
                          <a:round/>
                          <a:headEnd type="none" w="med" len="med"/>
                          <a:tailEnd type="none" w="med" len="med"/>
                        </a:lnL>
                        <a:lnR w="12700" cap="flat" cmpd="sng" algn="ctr">
                          <a:solidFill>
                            <a:srgbClr val="6C9BB4"/>
                          </a:solidFill>
                          <a:prstDash val="solid"/>
                          <a:round/>
                          <a:headEnd type="none" w="med" len="med"/>
                          <a:tailEnd type="none" w="med" len="med"/>
                        </a:lnR>
                        <a:lnT w="12700" cap="flat" cmpd="sng" algn="ctr">
                          <a:solidFill>
                            <a:srgbClr val="6C9BB4"/>
                          </a:solidFill>
                          <a:prstDash val="solid"/>
                          <a:round/>
                          <a:headEnd type="none" w="med" len="med"/>
                          <a:tailEnd type="none" w="med" len="med"/>
                        </a:lnT>
                        <a:lnB w="12700" cap="flat" cmpd="sng" algn="ctr">
                          <a:solidFill>
                            <a:srgbClr val="6C9BB4"/>
                          </a:solidFill>
                          <a:prstDash val="solid"/>
                          <a:round/>
                          <a:headEnd type="none" w="med" len="med"/>
                          <a:tailEnd type="none" w="med" len="med"/>
                        </a:lnB>
                        <a:lnTlToBr w="12700" cmpd="sng">
                          <a:noFill/>
                          <a:prstDash val="solid"/>
                        </a:lnTlToBr>
                        <a:lnBlToTr w="12700" cmpd="sng">
                          <a:noFill/>
                          <a:prstDash val="solid"/>
                        </a:lnBlToTr>
                        <a:solidFill>
                          <a:srgbClr val="CEDEE6">
                            <a:alpha val="67059"/>
                          </a:srgbClr>
                        </a:solidFill>
                      </a:tcPr>
                    </a:tc>
                    <a:tc>
                      <a:txBody>
                        <a:bodyPr/>
                        <a:lstStyle/>
                        <a:p>
                          <a:pPr marL="0" algn="ctr" defTabSz="914400" rtl="0" eaLnBrk="1" latinLnBrk="0" hangingPunct="1"/>
                          <a:r>
                            <a:rPr kumimoji="0" lang="en-US" sz="1600" b="0" i="0" u="none" strike="noStrike" kern="1200" cap="none" spc="0" normalizeH="0" baseline="0" dirty="0">
                              <a:ln>
                                <a:noFill/>
                              </a:ln>
                              <a:solidFill>
                                <a:srgbClr val="6C9BB4"/>
                              </a:solidFill>
                              <a:effectLst/>
                              <a:uLnTx/>
                              <a:uFillTx/>
                              <a:latin typeface="Calibri" panose="020F0502020204030204"/>
                              <a:ea typeface="+mn-ea"/>
                              <a:cs typeface="+mn-cs"/>
                            </a:rPr>
                            <a:t>0</a:t>
                          </a:r>
                        </a:p>
                      </a:txBody>
                      <a:tcPr anchor="ctr">
                        <a:lnL w="12700" cap="flat" cmpd="sng" algn="ctr">
                          <a:solidFill>
                            <a:srgbClr val="6C9BB4"/>
                          </a:solidFill>
                          <a:prstDash val="solid"/>
                          <a:round/>
                          <a:headEnd type="none" w="med" len="med"/>
                          <a:tailEnd type="none" w="med" len="med"/>
                        </a:lnL>
                        <a:lnR w="12700" cap="flat" cmpd="sng" algn="ctr">
                          <a:solidFill>
                            <a:srgbClr val="6C9BB4"/>
                          </a:solidFill>
                          <a:prstDash val="solid"/>
                          <a:round/>
                          <a:headEnd type="none" w="med" len="med"/>
                          <a:tailEnd type="none" w="med" len="med"/>
                        </a:lnR>
                        <a:lnT w="12700" cap="flat" cmpd="sng" algn="ctr">
                          <a:solidFill>
                            <a:srgbClr val="6C9BB4"/>
                          </a:solidFill>
                          <a:prstDash val="solid"/>
                          <a:round/>
                          <a:headEnd type="none" w="med" len="med"/>
                          <a:tailEnd type="none" w="med" len="med"/>
                        </a:lnT>
                        <a:lnB w="12700" cap="flat" cmpd="sng" algn="ctr">
                          <a:solidFill>
                            <a:srgbClr val="6C9BB4"/>
                          </a:solidFill>
                          <a:prstDash val="solid"/>
                          <a:round/>
                          <a:headEnd type="none" w="med" len="med"/>
                          <a:tailEnd type="none" w="med" len="med"/>
                        </a:lnB>
                        <a:lnTlToBr w="12700" cmpd="sng">
                          <a:noFill/>
                          <a:prstDash val="solid"/>
                        </a:lnTlToBr>
                        <a:lnBlToTr w="12700" cmpd="sng">
                          <a:noFill/>
                          <a:prstDash val="solid"/>
                        </a:lnBlToTr>
                        <a:solidFill>
                          <a:srgbClr val="CEDEE6">
                            <a:alpha val="67059"/>
                          </a:srgbClr>
                        </a:solidFill>
                      </a:tcPr>
                    </a:tc>
                    <a:extLst>
                      <a:ext uri="{0D108BD9-81ED-4DB2-BD59-A6C34878D82A}">
                        <a16:rowId xmlns:a16="http://schemas.microsoft.com/office/drawing/2014/main" val="2763035660"/>
                      </a:ext>
                    </a:extLst>
                  </a:tr>
                  <a:tr h="720000">
                    <a:tc>
                      <a:txBody>
                        <a:bodyPr/>
                        <a:lstStyle/>
                        <a:p>
                          <a:pPr algn="ctr"/>
                          <a:r>
                            <a:rPr kumimoji="0" lang="en-US" sz="1600" b="0" i="0" u="none" strike="noStrike" kern="1200" cap="none" spc="0" normalizeH="0" baseline="0" noProof="0" dirty="0">
                              <a:ln>
                                <a:noFill/>
                              </a:ln>
                              <a:solidFill>
                                <a:srgbClr val="6C9BB4"/>
                              </a:solidFill>
                              <a:effectLst/>
                              <a:uLnTx/>
                              <a:uFillTx/>
                              <a:latin typeface="Calibri" panose="020F0502020204030204"/>
                              <a:ea typeface="+mn-ea"/>
                              <a:cs typeface="+mn-cs"/>
                            </a:rPr>
                            <a:t>0</a:t>
                          </a:r>
                          <a:endParaRPr lang="en-US" sz="1600" dirty="0"/>
                        </a:p>
                      </a:txBody>
                      <a:tcPr anchor="ctr">
                        <a:lnL w="12700" cap="flat" cmpd="sng" algn="ctr">
                          <a:solidFill>
                            <a:srgbClr val="6C9BB4"/>
                          </a:solidFill>
                          <a:prstDash val="solid"/>
                          <a:round/>
                          <a:headEnd type="none" w="med" len="med"/>
                          <a:tailEnd type="none" w="med" len="med"/>
                        </a:lnL>
                        <a:lnR w="12700" cap="flat" cmpd="sng" algn="ctr">
                          <a:solidFill>
                            <a:srgbClr val="6C9BB4"/>
                          </a:solidFill>
                          <a:prstDash val="solid"/>
                          <a:round/>
                          <a:headEnd type="none" w="med" len="med"/>
                          <a:tailEnd type="none" w="med" len="med"/>
                        </a:lnR>
                        <a:lnT w="12700" cap="flat" cmpd="sng" algn="ctr">
                          <a:solidFill>
                            <a:srgbClr val="6C9BB4"/>
                          </a:solidFill>
                          <a:prstDash val="solid"/>
                          <a:round/>
                          <a:headEnd type="none" w="med" len="med"/>
                          <a:tailEnd type="none" w="med" len="med"/>
                        </a:lnT>
                        <a:lnB w="12700" cap="flat" cmpd="sng" algn="ctr">
                          <a:solidFill>
                            <a:srgbClr val="6C9BB4"/>
                          </a:solidFill>
                          <a:prstDash val="solid"/>
                          <a:round/>
                          <a:headEnd type="none" w="med" len="med"/>
                          <a:tailEnd type="none" w="med" len="med"/>
                        </a:lnB>
                        <a:lnTlToBr w="12700" cmpd="sng">
                          <a:noFill/>
                          <a:prstDash val="solid"/>
                        </a:lnTlToBr>
                        <a:lnBlToTr w="12700" cmpd="sng">
                          <a:noFill/>
                          <a:prstDash val="solid"/>
                        </a:lnBlToTr>
                        <a:solidFill>
                          <a:srgbClr val="CEDEE6">
                            <a:alpha val="67059"/>
                          </a:srgbClr>
                        </a:solidFill>
                      </a:tcPr>
                    </a:tc>
                    <a:tc>
                      <a:txBody>
                        <a:bodyPr/>
                        <a:lstStyle/>
                        <a:p>
                          <a:pPr algn="ctr"/>
                          <a:r>
                            <a:rPr kumimoji="0" lang="en-US" sz="1600" b="0" i="0" u="none" strike="noStrike" kern="1200" cap="none" spc="0" normalizeH="0" baseline="0" noProof="0" dirty="0">
                              <a:ln>
                                <a:noFill/>
                              </a:ln>
                              <a:solidFill>
                                <a:srgbClr val="6C9BB4"/>
                              </a:solidFill>
                              <a:effectLst/>
                              <a:uLnTx/>
                              <a:uFillTx/>
                              <a:latin typeface="Calibri" panose="020F0502020204030204"/>
                              <a:ea typeface="+mn-ea"/>
                              <a:cs typeface="+mn-cs"/>
                            </a:rPr>
                            <a:t>0</a:t>
                          </a:r>
                          <a:endParaRPr lang="en-US" sz="1600" dirty="0"/>
                        </a:p>
                      </a:txBody>
                      <a:tcPr anchor="ctr">
                        <a:lnL w="12700" cap="flat" cmpd="sng" algn="ctr">
                          <a:solidFill>
                            <a:srgbClr val="6C9BB4"/>
                          </a:solidFill>
                          <a:prstDash val="solid"/>
                          <a:round/>
                          <a:headEnd type="none" w="med" len="med"/>
                          <a:tailEnd type="none" w="med" len="med"/>
                        </a:lnL>
                        <a:lnR w="12700" cap="flat" cmpd="sng" algn="ctr">
                          <a:solidFill>
                            <a:srgbClr val="6C9BB4"/>
                          </a:solidFill>
                          <a:prstDash val="solid"/>
                          <a:round/>
                          <a:headEnd type="none" w="med" len="med"/>
                          <a:tailEnd type="none" w="med" len="med"/>
                        </a:lnR>
                        <a:lnT w="12700" cap="flat" cmpd="sng" algn="ctr">
                          <a:solidFill>
                            <a:srgbClr val="6C9BB4"/>
                          </a:solidFill>
                          <a:prstDash val="solid"/>
                          <a:round/>
                          <a:headEnd type="none" w="med" len="med"/>
                          <a:tailEnd type="none" w="med" len="med"/>
                        </a:lnT>
                        <a:lnB w="12700" cap="flat" cmpd="sng" algn="ctr">
                          <a:solidFill>
                            <a:srgbClr val="6C9BB4"/>
                          </a:solidFill>
                          <a:prstDash val="solid"/>
                          <a:round/>
                          <a:headEnd type="none" w="med" len="med"/>
                          <a:tailEnd type="none" w="med" len="med"/>
                        </a:lnB>
                        <a:lnTlToBr w="12700" cmpd="sng">
                          <a:noFill/>
                          <a:prstDash val="solid"/>
                        </a:lnTlToBr>
                        <a:lnBlToTr w="12700" cmpd="sng">
                          <a:noFill/>
                          <a:prstDash val="solid"/>
                        </a:lnBlToTr>
                        <a:solidFill>
                          <a:srgbClr val="CEDEE6">
                            <a:alpha val="67059"/>
                          </a:srgbClr>
                        </a:solidFill>
                      </a:tcPr>
                    </a:tc>
                    <a:tc>
                      <a:txBody>
                        <a:bodyPr/>
                        <a:lstStyle/>
                        <a:p>
                          <a:pPr algn="ctr"/>
                          <a:r>
                            <a:rPr kumimoji="0" lang="en-US" sz="1600" b="0" i="0" u="none" strike="noStrike" kern="1200" cap="none" spc="0" normalizeH="0" baseline="0" noProof="0" dirty="0">
                              <a:ln>
                                <a:noFill/>
                              </a:ln>
                              <a:solidFill>
                                <a:srgbClr val="6C9BB4"/>
                              </a:solidFill>
                              <a:effectLst/>
                              <a:uLnTx/>
                              <a:uFillTx/>
                              <a:latin typeface="Calibri" panose="020F0502020204030204"/>
                              <a:ea typeface="+mn-ea"/>
                              <a:cs typeface="+mn-cs"/>
                            </a:rPr>
                            <a:t>0</a:t>
                          </a:r>
                          <a:endParaRPr lang="en-US" sz="1600" dirty="0"/>
                        </a:p>
                      </a:txBody>
                      <a:tcPr anchor="ctr">
                        <a:lnL w="12700" cap="flat" cmpd="sng" algn="ctr">
                          <a:solidFill>
                            <a:srgbClr val="6C9BB4"/>
                          </a:solidFill>
                          <a:prstDash val="solid"/>
                          <a:round/>
                          <a:headEnd type="none" w="med" len="med"/>
                          <a:tailEnd type="none" w="med" len="med"/>
                        </a:lnL>
                        <a:lnR w="12700" cap="flat" cmpd="sng" algn="ctr">
                          <a:solidFill>
                            <a:srgbClr val="6C9BB4"/>
                          </a:solidFill>
                          <a:prstDash val="solid"/>
                          <a:round/>
                          <a:headEnd type="none" w="med" len="med"/>
                          <a:tailEnd type="none" w="med" len="med"/>
                        </a:lnR>
                        <a:lnT w="12700" cap="flat" cmpd="sng" algn="ctr">
                          <a:solidFill>
                            <a:srgbClr val="6C9BB4"/>
                          </a:solidFill>
                          <a:prstDash val="solid"/>
                          <a:round/>
                          <a:headEnd type="none" w="med" len="med"/>
                          <a:tailEnd type="none" w="med" len="med"/>
                        </a:lnT>
                        <a:lnB w="12700" cap="flat" cmpd="sng" algn="ctr">
                          <a:solidFill>
                            <a:srgbClr val="6C9BB4"/>
                          </a:solidFill>
                          <a:prstDash val="solid"/>
                          <a:round/>
                          <a:headEnd type="none" w="med" len="med"/>
                          <a:tailEnd type="none" w="med" len="med"/>
                        </a:lnB>
                        <a:lnTlToBr w="12700" cmpd="sng">
                          <a:noFill/>
                          <a:prstDash val="solid"/>
                        </a:lnTlToBr>
                        <a:lnBlToTr w="12700" cmpd="sng">
                          <a:noFill/>
                          <a:prstDash val="solid"/>
                        </a:lnBlToTr>
                        <a:solidFill>
                          <a:srgbClr val="CEDEE6">
                            <a:alpha val="67059"/>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dirty="0">
                              <a:solidFill>
                                <a:srgbClr val="6C9BB4"/>
                              </a:solidFill>
                            </a:rPr>
                            <a:t>0</a:t>
                          </a:r>
                          <a:endParaRPr lang="en-US" sz="1600" b="0" dirty="0"/>
                        </a:p>
                      </a:txBody>
                      <a:tcPr anchor="ctr">
                        <a:lnL w="12700" cap="flat" cmpd="sng" algn="ctr">
                          <a:solidFill>
                            <a:srgbClr val="6C9BB4"/>
                          </a:solidFill>
                          <a:prstDash val="solid"/>
                          <a:round/>
                          <a:headEnd type="none" w="med" len="med"/>
                          <a:tailEnd type="none" w="med" len="med"/>
                        </a:lnL>
                        <a:lnR w="12700" cap="flat" cmpd="sng" algn="ctr">
                          <a:solidFill>
                            <a:srgbClr val="6C9BB4"/>
                          </a:solidFill>
                          <a:prstDash val="solid"/>
                          <a:round/>
                          <a:headEnd type="none" w="med" len="med"/>
                          <a:tailEnd type="none" w="med" len="med"/>
                        </a:lnR>
                        <a:lnT w="12700" cap="flat" cmpd="sng" algn="ctr">
                          <a:solidFill>
                            <a:srgbClr val="6C9BB4"/>
                          </a:solidFill>
                          <a:prstDash val="solid"/>
                          <a:round/>
                          <a:headEnd type="none" w="med" len="med"/>
                          <a:tailEnd type="none" w="med" len="med"/>
                        </a:lnT>
                        <a:lnB w="12700" cap="flat" cmpd="sng" algn="ctr">
                          <a:solidFill>
                            <a:srgbClr val="6C9BB4"/>
                          </a:solidFill>
                          <a:prstDash val="solid"/>
                          <a:round/>
                          <a:headEnd type="none" w="med" len="med"/>
                          <a:tailEnd type="none" w="med" len="med"/>
                        </a:lnB>
                        <a:lnTlToBr w="12700" cmpd="sng">
                          <a:noFill/>
                          <a:prstDash val="solid"/>
                        </a:lnTlToBr>
                        <a:lnBlToTr w="12700" cmpd="sng">
                          <a:noFill/>
                          <a:prstDash val="solid"/>
                        </a:lnBlToTr>
                        <a:solidFill>
                          <a:srgbClr val="CEDEE6">
                            <a:alpha val="67059"/>
                          </a:srgbClr>
                        </a:solidFill>
                      </a:tcPr>
                    </a:tc>
                    <a:tc>
                      <a:txBody>
                        <a:bodyPr/>
                        <a:lstStyle/>
                        <a:p>
                          <a:pPr algn="ctr"/>
                          <a:r>
                            <a:rPr kumimoji="0" lang="en-US" sz="1600" b="0" i="0" u="none" strike="noStrike" kern="1200" cap="none" spc="0" normalizeH="0" baseline="0" noProof="0" dirty="0">
                              <a:ln>
                                <a:noFill/>
                              </a:ln>
                              <a:solidFill>
                                <a:srgbClr val="6C9BB4"/>
                              </a:solidFill>
                              <a:effectLst/>
                              <a:uLnTx/>
                              <a:uFillTx/>
                              <a:latin typeface="Calibri" panose="020F0502020204030204"/>
                              <a:ea typeface="+mn-ea"/>
                              <a:cs typeface="+mn-cs"/>
                            </a:rPr>
                            <a:t>0</a:t>
                          </a:r>
                          <a:endParaRPr lang="en-US" sz="1600" dirty="0"/>
                        </a:p>
                      </a:txBody>
                      <a:tcPr anchor="ctr">
                        <a:lnL w="12700" cap="flat" cmpd="sng" algn="ctr">
                          <a:solidFill>
                            <a:srgbClr val="6C9BB4"/>
                          </a:solidFill>
                          <a:prstDash val="solid"/>
                          <a:round/>
                          <a:headEnd type="none" w="med" len="med"/>
                          <a:tailEnd type="none" w="med" len="med"/>
                        </a:lnL>
                        <a:lnR w="12700" cap="flat" cmpd="sng" algn="ctr">
                          <a:solidFill>
                            <a:srgbClr val="6C9BB4"/>
                          </a:solidFill>
                          <a:prstDash val="solid"/>
                          <a:round/>
                          <a:headEnd type="none" w="med" len="med"/>
                          <a:tailEnd type="none" w="med" len="med"/>
                        </a:lnR>
                        <a:lnT w="12700" cap="flat" cmpd="sng" algn="ctr">
                          <a:solidFill>
                            <a:srgbClr val="6C9BB4"/>
                          </a:solidFill>
                          <a:prstDash val="solid"/>
                          <a:round/>
                          <a:headEnd type="none" w="med" len="med"/>
                          <a:tailEnd type="none" w="med" len="med"/>
                        </a:lnT>
                        <a:lnB w="12700" cap="flat" cmpd="sng" algn="ctr">
                          <a:solidFill>
                            <a:srgbClr val="6C9BB4"/>
                          </a:solidFill>
                          <a:prstDash val="solid"/>
                          <a:round/>
                          <a:headEnd type="none" w="med" len="med"/>
                          <a:tailEnd type="none" w="med" len="med"/>
                        </a:lnB>
                        <a:lnTlToBr w="12700" cmpd="sng">
                          <a:noFill/>
                          <a:prstDash val="solid"/>
                        </a:lnTlToBr>
                        <a:lnBlToTr w="12700" cmpd="sng">
                          <a:noFill/>
                          <a:prstDash val="solid"/>
                        </a:lnBlToTr>
                        <a:solidFill>
                          <a:srgbClr val="CEDEE6">
                            <a:alpha val="67059"/>
                          </a:srgbClr>
                        </a:solidFill>
                      </a:tcPr>
                    </a:tc>
                    <a:tc>
                      <a:txBody>
                        <a:bodyPr/>
                        <a:lstStyle/>
                        <a:p>
                          <a:pPr algn="ctr"/>
                          <a14:m>
                            <m:oMathPara xmlns:m="http://schemas.openxmlformats.org/officeDocument/2006/math">
                              <m:oMathParaPr>
                                <m:jc m:val="centerGroup"/>
                              </m:oMathParaPr>
                              <m:oMath xmlns:m="http://schemas.openxmlformats.org/officeDocument/2006/math">
                                <m:sSubSup>
                                  <m:sSubSupPr>
                                    <m:ctrlPr>
                                      <a:rPr lang="nl-BE" sz="1600" b="0" i="1" smtClean="0">
                                        <a:solidFill>
                                          <a:srgbClr val="598EAB"/>
                                        </a:solidFill>
                                        <a:latin typeface="Cambria Math" panose="02040503050406030204" pitchFamily="18" charset="0"/>
                                      </a:rPr>
                                    </m:ctrlPr>
                                  </m:sSubSupPr>
                                  <m:e>
                                    <m:r>
                                      <a:rPr lang="nl-BE" sz="1600" b="0" i="1" smtClean="0">
                                        <a:solidFill>
                                          <a:srgbClr val="598EAB"/>
                                        </a:solidFill>
                                        <a:latin typeface="Cambria Math" panose="02040503050406030204" pitchFamily="18" charset="0"/>
                                      </a:rPr>
                                      <m:t>𝜎</m:t>
                                    </m:r>
                                  </m:e>
                                  <m:sub>
                                    <m:r>
                                      <a:rPr lang="nl-BE" sz="1600" b="0" i="1" smtClean="0">
                                        <a:solidFill>
                                          <a:srgbClr val="598EAB"/>
                                        </a:solidFill>
                                        <a:latin typeface="Cambria Math" panose="02040503050406030204" pitchFamily="18" charset="0"/>
                                      </a:rPr>
                                      <m:t>𝑠𝑎𝑚𝑝</m:t>
                                    </m:r>
                                  </m:sub>
                                  <m:sup>
                                    <m:r>
                                      <a:rPr lang="nl-BE" sz="1600" b="0" i="1" smtClean="0">
                                        <a:solidFill>
                                          <a:srgbClr val="598EAB"/>
                                        </a:solidFill>
                                        <a:latin typeface="Cambria Math" panose="02040503050406030204" pitchFamily="18" charset="0"/>
                                      </a:rPr>
                                      <m:t>2</m:t>
                                    </m:r>
                                  </m:sup>
                                </m:sSubSup>
                              </m:oMath>
                            </m:oMathPara>
                          </a14:m>
                          <a:endParaRPr lang="en-US" sz="1600" dirty="0">
                            <a:solidFill>
                              <a:srgbClr val="598EAB"/>
                            </a:solidFill>
                          </a:endParaRPr>
                        </a:p>
                      </a:txBody>
                      <a:tcPr anchor="ctr">
                        <a:lnL w="12700" cap="flat" cmpd="sng" algn="ctr">
                          <a:solidFill>
                            <a:srgbClr val="6C9BB4"/>
                          </a:solidFill>
                          <a:prstDash val="solid"/>
                          <a:round/>
                          <a:headEnd type="none" w="med" len="med"/>
                          <a:tailEnd type="none" w="med" len="med"/>
                        </a:lnL>
                        <a:lnR w="12700" cap="flat" cmpd="sng" algn="ctr">
                          <a:solidFill>
                            <a:srgbClr val="6C9BB4"/>
                          </a:solidFill>
                          <a:prstDash val="solid"/>
                          <a:round/>
                          <a:headEnd type="none" w="med" len="med"/>
                          <a:tailEnd type="none" w="med" len="med"/>
                        </a:lnR>
                        <a:lnT w="12700" cap="flat" cmpd="sng" algn="ctr">
                          <a:solidFill>
                            <a:srgbClr val="6C9BB4"/>
                          </a:solidFill>
                          <a:prstDash val="solid"/>
                          <a:round/>
                          <a:headEnd type="none" w="med" len="med"/>
                          <a:tailEnd type="none" w="med" len="med"/>
                        </a:lnT>
                        <a:lnB w="12700" cap="flat" cmpd="sng" algn="ctr">
                          <a:solidFill>
                            <a:srgbClr val="6C9BB4"/>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alpha val="67059"/>
                          </a:schemeClr>
                        </a:solidFill>
                      </a:tcPr>
                    </a:tc>
                    <a:tc>
                      <a:txBody>
                        <a:bodyPr/>
                        <a:lstStyle/>
                        <a:p>
                          <a:pPr algn="ctr"/>
                          <a:r>
                            <a:rPr lang="en-US" sz="1600" b="0" dirty="0">
                              <a:solidFill>
                                <a:srgbClr val="6C9BB4"/>
                              </a:solidFill>
                            </a:rPr>
                            <a:t>0</a:t>
                          </a:r>
                          <a:endParaRPr lang="en-US" sz="1600" b="0" dirty="0"/>
                        </a:p>
                      </a:txBody>
                      <a:tcPr anchor="ctr">
                        <a:lnL w="12700" cap="flat" cmpd="sng" algn="ctr">
                          <a:solidFill>
                            <a:srgbClr val="6C9BB4"/>
                          </a:solidFill>
                          <a:prstDash val="solid"/>
                          <a:round/>
                          <a:headEnd type="none" w="med" len="med"/>
                          <a:tailEnd type="none" w="med" len="med"/>
                        </a:lnL>
                        <a:lnR w="12700" cap="flat" cmpd="sng" algn="ctr">
                          <a:solidFill>
                            <a:srgbClr val="6C9BB4"/>
                          </a:solidFill>
                          <a:prstDash val="solid"/>
                          <a:round/>
                          <a:headEnd type="none" w="med" len="med"/>
                          <a:tailEnd type="none" w="med" len="med"/>
                        </a:lnR>
                        <a:lnT w="12700" cap="flat" cmpd="sng" algn="ctr">
                          <a:solidFill>
                            <a:srgbClr val="6C9BB4"/>
                          </a:solidFill>
                          <a:prstDash val="solid"/>
                          <a:round/>
                          <a:headEnd type="none" w="med" len="med"/>
                          <a:tailEnd type="none" w="med" len="med"/>
                        </a:lnT>
                        <a:lnB w="12700" cap="flat" cmpd="sng" algn="ctr">
                          <a:solidFill>
                            <a:srgbClr val="6C9BB4"/>
                          </a:solidFill>
                          <a:prstDash val="solid"/>
                          <a:round/>
                          <a:headEnd type="none" w="med" len="med"/>
                          <a:tailEnd type="none" w="med" len="med"/>
                        </a:lnB>
                        <a:lnTlToBr w="12700" cmpd="sng">
                          <a:noFill/>
                          <a:prstDash val="solid"/>
                        </a:lnTlToBr>
                        <a:lnBlToTr w="12700" cmpd="sng">
                          <a:noFill/>
                          <a:prstDash val="solid"/>
                        </a:lnBlToTr>
                        <a:solidFill>
                          <a:srgbClr val="CEDEE6">
                            <a:alpha val="67059"/>
                          </a:srgbClr>
                        </a:solidFill>
                      </a:tcPr>
                    </a:tc>
                    <a:extLst>
                      <a:ext uri="{0D108BD9-81ED-4DB2-BD59-A6C34878D82A}">
                        <a16:rowId xmlns:a16="http://schemas.microsoft.com/office/drawing/2014/main" val="1399987807"/>
                      </a:ext>
                    </a:extLst>
                  </a:tr>
                  <a:tr h="720000">
                    <a:tc>
                      <a:txBody>
                        <a:bodyPr/>
                        <a:lstStyle/>
                        <a:p>
                          <a:pPr algn="ctr"/>
                          <a:r>
                            <a:rPr lang="en-US" sz="1600" b="0" dirty="0">
                              <a:solidFill>
                                <a:srgbClr val="6C9BB4"/>
                              </a:solidFill>
                            </a:rPr>
                            <a:t>0</a:t>
                          </a:r>
                          <a:endParaRPr lang="en-US" sz="1600" b="0" dirty="0"/>
                        </a:p>
                      </a:txBody>
                      <a:tcPr anchor="ctr">
                        <a:lnL w="12700" cap="flat" cmpd="sng" algn="ctr">
                          <a:solidFill>
                            <a:srgbClr val="6C9BB4"/>
                          </a:solidFill>
                          <a:prstDash val="solid"/>
                          <a:round/>
                          <a:headEnd type="none" w="med" len="med"/>
                          <a:tailEnd type="none" w="med" len="med"/>
                        </a:lnL>
                        <a:lnR w="12700" cap="flat" cmpd="sng" algn="ctr">
                          <a:solidFill>
                            <a:srgbClr val="6C9BB4"/>
                          </a:solidFill>
                          <a:prstDash val="solid"/>
                          <a:round/>
                          <a:headEnd type="none" w="med" len="med"/>
                          <a:tailEnd type="none" w="med" len="med"/>
                        </a:lnR>
                        <a:lnT w="12700" cap="flat" cmpd="sng" algn="ctr">
                          <a:solidFill>
                            <a:srgbClr val="6C9BB4"/>
                          </a:solidFill>
                          <a:prstDash val="solid"/>
                          <a:round/>
                          <a:headEnd type="none" w="med" len="med"/>
                          <a:tailEnd type="none" w="med" len="med"/>
                        </a:lnT>
                        <a:lnB w="12700" cap="flat" cmpd="sng" algn="ctr">
                          <a:solidFill>
                            <a:srgbClr val="6C9BB4"/>
                          </a:solidFill>
                          <a:prstDash val="solid"/>
                          <a:round/>
                          <a:headEnd type="none" w="med" len="med"/>
                          <a:tailEnd type="none" w="med" len="med"/>
                        </a:lnB>
                        <a:lnTlToBr w="12700" cmpd="sng">
                          <a:noFill/>
                          <a:prstDash val="solid"/>
                        </a:lnTlToBr>
                        <a:lnBlToTr w="12700" cmpd="sng">
                          <a:noFill/>
                          <a:prstDash val="solid"/>
                        </a:lnBlToTr>
                        <a:solidFill>
                          <a:srgbClr val="CEDEE6">
                            <a:alpha val="67059"/>
                          </a:srgbClr>
                        </a:solidFill>
                      </a:tcPr>
                    </a:tc>
                    <a:tc>
                      <a:txBody>
                        <a:bodyPr/>
                        <a:lstStyle/>
                        <a:p>
                          <a:pPr algn="ctr"/>
                          <a:r>
                            <a:rPr lang="en-US" sz="1600" b="0" dirty="0">
                              <a:solidFill>
                                <a:srgbClr val="6C9BB4"/>
                              </a:solidFill>
                            </a:rPr>
                            <a:t>0</a:t>
                          </a:r>
                          <a:endParaRPr lang="en-US" sz="1600" b="0" dirty="0"/>
                        </a:p>
                      </a:txBody>
                      <a:tcPr anchor="ctr">
                        <a:lnL w="12700" cap="flat" cmpd="sng" algn="ctr">
                          <a:solidFill>
                            <a:srgbClr val="6C9BB4"/>
                          </a:solidFill>
                          <a:prstDash val="solid"/>
                          <a:round/>
                          <a:headEnd type="none" w="med" len="med"/>
                          <a:tailEnd type="none" w="med" len="med"/>
                        </a:lnL>
                        <a:lnR w="12700" cap="flat" cmpd="sng" algn="ctr">
                          <a:solidFill>
                            <a:srgbClr val="6C9BB4"/>
                          </a:solidFill>
                          <a:prstDash val="solid"/>
                          <a:round/>
                          <a:headEnd type="none" w="med" len="med"/>
                          <a:tailEnd type="none" w="med" len="med"/>
                        </a:lnR>
                        <a:lnT w="12700" cap="flat" cmpd="sng" algn="ctr">
                          <a:solidFill>
                            <a:srgbClr val="6C9BB4"/>
                          </a:solidFill>
                          <a:prstDash val="solid"/>
                          <a:round/>
                          <a:headEnd type="none" w="med" len="med"/>
                          <a:tailEnd type="none" w="med" len="med"/>
                        </a:lnT>
                        <a:lnB w="12700" cap="flat" cmpd="sng" algn="ctr">
                          <a:solidFill>
                            <a:srgbClr val="6C9BB4"/>
                          </a:solidFill>
                          <a:prstDash val="solid"/>
                          <a:round/>
                          <a:headEnd type="none" w="med" len="med"/>
                          <a:tailEnd type="none" w="med" len="med"/>
                        </a:lnB>
                        <a:lnTlToBr w="12700" cmpd="sng">
                          <a:noFill/>
                          <a:prstDash val="solid"/>
                        </a:lnTlToBr>
                        <a:lnBlToTr w="12700" cmpd="sng">
                          <a:noFill/>
                          <a:prstDash val="solid"/>
                        </a:lnBlToTr>
                        <a:solidFill>
                          <a:srgbClr val="CEDEE6">
                            <a:alpha val="67059"/>
                          </a:srgbClr>
                        </a:solidFill>
                      </a:tcPr>
                    </a:tc>
                    <a:tc>
                      <a:txBody>
                        <a:bodyPr/>
                        <a:lstStyle/>
                        <a:p>
                          <a:pPr algn="ctr"/>
                          <a:r>
                            <a:rPr lang="en-US" sz="1600" b="0" dirty="0">
                              <a:solidFill>
                                <a:srgbClr val="6C9BB4"/>
                              </a:solidFill>
                            </a:rPr>
                            <a:t>0</a:t>
                          </a:r>
                          <a:endParaRPr lang="en-US" sz="1600" b="0" dirty="0"/>
                        </a:p>
                      </a:txBody>
                      <a:tcPr anchor="ctr">
                        <a:lnL w="12700" cap="flat" cmpd="sng" algn="ctr">
                          <a:solidFill>
                            <a:srgbClr val="6C9BB4"/>
                          </a:solidFill>
                          <a:prstDash val="solid"/>
                          <a:round/>
                          <a:headEnd type="none" w="med" len="med"/>
                          <a:tailEnd type="none" w="med" len="med"/>
                        </a:lnL>
                        <a:lnR w="12700" cap="flat" cmpd="sng" algn="ctr">
                          <a:solidFill>
                            <a:srgbClr val="6C9BB4"/>
                          </a:solidFill>
                          <a:prstDash val="solid"/>
                          <a:round/>
                          <a:headEnd type="none" w="med" len="med"/>
                          <a:tailEnd type="none" w="med" len="med"/>
                        </a:lnR>
                        <a:lnT w="12700" cap="flat" cmpd="sng" algn="ctr">
                          <a:solidFill>
                            <a:srgbClr val="6C9BB4"/>
                          </a:solidFill>
                          <a:prstDash val="solid"/>
                          <a:round/>
                          <a:headEnd type="none" w="med" len="med"/>
                          <a:tailEnd type="none" w="med" len="med"/>
                        </a:lnT>
                        <a:lnB w="12700" cap="flat" cmpd="sng" algn="ctr">
                          <a:solidFill>
                            <a:srgbClr val="6C9BB4"/>
                          </a:solidFill>
                          <a:prstDash val="solid"/>
                          <a:round/>
                          <a:headEnd type="none" w="med" len="med"/>
                          <a:tailEnd type="none" w="med" len="med"/>
                        </a:lnB>
                        <a:lnTlToBr w="12700" cmpd="sng">
                          <a:noFill/>
                          <a:prstDash val="solid"/>
                        </a:lnTlToBr>
                        <a:lnBlToTr w="12700" cmpd="sng">
                          <a:noFill/>
                          <a:prstDash val="solid"/>
                        </a:lnBlToTr>
                        <a:solidFill>
                          <a:srgbClr val="CEDEE6">
                            <a:alpha val="67059"/>
                          </a:srgbClr>
                        </a:solidFill>
                      </a:tcPr>
                    </a:tc>
                    <a:tc>
                      <a:txBody>
                        <a:bodyPr/>
                        <a:lstStyle/>
                        <a:p>
                          <a:pPr algn="ctr"/>
                          <a:r>
                            <a:rPr lang="en-US" sz="1600" b="0" dirty="0">
                              <a:solidFill>
                                <a:srgbClr val="6C9BB4"/>
                              </a:solidFill>
                            </a:rPr>
                            <a:t>0</a:t>
                          </a:r>
                          <a:endParaRPr lang="en-US" sz="1600" b="0" dirty="0"/>
                        </a:p>
                      </a:txBody>
                      <a:tcPr anchor="ctr">
                        <a:lnL w="12700" cap="flat" cmpd="sng" algn="ctr">
                          <a:solidFill>
                            <a:srgbClr val="6C9BB4"/>
                          </a:solidFill>
                          <a:prstDash val="solid"/>
                          <a:round/>
                          <a:headEnd type="none" w="med" len="med"/>
                          <a:tailEnd type="none" w="med" len="med"/>
                        </a:lnL>
                        <a:lnR w="12700" cap="flat" cmpd="sng" algn="ctr">
                          <a:solidFill>
                            <a:srgbClr val="6C9BB4"/>
                          </a:solidFill>
                          <a:prstDash val="solid"/>
                          <a:round/>
                          <a:headEnd type="none" w="med" len="med"/>
                          <a:tailEnd type="none" w="med" len="med"/>
                        </a:lnR>
                        <a:lnT w="12700" cap="flat" cmpd="sng" algn="ctr">
                          <a:solidFill>
                            <a:srgbClr val="6C9BB4"/>
                          </a:solidFill>
                          <a:prstDash val="solid"/>
                          <a:round/>
                          <a:headEnd type="none" w="med" len="med"/>
                          <a:tailEnd type="none" w="med" len="med"/>
                        </a:lnT>
                        <a:lnB w="12700" cap="flat" cmpd="sng" algn="ctr">
                          <a:solidFill>
                            <a:srgbClr val="6C9BB4"/>
                          </a:solidFill>
                          <a:prstDash val="solid"/>
                          <a:round/>
                          <a:headEnd type="none" w="med" len="med"/>
                          <a:tailEnd type="none" w="med" len="med"/>
                        </a:lnB>
                        <a:lnTlToBr w="12700" cmpd="sng">
                          <a:noFill/>
                          <a:prstDash val="solid"/>
                        </a:lnTlToBr>
                        <a:lnBlToTr w="12700" cmpd="sng">
                          <a:noFill/>
                          <a:prstDash val="solid"/>
                        </a:lnBlToTr>
                        <a:solidFill>
                          <a:srgbClr val="CEDEE6">
                            <a:alpha val="67059"/>
                          </a:srgbClr>
                        </a:solidFill>
                      </a:tcPr>
                    </a:tc>
                    <a:tc>
                      <a:txBody>
                        <a:bodyPr/>
                        <a:lstStyle/>
                        <a:p>
                          <a:pPr algn="ctr"/>
                          <a:r>
                            <a:rPr lang="en-US" sz="1600" b="0" dirty="0">
                              <a:solidFill>
                                <a:srgbClr val="6C9BB4"/>
                              </a:solidFill>
                            </a:rPr>
                            <a:t>0</a:t>
                          </a:r>
                          <a:endParaRPr lang="en-US" sz="1600" b="0" dirty="0"/>
                        </a:p>
                      </a:txBody>
                      <a:tcPr anchor="ctr">
                        <a:lnL w="12700" cap="flat" cmpd="sng" algn="ctr">
                          <a:solidFill>
                            <a:srgbClr val="6C9BB4"/>
                          </a:solidFill>
                          <a:prstDash val="solid"/>
                          <a:round/>
                          <a:headEnd type="none" w="med" len="med"/>
                          <a:tailEnd type="none" w="med" len="med"/>
                        </a:lnL>
                        <a:lnR w="12700" cap="flat" cmpd="sng" algn="ctr">
                          <a:solidFill>
                            <a:srgbClr val="6C9BB4"/>
                          </a:solidFill>
                          <a:prstDash val="solid"/>
                          <a:round/>
                          <a:headEnd type="none" w="med" len="med"/>
                          <a:tailEnd type="none" w="med" len="med"/>
                        </a:lnR>
                        <a:lnT w="12700" cap="flat" cmpd="sng" algn="ctr">
                          <a:solidFill>
                            <a:srgbClr val="6C9BB4"/>
                          </a:solidFill>
                          <a:prstDash val="solid"/>
                          <a:round/>
                          <a:headEnd type="none" w="med" len="med"/>
                          <a:tailEnd type="none" w="med" len="med"/>
                        </a:lnT>
                        <a:lnB w="12700" cap="flat" cmpd="sng" algn="ctr">
                          <a:solidFill>
                            <a:srgbClr val="6C9BB4"/>
                          </a:solidFill>
                          <a:prstDash val="solid"/>
                          <a:round/>
                          <a:headEnd type="none" w="med" len="med"/>
                          <a:tailEnd type="none" w="med" len="med"/>
                        </a:lnB>
                        <a:lnTlToBr w="12700" cmpd="sng">
                          <a:noFill/>
                          <a:prstDash val="solid"/>
                        </a:lnTlToBr>
                        <a:lnBlToTr w="12700" cmpd="sng">
                          <a:noFill/>
                          <a:prstDash val="solid"/>
                        </a:lnBlToTr>
                        <a:solidFill>
                          <a:srgbClr val="CEDEE6">
                            <a:alpha val="67059"/>
                          </a:srgbClr>
                        </a:solidFill>
                      </a:tcPr>
                    </a:tc>
                    <a:tc>
                      <a:txBody>
                        <a:bodyPr/>
                        <a:lstStyle/>
                        <a:p>
                          <a:pPr algn="ctr"/>
                          <a:r>
                            <a:rPr lang="en-US" sz="1600" b="0" dirty="0">
                              <a:solidFill>
                                <a:srgbClr val="6C9BB4"/>
                              </a:solidFill>
                            </a:rPr>
                            <a:t>0</a:t>
                          </a:r>
                          <a:endParaRPr lang="en-US" sz="1600" b="0" dirty="0"/>
                        </a:p>
                      </a:txBody>
                      <a:tcPr anchor="ctr">
                        <a:lnL w="12700" cap="flat" cmpd="sng" algn="ctr">
                          <a:solidFill>
                            <a:srgbClr val="6C9BB4"/>
                          </a:solidFill>
                          <a:prstDash val="solid"/>
                          <a:round/>
                          <a:headEnd type="none" w="med" len="med"/>
                          <a:tailEnd type="none" w="med" len="med"/>
                        </a:lnL>
                        <a:lnR w="12700" cap="flat" cmpd="sng" algn="ctr">
                          <a:solidFill>
                            <a:srgbClr val="6C9BB4"/>
                          </a:solidFill>
                          <a:prstDash val="solid"/>
                          <a:round/>
                          <a:headEnd type="none" w="med" len="med"/>
                          <a:tailEnd type="none" w="med" len="med"/>
                        </a:lnR>
                        <a:lnT w="12700" cap="flat" cmpd="sng" algn="ctr">
                          <a:solidFill>
                            <a:srgbClr val="6C9BB4"/>
                          </a:solidFill>
                          <a:prstDash val="solid"/>
                          <a:round/>
                          <a:headEnd type="none" w="med" len="med"/>
                          <a:tailEnd type="none" w="med" len="med"/>
                        </a:lnT>
                        <a:lnB w="12700" cap="flat" cmpd="sng" algn="ctr">
                          <a:solidFill>
                            <a:srgbClr val="6C9BB4"/>
                          </a:solidFill>
                          <a:prstDash val="solid"/>
                          <a:round/>
                          <a:headEnd type="none" w="med" len="med"/>
                          <a:tailEnd type="none" w="med" len="med"/>
                        </a:lnB>
                        <a:lnTlToBr w="12700" cmpd="sng">
                          <a:noFill/>
                          <a:prstDash val="solid"/>
                        </a:lnTlToBr>
                        <a:lnBlToTr w="12700" cmpd="sng">
                          <a:noFill/>
                          <a:prstDash val="solid"/>
                        </a:lnBlToTr>
                        <a:solidFill>
                          <a:srgbClr val="CEDEE6">
                            <a:alpha val="67059"/>
                          </a:srgbClr>
                        </a:solidFill>
                      </a:tcPr>
                    </a:tc>
                    <a:tc>
                      <a:txBody>
                        <a:bodyPr/>
                        <a:lstStyle/>
                        <a:p>
                          <a:pPr algn="ctr"/>
                          <a14:m>
                            <m:oMathPara xmlns:m="http://schemas.openxmlformats.org/officeDocument/2006/math">
                              <m:oMathParaPr>
                                <m:jc m:val="centerGroup"/>
                              </m:oMathParaPr>
                              <m:oMath xmlns:m="http://schemas.openxmlformats.org/officeDocument/2006/math">
                                <m:sSubSup>
                                  <m:sSubSupPr>
                                    <m:ctrlPr>
                                      <a:rPr lang="nl-BE" sz="1600" b="0" i="1" kern="1200" smtClean="0">
                                        <a:solidFill>
                                          <a:srgbClr val="598EAB"/>
                                        </a:solidFill>
                                        <a:latin typeface="Cambria Math" panose="02040503050406030204" pitchFamily="18" charset="0"/>
                                        <a:ea typeface="+mn-ea"/>
                                        <a:cs typeface="+mn-cs"/>
                                      </a:rPr>
                                    </m:ctrlPr>
                                  </m:sSubSupPr>
                                  <m:e>
                                    <m:r>
                                      <a:rPr lang="nl-BE" sz="1600" b="0" i="1" kern="1200" smtClean="0">
                                        <a:solidFill>
                                          <a:srgbClr val="598EAB"/>
                                        </a:solidFill>
                                        <a:latin typeface="Cambria Math" panose="02040503050406030204" pitchFamily="18" charset="0"/>
                                        <a:ea typeface="+mn-ea"/>
                                        <a:cs typeface="+mn-cs"/>
                                      </a:rPr>
                                      <m:t>𝜎</m:t>
                                    </m:r>
                                  </m:e>
                                  <m:sub>
                                    <m:r>
                                      <a:rPr lang="nl-BE" sz="1600" b="0" i="1" kern="1200" smtClean="0">
                                        <a:solidFill>
                                          <a:srgbClr val="598EAB"/>
                                        </a:solidFill>
                                        <a:latin typeface="Cambria Math" panose="02040503050406030204" pitchFamily="18" charset="0"/>
                                        <a:ea typeface="+mn-ea"/>
                                        <a:cs typeface="+mn-cs"/>
                                      </a:rPr>
                                      <m:t>𝑠𝑎𝑚𝑝</m:t>
                                    </m:r>
                                  </m:sub>
                                  <m:sup>
                                    <m:r>
                                      <a:rPr lang="nl-BE" sz="1600" b="0" i="1" kern="1200" smtClean="0">
                                        <a:solidFill>
                                          <a:srgbClr val="598EAB"/>
                                        </a:solidFill>
                                        <a:latin typeface="Cambria Math" panose="02040503050406030204" pitchFamily="18" charset="0"/>
                                        <a:ea typeface="+mn-ea"/>
                                        <a:cs typeface="+mn-cs"/>
                                      </a:rPr>
                                      <m:t>2</m:t>
                                    </m:r>
                                  </m:sup>
                                </m:sSubSup>
                              </m:oMath>
                            </m:oMathPara>
                          </a14:m>
                          <a:endParaRPr lang="en-US" sz="1600" b="0" i="1" kern="1200" dirty="0">
                            <a:solidFill>
                              <a:srgbClr val="598EAB"/>
                            </a:solidFill>
                            <a:latin typeface="Cambria Math" panose="02040503050406030204" pitchFamily="18" charset="0"/>
                            <a:ea typeface="+mn-ea"/>
                            <a:cs typeface="+mn-cs"/>
                          </a:endParaRPr>
                        </a:p>
                      </a:txBody>
                      <a:tcPr anchor="ctr">
                        <a:lnL w="12700" cap="flat" cmpd="sng" algn="ctr">
                          <a:solidFill>
                            <a:srgbClr val="6C9BB4"/>
                          </a:solidFill>
                          <a:prstDash val="solid"/>
                          <a:round/>
                          <a:headEnd type="none" w="med" len="med"/>
                          <a:tailEnd type="none" w="med" len="med"/>
                        </a:lnL>
                        <a:lnR w="12700" cap="flat" cmpd="sng" algn="ctr">
                          <a:solidFill>
                            <a:srgbClr val="6C9BB4"/>
                          </a:solidFill>
                          <a:prstDash val="solid"/>
                          <a:round/>
                          <a:headEnd type="none" w="med" len="med"/>
                          <a:tailEnd type="none" w="med" len="med"/>
                        </a:lnR>
                        <a:lnT w="12700" cap="flat" cmpd="sng" algn="ctr">
                          <a:solidFill>
                            <a:srgbClr val="6C9BB4"/>
                          </a:solidFill>
                          <a:prstDash val="solid"/>
                          <a:round/>
                          <a:headEnd type="none" w="med" len="med"/>
                          <a:tailEnd type="none" w="med" len="med"/>
                        </a:lnT>
                        <a:lnB w="12700" cap="flat" cmpd="sng" algn="ctr">
                          <a:solidFill>
                            <a:srgbClr val="6C9BB4"/>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alpha val="67059"/>
                          </a:schemeClr>
                        </a:solidFill>
                      </a:tcPr>
                    </a:tc>
                    <a:extLst>
                      <a:ext uri="{0D108BD9-81ED-4DB2-BD59-A6C34878D82A}">
                        <a16:rowId xmlns:a16="http://schemas.microsoft.com/office/drawing/2014/main" val="931155561"/>
                      </a:ext>
                    </a:extLst>
                  </a:tr>
                </a:tbl>
              </a:graphicData>
            </a:graphic>
          </p:graphicFrame>
        </mc:Choice>
        <mc:Fallback xmlns="">
          <p:graphicFrame>
            <p:nvGraphicFramePr>
              <p:cNvPr id="31" name="Table 31">
                <a:extLst>
                  <a:ext uri="{FF2B5EF4-FFF2-40B4-BE49-F238E27FC236}">
                    <a16:creationId xmlns:a16="http://schemas.microsoft.com/office/drawing/2014/main" id="{E3BA8B8C-D2B2-1934-8939-8B38C5519C74}"/>
                  </a:ext>
                </a:extLst>
              </p:cNvPr>
              <p:cNvGraphicFramePr>
                <a:graphicFrameLocks noGrp="1"/>
              </p:cNvGraphicFramePr>
              <p:nvPr>
                <p:extLst>
                  <p:ext uri="{D42A27DB-BD31-4B8C-83A1-F6EECF244321}">
                    <p14:modId xmlns:p14="http://schemas.microsoft.com/office/powerpoint/2010/main" val="69413054"/>
                  </p:ext>
                </p:extLst>
              </p:nvPr>
            </p:nvGraphicFramePr>
            <p:xfrm>
              <a:off x="574800" y="1634580"/>
              <a:ext cx="5040000" cy="5040000"/>
            </p:xfrm>
            <a:graphic>
              <a:graphicData uri="http://schemas.openxmlformats.org/drawingml/2006/table">
                <a:tbl>
                  <a:tblPr firstRow="1" bandRow="1">
                    <a:tableStyleId>{5C22544A-7EE6-4342-B048-85BDC9FD1C3A}</a:tableStyleId>
                  </a:tblPr>
                  <a:tblGrid>
                    <a:gridCol w="720000">
                      <a:extLst>
                        <a:ext uri="{9D8B030D-6E8A-4147-A177-3AD203B41FA5}">
                          <a16:colId xmlns:a16="http://schemas.microsoft.com/office/drawing/2014/main" val="2908724532"/>
                        </a:ext>
                      </a:extLst>
                    </a:gridCol>
                    <a:gridCol w="720000">
                      <a:extLst>
                        <a:ext uri="{9D8B030D-6E8A-4147-A177-3AD203B41FA5}">
                          <a16:colId xmlns:a16="http://schemas.microsoft.com/office/drawing/2014/main" val="87195774"/>
                        </a:ext>
                      </a:extLst>
                    </a:gridCol>
                    <a:gridCol w="720000">
                      <a:extLst>
                        <a:ext uri="{9D8B030D-6E8A-4147-A177-3AD203B41FA5}">
                          <a16:colId xmlns:a16="http://schemas.microsoft.com/office/drawing/2014/main" val="1020165421"/>
                        </a:ext>
                      </a:extLst>
                    </a:gridCol>
                    <a:gridCol w="720000">
                      <a:extLst>
                        <a:ext uri="{9D8B030D-6E8A-4147-A177-3AD203B41FA5}">
                          <a16:colId xmlns:a16="http://schemas.microsoft.com/office/drawing/2014/main" val="2932159906"/>
                        </a:ext>
                      </a:extLst>
                    </a:gridCol>
                    <a:gridCol w="720000">
                      <a:extLst>
                        <a:ext uri="{9D8B030D-6E8A-4147-A177-3AD203B41FA5}">
                          <a16:colId xmlns:a16="http://schemas.microsoft.com/office/drawing/2014/main" val="3402515611"/>
                        </a:ext>
                      </a:extLst>
                    </a:gridCol>
                    <a:gridCol w="720000">
                      <a:extLst>
                        <a:ext uri="{9D8B030D-6E8A-4147-A177-3AD203B41FA5}">
                          <a16:colId xmlns:a16="http://schemas.microsoft.com/office/drawing/2014/main" val="609275720"/>
                        </a:ext>
                      </a:extLst>
                    </a:gridCol>
                    <a:gridCol w="720000">
                      <a:extLst>
                        <a:ext uri="{9D8B030D-6E8A-4147-A177-3AD203B41FA5}">
                          <a16:colId xmlns:a16="http://schemas.microsoft.com/office/drawing/2014/main" val="222758430"/>
                        </a:ext>
                      </a:extLst>
                    </a:gridCol>
                  </a:tblGrid>
                  <a:tr h="720000">
                    <a:tc>
                      <a:txBody>
                        <a:bodyPr/>
                        <a:lstStyle/>
                        <a:p>
                          <a:endParaRPr lang="en-US"/>
                        </a:p>
                      </a:txBody>
                      <a:tcPr anchor="ctr">
                        <a:lnL w="12700" cap="flat" cmpd="sng" algn="ctr">
                          <a:solidFill>
                            <a:srgbClr val="6C9BB4"/>
                          </a:solidFill>
                          <a:prstDash val="solid"/>
                          <a:round/>
                          <a:headEnd type="none" w="med" len="med"/>
                          <a:tailEnd type="none" w="med" len="med"/>
                        </a:lnL>
                        <a:lnR w="12700" cap="flat" cmpd="sng" algn="ctr">
                          <a:solidFill>
                            <a:srgbClr val="6C9BB4"/>
                          </a:solidFill>
                          <a:prstDash val="solid"/>
                          <a:round/>
                          <a:headEnd type="none" w="med" len="med"/>
                          <a:tailEnd type="none" w="med" len="med"/>
                        </a:lnR>
                        <a:lnT w="12700" cap="flat" cmpd="sng" algn="ctr">
                          <a:solidFill>
                            <a:srgbClr val="6C9BB4"/>
                          </a:solidFill>
                          <a:prstDash val="solid"/>
                          <a:round/>
                          <a:headEnd type="none" w="med" len="med"/>
                          <a:tailEnd type="none" w="med" len="med"/>
                        </a:lnT>
                        <a:lnB w="12700" cap="flat" cmpd="sng" algn="ctr">
                          <a:solidFill>
                            <a:srgbClr val="6C9BB4"/>
                          </a:solidFill>
                          <a:prstDash val="solid"/>
                          <a:round/>
                          <a:headEnd type="none" w="med" len="med"/>
                          <a:tailEnd type="none" w="med" len="med"/>
                        </a:lnB>
                        <a:lnTlToBr w="12700" cmpd="sng">
                          <a:noFill/>
                          <a:prstDash val="solid"/>
                        </a:lnTlToBr>
                        <a:lnBlToTr w="12700" cmpd="sng">
                          <a:noFill/>
                          <a:prstDash val="solid"/>
                        </a:lnBlToTr>
                        <a:blipFill>
                          <a:blip r:embed="rId3"/>
                          <a:stretch>
                            <a:fillRect l="-847" t="-847" r="-603390" b="-602542"/>
                          </a:stretch>
                        </a:blipFill>
                      </a:tcPr>
                    </a:tc>
                    <a:tc>
                      <a:txBody>
                        <a:bodyPr/>
                        <a:lstStyle/>
                        <a:p>
                          <a:endParaRPr lang="en-US"/>
                        </a:p>
                      </a:txBody>
                      <a:tcPr anchor="ctr">
                        <a:lnL w="12700" cap="flat" cmpd="sng" algn="ctr">
                          <a:solidFill>
                            <a:srgbClr val="6C9BB4"/>
                          </a:solidFill>
                          <a:prstDash val="solid"/>
                          <a:round/>
                          <a:headEnd type="none" w="med" len="med"/>
                          <a:tailEnd type="none" w="med" len="med"/>
                        </a:lnL>
                        <a:lnR w="12700" cap="flat" cmpd="sng" algn="ctr">
                          <a:solidFill>
                            <a:srgbClr val="6C9BB4"/>
                          </a:solidFill>
                          <a:prstDash val="solid"/>
                          <a:round/>
                          <a:headEnd type="none" w="med" len="med"/>
                          <a:tailEnd type="none" w="med" len="med"/>
                        </a:lnR>
                        <a:lnT w="12700" cap="flat" cmpd="sng" algn="ctr">
                          <a:solidFill>
                            <a:srgbClr val="6C9BB4"/>
                          </a:solidFill>
                          <a:prstDash val="solid"/>
                          <a:round/>
                          <a:headEnd type="none" w="med" len="med"/>
                          <a:tailEnd type="none" w="med" len="med"/>
                        </a:lnT>
                        <a:lnB w="12700" cap="flat" cmpd="sng" algn="ctr">
                          <a:solidFill>
                            <a:srgbClr val="6C9BB4"/>
                          </a:solidFill>
                          <a:prstDash val="solid"/>
                          <a:round/>
                          <a:headEnd type="none" w="med" len="med"/>
                          <a:tailEnd type="none" w="med" len="med"/>
                        </a:lnB>
                        <a:lnTlToBr w="12700" cmpd="sng">
                          <a:noFill/>
                          <a:prstDash val="solid"/>
                        </a:lnTlToBr>
                        <a:lnBlToTr w="12700" cmpd="sng">
                          <a:noFill/>
                          <a:prstDash val="solid"/>
                        </a:lnBlToTr>
                        <a:blipFill>
                          <a:blip r:embed="rId3"/>
                          <a:stretch>
                            <a:fillRect l="-100000" t="-847" r="-498319" b="-602542"/>
                          </a:stretch>
                        </a:blipFill>
                      </a:tcPr>
                    </a:tc>
                    <a:tc>
                      <a:txBody>
                        <a:bodyPr/>
                        <a:lstStyle/>
                        <a:p>
                          <a:endParaRPr lang="en-US"/>
                        </a:p>
                      </a:txBody>
                      <a:tcPr anchor="ctr">
                        <a:lnL w="12700" cap="flat" cmpd="sng" algn="ctr">
                          <a:solidFill>
                            <a:srgbClr val="6C9BB4"/>
                          </a:solidFill>
                          <a:prstDash val="solid"/>
                          <a:round/>
                          <a:headEnd type="none" w="med" len="med"/>
                          <a:tailEnd type="none" w="med" len="med"/>
                        </a:lnL>
                        <a:lnR w="12700" cap="flat" cmpd="sng" algn="ctr">
                          <a:solidFill>
                            <a:srgbClr val="6C9BB4"/>
                          </a:solidFill>
                          <a:prstDash val="solid"/>
                          <a:round/>
                          <a:headEnd type="none" w="med" len="med"/>
                          <a:tailEnd type="none" w="med" len="med"/>
                        </a:lnR>
                        <a:lnT w="12700" cap="flat" cmpd="sng" algn="ctr">
                          <a:solidFill>
                            <a:srgbClr val="6C9BB4"/>
                          </a:solidFill>
                          <a:prstDash val="solid"/>
                          <a:round/>
                          <a:headEnd type="none" w="med" len="med"/>
                          <a:tailEnd type="none" w="med" len="med"/>
                        </a:lnT>
                        <a:lnB w="12700" cap="flat" cmpd="sng" algn="ctr">
                          <a:solidFill>
                            <a:srgbClr val="6C9BB4"/>
                          </a:solidFill>
                          <a:prstDash val="solid"/>
                          <a:round/>
                          <a:headEnd type="none" w="med" len="med"/>
                          <a:tailEnd type="none" w="med" len="med"/>
                        </a:lnB>
                        <a:lnTlToBr w="12700" cmpd="sng">
                          <a:noFill/>
                          <a:prstDash val="solid"/>
                        </a:lnTlToBr>
                        <a:lnBlToTr w="12700" cmpd="sng">
                          <a:noFill/>
                          <a:prstDash val="solid"/>
                        </a:lnBlToTr>
                        <a:blipFill>
                          <a:blip r:embed="rId3"/>
                          <a:stretch>
                            <a:fillRect l="-201695" t="-847" r="-402542" b="-602542"/>
                          </a:stretch>
                        </a:blipFill>
                      </a:tcPr>
                    </a:tc>
                    <a:tc>
                      <a:txBody>
                        <a:bodyPr/>
                        <a:lstStyle/>
                        <a:p>
                          <a:pPr algn="ctr"/>
                          <a:r>
                            <a:rPr lang="en-US" sz="1600" b="0" dirty="0">
                              <a:solidFill>
                                <a:srgbClr val="6C9BB4"/>
                              </a:solidFill>
                            </a:rPr>
                            <a:t>…</a:t>
                          </a:r>
                          <a:endParaRPr lang="en-US" sz="1600" b="0" dirty="0"/>
                        </a:p>
                      </a:txBody>
                      <a:tcPr anchor="ctr">
                        <a:lnL w="12700" cap="flat" cmpd="sng" algn="ctr">
                          <a:solidFill>
                            <a:srgbClr val="6C9BB4"/>
                          </a:solidFill>
                          <a:prstDash val="solid"/>
                          <a:round/>
                          <a:headEnd type="none" w="med" len="med"/>
                          <a:tailEnd type="none" w="med" len="med"/>
                        </a:lnL>
                        <a:lnR w="12700" cap="flat" cmpd="sng" algn="ctr">
                          <a:solidFill>
                            <a:srgbClr val="6C9BB4"/>
                          </a:solidFill>
                          <a:prstDash val="solid"/>
                          <a:round/>
                          <a:headEnd type="none" w="med" len="med"/>
                          <a:tailEnd type="none" w="med" len="med"/>
                        </a:lnR>
                        <a:lnT w="12700" cap="flat" cmpd="sng" algn="ctr">
                          <a:solidFill>
                            <a:srgbClr val="6C9BB4"/>
                          </a:solidFill>
                          <a:prstDash val="solid"/>
                          <a:round/>
                          <a:headEnd type="none" w="med" len="med"/>
                          <a:tailEnd type="none" w="med" len="med"/>
                        </a:lnT>
                        <a:lnB w="12700" cap="flat" cmpd="sng" algn="ctr">
                          <a:solidFill>
                            <a:srgbClr val="6C9BB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nchor="ctr">
                        <a:lnL w="12700" cap="flat" cmpd="sng" algn="ctr">
                          <a:solidFill>
                            <a:srgbClr val="6C9BB4"/>
                          </a:solidFill>
                          <a:prstDash val="solid"/>
                          <a:round/>
                          <a:headEnd type="none" w="med" len="med"/>
                          <a:tailEnd type="none" w="med" len="med"/>
                        </a:lnL>
                        <a:lnR w="12700" cap="flat" cmpd="sng" algn="ctr">
                          <a:solidFill>
                            <a:srgbClr val="6C9BB4"/>
                          </a:solidFill>
                          <a:prstDash val="solid"/>
                          <a:round/>
                          <a:headEnd type="none" w="med" len="med"/>
                          <a:tailEnd type="none" w="med" len="med"/>
                        </a:lnR>
                        <a:lnT w="12700" cap="flat" cmpd="sng" algn="ctr">
                          <a:solidFill>
                            <a:srgbClr val="6C9BB4"/>
                          </a:solidFill>
                          <a:prstDash val="solid"/>
                          <a:round/>
                          <a:headEnd type="none" w="med" len="med"/>
                          <a:tailEnd type="none" w="med" len="med"/>
                        </a:lnT>
                        <a:lnB w="12700" cap="flat" cmpd="sng" algn="ctr">
                          <a:solidFill>
                            <a:srgbClr val="6C9BB4"/>
                          </a:solidFill>
                          <a:prstDash val="solid"/>
                          <a:round/>
                          <a:headEnd type="none" w="med" len="med"/>
                          <a:tailEnd type="none" w="med" len="med"/>
                        </a:lnB>
                        <a:lnTlToBr w="12700" cmpd="sng">
                          <a:noFill/>
                          <a:prstDash val="solid"/>
                        </a:lnTlToBr>
                        <a:lnBlToTr w="12700" cmpd="sng">
                          <a:noFill/>
                          <a:prstDash val="solid"/>
                        </a:lnBlToTr>
                        <a:blipFill>
                          <a:blip r:embed="rId3"/>
                          <a:stretch>
                            <a:fillRect l="-401695" t="-847" r="-202542" b="-602542"/>
                          </a:stretch>
                        </a:blipFill>
                      </a:tcPr>
                    </a:tc>
                    <a:tc>
                      <a:txBody>
                        <a:bodyPr/>
                        <a:lstStyle/>
                        <a:p>
                          <a:pPr marL="0" algn="ctr" defTabSz="914400" rtl="0" eaLnBrk="1" latinLnBrk="0" hangingPunct="1"/>
                          <a:r>
                            <a:rPr kumimoji="0" lang="en-US" sz="1600" b="0" i="0" u="none" strike="noStrike" kern="1200" cap="none" spc="0" normalizeH="0" baseline="0" dirty="0">
                              <a:ln>
                                <a:noFill/>
                              </a:ln>
                              <a:solidFill>
                                <a:srgbClr val="6C9BB4"/>
                              </a:solidFill>
                              <a:effectLst/>
                              <a:uLnTx/>
                              <a:uFillTx/>
                              <a:latin typeface="Calibri" panose="020F0502020204030204"/>
                              <a:ea typeface="+mn-ea"/>
                              <a:cs typeface="+mn-cs"/>
                            </a:rPr>
                            <a:t>0</a:t>
                          </a:r>
                        </a:p>
                      </a:txBody>
                      <a:tcPr anchor="ctr">
                        <a:lnL w="12700" cap="flat" cmpd="sng" algn="ctr">
                          <a:solidFill>
                            <a:srgbClr val="6C9BB4"/>
                          </a:solidFill>
                          <a:prstDash val="solid"/>
                          <a:round/>
                          <a:headEnd type="none" w="med" len="med"/>
                          <a:tailEnd type="none" w="med" len="med"/>
                        </a:lnL>
                        <a:lnR w="12700" cap="flat" cmpd="sng" algn="ctr">
                          <a:solidFill>
                            <a:srgbClr val="6C9BB4"/>
                          </a:solidFill>
                          <a:prstDash val="solid"/>
                          <a:round/>
                          <a:headEnd type="none" w="med" len="med"/>
                          <a:tailEnd type="none" w="med" len="med"/>
                        </a:lnR>
                        <a:lnT w="12700" cap="flat" cmpd="sng" algn="ctr">
                          <a:solidFill>
                            <a:srgbClr val="6C9BB4"/>
                          </a:solidFill>
                          <a:prstDash val="solid"/>
                          <a:round/>
                          <a:headEnd type="none" w="med" len="med"/>
                          <a:tailEnd type="none" w="med" len="med"/>
                        </a:lnT>
                        <a:lnB w="12700" cap="flat" cmpd="sng" algn="ctr">
                          <a:solidFill>
                            <a:srgbClr val="6C9BB4"/>
                          </a:solidFill>
                          <a:prstDash val="solid"/>
                          <a:round/>
                          <a:headEnd type="none" w="med" len="med"/>
                          <a:tailEnd type="none" w="med" len="med"/>
                        </a:lnB>
                        <a:lnTlToBr w="12700" cmpd="sng">
                          <a:noFill/>
                          <a:prstDash val="solid"/>
                        </a:lnTlToBr>
                        <a:lnBlToTr w="12700" cmpd="sng">
                          <a:noFill/>
                          <a:prstDash val="solid"/>
                        </a:lnBlToTr>
                        <a:solidFill>
                          <a:srgbClr val="CEDEE6">
                            <a:alpha val="67059"/>
                          </a:srgbClr>
                        </a:solidFill>
                      </a:tcPr>
                    </a:tc>
                    <a:tc>
                      <a:txBody>
                        <a:bodyPr/>
                        <a:lstStyle/>
                        <a:p>
                          <a:pPr marL="0" algn="ctr" defTabSz="914400" rtl="0" eaLnBrk="1" latinLnBrk="0" hangingPunct="1"/>
                          <a:r>
                            <a:rPr kumimoji="0" lang="en-US" sz="1600" b="0" i="0" u="none" strike="noStrike" kern="1200" cap="none" spc="0" normalizeH="0" baseline="0" dirty="0">
                              <a:ln>
                                <a:noFill/>
                              </a:ln>
                              <a:solidFill>
                                <a:srgbClr val="6C9BB4"/>
                              </a:solidFill>
                              <a:effectLst/>
                              <a:uLnTx/>
                              <a:uFillTx/>
                              <a:latin typeface="Calibri" panose="020F0502020204030204"/>
                              <a:ea typeface="+mn-ea"/>
                              <a:cs typeface="+mn-cs"/>
                            </a:rPr>
                            <a:t>0</a:t>
                          </a:r>
                        </a:p>
                      </a:txBody>
                      <a:tcPr anchor="ctr">
                        <a:lnL w="12700" cap="flat" cmpd="sng" algn="ctr">
                          <a:solidFill>
                            <a:srgbClr val="6C9BB4"/>
                          </a:solidFill>
                          <a:prstDash val="solid"/>
                          <a:round/>
                          <a:headEnd type="none" w="med" len="med"/>
                          <a:tailEnd type="none" w="med" len="med"/>
                        </a:lnL>
                        <a:lnR w="12700" cap="flat" cmpd="sng" algn="ctr">
                          <a:solidFill>
                            <a:srgbClr val="6C9BB4"/>
                          </a:solidFill>
                          <a:prstDash val="solid"/>
                          <a:round/>
                          <a:headEnd type="none" w="med" len="med"/>
                          <a:tailEnd type="none" w="med" len="med"/>
                        </a:lnR>
                        <a:lnT w="12700" cap="flat" cmpd="sng" algn="ctr">
                          <a:solidFill>
                            <a:srgbClr val="6C9BB4"/>
                          </a:solidFill>
                          <a:prstDash val="solid"/>
                          <a:round/>
                          <a:headEnd type="none" w="med" len="med"/>
                          <a:tailEnd type="none" w="med" len="med"/>
                        </a:lnT>
                        <a:lnB w="12700" cap="flat" cmpd="sng" algn="ctr">
                          <a:solidFill>
                            <a:srgbClr val="6C9BB4"/>
                          </a:solidFill>
                          <a:prstDash val="solid"/>
                          <a:round/>
                          <a:headEnd type="none" w="med" len="med"/>
                          <a:tailEnd type="none" w="med" len="med"/>
                        </a:lnB>
                        <a:lnTlToBr w="12700" cmpd="sng">
                          <a:noFill/>
                          <a:prstDash val="solid"/>
                        </a:lnTlToBr>
                        <a:lnBlToTr w="12700" cmpd="sng">
                          <a:noFill/>
                          <a:prstDash val="solid"/>
                        </a:lnBlToTr>
                        <a:solidFill>
                          <a:srgbClr val="CEDEE6">
                            <a:alpha val="67059"/>
                          </a:srgbClr>
                        </a:solidFill>
                      </a:tcPr>
                    </a:tc>
                    <a:extLst>
                      <a:ext uri="{0D108BD9-81ED-4DB2-BD59-A6C34878D82A}">
                        <a16:rowId xmlns:a16="http://schemas.microsoft.com/office/drawing/2014/main" val="1114837023"/>
                      </a:ext>
                    </a:extLst>
                  </a:tr>
                  <a:tr h="720000">
                    <a:tc>
                      <a:txBody>
                        <a:bodyPr/>
                        <a:lstStyle/>
                        <a:p>
                          <a:endParaRPr lang="en-US"/>
                        </a:p>
                      </a:txBody>
                      <a:tcPr anchor="ctr">
                        <a:lnL w="12700" cap="flat" cmpd="sng" algn="ctr">
                          <a:solidFill>
                            <a:srgbClr val="6C9BB4"/>
                          </a:solidFill>
                          <a:prstDash val="solid"/>
                          <a:round/>
                          <a:headEnd type="none" w="med" len="med"/>
                          <a:tailEnd type="none" w="med" len="med"/>
                        </a:lnL>
                        <a:lnR w="12700" cap="flat" cmpd="sng" algn="ctr">
                          <a:solidFill>
                            <a:srgbClr val="6C9BB4"/>
                          </a:solidFill>
                          <a:prstDash val="solid"/>
                          <a:round/>
                          <a:headEnd type="none" w="med" len="med"/>
                          <a:tailEnd type="none" w="med" len="med"/>
                        </a:lnR>
                        <a:lnT w="12700" cap="flat" cmpd="sng" algn="ctr">
                          <a:solidFill>
                            <a:srgbClr val="6C9BB4"/>
                          </a:solidFill>
                          <a:prstDash val="solid"/>
                          <a:round/>
                          <a:headEnd type="none" w="med" len="med"/>
                          <a:tailEnd type="none" w="med" len="med"/>
                        </a:lnT>
                        <a:lnB w="12700" cap="flat" cmpd="sng" algn="ctr">
                          <a:solidFill>
                            <a:srgbClr val="6C9BB4"/>
                          </a:solidFill>
                          <a:prstDash val="solid"/>
                          <a:round/>
                          <a:headEnd type="none" w="med" len="med"/>
                          <a:tailEnd type="none" w="med" len="med"/>
                        </a:lnB>
                        <a:lnTlToBr w="12700" cmpd="sng">
                          <a:noFill/>
                          <a:prstDash val="solid"/>
                        </a:lnTlToBr>
                        <a:lnBlToTr w="12700" cmpd="sng">
                          <a:noFill/>
                          <a:prstDash val="solid"/>
                        </a:lnBlToTr>
                        <a:blipFill>
                          <a:blip r:embed="rId3"/>
                          <a:stretch>
                            <a:fillRect l="-847" t="-100847" r="-603390" b="-502542"/>
                          </a:stretch>
                        </a:blipFill>
                      </a:tcPr>
                    </a:tc>
                    <a:tc>
                      <a:txBody>
                        <a:bodyPr/>
                        <a:lstStyle/>
                        <a:p>
                          <a:endParaRPr lang="en-US"/>
                        </a:p>
                      </a:txBody>
                      <a:tcPr anchor="ctr">
                        <a:lnL w="12700" cap="flat" cmpd="sng" algn="ctr">
                          <a:solidFill>
                            <a:srgbClr val="6C9BB4"/>
                          </a:solidFill>
                          <a:prstDash val="solid"/>
                          <a:round/>
                          <a:headEnd type="none" w="med" len="med"/>
                          <a:tailEnd type="none" w="med" len="med"/>
                        </a:lnL>
                        <a:lnR w="12700" cap="flat" cmpd="sng" algn="ctr">
                          <a:solidFill>
                            <a:srgbClr val="6C9BB4"/>
                          </a:solidFill>
                          <a:prstDash val="solid"/>
                          <a:round/>
                          <a:headEnd type="none" w="med" len="med"/>
                          <a:tailEnd type="none" w="med" len="med"/>
                        </a:lnR>
                        <a:lnT w="12700" cap="flat" cmpd="sng" algn="ctr">
                          <a:solidFill>
                            <a:srgbClr val="6C9BB4"/>
                          </a:solidFill>
                          <a:prstDash val="solid"/>
                          <a:round/>
                          <a:headEnd type="none" w="med" len="med"/>
                          <a:tailEnd type="none" w="med" len="med"/>
                        </a:lnT>
                        <a:lnB w="12700" cap="flat" cmpd="sng" algn="ctr">
                          <a:solidFill>
                            <a:srgbClr val="6C9BB4"/>
                          </a:solidFill>
                          <a:prstDash val="solid"/>
                          <a:round/>
                          <a:headEnd type="none" w="med" len="med"/>
                          <a:tailEnd type="none" w="med" len="med"/>
                        </a:lnB>
                        <a:lnTlToBr w="12700" cmpd="sng">
                          <a:noFill/>
                          <a:prstDash val="solid"/>
                        </a:lnTlToBr>
                        <a:lnBlToTr w="12700" cmpd="sng">
                          <a:noFill/>
                          <a:prstDash val="solid"/>
                        </a:lnBlToTr>
                        <a:blipFill>
                          <a:blip r:embed="rId3"/>
                          <a:stretch>
                            <a:fillRect l="-100000" t="-100847" r="-498319" b="-502542"/>
                          </a:stretch>
                        </a:blipFill>
                      </a:tcPr>
                    </a:tc>
                    <a:tc>
                      <a:txBody>
                        <a:bodyPr/>
                        <a:lstStyle/>
                        <a:p>
                          <a:endParaRPr lang="en-US"/>
                        </a:p>
                      </a:txBody>
                      <a:tcPr anchor="ctr">
                        <a:lnL w="12700" cap="flat" cmpd="sng" algn="ctr">
                          <a:solidFill>
                            <a:srgbClr val="6C9BB4"/>
                          </a:solidFill>
                          <a:prstDash val="solid"/>
                          <a:round/>
                          <a:headEnd type="none" w="med" len="med"/>
                          <a:tailEnd type="none" w="med" len="med"/>
                        </a:lnL>
                        <a:lnR w="12700" cap="flat" cmpd="sng" algn="ctr">
                          <a:solidFill>
                            <a:srgbClr val="6C9BB4"/>
                          </a:solidFill>
                          <a:prstDash val="solid"/>
                          <a:round/>
                          <a:headEnd type="none" w="med" len="med"/>
                          <a:tailEnd type="none" w="med" len="med"/>
                        </a:lnR>
                        <a:lnT w="12700" cap="flat" cmpd="sng" algn="ctr">
                          <a:solidFill>
                            <a:srgbClr val="6C9BB4"/>
                          </a:solidFill>
                          <a:prstDash val="solid"/>
                          <a:round/>
                          <a:headEnd type="none" w="med" len="med"/>
                          <a:tailEnd type="none" w="med" len="med"/>
                        </a:lnT>
                        <a:lnB w="12700" cap="flat" cmpd="sng" algn="ctr">
                          <a:solidFill>
                            <a:srgbClr val="6C9BB4"/>
                          </a:solidFill>
                          <a:prstDash val="solid"/>
                          <a:round/>
                          <a:headEnd type="none" w="med" len="med"/>
                          <a:tailEnd type="none" w="med" len="med"/>
                        </a:lnB>
                        <a:lnTlToBr w="12700" cmpd="sng">
                          <a:noFill/>
                          <a:prstDash val="solid"/>
                        </a:lnTlToBr>
                        <a:lnBlToTr w="12700" cmpd="sng">
                          <a:noFill/>
                          <a:prstDash val="solid"/>
                        </a:lnBlToTr>
                        <a:blipFill>
                          <a:blip r:embed="rId3"/>
                          <a:stretch>
                            <a:fillRect l="-201695" t="-100847" r="-402542" b="-502542"/>
                          </a:stretch>
                        </a:blipFill>
                      </a:tcPr>
                    </a:tc>
                    <a:tc>
                      <a:txBody>
                        <a:bodyPr/>
                        <a:lstStyle/>
                        <a:p>
                          <a:pPr algn="ctr"/>
                          <a:r>
                            <a:rPr kumimoji="0" lang="en-US" sz="1600" b="0" i="0" u="none" strike="noStrike" kern="1200" cap="none" spc="0" normalizeH="0" baseline="0" noProof="0" dirty="0">
                              <a:ln>
                                <a:noFill/>
                              </a:ln>
                              <a:solidFill>
                                <a:srgbClr val="6C9BB4"/>
                              </a:solidFill>
                              <a:effectLst/>
                              <a:uLnTx/>
                              <a:uFillTx/>
                              <a:latin typeface="Calibri" panose="020F0502020204030204"/>
                              <a:ea typeface="+mn-ea"/>
                              <a:cs typeface="+mn-cs"/>
                            </a:rPr>
                            <a:t>…</a:t>
                          </a:r>
                          <a:endParaRPr lang="en-US" sz="1600" b="0" dirty="0"/>
                        </a:p>
                      </a:txBody>
                      <a:tcPr anchor="ctr">
                        <a:lnL w="12700" cap="flat" cmpd="sng" algn="ctr">
                          <a:solidFill>
                            <a:srgbClr val="6C9BB4"/>
                          </a:solidFill>
                          <a:prstDash val="solid"/>
                          <a:round/>
                          <a:headEnd type="none" w="med" len="med"/>
                          <a:tailEnd type="none" w="med" len="med"/>
                        </a:lnL>
                        <a:lnR w="12700" cap="flat" cmpd="sng" algn="ctr">
                          <a:solidFill>
                            <a:srgbClr val="6C9BB4"/>
                          </a:solidFill>
                          <a:prstDash val="solid"/>
                          <a:round/>
                          <a:headEnd type="none" w="med" len="med"/>
                          <a:tailEnd type="none" w="med" len="med"/>
                        </a:lnR>
                        <a:lnT w="12700" cap="flat" cmpd="sng" algn="ctr">
                          <a:solidFill>
                            <a:srgbClr val="6C9BB4"/>
                          </a:solidFill>
                          <a:prstDash val="solid"/>
                          <a:round/>
                          <a:headEnd type="none" w="med" len="med"/>
                          <a:tailEnd type="none" w="med" len="med"/>
                        </a:lnT>
                        <a:lnB w="12700" cap="flat" cmpd="sng" algn="ctr">
                          <a:solidFill>
                            <a:srgbClr val="6C9BB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nchor="ctr">
                        <a:lnL w="12700" cap="flat" cmpd="sng" algn="ctr">
                          <a:solidFill>
                            <a:srgbClr val="6C9BB4"/>
                          </a:solidFill>
                          <a:prstDash val="solid"/>
                          <a:round/>
                          <a:headEnd type="none" w="med" len="med"/>
                          <a:tailEnd type="none" w="med" len="med"/>
                        </a:lnL>
                        <a:lnR w="12700" cap="flat" cmpd="sng" algn="ctr">
                          <a:solidFill>
                            <a:srgbClr val="6C9BB4"/>
                          </a:solidFill>
                          <a:prstDash val="solid"/>
                          <a:round/>
                          <a:headEnd type="none" w="med" len="med"/>
                          <a:tailEnd type="none" w="med" len="med"/>
                        </a:lnR>
                        <a:lnT w="12700" cap="flat" cmpd="sng" algn="ctr">
                          <a:solidFill>
                            <a:srgbClr val="6C9BB4"/>
                          </a:solidFill>
                          <a:prstDash val="solid"/>
                          <a:round/>
                          <a:headEnd type="none" w="med" len="med"/>
                          <a:tailEnd type="none" w="med" len="med"/>
                        </a:lnT>
                        <a:lnB w="12700" cap="flat" cmpd="sng" algn="ctr">
                          <a:solidFill>
                            <a:srgbClr val="6C9BB4"/>
                          </a:solidFill>
                          <a:prstDash val="solid"/>
                          <a:round/>
                          <a:headEnd type="none" w="med" len="med"/>
                          <a:tailEnd type="none" w="med" len="med"/>
                        </a:lnB>
                        <a:lnTlToBr w="12700" cmpd="sng">
                          <a:noFill/>
                          <a:prstDash val="solid"/>
                        </a:lnTlToBr>
                        <a:lnBlToTr w="12700" cmpd="sng">
                          <a:noFill/>
                          <a:prstDash val="solid"/>
                        </a:lnBlToTr>
                        <a:blipFill>
                          <a:blip r:embed="rId3"/>
                          <a:stretch>
                            <a:fillRect l="-401695" t="-100847" r="-202542" b="-502542"/>
                          </a:stretch>
                        </a:blipFill>
                      </a:tcPr>
                    </a:tc>
                    <a:tc>
                      <a:txBody>
                        <a:bodyPr/>
                        <a:lstStyle/>
                        <a:p>
                          <a:pPr marL="0" algn="ctr" defTabSz="914400" rtl="0" eaLnBrk="1" latinLnBrk="0" hangingPunct="1"/>
                          <a:r>
                            <a:rPr kumimoji="0" lang="en-US" sz="1600" b="0" i="0" u="none" strike="noStrike" kern="1200" cap="none" spc="0" normalizeH="0" baseline="0" dirty="0">
                              <a:ln>
                                <a:noFill/>
                              </a:ln>
                              <a:solidFill>
                                <a:srgbClr val="6C9BB4"/>
                              </a:solidFill>
                              <a:effectLst/>
                              <a:uLnTx/>
                              <a:uFillTx/>
                              <a:latin typeface="Calibri" panose="020F0502020204030204"/>
                              <a:ea typeface="+mn-ea"/>
                              <a:cs typeface="+mn-cs"/>
                            </a:rPr>
                            <a:t>0</a:t>
                          </a:r>
                        </a:p>
                      </a:txBody>
                      <a:tcPr anchor="ctr">
                        <a:lnL w="12700" cap="flat" cmpd="sng" algn="ctr">
                          <a:solidFill>
                            <a:srgbClr val="6C9BB4"/>
                          </a:solidFill>
                          <a:prstDash val="solid"/>
                          <a:round/>
                          <a:headEnd type="none" w="med" len="med"/>
                          <a:tailEnd type="none" w="med" len="med"/>
                        </a:lnL>
                        <a:lnR w="12700" cap="flat" cmpd="sng" algn="ctr">
                          <a:solidFill>
                            <a:srgbClr val="6C9BB4"/>
                          </a:solidFill>
                          <a:prstDash val="solid"/>
                          <a:round/>
                          <a:headEnd type="none" w="med" len="med"/>
                          <a:tailEnd type="none" w="med" len="med"/>
                        </a:lnR>
                        <a:lnT w="12700" cap="flat" cmpd="sng" algn="ctr">
                          <a:solidFill>
                            <a:srgbClr val="6C9BB4"/>
                          </a:solidFill>
                          <a:prstDash val="solid"/>
                          <a:round/>
                          <a:headEnd type="none" w="med" len="med"/>
                          <a:tailEnd type="none" w="med" len="med"/>
                        </a:lnT>
                        <a:lnB w="12700" cap="flat" cmpd="sng" algn="ctr">
                          <a:solidFill>
                            <a:srgbClr val="6C9BB4"/>
                          </a:solidFill>
                          <a:prstDash val="solid"/>
                          <a:round/>
                          <a:headEnd type="none" w="med" len="med"/>
                          <a:tailEnd type="none" w="med" len="med"/>
                        </a:lnB>
                        <a:lnTlToBr w="12700" cmpd="sng">
                          <a:noFill/>
                          <a:prstDash val="solid"/>
                        </a:lnTlToBr>
                        <a:lnBlToTr w="12700" cmpd="sng">
                          <a:noFill/>
                          <a:prstDash val="solid"/>
                        </a:lnBlToTr>
                        <a:solidFill>
                          <a:srgbClr val="CEDEE6">
                            <a:alpha val="67059"/>
                          </a:srgbClr>
                        </a:solidFill>
                      </a:tcPr>
                    </a:tc>
                    <a:tc>
                      <a:txBody>
                        <a:bodyPr/>
                        <a:lstStyle/>
                        <a:p>
                          <a:pPr marL="0" algn="ctr" defTabSz="914400" rtl="0" eaLnBrk="1" latinLnBrk="0" hangingPunct="1"/>
                          <a:r>
                            <a:rPr kumimoji="0" lang="en-US" sz="1600" b="0" i="0" u="none" strike="noStrike" kern="1200" cap="none" spc="0" normalizeH="0" baseline="0" dirty="0">
                              <a:ln>
                                <a:noFill/>
                              </a:ln>
                              <a:solidFill>
                                <a:srgbClr val="6C9BB4"/>
                              </a:solidFill>
                              <a:effectLst/>
                              <a:uLnTx/>
                              <a:uFillTx/>
                              <a:latin typeface="Calibri" panose="020F0502020204030204"/>
                              <a:ea typeface="+mn-ea"/>
                              <a:cs typeface="+mn-cs"/>
                            </a:rPr>
                            <a:t>0</a:t>
                          </a:r>
                        </a:p>
                      </a:txBody>
                      <a:tcPr anchor="ctr">
                        <a:lnL w="12700" cap="flat" cmpd="sng" algn="ctr">
                          <a:solidFill>
                            <a:srgbClr val="6C9BB4"/>
                          </a:solidFill>
                          <a:prstDash val="solid"/>
                          <a:round/>
                          <a:headEnd type="none" w="med" len="med"/>
                          <a:tailEnd type="none" w="med" len="med"/>
                        </a:lnL>
                        <a:lnR w="12700" cap="flat" cmpd="sng" algn="ctr">
                          <a:solidFill>
                            <a:srgbClr val="6C9BB4"/>
                          </a:solidFill>
                          <a:prstDash val="solid"/>
                          <a:round/>
                          <a:headEnd type="none" w="med" len="med"/>
                          <a:tailEnd type="none" w="med" len="med"/>
                        </a:lnR>
                        <a:lnT w="12700" cap="flat" cmpd="sng" algn="ctr">
                          <a:solidFill>
                            <a:srgbClr val="6C9BB4"/>
                          </a:solidFill>
                          <a:prstDash val="solid"/>
                          <a:round/>
                          <a:headEnd type="none" w="med" len="med"/>
                          <a:tailEnd type="none" w="med" len="med"/>
                        </a:lnT>
                        <a:lnB w="12700" cap="flat" cmpd="sng" algn="ctr">
                          <a:solidFill>
                            <a:srgbClr val="6C9BB4"/>
                          </a:solidFill>
                          <a:prstDash val="solid"/>
                          <a:round/>
                          <a:headEnd type="none" w="med" len="med"/>
                          <a:tailEnd type="none" w="med" len="med"/>
                        </a:lnB>
                        <a:lnTlToBr w="12700" cmpd="sng">
                          <a:noFill/>
                          <a:prstDash val="solid"/>
                        </a:lnTlToBr>
                        <a:lnBlToTr w="12700" cmpd="sng">
                          <a:noFill/>
                          <a:prstDash val="solid"/>
                        </a:lnBlToTr>
                        <a:solidFill>
                          <a:srgbClr val="CEDEE6">
                            <a:alpha val="67059"/>
                          </a:srgbClr>
                        </a:solidFill>
                      </a:tcPr>
                    </a:tc>
                    <a:extLst>
                      <a:ext uri="{0D108BD9-81ED-4DB2-BD59-A6C34878D82A}">
                        <a16:rowId xmlns:a16="http://schemas.microsoft.com/office/drawing/2014/main" val="2611579168"/>
                      </a:ext>
                    </a:extLst>
                  </a:tr>
                  <a:tr h="720000">
                    <a:tc>
                      <a:txBody>
                        <a:bodyPr/>
                        <a:lstStyle/>
                        <a:p>
                          <a:endParaRPr lang="en-US"/>
                        </a:p>
                      </a:txBody>
                      <a:tcPr anchor="ctr">
                        <a:lnL w="12700" cap="flat" cmpd="sng" algn="ctr">
                          <a:solidFill>
                            <a:srgbClr val="6C9BB4"/>
                          </a:solidFill>
                          <a:prstDash val="solid"/>
                          <a:round/>
                          <a:headEnd type="none" w="med" len="med"/>
                          <a:tailEnd type="none" w="med" len="med"/>
                        </a:lnL>
                        <a:lnR w="12700" cap="flat" cmpd="sng" algn="ctr">
                          <a:solidFill>
                            <a:srgbClr val="6C9BB4"/>
                          </a:solidFill>
                          <a:prstDash val="solid"/>
                          <a:round/>
                          <a:headEnd type="none" w="med" len="med"/>
                          <a:tailEnd type="none" w="med" len="med"/>
                        </a:lnR>
                        <a:lnT w="12700" cap="flat" cmpd="sng" algn="ctr">
                          <a:solidFill>
                            <a:srgbClr val="6C9BB4"/>
                          </a:solidFill>
                          <a:prstDash val="solid"/>
                          <a:round/>
                          <a:headEnd type="none" w="med" len="med"/>
                          <a:tailEnd type="none" w="med" len="med"/>
                        </a:lnT>
                        <a:lnB w="12700" cap="flat" cmpd="sng" algn="ctr">
                          <a:solidFill>
                            <a:srgbClr val="6C9BB4"/>
                          </a:solidFill>
                          <a:prstDash val="solid"/>
                          <a:round/>
                          <a:headEnd type="none" w="med" len="med"/>
                          <a:tailEnd type="none" w="med" len="med"/>
                        </a:lnB>
                        <a:lnTlToBr w="12700" cmpd="sng">
                          <a:noFill/>
                          <a:prstDash val="solid"/>
                        </a:lnTlToBr>
                        <a:lnBlToTr w="12700" cmpd="sng">
                          <a:noFill/>
                          <a:prstDash val="solid"/>
                        </a:lnBlToTr>
                        <a:blipFill>
                          <a:blip r:embed="rId3"/>
                          <a:stretch>
                            <a:fillRect l="-847" t="-200847" r="-603390" b="-402542"/>
                          </a:stretch>
                        </a:blipFill>
                      </a:tcPr>
                    </a:tc>
                    <a:tc>
                      <a:txBody>
                        <a:bodyPr/>
                        <a:lstStyle/>
                        <a:p>
                          <a:endParaRPr lang="en-US"/>
                        </a:p>
                      </a:txBody>
                      <a:tcPr anchor="ctr">
                        <a:lnL w="12700" cap="flat" cmpd="sng" algn="ctr">
                          <a:solidFill>
                            <a:srgbClr val="6C9BB4"/>
                          </a:solidFill>
                          <a:prstDash val="solid"/>
                          <a:round/>
                          <a:headEnd type="none" w="med" len="med"/>
                          <a:tailEnd type="none" w="med" len="med"/>
                        </a:lnL>
                        <a:lnR w="12700" cap="flat" cmpd="sng" algn="ctr">
                          <a:solidFill>
                            <a:srgbClr val="6C9BB4"/>
                          </a:solidFill>
                          <a:prstDash val="solid"/>
                          <a:round/>
                          <a:headEnd type="none" w="med" len="med"/>
                          <a:tailEnd type="none" w="med" len="med"/>
                        </a:lnR>
                        <a:lnT w="12700" cap="flat" cmpd="sng" algn="ctr">
                          <a:solidFill>
                            <a:srgbClr val="6C9BB4"/>
                          </a:solidFill>
                          <a:prstDash val="solid"/>
                          <a:round/>
                          <a:headEnd type="none" w="med" len="med"/>
                          <a:tailEnd type="none" w="med" len="med"/>
                        </a:lnT>
                        <a:lnB w="12700" cap="flat" cmpd="sng" algn="ctr">
                          <a:solidFill>
                            <a:srgbClr val="6C9BB4"/>
                          </a:solidFill>
                          <a:prstDash val="solid"/>
                          <a:round/>
                          <a:headEnd type="none" w="med" len="med"/>
                          <a:tailEnd type="none" w="med" len="med"/>
                        </a:lnB>
                        <a:lnTlToBr w="12700" cmpd="sng">
                          <a:noFill/>
                          <a:prstDash val="solid"/>
                        </a:lnTlToBr>
                        <a:lnBlToTr w="12700" cmpd="sng">
                          <a:noFill/>
                          <a:prstDash val="solid"/>
                        </a:lnBlToTr>
                        <a:blipFill>
                          <a:blip r:embed="rId3"/>
                          <a:stretch>
                            <a:fillRect l="-100000" t="-200847" r="-498319" b="-402542"/>
                          </a:stretch>
                        </a:blipFill>
                      </a:tcPr>
                    </a:tc>
                    <a:tc>
                      <a:txBody>
                        <a:bodyPr/>
                        <a:lstStyle/>
                        <a:p>
                          <a:endParaRPr lang="en-US"/>
                        </a:p>
                      </a:txBody>
                      <a:tcPr anchor="ctr">
                        <a:lnL w="12700" cap="flat" cmpd="sng" algn="ctr">
                          <a:solidFill>
                            <a:srgbClr val="6C9BB4"/>
                          </a:solidFill>
                          <a:prstDash val="solid"/>
                          <a:round/>
                          <a:headEnd type="none" w="med" len="med"/>
                          <a:tailEnd type="none" w="med" len="med"/>
                        </a:lnL>
                        <a:lnR w="12700" cap="flat" cmpd="sng" algn="ctr">
                          <a:solidFill>
                            <a:srgbClr val="6C9BB4"/>
                          </a:solidFill>
                          <a:prstDash val="solid"/>
                          <a:round/>
                          <a:headEnd type="none" w="med" len="med"/>
                          <a:tailEnd type="none" w="med" len="med"/>
                        </a:lnR>
                        <a:lnT w="12700" cap="flat" cmpd="sng" algn="ctr">
                          <a:solidFill>
                            <a:srgbClr val="6C9BB4"/>
                          </a:solidFill>
                          <a:prstDash val="solid"/>
                          <a:round/>
                          <a:headEnd type="none" w="med" len="med"/>
                          <a:tailEnd type="none" w="med" len="med"/>
                        </a:lnT>
                        <a:lnB w="12700" cap="flat" cmpd="sng" algn="ctr">
                          <a:solidFill>
                            <a:srgbClr val="6C9BB4"/>
                          </a:solidFill>
                          <a:prstDash val="solid"/>
                          <a:round/>
                          <a:headEnd type="none" w="med" len="med"/>
                          <a:tailEnd type="none" w="med" len="med"/>
                        </a:lnB>
                        <a:lnTlToBr w="12700" cmpd="sng">
                          <a:noFill/>
                          <a:prstDash val="solid"/>
                        </a:lnTlToBr>
                        <a:lnBlToTr w="12700" cmpd="sng">
                          <a:noFill/>
                          <a:prstDash val="solid"/>
                        </a:lnBlToTr>
                        <a:blipFill>
                          <a:blip r:embed="rId3"/>
                          <a:stretch>
                            <a:fillRect l="-201695" t="-200847" r="-402542" b="-402542"/>
                          </a:stretch>
                        </a:blipFill>
                      </a:tcPr>
                    </a:tc>
                    <a:tc>
                      <a:txBody>
                        <a:bodyPr/>
                        <a:lstStyle/>
                        <a:p>
                          <a:pPr algn="ctr"/>
                          <a:r>
                            <a:rPr kumimoji="0" lang="en-US" sz="1600" b="0" i="0" u="none" strike="noStrike" kern="1200" cap="none" spc="0" normalizeH="0" baseline="0" noProof="0" dirty="0">
                              <a:ln>
                                <a:noFill/>
                              </a:ln>
                              <a:solidFill>
                                <a:srgbClr val="6C9BB4"/>
                              </a:solidFill>
                              <a:effectLst/>
                              <a:uLnTx/>
                              <a:uFillTx/>
                              <a:latin typeface="Calibri" panose="020F0502020204030204"/>
                              <a:ea typeface="+mn-ea"/>
                              <a:cs typeface="+mn-cs"/>
                            </a:rPr>
                            <a:t>…</a:t>
                          </a:r>
                          <a:endParaRPr lang="en-US" sz="1600" b="0" dirty="0"/>
                        </a:p>
                      </a:txBody>
                      <a:tcPr anchor="ctr">
                        <a:lnL w="12700" cap="flat" cmpd="sng" algn="ctr">
                          <a:solidFill>
                            <a:srgbClr val="6C9BB4"/>
                          </a:solidFill>
                          <a:prstDash val="solid"/>
                          <a:round/>
                          <a:headEnd type="none" w="med" len="med"/>
                          <a:tailEnd type="none" w="med" len="med"/>
                        </a:lnL>
                        <a:lnR w="12700" cap="flat" cmpd="sng" algn="ctr">
                          <a:solidFill>
                            <a:srgbClr val="6C9BB4"/>
                          </a:solidFill>
                          <a:prstDash val="solid"/>
                          <a:round/>
                          <a:headEnd type="none" w="med" len="med"/>
                          <a:tailEnd type="none" w="med" len="med"/>
                        </a:lnR>
                        <a:lnT w="12700" cap="flat" cmpd="sng" algn="ctr">
                          <a:solidFill>
                            <a:srgbClr val="6C9BB4"/>
                          </a:solidFill>
                          <a:prstDash val="solid"/>
                          <a:round/>
                          <a:headEnd type="none" w="med" len="med"/>
                          <a:tailEnd type="none" w="med" len="med"/>
                        </a:lnT>
                        <a:lnB w="12700" cap="flat" cmpd="sng" algn="ctr">
                          <a:solidFill>
                            <a:srgbClr val="6C9BB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nchor="ctr">
                        <a:lnL w="12700" cap="flat" cmpd="sng" algn="ctr">
                          <a:solidFill>
                            <a:srgbClr val="6C9BB4"/>
                          </a:solidFill>
                          <a:prstDash val="solid"/>
                          <a:round/>
                          <a:headEnd type="none" w="med" len="med"/>
                          <a:tailEnd type="none" w="med" len="med"/>
                        </a:lnL>
                        <a:lnR w="12700" cap="flat" cmpd="sng" algn="ctr">
                          <a:solidFill>
                            <a:srgbClr val="6C9BB4"/>
                          </a:solidFill>
                          <a:prstDash val="solid"/>
                          <a:round/>
                          <a:headEnd type="none" w="med" len="med"/>
                          <a:tailEnd type="none" w="med" len="med"/>
                        </a:lnR>
                        <a:lnT w="12700" cap="flat" cmpd="sng" algn="ctr">
                          <a:solidFill>
                            <a:srgbClr val="6C9BB4"/>
                          </a:solidFill>
                          <a:prstDash val="solid"/>
                          <a:round/>
                          <a:headEnd type="none" w="med" len="med"/>
                          <a:tailEnd type="none" w="med" len="med"/>
                        </a:lnT>
                        <a:lnB w="12700" cap="flat" cmpd="sng" algn="ctr">
                          <a:solidFill>
                            <a:srgbClr val="6C9BB4"/>
                          </a:solidFill>
                          <a:prstDash val="solid"/>
                          <a:round/>
                          <a:headEnd type="none" w="med" len="med"/>
                          <a:tailEnd type="none" w="med" len="med"/>
                        </a:lnB>
                        <a:lnTlToBr w="12700" cmpd="sng">
                          <a:noFill/>
                          <a:prstDash val="solid"/>
                        </a:lnTlToBr>
                        <a:lnBlToTr w="12700" cmpd="sng">
                          <a:noFill/>
                          <a:prstDash val="solid"/>
                        </a:lnBlToTr>
                        <a:blipFill>
                          <a:blip r:embed="rId3"/>
                          <a:stretch>
                            <a:fillRect l="-401695" t="-200847" r="-202542" b="-402542"/>
                          </a:stretch>
                        </a:blipFill>
                      </a:tcPr>
                    </a:tc>
                    <a:tc>
                      <a:txBody>
                        <a:bodyPr/>
                        <a:lstStyle/>
                        <a:p>
                          <a:pPr marL="0" algn="ctr" defTabSz="914400" rtl="0" eaLnBrk="1" latinLnBrk="0" hangingPunct="1"/>
                          <a:r>
                            <a:rPr kumimoji="0" lang="en-US" sz="1600" b="0" i="0" u="none" strike="noStrike" kern="1200" cap="none" spc="0" normalizeH="0" baseline="0" dirty="0">
                              <a:ln>
                                <a:noFill/>
                              </a:ln>
                              <a:solidFill>
                                <a:srgbClr val="6C9BB4"/>
                              </a:solidFill>
                              <a:effectLst/>
                              <a:uLnTx/>
                              <a:uFillTx/>
                              <a:latin typeface="Calibri" panose="020F0502020204030204"/>
                              <a:ea typeface="+mn-ea"/>
                              <a:cs typeface="+mn-cs"/>
                            </a:rPr>
                            <a:t>0</a:t>
                          </a:r>
                        </a:p>
                      </a:txBody>
                      <a:tcPr anchor="ctr">
                        <a:lnL w="12700" cap="flat" cmpd="sng" algn="ctr">
                          <a:solidFill>
                            <a:srgbClr val="6C9BB4"/>
                          </a:solidFill>
                          <a:prstDash val="solid"/>
                          <a:round/>
                          <a:headEnd type="none" w="med" len="med"/>
                          <a:tailEnd type="none" w="med" len="med"/>
                        </a:lnL>
                        <a:lnR w="12700" cap="flat" cmpd="sng" algn="ctr">
                          <a:solidFill>
                            <a:srgbClr val="6C9BB4"/>
                          </a:solidFill>
                          <a:prstDash val="solid"/>
                          <a:round/>
                          <a:headEnd type="none" w="med" len="med"/>
                          <a:tailEnd type="none" w="med" len="med"/>
                        </a:lnR>
                        <a:lnT w="12700" cap="flat" cmpd="sng" algn="ctr">
                          <a:solidFill>
                            <a:srgbClr val="6C9BB4"/>
                          </a:solidFill>
                          <a:prstDash val="solid"/>
                          <a:round/>
                          <a:headEnd type="none" w="med" len="med"/>
                          <a:tailEnd type="none" w="med" len="med"/>
                        </a:lnT>
                        <a:lnB w="12700" cap="flat" cmpd="sng" algn="ctr">
                          <a:solidFill>
                            <a:srgbClr val="6C9BB4"/>
                          </a:solidFill>
                          <a:prstDash val="solid"/>
                          <a:round/>
                          <a:headEnd type="none" w="med" len="med"/>
                          <a:tailEnd type="none" w="med" len="med"/>
                        </a:lnB>
                        <a:lnTlToBr w="12700" cmpd="sng">
                          <a:noFill/>
                          <a:prstDash val="solid"/>
                        </a:lnTlToBr>
                        <a:lnBlToTr w="12700" cmpd="sng">
                          <a:noFill/>
                          <a:prstDash val="solid"/>
                        </a:lnBlToTr>
                        <a:solidFill>
                          <a:srgbClr val="CEDEE6">
                            <a:alpha val="67059"/>
                          </a:srgbClr>
                        </a:solidFill>
                      </a:tcPr>
                    </a:tc>
                    <a:tc>
                      <a:txBody>
                        <a:bodyPr/>
                        <a:lstStyle/>
                        <a:p>
                          <a:pPr marL="0" algn="ctr" defTabSz="914400" rtl="0" eaLnBrk="1" latinLnBrk="0" hangingPunct="1"/>
                          <a:r>
                            <a:rPr kumimoji="0" lang="en-US" sz="1600" b="0" i="0" u="none" strike="noStrike" kern="1200" cap="none" spc="0" normalizeH="0" baseline="0" dirty="0">
                              <a:ln>
                                <a:noFill/>
                              </a:ln>
                              <a:solidFill>
                                <a:srgbClr val="6C9BB4"/>
                              </a:solidFill>
                              <a:effectLst/>
                              <a:uLnTx/>
                              <a:uFillTx/>
                              <a:latin typeface="Calibri" panose="020F0502020204030204"/>
                              <a:ea typeface="+mn-ea"/>
                              <a:cs typeface="+mn-cs"/>
                            </a:rPr>
                            <a:t>0</a:t>
                          </a:r>
                        </a:p>
                      </a:txBody>
                      <a:tcPr anchor="ctr">
                        <a:lnL w="12700" cap="flat" cmpd="sng" algn="ctr">
                          <a:solidFill>
                            <a:srgbClr val="6C9BB4"/>
                          </a:solidFill>
                          <a:prstDash val="solid"/>
                          <a:round/>
                          <a:headEnd type="none" w="med" len="med"/>
                          <a:tailEnd type="none" w="med" len="med"/>
                        </a:lnL>
                        <a:lnR w="12700" cap="flat" cmpd="sng" algn="ctr">
                          <a:solidFill>
                            <a:srgbClr val="6C9BB4"/>
                          </a:solidFill>
                          <a:prstDash val="solid"/>
                          <a:round/>
                          <a:headEnd type="none" w="med" len="med"/>
                          <a:tailEnd type="none" w="med" len="med"/>
                        </a:lnR>
                        <a:lnT w="12700" cap="flat" cmpd="sng" algn="ctr">
                          <a:solidFill>
                            <a:srgbClr val="6C9BB4"/>
                          </a:solidFill>
                          <a:prstDash val="solid"/>
                          <a:round/>
                          <a:headEnd type="none" w="med" len="med"/>
                          <a:tailEnd type="none" w="med" len="med"/>
                        </a:lnT>
                        <a:lnB w="12700" cap="flat" cmpd="sng" algn="ctr">
                          <a:solidFill>
                            <a:srgbClr val="6C9BB4"/>
                          </a:solidFill>
                          <a:prstDash val="solid"/>
                          <a:round/>
                          <a:headEnd type="none" w="med" len="med"/>
                          <a:tailEnd type="none" w="med" len="med"/>
                        </a:lnB>
                        <a:lnTlToBr w="12700" cmpd="sng">
                          <a:noFill/>
                          <a:prstDash val="solid"/>
                        </a:lnTlToBr>
                        <a:lnBlToTr w="12700" cmpd="sng">
                          <a:noFill/>
                          <a:prstDash val="solid"/>
                        </a:lnBlToTr>
                        <a:solidFill>
                          <a:srgbClr val="CEDEE6">
                            <a:alpha val="67059"/>
                          </a:srgbClr>
                        </a:solidFill>
                      </a:tcPr>
                    </a:tc>
                    <a:extLst>
                      <a:ext uri="{0D108BD9-81ED-4DB2-BD59-A6C34878D82A}">
                        <a16:rowId xmlns:a16="http://schemas.microsoft.com/office/drawing/2014/main" val="3130429642"/>
                      </a:ext>
                    </a:extLst>
                  </a:tr>
                  <a:tr h="720000">
                    <a:tc>
                      <a:txBody>
                        <a:bodyPr/>
                        <a:lstStyle/>
                        <a:p>
                          <a:pPr algn="ctr"/>
                          <a:r>
                            <a:rPr lang="en-US" sz="1600" b="0" dirty="0">
                              <a:solidFill>
                                <a:srgbClr val="6C9BB4"/>
                              </a:solidFill>
                            </a:rPr>
                            <a:t>…</a:t>
                          </a:r>
                          <a:endParaRPr lang="en-US" sz="1600" b="0" dirty="0"/>
                        </a:p>
                      </a:txBody>
                      <a:tcPr anchor="ctr">
                        <a:lnL w="12700" cap="flat" cmpd="sng" algn="ctr">
                          <a:solidFill>
                            <a:srgbClr val="6C9BB4"/>
                          </a:solidFill>
                          <a:prstDash val="solid"/>
                          <a:round/>
                          <a:headEnd type="none" w="med" len="med"/>
                          <a:tailEnd type="none" w="med" len="med"/>
                        </a:lnL>
                        <a:lnR w="12700" cap="flat" cmpd="sng" algn="ctr">
                          <a:solidFill>
                            <a:srgbClr val="6C9BB4"/>
                          </a:solidFill>
                          <a:prstDash val="solid"/>
                          <a:round/>
                          <a:headEnd type="none" w="med" len="med"/>
                          <a:tailEnd type="none" w="med" len="med"/>
                        </a:lnR>
                        <a:lnT w="12700" cap="flat" cmpd="sng" algn="ctr">
                          <a:solidFill>
                            <a:srgbClr val="6C9BB4"/>
                          </a:solidFill>
                          <a:prstDash val="solid"/>
                          <a:round/>
                          <a:headEnd type="none" w="med" len="med"/>
                          <a:tailEnd type="none" w="med" len="med"/>
                        </a:lnT>
                        <a:lnB w="12700" cap="flat" cmpd="sng" algn="ctr">
                          <a:solidFill>
                            <a:srgbClr val="6C9BB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0" dirty="0">
                              <a:solidFill>
                                <a:srgbClr val="6C9BB4"/>
                              </a:solidFill>
                            </a:rPr>
                            <a:t>…</a:t>
                          </a:r>
                          <a:endParaRPr lang="en-US" sz="1600" b="0" dirty="0"/>
                        </a:p>
                      </a:txBody>
                      <a:tcPr anchor="ctr">
                        <a:lnL w="12700" cap="flat" cmpd="sng" algn="ctr">
                          <a:solidFill>
                            <a:srgbClr val="6C9BB4"/>
                          </a:solidFill>
                          <a:prstDash val="solid"/>
                          <a:round/>
                          <a:headEnd type="none" w="med" len="med"/>
                          <a:tailEnd type="none" w="med" len="med"/>
                        </a:lnL>
                        <a:lnR w="12700" cap="flat" cmpd="sng" algn="ctr">
                          <a:solidFill>
                            <a:srgbClr val="6C9BB4"/>
                          </a:solidFill>
                          <a:prstDash val="solid"/>
                          <a:round/>
                          <a:headEnd type="none" w="med" len="med"/>
                          <a:tailEnd type="none" w="med" len="med"/>
                        </a:lnR>
                        <a:lnT w="12700" cap="flat" cmpd="sng" algn="ctr">
                          <a:solidFill>
                            <a:srgbClr val="6C9BB4"/>
                          </a:solidFill>
                          <a:prstDash val="solid"/>
                          <a:round/>
                          <a:headEnd type="none" w="med" len="med"/>
                          <a:tailEnd type="none" w="med" len="med"/>
                        </a:lnT>
                        <a:lnB w="12700" cap="flat" cmpd="sng" algn="ctr">
                          <a:solidFill>
                            <a:srgbClr val="6C9BB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0" dirty="0">
                              <a:solidFill>
                                <a:srgbClr val="6C9BB4"/>
                              </a:solidFill>
                            </a:rPr>
                            <a:t>…</a:t>
                          </a:r>
                          <a:endParaRPr lang="en-US" sz="1600" b="0" dirty="0"/>
                        </a:p>
                      </a:txBody>
                      <a:tcPr anchor="ctr">
                        <a:lnL w="12700" cap="flat" cmpd="sng" algn="ctr">
                          <a:solidFill>
                            <a:srgbClr val="6C9BB4"/>
                          </a:solidFill>
                          <a:prstDash val="solid"/>
                          <a:round/>
                          <a:headEnd type="none" w="med" len="med"/>
                          <a:tailEnd type="none" w="med" len="med"/>
                        </a:lnL>
                        <a:lnR w="12700" cap="flat" cmpd="sng" algn="ctr">
                          <a:solidFill>
                            <a:srgbClr val="6C9BB4"/>
                          </a:solidFill>
                          <a:prstDash val="solid"/>
                          <a:round/>
                          <a:headEnd type="none" w="med" len="med"/>
                          <a:tailEnd type="none" w="med" len="med"/>
                        </a:lnR>
                        <a:lnT w="12700" cap="flat" cmpd="sng" algn="ctr">
                          <a:solidFill>
                            <a:srgbClr val="6C9BB4"/>
                          </a:solidFill>
                          <a:prstDash val="solid"/>
                          <a:round/>
                          <a:headEnd type="none" w="med" len="med"/>
                          <a:tailEnd type="none" w="med" len="med"/>
                        </a:lnT>
                        <a:lnB w="12700" cap="flat" cmpd="sng" algn="ctr">
                          <a:solidFill>
                            <a:srgbClr val="6C9BB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mn-lt"/>
                              <a:ea typeface="+mn-ea"/>
                              <a:cs typeface="+mn-cs"/>
                            </a:rPr>
                            <a:t>…</a:t>
                          </a:r>
                        </a:p>
                      </a:txBody>
                      <a:tcPr anchor="ctr">
                        <a:lnL w="12700" cap="flat" cmpd="sng" algn="ctr">
                          <a:solidFill>
                            <a:srgbClr val="6C9BB4"/>
                          </a:solidFill>
                          <a:prstDash val="solid"/>
                          <a:round/>
                          <a:headEnd type="none" w="med" len="med"/>
                          <a:tailEnd type="none" w="med" len="med"/>
                        </a:lnL>
                        <a:lnR w="12700" cap="flat" cmpd="sng" algn="ctr">
                          <a:solidFill>
                            <a:srgbClr val="6C9BB4"/>
                          </a:solidFill>
                          <a:prstDash val="solid"/>
                          <a:round/>
                          <a:headEnd type="none" w="med" len="med"/>
                          <a:tailEnd type="none" w="med" len="med"/>
                        </a:lnR>
                        <a:lnT w="12700" cap="flat" cmpd="sng" algn="ctr">
                          <a:solidFill>
                            <a:srgbClr val="6C9BB4"/>
                          </a:solidFill>
                          <a:prstDash val="solid"/>
                          <a:round/>
                          <a:headEnd type="none" w="med" len="med"/>
                          <a:tailEnd type="none" w="med" len="med"/>
                        </a:lnT>
                        <a:lnB w="12700" cap="flat" cmpd="sng" algn="ctr">
                          <a:solidFill>
                            <a:srgbClr val="6C9BB4"/>
                          </a:solidFill>
                          <a:prstDash val="solid"/>
                          <a:round/>
                          <a:headEnd type="none" w="med" len="med"/>
                          <a:tailEnd type="none" w="med" len="med"/>
                        </a:lnB>
                        <a:lnTlToBr w="12700" cmpd="sng">
                          <a:noFill/>
                          <a:prstDash val="solid"/>
                        </a:lnTlToBr>
                        <a:lnBlToTr w="12700" cmpd="sng">
                          <a:noFill/>
                          <a:prstDash val="solid"/>
                        </a:lnBlToTr>
                        <a:solidFill>
                          <a:srgbClr val="6C9BB4"/>
                        </a:solidFill>
                      </a:tcPr>
                    </a:tc>
                    <a:tc>
                      <a:txBody>
                        <a:bodyPr/>
                        <a:lstStyle/>
                        <a:p>
                          <a:endParaRPr lang="en-US"/>
                        </a:p>
                      </a:txBody>
                      <a:tcPr anchor="ctr">
                        <a:lnL w="12700" cap="flat" cmpd="sng" algn="ctr">
                          <a:solidFill>
                            <a:srgbClr val="6C9BB4"/>
                          </a:solidFill>
                          <a:prstDash val="solid"/>
                          <a:round/>
                          <a:headEnd type="none" w="med" len="med"/>
                          <a:tailEnd type="none" w="med" len="med"/>
                        </a:lnL>
                        <a:lnR w="12700" cap="flat" cmpd="sng" algn="ctr">
                          <a:solidFill>
                            <a:srgbClr val="6C9BB4"/>
                          </a:solidFill>
                          <a:prstDash val="solid"/>
                          <a:round/>
                          <a:headEnd type="none" w="med" len="med"/>
                          <a:tailEnd type="none" w="med" len="med"/>
                        </a:lnR>
                        <a:lnT w="12700" cap="flat" cmpd="sng" algn="ctr">
                          <a:solidFill>
                            <a:srgbClr val="6C9BB4"/>
                          </a:solidFill>
                          <a:prstDash val="solid"/>
                          <a:round/>
                          <a:headEnd type="none" w="med" len="med"/>
                          <a:tailEnd type="none" w="med" len="med"/>
                        </a:lnT>
                        <a:lnB w="12700" cap="flat" cmpd="sng" algn="ctr">
                          <a:solidFill>
                            <a:srgbClr val="6C9BB4"/>
                          </a:solidFill>
                          <a:prstDash val="solid"/>
                          <a:round/>
                          <a:headEnd type="none" w="med" len="med"/>
                          <a:tailEnd type="none" w="med" len="med"/>
                        </a:lnB>
                        <a:lnTlToBr w="12700" cmpd="sng">
                          <a:noFill/>
                          <a:prstDash val="solid"/>
                        </a:lnTlToBr>
                        <a:lnBlToTr w="12700" cmpd="sng">
                          <a:noFill/>
                          <a:prstDash val="solid"/>
                        </a:lnBlToTr>
                        <a:blipFill>
                          <a:blip r:embed="rId3"/>
                          <a:stretch>
                            <a:fillRect l="-401695" t="-298319" r="-202542" b="-299160"/>
                          </a:stretch>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dirty="0">
                              <a:ln>
                                <a:noFill/>
                              </a:ln>
                              <a:solidFill>
                                <a:srgbClr val="6C9BB4"/>
                              </a:solidFill>
                              <a:effectLst/>
                              <a:uLnTx/>
                              <a:uFillTx/>
                              <a:latin typeface="Calibri" panose="020F0502020204030204"/>
                              <a:ea typeface="+mn-ea"/>
                              <a:cs typeface="+mn-cs"/>
                            </a:rPr>
                            <a:t>0</a:t>
                          </a:r>
                        </a:p>
                      </a:txBody>
                      <a:tcPr anchor="ctr">
                        <a:lnL w="12700" cap="flat" cmpd="sng" algn="ctr">
                          <a:solidFill>
                            <a:srgbClr val="6C9BB4"/>
                          </a:solidFill>
                          <a:prstDash val="solid"/>
                          <a:round/>
                          <a:headEnd type="none" w="med" len="med"/>
                          <a:tailEnd type="none" w="med" len="med"/>
                        </a:lnL>
                        <a:lnR w="12700" cap="flat" cmpd="sng" algn="ctr">
                          <a:solidFill>
                            <a:srgbClr val="6C9BB4"/>
                          </a:solidFill>
                          <a:prstDash val="solid"/>
                          <a:round/>
                          <a:headEnd type="none" w="med" len="med"/>
                          <a:tailEnd type="none" w="med" len="med"/>
                        </a:lnR>
                        <a:lnT w="12700" cap="flat" cmpd="sng" algn="ctr">
                          <a:solidFill>
                            <a:srgbClr val="6C9BB4"/>
                          </a:solidFill>
                          <a:prstDash val="solid"/>
                          <a:round/>
                          <a:headEnd type="none" w="med" len="med"/>
                          <a:tailEnd type="none" w="med" len="med"/>
                        </a:lnT>
                        <a:lnB w="12700" cap="flat" cmpd="sng" algn="ctr">
                          <a:solidFill>
                            <a:srgbClr val="6C9BB4"/>
                          </a:solidFill>
                          <a:prstDash val="solid"/>
                          <a:round/>
                          <a:headEnd type="none" w="med" len="med"/>
                          <a:tailEnd type="none" w="med" len="med"/>
                        </a:lnB>
                        <a:lnTlToBr w="12700" cmpd="sng">
                          <a:noFill/>
                          <a:prstDash val="solid"/>
                        </a:lnTlToBr>
                        <a:lnBlToTr w="12700" cmpd="sng">
                          <a:noFill/>
                          <a:prstDash val="solid"/>
                        </a:lnBlToTr>
                        <a:solidFill>
                          <a:srgbClr val="CEDEE6">
                            <a:alpha val="67059"/>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dirty="0">
                              <a:ln>
                                <a:noFill/>
                              </a:ln>
                              <a:solidFill>
                                <a:srgbClr val="6C9BB4"/>
                              </a:solidFill>
                              <a:effectLst/>
                              <a:uLnTx/>
                              <a:uFillTx/>
                              <a:latin typeface="Calibri" panose="020F0502020204030204"/>
                              <a:ea typeface="+mn-ea"/>
                              <a:cs typeface="+mn-cs"/>
                            </a:rPr>
                            <a:t>0</a:t>
                          </a:r>
                        </a:p>
                      </a:txBody>
                      <a:tcPr anchor="ctr">
                        <a:lnL w="12700" cap="flat" cmpd="sng" algn="ctr">
                          <a:solidFill>
                            <a:srgbClr val="6C9BB4"/>
                          </a:solidFill>
                          <a:prstDash val="solid"/>
                          <a:round/>
                          <a:headEnd type="none" w="med" len="med"/>
                          <a:tailEnd type="none" w="med" len="med"/>
                        </a:lnL>
                        <a:lnR w="12700" cap="flat" cmpd="sng" algn="ctr">
                          <a:solidFill>
                            <a:srgbClr val="6C9BB4"/>
                          </a:solidFill>
                          <a:prstDash val="solid"/>
                          <a:round/>
                          <a:headEnd type="none" w="med" len="med"/>
                          <a:tailEnd type="none" w="med" len="med"/>
                        </a:lnR>
                        <a:lnT w="12700" cap="flat" cmpd="sng" algn="ctr">
                          <a:solidFill>
                            <a:srgbClr val="6C9BB4"/>
                          </a:solidFill>
                          <a:prstDash val="solid"/>
                          <a:round/>
                          <a:headEnd type="none" w="med" len="med"/>
                          <a:tailEnd type="none" w="med" len="med"/>
                        </a:lnT>
                        <a:lnB w="12700" cap="flat" cmpd="sng" algn="ctr">
                          <a:solidFill>
                            <a:srgbClr val="6C9BB4"/>
                          </a:solidFill>
                          <a:prstDash val="solid"/>
                          <a:round/>
                          <a:headEnd type="none" w="med" len="med"/>
                          <a:tailEnd type="none" w="med" len="med"/>
                        </a:lnB>
                        <a:lnTlToBr w="12700" cmpd="sng">
                          <a:noFill/>
                          <a:prstDash val="solid"/>
                        </a:lnTlToBr>
                        <a:lnBlToTr w="12700" cmpd="sng">
                          <a:noFill/>
                          <a:prstDash val="solid"/>
                        </a:lnBlToTr>
                        <a:solidFill>
                          <a:srgbClr val="CEDEE6">
                            <a:alpha val="67059"/>
                          </a:srgbClr>
                        </a:solidFill>
                      </a:tcPr>
                    </a:tc>
                    <a:extLst>
                      <a:ext uri="{0D108BD9-81ED-4DB2-BD59-A6C34878D82A}">
                        <a16:rowId xmlns:a16="http://schemas.microsoft.com/office/drawing/2014/main" val="302787301"/>
                      </a:ext>
                    </a:extLst>
                  </a:tr>
                  <a:tr h="720000">
                    <a:tc>
                      <a:txBody>
                        <a:bodyPr/>
                        <a:lstStyle/>
                        <a:p>
                          <a:endParaRPr lang="en-US"/>
                        </a:p>
                      </a:txBody>
                      <a:tcPr anchor="ctr">
                        <a:lnL w="12700" cap="flat" cmpd="sng" algn="ctr">
                          <a:solidFill>
                            <a:srgbClr val="6C9BB4"/>
                          </a:solidFill>
                          <a:prstDash val="solid"/>
                          <a:round/>
                          <a:headEnd type="none" w="med" len="med"/>
                          <a:tailEnd type="none" w="med" len="med"/>
                        </a:lnL>
                        <a:lnR w="12700" cap="flat" cmpd="sng" algn="ctr">
                          <a:solidFill>
                            <a:srgbClr val="6C9BB4"/>
                          </a:solidFill>
                          <a:prstDash val="solid"/>
                          <a:round/>
                          <a:headEnd type="none" w="med" len="med"/>
                          <a:tailEnd type="none" w="med" len="med"/>
                        </a:lnR>
                        <a:lnT w="12700" cap="flat" cmpd="sng" algn="ctr">
                          <a:solidFill>
                            <a:srgbClr val="6C9BB4"/>
                          </a:solidFill>
                          <a:prstDash val="solid"/>
                          <a:round/>
                          <a:headEnd type="none" w="med" len="med"/>
                          <a:tailEnd type="none" w="med" len="med"/>
                        </a:lnT>
                        <a:lnB w="12700" cap="flat" cmpd="sng" algn="ctr">
                          <a:solidFill>
                            <a:srgbClr val="6C9BB4"/>
                          </a:solidFill>
                          <a:prstDash val="solid"/>
                          <a:round/>
                          <a:headEnd type="none" w="med" len="med"/>
                          <a:tailEnd type="none" w="med" len="med"/>
                        </a:lnB>
                        <a:lnTlToBr w="12700" cmpd="sng">
                          <a:noFill/>
                          <a:prstDash val="solid"/>
                        </a:lnTlToBr>
                        <a:lnBlToTr w="12700" cmpd="sng">
                          <a:noFill/>
                          <a:prstDash val="solid"/>
                        </a:lnBlToTr>
                        <a:blipFill>
                          <a:blip r:embed="rId3"/>
                          <a:stretch>
                            <a:fillRect l="-847" t="-401695" r="-603390" b="-201695"/>
                          </a:stretch>
                        </a:blipFill>
                      </a:tcPr>
                    </a:tc>
                    <a:tc>
                      <a:txBody>
                        <a:bodyPr/>
                        <a:lstStyle/>
                        <a:p>
                          <a:endParaRPr lang="en-US"/>
                        </a:p>
                      </a:txBody>
                      <a:tcPr anchor="ctr">
                        <a:lnL w="12700" cap="flat" cmpd="sng" algn="ctr">
                          <a:solidFill>
                            <a:srgbClr val="6C9BB4"/>
                          </a:solidFill>
                          <a:prstDash val="solid"/>
                          <a:round/>
                          <a:headEnd type="none" w="med" len="med"/>
                          <a:tailEnd type="none" w="med" len="med"/>
                        </a:lnL>
                        <a:lnR w="12700" cap="flat" cmpd="sng" algn="ctr">
                          <a:solidFill>
                            <a:srgbClr val="6C9BB4"/>
                          </a:solidFill>
                          <a:prstDash val="solid"/>
                          <a:round/>
                          <a:headEnd type="none" w="med" len="med"/>
                          <a:tailEnd type="none" w="med" len="med"/>
                        </a:lnR>
                        <a:lnT w="12700" cap="flat" cmpd="sng" algn="ctr">
                          <a:solidFill>
                            <a:srgbClr val="6C9BB4"/>
                          </a:solidFill>
                          <a:prstDash val="solid"/>
                          <a:round/>
                          <a:headEnd type="none" w="med" len="med"/>
                          <a:tailEnd type="none" w="med" len="med"/>
                        </a:lnT>
                        <a:lnB w="12700" cap="flat" cmpd="sng" algn="ctr">
                          <a:solidFill>
                            <a:srgbClr val="6C9BB4"/>
                          </a:solidFill>
                          <a:prstDash val="solid"/>
                          <a:round/>
                          <a:headEnd type="none" w="med" len="med"/>
                          <a:tailEnd type="none" w="med" len="med"/>
                        </a:lnB>
                        <a:lnTlToBr w="12700" cmpd="sng">
                          <a:noFill/>
                          <a:prstDash val="solid"/>
                        </a:lnTlToBr>
                        <a:lnBlToTr w="12700" cmpd="sng">
                          <a:noFill/>
                          <a:prstDash val="solid"/>
                        </a:lnBlToTr>
                        <a:blipFill>
                          <a:blip r:embed="rId3"/>
                          <a:stretch>
                            <a:fillRect l="-100000" t="-401695" r="-498319" b="-201695"/>
                          </a:stretch>
                        </a:blipFill>
                      </a:tcPr>
                    </a:tc>
                    <a:tc>
                      <a:txBody>
                        <a:bodyPr/>
                        <a:lstStyle/>
                        <a:p>
                          <a:endParaRPr lang="en-US"/>
                        </a:p>
                      </a:txBody>
                      <a:tcPr anchor="ctr">
                        <a:lnL w="12700" cap="flat" cmpd="sng" algn="ctr">
                          <a:solidFill>
                            <a:srgbClr val="6C9BB4"/>
                          </a:solidFill>
                          <a:prstDash val="solid"/>
                          <a:round/>
                          <a:headEnd type="none" w="med" len="med"/>
                          <a:tailEnd type="none" w="med" len="med"/>
                        </a:lnL>
                        <a:lnR w="12700" cap="flat" cmpd="sng" algn="ctr">
                          <a:solidFill>
                            <a:srgbClr val="6C9BB4"/>
                          </a:solidFill>
                          <a:prstDash val="solid"/>
                          <a:round/>
                          <a:headEnd type="none" w="med" len="med"/>
                          <a:tailEnd type="none" w="med" len="med"/>
                        </a:lnR>
                        <a:lnT w="12700" cap="flat" cmpd="sng" algn="ctr">
                          <a:solidFill>
                            <a:srgbClr val="6C9BB4"/>
                          </a:solidFill>
                          <a:prstDash val="solid"/>
                          <a:round/>
                          <a:headEnd type="none" w="med" len="med"/>
                          <a:tailEnd type="none" w="med" len="med"/>
                        </a:lnT>
                        <a:lnB w="12700" cap="flat" cmpd="sng" algn="ctr">
                          <a:solidFill>
                            <a:srgbClr val="6C9BB4"/>
                          </a:solidFill>
                          <a:prstDash val="solid"/>
                          <a:round/>
                          <a:headEnd type="none" w="med" len="med"/>
                          <a:tailEnd type="none" w="med" len="med"/>
                        </a:lnB>
                        <a:lnTlToBr w="12700" cmpd="sng">
                          <a:noFill/>
                          <a:prstDash val="solid"/>
                        </a:lnTlToBr>
                        <a:lnBlToTr w="12700" cmpd="sng">
                          <a:noFill/>
                          <a:prstDash val="solid"/>
                        </a:lnBlToTr>
                        <a:blipFill>
                          <a:blip r:embed="rId3"/>
                          <a:stretch>
                            <a:fillRect l="-201695" t="-401695" r="-402542" b="-201695"/>
                          </a:stretch>
                        </a:blipFill>
                      </a:tcPr>
                    </a:tc>
                    <a:tc>
                      <a:txBody>
                        <a:bodyPr/>
                        <a:lstStyle/>
                        <a:p>
                          <a:endParaRPr lang="en-US"/>
                        </a:p>
                      </a:txBody>
                      <a:tcPr anchor="ctr">
                        <a:lnL w="12700" cap="flat" cmpd="sng" algn="ctr">
                          <a:solidFill>
                            <a:srgbClr val="6C9BB4"/>
                          </a:solidFill>
                          <a:prstDash val="solid"/>
                          <a:round/>
                          <a:headEnd type="none" w="med" len="med"/>
                          <a:tailEnd type="none" w="med" len="med"/>
                        </a:lnL>
                        <a:lnR w="12700" cap="flat" cmpd="sng" algn="ctr">
                          <a:solidFill>
                            <a:srgbClr val="6C9BB4"/>
                          </a:solidFill>
                          <a:prstDash val="solid"/>
                          <a:round/>
                          <a:headEnd type="none" w="med" len="med"/>
                          <a:tailEnd type="none" w="med" len="med"/>
                        </a:lnR>
                        <a:lnT w="12700" cap="flat" cmpd="sng" algn="ctr">
                          <a:solidFill>
                            <a:srgbClr val="6C9BB4"/>
                          </a:solidFill>
                          <a:prstDash val="solid"/>
                          <a:round/>
                          <a:headEnd type="none" w="med" len="med"/>
                          <a:tailEnd type="none" w="med" len="med"/>
                        </a:lnT>
                        <a:lnB w="12700" cap="flat" cmpd="sng" algn="ctr">
                          <a:solidFill>
                            <a:srgbClr val="6C9BB4"/>
                          </a:solidFill>
                          <a:prstDash val="solid"/>
                          <a:round/>
                          <a:headEnd type="none" w="med" len="med"/>
                          <a:tailEnd type="none" w="med" len="med"/>
                        </a:lnB>
                        <a:lnTlToBr w="12700" cmpd="sng">
                          <a:noFill/>
                          <a:prstDash val="solid"/>
                        </a:lnTlToBr>
                        <a:lnBlToTr w="12700" cmpd="sng">
                          <a:noFill/>
                          <a:prstDash val="solid"/>
                        </a:lnBlToTr>
                        <a:blipFill>
                          <a:blip r:embed="rId3"/>
                          <a:stretch>
                            <a:fillRect l="-301695" t="-401695" r="-302542" b="-201695"/>
                          </a:stretch>
                        </a:blipFill>
                      </a:tcPr>
                    </a:tc>
                    <a:tc>
                      <a:txBody>
                        <a:bodyPr/>
                        <a:lstStyle/>
                        <a:p>
                          <a:endParaRPr lang="en-US"/>
                        </a:p>
                      </a:txBody>
                      <a:tcPr anchor="ctr">
                        <a:lnL w="12700" cap="flat" cmpd="sng" algn="ctr">
                          <a:solidFill>
                            <a:srgbClr val="6C9BB4"/>
                          </a:solidFill>
                          <a:prstDash val="solid"/>
                          <a:round/>
                          <a:headEnd type="none" w="med" len="med"/>
                          <a:tailEnd type="none" w="med" len="med"/>
                        </a:lnL>
                        <a:lnR w="12700" cap="flat" cmpd="sng" algn="ctr">
                          <a:solidFill>
                            <a:srgbClr val="6C9BB4"/>
                          </a:solidFill>
                          <a:prstDash val="solid"/>
                          <a:round/>
                          <a:headEnd type="none" w="med" len="med"/>
                          <a:tailEnd type="none" w="med" len="med"/>
                        </a:lnR>
                        <a:lnT w="12700" cap="flat" cmpd="sng" algn="ctr">
                          <a:solidFill>
                            <a:srgbClr val="6C9BB4"/>
                          </a:solidFill>
                          <a:prstDash val="solid"/>
                          <a:round/>
                          <a:headEnd type="none" w="med" len="med"/>
                          <a:tailEnd type="none" w="med" len="med"/>
                        </a:lnT>
                        <a:lnB w="12700" cap="flat" cmpd="sng" algn="ctr">
                          <a:solidFill>
                            <a:srgbClr val="6C9BB4"/>
                          </a:solidFill>
                          <a:prstDash val="solid"/>
                          <a:round/>
                          <a:headEnd type="none" w="med" len="med"/>
                          <a:tailEnd type="none" w="med" len="med"/>
                        </a:lnB>
                        <a:lnTlToBr w="12700" cmpd="sng">
                          <a:noFill/>
                          <a:prstDash val="solid"/>
                        </a:lnTlToBr>
                        <a:lnBlToTr w="12700" cmpd="sng">
                          <a:noFill/>
                          <a:prstDash val="solid"/>
                        </a:lnBlToTr>
                        <a:blipFill>
                          <a:blip r:embed="rId3"/>
                          <a:stretch>
                            <a:fillRect l="-401695" t="-401695" r="-202542" b="-201695"/>
                          </a:stretch>
                        </a:blipFill>
                      </a:tcPr>
                    </a:tc>
                    <a:tc>
                      <a:txBody>
                        <a:bodyPr/>
                        <a:lstStyle/>
                        <a:p>
                          <a:pPr marL="0" algn="ctr" defTabSz="914400" rtl="0" eaLnBrk="1" latinLnBrk="0" hangingPunct="1"/>
                          <a:r>
                            <a:rPr kumimoji="0" lang="en-US" sz="1600" b="0" i="0" u="none" strike="noStrike" kern="1200" cap="none" spc="0" normalizeH="0" baseline="0" dirty="0">
                              <a:ln>
                                <a:noFill/>
                              </a:ln>
                              <a:solidFill>
                                <a:srgbClr val="6C9BB4"/>
                              </a:solidFill>
                              <a:effectLst/>
                              <a:uLnTx/>
                              <a:uFillTx/>
                              <a:latin typeface="Calibri" panose="020F0502020204030204"/>
                              <a:ea typeface="+mn-ea"/>
                              <a:cs typeface="+mn-cs"/>
                            </a:rPr>
                            <a:t>0</a:t>
                          </a:r>
                        </a:p>
                      </a:txBody>
                      <a:tcPr anchor="ctr">
                        <a:lnL w="12700" cap="flat" cmpd="sng" algn="ctr">
                          <a:solidFill>
                            <a:srgbClr val="6C9BB4"/>
                          </a:solidFill>
                          <a:prstDash val="solid"/>
                          <a:round/>
                          <a:headEnd type="none" w="med" len="med"/>
                          <a:tailEnd type="none" w="med" len="med"/>
                        </a:lnL>
                        <a:lnR w="12700" cap="flat" cmpd="sng" algn="ctr">
                          <a:solidFill>
                            <a:srgbClr val="6C9BB4"/>
                          </a:solidFill>
                          <a:prstDash val="solid"/>
                          <a:round/>
                          <a:headEnd type="none" w="med" len="med"/>
                          <a:tailEnd type="none" w="med" len="med"/>
                        </a:lnR>
                        <a:lnT w="12700" cap="flat" cmpd="sng" algn="ctr">
                          <a:solidFill>
                            <a:srgbClr val="6C9BB4"/>
                          </a:solidFill>
                          <a:prstDash val="solid"/>
                          <a:round/>
                          <a:headEnd type="none" w="med" len="med"/>
                          <a:tailEnd type="none" w="med" len="med"/>
                        </a:lnT>
                        <a:lnB w="12700" cap="flat" cmpd="sng" algn="ctr">
                          <a:solidFill>
                            <a:srgbClr val="6C9BB4"/>
                          </a:solidFill>
                          <a:prstDash val="solid"/>
                          <a:round/>
                          <a:headEnd type="none" w="med" len="med"/>
                          <a:tailEnd type="none" w="med" len="med"/>
                        </a:lnB>
                        <a:lnTlToBr w="12700" cmpd="sng">
                          <a:noFill/>
                          <a:prstDash val="solid"/>
                        </a:lnTlToBr>
                        <a:lnBlToTr w="12700" cmpd="sng">
                          <a:noFill/>
                          <a:prstDash val="solid"/>
                        </a:lnBlToTr>
                        <a:solidFill>
                          <a:srgbClr val="CEDEE6">
                            <a:alpha val="67059"/>
                          </a:srgbClr>
                        </a:solidFill>
                      </a:tcPr>
                    </a:tc>
                    <a:tc>
                      <a:txBody>
                        <a:bodyPr/>
                        <a:lstStyle/>
                        <a:p>
                          <a:pPr marL="0" algn="ctr" defTabSz="914400" rtl="0" eaLnBrk="1" latinLnBrk="0" hangingPunct="1"/>
                          <a:r>
                            <a:rPr kumimoji="0" lang="en-US" sz="1600" b="0" i="0" u="none" strike="noStrike" kern="1200" cap="none" spc="0" normalizeH="0" baseline="0" dirty="0">
                              <a:ln>
                                <a:noFill/>
                              </a:ln>
                              <a:solidFill>
                                <a:srgbClr val="6C9BB4"/>
                              </a:solidFill>
                              <a:effectLst/>
                              <a:uLnTx/>
                              <a:uFillTx/>
                              <a:latin typeface="Calibri" panose="020F0502020204030204"/>
                              <a:ea typeface="+mn-ea"/>
                              <a:cs typeface="+mn-cs"/>
                            </a:rPr>
                            <a:t>0</a:t>
                          </a:r>
                        </a:p>
                      </a:txBody>
                      <a:tcPr anchor="ctr">
                        <a:lnL w="12700" cap="flat" cmpd="sng" algn="ctr">
                          <a:solidFill>
                            <a:srgbClr val="6C9BB4"/>
                          </a:solidFill>
                          <a:prstDash val="solid"/>
                          <a:round/>
                          <a:headEnd type="none" w="med" len="med"/>
                          <a:tailEnd type="none" w="med" len="med"/>
                        </a:lnL>
                        <a:lnR w="12700" cap="flat" cmpd="sng" algn="ctr">
                          <a:solidFill>
                            <a:srgbClr val="6C9BB4"/>
                          </a:solidFill>
                          <a:prstDash val="solid"/>
                          <a:round/>
                          <a:headEnd type="none" w="med" len="med"/>
                          <a:tailEnd type="none" w="med" len="med"/>
                        </a:lnR>
                        <a:lnT w="12700" cap="flat" cmpd="sng" algn="ctr">
                          <a:solidFill>
                            <a:srgbClr val="6C9BB4"/>
                          </a:solidFill>
                          <a:prstDash val="solid"/>
                          <a:round/>
                          <a:headEnd type="none" w="med" len="med"/>
                          <a:tailEnd type="none" w="med" len="med"/>
                        </a:lnT>
                        <a:lnB w="12700" cap="flat" cmpd="sng" algn="ctr">
                          <a:solidFill>
                            <a:srgbClr val="6C9BB4"/>
                          </a:solidFill>
                          <a:prstDash val="solid"/>
                          <a:round/>
                          <a:headEnd type="none" w="med" len="med"/>
                          <a:tailEnd type="none" w="med" len="med"/>
                        </a:lnB>
                        <a:lnTlToBr w="12700" cmpd="sng">
                          <a:noFill/>
                          <a:prstDash val="solid"/>
                        </a:lnTlToBr>
                        <a:lnBlToTr w="12700" cmpd="sng">
                          <a:noFill/>
                          <a:prstDash val="solid"/>
                        </a:lnBlToTr>
                        <a:solidFill>
                          <a:srgbClr val="CEDEE6">
                            <a:alpha val="67059"/>
                          </a:srgbClr>
                        </a:solidFill>
                      </a:tcPr>
                    </a:tc>
                    <a:extLst>
                      <a:ext uri="{0D108BD9-81ED-4DB2-BD59-A6C34878D82A}">
                        <a16:rowId xmlns:a16="http://schemas.microsoft.com/office/drawing/2014/main" val="2763035660"/>
                      </a:ext>
                    </a:extLst>
                  </a:tr>
                  <a:tr h="720000">
                    <a:tc>
                      <a:txBody>
                        <a:bodyPr/>
                        <a:lstStyle/>
                        <a:p>
                          <a:pPr algn="ctr"/>
                          <a:r>
                            <a:rPr kumimoji="0" lang="en-US" sz="1600" b="0" i="0" u="none" strike="noStrike" kern="1200" cap="none" spc="0" normalizeH="0" baseline="0" noProof="0" dirty="0">
                              <a:ln>
                                <a:noFill/>
                              </a:ln>
                              <a:solidFill>
                                <a:srgbClr val="6C9BB4"/>
                              </a:solidFill>
                              <a:effectLst/>
                              <a:uLnTx/>
                              <a:uFillTx/>
                              <a:latin typeface="Calibri" panose="020F0502020204030204"/>
                              <a:ea typeface="+mn-ea"/>
                              <a:cs typeface="+mn-cs"/>
                            </a:rPr>
                            <a:t>0</a:t>
                          </a:r>
                          <a:endParaRPr lang="en-US" sz="1600" dirty="0"/>
                        </a:p>
                      </a:txBody>
                      <a:tcPr anchor="ctr">
                        <a:lnL w="12700" cap="flat" cmpd="sng" algn="ctr">
                          <a:solidFill>
                            <a:srgbClr val="6C9BB4"/>
                          </a:solidFill>
                          <a:prstDash val="solid"/>
                          <a:round/>
                          <a:headEnd type="none" w="med" len="med"/>
                          <a:tailEnd type="none" w="med" len="med"/>
                        </a:lnL>
                        <a:lnR w="12700" cap="flat" cmpd="sng" algn="ctr">
                          <a:solidFill>
                            <a:srgbClr val="6C9BB4"/>
                          </a:solidFill>
                          <a:prstDash val="solid"/>
                          <a:round/>
                          <a:headEnd type="none" w="med" len="med"/>
                          <a:tailEnd type="none" w="med" len="med"/>
                        </a:lnR>
                        <a:lnT w="12700" cap="flat" cmpd="sng" algn="ctr">
                          <a:solidFill>
                            <a:srgbClr val="6C9BB4"/>
                          </a:solidFill>
                          <a:prstDash val="solid"/>
                          <a:round/>
                          <a:headEnd type="none" w="med" len="med"/>
                          <a:tailEnd type="none" w="med" len="med"/>
                        </a:lnT>
                        <a:lnB w="12700" cap="flat" cmpd="sng" algn="ctr">
                          <a:solidFill>
                            <a:srgbClr val="6C9BB4"/>
                          </a:solidFill>
                          <a:prstDash val="solid"/>
                          <a:round/>
                          <a:headEnd type="none" w="med" len="med"/>
                          <a:tailEnd type="none" w="med" len="med"/>
                        </a:lnB>
                        <a:lnTlToBr w="12700" cmpd="sng">
                          <a:noFill/>
                          <a:prstDash val="solid"/>
                        </a:lnTlToBr>
                        <a:lnBlToTr w="12700" cmpd="sng">
                          <a:noFill/>
                          <a:prstDash val="solid"/>
                        </a:lnBlToTr>
                        <a:solidFill>
                          <a:srgbClr val="CEDEE6">
                            <a:alpha val="67059"/>
                          </a:srgbClr>
                        </a:solidFill>
                      </a:tcPr>
                    </a:tc>
                    <a:tc>
                      <a:txBody>
                        <a:bodyPr/>
                        <a:lstStyle/>
                        <a:p>
                          <a:pPr algn="ctr"/>
                          <a:r>
                            <a:rPr kumimoji="0" lang="en-US" sz="1600" b="0" i="0" u="none" strike="noStrike" kern="1200" cap="none" spc="0" normalizeH="0" baseline="0" noProof="0" dirty="0">
                              <a:ln>
                                <a:noFill/>
                              </a:ln>
                              <a:solidFill>
                                <a:srgbClr val="6C9BB4"/>
                              </a:solidFill>
                              <a:effectLst/>
                              <a:uLnTx/>
                              <a:uFillTx/>
                              <a:latin typeface="Calibri" panose="020F0502020204030204"/>
                              <a:ea typeface="+mn-ea"/>
                              <a:cs typeface="+mn-cs"/>
                            </a:rPr>
                            <a:t>0</a:t>
                          </a:r>
                          <a:endParaRPr lang="en-US" sz="1600" dirty="0"/>
                        </a:p>
                      </a:txBody>
                      <a:tcPr anchor="ctr">
                        <a:lnL w="12700" cap="flat" cmpd="sng" algn="ctr">
                          <a:solidFill>
                            <a:srgbClr val="6C9BB4"/>
                          </a:solidFill>
                          <a:prstDash val="solid"/>
                          <a:round/>
                          <a:headEnd type="none" w="med" len="med"/>
                          <a:tailEnd type="none" w="med" len="med"/>
                        </a:lnL>
                        <a:lnR w="12700" cap="flat" cmpd="sng" algn="ctr">
                          <a:solidFill>
                            <a:srgbClr val="6C9BB4"/>
                          </a:solidFill>
                          <a:prstDash val="solid"/>
                          <a:round/>
                          <a:headEnd type="none" w="med" len="med"/>
                          <a:tailEnd type="none" w="med" len="med"/>
                        </a:lnR>
                        <a:lnT w="12700" cap="flat" cmpd="sng" algn="ctr">
                          <a:solidFill>
                            <a:srgbClr val="6C9BB4"/>
                          </a:solidFill>
                          <a:prstDash val="solid"/>
                          <a:round/>
                          <a:headEnd type="none" w="med" len="med"/>
                          <a:tailEnd type="none" w="med" len="med"/>
                        </a:lnT>
                        <a:lnB w="12700" cap="flat" cmpd="sng" algn="ctr">
                          <a:solidFill>
                            <a:srgbClr val="6C9BB4"/>
                          </a:solidFill>
                          <a:prstDash val="solid"/>
                          <a:round/>
                          <a:headEnd type="none" w="med" len="med"/>
                          <a:tailEnd type="none" w="med" len="med"/>
                        </a:lnB>
                        <a:lnTlToBr w="12700" cmpd="sng">
                          <a:noFill/>
                          <a:prstDash val="solid"/>
                        </a:lnTlToBr>
                        <a:lnBlToTr w="12700" cmpd="sng">
                          <a:noFill/>
                          <a:prstDash val="solid"/>
                        </a:lnBlToTr>
                        <a:solidFill>
                          <a:srgbClr val="CEDEE6">
                            <a:alpha val="67059"/>
                          </a:srgbClr>
                        </a:solidFill>
                      </a:tcPr>
                    </a:tc>
                    <a:tc>
                      <a:txBody>
                        <a:bodyPr/>
                        <a:lstStyle/>
                        <a:p>
                          <a:pPr algn="ctr"/>
                          <a:r>
                            <a:rPr kumimoji="0" lang="en-US" sz="1600" b="0" i="0" u="none" strike="noStrike" kern="1200" cap="none" spc="0" normalizeH="0" baseline="0" noProof="0" dirty="0">
                              <a:ln>
                                <a:noFill/>
                              </a:ln>
                              <a:solidFill>
                                <a:srgbClr val="6C9BB4"/>
                              </a:solidFill>
                              <a:effectLst/>
                              <a:uLnTx/>
                              <a:uFillTx/>
                              <a:latin typeface="Calibri" panose="020F0502020204030204"/>
                              <a:ea typeface="+mn-ea"/>
                              <a:cs typeface="+mn-cs"/>
                            </a:rPr>
                            <a:t>0</a:t>
                          </a:r>
                          <a:endParaRPr lang="en-US" sz="1600" dirty="0"/>
                        </a:p>
                      </a:txBody>
                      <a:tcPr anchor="ctr">
                        <a:lnL w="12700" cap="flat" cmpd="sng" algn="ctr">
                          <a:solidFill>
                            <a:srgbClr val="6C9BB4"/>
                          </a:solidFill>
                          <a:prstDash val="solid"/>
                          <a:round/>
                          <a:headEnd type="none" w="med" len="med"/>
                          <a:tailEnd type="none" w="med" len="med"/>
                        </a:lnL>
                        <a:lnR w="12700" cap="flat" cmpd="sng" algn="ctr">
                          <a:solidFill>
                            <a:srgbClr val="6C9BB4"/>
                          </a:solidFill>
                          <a:prstDash val="solid"/>
                          <a:round/>
                          <a:headEnd type="none" w="med" len="med"/>
                          <a:tailEnd type="none" w="med" len="med"/>
                        </a:lnR>
                        <a:lnT w="12700" cap="flat" cmpd="sng" algn="ctr">
                          <a:solidFill>
                            <a:srgbClr val="6C9BB4"/>
                          </a:solidFill>
                          <a:prstDash val="solid"/>
                          <a:round/>
                          <a:headEnd type="none" w="med" len="med"/>
                          <a:tailEnd type="none" w="med" len="med"/>
                        </a:lnT>
                        <a:lnB w="12700" cap="flat" cmpd="sng" algn="ctr">
                          <a:solidFill>
                            <a:srgbClr val="6C9BB4"/>
                          </a:solidFill>
                          <a:prstDash val="solid"/>
                          <a:round/>
                          <a:headEnd type="none" w="med" len="med"/>
                          <a:tailEnd type="none" w="med" len="med"/>
                        </a:lnB>
                        <a:lnTlToBr w="12700" cmpd="sng">
                          <a:noFill/>
                          <a:prstDash val="solid"/>
                        </a:lnTlToBr>
                        <a:lnBlToTr w="12700" cmpd="sng">
                          <a:noFill/>
                          <a:prstDash val="solid"/>
                        </a:lnBlToTr>
                        <a:solidFill>
                          <a:srgbClr val="CEDEE6">
                            <a:alpha val="67059"/>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dirty="0">
                              <a:solidFill>
                                <a:srgbClr val="6C9BB4"/>
                              </a:solidFill>
                            </a:rPr>
                            <a:t>0</a:t>
                          </a:r>
                          <a:endParaRPr lang="en-US" sz="1600" b="0" dirty="0"/>
                        </a:p>
                      </a:txBody>
                      <a:tcPr anchor="ctr">
                        <a:lnL w="12700" cap="flat" cmpd="sng" algn="ctr">
                          <a:solidFill>
                            <a:srgbClr val="6C9BB4"/>
                          </a:solidFill>
                          <a:prstDash val="solid"/>
                          <a:round/>
                          <a:headEnd type="none" w="med" len="med"/>
                          <a:tailEnd type="none" w="med" len="med"/>
                        </a:lnL>
                        <a:lnR w="12700" cap="flat" cmpd="sng" algn="ctr">
                          <a:solidFill>
                            <a:srgbClr val="6C9BB4"/>
                          </a:solidFill>
                          <a:prstDash val="solid"/>
                          <a:round/>
                          <a:headEnd type="none" w="med" len="med"/>
                          <a:tailEnd type="none" w="med" len="med"/>
                        </a:lnR>
                        <a:lnT w="12700" cap="flat" cmpd="sng" algn="ctr">
                          <a:solidFill>
                            <a:srgbClr val="6C9BB4"/>
                          </a:solidFill>
                          <a:prstDash val="solid"/>
                          <a:round/>
                          <a:headEnd type="none" w="med" len="med"/>
                          <a:tailEnd type="none" w="med" len="med"/>
                        </a:lnT>
                        <a:lnB w="12700" cap="flat" cmpd="sng" algn="ctr">
                          <a:solidFill>
                            <a:srgbClr val="6C9BB4"/>
                          </a:solidFill>
                          <a:prstDash val="solid"/>
                          <a:round/>
                          <a:headEnd type="none" w="med" len="med"/>
                          <a:tailEnd type="none" w="med" len="med"/>
                        </a:lnB>
                        <a:lnTlToBr w="12700" cmpd="sng">
                          <a:noFill/>
                          <a:prstDash val="solid"/>
                        </a:lnTlToBr>
                        <a:lnBlToTr w="12700" cmpd="sng">
                          <a:noFill/>
                          <a:prstDash val="solid"/>
                        </a:lnBlToTr>
                        <a:solidFill>
                          <a:srgbClr val="CEDEE6">
                            <a:alpha val="67059"/>
                          </a:srgbClr>
                        </a:solidFill>
                      </a:tcPr>
                    </a:tc>
                    <a:tc>
                      <a:txBody>
                        <a:bodyPr/>
                        <a:lstStyle/>
                        <a:p>
                          <a:pPr algn="ctr"/>
                          <a:r>
                            <a:rPr kumimoji="0" lang="en-US" sz="1600" b="0" i="0" u="none" strike="noStrike" kern="1200" cap="none" spc="0" normalizeH="0" baseline="0" noProof="0" dirty="0">
                              <a:ln>
                                <a:noFill/>
                              </a:ln>
                              <a:solidFill>
                                <a:srgbClr val="6C9BB4"/>
                              </a:solidFill>
                              <a:effectLst/>
                              <a:uLnTx/>
                              <a:uFillTx/>
                              <a:latin typeface="Calibri" panose="020F0502020204030204"/>
                              <a:ea typeface="+mn-ea"/>
                              <a:cs typeface="+mn-cs"/>
                            </a:rPr>
                            <a:t>0</a:t>
                          </a:r>
                          <a:endParaRPr lang="en-US" sz="1600" dirty="0"/>
                        </a:p>
                      </a:txBody>
                      <a:tcPr anchor="ctr">
                        <a:lnL w="12700" cap="flat" cmpd="sng" algn="ctr">
                          <a:solidFill>
                            <a:srgbClr val="6C9BB4"/>
                          </a:solidFill>
                          <a:prstDash val="solid"/>
                          <a:round/>
                          <a:headEnd type="none" w="med" len="med"/>
                          <a:tailEnd type="none" w="med" len="med"/>
                        </a:lnL>
                        <a:lnR w="12700" cap="flat" cmpd="sng" algn="ctr">
                          <a:solidFill>
                            <a:srgbClr val="6C9BB4"/>
                          </a:solidFill>
                          <a:prstDash val="solid"/>
                          <a:round/>
                          <a:headEnd type="none" w="med" len="med"/>
                          <a:tailEnd type="none" w="med" len="med"/>
                        </a:lnR>
                        <a:lnT w="12700" cap="flat" cmpd="sng" algn="ctr">
                          <a:solidFill>
                            <a:srgbClr val="6C9BB4"/>
                          </a:solidFill>
                          <a:prstDash val="solid"/>
                          <a:round/>
                          <a:headEnd type="none" w="med" len="med"/>
                          <a:tailEnd type="none" w="med" len="med"/>
                        </a:lnT>
                        <a:lnB w="12700" cap="flat" cmpd="sng" algn="ctr">
                          <a:solidFill>
                            <a:srgbClr val="6C9BB4"/>
                          </a:solidFill>
                          <a:prstDash val="solid"/>
                          <a:round/>
                          <a:headEnd type="none" w="med" len="med"/>
                          <a:tailEnd type="none" w="med" len="med"/>
                        </a:lnB>
                        <a:lnTlToBr w="12700" cmpd="sng">
                          <a:noFill/>
                          <a:prstDash val="solid"/>
                        </a:lnTlToBr>
                        <a:lnBlToTr w="12700" cmpd="sng">
                          <a:noFill/>
                          <a:prstDash val="solid"/>
                        </a:lnBlToTr>
                        <a:solidFill>
                          <a:srgbClr val="CEDEE6">
                            <a:alpha val="67059"/>
                          </a:srgbClr>
                        </a:solidFill>
                      </a:tcPr>
                    </a:tc>
                    <a:tc>
                      <a:txBody>
                        <a:bodyPr/>
                        <a:lstStyle/>
                        <a:p>
                          <a:endParaRPr lang="en-US"/>
                        </a:p>
                      </a:txBody>
                      <a:tcPr anchor="ctr">
                        <a:lnL w="12700" cap="flat" cmpd="sng" algn="ctr">
                          <a:solidFill>
                            <a:srgbClr val="6C9BB4"/>
                          </a:solidFill>
                          <a:prstDash val="solid"/>
                          <a:round/>
                          <a:headEnd type="none" w="med" len="med"/>
                          <a:tailEnd type="none" w="med" len="med"/>
                        </a:lnL>
                        <a:lnR w="12700" cap="flat" cmpd="sng" algn="ctr">
                          <a:solidFill>
                            <a:srgbClr val="6C9BB4"/>
                          </a:solidFill>
                          <a:prstDash val="solid"/>
                          <a:round/>
                          <a:headEnd type="none" w="med" len="med"/>
                          <a:tailEnd type="none" w="med" len="med"/>
                        </a:lnR>
                        <a:lnT w="12700" cap="flat" cmpd="sng" algn="ctr">
                          <a:solidFill>
                            <a:srgbClr val="6C9BB4"/>
                          </a:solidFill>
                          <a:prstDash val="solid"/>
                          <a:round/>
                          <a:headEnd type="none" w="med" len="med"/>
                          <a:tailEnd type="none" w="med" len="med"/>
                        </a:lnT>
                        <a:lnB w="12700" cap="flat" cmpd="sng" algn="ctr">
                          <a:solidFill>
                            <a:srgbClr val="6C9BB4"/>
                          </a:solidFill>
                          <a:prstDash val="solid"/>
                          <a:round/>
                          <a:headEnd type="none" w="med" len="med"/>
                          <a:tailEnd type="none" w="med" len="med"/>
                        </a:lnB>
                        <a:lnTlToBr w="12700" cmpd="sng">
                          <a:noFill/>
                          <a:prstDash val="solid"/>
                        </a:lnTlToBr>
                        <a:lnBlToTr w="12700" cmpd="sng">
                          <a:noFill/>
                          <a:prstDash val="solid"/>
                        </a:lnBlToTr>
                        <a:blipFill>
                          <a:blip r:embed="rId3"/>
                          <a:stretch>
                            <a:fillRect l="-497479" t="-501695" r="-100840" b="-101695"/>
                          </a:stretch>
                        </a:blipFill>
                      </a:tcPr>
                    </a:tc>
                    <a:tc>
                      <a:txBody>
                        <a:bodyPr/>
                        <a:lstStyle/>
                        <a:p>
                          <a:pPr algn="ctr"/>
                          <a:r>
                            <a:rPr lang="en-US" sz="1600" b="0" dirty="0">
                              <a:solidFill>
                                <a:srgbClr val="6C9BB4"/>
                              </a:solidFill>
                            </a:rPr>
                            <a:t>0</a:t>
                          </a:r>
                          <a:endParaRPr lang="en-US" sz="1600" b="0" dirty="0"/>
                        </a:p>
                      </a:txBody>
                      <a:tcPr anchor="ctr">
                        <a:lnL w="12700" cap="flat" cmpd="sng" algn="ctr">
                          <a:solidFill>
                            <a:srgbClr val="6C9BB4"/>
                          </a:solidFill>
                          <a:prstDash val="solid"/>
                          <a:round/>
                          <a:headEnd type="none" w="med" len="med"/>
                          <a:tailEnd type="none" w="med" len="med"/>
                        </a:lnL>
                        <a:lnR w="12700" cap="flat" cmpd="sng" algn="ctr">
                          <a:solidFill>
                            <a:srgbClr val="6C9BB4"/>
                          </a:solidFill>
                          <a:prstDash val="solid"/>
                          <a:round/>
                          <a:headEnd type="none" w="med" len="med"/>
                          <a:tailEnd type="none" w="med" len="med"/>
                        </a:lnR>
                        <a:lnT w="12700" cap="flat" cmpd="sng" algn="ctr">
                          <a:solidFill>
                            <a:srgbClr val="6C9BB4"/>
                          </a:solidFill>
                          <a:prstDash val="solid"/>
                          <a:round/>
                          <a:headEnd type="none" w="med" len="med"/>
                          <a:tailEnd type="none" w="med" len="med"/>
                        </a:lnT>
                        <a:lnB w="12700" cap="flat" cmpd="sng" algn="ctr">
                          <a:solidFill>
                            <a:srgbClr val="6C9BB4"/>
                          </a:solidFill>
                          <a:prstDash val="solid"/>
                          <a:round/>
                          <a:headEnd type="none" w="med" len="med"/>
                          <a:tailEnd type="none" w="med" len="med"/>
                        </a:lnB>
                        <a:lnTlToBr w="12700" cmpd="sng">
                          <a:noFill/>
                          <a:prstDash val="solid"/>
                        </a:lnTlToBr>
                        <a:lnBlToTr w="12700" cmpd="sng">
                          <a:noFill/>
                          <a:prstDash val="solid"/>
                        </a:lnBlToTr>
                        <a:solidFill>
                          <a:srgbClr val="CEDEE6">
                            <a:alpha val="67059"/>
                          </a:srgbClr>
                        </a:solidFill>
                      </a:tcPr>
                    </a:tc>
                    <a:extLst>
                      <a:ext uri="{0D108BD9-81ED-4DB2-BD59-A6C34878D82A}">
                        <a16:rowId xmlns:a16="http://schemas.microsoft.com/office/drawing/2014/main" val="1399987807"/>
                      </a:ext>
                    </a:extLst>
                  </a:tr>
                  <a:tr h="720000">
                    <a:tc>
                      <a:txBody>
                        <a:bodyPr/>
                        <a:lstStyle/>
                        <a:p>
                          <a:pPr algn="ctr"/>
                          <a:r>
                            <a:rPr lang="en-US" sz="1600" b="0" dirty="0">
                              <a:solidFill>
                                <a:srgbClr val="6C9BB4"/>
                              </a:solidFill>
                            </a:rPr>
                            <a:t>0</a:t>
                          </a:r>
                          <a:endParaRPr lang="en-US" sz="1600" b="0" dirty="0"/>
                        </a:p>
                      </a:txBody>
                      <a:tcPr anchor="ctr">
                        <a:lnL w="12700" cap="flat" cmpd="sng" algn="ctr">
                          <a:solidFill>
                            <a:srgbClr val="6C9BB4"/>
                          </a:solidFill>
                          <a:prstDash val="solid"/>
                          <a:round/>
                          <a:headEnd type="none" w="med" len="med"/>
                          <a:tailEnd type="none" w="med" len="med"/>
                        </a:lnL>
                        <a:lnR w="12700" cap="flat" cmpd="sng" algn="ctr">
                          <a:solidFill>
                            <a:srgbClr val="6C9BB4"/>
                          </a:solidFill>
                          <a:prstDash val="solid"/>
                          <a:round/>
                          <a:headEnd type="none" w="med" len="med"/>
                          <a:tailEnd type="none" w="med" len="med"/>
                        </a:lnR>
                        <a:lnT w="12700" cap="flat" cmpd="sng" algn="ctr">
                          <a:solidFill>
                            <a:srgbClr val="6C9BB4"/>
                          </a:solidFill>
                          <a:prstDash val="solid"/>
                          <a:round/>
                          <a:headEnd type="none" w="med" len="med"/>
                          <a:tailEnd type="none" w="med" len="med"/>
                        </a:lnT>
                        <a:lnB w="12700" cap="flat" cmpd="sng" algn="ctr">
                          <a:solidFill>
                            <a:srgbClr val="6C9BB4"/>
                          </a:solidFill>
                          <a:prstDash val="solid"/>
                          <a:round/>
                          <a:headEnd type="none" w="med" len="med"/>
                          <a:tailEnd type="none" w="med" len="med"/>
                        </a:lnB>
                        <a:lnTlToBr w="12700" cmpd="sng">
                          <a:noFill/>
                          <a:prstDash val="solid"/>
                        </a:lnTlToBr>
                        <a:lnBlToTr w="12700" cmpd="sng">
                          <a:noFill/>
                          <a:prstDash val="solid"/>
                        </a:lnBlToTr>
                        <a:solidFill>
                          <a:srgbClr val="CEDEE6">
                            <a:alpha val="67059"/>
                          </a:srgbClr>
                        </a:solidFill>
                      </a:tcPr>
                    </a:tc>
                    <a:tc>
                      <a:txBody>
                        <a:bodyPr/>
                        <a:lstStyle/>
                        <a:p>
                          <a:pPr algn="ctr"/>
                          <a:r>
                            <a:rPr lang="en-US" sz="1600" b="0" dirty="0">
                              <a:solidFill>
                                <a:srgbClr val="6C9BB4"/>
                              </a:solidFill>
                            </a:rPr>
                            <a:t>0</a:t>
                          </a:r>
                          <a:endParaRPr lang="en-US" sz="1600" b="0" dirty="0"/>
                        </a:p>
                      </a:txBody>
                      <a:tcPr anchor="ctr">
                        <a:lnL w="12700" cap="flat" cmpd="sng" algn="ctr">
                          <a:solidFill>
                            <a:srgbClr val="6C9BB4"/>
                          </a:solidFill>
                          <a:prstDash val="solid"/>
                          <a:round/>
                          <a:headEnd type="none" w="med" len="med"/>
                          <a:tailEnd type="none" w="med" len="med"/>
                        </a:lnL>
                        <a:lnR w="12700" cap="flat" cmpd="sng" algn="ctr">
                          <a:solidFill>
                            <a:srgbClr val="6C9BB4"/>
                          </a:solidFill>
                          <a:prstDash val="solid"/>
                          <a:round/>
                          <a:headEnd type="none" w="med" len="med"/>
                          <a:tailEnd type="none" w="med" len="med"/>
                        </a:lnR>
                        <a:lnT w="12700" cap="flat" cmpd="sng" algn="ctr">
                          <a:solidFill>
                            <a:srgbClr val="6C9BB4"/>
                          </a:solidFill>
                          <a:prstDash val="solid"/>
                          <a:round/>
                          <a:headEnd type="none" w="med" len="med"/>
                          <a:tailEnd type="none" w="med" len="med"/>
                        </a:lnT>
                        <a:lnB w="12700" cap="flat" cmpd="sng" algn="ctr">
                          <a:solidFill>
                            <a:srgbClr val="6C9BB4"/>
                          </a:solidFill>
                          <a:prstDash val="solid"/>
                          <a:round/>
                          <a:headEnd type="none" w="med" len="med"/>
                          <a:tailEnd type="none" w="med" len="med"/>
                        </a:lnB>
                        <a:lnTlToBr w="12700" cmpd="sng">
                          <a:noFill/>
                          <a:prstDash val="solid"/>
                        </a:lnTlToBr>
                        <a:lnBlToTr w="12700" cmpd="sng">
                          <a:noFill/>
                          <a:prstDash val="solid"/>
                        </a:lnBlToTr>
                        <a:solidFill>
                          <a:srgbClr val="CEDEE6">
                            <a:alpha val="67059"/>
                          </a:srgbClr>
                        </a:solidFill>
                      </a:tcPr>
                    </a:tc>
                    <a:tc>
                      <a:txBody>
                        <a:bodyPr/>
                        <a:lstStyle/>
                        <a:p>
                          <a:pPr algn="ctr"/>
                          <a:r>
                            <a:rPr lang="en-US" sz="1600" b="0" dirty="0">
                              <a:solidFill>
                                <a:srgbClr val="6C9BB4"/>
                              </a:solidFill>
                            </a:rPr>
                            <a:t>0</a:t>
                          </a:r>
                          <a:endParaRPr lang="en-US" sz="1600" b="0" dirty="0"/>
                        </a:p>
                      </a:txBody>
                      <a:tcPr anchor="ctr">
                        <a:lnL w="12700" cap="flat" cmpd="sng" algn="ctr">
                          <a:solidFill>
                            <a:srgbClr val="6C9BB4"/>
                          </a:solidFill>
                          <a:prstDash val="solid"/>
                          <a:round/>
                          <a:headEnd type="none" w="med" len="med"/>
                          <a:tailEnd type="none" w="med" len="med"/>
                        </a:lnL>
                        <a:lnR w="12700" cap="flat" cmpd="sng" algn="ctr">
                          <a:solidFill>
                            <a:srgbClr val="6C9BB4"/>
                          </a:solidFill>
                          <a:prstDash val="solid"/>
                          <a:round/>
                          <a:headEnd type="none" w="med" len="med"/>
                          <a:tailEnd type="none" w="med" len="med"/>
                        </a:lnR>
                        <a:lnT w="12700" cap="flat" cmpd="sng" algn="ctr">
                          <a:solidFill>
                            <a:srgbClr val="6C9BB4"/>
                          </a:solidFill>
                          <a:prstDash val="solid"/>
                          <a:round/>
                          <a:headEnd type="none" w="med" len="med"/>
                          <a:tailEnd type="none" w="med" len="med"/>
                        </a:lnT>
                        <a:lnB w="12700" cap="flat" cmpd="sng" algn="ctr">
                          <a:solidFill>
                            <a:srgbClr val="6C9BB4"/>
                          </a:solidFill>
                          <a:prstDash val="solid"/>
                          <a:round/>
                          <a:headEnd type="none" w="med" len="med"/>
                          <a:tailEnd type="none" w="med" len="med"/>
                        </a:lnB>
                        <a:lnTlToBr w="12700" cmpd="sng">
                          <a:noFill/>
                          <a:prstDash val="solid"/>
                        </a:lnTlToBr>
                        <a:lnBlToTr w="12700" cmpd="sng">
                          <a:noFill/>
                          <a:prstDash val="solid"/>
                        </a:lnBlToTr>
                        <a:solidFill>
                          <a:srgbClr val="CEDEE6">
                            <a:alpha val="67059"/>
                          </a:srgbClr>
                        </a:solidFill>
                      </a:tcPr>
                    </a:tc>
                    <a:tc>
                      <a:txBody>
                        <a:bodyPr/>
                        <a:lstStyle/>
                        <a:p>
                          <a:pPr algn="ctr"/>
                          <a:r>
                            <a:rPr lang="en-US" sz="1600" b="0" dirty="0">
                              <a:solidFill>
                                <a:srgbClr val="6C9BB4"/>
                              </a:solidFill>
                            </a:rPr>
                            <a:t>0</a:t>
                          </a:r>
                          <a:endParaRPr lang="en-US" sz="1600" b="0" dirty="0"/>
                        </a:p>
                      </a:txBody>
                      <a:tcPr anchor="ctr">
                        <a:lnL w="12700" cap="flat" cmpd="sng" algn="ctr">
                          <a:solidFill>
                            <a:srgbClr val="6C9BB4"/>
                          </a:solidFill>
                          <a:prstDash val="solid"/>
                          <a:round/>
                          <a:headEnd type="none" w="med" len="med"/>
                          <a:tailEnd type="none" w="med" len="med"/>
                        </a:lnL>
                        <a:lnR w="12700" cap="flat" cmpd="sng" algn="ctr">
                          <a:solidFill>
                            <a:srgbClr val="6C9BB4"/>
                          </a:solidFill>
                          <a:prstDash val="solid"/>
                          <a:round/>
                          <a:headEnd type="none" w="med" len="med"/>
                          <a:tailEnd type="none" w="med" len="med"/>
                        </a:lnR>
                        <a:lnT w="12700" cap="flat" cmpd="sng" algn="ctr">
                          <a:solidFill>
                            <a:srgbClr val="6C9BB4"/>
                          </a:solidFill>
                          <a:prstDash val="solid"/>
                          <a:round/>
                          <a:headEnd type="none" w="med" len="med"/>
                          <a:tailEnd type="none" w="med" len="med"/>
                        </a:lnT>
                        <a:lnB w="12700" cap="flat" cmpd="sng" algn="ctr">
                          <a:solidFill>
                            <a:srgbClr val="6C9BB4"/>
                          </a:solidFill>
                          <a:prstDash val="solid"/>
                          <a:round/>
                          <a:headEnd type="none" w="med" len="med"/>
                          <a:tailEnd type="none" w="med" len="med"/>
                        </a:lnB>
                        <a:lnTlToBr w="12700" cmpd="sng">
                          <a:noFill/>
                          <a:prstDash val="solid"/>
                        </a:lnTlToBr>
                        <a:lnBlToTr w="12700" cmpd="sng">
                          <a:noFill/>
                          <a:prstDash val="solid"/>
                        </a:lnBlToTr>
                        <a:solidFill>
                          <a:srgbClr val="CEDEE6">
                            <a:alpha val="67059"/>
                          </a:srgbClr>
                        </a:solidFill>
                      </a:tcPr>
                    </a:tc>
                    <a:tc>
                      <a:txBody>
                        <a:bodyPr/>
                        <a:lstStyle/>
                        <a:p>
                          <a:pPr algn="ctr"/>
                          <a:r>
                            <a:rPr lang="en-US" sz="1600" b="0" dirty="0">
                              <a:solidFill>
                                <a:srgbClr val="6C9BB4"/>
                              </a:solidFill>
                            </a:rPr>
                            <a:t>0</a:t>
                          </a:r>
                          <a:endParaRPr lang="en-US" sz="1600" b="0" dirty="0"/>
                        </a:p>
                      </a:txBody>
                      <a:tcPr anchor="ctr">
                        <a:lnL w="12700" cap="flat" cmpd="sng" algn="ctr">
                          <a:solidFill>
                            <a:srgbClr val="6C9BB4"/>
                          </a:solidFill>
                          <a:prstDash val="solid"/>
                          <a:round/>
                          <a:headEnd type="none" w="med" len="med"/>
                          <a:tailEnd type="none" w="med" len="med"/>
                        </a:lnL>
                        <a:lnR w="12700" cap="flat" cmpd="sng" algn="ctr">
                          <a:solidFill>
                            <a:srgbClr val="6C9BB4"/>
                          </a:solidFill>
                          <a:prstDash val="solid"/>
                          <a:round/>
                          <a:headEnd type="none" w="med" len="med"/>
                          <a:tailEnd type="none" w="med" len="med"/>
                        </a:lnR>
                        <a:lnT w="12700" cap="flat" cmpd="sng" algn="ctr">
                          <a:solidFill>
                            <a:srgbClr val="6C9BB4"/>
                          </a:solidFill>
                          <a:prstDash val="solid"/>
                          <a:round/>
                          <a:headEnd type="none" w="med" len="med"/>
                          <a:tailEnd type="none" w="med" len="med"/>
                        </a:lnT>
                        <a:lnB w="12700" cap="flat" cmpd="sng" algn="ctr">
                          <a:solidFill>
                            <a:srgbClr val="6C9BB4"/>
                          </a:solidFill>
                          <a:prstDash val="solid"/>
                          <a:round/>
                          <a:headEnd type="none" w="med" len="med"/>
                          <a:tailEnd type="none" w="med" len="med"/>
                        </a:lnB>
                        <a:lnTlToBr w="12700" cmpd="sng">
                          <a:noFill/>
                          <a:prstDash val="solid"/>
                        </a:lnTlToBr>
                        <a:lnBlToTr w="12700" cmpd="sng">
                          <a:noFill/>
                          <a:prstDash val="solid"/>
                        </a:lnBlToTr>
                        <a:solidFill>
                          <a:srgbClr val="CEDEE6">
                            <a:alpha val="67059"/>
                          </a:srgbClr>
                        </a:solidFill>
                      </a:tcPr>
                    </a:tc>
                    <a:tc>
                      <a:txBody>
                        <a:bodyPr/>
                        <a:lstStyle/>
                        <a:p>
                          <a:pPr algn="ctr"/>
                          <a:r>
                            <a:rPr lang="en-US" sz="1600" b="0" dirty="0">
                              <a:solidFill>
                                <a:srgbClr val="6C9BB4"/>
                              </a:solidFill>
                            </a:rPr>
                            <a:t>0</a:t>
                          </a:r>
                          <a:endParaRPr lang="en-US" sz="1600" b="0" dirty="0"/>
                        </a:p>
                      </a:txBody>
                      <a:tcPr anchor="ctr">
                        <a:lnL w="12700" cap="flat" cmpd="sng" algn="ctr">
                          <a:solidFill>
                            <a:srgbClr val="6C9BB4"/>
                          </a:solidFill>
                          <a:prstDash val="solid"/>
                          <a:round/>
                          <a:headEnd type="none" w="med" len="med"/>
                          <a:tailEnd type="none" w="med" len="med"/>
                        </a:lnL>
                        <a:lnR w="12700" cap="flat" cmpd="sng" algn="ctr">
                          <a:solidFill>
                            <a:srgbClr val="6C9BB4"/>
                          </a:solidFill>
                          <a:prstDash val="solid"/>
                          <a:round/>
                          <a:headEnd type="none" w="med" len="med"/>
                          <a:tailEnd type="none" w="med" len="med"/>
                        </a:lnR>
                        <a:lnT w="12700" cap="flat" cmpd="sng" algn="ctr">
                          <a:solidFill>
                            <a:srgbClr val="6C9BB4"/>
                          </a:solidFill>
                          <a:prstDash val="solid"/>
                          <a:round/>
                          <a:headEnd type="none" w="med" len="med"/>
                          <a:tailEnd type="none" w="med" len="med"/>
                        </a:lnT>
                        <a:lnB w="12700" cap="flat" cmpd="sng" algn="ctr">
                          <a:solidFill>
                            <a:srgbClr val="6C9BB4"/>
                          </a:solidFill>
                          <a:prstDash val="solid"/>
                          <a:round/>
                          <a:headEnd type="none" w="med" len="med"/>
                          <a:tailEnd type="none" w="med" len="med"/>
                        </a:lnB>
                        <a:lnTlToBr w="12700" cmpd="sng">
                          <a:noFill/>
                          <a:prstDash val="solid"/>
                        </a:lnTlToBr>
                        <a:lnBlToTr w="12700" cmpd="sng">
                          <a:noFill/>
                          <a:prstDash val="solid"/>
                        </a:lnBlToTr>
                        <a:solidFill>
                          <a:srgbClr val="CEDEE6">
                            <a:alpha val="67059"/>
                          </a:srgbClr>
                        </a:solidFill>
                      </a:tcPr>
                    </a:tc>
                    <a:tc>
                      <a:txBody>
                        <a:bodyPr/>
                        <a:lstStyle/>
                        <a:p>
                          <a:endParaRPr lang="en-US"/>
                        </a:p>
                      </a:txBody>
                      <a:tcPr anchor="ctr">
                        <a:lnL w="12700" cap="flat" cmpd="sng" algn="ctr">
                          <a:solidFill>
                            <a:srgbClr val="6C9BB4"/>
                          </a:solidFill>
                          <a:prstDash val="solid"/>
                          <a:round/>
                          <a:headEnd type="none" w="med" len="med"/>
                          <a:tailEnd type="none" w="med" len="med"/>
                        </a:lnL>
                        <a:lnR w="12700" cap="flat" cmpd="sng" algn="ctr">
                          <a:solidFill>
                            <a:srgbClr val="6C9BB4"/>
                          </a:solidFill>
                          <a:prstDash val="solid"/>
                          <a:round/>
                          <a:headEnd type="none" w="med" len="med"/>
                          <a:tailEnd type="none" w="med" len="med"/>
                        </a:lnR>
                        <a:lnT w="12700" cap="flat" cmpd="sng" algn="ctr">
                          <a:solidFill>
                            <a:srgbClr val="6C9BB4"/>
                          </a:solidFill>
                          <a:prstDash val="solid"/>
                          <a:round/>
                          <a:headEnd type="none" w="med" len="med"/>
                          <a:tailEnd type="none" w="med" len="med"/>
                        </a:lnT>
                        <a:lnB w="12700" cap="flat" cmpd="sng" algn="ctr">
                          <a:solidFill>
                            <a:srgbClr val="6C9BB4"/>
                          </a:solidFill>
                          <a:prstDash val="solid"/>
                          <a:round/>
                          <a:headEnd type="none" w="med" len="med"/>
                          <a:tailEnd type="none" w="med" len="med"/>
                        </a:lnB>
                        <a:lnTlToBr w="12700" cmpd="sng">
                          <a:noFill/>
                          <a:prstDash val="solid"/>
                        </a:lnTlToBr>
                        <a:lnBlToTr w="12700" cmpd="sng">
                          <a:noFill/>
                          <a:prstDash val="solid"/>
                        </a:lnBlToTr>
                        <a:blipFill>
                          <a:blip r:embed="rId3"/>
                          <a:stretch>
                            <a:fillRect l="-602542" t="-601695" r="-1695" b="-1695"/>
                          </a:stretch>
                        </a:blipFill>
                      </a:tcPr>
                    </a:tc>
                    <a:extLst>
                      <a:ext uri="{0D108BD9-81ED-4DB2-BD59-A6C34878D82A}">
                        <a16:rowId xmlns:a16="http://schemas.microsoft.com/office/drawing/2014/main" val="931155561"/>
                      </a:ext>
                    </a:extLst>
                  </a:tr>
                </a:tbl>
              </a:graphicData>
            </a:graphic>
          </p:graphicFrame>
        </mc:Fallback>
      </mc:AlternateContent>
      <mc:AlternateContent xmlns:mc="http://schemas.openxmlformats.org/markup-compatibility/2006" xmlns:a14="http://schemas.microsoft.com/office/drawing/2010/main">
        <mc:Choice Requires="a14">
          <p:sp>
            <p:nvSpPr>
              <p:cNvPr id="32" name="Content Placeholder 3">
                <a:extLst>
                  <a:ext uri="{FF2B5EF4-FFF2-40B4-BE49-F238E27FC236}">
                    <a16:creationId xmlns:a16="http://schemas.microsoft.com/office/drawing/2014/main" id="{E28E10C1-F6E9-33FF-0BED-50AC2EF7C67B}"/>
                  </a:ext>
                </a:extLst>
              </p:cNvPr>
              <p:cNvSpPr>
                <a:spLocks noGrp="1"/>
              </p:cNvSpPr>
              <p:nvPr>
                <p:ph idx="1"/>
              </p:nvPr>
            </p:nvSpPr>
            <p:spPr>
              <a:xfrm>
                <a:off x="6361950" y="1634580"/>
                <a:ext cx="4944556" cy="4084366"/>
              </a:xfrm>
            </p:spPr>
            <p:txBody>
              <a:bodyPr/>
              <a:lstStyle/>
              <a:p>
                <a:pPr marL="0" indent="0">
                  <a:buNone/>
                </a:pPr>
                <a:r>
                  <a:rPr lang="en-US" sz="1800" b="1" dirty="0"/>
                  <a:t>Systematic error </a:t>
                </a:r>
                <a14:m>
                  <m:oMath xmlns:m="http://schemas.openxmlformats.org/officeDocument/2006/math">
                    <m:r>
                      <a:rPr lang="nl-BE" sz="1800" b="1" i="1" smtClean="0">
                        <a:latin typeface="Cambria Math" panose="02040503050406030204" pitchFamily="18" charset="0"/>
                      </a:rPr>
                      <m:t>(</m:t>
                    </m:r>
                    <m:sSub>
                      <m:sSubPr>
                        <m:ctrlPr>
                          <a:rPr lang="nl-BE" sz="1800" b="1" i="1" smtClean="0">
                            <a:latin typeface="Cambria Math" panose="02040503050406030204" pitchFamily="18" charset="0"/>
                          </a:rPr>
                        </m:ctrlPr>
                      </m:sSubPr>
                      <m:e>
                        <m:r>
                          <a:rPr lang="nl-BE" sz="1800" b="1" i="1" smtClean="0">
                            <a:latin typeface="Cambria Math" panose="02040503050406030204" pitchFamily="18" charset="0"/>
                          </a:rPr>
                          <m:t>𝝈</m:t>
                        </m:r>
                      </m:e>
                      <m:sub>
                        <m:r>
                          <a:rPr lang="nl-BE" sz="1800" b="1" i="1" smtClean="0">
                            <a:latin typeface="Cambria Math" panose="02040503050406030204" pitchFamily="18" charset="0"/>
                          </a:rPr>
                          <m:t>𝒄𝒐𝒗</m:t>
                        </m:r>
                      </m:sub>
                    </m:sSub>
                    <m:r>
                      <a:rPr lang="nl-BE" sz="1800" b="1" i="1" smtClean="0">
                        <a:latin typeface="Cambria Math" panose="02040503050406030204" pitchFamily="18" charset="0"/>
                      </a:rPr>
                      <m:t>)</m:t>
                    </m:r>
                  </m:oMath>
                </a14:m>
                <a:r>
                  <a:rPr lang="en-US" sz="1800" b="1" dirty="0"/>
                  <a:t> = (0.0345 m³/m³)² </a:t>
                </a:r>
              </a:p>
              <a:p>
                <a:pPr marL="0" indent="0">
                  <a:buNone/>
                </a:pPr>
                <a:r>
                  <a:rPr lang="en-US" sz="1800" b="1" dirty="0"/>
                  <a:t>Random error </a:t>
                </a:r>
                <a14:m>
                  <m:oMath xmlns:m="http://schemas.openxmlformats.org/officeDocument/2006/math">
                    <m:r>
                      <a:rPr lang="nl-BE" sz="1800" b="1" i="1" smtClean="0">
                        <a:latin typeface="Cambria Math" panose="02040503050406030204" pitchFamily="18" charset="0"/>
                      </a:rPr>
                      <m:t>(</m:t>
                    </m:r>
                    <m:sSup>
                      <m:sSupPr>
                        <m:ctrlPr>
                          <a:rPr lang="nl-BE" sz="1800" b="1" i="1" smtClean="0">
                            <a:latin typeface="Cambria Math" panose="02040503050406030204" pitchFamily="18" charset="0"/>
                          </a:rPr>
                        </m:ctrlPr>
                      </m:sSupPr>
                      <m:e>
                        <m:r>
                          <a:rPr lang="nl-BE" sz="1800" b="1" i="1" smtClean="0">
                            <a:latin typeface="Cambria Math" panose="02040503050406030204" pitchFamily="18" charset="0"/>
                          </a:rPr>
                          <m:t>𝝈</m:t>
                        </m:r>
                      </m:e>
                      <m:sup>
                        <m:r>
                          <a:rPr lang="nl-BE" sz="1800" b="1" i="1" smtClean="0">
                            <a:latin typeface="Cambria Math" panose="02040503050406030204" pitchFamily="18" charset="0"/>
                          </a:rPr>
                          <m:t>𝟐</m:t>
                        </m:r>
                      </m:sup>
                    </m:sSup>
                    <m:r>
                      <a:rPr lang="nl-BE" sz="1800" b="1" i="1" smtClean="0">
                        <a:latin typeface="Cambria Math" panose="02040503050406030204" pitchFamily="18" charset="0"/>
                      </a:rPr>
                      <m:t>)</m:t>
                    </m:r>
                  </m:oMath>
                </a14:m>
                <a:r>
                  <a:rPr lang="en-US" sz="1800" b="1" dirty="0"/>
                  <a:t> = (0.0202 m³/m³)²</a:t>
                </a:r>
              </a:p>
              <a:p>
                <a:pPr marL="0" indent="0">
                  <a:buNone/>
                </a:pPr>
                <a:endParaRPr lang="en-US" sz="1800" dirty="0"/>
              </a:p>
              <a:p>
                <a:pPr marL="0" indent="0">
                  <a:buNone/>
                </a:pPr>
                <a14:m>
                  <m:oMath xmlns:m="http://schemas.openxmlformats.org/officeDocument/2006/math">
                    <m:sSub>
                      <m:sSubPr>
                        <m:ctrlPr>
                          <a:rPr lang="nl-BE" sz="1800" i="1">
                            <a:latin typeface="Cambria Math" panose="02040503050406030204" pitchFamily="18" charset="0"/>
                          </a:rPr>
                        </m:ctrlPr>
                      </m:sSubPr>
                      <m:e>
                        <m:r>
                          <a:rPr lang="nl-BE" sz="1800" i="1">
                            <a:latin typeface="Cambria Math" panose="02040503050406030204" pitchFamily="18" charset="0"/>
                          </a:rPr>
                          <m:t>𝜎</m:t>
                        </m:r>
                      </m:e>
                      <m:sub>
                        <m:r>
                          <a:rPr lang="nl-BE" sz="1800" i="1">
                            <a:latin typeface="Cambria Math" panose="02040503050406030204" pitchFamily="18" charset="0"/>
                          </a:rPr>
                          <m:t>𝑐𝑜𝑣</m:t>
                        </m:r>
                      </m:sub>
                    </m:sSub>
                    <m:r>
                      <a:rPr lang="nl-BE" sz="1800" b="0" i="1" smtClean="0">
                        <a:latin typeface="Cambria Math" panose="02040503050406030204" pitchFamily="18" charset="0"/>
                      </a:rPr>
                      <m:t>=0.00119</m:t>
                    </m:r>
                  </m:oMath>
                </a14:m>
                <a:r>
                  <a:rPr lang="en-US" sz="1800" dirty="0"/>
                  <a:t> </a:t>
                </a:r>
              </a:p>
              <a:p>
                <a:pPr marL="0" indent="0">
                  <a:buNone/>
                </a:pPr>
                <a14:m>
                  <m:oMath xmlns:m="http://schemas.openxmlformats.org/officeDocument/2006/math">
                    <m:sSubSup>
                      <m:sSubSupPr>
                        <m:ctrlPr>
                          <a:rPr lang="nl-BE" sz="1800" b="0" i="1" smtClean="0">
                            <a:latin typeface="Cambria Math" panose="02040503050406030204" pitchFamily="18" charset="0"/>
                          </a:rPr>
                        </m:ctrlPr>
                      </m:sSubSupPr>
                      <m:e>
                        <m:r>
                          <a:rPr lang="nl-BE" sz="1800" b="0" i="1" smtClean="0">
                            <a:latin typeface="Cambria Math" panose="02040503050406030204" pitchFamily="18" charset="0"/>
                          </a:rPr>
                          <m:t>𝜎</m:t>
                        </m:r>
                      </m:e>
                      <m:sub>
                        <m:r>
                          <a:rPr lang="nl-BE" sz="1800" b="0" i="1" smtClean="0">
                            <a:latin typeface="Cambria Math" panose="02040503050406030204" pitchFamily="18" charset="0"/>
                          </a:rPr>
                          <m:t>𝑡𝑜𝑡𝑎𝑙</m:t>
                        </m:r>
                      </m:sub>
                      <m:sup>
                        <m:r>
                          <a:rPr lang="nl-BE" sz="1800" b="0" i="0" smtClean="0">
                            <a:latin typeface="Cambria Math" panose="02040503050406030204" pitchFamily="18" charset="0"/>
                          </a:rPr>
                          <m:t>2</m:t>
                        </m:r>
                      </m:sup>
                    </m:sSubSup>
                    <m:r>
                      <a:rPr lang="nl-BE" sz="1800" b="0" i="1" smtClean="0">
                        <a:latin typeface="Cambria Math" panose="02040503050406030204" pitchFamily="18" charset="0"/>
                      </a:rPr>
                      <m:t>=</m:t>
                    </m:r>
                    <m:sSub>
                      <m:sSubPr>
                        <m:ctrlPr>
                          <a:rPr lang="nl-BE" sz="1800" b="0" i="1" smtClean="0">
                            <a:latin typeface="Cambria Math" panose="02040503050406030204" pitchFamily="18" charset="0"/>
                          </a:rPr>
                        </m:ctrlPr>
                      </m:sSubPr>
                      <m:e>
                        <m:r>
                          <a:rPr lang="nl-BE" sz="1800" b="0" i="1" smtClean="0">
                            <a:latin typeface="Cambria Math" panose="02040503050406030204" pitchFamily="18" charset="0"/>
                          </a:rPr>
                          <m:t>𝜎</m:t>
                        </m:r>
                      </m:e>
                      <m:sub>
                        <m:r>
                          <a:rPr lang="nl-BE" sz="1800" b="0" i="1" smtClean="0">
                            <a:latin typeface="Cambria Math" panose="02040503050406030204" pitchFamily="18" charset="0"/>
                          </a:rPr>
                          <m:t>𝑐𝑜𝑣</m:t>
                        </m:r>
                      </m:sub>
                    </m:sSub>
                    <m:r>
                      <a:rPr lang="nl-BE" sz="1800" b="0" i="1" smtClean="0">
                        <a:latin typeface="Cambria Math" panose="02040503050406030204" pitchFamily="18" charset="0"/>
                      </a:rPr>
                      <m:t>+</m:t>
                    </m:r>
                    <m:sSup>
                      <m:sSupPr>
                        <m:ctrlPr>
                          <a:rPr lang="nl-BE" sz="1800" b="0" i="1" smtClean="0">
                            <a:latin typeface="Cambria Math" panose="02040503050406030204" pitchFamily="18" charset="0"/>
                          </a:rPr>
                        </m:ctrlPr>
                      </m:sSupPr>
                      <m:e>
                        <m:r>
                          <a:rPr lang="nl-BE" sz="1800" b="0" i="1" smtClean="0">
                            <a:latin typeface="Cambria Math" panose="02040503050406030204" pitchFamily="18" charset="0"/>
                          </a:rPr>
                          <m:t>𝜎</m:t>
                        </m:r>
                      </m:e>
                      <m:sup>
                        <m:r>
                          <a:rPr lang="nl-BE" sz="1800" b="0" i="1" smtClean="0">
                            <a:latin typeface="Cambria Math" panose="02040503050406030204" pitchFamily="18" charset="0"/>
                          </a:rPr>
                          <m:t>2</m:t>
                        </m:r>
                      </m:sup>
                    </m:sSup>
                    <m:r>
                      <a:rPr lang="nl-BE" sz="1800" b="0" i="1" smtClean="0">
                        <a:latin typeface="Cambria Math" panose="02040503050406030204" pitchFamily="18" charset="0"/>
                      </a:rPr>
                      <m:t>=0.00160</m:t>
                    </m:r>
                  </m:oMath>
                </a14:m>
                <a:r>
                  <a:rPr lang="en-US" sz="1800" dirty="0"/>
                  <a:t> </a:t>
                </a:r>
              </a:p>
              <a:p>
                <a:pPr marL="0" indent="0">
                  <a:buNone/>
                </a:pPr>
                <a:r>
                  <a:rPr lang="en-US" sz="1400" b="1" dirty="0"/>
                  <a:t>►</a:t>
                </a:r>
                <a:r>
                  <a:rPr lang="en-US" sz="1800" b="1" dirty="0"/>
                  <a:t> </a:t>
                </a:r>
                <a:r>
                  <a:rPr lang="en-US" sz="1800" b="1" dirty="0">
                    <a:latin typeface="+mj-lt"/>
                  </a:rPr>
                  <a:t>C</a:t>
                </a:r>
                <a:r>
                  <a:rPr lang="en-US" sz="1800" b="1" i="0" dirty="0">
                    <a:latin typeface="+mj-lt"/>
                  </a:rPr>
                  <a:t>orrelation of 0.744</a:t>
                </a:r>
                <a:r>
                  <a:rPr lang="en-US" sz="1800" b="1" dirty="0"/>
                  <a:t> </a:t>
                </a:r>
              </a:p>
              <a:p>
                <a:pPr marL="0" indent="0">
                  <a:buNone/>
                </a:pPr>
                <a:endParaRPr lang="en-US" sz="1800" dirty="0"/>
              </a:p>
              <a:p>
                <a:pPr marL="0" indent="0">
                  <a:buNone/>
                </a:pPr>
                <a:endParaRPr lang="en-US" sz="1800" dirty="0"/>
              </a:p>
              <a:p>
                <a:pPr marL="0" indent="0">
                  <a:buNone/>
                </a:pPr>
                <a:r>
                  <a:rPr lang="en-US" sz="1800" b="1" dirty="0"/>
                  <a:t>Uncorrelated samples:</a:t>
                </a:r>
              </a:p>
              <a:p>
                <a:pPr marL="0" indent="0">
                  <a:buNone/>
                </a:pPr>
                <a14:m>
                  <m:oMath xmlns:m="http://schemas.openxmlformats.org/officeDocument/2006/math">
                    <m:sSubSup>
                      <m:sSubSupPr>
                        <m:ctrlPr>
                          <a:rPr lang="nl-BE" sz="1800" b="0" i="1" smtClean="0">
                            <a:latin typeface="Cambria Math" panose="02040503050406030204" pitchFamily="18" charset="0"/>
                          </a:rPr>
                        </m:ctrlPr>
                      </m:sSubSupPr>
                      <m:e>
                        <m:r>
                          <a:rPr lang="nl-BE" sz="1800" b="0" i="1" smtClean="0">
                            <a:latin typeface="Cambria Math" panose="02040503050406030204" pitchFamily="18" charset="0"/>
                          </a:rPr>
                          <m:t>𝜎</m:t>
                        </m:r>
                      </m:e>
                      <m:sub>
                        <m:r>
                          <a:rPr lang="nl-BE" sz="1800" b="0" i="1" smtClean="0">
                            <a:latin typeface="Cambria Math" panose="02040503050406030204" pitchFamily="18" charset="0"/>
                          </a:rPr>
                          <m:t>𝑠𝑎𝑚𝑝</m:t>
                        </m:r>
                      </m:sub>
                      <m:sup>
                        <m:r>
                          <a:rPr lang="nl-BE" sz="1800" b="0" i="1" smtClean="0">
                            <a:latin typeface="Cambria Math" panose="02040503050406030204" pitchFamily="18" charset="0"/>
                          </a:rPr>
                          <m:t>2</m:t>
                        </m:r>
                      </m:sup>
                    </m:sSubSup>
                    <m:r>
                      <a:rPr lang="nl-BE" sz="1800" b="0" i="1" smtClean="0">
                        <a:latin typeface="Cambria Math" panose="02040503050406030204" pitchFamily="18" charset="0"/>
                      </a:rPr>
                      <m:t>=</m:t>
                    </m:r>
                    <m:sSup>
                      <m:sSupPr>
                        <m:ctrlPr>
                          <a:rPr lang="nl-BE" sz="1800" b="0" i="1" smtClean="0">
                            <a:latin typeface="Cambria Math" panose="02040503050406030204" pitchFamily="18" charset="0"/>
                          </a:rPr>
                        </m:ctrlPr>
                      </m:sSupPr>
                      <m:e>
                        <m:r>
                          <a:rPr lang="nl-BE" sz="1800" b="0" i="1" smtClean="0">
                            <a:latin typeface="Cambria Math" panose="02040503050406030204" pitchFamily="18" charset="0"/>
                          </a:rPr>
                          <m:t>0.004</m:t>
                        </m:r>
                      </m:e>
                      <m:sup>
                        <m:r>
                          <a:rPr lang="nl-BE" sz="1800" b="0" i="1" smtClean="0">
                            <a:latin typeface="Cambria Math" panose="02040503050406030204" pitchFamily="18" charset="0"/>
                          </a:rPr>
                          <m:t>2</m:t>
                        </m:r>
                      </m:sup>
                    </m:sSup>
                    <m:r>
                      <a:rPr lang="nl-BE" sz="1800" b="0" i="1" smtClean="0">
                        <a:latin typeface="Cambria Math" panose="02040503050406030204" pitchFamily="18" charset="0"/>
                      </a:rPr>
                      <m:t>=0.000016</m:t>
                    </m:r>
                  </m:oMath>
                </a14:m>
                <a:r>
                  <a:rPr lang="en-US" sz="1800" dirty="0"/>
                  <a:t> </a:t>
                </a:r>
              </a:p>
            </p:txBody>
          </p:sp>
        </mc:Choice>
        <mc:Fallback xmlns="">
          <p:sp>
            <p:nvSpPr>
              <p:cNvPr id="32" name="Content Placeholder 3">
                <a:extLst>
                  <a:ext uri="{FF2B5EF4-FFF2-40B4-BE49-F238E27FC236}">
                    <a16:creationId xmlns:a16="http://schemas.microsoft.com/office/drawing/2014/main" id="{E28E10C1-F6E9-33FF-0BED-50AC2EF7C67B}"/>
                  </a:ext>
                </a:extLst>
              </p:cNvPr>
              <p:cNvSpPr>
                <a:spLocks noGrp="1" noRot="1" noChangeAspect="1" noMove="1" noResize="1" noEditPoints="1" noAdjustHandles="1" noChangeArrowheads="1" noChangeShapeType="1" noTextEdit="1"/>
              </p:cNvSpPr>
              <p:nvPr>
                <p:ph idx="1"/>
              </p:nvPr>
            </p:nvSpPr>
            <p:spPr>
              <a:xfrm>
                <a:off x="6361950" y="1634580"/>
                <a:ext cx="4944556" cy="4084366"/>
              </a:xfrm>
              <a:blipFill>
                <a:blip r:embed="rId4"/>
                <a:stretch>
                  <a:fillRect l="-1110" t="-746"/>
                </a:stretch>
              </a:blipFill>
            </p:spPr>
            <p:txBody>
              <a:bodyPr/>
              <a:lstStyle/>
              <a:p>
                <a:r>
                  <a:rPr lang="en-US">
                    <a:noFill/>
                  </a:rPr>
                  <a:t> </a:t>
                </a:r>
              </a:p>
            </p:txBody>
          </p:sp>
        </mc:Fallback>
      </mc:AlternateContent>
      <p:grpSp>
        <p:nvGrpSpPr>
          <p:cNvPr id="7" name="Group 6">
            <a:extLst>
              <a:ext uri="{FF2B5EF4-FFF2-40B4-BE49-F238E27FC236}">
                <a16:creationId xmlns:a16="http://schemas.microsoft.com/office/drawing/2014/main" id="{C406E444-9F4D-C438-3F44-DE0FFECC4681}"/>
              </a:ext>
            </a:extLst>
          </p:cNvPr>
          <p:cNvGrpSpPr/>
          <p:nvPr/>
        </p:nvGrpSpPr>
        <p:grpSpPr>
          <a:xfrm>
            <a:off x="574799" y="1415313"/>
            <a:ext cx="3598058" cy="261610"/>
            <a:chOff x="574799" y="1415313"/>
            <a:chExt cx="4134872" cy="261610"/>
          </a:xfrm>
        </p:grpSpPr>
        <p:sp>
          <p:nvSpPr>
            <p:cNvPr id="37" name="TextBox 36">
              <a:extLst>
                <a:ext uri="{FF2B5EF4-FFF2-40B4-BE49-F238E27FC236}">
                  <a16:creationId xmlns:a16="http://schemas.microsoft.com/office/drawing/2014/main" id="{21F64C48-5A7B-B323-5E90-0BA7ECB71513}"/>
                </a:ext>
              </a:extLst>
            </p:cNvPr>
            <p:cNvSpPr txBox="1"/>
            <p:nvPr/>
          </p:nvSpPr>
          <p:spPr>
            <a:xfrm>
              <a:off x="574799" y="1415313"/>
              <a:ext cx="823471" cy="261610"/>
            </a:xfrm>
            <a:prstGeom prst="rect">
              <a:avLst/>
            </a:prstGeom>
            <a:noFill/>
          </p:spPr>
          <p:txBody>
            <a:bodyPr wrap="square" rtlCol="0">
              <a:spAutoFit/>
            </a:bodyPr>
            <a:lstStyle/>
            <a:p>
              <a:pPr algn="ctr"/>
              <a:r>
                <a:rPr lang="en-US" sz="1100" dirty="0">
                  <a:solidFill>
                    <a:srgbClr val="6C9BB4"/>
                  </a:solidFill>
                </a:rPr>
                <a:t>1</a:t>
              </a:r>
            </a:p>
          </p:txBody>
        </p:sp>
        <p:sp>
          <p:nvSpPr>
            <p:cNvPr id="38" name="TextBox 37">
              <a:extLst>
                <a:ext uri="{FF2B5EF4-FFF2-40B4-BE49-F238E27FC236}">
                  <a16:creationId xmlns:a16="http://schemas.microsoft.com/office/drawing/2014/main" id="{C0AC39E6-30AE-66F8-5317-1A412D3AC89E}"/>
                </a:ext>
              </a:extLst>
            </p:cNvPr>
            <p:cNvSpPr txBox="1"/>
            <p:nvPr/>
          </p:nvSpPr>
          <p:spPr>
            <a:xfrm>
              <a:off x="1409189" y="1415313"/>
              <a:ext cx="823471" cy="261610"/>
            </a:xfrm>
            <a:prstGeom prst="rect">
              <a:avLst/>
            </a:prstGeom>
            <a:noFill/>
          </p:spPr>
          <p:txBody>
            <a:bodyPr wrap="square" rtlCol="0">
              <a:spAutoFit/>
            </a:bodyPr>
            <a:lstStyle/>
            <a:p>
              <a:pPr algn="ctr"/>
              <a:r>
                <a:rPr lang="en-US" sz="1100" dirty="0">
                  <a:solidFill>
                    <a:srgbClr val="6C9BB4"/>
                  </a:solidFill>
                </a:rPr>
                <a:t>2</a:t>
              </a:r>
            </a:p>
          </p:txBody>
        </p:sp>
        <p:sp>
          <p:nvSpPr>
            <p:cNvPr id="39" name="TextBox 38">
              <a:extLst>
                <a:ext uri="{FF2B5EF4-FFF2-40B4-BE49-F238E27FC236}">
                  <a16:creationId xmlns:a16="http://schemas.microsoft.com/office/drawing/2014/main" id="{C844A45B-886C-9048-9EA2-C93A077B3C7A}"/>
                </a:ext>
              </a:extLst>
            </p:cNvPr>
            <p:cNvSpPr txBox="1"/>
            <p:nvPr/>
          </p:nvSpPr>
          <p:spPr>
            <a:xfrm>
              <a:off x="2228339" y="1415313"/>
              <a:ext cx="823471" cy="261610"/>
            </a:xfrm>
            <a:prstGeom prst="rect">
              <a:avLst/>
            </a:prstGeom>
            <a:noFill/>
          </p:spPr>
          <p:txBody>
            <a:bodyPr wrap="square" rtlCol="0">
              <a:spAutoFit/>
            </a:bodyPr>
            <a:lstStyle/>
            <a:p>
              <a:pPr algn="ctr"/>
              <a:r>
                <a:rPr lang="en-US" sz="1100" dirty="0">
                  <a:solidFill>
                    <a:srgbClr val="6C9BB4"/>
                  </a:solidFill>
                </a:rPr>
                <a:t>3</a:t>
              </a:r>
            </a:p>
          </p:txBody>
        </p:sp>
        <p:sp>
          <p:nvSpPr>
            <p:cNvPr id="40" name="TextBox 39">
              <a:extLst>
                <a:ext uri="{FF2B5EF4-FFF2-40B4-BE49-F238E27FC236}">
                  <a16:creationId xmlns:a16="http://schemas.microsoft.com/office/drawing/2014/main" id="{38DD172C-5ED2-5D23-9789-A5D73CA7212C}"/>
                </a:ext>
              </a:extLst>
            </p:cNvPr>
            <p:cNvSpPr txBox="1"/>
            <p:nvPr/>
          </p:nvSpPr>
          <p:spPr>
            <a:xfrm>
              <a:off x="3062729" y="1415313"/>
              <a:ext cx="823471" cy="261610"/>
            </a:xfrm>
            <a:prstGeom prst="rect">
              <a:avLst/>
            </a:prstGeom>
            <a:noFill/>
          </p:spPr>
          <p:txBody>
            <a:bodyPr wrap="square" rtlCol="0">
              <a:spAutoFit/>
            </a:bodyPr>
            <a:lstStyle/>
            <a:p>
              <a:pPr algn="ctr"/>
              <a:r>
                <a:rPr lang="en-US" sz="1100" dirty="0">
                  <a:solidFill>
                    <a:srgbClr val="6C9BB4"/>
                  </a:solidFill>
                </a:rPr>
                <a:t>…</a:t>
              </a:r>
            </a:p>
          </p:txBody>
        </p:sp>
        <p:sp>
          <p:nvSpPr>
            <p:cNvPr id="41" name="TextBox 40">
              <a:extLst>
                <a:ext uri="{FF2B5EF4-FFF2-40B4-BE49-F238E27FC236}">
                  <a16:creationId xmlns:a16="http://schemas.microsoft.com/office/drawing/2014/main" id="{EA96F079-5B61-F389-D306-1E2F1EF21C69}"/>
                </a:ext>
              </a:extLst>
            </p:cNvPr>
            <p:cNvSpPr txBox="1"/>
            <p:nvPr/>
          </p:nvSpPr>
          <p:spPr>
            <a:xfrm>
              <a:off x="3886200" y="1415313"/>
              <a:ext cx="823471" cy="261610"/>
            </a:xfrm>
            <a:prstGeom prst="rect">
              <a:avLst/>
            </a:prstGeom>
            <a:noFill/>
          </p:spPr>
          <p:txBody>
            <a:bodyPr wrap="square" rtlCol="0">
              <a:spAutoFit/>
            </a:bodyPr>
            <a:lstStyle/>
            <a:p>
              <a:pPr algn="ctr"/>
              <a:r>
                <a:rPr lang="en-US" sz="1100" dirty="0">
                  <a:solidFill>
                    <a:srgbClr val="6C9BB4"/>
                  </a:solidFill>
                </a:rPr>
                <a:t>N</a:t>
              </a:r>
            </a:p>
          </p:txBody>
        </p:sp>
      </p:grpSp>
      <p:grpSp>
        <p:nvGrpSpPr>
          <p:cNvPr id="6" name="Group 5">
            <a:extLst>
              <a:ext uri="{FF2B5EF4-FFF2-40B4-BE49-F238E27FC236}">
                <a16:creationId xmlns:a16="http://schemas.microsoft.com/office/drawing/2014/main" id="{C4A191ED-B798-FAE5-1DC6-48CF60462D72}"/>
              </a:ext>
            </a:extLst>
          </p:cNvPr>
          <p:cNvGrpSpPr/>
          <p:nvPr/>
        </p:nvGrpSpPr>
        <p:grpSpPr>
          <a:xfrm>
            <a:off x="231918" y="1929350"/>
            <a:ext cx="342881" cy="3056307"/>
            <a:chOff x="231918" y="1929350"/>
            <a:chExt cx="342881" cy="3573011"/>
          </a:xfrm>
        </p:grpSpPr>
        <p:sp>
          <p:nvSpPr>
            <p:cNvPr id="42" name="TextBox 41">
              <a:extLst>
                <a:ext uri="{FF2B5EF4-FFF2-40B4-BE49-F238E27FC236}">
                  <a16:creationId xmlns:a16="http://schemas.microsoft.com/office/drawing/2014/main" id="{6E497913-6296-A406-96DC-98CD392C9610}"/>
                </a:ext>
              </a:extLst>
            </p:cNvPr>
            <p:cNvSpPr txBox="1"/>
            <p:nvPr/>
          </p:nvSpPr>
          <p:spPr>
            <a:xfrm>
              <a:off x="243840" y="1929350"/>
              <a:ext cx="330959" cy="261610"/>
            </a:xfrm>
            <a:prstGeom prst="rect">
              <a:avLst/>
            </a:prstGeom>
            <a:noFill/>
          </p:spPr>
          <p:txBody>
            <a:bodyPr wrap="square" rtlCol="0">
              <a:spAutoFit/>
            </a:bodyPr>
            <a:lstStyle/>
            <a:p>
              <a:pPr algn="ctr"/>
              <a:r>
                <a:rPr lang="en-US" sz="1100" dirty="0">
                  <a:solidFill>
                    <a:srgbClr val="6C9BB4"/>
                  </a:solidFill>
                </a:rPr>
                <a:t>1</a:t>
              </a:r>
            </a:p>
          </p:txBody>
        </p:sp>
        <p:sp>
          <p:nvSpPr>
            <p:cNvPr id="43" name="TextBox 42">
              <a:extLst>
                <a:ext uri="{FF2B5EF4-FFF2-40B4-BE49-F238E27FC236}">
                  <a16:creationId xmlns:a16="http://schemas.microsoft.com/office/drawing/2014/main" id="{E0032C94-DAE9-F1ED-7B70-604CA71B1C46}"/>
                </a:ext>
              </a:extLst>
            </p:cNvPr>
            <p:cNvSpPr txBox="1"/>
            <p:nvPr/>
          </p:nvSpPr>
          <p:spPr>
            <a:xfrm>
              <a:off x="243840" y="2763740"/>
              <a:ext cx="330959" cy="261610"/>
            </a:xfrm>
            <a:prstGeom prst="rect">
              <a:avLst/>
            </a:prstGeom>
            <a:noFill/>
          </p:spPr>
          <p:txBody>
            <a:bodyPr wrap="square" rtlCol="0">
              <a:spAutoFit/>
            </a:bodyPr>
            <a:lstStyle/>
            <a:p>
              <a:pPr algn="ctr"/>
              <a:r>
                <a:rPr lang="en-US" sz="1100" dirty="0">
                  <a:solidFill>
                    <a:srgbClr val="6C9BB4"/>
                  </a:solidFill>
                </a:rPr>
                <a:t>2</a:t>
              </a:r>
            </a:p>
          </p:txBody>
        </p:sp>
        <p:sp>
          <p:nvSpPr>
            <p:cNvPr id="44" name="TextBox 43">
              <a:extLst>
                <a:ext uri="{FF2B5EF4-FFF2-40B4-BE49-F238E27FC236}">
                  <a16:creationId xmlns:a16="http://schemas.microsoft.com/office/drawing/2014/main" id="{808D0225-CA3A-037E-6529-A57AFB6983A1}"/>
                </a:ext>
              </a:extLst>
            </p:cNvPr>
            <p:cNvSpPr txBox="1"/>
            <p:nvPr/>
          </p:nvSpPr>
          <p:spPr>
            <a:xfrm>
              <a:off x="243840" y="3582890"/>
              <a:ext cx="330959" cy="261610"/>
            </a:xfrm>
            <a:prstGeom prst="rect">
              <a:avLst/>
            </a:prstGeom>
            <a:noFill/>
          </p:spPr>
          <p:txBody>
            <a:bodyPr wrap="square" rtlCol="0">
              <a:spAutoFit/>
            </a:bodyPr>
            <a:lstStyle/>
            <a:p>
              <a:pPr algn="ctr"/>
              <a:r>
                <a:rPr lang="en-US" sz="1100" dirty="0">
                  <a:solidFill>
                    <a:srgbClr val="6C9BB4"/>
                  </a:solidFill>
                </a:rPr>
                <a:t>3</a:t>
              </a:r>
            </a:p>
          </p:txBody>
        </p:sp>
        <p:sp>
          <p:nvSpPr>
            <p:cNvPr id="45" name="TextBox 44">
              <a:extLst>
                <a:ext uri="{FF2B5EF4-FFF2-40B4-BE49-F238E27FC236}">
                  <a16:creationId xmlns:a16="http://schemas.microsoft.com/office/drawing/2014/main" id="{B3221093-EE0E-4CFC-FFF0-8E3D52B0D31B}"/>
                </a:ext>
              </a:extLst>
            </p:cNvPr>
            <p:cNvSpPr txBox="1"/>
            <p:nvPr/>
          </p:nvSpPr>
          <p:spPr>
            <a:xfrm>
              <a:off x="231918" y="4417490"/>
              <a:ext cx="330959" cy="261610"/>
            </a:xfrm>
            <a:prstGeom prst="rect">
              <a:avLst/>
            </a:prstGeom>
            <a:noFill/>
          </p:spPr>
          <p:txBody>
            <a:bodyPr wrap="square" rtlCol="0">
              <a:spAutoFit/>
            </a:bodyPr>
            <a:lstStyle/>
            <a:p>
              <a:pPr algn="ctr"/>
              <a:r>
                <a:rPr lang="en-US" sz="1100" dirty="0">
                  <a:solidFill>
                    <a:srgbClr val="6C9BB4"/>
                  </a:solidFill>
                </a:rPr>
                <a:t>…</a:t>
              </a:r>
            </a:p>
          </p:txBody>
        </p:sp>
        <p:sp>
          <p:nvSpPr>
            <p:cNvPr id="46" name="TextBox 45">
              <a:extLst>
                <a:ext uri="{FF2B5EF4-FFF2-40B4-BE49-F238E27FC236}">
                  <a16:creationId xmlns:a16="http://schemas.microsoft.com/office/drawing/2014/main" id="{EB2D0D5C-206D-86A0-4D28-5C1C4B94398B}"/>
                </a:ext>
              </a:extLst>
            </p:cNvPr>
            <p:cNvSpPr txBox="1"/>
            <p:nvPr/>
          </p:nvSpPr>
          <p:spPr>
            <a:xfrm>
              <a:off x="243840" y="5240751"/>
              <a:ext cx="330959" cy="261610"/>
            </a:xfrm>
            <a:prstGeom prst="rect">
              <a:avLst/>
            </a:prstGeom>
            <a:noFill/>
          </p:spPr>
          <p:txBody>
            <a:bodyPr wrap="square" rtlCol="0">
              <a:spAutoFit/>
            </a:bodyPr>
            <a:lstStyle/>
            <a:p>
              <a:pPr algn="ctr"/>
              <a:r>
                <a:rPr lang="en-US" sz="1100" dirty="0">
                  <a:solidFill>
                    <a:srgbClr val="6C9BB4"/>
                  </a:solidFill>
                </a:rPr>
                <a:t>N</a:t>
              </a:r>
            </a:p>
          </p:txBody>
        </p:sp>
      </p:grpSp>
      <p:sp>
        <p:nvSpPr>
          <p:cNvPr id="50" name="TextBox 49">
            <a:extLst>
              <a:ext uri="{FF2B5EF4-FFF2-40B4-BE49-F238E27FC236}">
                <a16:creationId xmlns:a16="http://schemas.microsoft.com/office/drawing/2014/main" id="{81B5DE7E-EA6F-9DFF-27BA-D946E5619047}"/>
              </a:ext>
            </a:extLst>
          </p:cNvPr>
          <p:cNvSpPr txBox="1"/>
          <p:nvPr/>
        </p:nvSpPr>
        <p:spPr>
          <a:xfrm>
            <a:off x="5631545" y="6441999"/>
            <a:ext cx="3098798" cy="276999"/>
          </a:xfrm>
          <a:prstGeom prst="rect">
            <a:avLst/>
          </a:prstGeom>
          <a:noFill/>
        </p:spPr>
        <p:txBody>
          <a:bodyPr wrap="square" rtlCol="0">
            <a:spAutoFit/>
          </a:bodyPr>
          <a:lstStyle/>
          <a:p>
            <a:r>
              <a:rPr lang="en-US" sz="1200" dirty="0">
                <a:solidFill>
                  <a:srgbClr val="6C9BB4"/>
                </a:solidFill>
              </a:rPr>
              <a:t>* For N sensor measurements and 2 samples</a:t>
            </a:r>
          </a:p>
        </p:txBody>
      </p:sp>
      <p:sp>
        <p:nvSpPr>
          <p:cNvPr id="51" name="TextBox 50">
            <a:extLst>
              <a:ext uri="{FF2B5EF4-FFF2-40B4-BE49-F238E27FC236}">
                <a16:creationId xmlns:a16="http://schemas.microsoft.com/office/drawing/2014/main" id="{0CD70333-FE36-F239-64E0-E6E892C6527C}"/>
              </a:ext>
            </a:extLst>
          </p:cNvPr>
          <p:cNvSpPr txBox="1"/>
          <p:nvPr/>
        </p:nvSpPr>
        <p:spPr>
          <a:xfrm>
            <a:off x="4149212" y="1415313"/>
            <a:ext cx="785310" cy="261610"/>
          </a:xfrm>
          <a:prstGeom prst="rect">
            <a:avLst/>
          </a:prstGeom>
          <a:noFill/>
        </p:spPr>
        <p:txBody>
          <a:bodyPr wrap="square" rtlCol="0">
            <a:spAutoFit/>
          </a:bodyPr>
          <a:lstStyle/>
          <a:p>
            <a:pPr algn="ctr"/>
            <a:r>
              <a:rPr lang="en-US" sz="1100" dirty="0">
                <a:solidFill>
                  <a:srgbClr val="6C9BB4"/>
                </a:solidFill>
              </a:rPr>
              <a:t>S1</a:t>
            </a:r>
          </a:p>
        </p:txBody>
      </p:sp>
      <p:sp>
        <p:nvSpPr>
          <p:cNvPr id="8" name="TextBox 7">
            <a:extLst>
              <a:ext uri="{FF2B5EF4-FFF2-40B4-BE49-F238E27FC236}">
                <a16:creationId xmlns:a16="http://schemas.microsoft.com/office/drawing/2014/main" id="{3511F219-20E0-A4D3-2ABD-56CB58F660AA}"/>
              </a:ext>
            </a:extLst>
          </p:cNvPr>
          <p:cNvSpPr txBox="1"/>
          <p:nvPr/>
        </p:nvSpPr>
        <p:spPr>
          <a:xfrm>
            <a:off x="4860762" y="1415313"/>
            <a:ext cx="785310" cy="261610"/>
          </a:xfrm>
          <a:prstGeom prst="rect">
            <a:avLst/>
          </a:prstGeom>
          <a:noFill/>
        </p:spPr>
        <p:txBody>
          <a:bodyPr wrap="square" rtlCol="0">
            <a:spAutoFit/>
          </a:bodyPr>
          <a:lstStyle/>
          <a:p>
            <a:pPr algn="ctr"/>
            <a:r>
              <a:rPr lang="en-US" sz="1100" dirty="0">
                <a:solidFill>
                  <a:srgbClr val="6C9BB4"/>
                </a:solidFill>
              </a:rPr>
              <a:t>S2</a:t>
            </a:r>
          </a:p>
        </p:txBody>
      </p:sp>
      <p:sp>
        <p:nvSpPr>
          <p:cNvPr id="9" name="TextBox 8">
            <a:extLst>
              <a:ext uri="{FF2B5EF4-FFF2-40B4-BE49-F238E27FC236}">
                <a16:creationId xmlns:a16="http://schemas.microsoft.com/office/drawing/2014/main" id="{072D3AED-A008-75C5-A0FC-9BFBF4F008A5}"/>
              </a:ext>
            </a:extLst>
          </p:cNvPr>
          <p:cNvSpPr txBox="1"/>
          <p:nvPr/>
        </p:nvSpPr>
        <p:spPr>
          <a:xfrm>
            <a:off x="16664" y="5456690"/>
            <a:ext cx="716563" cy="261610"/>
          </a:xfrm>
          <a:prstGeom prst="rect">
            <a:avLst/>
          </a:prstGeom>
          <a:noFill/>
        </p:spPr>
        <p:txBody>
          <a:bodyPr wrap="square" rtlCol="0">
            <a:spAutoFit/>
          </a:bodyPr>
          <a:lstStyle/>
          <a:p>
            <a:pPr algn="ctr"/>
            <a:r>
              <a:rPr lang="en-US" sz="1100" dirty="0">
                <a:solidFill>
                  <a:srgbClr val="6C9BB4"/>
                </a:solidFill>
              </a:rPr>
              <a:t>S1</a:t>
            </a:r>
          </a:p>
        </p:txBody>
      </p:sp>
      <p:sp>
        <p:nvSpPr>
          <p:cNvPr id="10" name="TextBox 9">
            <a:extLst>
              <a:ext uri="{FF2B5EF4-FFF2-40B4-BE49-F238E27FC236}">
                <a16:creationId xmlns:a16="http://schemas.microsoft.com/office/drawing/2014/main" id="{D7926C6D-42BC-A4AA-D6E5-57E6CBC18E29}"/>
              </a:ext>
            </a:extLst>
          </p:cNvPr>
          <p:cNvSpPr txBox="1"/>
          <p:nvPr/>
        </p:nvSpPr>
        <p:spPr>
          <a:xfrm>
            <a:off x="16664" y="6179991"/>
            <a:ext cx="716563" cy="261610"/>
          </a:xfrm>
          <a:prstGeom prst="rect">
            <a:avLst/>
          </a:prstGeom>
          <a:noFill/>
        </p:spPr>
        <p:txBody>
          <a:bodyPr wrap="square" rtlCol="0">
            <a:spAutoFit/>
          </a:bodyPr>
          <a:lstStyle/>
          <a:p>
            <a:pPr algn="ctr"/>
            <a:r>
              <a:rPr lang="en-US" sz="1100" dirty="0">
                <a:solidFill>
                  <a:srgbClr val="6C9BB4"/>
                </a:solidFill>
              </a:rPr>
              <a:t>S2</a:t>
            </a:r>
          </a:p>
        </p:txBody>
      </p:sp>
      <p:grpSp>
        <p:nvGrpSpPr>
          <p:cNvPr id="5" name="Group 4">
            <a:extLst>
              <a:ext uri="{FF2B5EF4-FFF2-40B4-BE49-F238E27FC236}">
                <a16:creationId xmlns:a16="http://schemas.microsoft.com/office/drawing/2014/main" id="{F73E8215-3027-00C5-028A-E605C9B63745}"/>
              </a:ext>
            </a:extLst>
          </p:cNvPr>
          <p:cNvGrpSpPr/>
          <p:nvPr/>
        </p:nvGrpSpPr>
        <p:grpSpPr>
          <a:xfrm>
            <a:off x="16664" y="1346548"/>
            <a:ext cx="5637875" cy="5511452"/>
            <a:chOff x="16664" y="1346548"/>
            <a:chExt cx="5637875" cy="5511452"/>
          </a:xfrm>
        </p:grpSpPr>
        <p:sp>
          <p:nvSpPr>
            <p:cNvPr id="2" name="Rectangle 1">
              <a:extLst>
                <a:ext uri="{FF2B5EF4-FFF2-40B4-BE49-F238E27FC236}">
                  <a16:creationId xmlns:a16="http://schemas.microsoft.com/office/drawing/2014/main" id="{D6ED4D61-5C39-6BFB-A628-F7B9012D4E3A}"/>
                </a:ext>
              </a:extLst>
            </p:cNvPr>
            <p:cNvSpPr/>
            <p:nvPr/>
          </p:nvSpPr>
          <p:spPr>
            <a:xfrm>
              <a:off x="4180639" y="1346548"/>
              <a:ext cx="1473900" cy="5511452"/>
            </a:xfrm>
            <a:prstGeom prst="rect">
              <a:avLst/>
            </a:prstGeom>
            <a:solidFill>
              <a:srgbClr val="FFFFFF">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4A9CF67C-DC0F-5D74-4FE6-92B169719538}"/>
                </a:ext>
              </a:extLst>
            </p:cNvPr>
            <p:cNvSpPr/>
            <p:nvPr/>
          </p:nvSpPr>
          <p:spPr>
            <a:xfrm>
              <a:off x="16664" y="5240352"/>
              <a:ext cx="4163975" cy="1617647"/>
            </a:xfrm>
            <a:prstGeom prst="rect">
              <a:avLst/>
            </a:prstGeom>
            <a:solidFill>
              <a:srgbClr val="FFFFFF">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500241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50"/>
                                        <p:tgtEl>
                                          <p:spTgt spid="5"/>
                                        </p:tgtEl>
                                      </p:cBhvr>
                                    </p:animEffect>
                                    <p:set>
                                      <p:cBhvr>
                                        <p:cTn id="7" dur="1" fill="hold">
                                          <p:stCondLst>
                                            <p:cond delay="24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72F9F23-F660-DB0A-3A1F-C5E72F7EB7AF}"/>
              </a:ext>
            </a:extLst>
          </p:cNvPr>
          <p:cNvSpPr>
            <a:spLocks noGrp="1"/>
          </p:cNvSpPr>
          <p:nvPr>
            <p:ph type="title"/>
          </p:nvPr>
        </p:nvSpPr>
        <p:spPr/>
        <p:txBody>
          <a:bodyPr>
            <a:normAutofit/>
          </a:bodyPr>
          <a:lstStyle/>
          <a:p>
            <a:r>
              <a:rPr lang="en-US" b="1" dirty="0"/>
              <a:t>SWIM²</a:t>
            </a:r>
            <a:br>
              <a:rPr lang="en-US" b="1" dirty="0"/>
            </a:br>
            <a:r>
              <a:rPr lang="en-US" sz="2400" dirty="0"/>
              <a:t>Temporal evaluation: Similar to real-time application</a:t>
            </a:r>
            <a:endParaRPr lang="en-US" sz="3300" b="1" dirty="0"/>
          </a:p>
        </p:txBody>
      </p:sp>
      <p:sp>
        <p:nvSpPr>
          <p:cNvPr id="2" name="Slide Number Placeholder 1">
            <a:extLst>
              <a:ext uri="{FF2B5EF4-FFF2-40B4-BE49-F238E27FC236}">
                <a16:creationId xmlns:a16="http://schemas.microsoft.com/office/drawing/2014/main" id="{C898DCB5-142B-102E-6C01-225A8DC11568}"/>
              </a:ext>
            </a:extLst>
          </p:cNvPr>
          <p:cNvSpPr>
            <a:spLocks noGrp="1"/>
          </p:cNvSpPr>
          <p:nvPr>
            <p:ph type="sldNum" sz="quarter" idx="12"/>
          </p:nvPr>
        </p:nvSpPr>
        <p:spPr/>
        <p:txBody>
          <a:bodyPr/>
          <a:lstStyle/>
          <a:p>
            <a:r>
              <a:rPr lang="en-US" dirty="0"/>
              <a:t>5</a:t>
            </a:r>
          </a:p>
        </p:txBody>
      </p:sp>
      <p:sp>
        <p:nvSpPr>
          <p:cNvPr id="12" name="Arrow: Left-Right 11">
            <a:extLst>
              <a:ext uri="{FF2B5EF4-FFF2-40B4-BE49-F238E27FC236}">
                <a16:creationId xmlns:a16="http://schemas.microsoft.com/office/drawing/2014/main" id="{F37E190E-8D82-BBC4-BD60-AB1EFEE0EA72}"/>
              </a:ext>
            </a:extLst>
          </p:cNvPr>
          <p:cNvSpPr/>
          <p:nvPr/>
        </p:nvSpPr>
        <p:spPr>
          <a:xfrm>
            <a:off x="1006600" y="2347889"/>
            <a:ext cx="10096500" cy="214988"/>
          </a:xfrm>
          <a:prstGeom prst="leftRightArrow">
            <a:avLst>
              <a:gd name="adj1" fmla="val 0"/>
              <a:gd name="adj2" fmla="val 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FC0D54F9-2D42-91DE-37D7-8BA0B860E542}"/>
              </a:ext>
            </a:extLst>
          </p:cNvPr>
          <p:cNvSpPr txBox="1"/>
          <p:nvPr/>
        </p:nvSpPr>
        <p:spPr>
          <a:xfrm>
            <a:off x="1006599" y="2022369"/>
            <a:ext cx="10096499" cy="355162"/>
          </a:xfrm>
          <a:prstGeom prst="rect">
            <a:avLst/>
          </a:prstGeom>
          <a:noFill/>
        </p:spPr>
        <p:txBody>
          <a:bodyPr wrap="square" rtlCol="0">
            <a:spAutoFit/>
          </a:bodyPr>
          <a:lstStyle/>
          <a:p>
            <a:pPr algn="ctr"/>
            <a:r>
              <a:rPr lang="en-US" dirty="0"/>
              <a:t>Sensor measurements</a:t>
            </a:r>
          </a:p>
        </p:txBody>
      </p:sp>
      <p:sp>
        <p:nvSpPr>
          <p:cNvPr id="5" name="Arrow: Left-Right 4">
            <a:extLst>
              <a:ext uri="{FF2B5EF4-FFF2-40B4-BE49-F238E27FC236}">
                <a16:creationId xmlns:a16="http://schemas.microsoft.com/office/drawing/2014/main" id="{CB383FAD-48A3-04B6-97EE-35FAA608C684}"/>
              </a:ext>
            </a:extLst>
          </p:cNvPr>
          <p:cNvSpPr/>
          <p:nvPr/>
        </p:nvSpPr>
        <p:spPr>
          <a:xfrm>
            <a:off x="2327400" y="3237212"/>
            <a:ext cx="1308100" cy="186146"/>
          </a:xfrm>
          <a:prstGeom prst="leftRightArrow">
            <a:avLst>
              <a:gd name="adj1" fmla="val 0"/>
              <a:gd name="adj2" fmla="val 0"/>
            </a:avLst>
          </a:prstGeom>
          <a:solidFill>
            <a:schemeClr val="bg1"/>
          </a:solidFill>
          <a:ln w="28575">
            <a:solidFill>
              <a:srgbClr val="6C9B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Left-Right 5">
            <a:extLst>
              <a:ext uri="{FF2B5EF4-FFF2-40B4-BE49-F238E27FC236}">
                <a16:creationId xmlns:a16="http://schemas.microsoft.com/office/drawing/2014/main" id="{BB674083-D993-3B4C-7DAD-FCFEB3A857A4}"/>
              </a:ext>
            </a:extLst>
          </p:cNvPr>
          <p:cNvSpPr/>
          <p:nvPr/>
        </p:nvSpPr>
        <p:spPr>
          <a:xfrm>
            <a:off x="3648200" y="3757362"/>
            <a:ext cx="1308100" cy="186146"/>
          </a:xfrm>
          <a:prstGeom prst="leftRightArrow">
            <a:avLst>
              <a:gd name="adj1" fmla="val 0"/>
              <a:gd name="adj2" fmla="val 0"/>
            </a:avLst>
          </a:prstGeom>
          <a:solidFill>
            <a:schemeClr val="bg1"/>
          </a:solidFill>
          <a:ln w="28575">
            <a:solidFill>
              <a:srgbClr val="6C9B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Left-Right 6">
            <a:extLst>
              <a:ext uri="{FF2B5EF4-FFF2-40B4-BE49-F238E27FC236}">
                <a16:creationId xmlns:a16="http://schemas.microsoft.com/office/drawing/2014/main" id="{057712D7-7A00-B8A6-D53A-1518C6B38621}"/>
              </a:ext>
            </a:extLst>
          </p:cNvPr>
          <p:cNvSpPr/>
          <p:nvPr/>
        </p:nvSpPr>
        <p:spPr>
          <a:xfrm>
            <a:off x="4969000" y="4251780"/>
            <a:ext cx="1308100" cy="186146"/>
          </a:xfrm>
          <a:prstGeom prst="leftRightArrow">
            <a:avLst>
              <a:gd name="adj1" fmla="val 0"/>
              <a:gd name="adj2" fmla="val 0"/>
            </a:avLst>
          </a:prstGeom>
          <a:solidFill>
            <a:schemeClr val="bg1"/>
          </a:solidFill>
          <a:ln w="28575">
            <a:solidFill>
              <a:srgbClr val="6C9B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Left-Right 7">
            <a:extLst>
              <a:ext uri="{FF2B5EF4-FFF2-40B4-BE49-F238E27FC236}">
                <a16:creationId xmlns:a16="http://schemas.microsoft.com/office/drawing/2014/main" id="{1E687A3A-02C9-05DE-7266-AC1F08DE7D24}"/>
              </a:ext>
            </a:extLst>
          </p:cNvPr>
          <p:cNvSpPr/>
          <p:nvPr/>
        </p:nvSpPr>
        <p:spPr>
          <a:xfrm>
            <a:off x="9795000" y="5271307"/>
            <a:ext cx="1308100" cy="186146"/>
          </a:xfrm>
          <a:prstGeom prst="leftRightArrow">
            <a:avLst>
              <a:gd name="adj1" fmla="val 0"/>
              <a:gd name="adj2" fmla="val 0"/>
            </a:avLst>
          </a:prstGeom>
          <a:solidFill>
            <a:schemeClr val="bg1"/>
          </a:solidFill>
          <a:ln w="28575">
            <a:solidFill>
              <a:srgbClr val="6C9B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1D26F06-AA51-1A9A-A6D4-B5B0D19F8843}"/>
              </a:ext>
            </a:extLst>
          </p:cNvPr>
          <p:cNvSpPr/>
          <p:nvPr/>
        </p:nvSpPr>
        <p:spPr>
          <a:xfrm>
            <a:off x="1006600" y="3070445"/>
            <a:ext cx="1320800" cy="509764"/>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a:solidFill>
                  <a:schemeClr val="tx1"/>
                </a:solidFill>
              </a:rPr>
              <a:t>10 days</a:t>
            </a:r>
          </a:p>
        </p:txBody>
      </p:sp>
      <p:sp>
        <p:nvSpPr>
          <p:cNvPr id="10" name="Rectangle 9">
            <a:extLst>
              <a:ext uri="{FF2B5EF4-FFF2-40B4-BE49-F238E27FC236}">
                <a16:creationId xmlns:a16="http://schemas.microsoft.com/office/drawing/2014/main" id="{E6AD9042-0F5C-84F4-D0D2-983914FC9449}"/>
              </a:ext>
            </a:extLst>
          </p:cNvPr>
          <p:cNvSpPr/>
          <p:nvPr/>
        </p:nvSpPr>
        <p:spPr>
          <a:xfrm>
            <a:off x="1006600" y="3580208"/>
            <a:ext cx="2641600" cy="509764"/>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a:solidFill>
                  <a:schemeClr val="tx1"/>
                </a:solidFill>
              </a:rPr>
              <a:t>20 days</a:t>
            </a:r>
          </a:p>
        </p:txBody>
      </p:sp>
      <p:sp>
        <p:nvSpPr>
          <p:cNvPr id="11" name="Rectangle 10">
            <a:extLst>
              <a:ext uri="{FF2B5EF4-FFF2-40B4-BE49-F238E27FC236}">
                <a16:creationId xmlns:a16="http://schemas.microsoft.com/office/drawing/2014/main" id="{1682AC94-FF58-D1E2-59A5-2CFA4EABF882}"/>
              </a:ext>
            </a:extLst>
          </p:cNvPr>
          <p:cNvSpPr/>
          <p:nvPr/>
        </p:nvSpPr>
        <p:spPr>
          <a:xfrm>
            <a:off x="1006600" y="4089972"/>
            <a:ext cx="3962400" cy="509764"/>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a:solidFill>
                  <a:schemeClr val="tx1"/>
                </a:solidFill>
              </a:rPr>
              <a:t>30 days</a:t>
            </a:r>
          </a:p>
        </p:txBody>
      </p:sp>
      <p:sp>
        <p:nvSpPr>
          <p:cNvPr id="14" name="Rectangle 13">
            <a:extLst>
              <a:ext uri="{FF2B5EF4-FFF2-40B4-BE49-F238E27FC236}">
                <a16:creationId xmlns:a16="http://schemas.microsoft.com/office/drawing/2014/main" id="{82342FBD-9C6B-9C3A-7CF4-4A0C7DD087C1}"/>
              </a:ext>
            </a:extLst>
          </p:cNvPr>
          <p:cNvSpPr/>
          <p:nvPr/>
        </p:nvSpPr>
        <p:spPr>
          <a:xfrm>
            <a:off x="981200" y="5109499"/>
            <a:ext cx="8813800" cy="509764"/>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a:solidFill>
                  <a:schemeClr val="tx1"/>
                </a:solidFill>
              </a:rPr>
              <a:t>100 days</a:t>
            </a:r>
          </a:p>
        </p:txBody>
      </p:sp>
      <p:sp>
        <p:nvSpPr>
          <p:cNvPr id="15" name="TextBox 14">
            <a:extLst>
              <a:ext uri="{FF2B5EF4-FFF2-40B4-BE49-F238E27FC236}">
                <a16:creationId xmlns:a16="http://schemas.microsoft.com/office/drawing/2014/main" id="{5E70B34F-0480-CAC2-6BF7-8DE1285CDAED}"/>
              </a:ext>
            </a:extLst>
          </p:cNvPr>
          <p:cNvSpPr txBox="1"/>
          <p:nvPr/>
        </p:nvSpPr>
        <p:spPr>
          <a:xfrm>
            <a:off x="1006600" y="4677905"/>
            <a:ext cx="415498" cy="285088"/>
          </a:xfrm>
          <a:prstGeom prst="rect">
            <a:avLst/>
          </a:prstGeom>
          <a:noFill/>
        </p:spPr>
        <p:txBody>
          <a:bodyPr wrap="none" rtlCol="0">
            <a:spAutoFit/>
          </a:bodyPr>
          <a:lstStyle/>
          <a:p>
            <a:r>
              <a:rPr lang="en-US" b="1" dirty="0">
                <a:solidFill>
                  <a:srgbClr val="000000"/>
                </a:solidFill>
              </a:rPr>
              <a:t>…</a:t>
            </a:r>
          </a:p>
        </p:txBody>
      </p:sp>
      <p:sp>
        <p:nvSpPr>
          <p:cNvPr id="17" name="TextBox 16">
            <a:extLst>
              <a:ext uri="{FF2B5EF4-FFF2-40B4-BE49-F238E27FC236}">
                <a16:creationId xmlns:a16="http://schemas.microsoft.com/office/drawing/2014/main" id="{0C94A9A7-5875-B622-6ACC-F9EF71B0712C}"/>
              </a:ext>
            </a:extLst>
          </p:cNvPr>
          <p:cNvSpPr txBox="1"/>
          <p:nvPr/>
        </p:nvSpPr>
        <p:spPr>
          <a:xfrm>
            <a:off x="346197" y="1659377"/>
            <a:ext cx="1320800" cy="523220"/>
          </a:xfrm>
          <a:prstGeom prst="rect">
            <a:avLst/>
          </a:prstGeom>
          <a:noFill/>
        </p:spPr>
        <p:txBody>
          <a:bodyPr wrap="square" rtlCol="0">
            <a:spAutoFit/>
          </a:bodyPr>
          <a:lstStyle/>
          <a:p>
            <a:pPr algn="ctr"/>
            <a:r>
              <a:rPr lang="en-US" sz="1400" dirty="0"/>
              <a:t>Start of </a:t>
            </a:r>
            <a:br>
              <a:rPr lang="en-US" sz="1400" dirty="0"/>
            </a:br>
            <a:r>
              <a:rPr lang="en-US" sz="1400" dirty="0"/>
              <a:t>growing season</a:t>
            </a:r>
          </a:p>
        </p:txBody>
      </p:sp>
      <p:sp>
        <p:nvSpPr>
          <p:cNvPr id="18" name="TextBox 17">
            <a:extLst>
              <a:ext uri="{FF2B5EF4-FFF2-40B4-BE49-F238E27FC236}">
                <a16:creationId xmlns:a16="http://schemas.microsoft.com/office/drawing/2014/main" id="{233CB68C-077E-D80C-BB0E-F2FBB5D228C2}"/>
              </a:ext>
            </a:extLst>
          </p:cNvPr>
          <p:cNvSpPr txBox="1"/>
          <p:nvPr/>
        </p:nvSpPr>
        <p:spPr>
          <a:xfrm>
            <a:off x="10443496" y="1651794"/>
            <a:ext cx="1319207" cy="523220"/>
          </a:xfrm>
          <a:prstGeom prst="rect">
            <a:avLst/>
          </a:prstGeom>
          <a:noFill/>
        </p:spPr>
        <p:txBody>
          <a:bodyPr wrap="square" rtlCol="0">
            <a:spAutoFit/>
          </a:bodyPr>
          <a:lstStyle>
            <a:defPPr>
              <a:defRPr lang="nl-NL"/>
            </a:defPPr>
            <a:lvl1pPr algn="ctr">
              <a:defRPr sz="1400"/>
            </a:lvl1pPr>
          </a:lstStyle>
          <a:p>
            <a:r>
              <a:rPr lang="en-US" dirty="0"/>
              <a:t>End of </a:t>
            </a:r>
            <a:br>
              <a:rPr lang="en-US" dirty="0"/>
            </a:br>
            <a:r>
              <a:rPr lang="en-US" dirty="0"/>
              <a:t>growing season</a:t>
            </a:r>
          </a:p>
        </p:txBody>
      </p:sp>
      <p:sp>
        <p:nvSpPr>
          <p:cNvPr id="20" name="Diamond 19">
            <a:extLst>
              <a:ext uri="{FF2B5EF4-FFF2-40B4-BE49-F238E27FC236}">
                <a16:creationId xmlns:a16="http://schemas.microsoft.com/office/drawing/2014/main" id="{A30E2504-2FA1-3C9A-E7D0-352E864D122D}"/>
              </a:ext>
            </a:extLst>
          </p:cNvPr>
          <p:cNvSpPr/>
          <p:nvPr/>
        </p:nvSpPr>
        <p:spPr>
          <a:xfrm>
            <a:off x="1214349" y="2625970"/>
            <a:ext cx="127369" cy="214988"/>
          </a:xfrm>
          <a:prstGeom prst="diamond">
            <a:avLst/>
          </a:prstGeom>
          <a:solidFill>
            <a:srgbClr val="FFFFFF"/>
          </a:solidFill>
          <a:ln w="28575">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Diamond 20">
            <a:extLst>
              <a:ext uri="{FF2B5EF4-FFF2-40B4-BE49-F238E27FC236}">
                <a16:creationId xmlns:a16="http://schemas.microsoft.com/office/drawing/2014/main" id="{496AECD0-30E7-B7CC-19A5-1F364AC75E3D}"/>
              </a:ext>
            </a:extLst>
          </p:cNvPr>
          <p:cNvSpPr/>
          <p:nvPr/>
        </p:nvSpPr>
        <p:spPr>
          <a:xfrm>
            <a:off x="4151133" y="2628641"/>
            <a:ext cx="127369" cy="214988"/>
          </a:xfrm>
          <a:prstGeom prst="diamond">
            <a:avLst/>
          </a:prstGeom>
          <a:solidFill>
            <a:srgbClr val="FFFFFF"/>
          </a:solidFill>
          <a:ln w="28575">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iamond 21">
            <a:extLst>
              <a:ext uri="{FF2B5EF4-FFF2-40B4-BE49-F238E27FC236}">
                <a16:creationId xmlns:a16="http://schemas.microsoft.com/office/drawing/2014/main" id="{CF277787-692F-D9D1-8C63-DB9CEE00602D}"/>
              </a:ext>
            </a:extLst>
          </p:cNvPr>
          <p:cNvSpPr/>
          <p:nvPr/>
        </p:nvSpPr>
        <p:spPr>
          <a:xfrm>
            <a:off x="5991163" y="2624589"/>
            <a:ext cx="127369" cy="214988"/>
          </a:xfrm>
          <a:prstGeom prst="diamond">
            <a:avLst/>
          </a:prstGeom>
          <a:solidFill>
            <a:srgbClr val="FFFFFF"/>
          </a:solidFill>
          <a:ln w="28575">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Diamond 22">
            <a:extLst>
              <a:ext uri="{FF2B5EF4-FFF2-40B4-BE49-F238E27FC236}">
                <a16:creationId xmlns:a16="http://schemas.microsoft.com/office/drawing/2014/main" id="{A92C4B7E-E811-1B94-2D7A-0A1D89093139}"/>
              </a:ext>
            </a:extLst>
          </p:cNvPr>
          <p:cNvSpPr/>
          <p:nvPr/>
        </p:nvSpPr>
        <p:spPr>
          <a:xfrm>
            <a:off x="8489310" y="2631772"/>
            <a:ext cx="127369" cy="214988"/>
          </a:xfrm>
          <a:prstGeom prst="diamond">
            <a:avLst/>
          </a:prstGeom>
          <a:solidFill>
            <a:srgbClr val="FFFFFF"/>
          </a:solidFill>
          <a:ln w="28575">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C80C0F29-D30C-2568-849D-D8247E2E7C94}"/>
              </a:ext>
            </a:extLst>
          </p:cNvPr>
          <p:cNvSpPr txBox="1"/>
          <p:nvPr/>
        </p:nvSpPr>
        <p:spPr>
          <a:xfrm>
            <a:off x="8726300" y="2551841"/>
            <a:ext cx="2892829" cy="369332"/>
          </a:xfrm>
          <a:prstGeom prst="rect">
            <a:avLst/>
          </a:prstGeom>
          <a:noFill/>
        </p:spPr>
        <p:txBody>
          <a:bodyPr wrap="square" rtlCol="0">
            <a:spAutoFit/>
          </a:bodyPr>
          <a:lstStyle/>
          <a:p>
            <a:r>
              <a:rPr lang="en-US" dirty="0">
                <a:solidFill>
                  <a:schemeClr val="accent5">
                    <a:lumMod val="75000"/>
                  </a:schemeClr>
                </a:solidFill>
              </a:rPr>
              <a:t>Soil moisture samples</a:t>
            </a:r>
          </a:p>
        </p:txBody>
      </p:sp>
      <p:sp>
        <p:nvSpPr>
          <p:cNvPr id="25" name="TextBox 24">
            <a:extLst>
              <a:ext uri="{FF2B5EF4-FFF2-40B4-BE49-F238E27FC236}">
                <a16:creationId xmlns:a16="http://schemas.microsoft.com/office/drawing/2014/main" id="{5C40A0E4-0ABE-63B5-37D5-11270B3FC99C}"/>
              </a:ext>
            </a:extLst>
          </p:cNvPr>
          <p:cNvSpPr txBox="1"/>
          <p:nvPr/>
        </p:nvSpPr>
        <p:spPr>
          <a:xfrm>
            <a:off x="981201" y="5827273"/>
            <a:ext cx="1346200" cy="338554"/>
          </a:xfrm>
          <a:prstGeom prst="rect">
            <a:avLst/>
          </a:prstGeom>
          <a:noFill/>
        </p:spPr>
        <p:txBody>
          <a:bodyPr wrap="square" rtlCol="0">
            <a:spAutoFit/>
          </a:bodyPr>
          <a:lstStyle/>
          <a:p>
            <a:r>
              <a:rPr lang="en-US" sz="1600" b="1" dirty="0"/>
              <a:t>CALIBRATION</a:t>
            </a:r>
          </a:p>
        </p:txBody>
      </p:sp>
      <p:sp>
        <p:nvSpPr>
          <p:cNvPr id="26" name="TextBox 25">
            <a:extLst>
              <a:ext uri="{FF2B5EF4-FFF2-40B4-BE49-F238E27FC236}">
                <a16:creationId xmlns:a16="http://schemas.microsoft.com/office/drawing/2014/main" id="{DDC50F14-5765-BB3E-2E0D-7894FE8A353F}"/>
              </a:ext>
            </a:extLst>
          </p:cNvPr>
          <p:cNvSpPr txBox="1"/>
          <p:nvPr/>
        </p:nvSpPr>
        <p:spPr>
          <a:xfrm>
            <a:off x="2327401" y="5827273"/>
            <a:ext cx="1346200" cy="338554"/>
          </a:xfrm>
          <a:prstGeom prst="rect">
            <a:avLst/>
          </a:prstGeom>
          <a:noFill/>
        </p:spPr>
        <p:txBody>
          <a:bodyPr wrap="square" rtlCol="0">
            <a:spAutoFit/>
          </a:bodyPr>
          <a:lstStyle/>
          <a:p>
            <a:pPr algn="ctr"/>
            <a:r>
              <a:rPr lang="en-US" sz="1600" b="1" dirty="0">
                <a:solidFill>
                  <a:srgbClr val="6C9BB4"/>
                </a:solidFill>
              </a:rPr>
              <a:t>VALIDATION</a:t>
            </a:r>
          </a:p>
        </p:txBody>
      </p:sp>
    </p:spTree>
    <p:extLst>
      <p:ext uri="{BB962C8B-B14F-4D97-AF65-F5344CB8AC3E}">
        <p14:creationId xmlns:p14="http://schemas.microsoft.com/office/powerpoint/2010/main" val="210674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63" presetClass="path" presetSubtype="0" accel="50000" decel="50000" fill="hold" grpId="1" nodeType="withEffect">
                                  <p:stCondLst>
                                    <p:cond delay="0"/>
                                  </p:stCondLst>
                                  <p:childTnLst>
                                    <p:animMotion origin="layout" path="M -3.75E-6 4.44444E-6 L 0.11042 0.00023 " pathEditMode="relative" rAng="0" ptsTypes="AA">
                                      <p:cBhvr>
                                        <p:cTn id="20" dur="500" fill="hold"/>
                                        <p:tgtEl>
                                          <p:spTgt spid="26"/>
                                        </p:tgtEl>
                                        <p:attrNameLst>
                                          <p:attrName>ppt_x</p:attrName>
                                          <p:attrName>ppt_y</p:attrName>
                                        </p:attrNameLst>
                                      </p:cBhvr>
                                      <p:rCtr x="5521" y="0"/>
                                    </p:animMotion>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childTnLst>
                                </p:cTn>
                              </p:par>
                              <p:par>
                                <p:cTn id="33" presetID="63" presetClass="path" presetSubtype="0" accel="50000" decel="50000" fill="hold" grpId="2" nodeType="withEffect">
                                  <p:stCondLst>
                                    <p:cond delay="0"/>
                                  </p:stCondLst>
                                  <p:childTnLst>
                                    <p:animMotion origin="layout" path="M 0.11042 0.00023 L 0.21511 0.00023 " pathEditMode="relative" rAng="0" ptsTypes="AA">
                                      <p:cBhvr>
                                        <p:cTn id="34" dur="500" fill="hold"/>
                                        <p:tgtEl>
                                          <p:spTgt spid="26"/>
                                        </p:tgtEl>
                                        <p:attrNameLst>
                                          <p:attrName>ppt_x</p:attrName>
                                          <p:attrName>ppt_y</p:attrName>
                                        </p:attrNameLst>
                                      </p:cBhvr>
                                      <p:rCtr x="5234" y="0"/>
                                    </p:animMotion>
                                  </p:childTnLst>
                                </p:cTn>
                              </p:par>
                            </p:childTnLst>
                          </p:cTn>
                        </p:par>
                        <p:par>
                          <p:cTn id="35" fill="hold">
                            <p:stCondLst>
                              <p:cond delay="500"/>
                            </p:stCondLst>
                            <p:childTnLst>
                              <p:par>
                                <p:cTn id="36" presetID="63" presetClass="path" presetSubtype="0" accel="50000" decel="50000" fill="hold" grpId="3" nodeType="afterEffect">
                                  <p:stCondLst>
                                    <p:cond delay="500"/>
                                  </p:stCondLst>
                                  <p:childTnLst>
                                    <p:animMotion origin="layout" path="M 0.21511 0.00023 L 0.61055 0.00115 " pathEditMode="relative" rAng="0" ptsTypes="AA">
                                      <p:cBhvr>
                                        <p:cTn id="37" dur="1000" fill="hold"/>
                                        <p:tgtEl>
                                          <p:spTgt spid="26"/>
                                        </p:tgtEl>
                                        <p:attrNameLst>
                                          <p:attrName>ppt_x</p:attrName>
                                          <p:attrName>ppt_y</p:attrName>
                                        </p:attrNameLst>
                                      </p:cBhvr>
                                      <p:rCtr x="19766" y="4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4" grpId="0" animBg="1"/>
      <p:bldP spid="15" grpId="0"/>
      <p:bldP spid="25" grpId="0"/>
      <p:bldP spid="26" grpId="0"/>
      <p:bldP spid="26" grpId="1"/>
      <p:bldP spid="26" grpId="2"/>
      <p:bldP spid="26" grpId="3"/>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 name="Picture 88" descr="A graph of water quality&#10;&#10;Description automatically generated">
            <a:extLst>
              <a:ext uri="{FF2B5EF4-FFF2-40B4-BE49-F238E27FC236}">
                <a16:creationId xmlns:a16="http://schemas.microsoft.com/office/drawing/2014/main" id="{D4DA990A-4D64-81AD-60AA-462CD739E24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74800" y="2062056"/>
            <a:ext cx="5521200" cy="4140900"/>
          </a:xfrm>
          <a:prstGeom prst="rect">
            <a:avLst/>
          </a:prstGeom>
        </p:spPr>
      </p:pic>
      <p:pic>
        <p:nvPicPr>
          <p:cNvPr id="91" name="Picture 90" descr="A group of diagrams with numbers and symbols&#10;&#10;Description automatically generated">
            <a:extLst>
              <a:ext uri="{FF2B5EF4-FFF2-40B4-BE49-F238E27FC236}">
                <a16:creationId xmlns:a16="http://schemas.microsoft.com/office/drawing/2014/main" id="{64E12169-B360-CE8B-27CC-F64AE4A0D2F0}"/>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6540960" y="2062056"/>
            <a:ext cx="5289696" cy="3173818"/>
          </a:xfrm>
          <a:prstGeom prst="rect">
            <a:avLst/>
          </a:prstGeom>
        </p:spPr>
      </p:pic>
      <p:sp>
        <p:nvSpPr>
          <p:cNvPr id="11" name="Title 2">
            <a:extLst>
              <a:ext uri="{FF2B5EF4-FFF2-40B4-BE49-F238E27FC236}">
                <a16:creationId xmlns:a16="http://schemas.microsoft.com/office/drawing/2014/main" id="{AA5FD120-3FBE-6790-373A-4FBE03351427}"/>
              </a:ext>
            </a:extLst>
          </p:cNvPr>
          <p:cNvSpPr>
            <a:spLocks noGrp="1"/>
          </p:cNvSpPr>
          <p:nvPr>
            <p:ph type="title"/>
          </p:nvPr>
        </p:nvSpPr>
        <p:spPr>
          <a:xfrm>
            <a:off x="574800" y="207036"/>
            <a:ext cx="11042399" cy="1139512"/>
          </a:xfrm>
        </p:spPr>
        <p:txBody>
          <a:bodyPr>
            <a:normAutofit/>
          </a:bodyPr>
          <a:lstStyle/>
          <a:p>
            <a:r>
              <a:rPr lang="en-US" b="1" dirty="0"/>
              <a:t>SWIM²</a:t>
            </a:r>
            <a:br>
              <a:rPr lang="en-US" b="1" dirty="0"/>
            </a:br>
            <a:r>
              <a:rPr lang="en-US" sz="2400" dirty="0"/>
              <a:t>Temporal evaluation: Similar to real-time application</a:t>
            </a:r>
            <a:endParaRPr lang="en-US" sz="3300" b="1" dirty="0"/>
          </a:p>
        </p:txBody>
      </p:sp>
      <p:sp>
        <p:nvSpPr>
          <p:cNvPr id="12" name="Slide Number Placeholder 1">
            <a:extLst>
              <a:ext uri="{FF2B5EF4-FFF2-40B4-BE49-F238E27FC236}">
                <a16:creationId xmlns:a16="http://schemas.microsoft.com/office/drawing/2014/main" id="{D0FA0A67-E78F-54CD-86DC-EBC992F3C5F8}"/>
              </a:ext>
            </a:extLst>
          </p:cNvPr>
          <p:cNvSpPr>
            <a:spLocks noGrp="1"/>
          </p:cNvSpPr>
          <p:nvPr>
            <p:ph type="sldNum" sz="quarter" idx="12"/>
          </p:nvPr>
        </p:nvSpPr>
        <p:spPr>
          <a:xfrm>
            <a:off x="119271" y="6210000"/>
            <a:ext cx="455530" cy="648000"/>
          </a:xfrm>
        </p:spPr>
        <p:txBody>
          <a:bodyPr/>
          <a:lstStyle/>
          <a:p>
            <a:r>
              <a:rPr lang="en-US" dirty="0"/>
              <a:t>6</a:t>
            </a:r>
          </a:p>
        </p:txBody>
      </p:sp>
      <p:sp>
        <p:nvSpPr>
          <p:cNvPr id="8" name="Rectangle 7">
            <a:extLst>
              <a:ext uri="{FF2B5EF4-FFF2-40B4-BE49-F238E27FC236}">
                <a16:creationId xmlns:a16="http://schemas.microsoft.com/office/drawing/2014/main" id="{EDF4D088-716F-544E-15B2-1AF5B16998FA}"/>
              </a:ext>
            </a:extLst>
          </p:cNvPr>
          <p:cNvSpPr/>
          <p:nvPr/>
        </p:nvSpPr>
        <p:spPr>
          <a:xfrm>
            <a:off x="784860" y="5929763"/>
            <a:ext cx="5102100" cy="45065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4E68271F-BE16-6E17-ECE2-CD261F25BDE3}"/>
              </a:ext>
            </a:extLst>
          </p:cNvPr>
          <p:cNvSpPr txBox="1"/>
          <p:nvPr/>
        </p:nvSpPr>
        <p:spPr>
          <a:xfrm>
            <a:off x="1080958" y="1513767"/>
            <a:ext cx="4508884" cy="584775"/>
          </a:xfrm>
          <a:prstGeom prst="rect">
            <a:avLst/>
          </a:prstGeom>
          <a:noFill/>
        </p:spPr>
        <p:txBody>
          <a:bodyPr wrap="square">
            <a:spAutoFit/>
          </a:bodyPr>
          <a:lstStyle/>
          <a:p>
            <a:pPr algn="ctr"/>
            <a:r>
              <a:rPr lang="en-US" sz="1600" b="1" dirty="0">
                <a:solidFill>
                  <a:srgbClr val="000000"/>
                </a:solidFill>
              </a:rPr>
              <a:t>Field trial 2023</a:t>
            </a:r>
          </a:p>
          <a:p>
            <a:pPr algn="ctr"/>
            <a:r>
              <a:rPr lang="en-US" sz="1600" dirty="0">
                <a:solidFill>
                  <a:srgbClr val="000000"/>
                </a:solidFill>
              </a:rPr>
              <a:t>Chicory in </a:t>
            </a:r>
            <a:r>
              <a:rPr lang="en-US" sz="1600" dirty="0" err="1">
                <a:solidFill>
                  <a:srgbClr val="000000"/>
                </a:solidFill>
              </a:rPr>
              <a:t>Herent</a:t>
            </a:r>
            <a:r>
              <a:rPr lang="en-US" sz="1600" dirty="0">
                <a:solidFill>
                  <a:srgbClr val="000000"/>
                </a:solidFill>
              </a:rPr>
              <a:t> (Belgium)</a:t>
            </a:r>
          </a:p>
        </p:txBody>
      </p:sp>
      <p:grpSp>
        <p:nvGrpSpPr>
          <p:cNvPr id="24" name="Group 23">
            <a:extLst>
              <a:ext uri="{FF2B5EF4-FFF2-40B4-BE49-F238E27FC236}">
                <a16:creationId xmlns:a16="http://schemas.microsoft.com/office/drawing/2014/main" id="{F054FD69-BD83-06AF-F74E-A83883E66981}"/>
              </a:ext>
            </a:extLst>
          </p:cNvPr>
          <p:cNvGrpSpPr/>
          <p:nvPr/>
        </p:nvGrpSpPr>
        <p:grpSpPr>
          <a:xfrm>
            <a:off x="6618618" y="5321253"/>
            <a:ext cx="1392541" cy="347571"/>
            <a:chOff x="6618618" y="5321253"/>
            <a:chExt cx="1392541" cy="347571"/>
          </a:xfrm>
        </p:grpSpPr>
        <p:sp>
          <p:nvSpPr>
            <p:cNvPr id="20" name="Cross 19">
              <a:extLst>
                <a:ext uri="{FF2B5EF4-FFF2-40B4-BE49-F238E27FC236}">
                  <a16:creationId xmlns:a16="http://schemas.microsoft.com/office/drawing/2014/main" id="{B2A00A45-76F0-5E20-1381-AAA3B7B0DB24}"/>
                </a:ext>
              </a:extLst>
            </p:cNvPr>
            <p:cNvSpPr/>
            <p:nvPr/>
          </p:nvSpPr>
          <p:spPr>
            <a:xfrm rot="18939663">
              <a:off x="6618618" y="5374974"/>
              <a:ext cx="108000" cy="108000"/>
            </a:xfrm>
            <a:prstGeom prst="plus">
              <a:avLst>
                <a:gd name="adj" fmla="val 39015"/>
              </a:avLst>
            </a:prstGeom>
            <a:solidFill>
              <a:srgbClr val="00BEB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ross 20">
              <a:extLst>
                <a:ext uri="{FF2B5EF4-FFF2-40B4-BE49-F238E27FC236}">
                  <a16:creationId xmlns:a16="http://schemas.microsoft.com/office/drawing/2014/main" id="{B863E0AE-EEED-BBC2-4E2E-884D79A44B00}"/>
                </a:ext>
              </a:extLst>
            </p:cNvPr>
            <p:cNvSpPr/>
            <p:nvPr/>
          </p:nvSpPr>
          <p:spPr>
            <a:xfrm rot="18939663">
              <a:off x="6618619" y="5507102"/>
              <a:ext cx="108000" cy="108000"/>
            </a:xfrm>
            <a:prstGeom prst="plus">
              <a:avLst>
                <a:gd name="adj" fmla="val 39015"/>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8086A2E-7730-108D-6C2E-F8E710E10408}"/>
                </a:ext>
              </a:extLst>
            </p:cNvPr>
            <p:cNvSpPr txBox="1"/>
            <p:nvPr/>
          </p:nvSpPr>
          <p:spPr>
            <a:xfrm>
              <a:off x="6748980" y="5321253"/>
              <a:ext cx="1262179" cy="215444"/>
            </a:xfrm>
            <a:prstGeom prst="rect">
              <a:avLst/>
            </a:prstGeom>
            <a:noFill/>
          </p:spPr>
          <p:txBody>
            <a:bodyPr wrap="square" rtlCol="0">
              <a:spAutoFit/>
            </a:bodyPr>
            <a:lstStyle/>
            <a:p>
              <a:r>
                <a:rPr lang="en-US" sz="800" dirty="0">
                  <a:solidFill>
                    <a:srgbClr val="000000"/>
                  </a:solidFill>
                </a:rPr>
                <a:t>Highest likelihood</a:t>
              </a:r>
            </a:p>
          </p:txBody>
        </p:sp>
        <p:sp>
          <p:nvSpPr>
            <p:cNvPr id="23" name="TextBox 22">
              <a:extLst>
                <a:ext uri="{FF2B5EF4-FFF2-40B4-BE49-F238E27FC236}">
                  <a16:creationId xmlns:a16="http://schemas.microsoft.com/office/drawing/2014/main" id="{2CA0D486-B2BD-2148-25A2-1E17CC6D1511}"/>
                </a:ext>
              </a:extLst>
            </p:cNvPr>
            <p:cNvSpPr txBox="1"/>
            <p:nvPr/>
          </p:nvSpPr>
          <p:spPr>
            <a:xfrm>
              <a:off x="6748980" y="5453380"/>
              <a:ext cx="1262179" cy="215444"/>
            </a:xfrm>
            <a:prstGeom prst="rect">
              <a:avLst/>
            </a:prstGeom>
            <a:noFill/>
          </p:spPr>
          <p:txBody>
            <a:bodyPr wrap="square" rtlCol="0">
              <a:spAutoFit/>
            </a:bodyPr>
            <a:lstStyle/>
            <a:p>
              <a:r>
                <a:rPr lang="en-US" sz="800" dirty="0">
                  <a:solidFill>
                    <a:srgbClr val="000000"/>
                  </a:solidFill>
                </a:rPr>
                <a:t>Theoretical initial value</a:t>
              </a:r>
            </a:p>
          </p:txBody>
        </p:sp>
      </p:grpSp>
    </p:spTree>
    <p:extLst>
      <p:ext uri="{BB962C8B-B14F-4D97-AF65-F5344CB8AC3E}">
        <p14:creationId xmlns:p14="http://schemas.microsoft.com/office/powerpoint/2010/main" val="907298069"/>
      </p:ext>
    </p:extLst>
  </p:cSld>
  <p:clrMapOvr>
    <a:masterClrMapping/>
  </p:clrMapOvr>
</p:sld>
</file>

<file path=ppt/theme/theme1.xml><?xml version="1.0" encoding="utf-8"?>
<a:theme xmlns:a="http://schemas.openxmlformats.org/drawingml/2006/main" name="ThemeKUL_adjusted">
  <a:themeElements>
    <a:clrScheme name="Custom 14">
      <a:dk1>
        <a:srgbClr val="2F4D5D"/>
      </a:dk1>
      <a:lt1>
        <a:srgbClr val="FFFFFF"/>
      </a:lt1>
      <a:dk2>
        <a:srgbClr val="1D8DB0"/>
      </a:dk2>
      <a:lt2>
        <a:srgbClr val="DCE7F0"/>
      </a:lt2>
      <a:accent1>
        <a:srgbClr val="1D8DB0"/>
      </a:accent1>
      <a:accent2>
        <a:srgbClr val="2F4D5D"/>
      </a:accent2>
      <a:accent3>
        <a:srgbClr val="52BDEC"/>
      </a:accent3>
      <a:accent4>
        <a:srgbClr val="466E87"/>
      </a:accent4>
      <a:accent5>
        <a:srgbClr val="E7B037"/>
      </a:accent5>
      <a:accent6>
        <a:srgbClr val="D4D842"/>
      </a:accent6>
      <a:hlink>
        <a:srgbClr val="466E87"/>
      </a:hlink>
      <a:folHlink>
        <a:srgbClr val="1D8DB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KUL_adjusted" id="{CAB68EF8-1524-4CBD-9ED6-BECB2EE76789}" vid="{FF400123-CC06-4FA5-B5FD-66D4A2A8DAAD}"/>
    </a:ext>
  </a:extLst>
</a:theme>
</file>

<file path=ppt/theme/theme2.xml><?xml version="1.0" encoding="utf-8"?>
<a:theme xmlns:a="http://schemas.openxmlformats.org/drawingml/2006/main" name="1_ThemeKUL_adjusted">
  <a:themeElements>
    <a:clrScheme name="Custom 14">
      <a:dk1>
        <a:srgbClr val="2F4D5D"/>
      </a:dk1>
      <a:lt1>
        <a:srgbClr val="FFFFFF"/>
      </a:lt1>
      <a:dk2>
        <a:srgbClr val="1D8DB0"/>
      </a:dk2>
      <a:lt2>
        <a:srgbClr val="DCE7F0"/>
      </a:lt2>
      <a:accent1>
        <a:srgbClr val="1D8DB0"/>
      </a:accent1>
      <a:accent2>
        <a:srgbClr val="2F4D5D"/>
      </a:accent2>
      <a:accent3>
        <a:srgbClr val="52BDEC"/>
      </a:accent3>
      <a:accent4>
        <a:srgbClr val="466E87"/>
      </a:accent4>
      <a:accent5>
        <a:srgbClr val="E7B037"/>
      </a:accent5>
      <a:accent6>
        <a:srgbClr val="D4D842"/>
      </a:accent6>
      <a:hlink>
        <a:srgbClr val="466E87"/>
      </a:hlink>
      <a:folHlink>
        <a:srgbClr val="1D8DB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KUL_adjusted" id="{CAB68EF8-1524-4CBD-9ED6-BECB2EE76789}" vid="{FF400123-CC06-4FA5-B5FD-66D4A2A8DAAD}"/>
    </a:ext>
  </a:extLst>
</a:theme>
</file>

<file path=ppt/theme/theme3.xml><?xml version="1.0" encoding="utf-8"?>
<a:theme xmlns:a="http://schemas.openxmlformats.org/drawingml/2006/main" name="KU Leuven Sedes">
  <a:themeElements>
    <a:clrScheme name="Custom 14">
      <a:dk1>
        <a:srgbClr val="2F4D5D"/>
      </a:dk1>
      <a:lt1>
        <a:srgbClr val="FFFFFF"/>
      </a:lt1>
      <a:dk2>
        <a:srgbClr val="1D8DB0"/>
      </a:dk2>
      <a:lt2>
        <a:srgbClr val="DCE7F0"/>
      </a:lt2>
      <a:accent1>
        <a:srgbClr val="1D8DB0"/>
      </a:accent1>
      <a:accent2>
        <a:srgbClr val="2F4D5D"/>
      </a:accent2>
      <a:accent3>
        <a:srgbClr val="52BDEC"/>
      </a:accent3>
      <a:accent4>
        <a:srgbClr val="466E87"/>
      </a:accent4>
      <a:accent5>
        <a:srgbClr val="E7B037"/>
      </a:accent5>
      <a:accent6>
        <a:srgbClr val="D4D842"/>
      </a:accent6>
      <a:hlink>
        <a:srgbClr val="466E87"/>
      </a:hlink>
      <a:folHlink>
        <a:srgbClr val="1D8DB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U Leuven" id="{BC384CAF-57B4-4083-BC3D-22218BF4A46A}" vid="{75672E21-F18C-4958-94B8-19E54344552B}"/>
    </a:ext>
  </a:extLst>
</a:theme>
</file>

<file path=ppt/theme/theme4.xml><?xml version="1.0" encoding="utf-8"?>
<a:theme xmlns:a="http://schemas.openxmlformats.org/drawingml/2006/main" name="ThemeKUL">
  <a:themeElements>
    <a:clrScheme name="Custom 14">
      <a:dk1>
        <a:srgbClr val="2F4D5D"/>
      </a:dk1>
      <a:lt1>
        <a:srgbClr val="FFFFFF"/>
      </a:lt1>
      <a:dk2>
        <a:srgbClr val="1D8DB0"/>
      </a:dk2>
      <a:lt2>
        <a:srgbClr val="DCE7F0"/>
      </a:lt2>
      <a:accent1>
        <a:srgbClr val="1D8DB0"/>
      </a:accent1>
      <a:accent2>
        <a:srgbClr val="2F4D5D"/>
      </a:accent2>
      <a:accent3>
        <a:srgbClr val="52BDEC"/>
      </a:accent3>
      <a:accent4>
        <a:srgbClr val="466E87"/>
      </a:accent4>
      <a:accent5>
        <a:srgbClr val="E7B037"/>
      </a:accent5>
      <a:accent6>
        <a:srgbClr val="D4D842"/>
      </a:accent6>
      <a:hlink>
        <a:srgbClr val="466E87"/>
      </a:hlink>
      <a:folHlink>
        <a:srgbClr val="1D8DB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KUL" id="{971E41CB-1715-4AAC-8DAF-25F6F8A810B2}" vid="{AC74A1FA-608C-4BE3-861C-18629B0A6027}"/>
    </a:ext>
  </a:extLst>
</a:theme>
</file>

<file path=ppt/theme/theme5.xml><?xml version="1.0" encoding="utf-8"?>
<a:theme xmlns:a="http://schemas.openxmlformats.org/drawingml/2006/main" name="1_KU Leuven Sedes">
  <a:themeElements>
    <a:clrScheme name="Custom 14">
      <a:dk1>
        <a:srgbClr val="2F4D5D"/>
      </a:dk1>
      <a:lt1>
        <a:srgbClr val="FFFFFF"/>
      </a:lt1>
      <a:dk2>
        <a:srgbClr val="1D8DB0"/>
      </a:dk2>
      <a:lt2>
        <a:srgbClr val="DCE7F0"/>
      </a:lt2>
      <a:accent1>
        <a:srgbClr val="1D8DB0"/>
      </a:accent1>
      <a:accent2>
        <a:srgbClr val="2F4D5D"/>
      </a:accent2>
      <a:accent3>
        <a:srgbClr val="52BDEC"/>
      </a:accent3>
      <a:accent4>
        <a:srgbClr val="466E87"/>
      </a:accent4>
      <a:accent5>
        <a:srgbClr val="E7B037"/>
      </a:accent5>
      <a:accent6>
        <a:srgbClr val="D4D842"/>
      </a:accent6>
      <a:hlink>
        <a:srgbClr val="466E87"/>
      </a:hlink>
      <a:folHlink>
        <a:srgbClr val="1D8DB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U Leuven" id="{BC384CAF-57B4-4083-BC3D-22218BF4A46A}" vid="{75672E21-F18C-4958-94B8-19E54344552B}"/>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ThemeKUL_adjusted</Template>
  <TotalTime>0</TotalTime>
  <Words>2138</Words>
  <Application>Microsoft Office PowerPoint</Application>
  <PresentationFormat>Widescreen</PresentationFormat>
  <Paragraphs>272</Paragraphs>
  <Slides>14</Slides>
  <Notes>14</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14</vt:i4>
      </vt:variant>
    </vt:vector>
  </HeadingPairs>
  <TitlesOfParts>
    <vt:vector size="25" baseType="lpstr">
      <vt:lpstr>Arial</vt:lpstr>
      <vt:lpstr>Calibri</vt:lpstr>
      <vt:lpstr>Cambria Math</vt:lpstr>
      <vt:lpstr>Open Sans</vt:lpstr>
      <vt:lpstr>Söhne</vt:lpstr>
      <vt:lpstr>Wingdings</vt:lpstr>
      <vt:lpstr>ThemeKUL_adjusted</vt:lpstr>
      <vt:lpstr>1_ThemeKUL_adjusted</vt:lpstr>
      <vt:lpstr>KU Leuven Sedes</vt:lpstr>
      <vt:lpstr>ThemeKUL</vt:lpstr>
      <vt:lpstr>1_KU Leuven Sedes</vt:lpstr>
      <vt:lpstr>Field-scale soil moisture predictions using in situ sensor measurements in an inverse modelling framework:  SWIM² </vt:lpstr>
      <vt:lpstr>SWIM² Sensor Wielded Inverse Modelling of a Soil Water Irrigation Model</vt:lpstr>
      <vt:lpstr>SWIM² Sensor Wielded Inverse Modelling of a Soil Water Irrigation Model</vt:lpstr>
      <vt:lpstr>Generalized error model Soil moisture sensor measurement uncertainty</vt:lpstr>
      <vt:lpstr>Generalized error model Soil moisture sensor measurement uncertainty</vt:lpstr>
      <vt:lpstr>Generalized error model Soil moisture sensor measurement uncertainty</vt:lpstr>
      <vt:lpstr>Generalized error model Error covariance matrix</vt:lpstr>
      <vt:lpstr>SWIM² Temporal evaluation: Similar to real-time application</vt:lpstr>
      <vt:lpstr>SWIM² Temporal evaluation: Similar to real-time application</vt:lpstr>
      <vt:lpstr>SWIM² Temporal evaluation: Similar to real-time application</vt:lpstr>
      <vt:lpstr>SWIM² Temporal evaluation: Validation results</vt:lpstr>
      <vt:lpstr>SWIM² - Future work Sensor Wielded Inverse Modelling of a Soil Water Irrigation Model</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Field-scale soil moisture predictions using in situ sensor measurements in an inverse modelling framework:  SWIM²</dc:title>
  <dc:creator>Marit Hendrickx</dc:creator>
  <cp:lastModifiedBy>Marit Hendrickx</cp:lastModifiedBy>
  <cp:revision>6</cp:revision>
  <dcterms:created xsi:type="dcterms:W3CDTF">2024-02-15T17:07:23Z</dcterms:created>
  <dcterms:modified xsi:type="dcterms:W3CDTF">2024-04-14T10:02:27Z</dcterms:modified>
</cp:coreProperties>
</file>