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9" r:id="rId2"/>
    <p:sldId id="274" r:id="rId3"/>
    <p:sldId id="280" r:id="rId4"/>
    <p:sldId id="281" r:id="rId5"/>
    <p:sldId id="289" r:id="rId6"/>
    <p:sldId id="511" r:id="rId7"/>
    <p:sldId id="518" r:id="rId8"/>
    <p:sldId id="283" r:id="rId9"/>
    <p:sldId id="513" r:id="rId10"/>
    <p:sldId id="514" r:id="rId11"/>
    <p:sldId id="515" r:id="rId12"/>
    <p:sldId id="516" r:id="rId13"/>
    <p:sldId id="517" r:id="rId14"/>
    <p:sldId id="270" r:id="rId15"/>
    <p:sldId id="282" r:id="rId16"/>
    <p:sldId id="258"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AC7B"/>
    <a:srgbClr val="7A7494"/>
    <a:srgbClr val="620A11"/>
    <a:srgbClr val="937201"/>
    <a:srgbClr val="B89005"/>
    <a:srgbClr val="9EB6DB"/>
    <a:srgbClr val="ADC4D3"/>
    <a:srgbClr val="9990B7"/>
    <a:srgbClr val="978785"/>
    <a:srgbClr val="B89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0"/>
    <p:restoredTop sz="97319"/>
  </p:normalViewPr>
  <p:slideViewPr>
    <p:cSldViewPr snapToGrid="0">
      <p:cViewPr>
        <p:scale>
          <a:sx n="78" d="100"/>
          <a:sy n="78" d="100"/>
        </p:scale>
        <p:origin x="240"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icekarsenti/Documents/SCIENCES/THESE%20/MD00-2355/MD00-2355_GLOB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icekarsenti/Documents/THESE%20/Karsenti%20et%20al.,%202024/Donne&#769;es_Fig1_Discuss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spPr>
            <a:ln w="19050" cap="rnd">
              <a:solidFill>
                <a:schemeClr val="accent2">
                  <a:tint val="3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GRANULO!$L$10:$DH$10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c:v>
                </c:pt>
                <c:pt idx="36">
                  <c:v>0.25</c:v>
                </c:pt>
                <c:pt idx="37">
                  <c:v>0.48</c:v>
                </c:pt>
                <c:pt idx="38">
                  <c:v>0.75</c:v>
                </c:pt>
                <c:pt idx="39">
                  <c:v>1.04</c:v>
                </c:pt>
                <c:pt idx="40">
                  <c:v>1.33</c:v>
                </c:pt>
                <c:pt idx="41">
                  <c:v>1.62</c:v>
                </c:pt>
                <c:pt idx="42">
                  <c:v>1.94</c:v>
                </c:pt>
                <c:pt idx="43">
                  <c:v>2.2799999999999998</c:v>
                </c:pt>
                <c:pt idx="44">
                  <c:v>2.58</c:v>
                </c:pt>
                <c:pt idx="45">
                  <c:v>2.82</c:v>
                </c:pt>
                <c:pt idx="46">
                  <c:v>2.98</c:v>
                </c:pt>
                <c:pt idx="47">
                  <c:v>3.08</c:v>
                </c:pt>
                <c:pt idx="48">
                  <c:v>3.17</c:v>
                </c:pt>
                <c:pt idx="49">
                  <c:v>3.27</c:v>
                </c:pt>
                <c:pt idx="50">
                  <c:v>3.39</c:v>
                </c:pt>
                <c:pt idx="51">
                  <c:v>3.54</c:v>
                </c:pt>
                <c:pt idx="52">
                  <c:v>3.72</c:v>
                </c:pt>
                <c:pt idx="53">
                  <c:v>3.92</c:v>
                </c:pt>
                <c:pt idx="54">
                  <c:v>4.1399999999999997</c:v>
                </c:pt>
                <c:pt idx="55">
                  <c:v>4.34</c:v>
                </c:pt>
                <c:pt idx="56">
                  <c:v>4.51</c:v>
                </c:pt>
                <c:pt idx="57">
                  <c:v>4.63</c:v>
                </c:pt>
                <c:pt idx="58">
                  <c:v>4.67</c:v>
                </c:pt>
                <c:pt idx="59">
                  <c:v>4.62</c:v>
                </c:pt>
                <c:pt idx="60">
                  <c:v>4.47</c:v>
                </c:pt>
                <c:pt idx="61">
                  <c:v>4.21</c:v>
                </c:pt>
                <c:pt idx="62">
                  <c:v>3.87</c:v>
                </c:pt>
                <c:pt idx="63">
                  <c:v>3.46</c:v>
                </c:pt>
                <c:pt idx="64">
                  <c:v>3</c:v>
                </c:pt>
                <c:pt idx="65">
                  <c:v>2.54</c:v>
                </c:pt>
                <c:pt idx="66">
                  <c:v>2.09</c:v>
                </c:pt>
                <c:pt idx="67">
                  <c:v>1.68</c:v>
                </c:pt>
                <c:pt idx="68">
                  <c:v>1.33</c:v>
                </c:pt>
                <c:pt idx="69">
                  <c:v>1.04</c:v>
                </c:pt>
                <c:pt idx="70">
                  <c:v>0.81</c:v>
                </c:pt>
                <c:pt idx="71">
                  <c:v>0.62</c:v>
                </c:pt>
                <c:pt idx="72">
                  <c:v>0.48</c:v>
                </c:pt>
                <c:pt idx="73">
                  <c:v>0.37</c:v>
                </c:pt>
                <c:pt idx="74">
                  <c:v>0.28999999999999998</c:v>
                </c:pt>
                <c:pt idx="75">
                  <c:v>0.22</c:v>
                </c:pt>
                <c:pt idx="76">
                  <c:v>0.17</c:v>
                </c:pt>
                <c:pt idx="77">
                  <c:v>0.12</c:v>
                </c:pt>
                <c:pt idx="78">
                  <c:v>0.08</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0-E93B-4045-A22D-6F1C56D55E95}"/>
            </c:ext>
          </c:extLst>
        </c:ser>
        <c:ser>
          <c:idx val="1"/>
          <c:order val="1"/>
          <c:spPr>
            <a:ln w="19050" cap="rnd">
              <a:solidFill>
                <a:schemeClr val="accent2">
                  <a:tint val="3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GRANULO!$L$11:$DH$11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0.15</c:v>
                </c:pt>
                <c:pt idx="36">
                  <c:v>0.33</c:v>
                </c:pt>
                <c:pt idx="37">
                  <c:v>0.57999999999999996</c:v>
                </c:pt>
                <c:pt idx="38">
                  <c:v>0.88</c:v>
                </c:pt>
                <c:pt idx="39">
                  <c:v>1.2</c:v>
                </c:pt>
                <c:pt idx="40">
                  <c:v>1.53</c:v>
                </c:pt>
                <c:pt idx="41">
                  <c:v>1.86</c:v>
                </c:pt>
                <c:pt idx="42">
                  <c:v>2.21</c:v>
                </c:pt>
                <c:pt idx="43">
                  <c:v>2.58</c:v>
                </c:pt>
                <c:pt idx="44">
                  <c:v>2.91</c:v>
                </c:pt>
                <c:pt idx="45">
                  <c:v>3.16</c:v>
                </c:pt>
                <c:pt idx="46">
                  <c:v>3.33</c:v>
                </c:pt>
                <c:pt idx="47">
                  <c:v>3.43</c:v>
                </c:pt>
                <c:pt idx="48">
                  <c:v>3.53</c:v>
                </c:pt>
                <c:pt idx="49">
                  <c:v>3.62</c:v>
                </c:pt>
                <c:pt idx="50">
                  <c:v>3.74</c:v>
                </c:pt>
                <c:pt idx="51">
                  <c:v>3.88</c:v>
                </c:pt>
                <c:pt idx="52">
                  <c:v>4.04</c:v>
                </c:pt>
                <c:pt idx="53">
                  <c:v>4.21</c:v>
                </c:pt>
                <c:pt idx="54">
                  <c:v>4.37</c:v>
                </c:pt>
                <c:pt idx="55">
                  <c:v>4.5199999999999996</c:v>
                </c:pt>
                <c:pt idx="56">
                  <c:v>4.62</c:v>
                </c:pt>
                <c:pt idx="57">
                  <c:v>4.6500000000000004</c:v>
                </c:pt>
                <c:pt idx="58">
                  <c:v>4.5999999999999996</c:v>
                </c:pt>
                <c:pt idx="59">
                  <c:v>4.46</c:v>
                </c:pt>
                <c:pt idx="60">
                  <c:v>4.22</c:v>
                </c:pt>
                <c:pt idx="61">
                  <c:v>3.89</c:v>
                </c:pt>
                <c:pt idx="62">
                  <c:v>3.49</c:v>
                </c:pt>
                <c:pt idx="63">
                  <c:v>3.04</c:v>
                </c:pt>
                <c:pt idx="64">
                  <c:v>2.57</c:v>
                </c:pt>
                <c:pt idx="65">
                  <c:v>2.11</c:v>
                </c:pt>
                <c:pt idx="66">
                  <c:v>1.69</c:v>
                </c:pt>
                <c:pt idx="67">
                  <c:v>1.31</c:v>
                </c:pt>
                <c:pt idx="68">
                  <c:v>0.99</c:v>
                </c:pt>
                <c:pt idx="69">
                  <c:v>0.73</c:v>
                </c:pt>
                <c:pt idx="70">
                  <c:v>0.53</c:v>
                </c:pt>
                <c:pt idx="71">
                  <c:v>0.38</c:v>
                </c:pt>
                <c:pt idx="72">
                  <c:v>0.27</c:v>
                </c:pt>
                <c:pt idx="73">
                  <c:v>0.18</c:v>
                </c:pt>
                <c:pt idx="74">
                  <c:v>0.12</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1-E93B-4045-A22D-6F1C56D55E95}"/>
            </c:ext>
          </c:extLst>
        </c:ser>
        <c:ser>
          <c:idx val="2"/>
          <c:order val="2"/>
          <c:spPr>
            <a:ln w="19050" cap="rnd">
              <a:solidFill>
                <a:schemeClr val="accent2">
                  <a:tint val="3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GRANULO!$L$12:$DH$12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0.14000000000000001</c:v>
                </c:pt>
                <c:pt idx="36">
                  <c:v>0.32</c:v>
                </c:pt>
                <c:pt idx="37">
                  <c:v>0.56999999999999995</c:v>
                </c:pt>
                <c:pt idx="38">
                  <c:v>0.87</c:v>
                </c:pt>
                <c:pt idx="39">
                  <c:v>1.19</c:v>
                </c:pt>
                <c:pt idx="40">
                  <c:v>1.51</c:v>
                </c:pt>
                <c:pt idx="41">
                  <c:v>1.84</c:v>
                </c:pt>
                <c:pt idx="42">
                  <c:v>2.19</c:v>
                </c:pt>
                <c:pt idx="43">
                  <c:v>2.5499999999999998</c:v>
                </c:pt>
                <c:pt idx="44">
                  <c:v>2.88</c:v>
                </c:pt>
                <c:pt idx="45">
                  <c:v>3.13</c:v>
                </c:pt>
                <c:pt idx="46">
                  <c:v>3.3</c:v>
                </c:pt>
                <c:pt idx="47">
                  <c:v>3.42</c:v>
                </c:pt>
                <c:pt idx="48">
                  <c:v>3.52</c:v>
                </c:pt>
                <c:pt idx="49">
                  <c:v>3.63</c:v>
                </c:pt>
                <c:pt idx="50">
                  <c:v>3.75</c:v>
                </c:pt>
                <c:pt idx="51">
                  <c:v>3.9</c:v>
                </c:pt>
                <c:pt idx="52">
                  <c:v>4.07</c:v>
                </c:pt>
                <c:pt idx="53">
                  <c:v>4.24</c:v>
                </c:pt>
                <c:pt idx="54">
                  <c:v>4.41</c:v>
                </c:pt>
                <c:pt idx="55">
                  <c:v>4.54</c:v>
                </c:pt>
                <c:pt idx="56">
                  <c:v>4.63</c:v>
                </c:pt>
                <c:pt idx="57">
                  <c:v>4.6500000000000004</c:v>
                </c:pt>
                <c:pt idx="58">
                  <c:v>4.58</c:v>
                </c:pt>
                <c:pt idx="59">
                  <c:v>4.43</c:v>
                </c:pt>
                <c:pt idx="60">
                  <c:v>4.18</c:v>
                </c:pt>
                <c:pt idx="61">
                  <c:v>3.84</c:v>
                </c:pt>
                <c:pt idx="62">
                  <c:v>3.44</c:v>
                </c:pt>
                <c:pt idx="63">
                  <c:v>2.99</c:v>
                </c:pt>
                <c:pt idx="64">
                  <c:v>2.54</c:v>
                </c:pt>
                <c:pt idx="65">
                  <c:v>2.09</c:v>
                </c:pt>
                <c:pt idx="66">
                  <c:v>1.69</c:v>
                </c:pt>
                <c:pt idx="67">
                  <c:v>1.33</c:v>
                </c:pt>
                <c:pt idx="68">
                  <c:v>1.02</c:v>
                </c:pt>
                <c:pt idx="69">
                  <c:v>0.78</c:v>
                </c:pt>
                <c:pt idx="70">
                  <c:v>0.59</c:v>
                </c:pt>
                <c:pt idx="71">
                  <c:v>0.44</c:v>
                </c:pt>
                <c:pt idx="72">
                  <c:v>0.32</c:v>
                </c:pt>
                <c:pt idx="73">
                  <c:v>0.22</c:v>
                </c:pt>
                <c:pt idx="74">
                  <c:v>0.15</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2-E93B-4045-A22D-6F1C56D55E95}"/>
            </c:ext>
          </c:extLst>
        </c:ser>
        <c:ser>
          <c:idx val="3"/>
          <c:order val="3"/>
          <c:spPr>
            <a:ln w="19050" cap="rnd">
              <a:solidFill>
                <a:schemeClr val="accent2">
                  <a:tint val="3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GRANULO!$L$13:$DH$13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0.13</c:v>
                </c:pt>
                <c:pt idx="36">
                  <c:v>0.3</c:v>
                </c:pt>
                <c:pt idx="37">
                  <c:v>0.55000000000000004</c:v>
                </c:pt>
                <c:pt idx="38">
                  <c:v>0.84</c:v>
                </c:pt>
                <c:pt idx="39">
                  <c:v>1.1499999999999999</c:v>
                </c:pt>
                <c:pt idx="40">
                  <c:v>1.47</c:v>
                </c:pt>
                <c:pt idx="41">
                  <c:v>1.79</c:v>
                </c:pt>
                <c:pt idx="42">
                  <c:v>2.14</c:v>
                </c:pt>
                <c:pt idx="43">
                  <c:v>2.5</c:v>
                </c:pt>
                <c:pt idx="44">
                  <c:v>2.83</c:v>
                </c:pt>
                <c:pt idx="45">
                  <c:v>3.09</c:v>
                </c:pt>
                <c:pt idx="46">
                  <c:v>3.25</c:v>
                </c:pt>
                <c:pt idx="47">
                  <c:v>3.36</c:v>
                </c:pt>
                <c:pt idx="48">
                  <c:v>3.44</c:v>
                </c:pt>
                <c:pt idx="49">
                  <c:v>3.53</c:v>
                </c:pt>
                <c:pt idx="50">
                  <c:v>3.64</c:v>
                </c:pt>
                <c:pt idx="51">
                  <c:v>3.77</c:v>
                </c:pt>
                <c:pt idx="52">
                  <c:v>3.92</c:v>
                </c:pt>
                <c:pt idx="53">
                  <c:v>4.09</c:v>
                </c:pt>
                <c:pt idx="54">
                  <c:v>4.26</c:v>
                </c:pt>
                <c:pt idx="55">
                  <c:v>4.42</c:v>
                </c:pt>
                <c:pt idx="56">
                  <c:v>4.55</c:v>
                </c:pt>
                <c:pt idx="57">
                  <c:v>4.63</c:v>
                </c:pt>
                <c:pt idx="58">
                  <c:v>4.63</c:v>
                </c:pt>
                <c:pt idx="59">
                  <c:v>4.55</c:v>
                </c:pt>
                <c:pt idx="60">
                  <c:v>4.3600000000000003</c:v>
                </c:pt>
                <c:pt idx="61">
                  <c:v>4.08</c:v>
                </c:pt>
                <c:pt idx="62">
                  <c:v>3.71</c:v>
                </c:pt>
                <c:pt idx="63">
                  <c:v>3.27</c:v>
                </c:pt>
                <c:pt idx="64">
                  <c:v>2.79</c:v>
                </c:pt>
                <c:pt idx="65">
                  <c:v>2.31</c:v>
                </c:pt>
                <c:pt idx="66">
                  <c:v>1.85</c:v>
                </c:pt>
                <c:pt idx="67">
                  <c:v>1.43</c:v>
                </c:pt>
                <c:pt idx="68">
                  <c:v>1.07</c:v>
                </c:pt>
                <c:pt idx="69">
                  <c:v>0.78</c:v>
                </c:pt>
                <c:pt idx="70">
                  <c:v>0.55000000000000004</c:v>
                </c:pt>
                <c:pt idx="71">
                  <c:v>0.38</c:v>
                </c:pt>
                <c:pt idx="72">
                  <c:v>0.26</c:v>
                </c:pt>
                <c:pt idx="73">
                  <c:v>0.17</c:v>
                </c:pt>
                <c:pt idx="74">
                  <c:v>0.11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3-E93B-4045-A22D-6F1C56D55E95}"/>
            </c:ext>
          </c:extLst>
        </c:ser>
        <c:ser>
          <c:idx val="4"/>
          <c:order val="4"/>
          <c:spPr>
            <a:ln w="19050" cap="rnd">
              <a:solidFill>
                <a:schemeClr val="accent2">
                  <a:tint val="3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GRANULO!$L$14:$DH$14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c:v>
                </c:pt>
                <c:pt idx="37">
                  <c:v>0.26</c:v>
                </c:pt>
                <c:pt idx="38">
                  <c:v>0.48</c:v>
                </c:pt>
                <c:pt idx="39">
                  <c:v>0.71</c:v>
                </c:pt>
                <c:pt idx="40">
                  <c:v>0.93</c:v>
                </c:pt>
                <c:pt idx="41">
                  <c:v>1.1499999999999999</c:v>
                </c:pt>
                <c:pt idx="42">
                  <c:v>1.38</c:v>
                </c:pt>
                <c:pt idx="43">
                  <c:v>1.64</c:v>
                </c:pt>
                <c:pt idx="44">
                  <c:v>1.88</c:v>
                </c:pt>
                <c:pt idx="45">
                  <c:v>2.09</c:v>
                </c:pt>
                <c:pt idx="46">
                  <c:v>2.2400000000000002</c:v>
                </c:pt>
                <c:pt idx="47">
                  <c:v>2.38</c:v>
                </c:pt>
                <c:pt idx="48">
                  <c:v>2.54</c:v>
                </c:pt>
                <c:pt idx="49">
                  <c:v>2.74</c:v>
                </c:pt>
                <c:pt idx="50">
                  <c:v>2.98</c:v>
                </c:pt>
                <c:pt idx="51">
                  <c:v>3.28</c:v>
                </c:pt>
                <c:pt idx="52">
                  <c:v>3.63</c:v>
                </c:pt>
                <c:pt idx="53">
                  <c:v>4.01</c:v>
                </c:pt>
                <c:pt idx="54">
                  <c:v>4.4000000000000004</c:v>
                </c:pt>
                <c:pt idx="55">
                  <c:v>4.7699999999999996</c:v>
                </c:pt>
                <c:pt idx="56">
                  <c:v>5.0999999999999996</c:v>
                </c:pt>
                <c:pt idx="57">
                  <c:v>5.34</c:v>
                </c:pt>
                <c:pt idx="58">
                  <c:v>5.48</c:v>
                </c:pt>
                <c:pt idx="59">
                  <c:v>5.5</c:v>
                </c:pt>
                <c:pt idx="60">
                  <c:v>5.37</c:v>
                </c:pt>
                <c:pt idx="61">
                  <c:v>5.1100000000000003</c:v>
                </c:pt>
                <c:pt idx="62">
                  <c:v>4.72</c:v>
                </c:pt>
                <c:pt idx="63">
                  <c:v>4.22</c:v>
                </c:pt>
                <c:pt idx="64">
                  <c:v>3.66</c:v>
                </c:pt>
                <c:pt idx="65">
                  <c:v>3.07</c:v>
                </c:pt>
                <c:pt idx="66">
                  <c:v>2.4900000000000002</c:v>
                </c:pt>
                <c:pt idx="67">
                  <c:v>1.95</c:v>
                </c:pt>
                <c:pt idx="68">
                  <c:v>1.46</c:v>
                </c:pt>
                <c:pt idx="69">
                  <c:v>1.06</c:v>
                </c:pt>
                <c:pt idx="70">
                  <c:v>0.73</c:v>
                </c:pt>
                <c:pt idx="71">
                  <c:v>0.49</c:v>
                </c:pt>
                <c:pt idx="72">
                  <c:v>0.31</c:v>
                </c:pt>
                <c:pt idx="73">
                  <c:v>0.18</c:v>
                </c:pt>
                <c:pt idx="74">
                  <c:v>0.11</c:v>
                </c:pt>
                <c:pt idx="75">
                  <c:v>0.06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4-E93B-4045-A22D-6F1C56D55E95}"/>
            </c:ext>
          </c:extLst>
        </c:ser>
        <c:ser>
          <c:idx val="5"/>
          <c:order val="5"/>
          <c:spPr>
            <a:ln w="19050" cap="rnd">
              <a:solidFill>
                <a:schemeClr val="accent2">
                  <a:tint val="3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GRANULO!$L$15:$DH$15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c:v>
                </c:pt>
                <c:pt idx="36">
                  <c:v>0.28000000000000003</c:v>
                </c:pt>
                <c:pt idx="37">
                  <c:v>0.55000000000000004</c:v>
                </c:pt>
                <c:pt idx="38">
                  <c:v>0.87</c:v>
                </c:pt>
                <c:pt idx="39">
                  <c:v>1.21</c:v>
                </c:pt>
                <c:pt idx="40">
                  <c:v>1.54</c:v>
                </c:pt>
                <c:pt idx="41">
                  <c:v>1.89</c:v>
                </c:pt>
                <c:pt idx="42">
                  <c:v>2.2599999999999998</c:v>
                </c:pt>
                <c:pt idx="43">
                  <c:v>2.66</c:v>
                </c:pt>
                <c:pt idx="44">
                  <c:v>3.02</c:v>
                </c:pt>
                <c:pt idx="45">
                  <c:v>3.31</c:v>
                </c:pt>
                <c:pt idx="46">
                  <c:v>3.5</c:v>
                </c:pt>
                <c:pt idx="47">
                  <c:v>3.63</c:v>
                </c:pt>
                <c:pt idx="48">
                  <c:v>3.73</c:v>
                </c:pt>
                <c:pt idx="49">
                  <c:v>3.84</c:v>
                </c:pt>
                <c:pt idx="50">
                  <c:v>3.96</c:v>
                </c:pt>
                <c:pt idx="51">
                  <c:v>4.0999999999999996</c:v>
                </c:pt>
                <c:pt idx="52">
                  <c:v>4.26</c:v>
                </c:pt>
                <c:pt idx="53">
                  <c:v>4.42</c:v>
                </c:pt>
                <c:pt idx="54">
                  <c:v>4.5599999999999996</c:v>
                </c:pt>
                <c:pt idx="55">
                  <c:v>4.67</c:v>
                </c:pt>
                <c:pt idx="56">
                  <c:v>4.72</c:v>
                </c:pt>
                <c:pt idx="57">
                  <c:v>4.6900000000000004</c:v>
                </c:pt>
                <c:pt idx="58">
                  <c:v>4.57</c:v>
                </c:pt>
                <c:pt idx="59">
                  <c:v>4.3499999999999996</c:v>
                </c:pt>
                <c:pt idx="60">
                  <c:v>4.04</c:v>
                </c:pt>
                <c:pt idx="61">
                  <c:v>3.64</c:v>
                </c:pt>
                <c:pt idx="62">
                  <c:v>3.19</c:v>
                </c:pt>
                <c:pt idx="63">
                  <c:v>2.72</c:v>
                </c:pt>
                <c:pt idx="64">
                  <c:v>2.25</c:v>
                </c:pt>
                <c:pt idx="65">
                  <c:v>1.82</c:v>
                </c:pt>
                <c:pt idx="66">
                  <c:v>1.43</c:v>
                </c:pt>
                <c:pt idx="67">
                  <c:v>1.1100000000000001</c:v>
                </c:pt>
                <c:pt idx="68">
                  <c:v>0.85</c:v>
                </c:pt>
                <c:pt idx="69">
                  <c:v>0.65</c:v>
                </c:pt>
                <c:pt idx="70">
                  <c:v>0.49</c:v>
                </c:pt>
                <c:pt idx="71">
                  <c:v>0.38</c:v>
                </c:pt>
                <c:pt idx="72">
                  <c:v>0.28000000000000003</c:v>
                </c:pt>
                <c:pt idx="73">
                  <c:v>0.2</c:v>
                </c:pt>
                <c:pt idx="74">
                  <c:v>0.14000000000000001</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5-E93B-4045-A22D-6F1C56D55E95}"/>
            </c:ext>
          </c:extLst>
        </c:ser>
        <c:ser>
          <c:idx val="6"/>
          <c:order val="6"/>
          <c:spPr>
            <a:ln w="19050" cap="rnd">
              <a:solidFill>
                <a:schemeClr val="accent2">
                  <a:tint val="3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GRANULO!$L$16:$DH$16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0.08</c:v>
                </c:pt>
                <c:pt idx="36">
                  <c:v>0.25</c:v>
                </c:pt>
                <c:pt idx="37">
                  <c:v>0.51</c:v>
                </c:pt>
                <c:pt idx="38">
                  <c:v>0.83</c:v>
                </c:pt>
                <c:pt idx="39">
                  <c:v>1.17</c:v>
                </c:pt>
                <c:pt idx="40">
                  <c:v>1.5</c:v>
                </c:pt>
                <c:pt idx="41">
                  <c:v>1.84</c:v>
                </c:pt>
                <c:pt idx="42">
                  <c:v>2.21</c:v>
                </c:pt>
                <c:pt idx="43">
                  <c:v>2.6</c:v>
                </c:pt>
                <c:pt idx="44">
                  <c:v>2.97</c:v>
                </c:pt>
                <c:pt idx="45">
                  <c:v>3.25</c:v>
                </c:pt>
                <c:pt idx="46">
                  <c:v>3.44</c:v>
                </c:pt>
                <c:pt idx="47">
                  <c:v>3.56</c:v>
                </c:pt>
                <c:pt idx="48">
                  <c:v>3.66</c:v>
                </c:pt>
                <c:pt idx="49">
                  <c:v>3.76</c:v>
                </c:pt>
                <c:pt idx="50">
                  <c:v>3.88</c:v>
                </c:pt>
                <c:pt idx="51">
                  <c:v>4.01</c:v>
                </c:pt>
                <c:pt idx="52">
                  <c:v>4.16</c:v>
                </c:pt>
                <c:pt idx="53">
                  <c:v>4.32</c:v>
                </c:pt>
                <c:pt idx="54">
                  <c:v>4.4800000000000004</c:v>
                </c:pt>
                <c:pt idx="55">
                  <c:v>4.5999999999999996</c:v>
                </c:pt>
                <c:pt idx="56">
                  <c:v>4.67</c:v>
                </c:pt>
                <c:pt idx="57">
                  <c:v>4.67</c:v>
                </c:pt>
                <c:pt idx="58">
                  <c:v>4.57</c:v>
                </c:pt>
                <c:pt idx="59">
                  <c:v>4.38</c:v>
                </c:pt>
                <c:pt idx="60">
                  <c:v>4.08</c:v>
                </c:pt>
                <c:pt idx="61">
                  <c:v>3.71</c:v>
                </c:pt>
                <c:pt idx="62">
                  <c:v>3.27</c:v>
                </c:pt>
                <c:pt idx="63">
                  <c:v>2.79</c:v>
                </c:pt>
                <c:pt idx="64">
                  <c:v>2.33</c:v>
                </c:pt>
                <c:pt idx="65">
                  <c:v>1.89</c:v>
                </c:pt>
                <c:pt idx="66">
                  <c:v>1.5</c:v>
                </c:pt>
                <c:pt idx="67">
                  <c:v>1.17</c:v>
                </c:pt>
                <c:pt idx="68">
                  <c:v>0.9</c:v>
                </c:pt>
                <c:pt idx="69">
                  <c:v>0.7</c:v>
                </c:pt>
                <c:pt idx="70">
                  <c:v>0.55000000000000004</c:v>
                </c:pt>
                <c:pt idx="71">
                  <c:v>0.43</c:v>
                </c:pt>
                <c:pt idx="72">
                  <c:v>0.34</c:v>
                </c:pt>
                <c:pt idx="73">
                  <c:v>0.26</c:v>
                </c:pt>
                <c:pt idx="74">
                  <c:v>0.2</c:v>
                </c:pt>
                <c:pt idx="75">
                  <c:v>0.16</c:v>
                </c:pt>
                <c:pt idx="76">
                  <c:v>0.12</c:v>
                </c:pt>
                <c:pt idx="77">
                  <c:v>0.1</c:v>
                </c:pt>
                <c:pt idx="78">
                  <c:v>0.08</c:v>
                </c:pt>
                <c:pt idx="79">
                  <c:v>7.0000000000000007E-2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6-E93B-4045-A22D-6F1C56D55E95}"/>
            </c:ext>
          </c:extLst>
        </c:ser>
        <c:ser>
          <c:idx val="7"/>
          <c:order val="7"/>
          <c:spPr>
            <a:ln w="19050" cap="rnd">
              <a:solidFill>
                <a:schemeClr val="accent2">
                  <a:tint val="3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GRANULO!$L$17:$DH$17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0.08</c:v>
                </c:pt>
                <c:pt idx="36">
                  <c:v>0.25</c:v>
                </c:pt>
                <c:pt idx="37">
                  <c:v>0.49</c:v>
                </c:pt>
                <c:pt idx="38">
                  <c:v>0.79</c:v>
                </c:pt>
                <c:pt idx="39">
                  <c:v>1.1000000000000001</c:v>
                </c:pt>
                <c:pt idx="40">
                  <c:v>1.41</c:v>
                </c:pt>
                <c:pt idx="41">
                  <c:v>1.73</c:v>
                </c:pt>
                <c:pt idx="42">
                  <c:v>2.08</c:v>
                </c:pt>
                <c:pt idx="43">
                  <c:v>2.4500000000000002</c:v>
                </c:pt>
                <c:pt idx="44">
                  <c:v>2.79</c:v>
                </c:pt>
                <c:pt idx="45">
                  <c:v>3.05</c:v>
                </c:pt>
                <c:pt idx="46">
                  <c:v>3.23</c:v>
                </c:pt>
                <c:pt idx="47">
                  <c:v>3.34</c:v>
                </c:pt>
                <c:pt idx="48">
                  <c:v>3.43</c:v>
                </c:pt>
                <c:pt idx="49">
                  <c:v>3.52</c:v>
                </c:pt>
                <c:pt idx="50">
                  <c:v>3.63</c:v>
                </c:pt>
                <c:pt idx="51">
                  <c:v>3.75</c:v>
                </c:pt>
                <c:pt idx="52">
                  <c:v>3.9</c:v>
                </c:pt>
                <c:pt idx="53">
                  <c:v>4.0599999999999996</c:v>
                </c:pt>
                <c:pt idx="54">
                  <c:v>4.2300000000000004</c:v>
                </c:pt>
                <c:pt idx="55">
                  <c:v>4.38</c:v>
                </c:pt>
                <c:pt idx="56">
                  <c:v>4.5</c:v>
                </c:pt>
                <c:pt idx="57">
                  <c:v>4.57</c:v>
                </c:pt>
                <c:pt idx="58">
                  <c:v>4.57</c:v>
                </c:pt>
                <c:pt idx="59">
                  <c:v>4.4800000000000004</c:v>
                </c:pt>
                <c:pt idx="60">
                  <c:v>4.3</c:v>
                </c:pt>
                <c:pt idx="61">
                  <c:v>4.03</c:v>
                </c:pt>
                <c:pt idx="62">
                  <c:v>3.67</c:v>
                </c:pt>
                <c:pt idx="63">
                  <c:v>3.26</c:v>
                </c:pt>
                <c:pt idx="64">
                  <c:v>2.81</c:v>
                </c:pt>
                <c:pt idx="65">
                  <c:v>2.35</c:v>
                </c:pt>
                <c:pt idx="66">
                  <c:v>1.91</c:v>
                </c:pt>
                <c:pt idx="67">
                  <c:v>1.51</c:v>
                </c:pt>
                <c:pt idx="68">
                  <c:v>1.1599999999999999</c:v>
                </c:pt>
                <c:pt idx="69">
                  <c:v>0.88</c:v>
                </c:pt>
                <c:pt idx="70">
                  <c:v>0.66</c:v>
                </c:pt>
                <c:pt idx="71">
                  <c:v>0.49</c:v>
                </c:pt>
                <c:pt idx="72">
                  <c:v>0.37</c:v>
                </c:pt>
                <c:pt idx="73">
                  <c:v>0.27</c:v>
                </c:pt>
                <c:pt idx="74">
                  <c:v>0.2</c:v>
                </c:pt>
                <c:pt idx="75">
                  <c:v>0.15</c:v>
                </c:pt>
                <c:pt idx="76">
                  <c:v>0.11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7-E93B-4045-A22D-6F1C56D55E95}"/>
            </c:ext>
          </c:extLst>
        </c:ser>
        <c:ser>
          <c:idx val="8"/>
          <c:order val="8"/>
          <c:spPr>
            <a:ln w="19050" cap="rnd">
              <a:solidFill>
                <a:schemeClr val="accent2">
                  <a:tint val="3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GRANULO!$L$18:$DH$18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0.08</c:v>
                </c:pt>
                <c:pt idx="36">
                  <c:v>0.25</c:v>
                </c:pt>
                <c:pt idx="37">
                  <c:v>0.5</c:v>
                </c:pt>
                <c:pt idx="38">
                  <c:v>0.81</c:v>
                </c:pt>
                <c:pt idx="39">
                  <c:v>1.1299999999999999</c:v>
                </c:pt>
                <c:pt idx="40">
                  <c:v>1.45</c:v>
                </c:pt>
                <c:pt idx="41">
                  <c:v>1.78</c:v>
                </c:pt>
                <c:pt idx="42">
                  <c:v>2.14</c:v>
                </c:pt>
                <c:pt idx="43">
                  <c:v>2.52</c:v>
                </c:pt>
                <c:pt idx="44">
                  <c:v>2.87</c:v>
                </c:pt>
                <c:pt idx="45">
                  <c:v>3.14</c:v>
                </c:pt>
                <c:pt idx="46">
                  <c:v>3.31</c:v>
                </c:pt>
                <c:pt idx="47">
                  <c:v>3.42</c:v>
                </c:pt>
                <c:pt idx="48">
                  <c:v>3.5</c:v>
                </c:pt>
                <c:pt idx="49">
                  <c:v>3.58</c:v>
                </c:pt>
                <c:pt idx="50">
                  <c:v>3.67</c:v>
                </c:pt>
                <c:pt idx="51">
                  <c:v>3.79</c:v>
                </c:pt>
                <c:pt idx="52">
                  <c:v>3.92</c:v>
                </c:pt>
                <c:pt idx="53">
                  <c:v>4.07</c:v>
                </c:pt>
                <c:pt idx="54">
                  <c:v>4.2300000000000004</c:v>
                </c:pt>
                <c:pt idx="55">
                  <c:v>4.38</c:v>
                </c:pt>
                <c:pt idx="56">
                  <c:v>4.49</c:v>
                </c:pt>
                <c:pt idx="57">
                  <c:v>4.55</c:v>
                </c:pt>
                <c:pt idx="58">
                  <c:v>4.54</c:v>
                </c:pt>
                <c:pt idx="59">
                  <c:v>4.4400000000000004</c:v>
                </c:pt>
                <c:pt idx="60">
                  <c:v>4.25</c:v>
                </c:pt>
                <c:pt idx="61">
                  <c:v>3.97</c:v>
                </c:pt>
                <c:pt idx="62">
                  <c:v>3.61</c:v>
                </c:pt>
                <c:pt idx="63">
                  <c:v>3.19</c:v>
                </c:pt>
                <c:pt idx="64">
                  <c:v>2.74</c:v>
                </c:pt>
                <c:pt idx="65">
                  <c:v>2.29</c:v>
                </c:pt>
                <c:pt idx="66">
                  <c:v>1.86</c:v>
                </c:pt>
                <c:pt idx="67">
                  <c:v>1.47</c:v>
                </c:pt>
                <c:pt idx="68">
                  <c:v>1.1399999999999999</c:v>
                </c:pt>
                <c:pt idx="69">
                  <c:v>0.86</c:v>
                </c:pt>
                <c:pt idx="70">
                  <c:v>0.64</c:v>
                </c:pt>
                <c:pt idx="71">
                  <c:v>0.47</c:v>
                </c:pt>
                <c:pt idx="72">
                  <c:v>0.34</c:v>
                </c:pt>
                <c:pt idx="73">
                  <c:v>0.24</c:v>
                </c:pt>
                <c:pt idx="74">
                  <c:v>0.16</c:v>
                </c:pt>
                <c:pt idx="75">
                  <c:v>0.1</c:v>
                </c:pt>
                <c:pt idx="76">
                  <c:v>0.06</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8-E93B-4045-A22D-6F1C56D55E95}"/>
            </c:ext>
          </c:extLst>
        </c:ser>
        <c:ser>
          <c:idx val="9"/>
          <c:order val="9"/>
          <c:spPr>
            <a:ln w="19050" cap="rnd">
              <a:solidFill>
                <a:schemeClr val="accent2">
                  <a:tint val="4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GRANULO!$L$19:$DH$19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0.16</c:v>
                </c:pt>
                <c:pt idx="37">
                  <c:v>0.37</c:v>
                </c:pt>
                <c:pt idx="38">
                  <c:v>0.63</c:v>
                </c:pt>
                <c:pt idx="39">
                  <c:v>0.91</c:v>
                </c:pt>
                <c:pt idx="40">
                  <c:v>1.18</c:v>
                </c:pt>
                <c:pt idx="41">
                  <c:v>1.46</c:v>
                </c:pt>
                <c:pt idx="42">
                  <c:v>1.76</c:v>
                </c:pt>
                <c:pt idx="43">
                  <c:v>2.08</c:v>
                </c:pt>
                <c:pt idx="44">
                  <c:v>2.39</c:v>
                </c:pt>
                <c:pt idx="45">
                  <c:v>2.63</c:v>
                </c:pt>
                <c:pt idx="46">
                  <c:v>2.8</c:v>
                </c:pt>
                <c:pt idx="47">
                  <c:v>2.92</c:v>
                </c:pt>
                <c:pt idx="48">
                  <c:v>3.03</c:v>
                </c:pt>
                <c:pt idx="49">
                  <c:v>3.15</c:v>
                </c:pt>
                <c:pt idx="50">
                  <c:v>3.3</c:v>
                </c:pt>
                <c:pt idx="51">
                  <c:v>3.48</c:v>
                </c:pt>
                <c:pt idx="52">
                  <c:v>3.7</c:v>
                </c:pt>
                <c:pt idx="53">
                  <c:v>3.95</c:v>
                </c:pt>
                <c:pt idx="54">
                  <c:v>4.2</c:v>
                </c:pt>
                <c:pt idx="55">
                  <c:v>4.45</c:v>
                </c:pt>
                <c:pt idx="56">
                  <c:v>4.6500000000000004</c:v>
                </c:pt>
                <c:pt idx="57">
                  <c:v>4.8</c:v>
                </c:pt>
                <c:pt idx="58">
                  <c:v>4.87</c:v>
                </c:pt>
                <c:pt idx="59">
                  <c:v>4.83</c:v>
                </c:pt>
                <c:pt idx="60">
                  <c:v>4.68</c:v>
                </c:pt>
                <c:pt idx="61">
                  <c:v>4.42</c:v>
                </c:pt>
                <c:pt idx="62">
                  <c:v>4.0599999999999996</c:v>
                </c:pt>
                <c:pt idx="63">
                  <c:v>3.63</c:v>
                </c:pt>
                <c:pt idx="64">
                  <c:v>3.16</c:v>
                </c:pt>
                <c:pt idx="65">
                  <c:v>2.67</c:v>
                </c:pt>
                <c:pt idx="66">
                  <c:v>2.21</c:v>
                </c:pt>
                <c:pt idx="67">
                  <c:v>1.77</c:v>
                </c:pt>
                <c:pt idx="68">
                  <c:v>1.4</c:v>
                </c:pt>
                <c:pt idx="69">
                  <c:v>1.0900000000000001</c:v>
                </c:pt>
                <c:pt idx="70">
                  <c:v>0.83</c:v>
                </c:pt>
                <c:pt idx="71">
                  <c:v>0.63</c:v>
                </c:pt>
                <c:pt idx="72">
                  <c:v>0.48</c:v>
                </c:pt>
                <c:pt idx="73">
                  <c:v>0.36</c:v>
                </c:pt>
                <c:pt idx="74">
                  <c:v>0.27</c:v>
                </c:pt>
                <c:pt idx="75">
                  <c:v>0.2</c:v>
                </c:pt>
                <c:pt idx="76">
                  <c:v>0.15</c:v>
                </c:pt>
                <c:pt idx="77">
                  <c:v>0.12</c:v>
                </c:pt>
                <c:pt idx="78">
                  <c:v>0.09</c:v>
                </c:pt>
                <c:pt idx="79">
                  <c:v>0.05</c:v>
                </c:pt>
                <c:pt idx="80">
                  <c:v>0.02</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9-E93B-4045-A22D-6F1C56D55E95}"/>
            </c:ext>
          </c:extLst>
        </c:ser>
        <c:ser>
          <c:idx val="10"/>
          <c:order val="10"/>
          <c:spPr>
            <a:ln w="19050" cap="rnd">
              <a:solidFill>
                <a:schemeClr val="accent2">
                  <a:tint val="4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GRANULO!$L$20:$DH$20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0.08</c:v>
                </c:pt>
                <c:pt idx="36">
                  <c:v>0.26</c:v>
                </c:pt>
                <c:pt idx="37">
                  <c:v>0.53</c:v>
                </c:pt>
                <c:pt idx="38">
                  <c:v>0.86</c:v>
                </c:pt>
                <c:pt idx="39">
                  <c:v>1.21</c:v>
                </c:pt>
                <c:pt idx="40">
                  <c:v>1.55</c:v>
                </c:pt>
                <c:pt idx="41">
                  <c:v>1.9</c:v>
                </c:pt>
                <c:pt idx="42">
                  <c:v>2.2799999999999998</c:v>
                </c:pt>
                <c:pt idx="43">
                  <c:v>2.68</c:v>
                </c:pt>
                <c:pt idx="44">
                  <c:v>3.06</c:v>
                </c:pt>
                <c:pt idx="45">
                  <c:v>3.35</c:v>
                </c:pt>
                <c:pt idx="46">
                  <c:v>3.54</c:v>
                </c:pt>
                <c:pt idx="47">
                  <c:v>3.66</c:v>
                </c:pt>
                <c:pt idx="48">
                  <c:v>3.76</c:v>
                </c:pt>
                <c:pt idx="49">
                  <c:v>3.85</c:v>
                </c:pt>
                <c:pt idx="50">
                  <c:v>3.95</c:v>
                </c:pt>
                <c:pt idx="51">
                  <c:v>4.07</c:v>
                </c:pt>
                <c:pt idx="52">
                  <c:v>4.2</c:v>
                </c:pt>
                <c:pt idx="53">
                  <c:v>4.34</c:v>
                </c:pt>
                <c:pt idx="54">
                  <c:v>4.47</c:v>
                </c:pt>
                <c:pt idx="55">
                  <c:v>4.57</c:v>
                </c:pt>
                <c:pt idx="56">
                  <c:v>4.6100000000000003</c:v>
                </c:pt>
                <c:pt idx="57">
                  <c:v>4.59</c:v>
                </c:pt>
                <c:pt idx="58">
                  <c:v>4.49</c:v>
                </c:pt>
                <c:pt idx="59">
                  <c:v>4.29</c:v>
                </c:pt>
                <c:pt idx="60">
                  <c:v>4</c:v>
                </c:pt>
                <c:pt idx="61">
                  <c:v>3.64</c:v>
                </c:pt>
                <c:pt idx="62">
                  <c:v>3.22</c:v>
                </c:pt>
                <c:pt idx="63">
                  <c:v>2.77</c:v>
                </c:pt>
                <c:pt idx="64">
                  <c:v>2.33</c:v>
                </c:pt>
                <c:pt idx="65">
                  <c:v>1.91</c:v>
                </c:pt>
                <c:pt idx="66">
                  <c:v>1.53</c:v>
                </c:pt>
                <c:pt idx="67">
                  <c:v>1.2</c:v>
                </c:pt>
                <c:pt idx="68">
                  <c:v>0.93</c:v>
                </c:pt>
                <c:pt idx="69">
                  <c:v>0.71</c:v>
                </c:pt>
                <c:pt idx="70">
                  <c:v>0.54</c:v>
                </c:pt>
                <c:pt idx="71">
                  <c:v>0.4</c:v>
                </c:pt>
                <c:pt idx="72">
                  <c:v>0.28999999999999998</c:v>
                </c:pt>
                <c:pt idx="73">
                  <c:v>0.2</c:v>
                </c:pt>
                <c:pt idx="74">
                  <c:v>0.12</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A-E93B-4045-A22D-6F1C56D55E95}"/>
            </c:ext>
          </c:extLst>
        </c:ser>
        <c:ser>
          <c:idx val="11"/>
          <c:order val="11"/>
          <c:spPr>
            <a:ln w="19050" cap="rnd">
              <a:solidFill>
                <a:schemeClr val="accent2">
                  <a:tint val="4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GRANULO!$L$21:$DH$21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0.11</c:v>
                </c:pt>
                <c:pt idx="36">
                  <c:v>0.3</c:v>
                </c:pt>
                <c:pt idx="37">
                  <c:v>0.56999999999999995</c:v>
                </c:pt>
                <c:pt idx="38">
                  <c:v>0.91</c:v>
                </c:pt>
                <c:pt idx="39">
                  <c:v>1.26</c:v>
                </c:pt>
                <c:pt idx="40">
                  <c:v>1.61</c:v>
                </c:pt>
                <c:pt idx="41">
                  <c:v>1.97</c:v>
                </c:pt>
                <c:pt idx="42">
                  <c:v>2.37</c:v>
                </c:pt>
                <c:pt idx="43">
                  <c:v>2.78</c:v>
                </c:pt>
                <c:pt idx="44">
                  <c:v>3.16</c:v>
                </c:pt>
                <c:pt idx="45">
                  <c:v>3.46</c:v>
                </c:pt>
                <c:pt idx="46">
                  <c:v>3.65</c:v>
                </c:pt>
                <c:pt idx="47">
                  <c:v>3.77</c:v>
                </c:pt>
                <c:pt idx="48">
                  <c:v>3.86</c:v>
                </c:pt>
                <c:pt idx="49">
                  <c:v>3.94</c:v>
                </c:pt>
                <c:pt idx="50">
                  <c:v>4.04</c:v>
                </c:pt>
                <c:pt idx="51">
                  <c:v>4.1399999999999997</c:v>
                </c:pt>
                <c:pt idx="52">
                  <c:v>4.26</c:v>
                </c:pt>
                <c:pt idx="53">
                  <c:v>4.38</c:v>
                </c:pt>
                <c:pt idx="54">
                  <c:v>4.4800000000000004</c:v>
                </c:pt>
                <c:pt idx="55">
                  <c:v>4.5599999999999996</c:v>
                </c:pt>
                <c:pt idx="56">
                  <c:v>4.58</c:v>
                </c:pt>
                <c:pt idx="57">
                  <c:v>4.54</c:v>
                </c:pt>
                <c:pt idx="58">
                  <c:v>4.41</c:v>
                </c:pt>
                <c:pt idx="59">
                  <c:v>4.2</c:v>
                </c:pt>
                <c:pt idx="60">
                  <c:v>3.91</c:v>
                </c:pt>
                <c:pt idx="61">
                  <c:v>3.54</c:v>
                </c:pt>
                <c:pt idx="62">
                  <c:v>3.12</c:v>
                </c:pt>
                <c:pt idx="63">
                  <c:v>2.67</c:v>
                </c:pt>
                <c:pt idx="64">
                  <c:v>2.23</c:v>
                </c:pt>
                <c:pt idx="65">
                  <c:v>1.8</c:v>
                </c:pt>
                <c:pt idx="66">
                  <c:v>1.43</c:v>
                </c:pt>
                <c:pt idx="67">
                  <c:v>1.1000000000000001</c:v>
                </c:pt>
                <c:pt idx="68">
                  <c:v>0.84</c:v>
                </c:pt>
                <c:pt idx="69">
                  <c:v>0.63</c:v>
                </c:pt>
                <c:pt idx="70">
                  <c:v>0.47</c:v>
                </c:pt>
                <c:pt idx="71">
                  <c:v>0.35</c:v>
                </c:pt>
                <c:pt idx="72">
                  <c:v>0.25</c:v>
                </c:pt>
                <c:pt idx="73">
                  <c:v>0.17</c:v>
                </c:pt>
                <c:pt idx="74">
                  <c:v>0.11</c:v>
                </c:pt>
                <c:pt idx="75">
                  <c:v>0.06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B-E93B-4045-A22D-6F1C56D55E95}"/>
            </c:ext>
          </c:extLst>
        </c:ser>
        <c:ser>
          <c:idx val="12"/>
          <c:order val="12"/>
          <c:spPr>
            <a:ln w="19050" cap="rnd">
              <a:solidFill>
                <a:schemeClr val="accent2">
                  <a:tint val="4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GRANULO!$L$22:$DH$22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7.0000000000000007E-2</c:v>
                </c:pt>
                <c:pt idx="36">
                  <c:v>0.23</c:v>
                </c:pt>
                <c:pt idx="37">
                  <c:v>0.49</c:v>
                </c:pt>
                <c:pt idx="38">
                  <c:v>0.81</c:v>
                </c:pt>
                <c:pt idx="39">
                  <c:v>1.1399999999999999</c:v>
                </c:pt>
                <c:pt idx="40">
                  <c:v>1.47</c:v>
                </c:pt>
                <c:pt idx="41">
                  <c:v>1.81</c:v>
                </c:pt>
                <c:pt idx="42">
                  <c:v>2.1800000000000002</c:v>
                </c:pt>
                <c:pt idx="43">
                  <c:v>2.57</c:v>
                </c:pt>
                <c:pt idx="44">
                  <c:v>2.94</c:v>
                </c:pt>
                <c:pt idx="45">
                  <c:v>3.22</c:v>
                </c:pt>
                <c:pt idx="46">
                  <c:v>3.41</c:v>
                </c:pt>
                <c:pt idx="47">
                  <c:v>3.53</c:v>
                </c:pt>
                <c:pt idx="48">
                  <c:v>3.62</c:v>
                </c:pt>
                <c:pt idx="49">
                  <c:v>3.7</c:v>
                </c:pt>
                <c:pt idx="50">
                  <c:v>3.81</c:v>
                </c:pt>
                <c:pt idx="51">
                  <c:v>3.94</c:v>
                </c:pt>
                <c:pt idx="52">
                  <c:v>4.09</c:v>
                </c:pt>
                <c:pt idx="53">
                  <c:v>4.25</c:v>
                </c:pt>
                <c:pt idx="54">
                  <c:v>4.42</c:v>
                </c:pt>
                <c:pt idx="55">
                  <c:v>4.57</c:v>
                </c:pt>
                <c:pt idx="56">
                  <c:v>4.67</c:v>
                </c:pt>
                <c:pt idx="57">
                  <c:v>4.71</c:v>
                </c:pt>
                <c:pt idx="58">
                  <c:v>4.66</c:v>
                </c:pt>
                <c:pt idx="59">
                  <c:v>4.5199999999999996</c:v>
                </c:pt>
                <c:pt idx="60">
                  <c:v>4.26</c:v>
                </c:pt>
                <c:pt idx="61">
                  <c:v>3.91</c:v>
                </c:pt>
                <c:pt idx="62">
                  <c:v>3.48</c:v>
                </c:pt>
                <c:pt idx="63">
                  <c:v>3</c:v>
                </c:pt>
                <c:pt idx="64">
                  <c:v>2.5099999999999998</c:v>
                </c:pt>
                <c:pt idx="65">
                  <c:v>2.04</c:v>
                </c:pt>
                <c:pt idx="66">
                  <c:v>1.6</c:v>
                </c:pt>
                <c:pt idx="67">
                  <c:v>1.23</c:v>
                </c:pt>
                <c:pt idx="68">
                  <c:v>0.92</c:v>
                </c:pt>
                <c:pt idx="69">
                  <c:v>0.68</c:v>
                </c:pt>
                <c:pt idx="70">
                  <c:v>0.5</c:v>
                </c:pt>
                <c:pt idx="71">
                  <c:v>0.37</c:v>
                </c:pt>
                <c:pt idx="72">
                  <c:v>0.26</c:v>
                </c:pt>
                <c:pt idx="73">
                  <c:v>0.18</c:v>
                </c:pt>
                <c:pt idx="74">
                  <c:v>0.12</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C-E93B-4045-A22D-6F1C56D55E95}"/>
            </c:ext>
          </c:extLst>
        </c:ser>
        <c:ser>
          <c:idx val="13"/>
          <c:order val="13"/>
          <c:spPr>
            <a:ln w="19050" cap="rnd">
              <a:solidFill>
                <a:schemeClr val="accent2">
                  <a:tint val="4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GRANULO!$L$23:$DH$23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0.08</c:v>
                </c:pt>
                <c:pt idx="36">
                  <c:v>0.25</c:v>
                </c:pt>
                <c:pt idx="37">
                  <c:v>0.52</c:v>
                </c:pt>
                <c:pt idx="38">
                  <c:v>0.83</c:v>
                </c:pt>
                <c:pt idx="39">
                  <c:v>1.17</c:v>
                </c:pt>
                <c:pt idx="40">
                  <c:v>1.51</c:v>
                </c:pt>
                <c:pt idx="41">
                  <c:v>1.85</c:v>
                </c:pt>
                <c:pt idx="42">
                  <c:v>2.23</c:v>
                </c:pt>
                <c:pt idx="43">
                  <c:v>2.62</c:v>
                </c:pt>
                <c:pt idx="44">
                  <c:v>2.99</c:v>
                </c:pt>
                <c:pt idx="45">
                  <c:v>3.28</c:v>
                </c:pt>
                <c:pt idx="46">
                  <c:v>3.46</c:v>
                </c:pt>
                <c:pt idx="47">
                  <c:v>3.57</c:v>
                </c:pt>
                <c:pt idx="48">
                  <c:v>3.65</c:v>
                </c:pt>
                <c:pt idx="49">
                  <c:v>3.72</c:v>
                </c:pt>
                <c:pt idx="50">
                  <c:v>3.81</c:v>
                </c:pt>
                <c:pt idx="51">
                  <c:v>3.91</c:v>
                </c:pt>
                <c:pt idx="52">
                  <c:v>4.04</c:v>
                </c:pt>
                <c:pt idx="53">
                  <c:v>4.18</c:v>
                </c:pt>
                <c:pt idx="54">
                  <c:v>4.33</c:v>
                </c:pt>
                <c:pt idx="55">
                  <c:v>4.45</c:v>
                </c:pt>
                <c:pt idx="56">
                  <c:v>4.55</c:v>
                </c:pt>
                <c:pt idx="57">
                  <c:v>4.58</c:v>
                </c:pt>
                <c:pt idx="58">
                  <c:v>4.54</c:v>
                </c:pt>
                <c:pt idx="59">
                  <c:v>4.41</c:v>
                </c:pt>
                <c:pt idx="60">
                  <c:v>4.18</c:v>
                </c:pt>
                <c:pt idx="61">
                  <c:v>3.86</c:v>
                </c:pt>
                <c:pt idx="62">
                  <c:v>3.46</c:v>
                </c:pt>
                <c:pt idx="63">
                  <c:v>3.01</c:v>
                </c:pt>
                <c:pt idx="64">
                  <c:v>2.54</c:v>
                </c:pt>
                <c:pt idx="65">
                  <c:v>2.08</c:v>
                </c:pt>
                <c:pt idx="66">
                  <c:v>1.65</c:v>
                </c:pt>
                <c:pt idx="67">
                  <c:v>1.28</c:v>
                </c:pt>
                <c:pt idx="68">
                  <c:v>0.97</c:v>
                </c:pt>
                <c:pt idx="69">
                  <c:v>0.72</c:v>
                </c:pt>
                <c:pt idx="70">
                  <c:v>0.53</c:v>
                </c:pt>
                <c:pt idx="71">
                  <c:v>0.39</c:v>
                </c:pt>
                <c:pt idx="72">
                  <c:v>0.28999999999999998</c:v>
                </c:pt>
                <c:pt idx="73">
                  <c:v>0.21</c:v>
                </c:pt>
                <c:pt idx="74">
                  <c:v>0.15</c:v>
                </c:pt>
                <c:pt idx="75">
                  <c:v>0.11</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D-E93B-4045-A22D-6F1C56D55E95}"/>
            </c:ext>
          </c:extLst>
        </c:ser>
        <c:ser>
          <c:idx val="14"/>
          <c:order val="14"/>
          <c:spPr>
            <a:ln w="19050" cap="rnd">
              <a:solidFill>
                <a:schemeClr val="accent2">
                  <a:tint val="4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GRANULO!$L$24:$DH$24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0.11</c:v>
                </c:pt>
                <c:pt idx="36">
                  <c:v>0.3</c:v>
                </c:pt>
                <c:pt idx="37">
                  <c:v>0.57999999999999996</c:v>
                </c:pt>
                <c:pt idx="38">
                  <c:v>0.92</c:v>
                </c:pt>
                <c:pt idx="39">
                  <c:v>1.27</c:v>
                </c:pt>
                <c:pt idx="40">
                  <c:v>1.63</c:v>
                </c:pt>
                <c:pt idx="41">
                  <c:v>2</c:v>
                </c:pt>
                <c:pt idx="42">
                  <c:v>2.4</c:v>
                </c:pt>
                <c:pt idx="43">
                  <c:v>2.82</c:v>
                </c:pt>
                <c:pt idx="44">
                  <c:v>3.21</c:v>
                </c:pt>
                <c:pt idx="45">
                  <c:v>3.51</c:v>
                </c:pt>
                <c:pt idx="46">
                  <c:v>3.71</c:v>
                </c:pt>
                <c:pt idx="47">
                  <c:v>3.84</c:v>
                </c:pt>
                <c:pt idx="48">
                  <c:v>3.93</c:v>
                </c:pt>
                <c:pt idx="49">
                  <c:v>4.01</c:v>
                </c:pt>
                <c:pt idx="50">
                  <c:v>4.0999999999999996</c:v>
                </c:pt>
                <c:pt idx="51">
                  <c:v>4.1900000000000004</c:v>
                </c:pt>
                <c:pt idx="52">
                  <c:v>4.3</c:v>
                </c:pt>
                <c:pt idx="53">
                  <c:v>4.4000000000000004</c:v>
                </c:pt>
                <c:pt idx="54">
                  <c:v>4.4800000000000004</c:v>
                </c:pt>
                <c:pt idx="55">
                  <c:v>4.53</c:v>
                </c:pt>
                <c:pt idx="56">
                  <c:v>4.53</c:v>
                </c:pt>
                <c:pt idx="57">
                  <c:v>4.47</c:v>
                </c:pt>
                <c:pt idx="58">
                  <c:v>4.34</c:v>
                </c:pt>
                <c:pt idx="59">
                  <c:v>4.12</c:v>
                </c:pt>
                <c:pt idx="60">
                  <c:v>3.82</c:v>
                </c:pt>
                <c:pt idx="61">
                  <c:v>3.46</c:v>
                </c:pt>
                <c:pt idx="62">
                  <c:v>3.05</c:v>
                </c:pt>
                <c:pt idx="63">
                  <c:v>2.62</c:v>
                </c:pt>
                <c:pt idx="64">
                  <c:v>2.19</c:v>
                </c:pt>
                <c:pt idx="65">
                  <c:v>1.78</c:v>
                </c:pt>
                <c:pt idx="66">
                  <c:v>1.41</c:v>
                </c:pt>
                <c:pt idx="67">
                  <c:v>1.1000000000000001</c:v>
                </c:pt>
                <c:pt idx="68">
                  <c:v>0.84</c:v>
                </c:pt>
                <c:pt idx="69">
                  <c:v>0.63</c:v>
                </c:pt>
                <c:pt idx="70">
                  <c:v>0.47</c:v>
                </c:pt>
                <c:pt idx="71">
                  <c:v>0.35</c:v>
                </c:pt>
                <c:pt idx="72">
                  <c:v>0.25</c:v>
                </c:pt>
                <c:pt idx="73">
                  <c:v>0.17</c:v>
                </c:pt>
                <c:pt idx="74">
                  <c:v>0.11</c:v>
                </c:pt>
                <c:pt idx="75">
                  <c:v>0.04</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E-E93B-4045-A22D-6F1C56D55E95}"/>
            </c:ext>
          </c:extLst>
        </c:ser>
        <c:ser>
          <c:idx val="15"/>
          <c:order val="15"/>
          <c:spPr>
            <a:ln w="19050" cap="rnd">
              <a:solidFill>
                <a:schemeClr val="accent2">
                  <a:tint val="4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GRANULO!$L$25:$DH$25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0.14000000000000001</c:v>
                </c:pt>
                <c:pt idx="37">
                  <c:v>0.35</c:v>
                </c:pt>
                <c:pt idx="38">
                  <c:v>0.61</c:v>
                </c:pt>
                <c:pt idx="39">
                  <c:v>0.89</c:v>
                </c:pt>
                <c:pt idx="40">
                  <c:v>1.1599999999999999</c:v>
                </c:pt>
                <c:pt idx="41">
                  <c:v>1.44</c:v>
                </c:pt>
                <c:pt idx="42">
                  <c:v>1.75</c:v>
                </c:pt>
                <c:pt idx="43">
                  <c:v>2.08</c:v>
                </c:pt>
                <c:pt idx="44">
                  <c:v>2.4</c:v>
                </c:pt>
                <c:pt idx="45">
                  <c:v>2.65</c:v>
                </c:pt>
                <c:pt idx="46">
                  <c:v>2.83</c:v>
                </c:pt>
                <c:pt idx="47">
                  <c:v>2.96</c:v>
                </c:pt>
                <c:pt idx="48">
                  <c:v>3.08</c:v>
                </c:pt>
                <c:pt idx="49">
                  <c:v>3.21</c:v>
                </c:pt>
                <c:pt idx="50">
                  <c:v>3.36</c:v>
                </c:pt>
                <c:pt idx="51">
                  <c:v>3.55</c:v>
                </c:pt>
                <c:pt idx="52">
                  <c:v>3.78</c:v>
                </c:pt>
                <c:pt idx="53">
                  <c:v>4.0199999999999996</c:v>
                </c:pt>
                <c:pt idx="54">
                  <c:v>4.28</c:v>
                </c:pt>
                <c:pt idx="55">
                  <c:v>4.5199999999999996</c:v>
                </c:pt>
                <c:pt idx="56">
                  <c:v>4.72</c:v>
                </c:pt>
                <c:pt idx="57">
                  <c:v>4.8600000000000003</c:v>
                </c:pt>
                <c:pt idx="58">
                  <c:v>4.91</c:v>
                </c:pt>
                <c:pt idx="59">
                  <c:v>4.8600000000000003</c:v>
                </c:pt>
                <c:pt idx="60">
                  <c:v>4.6900000000000004</c:v>
                </c:pt>
                <c:pt idx="61">
                  <c:v>4.41</c:v>
                </c:pt>
                <c:pt idx="62">
                  <c:v>4.04</c:v>
                </c:pt>
                <c:pt idx="63">
                  <c:v>3.59</c:v>
                </c:pt>
                <c:pt idx="64">
                  <c:v>3.11</c:v>
                </c:pt>
                <c:pt idx="65">
                  <c:v>2.62</c:v>
                </c:pt>
                <c:pt idx="66">
                  <c:v>2.16</c:v>
                </c:pt>
                <c:pt idx="67">
                  <c:v>1.73</c:v>
                </c:pt>
                <c:pt idx="68">
                  <c:v>1.36</c:v>
                </c:pt>
                <c:pt idx="69">
                  <c:v>1.05</c:v>
                </c:pt>
                <c:pt idx="70">
                  <c:v>0.8</c:v>
                </c:pt>
                <c:pt idx="71">
                  <c:v>0.6</c:v>
                </c:pt>
                <c:pt idx="72">
                  <c:v>0.45</c:v>
                </c:pt>
                <c:pt idx="73">
                  <c:v>0.32</c:v>
                </c:pt>
                <c:pt idx="74">
                  <c:v>0.23</c:v>
                </c:pt>
                <c:pt idx="75">
                  <c:v>0.16</c:v>
                </c:pt>
                <c:pt idx="76">
                  <c:v>0.12</c:v>
                </c:pt>
                <c:pt idx="77">
                  <c:v>0.08</c:v>
                </c:pt>
                <c:pt idx="78">
                  <c:v>0.02</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F-E93B-4045-A22D-6F1C56D55E95}"/>
            </c:ext>
          </c:extLst>
        </c:ser>
        <c:ser>
          <c:idx val="16"/>
          <c:order val="16"/>
          <c:spPr>
            <a:ln w="19050" cap="rnd">
              <a:solidFill>
                <a:schemeClr val="accent2">
                  <a:tint val="4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GRANULO!$L$26:$DH$26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0.06</c:v>
                </c:pt>
                <c:pt idx="36">
                  <c:v>0.22</c:v>
                </c:pt>
                <c:pt idx="37">
                  <c:v>0.47</c:v>
                </c:pt>
                <c:pt idx="38">
                  <c:v>0.77</c:v>
                </c:pt>
                <c:pt idx="39">
                  <c:v>1.0900000000000001</c:v>
                </c:pt>
                <c:pt idx="40">
                  <c:v>1.4</c:v>
                </c:pt>
                <c:pt idx="41">
                  <c:v>1.72</c:v>
                </c:pt>
                <c:pt idx="42">
                  <c:v>2.0699999999999998</c:v>
                </c:pt>
                <c:pt idx="43">
                  <c:v>2.4500000000000002</c:v>
                </c:pt>
                <c:pt idx="44">
                  <c:v>2.8</c:v>
                </c:pt>
                <c:pt idx="45">
                  <c:v>3.08</c:v>
                </c:pt>
                <c:pt idx="46">
                  <c:v>3.26</c:v>
                </c:pt>
                <c:pt idx="47">
                  <c:v>3.37</c:v>
                </c:pt>
                <c:pt idx="48">
                  <c:v>3.46</c:v>
                </c:pt>
                <c:pt idx="49">
                  <c:v>3.55</c:v>
                </c:pt>
                <c:pt idx="50">
                  <c:v>3.65</c:v>
                </c:pt>
                <c:pt idx="51">
                  <c:v>3.78</c:v>
                </c:pt>
                <c:pt idx="52">
                  <c:v>3.92</c:v>
                </c:pt>
                <c:pt idx="53">
                  <c:v>4.08</c:v>
                </c:pt>
                <c:pt idx="54">
                  <c:v>4.24</c:v>
                </c:pt>
                <c:pt idx="55">
                  <c:v>4.3899999999999997</c:v>
                </c:pt>
                <c:pt idx="56">
                  <c:v>4.5</c:v>
                </c:pt>
                <c:pt idx="57">
                  <c:v>4.55</c:v>
                </c:pt>
                <c:pt idx="58">
                  <c:v>4.54</c:v>
                </c:pt>
                <c:pt idx="59">
                  <c:v>4.43</c:v>
                </c:pt>
                <c:pt idx="60">
                  <c:v>4.24</c:v>
                </c:pt>
                <c:pt idx="61">
                  <c:v>3.96</c:v>
                </c:pt>
                <c:pt idx="62">
                  <c:v>3.61</c:v>
                </c:pt>
                <c:pt idx="63">
                  <c:v>3.21</c:v>
                </c:pt>
                <c:pt idx="64">
                  <c:v>2.77</c:v>
                </c:pt>
                <c:pt idx="65">
                  <c:v>2.34</c:v>
                </c:pt>
                <c:pt idx="66">
                  <c:v>1.92</c:v>
                </c:pt>
                <c:pt idx="67">
                  <c:v>1.54</c:v>
                </c:pt>
                <c:pt idx="68">
                  <c:v>1.22</c:v>
                </c:pt>
                <c:pt idx="69">
                  <c:v>0.94</c:v>
                </c:pt>
                <c:pt idx="70">
                  <c:v>0.72</c:v>
                </c:pt>
                <c:pt idx="71">
                  <c:v>0.54</c:v>
                </c:pt>
                <c:pt idx="72">
                  <c:v>0.4</c:v>
                </c:pt>
                <c:pt idx="73">
                  <c:v>0.28000000000000003</c:v>
                </c:pt>
                <c:pt idx="74">
                  <c:v>0.19</c:v>
                </c:pt>
                <c:pt idx="75">
                  <c:v>0.13</c:v>
                </c:pt>
                <c:pt idx="76">
                  <c:v>0.08</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0-E93B-4045-A22D-6F1C56D55E95}"/>
            </c:ext>
          </c:extLst>
        </c:ser>
        <c:ser>
          <c:idx val="17"/>
          <c:order val="17"/>
          <c:spPr>
            <a:ln w="19050" cap="rnd">
              <a:solidFill>
                <a:schemeClr val="accent2">
                  <a:tint val="4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GRANULO!$L$27:$DH$27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0.11</c:v>
                </c:pt>
                <c:pt idx="36">
                  <c:v>0.3</c:v>
                </c:pt>
                <c:pt idx="37">
                  <c:v>0.57999999999999996</c:v>
                </c:pt>
                <c:pt idx="38">
                  <c:v>0.91</c:v>
                </c:pt>
                <c:pt idx="39">
                  <c:v>1.27</c:v>
                </c:pt>
                <c:pt idx="40">
                  <c:v>1.63</c:v>
                </c:pt>
                <c:pt idx="41">
                  <c:v>2</c:v>
                </c:pt>
                <c:pt idx="42">
                  <c:v>2.4</c:v>
                </c:pt>
                <c:pt idx="43">
                  <c:v>2.82</c:v>
                </c:pt>
                <c:pt idx="44">
                  <c:v>3.21</c:v>
                </c:pt>
                <c:pt idx="45">
                  <c:v>3.5</c:v>
                </c:pt>
                <c:pt idx="46">
                  <c:v>3.69</c:v>
                </c:pt>
                <c:pt idx="47">
                  <c:v>3.8</c:v>
                </c:pt>
                <c:pt idx="48">
                  <c:v>3.88</c:v>
                </c:pt>
                <c:pt idx="49">
                  <c:v>3.95</c:v>
                </c:pt>
                <c:pt idx="50">
                  <c:v>4.0199999999999996</c:v>
                </c:pt>
                <c:pt idx="51">
                  <c:v>4.1100000000000003</c:v>
                </c:pt>
                <c:pt idx="52">
                  <c:v>4.21</c:v>
                </c:pt>
                <c:pt idx="53">
                  <c:v>4.3</c:v>
                </c:pt>
                <c:pt idx="54">
                  <c:v>4.3899999999999997</c:v>
                </c:pt>
                <c:pt idx="55">
                  <c:v>4.46</c:v>
                </c:pt>
                <c:pt idx="56">
                  <c:v>4.4800000000000004</c:v>
                </c:pt>
                <c:pt idx="57">
                  <c:v>4.43</c:v>
                </c:pt>
                <c:pt idx="58">
                  <c:v>4.32</c:v>
                </c:pt>
                <c:pt idx="59">
                  <c:v>4.12</c:v>
                </c:pt>
                <c:pt idx="60">
                  <c:v>3.84</c:v>
                </c:pt>
                <c:pt idx="61">
                  <c:v>3.49</c:v>
                </c:pt>
                <c:pt idx="62">
                  <c:v>3.09</c:v>
                </c:pt>
                <c:pt idx="63">
                  <c:v>2.66</c:v>
                </c:pt>
                <c:pt idx="64">
                  <c:v>2.23</c:v>
                </c:pt>
                <c:pt idx="65">
                  <c:v>1.82</c:v>
                </c:pt>
                <c:pt idx="66">
                  <c:v>1.46</c:v>
                </c:pt>
                <c:pt idx="67">
                  <c:v>1.1499999999999999</c:v>
                </c:pt>
                <c:pt idx="68">
                  <c:v>0.9</c:v>
                </c:pt>
                <c:pt idx="69">
                  <c:v>0.7</c:v>
                </c:pt>
                <c:pt idx="70">
                  <c:v>0.54</c:v>
                </c:pt>
                <c:pt idx="71">
                  <c:v>0.42</c:v>
                </c:pt>
                <c:pt idx="72">
                  <c:v>0.32</c:v>
                </c:pt>
                <c:pt idx="73">
                  <c:v>0.23</c:v>
                </c:pt>
                <c:pt idx="74">
                  <c:v>0.16</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1-E93B-4045-A22D-6F1C56D55E95}"/>
            </c:ext>
          </c:extLst>
        </c:ser>
        <c:ser>
          <c:idx val="18"/>
          <c:order val="18"/>
          <c:spPr>
            <a:ln w="19050" cap="rnd">
              <a:solidFill>
                <a:schemeClr val="accent2">
                  <a:tint val="4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GRANULO!$L$28:$DH$28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0.12</c:v>
                </c:pt>
                <c:pt idx="36">
                  <c:v>0.31</c:v>
                </c:pt>
                <c:pt idx="37">
                  <c:v>0.6</c:v>
                </c:pt>
                <c:pt idx="38">
                  <c:v>0.94</c:v>
                </c:pt>
                <c:pt idx="39">
                  <c:v>1.31</c:v>
                </c:pt>
                <c:pt idx="40">
                  <c:v>1.67</c:v>
                </c:pt>
                <c:pt idx="41">
                  <c:v>2.0499999999999998</c:v>
                </c:pt>
                <c:pt idx="42">
                  <c:v>2.46</c:v>
                </c:pt>
                <c:pt idx="43">
                  <c:v>2.89</c:v>
                </c:pt>
                <c:pt idx="44">
                  <c:v>3.29</c:v>
                </c:pt>
                <c:pt idx="45">
                  <c:v>3.6</c:v>
                </c:pt>
                <c:pt idx="46">
                  <c:v>3.79</c:v>
                </c:pt>
                <c:pt idx="47">
                  <c:v>3.91</c:v>
                </c:pt>
                <c:pt idx="48">
                  <c:v>4</c:v>
                </c:pt>
                <c:pt idx="49">
                  <c:v>4.07</c:v>
                </c:pt>
                <c:pt idx="50">
                  <c:v>4.1500000000000004</c:v>
                </c:pt>
                <c:pt idx="51">
                  <c:v>4.2300000000000004</c:v>
                </c:pt>
                <c:pt idx="52">
                  <c:v>4.32</c:v>
                </c:pt>
                <c:pt idx="53">
                  <c:v>4.4000000000000004</c:v>
                </c:pt>
                <c:pt idx="54">
                  <c:v>4.47</c:v>
                </c:pt>
                <c:pt idx="55">
                  <c:v>4.51</c:v>
                </c:pt>
                <c:pt idx="56">
                  <c:v>4.49</c:v>
                </c:pt>
                <c:pt idx="57">
                  <c:v>4.42</c:v>
                </c:pt>
                <c:pt idx="58">
                  <c:v>4.26</c:v>
                </c:pt>
                <c:pt idx="59">
                  <c:v>4.03</c:v>
                </c:pt>
                <c:pt idx="60">
                  <c:v>3.73</c:v>
                </c:pt>
                <c:pt idx="61">
                  <c:v>3.36</c:v>
                </c:pt>
                <c:pt idx="62">
                  <c:v>2.95</c:v>
                </c:pt>
                <c:pt idx="63">
                  <c:v>2.52</c:v>
                </c:pt>
                <c:pt idx="64">
                  <c:v>2.1</c:v>
                </c:pt>
                <c:pt idx="65">
                  <c:v>1.71</c:v>
                </c:pt>
                <c:pt idx="66">
                  <c:v>1.36</c:v>
                </c:pt>
                <c:pt idx="67">
                  <c:v>1.07</c:v>
                </c:pt>
                <c:pt idx="68">
                  <c:v>0.83</c:v>
                </c:pt>
                <c:pt idx="69">
                  <c:v>0.63</c:v>
                </c:pt>
                <c:pt idx="70">
                  <c:v>0.48</c:v>
                </c:pt>
                <c:pt idx="71">
                  <c:v>0.36</c:v>
                </c:pt>
                <c:pt idx="72">
                  <c:v>0.27</c:v>
                </c:pt>
                <c:pt idx="73">
                  <c:v>0.18</c:v>
                </c:pt>
                <c:pt idx="74">
                  <c:v>0.11</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2-E93B-4045-A22D-6F1C56D55E95}"/>
            </c:ext>
          </c:extLst>
        </c:ser>
        <c:ser>
          <c:idx val="19"/>
          <c:order val="19"/>
          <c:spPr>
            <a:ln w="19050" cap="rnd">
              <a:solidFill>
                <a:schemeClr val="accent2">
                  <a:tint val="4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GRANULO!$L$29:$DH$29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0.21</c:v>
                </c:pt>
                <c:pt idx="37">
                  <c:v>0.46</c:v>
                </c:pt>
                <c:pt idx="38">
                  <c:v>0.77</c:v>
                </c:pt>
                <c:pt idx="39">
                  <c:v>1.1000000000000001</c:v>
                </c:pt>
                <c:pt idx="40">
                  <c:v>1.42</c:v>
                </c:pt>
                <c:pt idx="41">
                  <c:v>1.76</c:v>
                </c:pt>
                <c:pt idx="42">
                  <c:v>2.12</c:v>
                </c:pt>
                <c:pt idx="43">
                  <c:v>2.5099999999999998</c:v>
                </c:pt>
                <c:pt idx="44">
                  <c:v>2.88</c:v>
                </c:pt>
                <c:pt idx="45">
                  <c:v>3.17</c:v>
                </c:pt>
                <c:pt idx="46">
                  <c:v>3.36</c:v>
                </c:pt>
                <c:pt idx="47">
                  <c:v>3.48</c:v>
                </c:pt>
                <c:pt idx="48">
                  <c:v>3.58</c:v>
                </c:pt>
                <c:pt idx="49">
                  <c:v>3.67</c:v>
                </c:pt>
                <c:pt idx="50">
                  <c:v>3.77</c:v>
                </c:pt>
                <c:pt idx="51">
                  <c:v>3.88</c:v>
                </c:pt>
                <c:pt idx="52">
                  <c:v>4.01</c:v>
                </c:pt>
                <c:pt idx="53">
                  <c:v>4.1500000000000004</c:v>
                </c:pt>
                <c:pt idx="54">
                  <c:v>4.28</c:v>
                </c:pt>
                <c:pt idx="55">
                  <c:v>4.3899999999999997</c:v>
                </c:pt>
                <c:pt idx="56">
                  <c:v>4.47</c:v>
                </c:pt>
                <c:pt idx="57">
                  <c:v>4.4800000000000004</c:v>
                </c:pt>
                <c:pt idx="58">
                  <c:v>4.42</c:v>
                </c:pt>
                <c:pt idx="59">
                  <c:v>4.29</c:v>
                </c:pt>
                <c:pt idx="60">
                  <c:v>4.07</c:v>
                </c:pt>
                <c:pt idx="61">
                  <c:v>3.77</c:v>
                </c:pt>
                <c:pt idx="62">
                  <c:v>3.41</c:v>
                </c:pt>
                <c:pt idx="63">
                  <c:v>3.01</c:v>
                </c:pt>
                <c:pt idx="64">
                  <c:v>2.6</c:v>
                </c:pt>
                <c:pt idx="65">
                  <c:v>2.19</c:v>
                </c:pt>
                <c:pt idx="66">
                  <c:v>1.81</c:v>
                </c:pt>
                <c:pt idx="67">
                  <c:v>1.46</c:v>
                </c:pt>
                <c:pt idx="68">
                  <c:v>1.1599999999999999</c:v>
                </c:pt>
                <c:pt idx="69">
                  <c:v>0.92</c:v>
                </c:pt>
                <c:pt idx="70">
                  <c:v>0.73</c:v>
                </c:pt>
                <c:pt idx="71">
                  <c:v>0.56999999999999995</c:v>
                </c:pt>
                <c:pt idx="72">
                  <c:v>0.45</c:v>
                </c:pt>
                <c:pt idx="73">
                  <c:v>0.36</c:v>
                </c:pt>
                <c:pt idx="74">
                  <c:v>0.28000000000000003</c:v>
                </c:pt>
                <c:pt idx="75">
                  <c:v>0.22</c:v>
                </c:pt>
                <c:pt idx="76">
                  <c:v>0.16</c:v>
                </c:pt>
                <c:pt idx="77">
                  <c:v>0.12</c:v>
                </c:pt>
                <c:pt idx="78">
                  <c:v>0.08</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3-E93B-4045-A22D-6F1C56D55E95}"/>
            </c:ext>
          </c:extLst>
        </c:ser>
        <c:ser>
          <c:idx val="20"/>
          <c:order val="20"/>
          <c:spPr>
            <a:ln w="19050" cap="rnd">
              <a:solidFill>
                <a:schemeClr val="accent2">
                  <a:tint val="5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GRANULO!$L$30:$DH$30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0.12</c:v>
                </c:pt>
                <c:pt idx="36">
                  <c:v>0.32</c:v>
                </c:pt>
                <c:pt idx="37">
                  <c:v>0.6</c:v>
                </c:pt>
                <c:pt idx="38">
                  <c:v>0.95</c:v>
                </c:pt>
                <c:pt idx="39">
                  <c:v>1.31</c:v>
                </c:pt>
                <c:pt idx="40">
                  <c:v>1.68</c:v>
                </c:pt>
                <c:pt idx="41">
                  <c:v>2.06</c:v>
                </c:pt>
                <c:pt idx="42">
                  <c:v>2.48</c:v>
                </c:pt>
                <c:pt idx="43">
                  <c:v>2.91</c:v>
                </c:pt>
                <c:pt idx="44">
                  <c:v>3.3</c:v>
                </c:pt>
                <c:pt idx="45">
                  <c:v>3.61</c:v>
                </c:pt>
                <c:pt idx="46">
                  <c:v>3.8</c:v>
                </c:pt>
                <c:pt idx="47">
                  <c:v>3.91</c:v>
                </c:pt>
                <c:pt idx="48">
                  <c:v>3.99</c:v>
                </c:pt>
                <c:pt idx="49">
                  <c:v>4.0599999999999996</c:v>
                </c:pt>
                <c:pt idx="50">
                  <c:v>4.13</c:v>
                </c:pt>
                <c:pt idx="51">
                  <c:v>4.2</c:v>
                </c:pt>
                <c:pt idx="52">
                  <c:v>4.29</c:v>
                </c:pt>
                <c:pt idx="53">
                  <c:v>4.38</c:v>
                </c:pt>
                <c:pt idx="54">
                  <c:v>4.45</c:v>
                </c:pt>
                <c:pt idx="55">
                  <c:v>4.49</c:v>
                </c:pt>
                <c:pt idx="56">
                  <c:v>4.4800000000000004</c:v>
                </c:pt>
                <c:pt idx="57">
                  <c:v>4.41</c:v>
                </c:pt>
                <c:pt idx="58">
                  <c:v>4.26</c:v>
                </c:pt>
                <c:pt idx="59">
                  <c:v>4.03</c:v>
                </c:pt>
                <c:pt idx="60">
                  <c:v>3.72</c:v>
                </c:pt>
                <c:pt idx="61">
                  <c:v>3.35</c:v>
                </c:pt>
                <c:pt idx="62">
                  <c:v>2.93</c:v>
                </c:pt>
                <c:pt idx="63">
                  <c:v>2.5</c:v>
                </c:pt>
                <c:pt idx="64">
                  <c:v>2.08</c:v>
                </c:pt>
                <c:pt idx="65">
                  <c:v>1.69</c:v>
                </c:pt>
                <c:pt idx="66">
                  <c:v>1.35</c:v>
                </c:pt>
                <c:pt idx="67">
                  <c:v>1.06</c:v>
                </c:pt>
                <c:pt idx="68">
                  <c:v>0.83</c:v>
                </c:pt>
                <c:pt idx="69">
                  <c:v>0.64</c:v>
                </c:pt>
                <c:pt idx="70">
                  <c:v>0.5</c:v>
                </c:pt>
                <c:pt idx="71">
                  <c:v>0.39</c:v>
                </c:pt>
                <c:pt idx="72">
                  <c:v>0.28999999999999998</c:v>
                </c:pt>
                <c:pt idx="73">
                  <c:v>0.21</c:v>
                </c:pt>
                <c:pt idx="74">
                  <c:v>0.14000000000000001</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4-E93B-4045-A22D-6F1C56D55E95}"/>
            </c:ext>
          </c:extLst>
        </c:ser>
        <c:ser>
          <c:idx val="21"/>
          <c:order val="21"/>
          <c:spPr>
            <a:ln w="19050" cap="rnd">
              <a:solidFill>
                <a:schemeClr val="accent2">
                  <a:tint val="5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GRANULO!$L$31:$DH$31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0.15</c:v>
                </c:pt>
                <c:pt idx="37">
                  <c:v>0.37</c:v>
                </c:pt>
                <c:pt idx="38">
                  <c:v>0.66</c:v>
                </c:pt>
                <c:pt idx="39">
                  <c:v>0.96</c:v>
                </c:pt>
                <c:pt idx="40">
                  <c:v>1.25</c:v>
                </c:pt>
                <c:pt idx="41">
                  <c:v>1.55</c:v>
                </c:pt>
                <c:pt idx="42">
                  <c:v>1.87</c:v>
                </c:pt>
                <c:pt idx="43">
                  <c:v>2.23</c:v>
                </c:pt>
                <c:pt idx="44">
                  <c:v>2.56</c:v>
                </c:pt>
                <c:pt idx="45">
                  <c:v>2.83</c:v>
                </c:pt>
                <c:pt idx="46">
                  <c:v>3.01</c:v>
                </c:pt>
                <c:pt idx="47">
                  <c:v>3.13</c:v>
                </c:pt>
                <c:pt idx="48">
                  <c:v>3.24</c:v>
                </c:pt>
                <c:pt idx="49">
                  <c:v>3.37</c:v>
                </c:pt>
                <c:pt idx="50">
                  <c:v>3.51</c:v>
                </c:pt>
                <c:pt idx="51">
                  <c:v>3.7</c:v>
                </c:pt>
                <c:pt idx="52">
                  <c:v>3.91</c:v>
                </c:pt>
                <c:pt idx="53">
                  <c:v>4.1500000000000004</c:v>
                </c:pt>
                <c:pt idx="54">
                  <c:v>4.3899999999999997</c:v>
                </c:pt>
                <c:pt idx="55">
                  <c:v>4.62</c:v>
                </c:pt>
                <c:pt idx="56">
                  <c:v>4.79</c:v>
                </c:pt>
                <c:pt idx="57">
                  <c:v>4.9000000000000004</c:v>
                </c:pt>
                <c:pt idx="58">
                  <c:v>4.91</c:v>
                </c:pt>
                <c:pt idx="59">
                  <c:v>4.82</c:v>
                </c:pt>
                <c:pt idx="60">
                  <c:v>4.6100000000000003</c:v>
                </c:pt>
                <c:pt idx="61">
                  <c:v>4.29</c:v>
                </c:pt>
                <c:pt idx="62">
                  <c:v>3.88</c:v>
                </c:pt>
                <c:pt idx="63">
                  <c:v>3.42</c:v>
                </c:pt>
                <c:pt idx="64">
                  <c:v>2.92</c:v>
                </c:pt>
                <c:pt idx="65">
                  <c:v>2.4300000000000002</c:v>
                </c:pt>
                <c:pt idx="66">
                  <c:v>1.96</c:v>
                </c:pt>
                <c:pt idx="67">
                  <c:v>1.55</c:v>
                </c:pt>
                <c:pt idx="68">
                  <c:v>1.19</c:v>
                </c:pt>
                <c:pt idx="69">
                  <c:v>0.89</c:v>
                </c:pt>
                <c:pt idx="70">
                  <c:v>0.66</c:v>
                </c:pt>
                <c:pt idx="71">
                  <c:v>0.48</c:v>
                </c:pt>
                <c:pt idx="72">
                  <c:v>0.34</c:v>
                </c:pt>
                <c:pt idx="73">
                  <c:v>0.24</c:v>
                </c:pt>
                <c:pt idx="74">
                  <c:v>0.16</c:v>
                </c:pt>
                <c:pt idx="75">
                  <c:v>0.1</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5-E93B-4045-A22D-6F1C56D55E95}"/>
            </c:ext>
          </c:extLst>
        </c:ser>
        <c:ser>
          <c:idx val="22"/>
          <c:order val="22"/>
          <c:spPr>
            <a:ln w="19050" cap="rnd">
              <a:solidFill>
                <a:schemeClr val="accent2">
                  <a:tint val="5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GRANULO!$L$32:$DH$32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0.13</c:v>
                </c:pt>
                <c:pt idx="36">
                  <c:v>0.33</c:v>
                </c:pt>
                <c:pt idx="37">
                  <c:v>0.61</c:v>
                </c:pt>
                <c:pt idx="38">
                  <c:v>0.95</c:v>
                </c:pt>
                <c:pt idx="39">
                  <c:v>1.32</c:v>
                </c:pt>
                <c:pt idx="40">
                  <c:v>1.68</c:v>
                </c:pt>
                <c:pt idx="41">
                  <c:v>2.0499999999999998</c:v>
                </c:pt>
                <c:pt idx="42">
                  <c:v>2.4500000000000002</c:v>
                </c:pt>
                <c:pt idx="43">
                  <c:v>2.87</c:v>
                </c:pt>
                <c:pt idx="44">
                  <c:v>3.26</c:v>
                </c:pt>
                <c:pt idx="45">
                  <c:v>3.55</c:v>
                </c:pt>
                <c:pt idx="46">
                  <c:v>3.73</c:v>
                </c:pt>
                <c:pt idx="47">
                  <c:v>3.83</c:v>
                </c:pt>
                <c:pt idx="48">
                  <c:v>3.9</c:v>
                </c:pt>
                <c:pt idx="49">
                  <c:v>3.95</c:v>
                </c:pt>
                <c:pt idx="50">
                  <c:v>4.0199999999999996</c:v>
                </c:pt>
                <c:pt idx="51">
                  <c:v>4.0999999999999996</c:v>
                </c:pt>
                <c:pt idx="52">
                  <c:v>4.2</c:v>
                </c:pt>
                <c:pt idx="53">
                  <c:v>4.3</c:v>
                </c:pt>
                <c:pt idx="54">
                  <c:v>4.4000000000000004</c:v>
                </c:pt>
                <c:pt idx="55">
                  <c:v>4.47</c:v>
                </c:pt>
                <c:pt idx="56">
                  <c:v>4.49</c:v>
                </c:pt>
                <c:pt idx="57">
                  <c:v>4.45</c:v>
                </c:pt>
                <c:pt idx="58">
                  <c:v>4.34</c:v>
                </c:pt>
                <c:pt idx="59">
                  <c:v>4.1399999999999997</c:v>
                </c:pt>
                <c:pt idx="60">
                  <c:v>3.85</c:v>
                </c:pt>
                <c:pt idx="61">
                  <c:v>3.49</c:v>
                </c:pt>
                <c:pt idx="62">
                  <c:v>3.08</c:v>
                </c:pt>
                <c:pt idx="63">
                  <c:v>2.64</c:v>
                </c:pt>
                <c:pt idx="64">
                  <c:v>2.2000000000000002</c:v>
                </c:pt>
                <c:pt idx="65">
                  <c:v>1.78</c:v>
                </c:pt>
                <c:pt idx="66">
                  <c:v>1.42</c:v>
                </c:pt>
                <c:pt idx="67">
                  <c:v>1.1100000000000001</c:v>
                </c:pt>
                <c:pt idx="68">
                  <c:v>0.85</c:v>
                </c:pt>
                <c:pt idx="69">
                  <c:v>0.66</c:v>
                </c:pt>
                <c:pt idx="70">
                  <c:v>0.5</c:v>
                </c:pt>
                <c:pt idx="71">
                  <c:v>0.37</c:v>
                </c:pt>
                <c:pt idx="72">
                  <c:v>0.27</c:v>
                </c:pt>
                <c:pt idx="73">
                  <c:v>0.18</c:v>
                </c:pt>
                <c:pt idx="74">
                  <c:v>0.1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6-E93B-4045-A22D-6F1C56D55E95}"/>
            </c:ext>
          </c:extLst>
        </c:ser>
        <c:ser>
          <c:idx val="23"/>
          <c:order val="23"/>
          <c:spPr>
            <a:ln w="19050" cap="rnd">
              <a:solidFill>
                <a:schemeClr val="accent2">
                  <a:tint val="5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GRANULO!$L$33:$DH$33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0.13</c:v>
                </c:pt>
                <c:pt idx="36">
                  <c:v>0.33</c:v>
                </c:pt>
                <c:pt idx="37">
                  <c:v>0.62</c:v>
                </c:pt>
                <c:pt idx="38">
                  <c:v>0.96</c:v>
                </c:pt>
                <c:pt idx="39">
                  <c:v>1.33</c:v>
                </c:pt>
                <c:pt idx="40">
                  <c:v>1.7</c:v>
                </c:pt>
                <c:pt idx="41">
                  <c:v>2.09</c:v>
                </c:pt>
                <c:pt idx="42">
                  <c:v>2.5</c:v>
                </c:pt>
                <c:pt idx="43">
                  <c:v>2.94</c:v>
                </c:pt>
                <c:pt idx="44">
                  <c:v>3.33</c:v>
                </c:pt>
                <c:pt idx="45">
                  <c:v>3.64</c:v>
                </c:pt>
                <c:pt idx="46">
                  <c:v>3.83</c:v>
                </c:pt>
                <c:pt idx="47">
                  <c:v>3.94</c:v>
                </c:pt>
                <c:pt idx="48">
                  <c:v>4.01</c:v>
                </c:pt>
                <c:pt idx="49">
                  <c:v>4.08</c:v>
                </c:pt>
                <c:pt idx="50">
                  <c:v>4.1500000000000004</c:v>
                </c:pt>
                <c:pt idx="51">
                  <c:v>4.2300000000000004</c:v>
                </c:pt>
                <c:pt idx="52">
                  <c:v>4.32</c:v>
                </c:pt>
                <c:pt idx="53">
                  <c:v>4.41</c:v>
                </c:pt>
                <c:pt idx="54">
                  <c:v>4.49</c:v>
                </c:pt>
                <c:pt idx="55">
                  <c:v>4.54</c:v>
                </c:pt>
                <c:pt idx="56">
                  <c:v>4.53</c:v>
                </c:pt>
                <c:pt idx="57">
                  <c:v>4.46</c:v>
                </c:pt>
                <c:pt idx="58">
                  <c:v>4.3</c:v>
                </c:pt>
                <c:pt idx="59">
                  <c:v>4.0599999999999996</c:v>
                </c:pt>
                <c:pt idx="60">
                  <c:v>3.74</c:v>
                </c:pt>
                <c:pt idx="61">
                  <c:v>3.36</c:v>
                </c:pt>
                <c:pt idx="62">
                  <c:v>2.93</c:v>
                </c:pt>
                <c:pt idx="63">
                  <c:v>2.4900000000000002</c:v>
                </c:pt>
                <c:pt idx="64">
                  <c:v>2.0499999999999998</c:v>
                </c:pt>
                <c:pt idx="65">
                  <c:v>1.65</c:v>
                </c:pt>
                <c:pt idx="66">
                  <c:v>1.3</c:v>
                </c:pt>
                <c:pt idx="67">
                  <c:v>1.01</c:v>
                </c:pt>
                <c:pt idx="68">
                  <c:v>0.77</c:v>
                </c:pt>
                <c:pt idx="69">
                  <c:v>0.57999999999999996</c:v>
                </c:pt>
                <c:pt idx="70">
                  <c:v>0.43</c:v>
                </c:pt>
                <c:pt idx="71">
                  <c:v>0.32</c:v>
                </c:pt>
                <c:pt idx="72">
                  <c:v>0.23</c:v>
                </c:pt>
                <c:pt idx="73">
                  <c:v>0.15</c:v>
                </c:pt>
                <c:pt idx="74">
                  <c:v>0.09</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7-E93B-4045-A22D-6F1C56D55E95}"/>
            </c:ext>
          </c:extLst>
        </c:ser>
        <c:ser>
          <c:idx val="24"/>
          <c:order val="24"/>
          <c:spPr>
            <a:ln w="19050" cap="rnd">
              <a:solidFill>
                <a:schemeClr val="accent2">
                  <a:tint val="5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GRANULO!$L$34:$DH$34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7.0000000000000007E-2</c:v>
                </c:pt>
                <c:pt idx="36">
                  <c:v>0.24</c:v>
                </c:pt>
                <c:pt idx="37">
                  <c:v>0.5</c:v>
                </c:pt>
                <c:pt idx="38">
                  <c:v>0.83</c:v>
                </c:pt>
                <c:pt idx="39">
                  <c:v>1.17</c:v>
                </c:pt>
                <c:pt idx="40">
                  <c:v>1.51</c:v>
                </c:pt>
                <c:pt idx="41">
                  <c:v>1.86</c:v>
                </c:pt>
                <c:pt idx="42">
                  <c:v>2.2200000000000002</c:v>
                </c:pt>
                <c:pt idx="43">
                  <c:v>2.61</c:v>
                </c:pt>
                <c:pt idx="44">
                  <c:v>2.96</c:v>
                </c:pt>
                <c:pt idx="45">
                  <c:v>3.24</c:v>
                </c:pt>
                <c:pt idx="46">
                  <c:v>3.42</c:v>
                </c:pt>
                <c:pt idx="47">
                  <c:v>3.54</c:v>
                </c:pt>
                <c:pt idx="48">
                  <c:v>3.64</c:v>
                </c:pt>
                <c:pt idx="49">
                  <c:v>3.75</c:v>
                </c:pt>
                <c:pt idx="50">
                  <c:v>3.87</c:v>
                </c:pt>
                <c:pt idx="51">
                  <c:v>4.01</c:v>
                </c:pt>
                <c:pt idx="52">
                  <c:v>4.16</c:v>
                </c:pt>
                <c:pt idx="53">
                  <c:v>4.3099999999999996</c:v>
                </c:pt>
                <c:pt idx="54">
                  <c:v>4.45</c:v>
                </c:pt>
                <c:pt idx="55">
                  <c:v>4.55</c:v>
                </c:pt>
                <c:pt idx="56">
                  <c:v>4.5999999999999996</c:v>
                </c:pt>
                <c:pt idx="57">
                  <c:v>4.57</c:v>
                </c:pt>
                <c:pt idx="58">
                  <c:v>4.46</c:v>
                </c:pt>
                <c:pt idx="59">
                  <c:v>4.25</c:v>
                </c:pt>
                <c:pt idx="60">
                  <c:v>3.97</c:v>
                </c:pt>
                <c:pt idx="61">
                  <c:v>3.61</c:v>
                </c:pt>
                <c:pt idx="62">
                  <c:v>3.19</c:v>
                </c:pt>
                <c:pt idx="63">
                  <c:v>2.76</c:v>
                </c:pt>
                <c:pt idx="64">
                  <c:v>2.3199999999999998</c:v>
                </c:pt>
                <c:pt idx="65">
                  <c:v>1.91</c:v>
                </c:pt>
                <c:pt idx="66">
                  <c:v>1.54</c:v>
                </c:pt>
                <c:pt idx="67">
                  <c:v>1.22</c:v>
                </c:pt>
                <c:pt idx="68">
                  <c:v>0.95</c:v>
                </c:pt>
                <c:pt idx="69">
                  <c:v>0.74</c:v>
                </c:pt>
                <c:pt idx="70">
                  <c:v>0.57999999999999996</c:v>
                </c:pt>
                <c:pt idx="71">
                  <c:v>0.45</c:v>
                </c:pt>
                <c:pt idx="72">
                  <c:v>0.36</c:v>
                </c:pt>
                <c:pt idx="73">
                  <c:v>0.28000000000000003</c:v>
                </c:pt>
                <c:pt idx="74">
                  <c:v>0.23</c:v>
                </c:pt>
                <c:pt idx="75">
                  <c:v>0.19</c:v>
                </c:pt>
                <c:pt idx="76">
                  <c:v>0.17</c:v>
                </c:pt>
                <c:pt idx="77">
                  <c:v>0.15</c:v>
                </c:pt>
                <c:pt idx="78">
                  <c:v>0.15</c:v>
                </c:pt>
                <c:pt idx="79">
                  <c:v>0.14000000000000001</c:v>
                </c:pt>
                <c:pt idx="80">
                  <c:v>0.13</c:v>
                </c:pt>
                <c:pt idx="81">
                  <c:v>0.11</c:v>
                </c:pt>
                <c:pt idx="82">
                  <c:v>0.08</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8-E93B-4045-A22D-6F1C56D55E95}"/>
            </c:ext>
          </c:extLst>
        </c:ser>
        <c:ser>
          <c:idx val="25"/>
          <c:order val="25"/>
          <c:spPr>
            <a:ln w="19050" cap="rnd">
              <a:solidFill>
                <a:schemeClr val="accent2">
                  <a:tint val="5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GRANULO!$L$35:$DH$35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0.06</c:v>
                </c:pt>
                <c:pt idx="35">
                  <c:v>0.19</c:v>
                </c:pt>
                <c:pt idx="36">
                  <c:v>0.39</c:v>
                </c:pt>
                <c:pt idx="37">
                  <c:v>0.68</c:v>
                </c:pt>
                <c:pt idx="38">
                  <c:v>1.02</c:v>
                </c:pt>
                <c:pt idx="39">
                  <c:v>1.38</c:v>
                </c:pt>
                <c:pt idx="40">
                  <c:v>1.75</c:v>
                </c:pt>
                <c:pt idx="41">
                  <c:v>2.13</c:v>
                </c:pt>
                <c:pt idx="42">
                  <c:v>2.54</c:v>
                </c:pt>
                <c:pt idx="43">
                  <c:v>2.95</c:v>
                </c:pt>
                <c:pt idx="44">
                  <c:v>3.33</c:v>
                </c:pt>
                <c:pt idx="45">
                  <c:v>3.62</c:v>
                </c:pt>
                <c:pt idx="46">
                  <c:v>3.8</c:v>
                </c:pt>
                <c:pt idx="47">
                  <c:v>3.91</c:v>
                </c:pt>
                <c:pt idx="48">
                  <c:v>3.99</c:v>
                </c:pt>
                <c:pt idx="49">
                  <c:v>4.08</c:v>
                </c:pt>
                <c:pt idx="50">
                  <c:v>4.17</c:v>
                </c:pt>
                <c:pt idx="51">
                  <c:v>4.28</c:v>
                </c:pt>
                <c:pt idx="52">
                  <c:v>4.4000000000000004</c:v>
                </c:pt>
                <c:pt idx="53">
                  <c:v>4.5</c:v>
                </c:pt>
                <c:pt idx="54">
                  <c:v>4.58</c:v>
                </c:pt>
                <c:pt idx="55">
                  <c:v>4.62</c:v>
                </c:pt>
                <c:pt idx="56">
                  <c:v>4.59</c:v>
                </c:pt>
                <c:pt idx="57">
                  <c:v>4.4800000000000004</c:v>
                </c:pt>
                <c:pt idx="58">
                  <c:v>4.28</c:v>
                </c:pt>
                <c:pt idx="59">
                  <c:v>4</c:v>
                </c:pt>
                <c:pt idx="60">
                  <c:v>3.65</c:v>
                </c:pt>
                <c:pt idx="61">
                  <c:v>3.23</c:v>
                </c:pt>
                <c:pt idx="62">
                  <c:v>2.78</c:v>
                </c:pt>
                <c:pt idx="63">
                  <c:v>2.33</c:v>
                </c:pt>
                <c:pt idx="64">
                  <c:v>1.9</c:v>
                </c:pt>
                <c:pt idx="65">
                  <c:v>1.51</c:v>
                </c:pt>
                <c:pt idx="66">
                  <c:v>1.18</c:v>
                </c:pt>
                <c:pt idx="67">
                  <c:v>0.91</c:v>
                </c:pt>
                <c:pt idx="68">
                  <c:v>0.71</c:v>
                </c:pt>
                <c:pt idx="69">
                  <c:v>0.55000000000000004</c:v>
                </c:pt>
                <c:pt idx="70">
                  <c:v>0.44</c:v>
                </c:pt>
                <c:pt idx="71">
                  <c:v>0.35</c:v>
                </c:pt>
                <c:pt idx="72">
                  <c:v>0.27</c:v>
                </c:pt>
                <c:pt idx="73">
                  <c:v>0.21</c:v>
                </c:pt>
                <c:pt idx="74">
                  <c:v>0.15</c:v>
                </c:pt>
                <c:pt idx="75">
                  <c:v>0.09</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9-E93B-4045-A22D-6F1C56D55E95}"/>
            </c:ext>
          </c:extLst>
        </c:ser>
        <c:ser>
          <c:idx val="26"/>
          <c:order val="26"/>
          <c:spPr>
            <a:ln w="19050" cap="rnd">
              <a:solidFill>
                <a:schemeClr val="accent2">
                  <a:tint val="5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GRANULO!$L$36:$DH$36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0.09</c:v>
                </c:pt>
                <c:pt idx="36">
                  <c:v>0.27</c:v>
                </c:pt>
                <c:pt idx="37">
                  <c:v>0.53</c:v>
                </c:pt>
                <c:pt idx="38">
                  <c:v>0.84</c:v>
                </c:pt>
                <c:pt idx="39">
                  <c:v>1.17</c:v>
                </c:pt>
                <c:pt idx="40">
                  <c:v>1.49</c:v>
                </c:pt>
                <c:pt idx="41">
                  <c:v>1.82</c:v>
                </c:pt>
                <c:pt idx="42">
                  <c:v>2.1800000000000002</c:v>
                </c:pt>
                <c:pt idx="43">
                  <c:v>2.56</c:v>
                </c:pt>
                <c:pt idx="44">
                  <c:v>2.91</c:v>
                </c:pt>
                <c:pt idx="45">
                  <c:v>3.17</c:v>
                </c:pt>
                <c:pt idx="46">
                  <c:v>3.35</c:v>
                </c:pt>
                <c:pt idx="47">
                  <c:v>3.46</c:v>
                </c:pt>
                <c:pt idx="48">
                  <c:v>3.56</c:v>
                </c:pt>
                <c:pt idx="49">
                  <c:v>3.66</c:v>
                </c:pt>
                <c:pt idx="50">
                  <c:v>3.79</c:v>
                </c:pt>
                <c:pt idx="51">
                  <c:v>3.94</c:v>
                </c:pt>
                <c:pt idx="52">
                  <c:v>4.12</c:v>
                </c:pt>
                <c:pt idx="53">
                  <c:v>4.3099999999999996</c:v>
                </c:pt>
                <c:pt idx="54">
                  <c:v>4.49</c:v>
                </c:pt>
                <c:pt idx="55">
                  <c:v>4.6500000000000004</c:v>
                </c:pt>
                <c:pt idx="56">
                  <c:v>4.7699999999999996</c:v>
                </c:pt>
                <c:pt idx="57">
                  <c:v>4.8</c:v>
                </c:pt>
                <c:pt idx="58">
                  <c:v>4.75</c:v>
                </c:pt>
                <c:pt idx="59">
                  <c:v>4.59</c:v>
                </c:pt>
                <c:pt idx="60">
                  <c:v>4.32</c:v>
                </c:pt>
                <c:pt idx="61">
                  <c:v>3.95</c:v>
                </c:pt>
                <c:pt idx="62">
                  <c:v>3.51</c:v>
                </c:pt>
                <c:pt idx="63">
                  <c:v>3.01</c:v>
                </c:pt>
                <c:pt idx="64">
                  <c:v>2.5099999999999998</c:v>
                </c:pt>
                <c:pt idx="65">
                  <c:v>2.02</c:v>
                </c:pt>
                <c:pt idx="66">
                  <c:v>1.57</c:v>
                </c:pt>
                <c:pt idx="67">
                  <c:v>1.19</c:v>
                </c:pt>
                <c:pt idx="68">
                  <c:v>0.87</c:v>
                </c:pt>
                <c:pt idx="69">
                  <c:v>0.62</c:v>
                </c:pt>
                <c:pt idx="70">
                  <c:v>0.44</c:v>
                </c:pt>
                <c:pt idx="71">
                  <c:v>0.3</c:v>
                </c:pt>
                <c:pt idx="72">
                  <c:v>0.2</c:v>
                </c:pt>
                <c:pt idx="73">
                  <c:v>0.13</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A-E93B-4045-A22D-6F1C56D55E95}"/>
            </c:ext>
          </c:extLst>
        </c:ser>
        <c:ser>
          <c:idx val="27"/>
          <c:order val="27"/>
          <c:spPr>
            <a:ln w="19050" cap="rnd">
              <a:solidFill>
                <a:schemeClr val="accent2">
                  <a:tint val="5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GRANULO!$L$37:$DH$37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0.17</c:v>
                </c:pt>
                <c:pt idx="37">
                  <c:v>0.38</c:v>
                </c:pt>
                <c:pt idx="38">
                  <c:v>0.65</c:v>
                </c:pt>
                <c:pt idx="39">
                  <c:v>0.93</c:v>
                </c:pt>
                <c:pt idx="40">
                  <c:v>1.21</c:v>
                </c:pt>
                <c:pt idx="41">
                  <c:v>1.48</c:v>
                </c:pt>
                <c:pt idx="42">
                  <c:v>1.78</c:v>
                </c:pt>
                <c:pt idx="43">
                  <c:v>2.11</c:v>
                </c:pt>
                <c:pt idx="44">
                  <c:v>2.42</c:v>
                </c:pt>
                <c:pt idx="45">
                  <c:v>2.66</c:v>
                </c:pt>
                <c:pt idx="46">
                  <c:v>2.82</c:v>
                </c:pt>
                <c:pt idx="47">
                  <c:v>2.95</c:v>
                </c:pt>
                <c:pt idx="48">
                  <c:v>3.06</c:v>
                </c:pt>
                <c:pt idx="49">
                  <c:v>3.2</c:v>
                </c:pt>
                <c:pt idx="50">
                  <c:v>3.37</c:v>
                </c:pt>
                <c:pt idx="51">
                  <c:v>3.58</c:v>
                </c:pt>
                <c:pt idx="52">
                  <c:v>3.83</c:v>
                </c:pt>
                <c:pt idx="53">
                  <c:v>4.1100000000000003</c:v>
                </c:pt>
                <c:pt idx="54">
                  <c:v>4.4000000000000004</c:v>
                </c:pt>
                <c:pt idx="55">
                  <c:v>4.67</c:v>
                </c:pt>
                <c:pt idx="56">
                  <c:v>4.9000000000000004</c:v>
                </c:pt>
                <c:pt idx="57">
                  <c:v>5.05</c:v>
                </c:pt>
                <c:pt idx="58">
                  <c:v>5.1100000000000003</c:v>
                </c:pt>
                <c:pt idx="59">
                  <c:v>5.04</c:v>
                </c:pt>
                <c:pt idx="60">
                  <c:v>4.84</c:v>
                </c:pt>
                <c:pt idx="61">
                  <c:v>4.5199999999999996</c:v>
                </c:pt>
                <c:pt idx="62">
                  <c:v>4.08</c:v>
                </c:pt>
                <c:pt idx="63">
                  <c:v>3.58</c:v>
                </c:pt>
                <c:pt idx="64">
                  <c:v>3.04</c:v>
                </c:pt>
                <c:pt idx="65">
                  <c:v>2.5</c:v>
                </c:pt>
                <c:pt idx="66">
                  <c:v>1.99</c:v>
                </c:pt>
                <c:pt idx="67">
                  <c:v>1.55</c:v>
                </c:pt>
                <c:pt idx="68">
                  <c:v>1.17</c:v>
                </c:pt>
                <c:pt idx="69">
                  <c:v>0.87</c:v>
                </c:pt>
                <c:pt idx="70">
                  <c:v>0.64</c:v>
                </c:pt>
                <c:pt idx="71">
                  <c:v>0.46</c:v>
                </c:pt>
                <c:pt idx="72">
                  <c:v>0.33</c:v>
                </c:pt>
                <c:pt idx="73">
                  <c:v>0.23</c:v>
                </c:pt>
                <c:pt idx="74">
                  <c:v>0.16</c:v>
                </c:pt>
                <c:pt idx="75">
                  <c:v>0.1</c:v>
                </c:pt>
                <c:pt idx="76">
                  <c:v>0.06</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B-E93B-4045-A22D-6F1C56D55E95}"/>
            </c:ext>
          </c:extLst>
        </c:ser>
        <c:ser>
          <c:idx val="28"/>
          <c:order val="28"/>
          <c:spPr>
            <a:ln w="19050" cap="rnd">
              <a:solidFill>
                <a:schemeClr val="accent2">
                  <a:tint val="5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GRANULO!$L$38:$DH$38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0.14000000000000001</c:v>
                </c:pt>
                <c:pt idx="36">
                  <c:v>0.36</c:v>
                </c:pt>
                <c:pt idx="37">
                  <c:v>0.67</c:v>
                </c:pt>
                <c:pt idx="38">
                  <c:v>1.05</c:v>
                </c:pt>
                <c:pt idx="39">
                  <c:v>1.45</c:v>
                </c:pt>
                <c:pt idx="40">
                  <c:v>1.85</c:v>
                </c:pt>
                <c:pt idx="41">
                  <c:v>2.25</c:v>
                </c:pt>
                <c:pt idx="42">
                  <c:v>2.68</c:v>
                </c:pt>
                <c:pt idx="43">
                  <c:v>3.13</c:v>
                </c:pt>
                <c:pt idx="44">
                  <c:v>3.55</c:v>
                </c:pt>
                <c:pt idx="45">
                  <c:v>3.87</c:v>
                </c:pt>
                <c:pt idx="46">
                  <c:v>4.07</c:v>
                </c:pt>
                <c:pt idx="47">
                  <c:v>4.2</c:v>
                </c:pt>
                <c:pt idx="48">
                  <c:v>4.3</c:v>
                </c:pt>
                <c:pt idx="49">
                  <c:v>4.3899999999999997</c:v>
                </c:pt>
                <c:pt idx="50">
                  <c:v>4.4800000000000004</c:v>
                </c:pt>
                <c:pt idx="51">
                  <c:v>4.57</c:v>
                </c:pt>
                <c:pt idx="52">
                  <c:v>4.6500000000000004</c:v>
                </c:pt>
                <c:pt idx="53">
                  <c:v>4.71</c:v>
                </c:pt>
                <c:pt idx="54">
                  <c:v>4.7300000000000004</c:v>
                </c:pt>
                <c:pt idx="55">
                  <c:v>4.68</c:v>
                </c:pt>
                <c:pt idx="56">
                  <c:v>4.5599999999999996</c:v>
                </c:pt>
                <c:pt idx="57">
                  <c:v>4.3600000000000003</c:v>
                </c:pt>
                <c:pt idx="58">
                  <c:v>4.08</c:v>
                </c:pt>
                <c:pt idx="59">
                  <c:v>3.72</c:v>
                </c:pt>
                <c:pt idx="60">
                  <c:v>3.31</c:v>
                </c:pt>
                <c:pt idx="61">
                  <c:v>2.87</c:v>
                </c:pt>
                <c:pt idx="62">
                  <c:v>2.42</c:v>
                </c:pt>
                <c:pt idx="63">
                  <c:v>1.99</c:v>
                </c:pt>
                <c:pt idx="64">
                  <c:v>1.6</c:v>
                </c:pt>
                <c:pt idx="65">
                  <c:v>1.27</c:v>
                </c:pt>
                <c:pt idx="66">
                  <c:v>0.99</c:v>
                </c:pt>
                <c:pt idx="67">
                  <c:v>0.77</c:v>
                </c:pt>
                <c:pt idx="68">
                  <c:v>0.6</c:v>
                </c:pt>
                <c:pt idx="69">
                  <c:v>0.48</c:v>
                </c:pt>
                <c:pt idx="70">
                  <c:v>0.38</c:v>
                </c:pt>
                <c:pt idx="71">
                  <c:v>0.3</c:v>
                </c:pt>
                <c:pt idx="72">
                  <c:v>0.23</c:v>
                </c:pt>
                <c:pt idx="73">
                  <c:v>0.17</c:v>
                </c:pt>
                <c:pt idx="74">
                  <c:v>0.11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C-E93B-4045-A22D-6F1C56D55E95}"/>
            </c:ext>
          </c:extLst>
        </c:ser>
        <c:ser>
          <c:idx val="29"/>
          <c:order val="29"/>
          <c:spPr>
            <a:ln w="19050" cap="rnd">
              <a:solidFill>
                <a:schemeClr val="accent2">
                  <a:tint val="5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GRANULO!$L$39:$DH$39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0.14000000000000001</c:v>
                </c:pt>
                <c:pt idx="37">
                  <c:v>0.37</c:v>
                </c:pt>
                <c:pt idx="38">
                  <c:v>0.66</c:v>
                </c:pt>
                <c:pt idx="39">
                  <c:v>0.96</c:v>
                </c:pt>
                <c:pt idx="40">
                  <c:v>1.25</c:v>
                </c:pt>
                <c:pt idx="41">
                  <c:v>1.55</c:v>
                </c:pt>
                <c:pt idx="42">
                  <c:v>1.89</c:v>
                </c:pt>
                <c:pt idx="43">
                  <c:v>2.2599999999999998</c:v>
                </c:pt>
                <c:pt idx="44">
                  <c:v>2.63</c:v>
                </c:pt>
                <c:pt idx="45">
                  <c:v>2.95</c:v>
                </c:pt>
                <c:pt idx="46">
                  <c:v>3.19</c:v>
                </c:pt>
                <c:pt idx="47">
                  <c:v>3.4</c:v>
                </c:pt>
                <c:pt idx="48">
                  <c:v>3.61</c:v>
                </c:pt>
                <c:pt idx="49">
                  <c:v>3.84</c:v>
                </c:pt>
                <c:pt idx="50">
                  <c:v>4.09</c:v>
                </c:pt>
                <c:pt idx="51">
                  <c:v>4.3600000000000003</c:v>
                </c:pt>
                <c:pt idx="52">
                  <c:v>4.63</c:v>
                </c:pt>
                <c:pt idx="53">
                  <c:v>4.88</c:v>
                </c:pt>
                <c:pt idx="54">
                  <c:v>5.08</c:v>
                </c:pt>
                <c:pt idx="55">
                  <c:v>5.21</c:v>
                </c:pt>
                <c:pt idx="56">
                  <c:v>5.25</c:v>
                </c:pt>
                <c:pt idx="57">
                  <c:v>5.17</c:v>
                </c:pt>
                <c:pt idx="58">
                  <c:v>4.96</c:v>
                </c:pt>
                <c:pt idx="59">
                  <c:v>4.6399999999999997</c:v>
                </c:pt>
                <c:pt idx="60">
                  <c:v>4.22</c:v>
                </c:pt>
                <c:pt idx="61">
                  <c:v>3.73</c:v>
                </c:pt>
                <c:pt idx="62">
                  <c:v>3.19</c:v>
                </c:pt>
                <c:pt idx="63">
                  <c:v>2.66</c:v>
                </c:pt>
                <c:pt idx="64">
                  <c:v>2.15</c:v>
                </c:pt>
                <c:pt idx="65">
                  <c:v>1.7</c:v>
                </c:pt>
                <c:pt idx="66">
                  <c:v>1.33</c:v>
                </c:pt>
                <c:pt idx="67">
                  <c:v>1.02</c:v>
                </c:pt>
                <c:pt idx="68">
                  <c:v>0.79</c:v>
                </c:pt>
                <c:pt idx="69">
                  <c:v>0.61</c:v>
                </c:pt>
                <c:pt idx="70">
                  <c:v>0.48</c:v>
                </c:pt>
                <c:pt idx="71">
                  <c:v>0.38</c:v>
                </c:pt>
                <c:pt idx="72">
                  <c:v>0.28999999999999998</c:v>
                </c:pt>
                <c:pt idx="73">
                  <c:v>0.21</c:v>
                </c:pt>
                <c:pt idx="74">
                  <c:v>0.15</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D-E93B-4045-A22D-6F1C56D55E95}"/>
            </c:ext>
          </c:extLst>
        </c:ser>
        <c:ser>
          <c:idx val="30"/>
          <c:order val="30"/>
          <c:spPr>
            <a:ln w="19050" cap="rnd">
              <a:solidFill>
                <a:schemeClr val="accent2">
                  <a:tint val="6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GRANULO!$L$40:$DH$40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0.13</c:v>
                </c:pt>
                <c:pt idx="36">
                  <c:v>0.33</c:v>
                </c:pt>
                <c:pt idx="37">
                  <c:v>0.62</c:v>
                </c:pt>
                <c:pt idx="38">
                  <c:v>0.96</c:v>
                </c:pt>
                <c:pt idx="39">
                  <c:v>1.32</c:v>
                </c:pt>
                <c:pt idx="40">
                  <c:v>1.68</c:v>
                </c:pt>
                <c:pt idx="41">
                  <c:v>2.0499999999999998</c:v>
                </c:pt>
                <c:pt idx="42">
                  <c:v>2.4500000000000002</c:v>
                </c:pt>
                <c:pt idx="43">
                  <c:v>2.88</c:v>
                </c:pt>
                <c:pt idx="44">
                  <c:v>3.28</c:v>
                </c:pt>
                <c:pt idx="45">
                  <c:v>3.59</c:v>
                </c:pt>
                <c:pt idx="46">
                  <c:v>3.81</c:v>
                </c:pt>
                <c:pt idx="47">
                  <c:v>3.97</c:v>
                </c:pt>
                <c:pt idx="48">
                  <c:v>4.1100000000000003</c:v>
                </c:pt>
                <c:pt idx="49">
                  <c:v>4.24</c:v>
                </c:pt>
                <c:pt idx="50">
                  <c:v>4.38</c:v>
                </c:pt>
                <c:pt idx="51">
                  <c:v>4.51</c:v>
                </c:pt>
                <c:pt idx="52">
                  <c:v>4.6399999999999997</c:v>
                </c:pt>
                <c:pt idx="53">
                  <c:v>4.75</c:v>
                </c:pt>
                <c:pt idx="54">
                  <c:v>4.8099999999999996</c:v>
                </c:pt>
                <c:pt idx="55">
                  <c:v>4.8099999999999996</c:v>
                </c:pt>
                <c:pt idx="56">
                  <c:v>4.74</c:v>
                </c:pt>
                <c:pt idx="57">
                  <c:v>4.58</c:v>
                </c:pt>
                <c:pt idx="58">
                  <c:v>4.33</c:v>
                </c:pt>
                <c:pt idx="59">
                  <c:v>3.99</c:v>
                </c:pt>
                <c:pt idx="60">
                  <c:v>3.59</c:v>
                </c:pt>
                <c:pt idx="61">
                  <c:v>3.14</c:v>
                </c:pt>
                <c:pt idx="62">
                  <c:v>2.67</c:v>
                </c:pt>
                <c:pt idx="63">
                  <c:v>2.21</c:v>
                </c:pt>
                <c:pt idx="64">
                  <c:v>1.78</c:v>
                </c:pt>
                <c:pt idx="65">
                  <c:v>1.41</c:v>
                </c:pt>
                <c:pt idx="66">
                  <c:v>1.0900000000000001</c:v>
                </c:pt>
                <c:pt idx="67">
                  <c:v>0.84</c:v>
                </c:pt>
                <c:pt idx="68">
                  <c:v>0.64</c:v>
                </c:pt>
                <c:pt idx="69">
                  <c:v>0.5</c:v>
                </c:pt>
                <c:pt idx="70">
                  <c:v>0.39</c:v>
                </c:pt>
                <c:pt idx="71">
                  <c:v>0.3</c:v>
                </c:pt>
                <c:pt idx="72">
                  <c:v>0.22</c:v>
                </c:pt>
                <c:pt idx="73">
                  <c:v>0.16</c:v>
                </c:pt>
                <c:pt idx="74">
                  <c:v>0.09</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E-E93B-4045-A22D-6F1C56D55E95}"/>
            </c:ext>
          </c:extLst>
        </c:ser>
        <c:ser>
          <c:idx val="31"/>
          <c:order val="31"/>
          <c:spPr>
            <a:ln w="19050" cap="rnd">
              <a:solidFill>
                <a:schemeClr val="accent2">
                  <a:tint val="6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GRANULO!$L$41:$DH$41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0.09</c:v>
                </c:pt>
                <c:pt idx="36">
                  <c:v>0.28000000000000003</c:v>
                </c:pt>
                <c:pt idx="37">
                  <c:v>0.55000000000000004</c:v>
                </c:pt>
                <c:pt idx="38">
                  <c:v>0.88</c:v>
                </c:pt>
                <c:pt idx="39">
                  <c:v>1.23</c:v>
                </c:pt>
                <c:pt idx="40">
                  <c:v>1.58</c:v>
                </c:pt>
                <c:pt idx="41">
                  <c:v>1.93</c:v>
                </c:pt>
                <c:pt idx="42">
                  <c:v>2.31</c:v>
                </c:pt>
                <c:pt idx="43">
                  <c:v>2.71</c:v>
                </c:pt>
                <c:pt idx="44">
                  <c:v>3.08</c:v>
                </c:pt>
                <c:pt idx="45">
                  <c:v>3.36</c:v>
                </c:pt>
                <c:pt idx="46">
                  <c:v>3.56</c:v>
                </c:pt>
                <c:pt idx="47">
                  <c:v>3.69</c:v>
                </c:pt>
                <c:pt idx="48">
                  <c:v>3.8</c:v>
                </c:pt>
                <c:pt idx="49">
                  <c:v>3.92</c:v>
                </c:pt>
                <c:pt idx="50">
                  <c:v>4.05</c:v>
                </c:pt>
                <c:pt idx="51">
                  <c:v>4.1900000000000004</c:v>
                </c:pt>
                <c:pt idx="52">
                  <c:v>4.3499999999999996</c:v>
                </c:pt>
                <c:pt idx="53">
                  <c:v>4.5</c:v>
                </c:pt>
                <c:pt idx="54">
                  <c:v>4.63</c:v>
                </c:pt>
                <c:pt idx="55">
                  <c:v>4.71</c:v>
                </c:pt>
                <c:pt idx="56">
                  <c:v>4.74</c:v>
                </c:pt>
                <c:pt idx="57">
                  <c:v>4.68</c:v>
                </c:pt>
                <c:pt idx="58">
                  <c:v>4.54</c:v>
                </c:pt>
                <c:pt idx="59">
                  <c:v>4.3</c:v>
                </c:pt>
                <c:pt idx="60">
                  <c:v>3.97</c:v>
                </c:pt>
                <c:pt idx="61">
                  <c:v>3.57</c:v>
                </c:pt>
                <c:pt idx="62">
                  <c:v>3.11</c:v>
                </c:pt>
                <c:pt idx="63">
                  <c:v>2.64</c:v>
                </c:pt>
                <c:pt idx="64">
                  <c:v>2.17</c:v>
                </c:pt>
                <c:pt idx="65">
                  <c:v>1.74</c:v>
                </c:pt>
                <c:pt idx="66">
                  <c:v>1.36</c:v>
                </c:pt>
                <c:pt idx="67">
                  <c:v>1.04</c:v>
                </c:pt>
                <c:pt idx="68">
                  <c:v>0.79</c:v>
                </c:pt>
                <c:pt idx="69">
                  <c:v>0.59</c:v>
                </c:pt>
                <c:pt idx="70">
                  <c:v>0.44</c:v>
                </c:pt>
                <c:pt idx="71">
                  <c:v>0.33</c:v>
                </c:pt>
                <c:pt idx="72">
                  <c:v>0.24</c:v>
                </c:pt>
                <c:pt idx="73">
                  <c:v>0.18</c:v>
                </c:pt>
                <c:pt idx="74">
                  <c:v>0.12</c:v>
                </c:pt>
                <c:pt idx="75">
                  <c:v>0.06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F-E93B-4045-A22D-6F1C56D55E95}"/>
            </c:ext>
          </c:extLst>
        </c:ser>
        <c:ser>
          <c:idx val="32"/>
          <c:order val="32"/>
          <c:spPr>
            <a:ln w="19050" cap="rnd">
              <a:solidFill>
                <a:schemeClr val="accent2">
                  <a:tint val="6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GRANULO!$L$42:$DH$42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0.18</c:v>
                </c:pt>
                <c:pt idx="38">
                  <c:v>0.41</c:v>
                </c:pt>
                <c:pt idx="39">
                  <c:v>0.68</c:v>
                </c:pt>
                <c:pt idx="40">
                  <c:v>0.96</c:v>
                </c:pt>
                <c:pt idx="41">
                  <c:v>1.27</c:v>
                </c:pt>
                <c:pt idx="42">
                  <c:v>1.65</c:v>
                </c:pt>
                <c:pt idx="43">
                  <c:v>2.09</c:v>
                </c:pt>
                <c:pt idx="44">
                  <c:v>2.5499999999999998</c:v>
                </c:pt>
                <c:pt idx="45">
                  <c:v>2.97</c:v>
                </c:pt>
                <c:pt idx="46">
                  <c:v>3.33</c:v>
                </c:pt>
                <c:pt idx="47">
                  <c:v>3.64</c:v>
                </c:pt>
                <c:pt idx="48">
                  <c:v>3.94</c:v>
                </c:pt>
                <c:pt idx="49">
                  <c:v>4.2300000000000004</c:v>
                </c:pt>
                <c:pt idx="50">
                  <c:v>4.5199999999999996</c:v>
                </c:pt>
                <c:pt idx="51">
                  <c:v>4.8</c:v>
                </c:pt>
                <c:pt idx="52">
                  <c:v>5.05</c:v>
                </c:pt>
                <c:pt idx="53">
                  <c:v>5.26</c:v>
                </c:pt>
                <c:pt idx="54">
                  <c:v>5.4</c:v>
                </c:pt>
                <c:pt idx="55">
                  <c:v>5.45</c:v>
                </c:pt>
                <c:pt idx="56">
                  <c:v>5.4</c:v>
                </c:pt>
                <c:pt idx="57">
                  <c:v>5.24</c:v>
                </c:pt>
                <c:pt idx="58">
                  <c:v>4.97</c:v>
                </c:pt>
                <c:pt idx="59">
                  <c:v>4.59</c:v>
                </c:pt>
                <c:pt idx="60">
                  <c:v>4.13</c:v>
                </c:pt>
                <c:pt idx="61">
                  <c:v>3.62</c:v>
                </c:pt>
                <c:pt idx="62">
                  <c:v>3.07</c:v>
                </c:pt>
                <c:pt idx="63">
                  <c:v>2.54</c:v>
                </c:pt>
                <c:pt idx="64">
                  <c:v>2.0299999999999998</c:v>
                </c:pt>
                <c:pt idx="65">
                  <c:v>1.58</c:v>
                </c:pt>
                <c:pt idx="66">
                  <c:v>1.2</c:v>
                </c:pt>
                <c:pt idx="67">
                  <c:v>0.9</c:v>
                </c:pt>
                <c:pt idx="68">
                  <c:v>0.66</c:v>
                </c:pt>
                <c:pt idx="69">
                  <c:v>0.49</c:v>
                </c:pt>
                <c:pt idx="70">
                  <c:v>0.37</c:v>
                </c:pt>
                <c:pt idx="71">
                  <c:v>0.28000000000000003</c:v>
                </c:pt>
                <c:pt idx="72">
                  <c:v>0.21</c:v>
                </c:pt>
                <c:pt idx="73">
                  <c:v>0.16</c:v>
                </c:pt>
                <c:pt idx="74">
                  <c:v>0.11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0-E93B-4045-A22D-6F1C56D55E95}"/>
            </c:ext>
          </c:extLst>
        </c:ser>
        <c:ser>
          <c:idx val="33"/>
          <c:order val="33"/>
          <c:spPr>
            <a:ln w="19050" cap="rnd">
              <a:solidFill>
                <a:schemeClr val="accent2">
                  <a:tint val="6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GRANULO!$L$43:$DH$43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0.11</c:v>
                </c:pt>
                <c:pt idx="37">
                  <c:v>0.33</c:v>
                </c:pt>
                <c:pt idx="38">
                  <c:v>0.63</c:v>
                </c:pt>
                <c:pt idx="39">
                  <c:v>0.95</c:v>
                </c:pt>
                <c:pt idx="40">
                  <c:v>1.26</c:v>
                </c:pt>
                <c:pt idx="41">
                  <c:v>1.58</c:v>
                </c:pt>
                <c:pt idx="42">
                  <c:v>1.94</c:v>
                </c:pt>
                <c:pt idx="43">
                  <c:v>2.35</c:v>
                </c:pt>
                <c:pt idx="44">
                  <c:v>2.75</c:v>
                </c:pt>
                <c:pt idx="45">
                  <c:v>3.09</c:v>
                </c:pt>
                <c:pt idx="46">
                  <c:v>3.36</c:v>
                </c:pt>
                <c:pt idx="47">
                  <c:v>3.58</c:v>
                </c:pt>
                <c:pt idx="48">
                  <c:v>3.8</c:v>
                </c:pt>
                <c:pt idx="49">
                  <c:v>4.0199999999999996</c:v>
                </c:pt>
                <c:pt idx="50">
                  <c:v>4.2699999999999996</c:v>
                </c:pt>
                <c:pt idx="51">
                  <c:v>4.53</c:v>
                </c:pt>
                <c:pt idx="52">
                  <c:v>4.79</c:v>
                </c:pt>
                <c:pt idx="53">
                  <c:v>5.03</c:v>
                </c:pt>
                <c:pt idx="54">
                  <c:v>5.22</c:v>
                </c:pt>
                <c:pt idx="55">
                  <c:v>5.33</c:v>
                </c:pt>
                <c:pt idx="56">
                  <c:v>5.33</c:v>
                </c:pt>
                <c:pt idx="57">
                  <c:v>5.22</c:v>
                </c:pt>
                <c:pt idx="58">
                  <c:v>4.9800000000000004</c:v>
                </c:pt>
                <c:pt idx="59">
                  <c:v>4.62</c:v>
                </c:pt>
                <c:pt idx="60">
                  <c:v>4.16</c:v>
                </c:pt>
                <c:pt idx="61">
                  <c:v>3.63</c:v>
                </c:pt>
                <c:pt idx="62">
                  <c:v>3.06</c:v>
                </c:pt>
                <c:pt idx="63">
                  <c:v>2.5</c:v>
                </c:pt>
                <c:pt idx="64">
                  <c:v>1.97</c:v>
                </c:pt>
                <c:pt idx="65">
                  <c:v>1.51</c:v>
                </c:pt>
                <c:pt idx="66">
                  <c:v>1.1299999999999999</c:v>
                </c:pt>
                <c:pt idx="67">
                  <c:v>0.82</c:v>
                </c:pt>
                <c:pt idx="68">
                  <c:v>0.6</c:v>
                </c:pt>
                <c:pt idx="69">
                  <c:v>0.44</c:v>
                </c:pt>
                <c:pt idx="70">
                  <c:v>0.33</c:v>
                </c:pt>
                <c:pt idx="71">
                  <c:v>0.25</c:v>
                </c:pt>
                <c:pt idx="72">
                  <c:v>0.19</c:v>
                </c:pt>
                <c:pt idx="73">
                  <c:v>0.14000000000000001</c:v>
                </c:pt>
                <c:pt idx="74">
                  <c:v>0.1</c:v>
                </c:pt>
                <c:pt idx="75">
                  <c:v>0.06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1-E93B-4045-A22D-6F1C56D55E95}"/>
            </c:ext>
          </c:extLst>
        </c:ser>
        <c:ser>
          <c:idx val="34"/>
          <c:order val="34"/>
          <c:spPr>
            <a:ln w="19050" cap="rnd">
              <a:solidFill>
                <a:schemeClr val="accent2">
                  <a:tint val="6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GRANULO!$L$44:$DH$44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0.09</c:v>
                </c:pt>
                <c:pt idx="37">
                  <c:v>0.3</c:v>
                </c:pt>
                <c:pt idx="38">
                  <c:v>0.57999999999999996</c:v>
                </c:pt>
                <c:pt idx="39">
                  <c:v>0.87</c:v>
                </c:pt>
                <c:pt idx="40">
                  <c:v>1.1599999999999999</c:v>
                </c:pt>
                <c:pt idx="41">
                  <c:v>1.46</c:v>
                </c:pt>
                <c:pt idx="42">
                  <c:v>1.79</c:v>
                </c:pt>
                <c:pt idx="43">
                  <c:v>2.16</c:v>
                </c:pt>
                <c:pt idx="44">
                  <c:v>2.54</c:v>
                </c:pt>
                <c:pt idx="45">
                  <c:v>2.85</c:v>
                </c:pt>
                <c:pt idx="46">
                  <c:v>3.1</c:v>
                </c:pt>
                <c:pt idx="47">
                  <c:v>3.3</c:v>
                </c:pt>
                <c:pt idx="48">
                  <c:v>3.5</c:v>
                </c:pt>
                <c:pt idx="49">
                  <c:v>3.71</c:v>
                </c:pt>
                <c:pt idx="50">
                  <c:v>3.95</c:v>
                </c:pt>
                <c:pt idx="51">
                  <c:v>4.22</c:v>
                </c:pt>
                <c:pt idx="52">
                  <c:v>4.49</c:v>
                </c:pt>
                <c:pt idx="53">
                  <c:v>4.76</c:v>
                </c:pt>
                <c:pt idx="54">
                  <c:v>4.99</c:v>
                </c:pt>
                <c:pt idx="55">
                  <c:v>5.16</c:v>
                </c:pt>
                <c:pt idx="56">
                  <c:v>5.25</c:v>
                </c:pt>
                <c:pt idx="57">
                  <c:v>5.23</c:v>
                </c:pt>
                <c:pt idx="58">
                  <c:v>5.09</c:v>
                </c:pt>
                <c:pt idx="59">
                  <c:v>4.82</c:v>
                </c:pt>
                <c:pt idx="60">
                  <c:v>4.45</c:v>
                </c:pt>
                <c:pt idx="61">
                  <c:v>3.99</c:v>
                </c:pt>
                <c:pt idx="62">
                  <c:v>3.47</c:v>
                </c:pt>
                <c:pt idx="63">
                  <c:v>2.93</c:v>
                </c:pt>
                <c:pt idx="64">
                  <c:v>2.39</c:v>
                </c:pt>
                <c:pt idx="65">
                  <c:v>1.9</c:v>
                </c:pt>
                <c:pt idx="66">
                  <c:v>1.47</c:v>
                </c:pt>
                <c:pt idx="67">
                  <c:v>1.1100000000000001</c:v>
                </c:pt>
                <c:pt idx="68">
                  <c:v>0.83</c:v>
                </c:pt>
                <c:pt idx="69">
                  <c:v>0.61</c:v>
                </c:pt>
                <c:pt idx="70">
                  <c:v>0.45</c:v>
                </c:pt>
                <c:pt idx="71">
                  <c:v>0.34</c:v>
                </c:pt>
                <c:pt idx="72">
                  <c:v>0.25</c:v>
                </c:pt>
                <c:pt idx="73">
                  <c:v>0.18</c:v>
                </c:pt>
                <c:pt idx="74">
                  <c:v>0.13</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2-E93B-4045-A22D-6F1C56D55E95}"/>
            </c:ext>
          </c:extLst>
        </c:ser>
        <c:ser>
          <c:idx val="35"/>
          <c:order val="35"/>
          <c:spPr>
            <a:ln w="19050" cap="rnd">
              <a:solidFill>
                <a:schemeClr val="accent2">
                  <a:tint val="6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GRANULO!$L$45:$DH$45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0.25</c:v>
                </c:pt>
                <c:pt idx="38">
                  <c:v>0.52</c:v>
                </c:pt>
                <c:pt idx="39">
                  <c:v>0.81</c:v>
                </c:pt>
                <c:pt idx="40">
                  <c:v>1.1000000000000001</c:v>
                </c:pt>
                <c:pt idx="41">
                  <c:v>1.4</c:v>
                </c:pt>
                <c:pt idx="42">
                  <c:v>1.76</c:v>
                </c:pt>
                <c:pt idx="43">
                  <c:v>2.17</c:v>
                </c:pt>
                <c:pt idx="44">
                  <c:v>2.6</c:v>
                </c:pt>
                <c:pt idx="45">
                  <c:v>2.97</c:v>
                </c:pt>
                <c:pt idx="46">
                  <c:v>3.28</c:v>
                </c:pt>
                <c:pt idx="47">
                  <c:v>3.54</c:v>
                </c:pt>
                <c:pt idx="48">
                  <c:v>3.8</c:v>
                </c:pt>
                <c:pt idx="49">
                  <c:v>4.08</c:v>
                </c:pt>
                <c:pt idx="50">
                  <c:v>4.37</c:v>
                </c:pt>
                <c:pt idx="51">
                  <c:v>4.66</c:v>
                </c:pt>
                <c:pt idx="52">
                  <c:v>4.95</c:v>
                </c:pt>
                <c:pt idx="53">
                  <c:v>5.2</c:v>
                </c:pt>
                <c:pt idx="54">
                  <c:v>5.39</c:v>
                </c:pt>
                <c:pt idx="55">
                  <c:v>5.5</c:v>
                </c:pt>
                <c:pt idx="56">
                  <c:v>5.49</c:v>
                </c:pt>
                <c:pt idx="57">
                  <c:v>5.36</c:v>
                </c:pt>
                <c:pt idx="58">
                  <c:v>5.0999999999999996</c:v>
                </c:pt>
                <c:pt idx="59">
                  <c:v>4.72</c:v>
                </c:pt>
                <c:pt idx="60">
                  <c:v>4.24</c:v>
                </c:pt>
                <c:pt idx="61">
                  <c:v>3.69</c:v>
                </c:pt>
                <c:pt idx="62">
                  <c:v>3.1</c:v>
                </c:pt>
                <c:pt idx="63">
                  <c:v>2.52</c:v>
                </c:pt>
                <c:pt idx="64">
                  <c:v>1.98</c:v>
                </c:pt>
                <c:pt idx="65">
                  <c:v>1.51</c:v>
                </c:pt>
                <c:pt idx="66">
                  <c:v>1.1200000000000001</c:v>
                </c:pt>
                <c:pt idx="67">
                  <c:v>0.81</c:v>
                </c:pt>
                <c:pt idx="68">
                  <c:v>0.57999999999999996</c:v>
                </c:pt>
                <c:pt idx="69">
                  <c:v>0.42</c:v>
                </c:pt>
                <c:pt idx="70">
                  <c:v>0.31</c:v>
                </c:pt>
                <c:pt idx="71">
                  <c:v>0.24</c:v>
                </c:pt>
                <c:pt idx="72">
                  <c:v>0.18</c:v>
                </c:pt>
                <c:pt idx="73">
                  <c:v>0.14000000000000001</c:v>
                </c:pt>
                <c:pt idx="74">
                  <c:v>0.09</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3-E93B-4045-A22D-6F1C56D55E95}"/>
            </c:ext>
          </c:extLst>
        </c:ser>
        <c:ser>
          <c:idx val="36"/>
          <c:order val="36"/>
          <c:spPr>
            <a:ln w="19050" cap="rnd">
              <a:solidFill>
                <a:schemeClr val="accent2">
                  <a:tint val="6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GRANULO!$L$46:$DH$46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0.22</c:v>
                </c:pt>
                <c:pt idx="37">
                  <c:v>0.51</c:v>
                </c:pt>
                <c:pt idx="38">
                  <c:v>0.86</c:v>
                </c:pt>
                <c:pt idx="39">
                  <c:v>1.23</c:v>
                </c:pt>
                <c:pt idx="40">
                  <c:v>1.6</c:v>
                </c:pt>
                <c:pt idx="41">
                  <c:v>1.97</c:v>
                </c:pt>
                <c:pt idx="42">
                  <c:v>2.38</c:v>
                </c:pt>
                <c:pt idx="43">
                  <c:v>2.83</c:v>
                </c:pt>
                <c:pt idx="44">
                  <c:v>3.25</c:v>
                </c:pt>
                <c:pt idx="45">
                  <c:v>3.59</c:v>
                </c:pt>
                <c:pt idx="46">
                  <c:v>3.82</c:v>
                </c:pt>
                <c:pt idx="47">
                  <c:v>3.98</c:v>
                </c:pt>
                <c:pt idx="48">
                  <c:v>4.1100000000000003</c:v>
                </c:pt>
                <c:pt idx="49">
                  <c:v>4.24</c:v>
                </c:pt>
                <c:pt idx="50">
                  <c:v>4.37</c:v>
                </c:pt>
                <c:pt idx="51">
                  <c:v>4.51</c:v>
                </c:pt>
                <c:pt idx="52">
                  <c:v>4.6500000000000004</c:v>
                </c:pt>
                <c:pt idx="53">
                  <c:v>4.7699999999999996</c:v>
                </c:pt>
                <c:pt idx="54">
                  <c:v>4.8499999999999996</c:v>
                </c:pt>
                <c:pt idx="55">
                  <c:v>4.87</c:v>
                </c:pt>
                <c:pt idx="56">
                  <c:v>4.82</c:v>
                </c:pt>
                <c:pt idx="57">
                  <c:v>4.67</c:v>
                </c:pt>
                <c:pt idx="58">
                  <c:v>4.43</c:v>
                </c:pt>
                <c:pt idx="59">
                  <c:v>4.09</c:v>
                </c:pt>
                <c:pt idx="60">
                  <c:v>3.67</c:v>
                </c:pt>
                <c:pt idx="61">
                  <c:v>3.2</c:v>
                </c:pt>
                <c:pt idx="62">
                  <c:v>2.71</c:v>
                </c:pt>
                <c:pt idx="63">
                  <c:v>2.2200000000000002</c:v>
                </c:pt>
                <c:pt idx="64">
                  <c:v>1.77</c:v>
                </c:pt>
                <c:pt idx="65">
                  <c:v>1.38</c:v>
                </c:pt>
                <c:pt idx="66">
                  <c:v>1.06</c:v>
                </c:pt>
                <c:pt idx="67">
                  <c:v>0.81</c:v>
                </c:pt>
                <c:pt idx="68">
                  <c:v>0.62</c:v>
                </c:pt>
                <c:pt idx="69">
                  <c:v>0.49</c:v>
                </c:pt>
                <c:pt idx="70">
                  <c:v>0.39</c:v>
                </c:pt>
                <c:pt idx="71">
                  <c:v>0.32</c:v>
                </c:pt>
                <c:pt idx="72">
                  <c:v>0.26</c:v>
                </c:pt>
                <c:pt idx="73">
                  <c:v>0.2</c:v>
                </c:pt>
                <c:pt idx="74">
                  <c:v>0.15</c:v>
                </c:pt>
                <c:pt idx="75">
                  <c:v>0.1</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4-E93B-4045-A22D-6F1C56D55E95}"/>
            </c:ext>
          </c:extLst>
        </c:ser>
        <c:ser>
          <c:idx val="37"/>
          <c:order val="37"/>
          <c:spPr>
            <a:ln w="19050" cap="rnd">
              <a:solidFill>
                <a:schemeClr val="accent2">
                  <a:tint val="6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GRANULO!$L$47:$DH$47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0.11</c:v>
                </c:pt>
                <c:pt idx="38">
                  <c:v>0.3</c:v>
                </c:pt>
                <c:pt idx="39">
                  <c:v>0.54</c:v>
                </c:pt>
                <c:pt idx="40">
                  <c:v>0.79</c:v>
                </c:pt>
                <c:pt idx="41">
                  <c:v>1.08</c:v>
                </c:pt>
                <c:pt idx="42">
                  <c:v>1.43</c:v>
                </c:pt>
                <c:pt idx="43">
                  <c:v>1.87</c:v>
                </c:pt>
                <c:pt idx="44">
                  <c:v>2.33</c:v>
                </c:pt>
                <c:pt idx="45">
                  <c:v>2.77</c:v>
                </c:pt>
                <c:pt idx="46">
                  <c:v>3.14</c:v>
                </c:pt>
                <c:pt idx="47">
                  <c:v>3.48</c:v>
                </c:pt>
                <c:pt idx="48">
                  <c:v>3.81</c:v>
                </c:pt>
                <c:pt idx="49">
                  <c:v>4.1399999999999997</c:v>
                </c:pt>
                <c:pt idx="50">
                  <c:v>4.47</c:v>
                </c:pt>
                <c:pt idx="51">
                  <c:v>4.78</c:v>
                </c:pt>
                <c:pt idx="52">
                  <c:v>5.07</c:v>
                </c:pt>
                <c:pt idx="53">
                  <c:v>5.31</c:v>
                </c:pt>
                <c:pt idx="54">
                  <c:v>5.47</c:v>
                </c:pt>
                <c:pt idx="55">
                  <c:v>5.55</c:v>
                </c:pt>
                <c:pt idx="56">
                  <c:v>5.51</c:v>
                </c:pt>
                <c:pt idx="57">
                  <c:v>5.36</c:v>
                </c:pt>
                <c:pt idx="58">
                  <c:v>5.0999999999999996</c:v>
                </c:pt>
                <c:pt idx="59">
                  <c:v>4.7300000000000004</c:v>
                </c:pt>
                <c:pt idx="60">
                  <c:v>4.28</c:v>
                </c:pt>
                <c:pt idx="61">
                  <c:v>3.76</c:v>
                </c:pt>
                <c:pt idx="62">
                  <c:v>3.22</c:v>
                </c:pt>
                <c:pt idx="63">
                  <c:v>2.68</c:v>
                </c:pt>
                <c:pt idx="64">
                  <c:v>2.17</c:v>
                </c:pt>
                <c:pt idx="65">
                  <c:v>1.72</c:v>
                </c:pt>
                <c:pt idx="66">
                  <c:v>1.34</c:v>
                </c:pt>
                <c:pt idx="67">
                  <c:v>1.03</c:v>
                </c:pt>
                <c:pt idx="68">
                  <c:v>0.78</c:v>
                </c:pt>
                <c:pt idx="69">
                  <c:v>0.59</c:v>
                </c:pt>
                <c:pt idx="70">
                  <c:v>0.45</c:v>
                </c:pt>
                <c:pt idx="71">
                  <c:v>0.33</c:v>
                </c:pt>
                <c:pt idx="72">
                  <c:v>0.24</c:v>
                </c:pt>
                <c:pt idx="73">
                  <c:v>0.16</c:v>
                </c:pt>
                <c:pt idx="74">
                  <c:v>0.1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5-E93B-4045-A22D-6F1C56D55E95}"/>
            </c:ext>
          </c:extLst>
        </c:ser>
        <c:ser>
          <c:idx val="38"/>
          <c:order val="38"/>
          <c:spPr>
            <a:ln w="19050" cap="rnd">
              <a:solidFill>
                <a:schemeClr val="accent2">
                  <a:tint val="6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GRANULO!$L$48:$DH$48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0.08</c:v>
                </c:pt>
                <c:pt idx="37">
                  <c:v>0.27</c:v>
                </c:pt>
                <c:pt idx="38">
                  <c:v>0.54</c:v>
                </c:pt>
                <c:pt idx="39">
                  <c:v>0.84</c:v>
                </c:pt>
                <c:pt idx="40">
                  <c:v>1.1299999999999999</c:v>
                </c:pt>
                <c:pt idx="41">
                  <c:v>1.44</c:v>
                </c:pt>
                <c:pt idx="42">
                  <c:v>1.79</c:v>
                </c:pt>
                <c:pt idx="43">
                  <c:v>2.19</c:v>
                </c:pt>
                <c:pt idx="44">
                  <c:v>2.6</c:v>
                </c:pt>
                <c:pt idx="45">
                  <c:v>2.96</c:v>
                </c:pt>
                <c:pt idx="46">
                  <c:v>3.25</c:v>
                </c:pt>
                <c:pt idx="47">
                  <c:v>3.49</c:v>
                </c:pt>
                <c:pt idx="48">
                  <c:v>3.73</c:v>
                </c:pt>
                <c:pt idx="49">
                  <c:v>3.98</c:v>
                </c:pt>
                <c:pt idx="50">
                  <c:v>4.25</c:v>
                </c:pt>
                <c:pt idx="51">
                  <c:v>4.5199999999999996</c:v>
                </c:pt>
                <c:pt idx="52">
                  <c:v>4.79</c:v>
                </c:pt>
                <c:pt idx="53">
                  <c:v>5.04</c:v>
                </c:pt>
                <c:pt idx="54">
                  <c:v>5.23</c:v>
                </c:pt>
                <c:pt idx="55">
                  <c:v>5.35</c:v>
                </c:pt>
                <c:pt idx="56">
                  <c:v>5.37</c:v>
                </c:pt>
                <c:pt idx="57">
                  <c:v>5.27</c:v>
                </c:pt>
                <c:pt idx="58">
                  <c:v>5.05</c:v>
                </c:pt>
                <c:pt idx="59">
                  <c:v>4.72</c:v>
                </c:pt>
                <c:pt idx="60">
                  <c:v>4.28</c:v>
                </c:pt>
                <c:pt idx="61">
                  <c:v>3.77</c:v>
                </c:pt>
                <c:pt idx="62">
                  <c:v>3.22</c:v>
                </c:pt>
                <c:pt idx="63">
                  <c:v>2.66</c:v>
                </c:pt>
                <c:pt idx="64">
                  <c:v>2.13</c:v>
                </c:pt>
                <c:pt idx="65">
                  <c:v>1.65</c:v>
                </c:pt>
                <c:pt idx="66">
                  <c:v>1.24</c:v>
                </c:pt>
                <c:pt idx="67">
                  <c:v>0.91</c:v>
                </c:pt>
                <c:pt idx="68">
                  <c:v>0.66</c:v>
                </c:pt>
                <c:pt idx="69">
                  <c:v>0.47</c:v>
                </c:pt>
                <c:pt idx="70">
                  <c:v>0.35</c:v>
                </c:pt>
                <c:pt idx="71">
                  <c:v>0.26</c:v>
                </c:pt>
                <c:pt idx="72">
                  <c:v>0.19</c:v>
                </c:pt>
                <c:pt idx="73">
                  <c:v>0.14000000000000001</c:v>
                </c:pt>
                <c:pt idx="74">
                  <c:v>0.1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6-E93B-4045-A22D-6F1C56D55E95}"/>
            </c:ext>
          </c:extLst>
        </c:ser>
        <c:ser>
          <c:idx val="39"/>
          <c:order val="39"/>
          <c:spPr>
            <a:ln w="19050" cap="rnd">
              <a:solidFill>
                <a:schemeClr val="accent2">
                  <a:tint val="6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GRANULO!$L$49:$DH$49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0.24</c:v>
                </c:pt>
                <c:pt idx="38">
                  <c:v>0.49</c:v>
                </c:pt>
                <c:pt idx="39">
                  <c:v>0.77</c:v>
                </c:pt>
                <c:pt idx="40">
                  <c:v>1.04</c:v>
                </c:pt>
                <c:pt idx="41">
                  <c:v>1.32</c:v>
                </c:pt>
                <c:pt idx="42">
                  <c:v>1.64</c:v>
                </c:pt>
                <c:pt idx="43">
                  <c:v>2.02</c:v>
                </c:pt>
                <c:pt idx="44">
                  <c:v>2.4</c:v>
                </c:pt>
                <c:pt idx="45">
                  <c:v>2.74</c:v>
                </c:pt>
                <c:pt idx="46">
                  <c:v>3.02</c:v>
                </c:pt>
                <c:pt idx="47">
                  <c:v>3.26</c:v>
                </c:pt>
                <c:pt idx="48">
                  <c:v>3.5</c:v>
                </c:pt>
                <c:pt idx="49">
                  <c:v>3.77</c:v>
                </c:pt>
                <c:pt idx="50">
                  <c:v>4.0599999999999996</c:v>
                </c:pt>
                <c:pt idx="51">
                  <c:v>4.38</c:v>
                </c:pt>
                <c:pt idx="52">
                  <c:v>4.7</c:v>
                </c:pt>
                <c:pt idx="53">
                  <c:v>5</c:v>
                </c:pt>
                <c:pt idx="54">
                  <c:v>5.26</c:v>
                </c:pt>
                <c:pt idx="55">
                  <c:v>5.43</c:v>
                </c:pt>
                <c:pt idx="56">
                  <c:v>5.5</c:v>
                </c:pt>
                <c:pt idx="57">
                  <c:v>5.43</c:v>
                </c:pt>
                <c:pt idx="58">
                  <c:v>5.24</c:v>
                </c:pt>
                <c:pt idx="59">
                  <c:v>4.91</c:v>
                </c:pt>
                <c:pt idx="60">
                  <c:v>4.47</c:v>
                </c:pt>
                <c:pt idx="61">
                  <c:v>3.94</c:v>
                </c:pt>
                <c:pt idx="62">
                  <c:v>3.37</c:v>
                </c:pt>
                <c:pt idx="63">
                  <c:v>2.8</c:v>
                </c:pt>
                <c:pt idx="64">
                  <c:v>2.25</c:v>
                </c:pt>
                <c:pt idx="65">
                  <c:v>1.77</c:v>
                </c:pt>
                <c:pt idx="66">
                  <c:v>1.36</c:v>
                </c:pt>
                <c:pt idx="67">
                  <c:v>1.03</c:v>
                </c:pt>
                <c:pt idx="68">
                  <c:v>0.78</c:v>
                </c:pt>
                <c:pt idx="69">
                  <c:v>0.59</c:v>
                </c:pt>
                <c:pt idx="70">
                  <c:v>0.45</c:v>
                </c:pt>
                <c:pt idx="71">
                  <c:v>0.35</c:v>
                </c:pt>
                <c:pt idx="72">
                  <c:v>0.26</c:v>
                </c:pt>
                <c:pt idx="73">
                  <c:v>0.19</c:v>
                </c:pt>
                <c:pt idx="74">
                  <c:v>0.13</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7-E93B-4045-A22D-6F1C56D55E95}"/>
            </c:ext>
          </c:extLst>
        </c:ser>
        <c:ser>
          <c:idx val="40"/>
          <c:order val="40"/>
          <c:spPr>
            <a:ln w="19050" cap="rnd">
              <a:solidFill>
                <a:schemeClr val="accent2">
                  <a:tint val="6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GRANULO!$L$50:$DH$50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0.25</c:v>
                </c:pt>
                <c:pt idx="38">
                  <c:v>0.52</c:v>
                </c:pt>
                <c:pt idx="39">
                  <c:v>0.82</c:v>
                </c:pt>
                <c:pt idx="40">
                  <c:v>1.1200000000000001</c:v>
                </c:pt>
                <c:pt idx="41">
                  <c:v>1.45</c:v>
                </c:pt>
                <c:pt idx="42">
                  <c:v>1.83</c:v>
                </c:pt>
                <c:pt idx="43">
                  <c:v>2.2599999999999998</c:v>
                </c:pt>
                <c:pt idx="44">
                  <c:v>2.72</c:v>
                </c:pt>
                <c:pt idx="45">
                  <c:v>3.12</c:v>
                </c:pt>
                <c:pt idx="46">
                  <c:v>3.45</c:v>
                </c:pt>
                <c:pt idx="47">
                  <c:v>3.73</c:v>
                </c:pt>
                <c:pt idx="48">
                  <c:v>4</c:v>
                </c:pt>
                <c:pt idx="49">
                  <c:v>4.2699999999999996</c:v>
                </c:pt>
                <c:pt idx="50">
                  <c:v>4.53</c:v>
                </c:pt>
                <c:pt idx="51">
                  <c:v>4.79</c:v>
                </c:pt>
                <c:pt idx="52">
                  <c:v>5.03</c:v>
                </c:pt>
                <c:pt idx="53">
                  <c:v>5.22</c:v>
                </c:pt>
                <c:pt idx="54">
                  <c:v>5.34</c:v>
                </c:pt>
                <c:pt idx="55">
                  <c:v>5.38</c:v>
                </c:pt>
                <c:pt idx="56">
                  <c:v>5.32</c:v>
                </c:pt>
                <c:pt idx="57">
                  <c:v>5.15</c:v>
                </c:pt>
                <c:pt idx="58">
                  <c:v>4.87</c:v>
                </c:pt>
                <c:pt idx="59">
                  <c:v>4.49</c:v>
                </c:pt>
                <c:pt idx="60">
                  <c:v>4.0199999999999996</c:v>
                </c:pt>
                <c:pt idx="61">
                  <c:v>3.49</c:v>
                </c:pt>
                <c:pt idx="62">
                  <c:v>2.95</c:v>
                </c:pt>
                <c:pt idx="63">
                  <c:v>2.41</c:v>
                </c:pt>
                <c:pt idx="64">
                  <c:v>1.91</c:v>
                </c:pt>
                <c:pt idx="65">
                  <c:v>1.47</c:v>
                </c:pt>
                <c:pt idx="66">
                  <c:v>1.1100000000000001</c:v>
                </c:pt>
                <c:pt idx="67">
                  <c:v>0.82</c:v>
                </c:pt>
                <c:pt idx="68">
                  <c:v>0.6</c:v>
                </c:pt>
                <c:pt idx="69">
                  <c:v>0.45</c:v>
                </c:pt>
                <c:pt idx="70">
                  <c:v>0.34</c:v>
                </c:pt>
                <c:pt idx="71">
                  <c:v>0.25</c:v>
                </c:pt>
                <c:pt idx="72">
                  <c:v>0.19</c:v>
                </c:pt>
                <c:pt idx="73">
                  <c:v>0.14000000000000001</c:v>
                </c:pt>
                <c:pt idx="74">
                  <c:v>0.09</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8-E93B-4045-A22D-6F1C56D55E95}"/>
            </c:ext>
          </c:extLst>
        </c:ser>
        <c:ser>
          <c:idx val="41"/>
          <c:order val="41"/>
          <c:spPr>
            <a:ln w="19050" cap="rnd">
              <a:solidFill>
                <a:schemeClr val="accent2">
                  <a:tint val="7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GRANULO!$L$51:$DH$51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0.09</c:v>
                </c:pt>
                <c:pt idx="37">
                  <c:v>0.3</c:v>
                </c:pt>
                <c:pt idx="38">
                  <c:v>0.59</c:v>
                </c:pt>
                <c:pt idx="39">
                  <c:v>0.9</c:v>
                </c:pt>
                <c:pt idx="40">
                  <c:v>1.21</c:v>
                </c:pt>
                <c:pt idx="41">
                  <c:v>1.53</c:v>
                </c:pt>
                <c:pt idx="42">
                  <c:v>1.89</c:v>
                </c:pt>
                <c:pt idx="43">
                  <c:v>2.2999999999999998</c:v>
                </c:pt>
                <c:pt idx="44">
                  <c:v>2.71</c:v>
                </c:pt>
                <c:pt idx="45">
                  <c:v>3.07</c:v>
                </c:pt>
                <c:pt idx="46">
                  <c:v>3.34</c:v>
                </c:pt>
                <c:pt idx="47">
                  <c:v>3.57</c:v>
                </c:pt>
                <c:pt idx="48">
                  <c:v>3.79</c:v>
                </c:pt>
                <c:pt idx="49">
                  <c:v>4.0199999999999996</c:v>
                </c:pt>
                <c:pt idx="50">
                  <c:v>4.26</c:v>
                </c:pt>
                <c:pt idx="51">
                  <c:v>4.51</c:v>
                </c:pt>
                <c:pt idx="52">
                  <c:v>4.76</c:v>
                </c:pt>
                <c:pt idx="53">
                  <c:v>4.9800000000000004</c:v>
                </c:pt>
                <c:pt idx="54">
                  <c:v>5.15</c:v>
                </c:pt>
                <c:pt idx="55">
                  <c:v>5.24</c:v>
                </c:pt>
                <c:pt idx="56">
                  <c:v>5.24</c:v>
                </c:pt>
                <c:pt idx="57">
                  <c:v>5.13</c:v>
                </c:pt>
                <c:pt idx="58">
                  <c:v>4.91</c:v>
                </c:pt>
                <c:pt idx="59">
                  <c:v>4.58</c:v>
                </c:pt>
                <c:pt idx="60">
                  <c:v>4.1500000000000004</c:v>
                </c:pt>
                <c:pt idx="61">
                  <c:v>3.64</c:v>
                </c:pt>
                <c:pt idx="62">
                  <c:v>3.11</c:v>
                </c:pt>
                <c:pt idx="63">
                  <c:v>2.57</c:v>
                </c:pt>
                <c:pt idx="64">
                  <c:v>2.06</c:v>
                </c:pt>
                <c:pt idx="65">
                  <c:v>1.6</c:v>
                </c:pt>
                <c:pt idx="66">
                  <c:v>1.22</c:v>
                </c:pt>
                <c:pt idx="67">
                  <c:v>0.91</c:v>
                </c:pt>
                <c:pt idx="68">
                  <c:v>0.68</c:v>
                </c:pt>
                <c:pt idx="69">
                  <c:v>0.51</c:v>
                </c:pt>
                <c:pt idx="70">
                  <c:v>0.39</c:v>
                </c:pt>
                <c:pt idx="71">
                  <c:v>0.3</c:v>
                </c:pt>
                <c:pt idx="72">
                  <c:v>0.24</c:v>
                </c:pt>
                <c:pt idx="73">
                  <c:v>0.19</c:v>
                </c:pt>
                <c:pt idx="74">
                  <c:v>0.14000000000000001</c:v>
                </c:pt>
                <c:pt idx="75">
                  <c:v>0.1</c:v>
                </c:pt>
                <c:pt idx="76">
                  <c:v>7.0000000000000007E-2</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9-E93B-4045-A22D-6F1C56D55E95}"/>
            </c:ext>
          </c:extLst>
        </c:ser>
        <c:ser>
          <c:idx val="42"/>
          <c:order val="42"/>
          <c:spPr>
            <a:ln w="19050" cap="rnd">
              <a:solidFill>
                <a:schemeClr val="accent2">
                  <a:tint val="7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GRANULO!$L$52:$DH$52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0.08</c:v>
                </c:pt>
                <c:pt idx="37">
                  <c:v>0.26</c:v>
                </c:pt>
                <c:pt idx="38">
                  <c:v>0.53</c:v>
                </c:pt>
                <c:pt idx="39">
                  <c:v>0.81</c:v>
                </c:pt>
                <c:pt idx="40">
                  <c:v>1.1000000000000001</c:v>
                </c:pt>
                <c:pt idx="41">
                  <c:v>1.4</c:v>
                </c:pt>
                <c:pt idx="42">
                  <c:v>1.75</c:v>
                </c:pt>
                <c:pt idx="43">
                  <c:v>2.15</c:v>
                </c:pt>
                <c:pt idx="44">
                  <c:v>2.56</c:v>
                </c:pt>
                <c:pt idx="45">
                  <c:v>2.93</c:v>
                </c:pt>
                <c:pt idx="46">
                  <c:v>3.23</c:v>
                </c:pt>
                <c:pt idx="47">
                  <c:v>3.48</c:v>
                </c:pt>
                <c:pt idx="48">
                  <c:v>3.74</c:v>
                </c:pt>
                <c:pt idx="49">
                  <c:v>4</c:v>
                </c:pt>
                <c:pt idx="50">
                  <c:v>4.28</c:v>
                </c:pt>
                <c:pt idx="51">
                  <c:v>4.57</c:v>
                </c:pt>
                <c:pt idx="52">
                  <c:v>4.84</c:v>
                </c:pt>
                <c:pt idx="53">
                  <c:v>5.08</c:v>
                </c:pt>
                <c:pt idx="54">
                  <c:v>5.27</c:v>
                </c:pt>
                <c:pt idx="55">
                  <c:v>5.37</c:v>
                </c:pt>
                <c:pt idx="56">
                  <c:v>5.37</c:v>
                </c:pt>
                <c:pt idx="57">
                  <c:v>5.25</c:v>
                </c:pt>
                <c:pt idx="58">
                  <c:v>5.0199999999999996</c:v>
                </c:pt>
                <c:pt idx="59">
                  <c:v>4.67</c:v>
                </c:pt>
                <c:pt idx="60">
                  <c:v>4.2300000000000004</c:v>
                </c:pt>
                <c:pt idx="61">
                  <c:v>3.72</c:v>
                </c:pt>
                <c:pt idx="62">
                  <c:v>3.18</c:v>
                </c:pt>
                <c:pt idx="63">
                  <c:v>2.64</c:v>
                </c:pt>
                <c:pt idx="64">
                  <c:v>2.13</c:v>
                </c:pt>
                <c:pt idx="65">
                  <c:v>1.67</c:v>
                </c:pt>
                <c:pt idx="66">
                  <c:v>1.27</c:v>
                </c:pt>
                <c:pt idx="67">
                  <c:v>0.95</c:v>
                </c:pt>
                <c:pt idx="68">
                  <c:v>0.7</c:v>
                </c:pt>
                <c:pt idx="69">
                  <c:v>0.52</c:v>
                </c:pt>
                <c:pt idx="70">
                  <c:v>0.38</c:v>
                </c:pt>
                <c:pt idx="71">
                  <c:v>0.28000000000000003</c:v>
                </c:pt>
                <c:pt idx="72">
                  <c:v>0.21</c:v>
                </c:pt>
                <c:pt idx="73">
                  <c:v>0.16</c:v>
                </c:pt>
                <c:pt idx="74">
                  <c:v>0.11</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A-E93B-4045-A22D-6F1C56D55E95}"/>
            </c:ext>
          </c:extLst>
        </c:ser>
        <c:ser>
          <c:idx val="43"/>
          <c:order val="43"/>
          <c:spPr>
            <a:ln w="19050" cap="rnd">
              <a:solidFill>
                <a:schemeClr val="accent2">
                  <a:tint val="7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GRANULO!$L$53:$DH$53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0.19</c:v>
                </c:pt>
                <c:pt idx="38">
                  <c:v>0.41</c:v>
                </c:pt>
                <c:pt idx="39">
                  <c:v>0.65</c:v>
                </c:pt>
                <c:pt idx="40">
                  <c:v>0.88</c:v>
                </c:pt>
                <c:pt idx="41">
                  <c:v>1.1299999999999999</c:v>
                </c:pt>
                <c:pt idx="42">
                  <c:v>1.41</c:v>
                </c:pt>
                <c:pt idx="43">
                  <c:v>1.74</c:v>
                </c:pt>
                <c:pt idx="44">
                  <c:v>2.09</c:v>
                </c:pt>
                <c:pt idx="45">
                  <c:v>2.4</c:v>
                </c:pt>
                <c:pt idx="46">
                  <c:v>2.67</c:v>
                </c:pt>
                <c:pt idx="47">
                  <c:v>2.92</c:v>
                </c:pt>
                <c:pt idx="48">
                  <c:v>3.19</c:v>
                </c:pt>
                <c:pt idx="49">
                  <c:v>3.51</c:v>
                </c:pt>
                <c:pt idx="50">
                  <c:v>3.88</c:v>
                </c:pt>
                <c:pt idx="51">
                  <c:v>4.28</c:v>
                </c:pt>
                <c:pt idx="52">
                  <c:v>4.7</c:v>
                </c:pt>
                <c:pt idx="53">
                  <c:v>5.1100000000000003</c:v>
                </c:pt>
                <c:pt idx="54">
                  <c:v>5.48</c:v>
                </c:pt>
                <c:pt idx="55">
                  <c:v>5.75</c:v>
                </c:pt>
                <c:pt idx="56">
                  <c:v>5.91</c:v>
                </c:pt>
                <c:pt idx="57">
                  <c:v>5.91</c:v>
                </c:pt>
                <c:pt idx="58">
                  <c:v>5.74</c:v>
                </c:pt>
                <c:pt idx="59">
                  <c:v>5.42</c:v>
                </c:pt>
                <c:pt idx="60">
                  <c:v>4.95</c:v>
                </c:pt>
                <c:pt idx="61">
                  <c:v>4.3600000000000003</c:v>
                </c:pt>
                <c:pt idx="62">
                  <c:v>3.72</c:v>
                </c:pt>
                <c:pt idx="63">
                  <c:v>3.05</c:v>
                </c:pt>
                <c:pt idx="64">
                  <c:v>2.41</c:v>
                </c:pt>
                <c:pt idx="65">
                  <c:v>1.84</c:v>
                </c:pt>
                <c:pt idx="66">
                  <c:v>1.35</c:v>
                </c:pt>
                <c:pt idx="67">
                  <c:v>0.96</c:v>
                </c:pt>
                <c:pt idx="68">
                  <c:v>0.67</c:v>
                </c:pt>
                <c:pt idx="69">
                  <c:v>0.46</c:v>
                </c:pt>
                <c:pt idx="70">
                  <c:v>0.31</c:v>
                </c:pt>
                <c:pt idx="71">
                  <c:v>0.22</c:v>
                </c:pt>
                <c:pt idx="72">
                  <c:v>0.15</c:v>
                </c:pt>
                <c:pt idx="73">
                  <c:v>0.11</c:v>
                </c:pt>
                <c:pt idx="74">
                  <c:v>7.0000000000000007E-2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B-E93B-4045-A22D-6F1C56D55E95}"/>
            </c:ext>
          </c:extLst>
        </c:ser>
        <c:ser>
          <c:idx val="44"/>
          <c:order val="44"/>
          <c:spPr>
            <a:ln w="19050" cap="rnd">
              <a:solidFill>
                <a:schemeClr val="accent2">
                  <a:tint val="7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GRANULO!$L$54:$DH$54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0.12</c:v>
                </c:pt>
                <c:pt idx="38">
                  <c:v>0.31</c:v>
                </c:pt>
                <c:pt idx="39">
                  <c:v>0.53</c:v>
                </c:pt>
                <c:pt idx="40">
                  <c:v>0.75</c:v>
                </c:pt>
                <c:pt idx="41">
                  <c:v>0.98</c:v>
                </c:pt>
                <c:pt idx="42">
                  <c:v>1.26</c:v>
                </c:pt>
                <c:pt idx="43">
                  <c:v>1.61</c:v>
                </c:pt>
                <c:pt idx="44">
                  <c:v>1.99</c:v>
                </c:pt>
                <c:pt idx="45">
                  <c:v>2.34</c:v>
                </c:pt>
                <c:pt idx="46">
                  <c:v>2.65</c:v>
                </c:pt>
                <c:pt idx="47">
                  <c:v>2.96</c:v>
                </c:pt>
                <c:pt idx="48">
                  <c:v>3.28</c:v>
                </c:pt>
                <c:pt idx="49">
                  <c:v>3.65</c:v>
                </c:pt>
                <c:pt idx="50">
                  <c:v>4.05</c:v>
                </c:pt>
                <c:pt idx="51">
                  <c:v>4.4800000000000004</c:v>
                </c:pt>
                <c:pt idx="52">
                  <c:v>4.92</c:v>
                </c:pt>
                <c:pt idx="53">
                  <c:v>5.33</c:v>
                </c:pt>
                <c:pt idx="54">
                  <c:v>5.68</c:v>
                </c:pt>
                <c:pt idx="55">
                  <c:v>5.92</c:v>
                </c:pt>
                <c:pt idx="56">
                  <c:v>6.03</c:v>
                </c:pt>
                <c:pt idx="57">
                  <c:v>5.98</c:v>
                </c:pt>
                <c:pt idx="58">
                  <c:v>5.77</c:v>
                </c:pt>
                <c:pt idx="59">
                  <c:v>5.4</c:v>
                </c:pt>
                <c:pt idx="60">
                  <c:v>4.8899999999999997</c:v>
                </c:pt>
                <c:pt idx="61">
                  <c:v>4.29</c:v>
                </c:pt>
                <c:pt idx="62">
                  <c:v>3.63</c:v>
                </c:pt>
                <c:pt idx="63">
                  <c:v>2.96</c:v>
                </c:pt>
                <c:pt idx="64">
                  <c:v>2.3199999999999998</c:v>
                </c:pt>
                <c:pt idx="65">
                  <c:v>1.76</c:v>
                </c:pt>
                <c:pt idx="66">
                  <c:v>1.28</c:v>
                </c:pt>
                <c:pt idx="67">
                  <c:v>0.9</c:v>
                </c:pt>
                <c:pt idx="68">
                  <c:v>0.62</c:v>
                </c:pt>
                <c:pt idx="69">
                  <c:v>0.43</c:v>
                </c:pt>
                <c:pt idx="70">
                  <c:v>0.3</c:v>
                </c:pt>
                <c:pt idx="71">
                  <c:v>0.21</c:v>
                </c:pt>
                <c:pt idx="72">
                  <c:v>0.16</c:v>
                </c:pt>
                <c:pt idx="73">
                  <c:v>0.12</c:v>
                </c:pt>
                <c:pt idx="74">
                  <c:v>0.09</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C-E93B-4045-A22D-6F1C56D55E95}"/>
            </c:ext>
          </c:extLst>
        </c:ser>
        <c:ser>
          <c:idx val="45"/>
          <c:order val="45"/>
          <c:spPr>
            <a:ln w="19050" cap="rnd">
              <a:solidFill>
                <a:schemeClr val="accent2">
                  <a:tint val="7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GRANULO!$L$55:$DH$55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0.12</c:v>
                </c:pt>
                <c:pt idx="37">
                  <c:v>0.36</c:v>
                </c:pt>
                <c:pt idx="38">
                  <c:v>0.67</c:v>
                </c:pt>
                <c:pt idx="39">
                  <c:v>1</c:v>
                </c:pt>
                <c:pt idx="40">
                  <c:v>1.33</c:v>
                </c:pt>
                <c:pt idx="41">
                  <c:v>1.65</c:v>
                </c:pt>
                <c:pt idx="42">
                  <c:v>2.0099999999999998</c:v>
                </c:pt>
                <c:pt idx="43">
                  <c:v>2.41</c:v>
                </c:pt>
                <c:pt idx="44">
                  <c:v>2.79</c:v>
                </c:pt>
                <c:pt idx="45">
                  <c:v>3.11</c:v>
                </c:pt>
                <c:pt idx="46">
                  <c:v>3.34</c:v>
                </c:pt>
                <c:pt idx="47">
                  <c:v>3.52</c:v>
                </c:pt>
                <c:pt idx="48">
                  <c:v>3.69</c:v>
                </c:pt>
                <c:pt idx="49">
                  <c:v>3.87</c:v>
                </c:pt>
                <c:pt idx="50">
                  <c:v>4.09</c:v>
                </c:pt>
                <c:pt idx="51">
                  <c:v>4.33</c:v>
                </c:pt>
                <c:pt idx="52">
                  <c:v>4.59</c:v>
                </c:pt>
                <c:pt idx="53">
                  <c:v>4.84</c:v>
                </c:pt>
                <c:pt idx="54">
                  <c:v>5.0599999999999996</c:v>
                </c:pt>
                <c:pt idx="55">
                  <c:v>5.22</c:v>
                </c:pt>
                <c:pt idx="56">
                  <c:v>5.29</c:v>
                </c:pt>
                <c:pt idx="57">
                  <c:v>5.24</c:v>
                </c:pt>
                <c:pt idx="58">
                  <c:v>5.0599999999999996</c:v>
                </c:pt>
                <c:pt idx="59">
                  <c:v>4.75</c:v>
                </c:pt>
                <c:pt idx="60">
                  <c:v>4.32</c:v>
                </c:pt>
                <c:pt idx="61">
                  <c:v>3.8</c:v>
                </c:pt>
                <c:pt idx="62">
                  <c:v>3.22</c:v>
                </c:pt>
                <c:pt idx="63">
                  <c:v>2.63</c:v>
                </c:pt>
                <c:pt idx="64">
                  <c:v>2.06</c:v>
                </c:pt>
                <c:pt idx="65">
                  <c:v>1.56</c:v>
                </c:pt>
                <c:pt idx="66">
                  <c:v>1.1499999999999999</c:v>
                </c:pt>
                <c:pt idx="67">
                  <c:v>0.82</c:v>
                </c:pt>
                <c:pt idx="68">
                  <c:v>0.57999999999999996</c:v>
                </c:pt>
                <c:pt idx="69">
                  <c:v>0.41</c:v>
                </c:pt>
                <c:pt idx="70">
                  <c:v>0.3</c:v>
                </c:pt>
                <c:pt idx="71">
                  <c:v>0.23</c:v>
                </c:pt>
                <c:pt idx="72">
                  <c:v>0.18</c:v>
                </c:pt>
                <c:pt idx="73">
                  <c:v>0.14000000000000001</c:v>
                </c:pt>
                <c:pt idx="74">
                  <c:v>0.11</c:v>
                </c:pt>
                <c:pt idx="75">
                  <c:v>0.08</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D-E93B-4045-A22D-6F1C56D55E95}"/>
            </c:ext>
          </c:extLst>
        </c:ser>
        <c:ser>
          <c:idx val="46"/>
          <c:order val="46"/>
          <c:spPr>
            <a:ln w="19050" cap="rnd">
              <a:solidFill>
                <a:schemeClr val="accent2">
                  <a:tint val="7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GRANULO!$L$56:$DH$56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0.26</c:v>
                </c:pt>
                <c:pt idx="38">
                  <c:v>0.53</c:v>
                </c:pt>
                <c:pt idx="39">
                  <c:v>0.82</c:v>
                </c:pt>
                <c:pt idx="40">
                  <c:v>1.1100000000000001</c:v>
                </c:pt>
                <c:pt idx="41">
                  <c:v>1.39</c:v>
                </c:pt>
                <c:pt idx="42">
                  <c:v>1.72</c:v>
                </c:pt>
                <c:pt idx="43">
                  <c:v>2.1</c:v>
                </c:pt>
                <c:pt idx="44">
                  <c:v>2.48</c:v>
                </c:pt>
                <c:pt idx="45">
                  <c:v>2.81</c:v>
                </c:pt>
                <c:pt idx="46">
                  <c:v>3.07</c:v>
                </c:pt>
                <c:pt idx="47">
                  <c:v>3.29</c:v>
                </c:pt>
                <c:pt idx="48">
                  <c:v>3.53</c:v>
                </c:pt>
                <c:pt idx="49">
                  <c:v>3.79</c:v>
                </c:pt>
                <c:pt idx="50">
                  <c:v>4.09</c:v>
                </c:pt>
                <c:pt idx="51">
                  <c:v>4.42</c:v>
                </c:pt>
                <c:pt idx="52">
                  <c:v>4.7699999999999996</c:v>
                </c:pt>
                <c:pt idx="53">
                  <c:v>5.0999999999999996</c:v>
                </c:pt>
                <c:pt idx="54">
                  <c:v>5.39</c:v>
                </c:pt>
                <c:pt idx="55">
                  <c:v>5.59</c:v>
                </c:pt>
                <c:pt idx="56">
                  <c:v>5.68</c:v>
                </c:pt>
                <c:pt idx="57">
                  <c:v>5.62</c:v>
                </c:pt>
                <c:pt idx="58">
                  <c:v>5.41</c:v>
                </c:pt>
                <c:pt idx="59">
                  <c:v>5.05</c:v>
                </c:pt>
                <c:pt idx="60">
                  <c:v>4.5599999999999996</c:v>
                </c:pt>
                <c:pt idx="61">
                  <c:v>3.98</c:v>
                </c:pt>
                <c:pt idx="62">
                  <c:v>3.34</c:v>
                </c:pt>
                <c:pt idx="63">
                  <c:v>2.69</c:v>
                </c:pt>
                <c:pt idx="64">
                  <c:v>2.08</c:v>
                </c:pt>
                <c:pt idx="65">
                  <c:v>1.55</c:v>
                </c:pt>
                <c:pt idx="66">
                  <c:v>1.1000000000000001</c:v>
                </c:pt>
                <c:pt idx="67">
                  <c:v>0.76</c:v>
                </c:pt>
                <c:pt idx="68">
                  <c:v>0.52</c:v>
                </c:pt>
                <c:pt idx="69">
                  <c:v>0.36</c:v>
                </c:pt>
                <c:pt idx="70">
                  <c:v>0.26</c:v>
                </c:pt>
                <c:pt idx="71">
                  <c:v>0.2</c:v>
                </c:pt>
                <c:pt idx="72">
                  <c:v>0.16</c:v>
                </c:pt>
                <c:pt idx="73">
                  <c:v>0.13</c:v>
                </c:pt>
                <c:pt idx="74">
                  <c:v>0.11</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E-E93B-4045-A22D-6F1C56D55E95}"/>
            </c:ext>
          </c:extLst>
        </c:ser>
        <c:ser>
          <c:idx val="47"/>
          <c:order val="47"/>
          <c:spPr>
            <a:ln w="19050" cap="rnd">
              <a:solidFill>
                <a:schemeClr val="accent2">
                  <a:tint val="7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GRANULO!$L$57:$DH$57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c:v>
                </c:pt>
                <c:pt idx="38">
                  <c:v>0.27</c:v>
                </c:pt>
                <c:pt idx="39">
                  <c:v>0.48</c:v>
                </c:pt>
                <c:pt idx="40">
                  <c:v>0.69</c:v>
                </c:pt>
                <c:pt idx="41">
                  <c:v>0.92</c:v>
                </c:pt>
                <c:pt idx="42">
                  <c:v>1.21</c:v>
                </c:pt>
                <c:pt idx="43">
                  <c:v>1.56</c:v>
                </c:pt>
                <c:pt idx="44">
                  <c:v>1.96</c:v>
                </c:pt>
                <c:pt idx="45">
                  <c:v>2.34</c:v>
                </c:pt>
                <c:pt idx="46">
                  <c:v>2.68</c:v>
                </c:pt>
                <c:pt idx="47">
                  <c:v>3.02</c:v>
                </c:pt>
                <c:pt idx="48">
                  <c:v>3.39</c:v>
                </c:pt>
                <c:pt idx="49">
                  <c:v>3.8</c:v>
                </c:pt>
                <c:pt idx="50">
                  <c:v>4.24</c:v>
                </c:pt>
                <c:pt idx="51">
                  <c:v>4.71</c:v>
                </c:pt>
                <c:pt idx="52">
                  <c:v>5.18</c:v>
                </c:pt>
                <c:pt idx="53">
                  <c:v>5.6</c:v>
                </c:pt>
                <c:pt idx="54">
                  <c:v>5.94</c:v>
                </c:pt>
                <c:pt idx="55">
                  <c:v>6.16</c:v>
                </c:pt>
                <c:pt idx="56">
                  <c:v>6.23</c:v>
                </c:pt>
                <c:pt idx="57">
                  <c:v>6.13</c:v>
                </c:pt>
                <c:pt idx="58">
                  <c:v>5.85</c:v>
                </c:pt>
                <c:pt idx="59">
                  <c:v>5.4</c:v>
                </c:pt>
                <c:pt idx="60">
                  <c:v>4.82</c:v>
                </c:pt>
                <c:pt idx="61">
                  <c:v>4.1399999999999997</c:v>
                </c:pt>
                <c:pt idx="62">
                  <c:v>3.43</c:v>
                </c:pt>
                <c:pt idx="63">
                  <c:v>2.72</c:v>
                </c:pt>
                <c:pt idx="64">
                  <c:v>2.0699999999999998</c:v>
                </c:pt>
                <c:pt idx="65">
                  <c:v>1.52</c:v>
                </c:pt>
                <c:pt idx="66">
                  <c:v>1.07</c:v>
                </c:pt>
                <c:pt idx="67">
                  <c:v>0.73</c:v>
                </c:pt>
                <c:pt idx="68">
                  <c:v>0.49</c:v>
                </c:pt>
                <c:pt idx="69">
                  <c:v>0.33</c:v>
                </c:pt>
                <c:pt idx="70">
                  <c:v>0.24</c:v>
                </c:pt>
                <c:pt idx="71">
                  <c:v>0.18</c:v>
                </c:pt>
                <c:pt idx="72">
                  <c:v>0.14000000000000001</c:v>
                </c:pt>
                <c:pt idx="73">
                  <c:v>0.12</c:v>
                </c:pt>
                <c:pt idx="74">
                  <c:v>0.09</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F-E93B-4045-A22D-6F1C56D55E95}"/>
            </c:ext>
          </c:extLst>
        </c:ser>
        <c:ser>
          <c:idx val="48"/>
          <c:order val="48"/>
          <c:spPr>
            <a:ln w="19050" cap="rnd">
              <a:solidFill>
                <a:schemeClr val="accent2">
                  <a:tint val="7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GRANULO!$L$58:$DH$58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0.18</c:v>
                </c:pt>
                <c:pt idx="38">
                  <c:v>0.41</c:v>
                </c:pt>
                <c:pt idx="39">
                  <c:v>0.66</c:v>
                </c:pt>
                <c:pt idx="40">
                  <c:v>0.9</c:v>
                </c:pt>
                <c:pt idx="41">
                  <c:v>1.1499999999999999</c:v>
                </c:pt>
                <c:pt idx="42">
                  <c:v>1.45</c:v>
                </c:pt>
                <c:pt idx="43">
                  <c:v>1.81</c:v>
                </c:pt>
                <c:pt idx="44">
                  <c:v>2.19</c:v>
                </c:pt>
                <c:pt idx="45">
                  <c:v>2.54</c:v>
                </c:pt>
                <c:pt idx="46">
                  <c:v>2.84</c:v>
                </c:pt>
                <c:pt idx="47">
                  <c:v>3.12</c:v>
                </c:pt>
                <c:pt idx="48">
                  <c:v>3.42</c:v>
                </c:pt>
                <c:pt idx="49">
                  <c:v>3.76</c:v>
                </c:pt>
                <c:pt idx="50">
                  <c:v>4.1399999999999997</c:v>
                </c:pt>
                <c:pt idx="51">
                  <c:v>4.55</c:v>
                </c:pt>
                <c:pt idx="52">
                  <c:v>4.96</c:v>
                </c:pt>
                <c:pt idx="53">
                  <c:v>5.35</c:v>
                </c:pt>
                <c:pt idx="54">
                  <c:v>5.68</c:v>
                </c:pt>
                <c:pt idx="55">
                  <c:v>5.9</c:v>
                </c:pt>
                <c:pt idx="56">
                  <c:v>5.99</c:v>
                </c:pt>
                <c:pt idx="57">
                  <c:v>5.92</c:v>
                </c:pt>
                <c:pt idx="58">
                  <c:v>5.67</c:v>
                </c:pt>
                <c:pt idx="59">
                  <c:v>5.26</c:v>
                </c:pt>
                <c:pt idx="60">
                  <c:v>4.72</c:v>
                </c:pt>
                <c:pt idx="61">
                  <c:v>4.08</c:v>
                </c:pt>
                <c:pt idx="62">
                  <c:v>3.39</c:v>
                </c:pt>
                <c:pt idx="63">
                  <c:v>2.71</c:v>
                </c:pt>
                <c:pt idx="64">
                  <c:v>2.0699999999999998</c:v>
                </c:pt>
                <c:pt idx="65">
                  <c:v>1.52</c:v>
                </c:pt>
                <c:pt idx="66">
                  <c:v>1.08</c:v>
                </c:pt>
                <c:pt idx="67">
                  <c:v>0.74</c:v>
                </c:pt>
                <c:pt idx="68">
                  <c:v>0.5</c:v>
                </c:pt>
                <c:pt idx="69">
                  <c:v>0.35</c:v>
                </c:pt>
                <c:pt idx="70">
                  <c:v>0.25</c:v>
                </c:pt>
                <c:pt idx="71">
                  <c:v>0.2</c:v>
                </c:pt>
                <c:pt idx="72">
                  <c:v>0.16</c:v>
                </c:pt>
                <c:pt idx="73">
                  <c:v>0.14000000000000001</c:v>
                </c:pt>
                <c:pt idx="74">
                  <c:v>0.11</c:v>
                </c:pt>
                <c:pt idx="75">
                  <c:v>0.08</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0-E93B-4045-A22D-6F1C56D55E95}"/>
            </c:ext>
          </c:extLst>
        </c:ser>
        <c:ser>
          <c:idx val="49"/>
          <c:order val="49"/>
          <c:spPr>
            <a:ln w="19050" cap="rnd">
              <a:solidFill>
                <a:schemeClr val="accent2">
                  <a:tint val="7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GRANULO!$L$59:$DH$59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0.05</c:v>
                </c:pt>
                <c:pt idx="37">
                  <c:v>0.24</c:v>
                </c:pt>
                <c:pt idx="38">
                  <c:v>0.49</c:v>
                </c:pt>
                <c:pt idx="39">
                  <c:v>0.77</c:v>
                </c:pt>
                <c:pt idx="40">
                  <c:v>1.03</c:v>
                </c:pt>
                <c:pt idx="41">
                  <c:v>1.31</c:v>
                </c:pt>
                <c:pt idx="42">
                  <c:v>1.62</c:v>
                </c:pt>
                <c:pt idx="43">
                  <c:v>1.99</c:v>
                </c:pt>
                <c:pt idx="44">
                  <c:v>2.36</c:v>
                </c:pt>
                <c:pt idx="45">
                  <c:v>2.68</c:v>
                </c:pt>
                <c:pt idx="46">
                  <c:v>2.94</c:v>
                </c:pt>
                <c:pt idx="47">
                  <c:v>3.16</c:v>
                </c:pt>
                <c:pt idx="48">
                  <c:v>3.4</c:v>
                </c:pt>
                <c:pt idx="49">
                  <c:v>3.67</c:v>
                </c:pt>
                <c:pt idx="50">
                  <c:v>3.97</c:v>
                </c:pt>
                <c:pt idx="51">
                  <c:v>4.3099999999999996</c:v>
                </c:pt>
                <c:pt idx="52">
                  <c:v>4.67</c:v>
                </c:pt>
                <c:pt idx="53">
                  <c:v>5.0199999999999996</c:v>
                </c:pt>
                <c:pt idx="54">
                  <c:v>5.33</c:v>
                </c:pt>
                <c:pt idx="55">
                  <c:v>5.57</c:v>
                </c:pt>
                <c:pt idx="56">
                  <c:v>5.69</c:v>
                </c:pt>
                <c:pt idx="57">
                  <c:v>5.68</c:v>
                </c:pt>
                <c:pt idx="58">
                  <c:v>5.51</c:v>
                </c:pt>
                <c:pt idx="59">
                  <c:v>5.18</c:v>
                </c:pt>
                <c:pt idx="60">
                  <c:v>4.72</c:v>
                </c:pt>
                <c:pt idx="61">
                  <c:v>4.1500000000000004</c:v>
                </c:pt>
                <c:pt idx="62">
                  <c:v>3.52</c:v>
                </c:pt>
                <c:pt idx="63">
                  <c:v>2.87</c:v>
                </c:pt>
                <c:pt idx="64">
                  <c:v>2.25</c:v>
                </c:pt>
                <c:pt idx="65">
                  <c:v>1.69</c:v>
                </c:pt>
                <c:pt idx="66">
                  <c:v>1.23</c:v>
                </c:pt>
                <c:pt idx="67">
                  <c:v>0.87</c:v>
                </c:pt>
                <c:pt idx="68">
                  <c:v>0.61</c:v>
                </c:pt>
                <c:pt idx="69">
                  <c:v>0.43</c:v>
                </c:pt>
                <c:pt idx="70">
                  <c:v>0.31</c:v>
                </c:pt>
                <c:pt idx="71">
                  <c:v>0.23</c:v>
                </c:pt>
                <c:pt idx="72">
                  <c:v>0.18</c:v>
                </c:pt>
                <c:pt idx="73">
                  <c:v>0.14000000000000001</c:v>
                </c:pt>
                <c:pt idx="74">
                  <c:v>0.1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1-E93B-4045-A22D-6F1C56D55E95}"/>
            </c:ext>
          </c:extLst>
        </c:ser>
        <c:ser>
          <c:idx val="50"/>
          <c:order val="50"/>
          <c:spPr>
            <a:ln w="19050" cap="rnd">
              <a:solidFill>
                <a:schemeClr val="accent2">
                  <a:tint val="7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GRANULO!$L$60:$DH$60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0.09</c:v>
                </c:pt>
                <c:pt idx="38">
                  <c:v>0.27</c:v>
                </c:pt>
                <c:pt idx="39">
                  <c:v>0.47</c:v>
                </c:pt>
                <c:pt idx="40">
                  <c:v>0.68</c:v>
                </c:pt>
                <c:pt idx="41">
                  <c:v>0.91</c:v>
                </c:pt>
                <c:pt idx="42">
                  <c:v>1.19</c:v>
                </c:pt>
                <c:pt idx="43">
                  <c:v>1.54</c:v>
                </c:pt>
                <c:pt idx="44">
                  <c:v>1.93</c:v>
                </c:pt>
                <c:pt idx="45">
                  <c:v>2.29</c:v>
                </c:pt>
                <c:pt idx="46">
                  <c:v>2.6</c:v>
                </c:pt>
                <c:pt idx="47">
                  <c:v>2.9</c:v>
                </c:pt>
                <c:pt idx="48">
                  <c:v>3.21</c:v>
                </c:pt>
                <c:pt idx="49">
                  <c:v>3.57</c:v>
                </c:pt>
                <c:pt idx="50">
                  <c:v>3.97</c:v>
                </c:pt>
                <c:pt idx="51">
                  <c:v>4.3899999999999997</c:v>
                </c:pt>
                <c:pt idx="52">
                  <c:v>4.83</c:v>
                </c:pt>
                <c:pt idx="53">
                  <c:v>5.25</c:v>
                </c:pt>
                <c:pt idx="54">
                  <c:v>5.62</c:v>
                </c:pt>
                <c:pt idx="55">
                  <c:v>5.89</c:v>
                </c:pt>
                <c:pt idx="56">
                  <c:v>6.03</c:v>
                </c:pt>
                <c:pt idx="57">
                  <c:v>6.01</c:v>
                </c:pt>
                <c:pt idx="58">
                  <c:v>5.84</c:v>
                </c:pt>
                <c:pt idx="59">
                  <c:v>5.5</c:v>
                </c:pt>
                <c:pt idx="60">
                  <c:v>5.0199999999999996</c:v>
                </c:pt>
                <c:pt idx="61">
                  <c:v>4.43</c:v>
                </c:pt>
                <c:pt idx="62">
                  <c:v>3.77</c:v>
                </c:pt>
                <c:pt idx="63">
                  <c:v>3.1</c:v>
                </c:pt>
                <c:pt idx="64">
                  <c:v>2.4500000000000002</c:v>
                </c:pt>
                <c:pt idx="65">
                  <c:v>1.87</c:v>
                </c:pt>
                <c:pt idx="66">
                  <c:v>1.38</c:v>
                </c:pt>
                <c:pt idx="67">
                  <c:v>0.98</c:v>
                </c:pt>
                <c:pt idx="68">
                  <c:v>0.68</c:v>
                </c:pt>
                <c:pt idx="69">
                  <c:v>0.47</c:v>
                </c:pt>
                <c:pt idx="70">
                  <c:v>0.33</c:v>
                </c:pt>
                <c:pt idx="71">
                  <c:v>0.23</c:v>
                </c:pt>
                <c:pt idx="72">
                  <c:v>0.16</c:v>
                </c:pt>
                <c:pt idx="73">
                  <c:v>0.11</c:v>
                </c:pt>
                <c:pt idx="74">
                  <c:v>0.05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2-E93B-4045-A22D-6F1C56D55E95}"/>
            </c:ext>
          </c:extLst>
        </c:ser>
        <c:ser>
          <c:idx val="51"/>
          <c:order val="51"/>
          <c:spPr>
            <a:ln w="19050" cap="rnd">
              <a:solidFill>
                <a:schemeClr val="accent2">
                  <a:tint val="7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GRANULO!$L$61:$DH$61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0.08</c:v>
                </c:pt>
                <c:pt idx="38">
                  <c:v>0.23</c:v>
                </c:pt>
                <c:pt idx="39">
                  <c:v>0.41</c:v>
                </c:pt>
                <c:pt idx="40">
                  <c:v>0.6</c:v>
                </c:pt>
                <c:pt idx="41">
                  <c:v>0.8</c:v>
                </c:pt>
                <c:pt idx="42">
                  <c:v>1.07</c:v>
                </c:pt>
                <c:pt idx="43">
                  <c:v>1.42</c:v>
                </c:pt>
                <c:pt idx="44">
                  <c:v>1.82</c:v>
                </c:pt>
                <c:pt idx="45">
                  <c:v>2.2000000000000002</c:v>
                </c:pt>
                <c:pt idx="46">
                  <c:v>2.5499999999999998</c:v>
                </c:pt>
                <c:pt idx="47">
                  <c:v>2.9</c:v>
                </c:pt>
                <c:pt idx="48">
                  <c:v>3.28</c:v>
                </c:pt>
                <c:pt idx="49">
                  <c:v>3.71</c:v>
                </c:pt>
                <c:pt idx="50">
                  <c:v>4.1900000000000004</c:v>
                </c:pt>
                <c:pt idx="51">
                  <c:v>4.6900000000000004</c:v>
                </c:pt>
                <c:pt idx="52">
                  <c:v>5.2</c:v>
                </c:pt>
                <c:pt idx="53">
                  <c:v>5.66</c:v>
                </c:pt>
                <c:pt idx="54">
                  <c:v>6.04</c:v>
                </c:pt>
                <c:pt idx="55">
                  <c:v>6.3</c:v>
                </c:pt>
                <c:pt idx="56">
                  <c:v>6.39</c:v>
                </c:pt>
                <c:pt idx="57">
                  <c:v>6.29</c:v>
                </c:pt>
                <c:pt idx="58">
                  <c:v>6</c:v>
                </c:pt>
                <c:pt idx="59">
                  <c:v>5.53</c:v>
                </c:pt>
                <c:pt idx="60">
                  <c:v>4.92</c:v>
                </c:pt>
                <c:pt idx="61">
                  <c:v>4.21</c:v>
                </c:pt>
                <c:pt idx="62">
                  <c:v>3.47</c:v>
                </c:pt>
                <c:pt idx="63">
                  <c:v>2.74</c:v>
                </c:pt>
                <c:pt idx="64">
                  <c:v>2.0699999999999998</c:v>
                </c:pt>
                <c:pt idx="65">
                  <c:v>1.51</c:v>
                </c:pt>
                <c:pt idx="66">
                  <c:v>1.06</c:v>
                </c:pt>
                <c:pt idx="67">
                  <c:v>0.72</c:v>
                </c:pt>
                <c:pt idx="68">
                  <c:v>0.49</c:v>
                </c:pt>
                <c:pt idx="69">
                  <c:v>0.35</c:v>
                </c:pt>
                <c:pt idx="70">
                  <c:v>0.26</c:v>
                </c:pt>
                <c:pt idx="71">
                  <c:v>0.22</c:v>
                </c:pt>
                <c:pt idx="72">
                  <c:v>0.18</c:v>
                </c:pt>
                <c:pt idx="73">
                  <c:v>0.15</c:v>
                </c:pt>
                <c:pt idx="74">
                  <c:v>0.12</c:v>
                </c:pt>
                <c:pt idx="75">
                  <c:v>0.09</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3-E93B-4045-A22D-6F1C56D55E95}"/>
            </c:ext>
          </c:extLst>
        </c:ser>
        <c:ser>
          <c:idx val="52"/>
          <c:order val="52"/>
          <c:spPr>
            <a:ln w="19050" cap="rnd">
              <a:solidFill>
                <a:schemeClr val="accent2">
                  <a:tint val="8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GRANULO!$L$62:$DH$62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0.09</c:v>
                </c:pt>
                <c:pt idx="38">
                  <c:v>0.26</c:v>
                </c:pt>
                <c:pt idx="39">
                  <c:v>0.45</c:v>
                </c:pt>
                <c:pt idx="40">
                  <c:v>0.65</c:v>
                </c:pt>
                <c:pt idx="41">
                  <c:v>0.86</c:v>
                </c:pt>
                <c:pt idx="42">
                  <c:v>1.1299999999999999</c:v>
                </c:pt>
                <c:pt idx="43">
                  <c:v>1.47</c:v>
                </c:pt>
                <c:pt idx="44">
                  <c:v>1.85</c:v>
                </c:pt>
                <c:pt idx="45">
                  <c:v>2.21</c:v>
                </c:pt>
                <c:pt idx="46">
                  <c:v>2.54</c:v>
                </c:pt>
                <c:pt idx="47">
                  <c:v>2.87</c:v>
                </c:pt>
                <c:pt idx="48">
                  <c:v>3.23</c:v>
                </c:pt>
                <c:pt idx="49">
                  <c:v>3.64</c:v>
                </c:pt>
                <c:pt idx="50">
                  <c:v>4.0999999999999996</c:v>
                </c:pt>
                <c:pt idx="51">
                  <c:v>4.5999999999999996</c:v>
                </c:pt>
                <c:pt idx="52">
                  <c:v>5.0999999999999996</c:v>
                </c:pt>
                <c:pt idx="53">
                  <c:v>5.57</c:v>
                </c:pt>
                <c:pt idx="54">
                  <c:v>5.96</c:v>
                </c:pt>
                <c:pt idx="55">
                  <c:v>6.23</c:v>
                </c:pt>
                <c:pt idx="56">
                  <c:v>6.34</c:v>
                </c:pt>
                <c:pt idx="57">
                  <c:v>6.27</c:v>
                </c:pt>
                <c:pt idx="58">
                  <c:v>6</c:v>
                </c:pt>
                <c:pt idx="59">
                  <c:v>5.56</c:v>
                </c:pt>
                <c:pt idx="60">
                  <c:v>4.97</c:v>
                </c:pt>
                <c:pt idx="61">
                  <c:v>4.28</c:v>
                </c:pt>
                <c:pt idx="62">
                  <c:v>3.55</c:v>
                </c:pt>
                <c:pt idx="63">
                  <c:v>2.82</c:v>
                </c:pt>
                <c:pt idx="64">
                  <c:v>2.16</c:v>
                </c:pt>
                <c:pt idx="65">
                  <c:v>1.58</c:v>
                </c:pt>
                <c:pt idx="66">
                  <c:v>1.1100000000000001</c:v>
                </c:pt>
                <c:pt idx="67">
                  <c:v>0.76</c:v>
                </c:pt>
                <c:pt idx="68">
                  <c:v>0.51</c:v>
                </c:pt>
                <c:pt idx="69">
                  <c:v>0.35</c:v>
                </c:pt>
                <c:pt idx="70">
                  <c:v>0.25</c:v>
                </c:pt>
                <c:pt idx="71">
                  <c:v>0.19</c:v>
                </c:pt>
                <c:pt idx="72">
                  <c:v>0.15</c:v>
                </c:pt>
                <c:pt idx="73">
                  <c:v>0.13</c:v>
                </c:pt>
                <c:pt idx="74">
                  <c:v>0.1</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4-E93B-4045-A22D-6F1C56D55E95}"/>
            </c:ext>
          </c:extLst>
        </c:ser>
        <c:ser>
          <c:idx val="53"/>
          <c:order val="53"/>
          <c:spPr>
            <a:ln w="19050" cap="rnd">
              <a:solidFill>
                <a:schemeClr val="accent2">
                  <a:tint val="8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GRANULO!$L$63:$DH$63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0.09</c:v>
                </c:pt>
                <c:pt idx="37">
                  <c:v>0.31</c:v>
                </c:pt>
                <c:pt idx="38">
                  <c:v>0.6</c:v>
                </c:pt>
                <c:pt idx="39">
                  <c:v>0.92</c:v>
                </c:pt>
                <c:pt idx="40">
                  <c:v>1.23</c:v>
                </c:pt>
                <c:pt idx="41">
                  <c:v>1.54</c:v>
                </c:pt>
                <c:pt idx="42">
                  <c:v>1.89</c:v>
                </c:pt>
                <c:pt idx="43">
                  <c:v>2.2799999999999998</c:v>
                </c:pt>
                <c:pt idx="44">
                  <c:v>2.67</c:v>
                </c:pt>
                <c:pt idx="45">
                  <c:v>2.99</c:v>
                </c:pt>
                <c:pt idx="46">
                  <c:v>3.23</c:v>
                </c:pt>
                <c:pt idx="47">
                  <c:v>3.42</c:v>
                </c:pt>
                <c:pt idx="48">
                  <c:v>3.6</c:v>
                </c:pt>
                <c:pt idx="49">
                  <c:v>3.81</c:v>
                </c:pt>
                <c:pt idx="50">
                  <c:v>4.04</c:v>
                </c:pt>
                <c:pt idx="51">
                  <c:v>4.3</c:v>
                </c:pt>
                <c:pt idx="52">
                  <c:v>4.58</c:v>
                </c:pt>
                <c:pt idx="53">
                  <c:v>4.8600000000000003</c:v>
                </c:pt>
                <c:pt idx="54">
                  <c:v>5.1100000000000003</c:v>
                </c:pt>
                <c:pt idx="55">
                  <c:v>5.3</c:v>
                </c:pt>
                <c:pt idx="56">
                  <c:v>5.4</c:v>
                </c:pt>
                <c:pt idx="57">
                  <c:v>5.37</c:v>
                </c:pt>
                <c:pt idx="58">
                  <c:v>5.21</c:v>
                </c:pt>
                <c:pt idx="59">
                  <c:v>4.9000000000000004</c:v>
                </c:pt>
                <c:pt idx="60">
                  <c:v>4.47</c:v>
                </c:pt>
                <c:pt idx="61">
                  <c:v>3.93</c:v>
                </c:pt>
                <c:pt idx="62">
                  <c:v>3.34</c:v>
                </c:pt>
                <c:pt idx="63">
                  <c:v>2.72</c:v>
                </c:pt>
                <c:pt idx="64">
                  <c:v>2.14</c:v>
                </c:pt>
                <c:pt idx="65">
                  <c:v>1.61</c:v>
                </c:pt>
                <c:pt idx="66">
                  <c:v>1.17</c:v>
                </c:pt>
                <c:pt idx="67">
                  <c:v>0.83</c:v>
                </c:pt>
                <c:pt idx="68">
                  <c:v>0.57999999999999996</c:v>
                </c:pt>
                <c:pt idx="69">
                  <c:v>0.41</c:v>
                </c:pt>
                <c:pt idx="70">
                  <c:v>0.3</c:v>
                </c:pt>
                <c:pt idx="71">
                  <c:v>0.23</c:v>
                </c:pt>
                <c:pt idx="72">
                  <c:v>0.19</c:v>
                </c:pt>
                <c:pt idx="73">
                  <c:v>0.15</c:v>
                </c:pt>
                <c:pt idx="74">
                  <c:v>0.12</c:v>
                </c:pt>
                <c:pt idx="75">
                  <c:v>0.09</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5-E93B-4045-A22D-6F1C56D55E95}"/>
            </c:ext>
          </c:extLst>
        </c:ser>
        <c:ser>
          <c:idx val="54"/>
          <c:order val="54"/>
          <c:spPr>
            <a:ln w="19050" cap="rnd">
              <a:solidFill>
                <a:schemeClr val="accent2">
                  <a:tint val="8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GRANULO!$L$64:$DH$64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0.32</c:v>
                </c:pt>
                <c:pt idx="39">
                  <c:v>0.55000000000000004</c:v>
                </c:pt>
                <c:pt idx="40">
                  <c:v>0.77</c:v>
                </c:pt>
                <c:pt idx="41">
                  <c:v>1</c:v>
                </c:pt>
                <c:pt idx="42">
                  <c:v>1.28</c:v>
                </c:pt>
                <c:pt idx="43">
                  <c:v>1.62</c:v>
                </c:pt>
                <c:pt idx="44">
                  <c:v>1.97</c:v>
                </c:pt>
                <c:pt idx="45">
                  <c:v>2.2799999999999998</c:v>
                </c:pt>
                <c:pt idx="46">
                  <c:v>2.54</c:v>
                </c:pt>
                <c:pt idx="47">
                  <c:v>2.78</c:v>
                </c:pt>
                <c:pt idx="48">
                  <c:v>3.03</c:v>
                </c:pt>
                <c:pt idx="49">
                  <c:v>3.31</c:v>
                </c:pt>
                <c:pt idx="50">
                  <c:v>3.63</c:v>
                </c:pt>
                <c:pt idx="51">
                  <c:v>3.99</c:v>
                </c:pt>
                <c:pt idx="52">
                  <c:v>4.38</c:v>
                </c:pt>
                <c:pt idx="53">
                  <c:v>4.7699999999999996</c:v>
                </c:pt>
                <c:pt idx="54">
                  <c:v>5.13</c:v>
                </c:pt>
                <c:pt idx="55">
                  <c:v>5.43</c:v>
                </c:pt>
                <c:pt idx="56">
                  <c:v>5.63</c:v>
                </c:pt>
                <c:pt idx="57">
                  <c:v>5.71</c:v>
                </c:pt>
                <c:pt idx="58">
                  <c:v>5.65</c:v>
                </c:pt>
                <c:pt idx="59">
                  <c:v>5.44</c:v>
                </c:pt>
                <c:pt idx="60">
                  <c:v>5.09</c:v>
                </c:pt>
                <c:pt idx="61">
                  <c:v>4.63</c:v>
                </c:pt>
                <c:pt idx="62">
                  <c:v>4.07</c:v>
                </c:pt>
                <c:pt idx="63">
                  <c:v>3.47</c:v>
                </c:pt>
                <c:pt idx="64">
                  <c:v>2.87</c:v>
                </c:pt>
                <c:pt idx="65">
                  <c:v>2.2999999999999998</c:v>
                </c:pt>
                <c:pt idx="66">
                  <c:v>1.78</c:v>
                </c:pt>
                <c:pt idx="67">
                  <c:v>1.34</c:v>
                </c:pt>
                <c:pt idx="68">
                  <c:v>0.99</c:v>
                </c:pt>
                <c:pt idx="69">
                  <c:v>0.71</c:v>
                </c:pt>
                <c:pt idx="70">
                  <c:v>0.5</c:v>
                </c:pt>
                <c:pt idx="71">
                  <c:v>0.35</c:v>
                </c:pt>
                <c:pt idx="72">
                  <c:v>0.24</c:v>
                </c:pt>
                <c:pt idx="73">
                  <c:v>0.16</c:v>
                </c:pt>
                <c:pt idx="74">
                  <c:v>0.1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6-E93B-4045-A22D-6F1C56D55E95}"/>
            </c:ext>
          </c:extLst>
        </c:ser>
        <c:ser>
          <c:idx val="55"/>
          <c:order val="55"/>
          <c:spPr>
            <a:ln w="19050" cap="rnd">
              <a:solidFill>
                <a:schemeClr val="accent2">
                  <a:tint val="8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GRANULO!$L$65:$DH$65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0.03</c:v>
                </c:pt>
                <c:pt idx="37">
                  <c:v>0.22</c:v>
                </c:pt>
                <c:pt idx="38">
                  <c:v>0.46</c:v>
                </c:pt>
                <c:pt idx="39">
                  <c:v>0.73</c:v>
                </c:pt>
                <c:pt idx="40">
                  <c:v>0.99</c:v>
                </c:pt>
                <c:pt idx="41">
                  <c:v>1.25</c:v>
                </c:pt>
                <c:pt idx="42">
                  <c:v>1.56</c:v>
                </c:pt>
                <c:pt idx="43">
                  <c:v>1.91</c:v>
                </c:pt>
                <c:pt idx="44">
                  <c:v>2.27</c:v>
                </c:pt>
                <c:pt idx="45">
                  <c:v>2.58</c:v>
                </c:pt>
                <c:pt idx="46">
                  <c:v>2.82</c:v>
                </c:pt>
                <c:pt idx="47">
                  <c:v>3.02</c:v>
                </c:pt>
                <c:pt idx="48">
                  <c:v>3.23</c:v>
                </c:pt>
                <c:pt idx="49">
                  <c:v>3.47</c:v>
                </c:pt>
                <c:pt idx="50">
                  <c:v>3.74</c:v>
                </c:pt>
                <c:pt idx="51">
                  <c:v>4.05</c:v>
                </c:pt>
                <c:pt idx="52">
                  <c:v>4.3899999999999997</c:v>
                </c:pt>
                <c:pt idx="53">
                  <c:v>4.7300000000000004</c:v>
                </c:pt>
                <c:pt idx="54">
                  <c:v>5.05</c:v>
                </c:pt>
                <c:pt idx="55">
                  <c:v>5.31</c:v>
                </c:pt>
                <c:pt idx="56">
                  <c:v>5.48</c:v>
                </c:pt>
                <c:pt idx="57">
                  <c:v>5.53</c:v>
                </c:pt>
                <c:pt idx="58">
                  <c:v>5.44</c:v>
                </c:pt>
                <c:pt idx="59">
                  <c:v>5.21</c:v>
                </c:pt>
                <c:pt idx="60">
                  <c:v>4.84</c:v>
                </c:pt>
                <c:pt idx="61">
                  <c:v>4.37</c:v>
                </c:pt>
                <c:pt idx="62">
                  <c:v>3.82</c:v>
                </c:pt>
                <c:pt idx="63">
                  <c:v>3.23</c:v>
                </c:pt>
                <c:pt idx="64">
                  <c:v>2.65</c:v>
                </c:pt>
                <c:pt idx="65">
                  <c:v>2.12</c:v>
                </c:pt>
                <c:pt idx="66">
                  <c:v>1.64</c:v>
                </c:pt>
                <c:pt idx="67">
                  <c:v>1.24</c:v>
                </c:pt>
                <c:pt idx="68">
                  <c:v>0.92</c:v>
                </c:pt>
                <c:pt idx="69">
                  <c:v>0.66</c:v>
                </c:pt>
                <c:pt idx="70">
                  <c:v>0.46</c:v>
                </c:pt>
                <c:pt idx="71">
                  <c:v>0.31</c:v>
                </c:pt>
                <c:pt idx="72">
                  <c:v>0.19</c:v>
                </c:pt>
                <c:pt idx="73">
                  <c:v>0.08</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7-E93B-4045-A22D-6F1C56D55E95}"/>
            </c:ext>
          </c:extLst>
        </c:ser>
        <c:ser>
          <c:idx val="56"/>
          <c:order val="56"/>
          <c:spPr>
            <a:ln w="19050" cap="rnd">
              <a:solidFill>
                <a:schemeClr val="accent2">
                  <a:tint val="8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GRANULO!$L$66:$DH$66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0.06</c:v>
                </c:pt>
                <c:pt idx="38">
                  <c:v>0.2</c:v>
                </c:pt>
                <c:pt idx="39">
                  <c:v>0.37</c:v>
                </c:pt>
                <c:pt idx="40">
                  <c:v>0.54</c:v>
                </c:pt>
                <c:pt idx="41">
                  <c:v>0.74</c:v>
                </c:pt>
                <c:pt idx="42">
                  <c:v>1</c:v>
                </c:pt>
                <c:pt idx="43">
                  <c:v>1.33</c:v>
                </c:pt>
                <c:pt idx="44">
                  <c:v>1.7</c:v>
                </c:pt>
                <c:pt idx="45">
                  <c:v>2.04</c:v>
                </c:pt>
                <c:pt idx="46">
                  <c:v>2.35</c:v>
                </c:pt>
                <c:pt idx="47">
                  <c:v>2.65</c:v>
                </c:pt>
                <c:pt idx="48">
                  <c:v>2.97</c:v>
                </c:pt>
                <c:pt idx="49">
                  <c:v>3.34</c:v>
                </c:pt>
                <c:pt idx="50">
                  <c:v>3.75</c:v>
                </c:pt>
                <c:pt idx="51">
                  <c:v>4.21</c:v>
                </c:pt>
                <c:pt idx="52">
                  <c:v>4.68</c:v>
                </c:pt>
                <c:pt idx="53">
                  <c:v>5.15</c:v>
                </c:pt>
                <c:pt idx="54">
                  <c:v>5.57</c:v>
                </c:pt>
                <c:pt idx="55">
                  <c:v>5.9</c:v>
                </c:pt>
                <c:pt idx="56">
                  <c:v>6.11</c:v>
                </c:pt>
                <c:pt idx="57">
                  <c:v>6.16</c:v>
                </c:pt>
                <c:pt idx="58">
                  <c:v>6.04</c:v>
                </c:pt>
                <c:pt idx="59">
                  <c:v>5.75</c:v>
                </c:pt>
                <c:pt idx="60">
                  <c:v>5.3</c:v>
                </c:pt>
                <c:pt idx="61">
                  <c:v>4.7300000000000004</c:v>
                </c:pt>
                <c:pt idx="62">
                  <c:v>4.08</c:v>
                </c:pt>
                <c:pt idx="63">
                  <c:v>3.39</c:v>
                </c:pt>
                <c:pt idx="64">
                  <c:v>2.72</c:v>
                </c:pt>
                <c:pt idx="65">
                  <c:v>2.11</c:v>
                </c:pt>
                <c:pt idx="66">
                  <c:v>1.57</c:v>
                </c:pt>
                <c:pt idx="67">
                  <c:v>1.1299999999999999</c:v>
                </c:pt>
                <c:pt idx="68">
                  <c:v>0.79</c:v>
                </c:pt>
                <c:pt idx="69">
                  <c:v>0.54</c:v>
                </c:pt>
                <c:pt idx="70">
                  <c:v>0.37</c:v>
                </c:pt>
                <c:pt idx="71">
                  <c:v>0.26</c:v>
                </c:pt>
                <c:pt idx="72">
                  <c:v>0.18</c:v>
                </c:pt>
                <c:pt idx="73">
                  <c:v>0.12</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8-E93B-4045-A22D-6F1C56D55E95}"/>
            </c:ext>
          </c:extLst>
        </c:ser>
        <c:ser>
          <c:idx val="57"/>
          <c:order val="57"/>
          <c:spPr>
            <a:ln w="19050" cap="rnd">
              <a:solidFill>
                <a:schemeClr val="accent2">
                  <a:tint val="8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GRANULO!$L$67:$DH$67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0.04</c:v>
                </c:pt>
                <c:pt idx="38">
                  <c:v>0.19</c:v>
                </c:pt>
                <c:pt idx="39">
                  <c:v>0.36</c:v>
                </c:pt>
                <c:pt idx="40">
                  <c:v>0.53</c:v>
                </c:pt>
                <c:pt idx="41">
                  <c:v>0.72</c:v>
                </c:pt>
                <c:pt idx="42">
                  <c:v>0.97</c:v>
                </c:pt>
                <c:pt idx="43">
                  <c:v>1.29</c:v>
                </c:pt>
                <c:pt idx="44">
                  <c:v>1.64</c:v>
                </c:pt>
                <c:pt idx="45">
                  <c:v>1.97</c:v>
                </c:pt>
                <c:pt idx="46">
                  <c:v>2.2599999999999998</c:v>
                </c:pt>
                <c:pt idx="47">
                  <c:v>2.54</c:v>
                </c:pt>
                <c:pt idx="48">
                  <c:v>2.84</c:v>
                </c:pt>
                <c:pt idx="49">
                  <c:v>3.19</c:v>
                </c:pt>
                <c:pt idx="50">
                  <c:v>3.59</c:v>
                </c:pt>
                <c:pt idx="51">
                  <c:v>4.03</c:v>
                </c:pt>
                <c:pt idx="52">
                  <c:v>4.51</c:v>
                </c:pt>
                <c:pt idx="53">
                  <c:v>4.9800000000000004</c:v>
                </c:pt>
                <c:pt idx="54">
                  <c:v>5.41</c:v>
                </c:pt>
                <c:pt idx="55">
                  <c:v>5.77</c:v>
                </c:pt>
                <c:pt idx="56">
                  <c:v>6.01</c:v>
                </c:pt>
                <c:pt idx="57">
                  <c:v>6.11</c:v>
                </c:pt>
                <c:pt idx="58">
                  <c:v>6.05</c:v>
                </c:pt>
                <c:pt idx="59">
                  <c:v>5.81</c:v>
                </c:pt>
                <c:pt idx="60">
                  <c:v>5.42</c:v>
                </c:pt>
                <c:pt idx="61">
                  <c:v>4.8899999999999997</c:v>
                </c:pt>
                <c:pt idx="62">
                  <c:v>4.28</c:v>
                </c:pt>
                <c:pt idx="63">
                  <c:v>3.61</c:v>
                </c:pt>
                <c:pt idx="64">
                  <c:v>2.94</c:v>
                </c:pt>
                <c:pt idx="65">
                  <c:v>2.3199999999999998</c:v>
                </c:pt>
                <c:pt idx="66">
                  <c:v>1.76</c:v>
                </c:pt>
                <c:pt idx="67">
                  <c:v>1.29</c:v>
                </c:pt>
                <c:pt idx="68">
                  <c:v>0.92</c:v>
                </c:pt>
                <c:pt idx="69">
                  <c:v>0.63</c:v>
                </c:pt>
                <c:pt idx="70">
                  <c:v>0.43</c:v>
                </c:pt>
                <c:pt idx="71">
                  <c:v>0.28999999999999998</c:v>
                </c:pt>
                <c:pt idx="72">
                  <c:v>0.19</c:v>
                </c:pt>
                <c:pt idx="73">
                  <c:v>0.13</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9-E93B-4045-A22D-6F1C56D55E95}"/>
            </c:ext>
          </c:extLst>
        </c:ser>
        <c:ser>
          <c:idx val="58"/>
          <c:order val="58"/>
          <c:spPr>
            <a:ln w="19050" cap="rnd">
              <a:solidFill>
                <a:schemeClr val="accent2">
                  <a:tint val="8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GRANULO!$L$68:$DH$68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0.09</c:v>
                </c:pt>
                <c:pt idx="38">
                  <c:v>0.26</c:v>
                </c:pt>
                <c:pt idx="39">
                  <c:v>0.47</c:v>
                </c:pt>
                <c:pt idx="40">
                  <c:v>0.69</c:v>
                </c:pt>
                <c:pt idx="41">
                  <c:v>0.93</c:v>
                </c:pt>
                <c:pt idx="42">
                  <c:v>1.25</c:v>
                </c:pt>
                <c:pt idx="43">
                  <c:v>1.64</c:v>
                </c:pt>
                <c:pt idx="44">
                  <c:v>2.06</c:v>
                </c:pt>
                <c:pt idx="45">
                  <c:v>2.4700000000000002</c:v>
                </c:pt>
                <c:pt idx="46">
                  <c:v>2.82</c:v>
                </c:pt>
                <c:pt idx="47">
                  <c:v>3.15</c:v>
                </c:pt>
                <c:pt idx="48">
                  <c:v>3.5</c:v>
                </c:pt>
                <c:pt idx="49">
                  <c:v>3.87</c:v>
                </c:pt>
                <c:pt idx="50">
                  <c:v>4.26</c:v>
                </c:pt>
                <c:pt idx="51">
                  <c:v>4.67</c:v>
                </c:pt>
                <c:pt idx="52">
                  <c:v>5.07</c:v>
                </c:pt>
                <c:pt idx="53">
                  <c:v>5.44</c:v>
                </c:pt>
                <c:pt idx="54">
                  <c:v>5.73</c:v>
                </c:pt>
                <c:pt idx="55">
                  <c:v>5.92</c:v>
                </c:pt>
                <c:pt idx="56">
                  <c:v>5.98</c:v>
                </c:pt>
                <c:pt idx="57">
                  <c:v>5.88</c:v>
                </c:pt>
                <c:pt idx="58">
                  <c:v>5.62</c:v>
                </c:pt>
                <c:pt idx="59">
                  <c:v>5.22</c:v>
                </c:pt>
                <c:pt idx="60">
                  <c:v>4.6900000000000004</c:v>
                </c:pt>
                <c:pt idx="61">
                  <c:v>4.08</c:v>
                </c:pt>
                <c:pt idx="62">
                  <c:v>3.43</c:v>
                </c:pt>
                <c:pt idx="63">
                  <c:v>2.79</c:v>
                </c:pt>
                <c:pt idx="64">
                  <c:v>2.19</c:v>
                </c:pt>
                <c:pt idx="65">
                  <c:v>1.67</c:v>
                </c:pt>
                <c:pt idx="66">
                  <c:v>1.23</c:v>
                </c:pt>
                <c:pt idx="67">
                  <c:v>0.89</c:v>
                </c:pt>
                <c:pt idx="68">
                  <c:v>0.64</c:v>
                </c:pt>
                <c:pt idx="69">
                  <c:v>0.46</c:v>
                </c:pt>
                <c:pt idx="70">
                  <c:v>0.34</c:v>
                </c:pt>
                <c:pt idx="71">
                  <c:v>0.25</c:v>
                </c:pt>
                <c:pt idx="72">
                  <c:v>0.18</c:v>
                </c:pt>
                <c:pt idx="73">
                  <c:v>0.12</c:v>
                </c:pt>
                <c:pt idx="74">
                  <c:v>0.05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A-E93B-4045-A22D-6F1C56D55E95}"/>
            </c:ext>
          </c:extLst>
        </c:ser>
        <c:ser>
          <c:idx val="59"/>
          <c:order val="59"/>
          <c:spPr>
            <a:ln w="19050" cap="rnd">
              <a:solidFill>
                <a:schemeClr val="accent2">
                  <a:tint val="8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GRANULO!$L$69:$DH$69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0.11</c:v>
                </c:pt>
                <c:pt idx="38">
                  <c:v>0.3</c:v>
                </c:pt>
                <c:pt idx="39">
                  <c:v>0.53</c:v>
                </c:pt>
                <c:pt idx="40">
                  <c:v>0.77</c:v>
                </c:pt>
                <c:pt idx="41">
                  <c:v>1.03</c:v>
                </c:pt>
                <c:pt idx="42">
                  <c:v>1.36</c:v>
                </c:pt>
                <c:pt idx="43">
                  <c:v>1.76</c:v>
                </c:pt>
                <c:pt idx="44">
                  <c:v>2.19</c:v>
                </c:pt>
                <c:pt idx="45">
                  <c:v>2.58</c:v>
                </c:pt>
                <c:pt idx="46">
                  <c:v>2.93</c:v>
                </c:pt>
                <c:pt idx="47">
                  <c:v>3.24</c:v>
                </c:pt>
                <c:pt idx="48">
                  <c:v>3.56</c:v>
                </c:pt>
                <c:pt idx="49">
                  <c:v>3.9</c:v>
                </c:pt>
                <c:pt idx="50">
                  <c:v>4.2699999999999996</c:v>
                </c:pt>
                <c:pt idx="51">
                  <c:v>4.6500000000000004</c:v>
                </c:pt>
                <c:pt idx="52">
                  <c:v>5.03</c:v>
                </c:pt>
                <c:pt idx="53">
                  <c:v>5.38</c:v>
                </c:pt>
                <c:pt idx="54">
                  <c:v>5.66</c:v>
                </c:pt>
                <c:pt idx="55">
                  <c:v>5.85</c:v>
                </c:pt>
                <c:pt idx="56">
                  <c:v>5.91</c:v>
                </c:pt>
                <c:pt idx="57">
                  <c:v>5.83</c:v>
                </c:pt>
                <c:pt idx="58">
                  <c:v>5.58</c:v>
                </c:pt>
                <c:pt idx="59">
                  <c:v>5.19</c:v>
                </c:pt>
                <c:pt idx="60">
                  <c:v>4.67</c:v>
                </c:pt>
                <c:pt idx="61">
                  <c:v>4.0599999999999996</c:v>
                </c:pt>
                <c:pt idx="62">
                  <c:v>3.41</c:v>
                </c:pt>
                <c:pt idx="63">
                  <c:v>2.75</c:v>
                </c:pt>
                <c:pt idx="64">
                  <c:v>2.13</c:v>
                </c:pt>
                <c:pt idx="65">
                  <c:v>1.59</c:v>
                </c:pt>
                <c:pt idx="66">
                  <c:v>1.1499999999999999</c:v>
                </c:pt>
                <c:pt idx="67">
                  <c:v>0.81</c:v>
                </c:pt>
                <c:pt idx="68">
                  <c:v>0.56000000000000005</c:v>
                </c:pt>
                <c:pt idx="69">
                  <c:v>0.4</c:v>
                </c:pt>
                <c:pt idx="70">
                  <c:v>0.28999999999999998</c:v>
                </c:pt>
                <c:pt idx="71">
                  <c:v>0.22</c:v>
                </c:pt>
                <c:pt idx="72">
                  <c:v>0.17</c:v>
                </c:pt>
                <c:pt idx="73">
                  <c:v>0.12</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B-E93B-4045-A22D-6F1C56D55E95}"/>
            </c:ext>
          </c:extLst>
        </c:ser>
        <c:ser>
          <c:idx val="60"/>
          <c:order val="60"/>
          <c:spPr>
            <a:ln w="19050" cap="rnd">
              <a:solidFill>
                <a:schemeClr val="accent2">
                  <a:tint val="8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GRANULO!$L$70:$DH$70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0.32</c:v>
                </c:pt>
                <c:pt idx="39">
                  <c:v>0.55000000000000004</c:v>
                </c:pt>
                <c:pt idx="40">
                  <c:v>0.78</c:v>
                </c:pt>
                <c:pt idx="41">
                  <c:v>1.03</c:v>
                </c:pt>
                <c:pt idx="42">
                  <c:v>1.33</c:v>
                </c:pt>
                <c:pt idx="43">
                  <c:v>1.7</c:v>
                </c:pt>
                <c:pt idx="44">
                  <c:v>2.09</c:v>
                </c:pt>
                <c:pt idx="45">
                  <c:v>2.4500000000000002</c:v>
                </c:pt>
                <c:pt idx="46">
                  <c:v>2.77</c:v>
                </c:pt>
                <c:pt idx="47">
                  <c:v>3.06</c:v>
                </c:pt>
                <c:pt idx="48">
                  <c:v>3.36</c:v>
                </c:pt>
                <c:pt idx="49">
                  <c:v>3.69</c:v>
                </c:pt>
                <c:pt idx="50">
                  <c:v>4.05</c:v>
                </c:pt>
                <c:pt idx="51">
                  <c:v>4.4400000000000004</c:v>
                </c:pt>
                <c:pt idx="52">
                  <c:v>4.83</c:v>
                </c:pt>
                <c:pt idx="53">
                  <c:v>5.21</c:v>
                </c:pt>
                <c:pt idx="54">
                  <c:v>5.53</c:v>
                </c:pt>
                <c:pt idx="55">
                  <c:v>5.76</c:v>
                </c:pt>
                <c:pt idx="56">
                  <c:v>5.87</c:v>
                </c:pt>
                <c:pt idx="57">
                  <c:v>5.84</c:v>
                </c:pt>
                <c:pt idx="58">
                  <c:v>5.65</c:v>
                </c:pt>
                <c:pt idx="59">
                  <c:v>5.32</c:v>
                </c:pt>
                <c:pt idx="60">
                  <c:v>4.8499999999999996</c:v>
                </c:pt>
                <c:pt idx="61">
                  <c:v>4.28</c:v>
                </c:pt>
                <c:pt idx="62">
                  <c:v>3.64</c:v>
                </c:pt>
                <c:pt idx="63">
                  <c:v>2.99</c:v>
                </c:pt>
                <c:pt idx="64">
                  <c:v>2.37</c:v>
                </c:pt>
                <c:pt idx="65">
                  <c:v>1.81</c:v>
                </c:pt>
                <c:pt idx="66">
                  <c:v>1.33</c:v>
                </c:pt>
                <c:pt idx="67">
                  <c:v>0.95</c:v>
                </c:pt>
                <c:pt idx="68">
                  <c:v>0.66</c:v>
                </c:pt>
                <c:pt idx="69">
                  <c:v>0.45</c:v>
                </c:pt>
                <c:pt idx="70">
                  <c:v>0.31</c:v>
                </c:pt>
                <c:pt idx="71">
                  <c:v>0.22</c:v>
                </c:pt>
                <c:pt idx="72">
                  <c:v>0.16</c:v>
                </c:pt>
                <c:pt idx="73">
                  <c:v>0.12</c:v>
                </c:pt>
                <c:pt idx="74">
                  <c:v>0.09</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C-E93B-4045-A22D-6F1C56D55E95}"/>
            </c:ext>
          </c:extLst>
        </c:ser>
        <c:ser>
          <c:idx val="61"/>
          <c:order val="61"/>
          <c:spPr>
            <a:ln w="19050" cap="rnd">
              <a:solidFill>
                <a:schemeClr val="accent2">
                  <a:tint val="8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GRANULO!$L$71:$DH$71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0.08</c:v>
                </c:pt>
                <c:pt idx="38">
                  <c:v>0.25</c:v>
                </c:pt>
                <c:pt idx="39">
                  <c:v>0.45</c:v>
                </c:pt>
                <c:pt idx="40">
                  <c:v>0.66</c:v>
                </c:pt>
                <c:pt idx="41">
                  <c:v>0.9</c:v>
                </c:pt>
                <c:pt idx="42">
                  <c:v>1.2</c:v>
                </c:pt>
                <c:pt idx="43">
                  <c:v>1.58</c:v>
                </c:pt>
                <c:pt idx="44">
                  <c:v>2</c:v>
                </c:pt>
                <c:pt idx="45">
                  <c:v>2.4</c:v>
                </c:pt>
                <c:pt idx="46">
                  <c:v>2.74</c:v>
                </c:pt>
                <c:pt idx="47">
                  <c:v>3.07</c:v>
                </c:pt>
                <c:pt idx="48">
                  <c:v>3.41</c:v>
                </c:pt>
                <c:pt idx="49">
                  <c:v>3.78</c:v>
                </c:pt>
                <c:pt idx="50">
                  <c:v>4.18</c:v>
                </c:pt>
                <c:pt idx="51">
                  <c:v>4.5999999999999996</c:v>
                </c:pt>
                <c:pt idx="52">
                  <c:v>5.0199999999999996</c:v>
                </c:pt>
                <c:pt idx="53">
                  <c:v>5.41</c:v>
                </c:pt>
                <c:pt idx="54">
                  <c:v>5.73</c:v>
                </c:pt>
                <c:pt idx="55">
                  <c:v>5.95</c:v>
                </c:pt>
                <c:pt idx="56">
                  <c:v>6.04</c:v>
                </c:pt>
                <c:pt idx="57">
                  <c:v>5.97</c:v>
                </c:pt>
                <c:pt idx="58">
                  <c:v>5.75</c:v>
                </c:pt>
                <c:pt idx="59">
                  <c:v>5.36</c:v>
                </c:pt>
                <c:pt idx="60">
                  <c:v>4.84</c:v>
                </c:pt>
                <c:pt idx="61">
                  <c:v>4.2300000000000004</c:v>
                </c:pt>
                <c:pt idx="62">
                  <c:v>3.56</c:v>
                </c:pt>
                <c:pt idx="63">
                  <c:v>2.88</c:v>
                </c:pt>
                <c:pt idx="64">
                  <c:v>2.25</c:v>
                </c:pt>
                <c:pt idx="65">
                  <c:v>1.69</c:v>
                </c:pt>
                <c:pt idx="66">
                  <c:v>1.23</c:v>
                </c:pt>
                <c:pt idx="67">
                  <c:v>0.87</c:v>
                </c:pt>
                <c:pt idx="68">
                  <c:v>0.6</c:v>
                </c:pt>
                <c:pt idx="69">
                  <c:v>0.42</c:v>
                </c:pt>
                <c:pt idx="70">
                  <c:v>0.3</c:v>
                </c:pt>
                <c:pt idx="71">
                  <c:v>0.22</c:v>
                </c:pt>
                <c:pt idx="72">
                  <c:v>0.17</c:v>
                </c:pt>
                <c:pt idx="73">
                  <c:v>0.12</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D-E93B-4045-A22D-6F1C56D55E95}"/>
            </c:ext>
          </c:extLst>
        </c:ser>
        <c:ser>
          <c:idx val="62"/>
          <c:order val="62"/>
          <c:spPr>
            <a:ln w="19050" cap="rnd">
              <a:solidFill>
                <a:schemeClr val="accent2">
                  <a:tint val="9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GRANULO!$L$72:$DH$72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0.22</c:v>
                </c:pt>
                <c:pt idx="38">
                  <c:v>0.46</c:v>
                </c:pt>
                <c:pt idx="39">
                  <c:v>0.73</c:v>
                </c:pt>
                <c:pt idx="40">
                  <c:v>1.01</c:v>
                </c:pt>
                <c:pt idx="41">
                  <c:v>1.3</c:v>
                </c:pt>
                <c:pt idx="42">
                  <c:v>1.64</c:v>
                </c:pt>
                <c:pt idx="43">
                  <c:v>2.04</c:v>
                </c:pt>
                <c:pt idx="44">
                  <c:v>2.4500000000000002</c:v>
                </c:pt>
                <c:pt idx="45">
                  <c:v>2.81</c:v>
                </c:pt>
                <c:pt idx="46">
                  <c:v>3.1</c:v>
                </c:pt>
                <c:pt idx="47">
                  <c:v>3.36</c:v>
                </c:pt>
                <c:pt idx="48">
                  <c:v>3.61</c:v>
                </c:pt>
                <c:pt idx="49">
                  <c:v>3.88</c:v>
                </c:pt>
                <c:pt idx="50">
                  <c:v>4.16</c:v>
                </c:pt>
                <c:pt idx="51">
                  <c:v>4.47</c:v>
                </c:pt>
                <c:pt idx="52">
                  <c:v>4.79</c:v>
                </c:pt>
                <c:pt idx="53">
                  <c:v>5.08</c:v>
                </c:pt>
                <c:pt idx="54">
                  <c:v>5.33</c:v>
                </c:pt>
                <c:pt idx="55">
                  <c:v>5.51</c:v>
                </c:pt>
                <c:pt idx="56">
                  <c:v>5.58</c:v>
                </c:pt>
                <c:pt idx="57">
                  <c:v>5.53</c:v>
                </c:pt>
                <c:pt idx="58">
                  <c:v>5.33</c:v>
                </c:pt>
                <c:pt idx="59">
                  <c:v>5</c:v>
                </c:pt>
                <c:pt idx="60">
                  <c:v>4.55</c:v>
                </c:pt>
                <c:pt idx="61">
                  <c:v>3.99</c:v>
                </c:pt>
                <c:pt idx="62">
                  <c:v>3.39</c:v>
                </c:pt>
                <c:pt idx="63">
                  <c:v>2.77</c:v>
                </c:pt>
                <c:pt idx="64">
                  <c:v>2.17</c:v>
                </c:pt>
                <c:pt idx="65">
                  <c:v>1.64</c:v>
                </c:pt>
                <c:pt idx="66">
                  <c:v>1.2</c:v>
                </c:pt>
                <c:pt idx="67">
                  <c:v>0.85</c:v>
                </c:pt>
                <c:pt idx="68">
                  <c:v>0.6</c:v>
                </c:pt>
                <c:pt idx="69">
                  <c:v>0.42</c:v>
                </c:pt>
                <c:pt idx="70">
                  <c:v>0.3</c:v>
                </c:pt>
                <c:pt idx="71">
                  <c:v>0.23</c:v>
                </c:pt>
                <c:pt idx="72">
                  <c:v>0.18</c:v>
                </c:pt>
                <c:pt idx="73">
                  <c:v>0.14000000000000001</c:v>
                </c:pt>
                <c:pt idx="74">
                  <c:v>0.1</c:v>
                </c:pt>
                <c:pt idx="75">
                  <c:v>7.0000000000000007E-2</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E-E93B-4045-A22D-6F1C56D55E95}"/>
            </c:ext>
          </c:extLst>
        </c:ser>
        <c:ser>
          <c:idx val="63"/>
          <c:order val="63"/>
          <c:spPr>
            <a:ln w="19050" cap="rnd">
              <a:solidFill>
                <a:schemeClr val="accent2">
                  <a:tint val="9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GRANULO!$L$73:$DH$73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0.13</c:v>
                </c:pt>
                <c:pt idx="37">
                  <c:v>0.36</c:v>
                </c:pt>
                <c:pt idx="38">
                  <c:v>0.66</c:v>
                </c:pt>
                <c:pt idx="39">
                  <c:v>0.99</c:v>
                </c:pt>
                <c:pt idx="40">
                  <c:v>1.3</c:v>
                </c:pt>
                <c:pt idx="41">
                  <c:v>1.62</c:v>
                </c:pt>
                <c:pt idx="42">
                  <c:v>1.97</c:v>
                </c:pt>
                <c:pt idx="43">
                  <c:v>2.35</c:v>
                </c:pt>
                <c:pt idx="44">
                  <c:v>2.72</c:v>
                </c:pt>
                <c:pt idx="45">
                  <c:v>3.03</c:v>
                </c:pt>
                <c:pt idx="46">
                  <c:v>3.25</c:v>
                </c:pt>
                <c:pt idx="47">
                  <c:v>3.42</c:v>
                </c:pt>
                <c:pt idx="48">
                  <c:v>3.58</c:v>
                </c:pt>
                <c:pt idx="49">
                  <c:v>3.75</c:v>
                </c:pt>
                <c:pt idx="50">
                  <c:v>3.93</c:v>
                </c:pt>
                <c:pt idx="51">
                  <c:v>4.1399999999999997</c:v>
                </c:pt>
                <c:pt idx="52">
                  <c:v>4.3499999999999996</c:v>
                </c:pt>
                <c:pt idx="53">
                  <c:v>4.5599999999999996</c:v>
                </c:pt>
                <c:pt idx="54">
                  <c:v>4.7300000000000004</c:v>
                </c:pt>
                <c:pt idx="55">
                  <c:v>4.8499999999999996</c:v>
                </c:pt>
                <c:pt idx="56">
                  <c:v>4.88</c:v>
                </c:pt>
                <c:pt idx="57">
                  <c:v>4.83</c:v>
                </c:pt>
                <c:pt idx="58">
                  <c:v>4.67</c:v>
                </c:pt>
                <c:pt idx="59">
                  <c:v>4.41</c:v>
                </c:pt>
                <c:pt idx="60">
                  <c:v>4.07</c:v>
                </c:pt>
                <c:pt idx="61">
                  <c:v>3.66</c:v>
                </c:pt>
                <c:pt idx="62">
                  <c:v>3.21</c:v>
                </c:pt>
                <c:pt idx="63">
                  <c:v>2.76</c:v>
                </c:pt>
                <c:pt idx="64">
                  <c:v>2.33</c:v>
                </c:pt>
                <c:pt idx="65">
                  <c:v>1.93</c:v>
                </c:pt>
                <c:pt idx="66">
                  <c:v>1.59</c:v>
                </c:pt>
                <c:pt idx="67">
                  <c:v>1.29</c:v>
                </c:pt>
                <c:pt idx="68">
                  <c:v>1.05</c:v>
                </c:pt>
                <c:pt idx="69">
                  <c:v>0.84</c:v>
                </c:pt>
                <c:pt idx="70">
                  <c:v>0.67</c:v>
                </c:pt>
                <c:pt idx="71">
                  <c:v>0.52</c:v>
                </c:pt>
                <c:pt idx="72">
                  <c:v>0.4</c:v>
                </c:pt>
                <c:pt idx="73">
                  <c:v>0.3</c:v>
                </c:pt>
                <c:pt idx="74">
                  <c:v>0.21</c:v>
                </c:pt>
                <c:pt idx="75">
                  <c:v>0.15</c:v>
                </c:pt>
                <c:pt idx="76">
                  <c:v>0.12</c:v>
                </c:pt>
                <c:pt idx="77">
                  <c:v>0.1</c:v>
                </c:pt>
                <c:pt idx="78">
                  <c:v>0.09</c:v>
                </c:pt>
                <c:pt idx="79">
                  <c:v>0.08</c:v>
                </c:pt>
                <c:pt idx="80">
                  <c:v>0.08</c:v>
                </c:pt>
                <c:pt idx="81">
                  <c:v>7.0000000000000007E-2</c:v>
                </c:pt>
                <c:pt idx="82">
                  <c:v>0.02</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F-E93B-4045-A22D-6F1C56D55E95}"/>
            </c:ext>
          </c:extLst>
        </c:ser>
        <c:ser>
          <c:idx val="64"/>
          <c:order val="64"/>
          <c:spPr>
            <a:ln w="19050" cap="rnd">
              <a:solidFill>
                <a:schemeClr val="accent2">
                  <a:tint val="9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GRANULO!$L$74:$DH$74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0.08</c:v>
                </c:pt>
                <c:pt idx="37">
                  <c:v>0.27</c:v>
                </c:pt>
                <c:pt idx="38">
                  <c:v>0.52</c:v>
                </c:pt>
                <c:pt idx="39">
                  <c:v>0.79</c:v>
                </c:pt>
                <c:pt idx="40">
                  <c:v>1.05</c:v>
                </c:pt>
                <c:pt idx="41">
                  <c:v>1.32</c:v>
                </c:pt>
                <c:pt idx="42">
                  <c:v>1.61</c:v>
                </c:pt>
                <c:pt idx="43">
                  <c:v>1.94</c:v>
                </c:pt>
                <c:pt idx="44">
                  <c:v>2.27</c:v>
                </c:pt>
                <c:pt idx="45">
                  <c:v>2.5499999999999998</c:v>
                </c:pt>
                <c:pt idx="46">
                  <c:v>2.77</c:v>
                </c:pt>
                <c:pt idx="47">
                  <c:v>2.95</c:v>
                </c:pt>
                <c:pt idx="48">
                  <c:v>3.13</c:v>
                </c:pt>
                <c:pt idx="49">
                  <c:v>3.33</c:v>
                </c:pt>
                <c:pt idx="50">
                  <c:v>3.55</c:v>
                </c:pt>
                <c:pt idx="51">
                  <c:v>3.81</c:v>
                </c:pt>
                <c:pt idx="52">
                  <c:v>4.08</c:v>
                </c:pt>
                <c:pt idx="53">
                  <c:v>4.3499999999999996</c:v>
                </c:pt>
                <c:pt idx="54">
                  <c:v>4.5999999999999996</c:v>
                </c:pt>
                <c:pt idx="55">
                  <c:v>4.8</c:v>
                </c:pt>
                <c:pt idx="56">
                  <c:v>4.92</c:v>
                </c:pt>
                <c:pt idx="57">
                  <c:v>4.95</c:v>
                </c:pt>
                <c:pt idx="58">
                  <c:v>4.87</c:v>
                </c:pt>
                <c:pt idx="59">
                  <c:v>4.7</c:v>
                </c:pt>
                <c:pt idx="60">
                  <c:v>4.43</c:v>
                </c:pt>
                <c:pt idx="61">
                  <c:v>4.09</c:v>
                </c:pt>
                <c:pt idx="62">
                  <c:v>3.7</c:v>
                </c:pt>
                <c:pt idx="63">
                  <c:v>3.29</c:v>
                </c:pt>
                <c:pt idx="64">
                  <c:v>2.88</c:v>
                </c:pt>
                <c:pt idx="65">
                  <c:v>2.5</c:v>
                </c:pt>
                <c:pt idx="66">
                  <c:v>2.14</c:v>
                </c:pt>
                <c:pt idx="67">
                  <c:v>1.81</c:v>
                </c:pt>
                <c:pt idx="68">
                  <c:v>1.51</c:v>
                </c:pt>
                <c:pt idx="69">
                  <c:v>1.24</c:v>
                </c:pt>
                <c:pt idx="70">
                  <c:v>0.99</c:v>
                </c:pt>
                <c:pt idx="71">
                  <c:v>0.77</c:v>
                </c:pt>
                <c:pt idx="72">
                  <c:v>0.56999999999999995</c:v>
                </c:pt>
                <c:pt idx="73">
                  <c:v>0.39</c:v>
                </c:pt>
                <c:pt idx="74">
                  <c:v>0.26</c:v>
                </c:pt>
                <c:pt idx="75">
                  <c:v>0.15</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0-E93B-4045-A22D-6F1C56D55E95}"/>
            </c:ext>
          </c:extLst>
        </c:ser>
        <c:ser>
          <c:idx val="65"/>
          <c:order val="65"/>
          <c:spPr>
            <a:ln w="19050" cap="rnd">
              <a:solidFill>
                <a:schemeClr val="accent2">
                  <a:tint val="9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GRANULO!$L$75:$DH$75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0.26</c:v>
                </c:pt>
                <c:pt idx="38">
                  <c:v>0.51</c:v>
                </c:pt>
                <c:pt idx="39">
                  <c:v>0.79</c:v>
                </c:pt>
                <c:pt idx="40">
                  <c:v>1.06</c:v>
                </c:pt>
                <c:pt idx="41">
                  <c:v>1.34</c:v>
                </c:pt>
                <c:pt idx="42">
                  <c:v>1.65</c:v>
                </c:pt>
                <c:pt idx="43">
                  <c:v>2.0099999999999998</c:v>
                </c:pt>
                <c:pt idx="44">
                  <c:v>2.36</c:v>
                </c:pt>
                <c:pt idx="45">
                  <c:v>2.66</c:v>
                </c:pt>
                <c:pt idx="46">
                  <c:v>2.9</c:v>
                </c:pt>
                <c:pt idx="47">
                  <c:v>3.09</c:v>
                </c:pt>
                <c:pt idx="48">
                  <c:v>3.29</c:v>
                </c:pt>
                <c:pt idx="49">
                  <c:v>3.5</c:v>
                </c:pt>
                <c:pt idx="50">
                  <c:v>3.74</c:v>
                </c:pt>
                <c:pt idx="51">
                  <c:v>4.01</c:v>
                </c:pt>
                <c:pt idx="52">
                  <c:v>4.3</c:v>
                </c:pt>
                <c:pt idx="53">
                  <c:v>4.59</c:v>
                </c:pt>
                <c:pt idx="54">
                  <c:v>4.8499999999999996</c:v>
                </c:pt>
                <c:pt idx="55">
                  <c:v>5.05</c:v>
                </c:pt>
                <c:pt idx="56">
                  <c:v>5.18</c:v>
                </c:pt>
                <c:pt idx="57">
                  <c:v>5.21</c:v>
                </c:pt>
                <c:pt idx="58">
                  <c:v>5.13</c:v>
                </c:pt>
                <c:pt idx="59">
                  <c:v>4.93</c:v>
                </c:pt>
                <c:pt idx="60">
                  <c:v>4.62</c:v>
                </c:pt>
                <c:pt idx="61">
                  <c:v>4.21</c:v>
                </c:pt>
                <c:pt idx="62">
                  <c:v>3.74</c:v>
                </c:pt>
                <c:pt idx="63">
                  <c:v>3.23</c:v>
                </c:pt>
                <c:pt idx="64">
                  <c:v>2.72</c:v>
                </c:pt>
                <c:pt idx="65">
                  <c:v>2.2400000000000002</c:v>
                </c:pt>
                <c:pt idx="66">
                  <c:v>1.8</c:v>
                </c:pt>
                <c:pt idx="67">
                  <c:v>1.41</c:v>
                </c:pt>
                <c:pt idx="68">
                  <c:v>1.0900000000000001</c:v>
                </c:pt>
                <c:pt idx="69">
                  <c:v>0.82</c:v>
                </c:pt>
                <c:pt idx="70">
                  <c:v>0.6</c:v>
                </c:pt>
                <c:pt idx="71">
                  <c:v>0.43</c:v>
                </c:pt>
                <c:pt idx="72">
                  <c:v>0.28999999999999998</c:v>
                </c:pt>
                <c:pt idx="73">
                  <c:v>0.18</c:v>
                </c:pt>
                <c:pt idx="74">
                  <c:v>0.1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1-E93B-4045-A22D-6F1C56D55E95}"/>
            </c:ext>
          </c:extLst>
        </c:ser>
        <c:ser>
          <c:idx val="66"/>
          <c:order val="66"/>
          <c:spPr>
            <a:ln w="19050" cap="rnd">
              <a:solidFill>
                <a:schemeClr val="accent2">
                  <a:tint val="9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GRANULO!$L$76:$DH$76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0.06</c:v>
                </c:pt>
                <c:pt idx="37">
                  <c:v>0.23</c:v>
                </c:pt>
                <c:pt idx="38">
                  <c:v>0.46</c:v>
                </c:pt>
                <c:pt idx="39">
                  <c:v>0.73</c:v>
                </c:pt>
                <c:pt idx="40">
                  <c:v>0.98</c:v>
                </c:pt>
                <c:pt idx="41">
                  <c:v>1.25</c:v>
                </c:pt>
                <c:pt idx="42">
                  <c:v>1.56</c:v>
                </c:pt>
                <c:pt idx="43">
                  <c:v>1.9</c:v>
                </c:pt>
                <c:pt idx="44">
                  <c:v>2.2599999999999998</c:v>
                </c:pt>
                <c:pt idx="45">
                  <c:v>2.57</c:v>
                </c:pt>
                <c:pt idx="46">
                  <c:v>2.81</c:v>
                </c:pt>
                <c:pt idx="47">
                  <c:v>3.03</c:v>
                </c:pt>
                <c:pt idx="48">
                  <c:v>3.24</c:v>
                </c:pt>
                <c:pt idx="49">
                  <c:v>3.47</c:v>
                </c:pt>
                <c:pt idx="50">
                  <c:v>3.73</c:v>
                </c:pt>
                <c:pt idx="51">
                  <c:v>4.0199999999999996</c:v>
                </c:pt>
                <c:pt idx="52">
                  <c:v>4.32</c:v>
                </c:pt>
                <c:pt idx="53">
                  <c:v>4.62</c:v>
                </c:pt>
                <c:pt idx="54">
                  <c:v>4.8899999999999997</c:v>
                </c:pt>
                <c:pt idx="55">
                  <c:v>5.1100000000000003</c:v>
                </c:pt>
                <c:pt idx="56">
                  <c:v>5.24</c:v>
                </c:pt>
                <c:pt idx="57">
                  <c:v>5.28</c:v>
                </c:pt>
                <c:pt idx="58">
                  <c:v>5.21</c:v>
                </c:pt>
                <c:pt idx="59">
                  <c:v>5.01</c:v>
                </c:pt>
                <c:pt idx="60">
                  <c:v>4.7</c:v>
                </c:pt>
                <c:pt idx="61">
                  <c:v>4.29</c:v>
                </c:pt>
                <c:pt idx="62">
                  <c:v>3.81</c:v>
                </c:pt>
                <c:pt idx="63">
                  <c:v>3.3</c:v>
                </c:pt>
                <c:pt idx="64">
                  <c:v>2.78</c:v>
                </c:pt>
                <c:pt idx="65">
                  <c:v>2.2799999999999998</c:v>
                </c:pt>
                <c:pt idx="66">
                  <c:v>1.82</c:v>
                </c:pt>
                <c:pt idx="67">
                  <c:v>1.43</c:v>
                </c:pt>
                <c:pt idx="68">
                  <c:v>1.0900000000000001</c:v>
                </c:pt>
                <c:pt idx="69">
                  <c:v>0.82</c:v>
                </c:pt>
                <c:pt idx="70">
                  <c:v>0.6</c:v>
                </c:pt>
                <c:pt idx="71">
                  <c:v>0.43</c:v>
                </c:pt>
                <c:pt idx="72">
                  <c:v>0.3</c:v>
                </c:pt>
                <c:pt idx="73">
                  <c:v>0.19</c:v>
                </c:pt>
                <c:pt idx="74">
                  <c:v>0.12</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2-E93B-4045-A22D-6F1C56D55E95}"/>
            </c:ext>
          </c:extLst>
        </c:ser>
        <c:ser>
          <c:idx val="67"/>
          <c:order val="67"/>
          <c:spPr>
            <a:ln w="19050" cap="rnd">
              <a:solidFill>
                <a:schemeClr val="accent2">
                  <a:tint val="9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GRANULO!$L$77:$DH$77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0.32</c:v>
                </c:pt>
                <c:pt idx="39">
                  <c:v>0.54</c:v>
                </c:pt>
                <c:pt idx="40">
                  <c:v>0.75</c:v>
                </c:pt>
                <c:pt idx="41">
                  <c:v>0.97</c:v>
                </c:pt>
                <c:pt idx="42">
                  <c:v>1.24</c:v>
                </c:pt>
                <c:pt idx="43">
                  <c:v>1.56</c:v>
                </c:pt>
                <c:pt idx="44">
                  <c:v>1.9</c:v>
                </c:pt>
                <c:pt idx="45">
                  <c:v>2.19</c:v>
                </c:pt>
                <c:pt idx="46">
                  <c:v>2.44</c:v>
                </c:pt>
                <c:pt idx="47">
                  <c:v>2.66</c:v>
                </c:pt>
                <c:pt idx="48">
                  <c:v>2.89</c:v>
                </c:pt>
                <c:pt idx="49">
                  <c:v>3.14</c:v>
                </c:pt>
                <c:pt idx="50">
                  <c:v>3.44</c:v>
                </c:pt>
                <c:pt idx="51">
                  <c:v>3.77</c:v>
                </c:pt>
                <c:pt idx="52">
                  <c:v>4.12</c:v>
                </c:pt>
                <c:pt idx="53">
                  <c:v>4.49</c:v>
                </c:pt>
                <c:pt idx="54">
                  <c:v>4.83</c:v>
                </c:pt>
                <c:pt idx="55">
                  <c:v>5.13</c:v>
                </c:pt>
                <c:pt idx="56">
                  <c:v>5.35</c:v>
                </c:pt>
                <c:pt idx="57">
                  <c:v>5.46</c:v>
                </c:pt>
                <c:pt idx="58">
                  <c:v>5.46</c:v>
                </c:pt>
                <c:pt idx="59">
                  <c:v>5.33</c:v>
                </c:pt>
                <c:pt idx="60">
                  <c:v>5.07</c:v>
                </c:pt>
                <c:pt idx="61">
                  <c:v>4.7</c:v>
                </c:pt>
                <c:pt idx="62">
                  <c:v>4.24</c:v>
                </c:pt>
                <c:pt idx="63">
                  <c:v>3.73</c:v>
                </c:pt>
                <c:pt idx="64">
                  <c:v>3.2</c:v>
                </c:pt>
                <c:pt idx="65">
                  <c:v>2.67</c:v>
                </c:pt>
                <c:pt idx="66">
                  <c:v>2.17</c:v>
                </c:pt>
                <c:pt idx="67">
                  <c:v>1.73</c:v>
                </c:pt>
                <c:pt idx="68">
                  <c:v>1.34</c:v>
                </c:pt>
                <c:pt idx="69">
                  <c:v>1.02</c:v>
                </c:pt>
                <c:pt idx="70">
                  <c:v>0.76</c:v>
                </c:pt>
                <c:pt idx="71">
                  <c:v>0.54</c:v>
                </c:pt>
                <c:pt idx="72">
                  <c:v>0.37</c:v>
                </c:pt>
                <c:pt idx="73">
                  <c:v>0.24</c:v>
                </c:pt>
                <c:pt idx="74">
                  <c:v>0.1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3-E93B-4045-A22D-6F1C56D55E95}"/>
            </c:ext>
          </c:extLst>
        </c:ser>
        <c:ser>
          <c:idx val="68"/>
          <c:order val="68"/>
          <c:spPr>
            <a:ln w="19050" cap="rnd">
              <a:solidFill>
                <a:schemeClr val="accent2">
                  <a:tint val="9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GRANULO!$L$78:$DH$78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0.06</c:v>
                </c:pt>
                <c:pt idx="38">
                  <c:v>0.19</c:v>
                </c:pt>
                <c:pt idx="39">
                  <c:v>0.34</c:v>
                </c:pt>
                <c:pt idx="40">
                  <c:v>0.5</c:v>
                </c:pt>
                <c:pt idx="41">
                  <c:v>0.68</c:v>
                </c:pt>
                <c:pt idx="42">
                  <c:v>0.9</c:v>
                </c:pt>
                <c:pt idx="43">
                  <c:v>1.18</c:v>
                </c:pt>
                <c:pt idx="44">
                  <c:v>1.49</c:v>
                </c:pt>
                <c:pt idx="45">
                  <c:v>1.77</c:v>
                </c:pt>
                <c:pt idx="46">
                  <c:v>2.02</c:v>
                </c:pt>
                <c:pt idx="47">
                  <c:v>2.25</c:v>
                </c:pt>
                <c:pt idx="48">
                  <c:v>2.5099999999999998</c:v>
                </c:pt>
                <c:pt idx="49">
                  <c:v>2.8</c:v>
                </c:pt>
                <c:pt idx="50">
                  <c:v>3.14</c:v>
                </c:pt>
                <c:pt idx="51">
                  <c:v>3.53</c:v>
                </c:pt>
                <c:pt idx="52">
                  <c:v>3.95</c:v>
                </c:pt>
                <c:pt idx="53">
                  <c:v>4.38</c:v>
                </c:pt>
                <c:pt idx="54">
                  <c:v>4.8</c:v>
                </c:pt>
                <c:pt idx="55">
                  <c:v>5.18</c:v>
                </c:pt>
                <c:pt idx="56">
                  <c:v>5.48</c:v>
                </c:pt>
                <c:pt idx="57">
                  <c:v>5.68</c:v>
                </c:pt>
                <c:pt idx="58">
                  <c:v>5.75</c:v>
                </c:pt>
                <c:pt idx="59">
                  <c:v>5.69</c:v>
                </c:pt>
                <c:pt idx="60">
                  <c:v>5.5</c:v>
                </c:pt>
                <c:pt idx="61">
                  <c:v>5.17</c:v>
                </c:pt>
                <c:pt idx="62">
                  <c:v>4.75</c:v>
                </c:pt>
                <c:pt idx="63">
                  <c:v>4.24</c:v>
                </c:pt>
                <c:pt idx="64">
                  <c:v>3.68</c:v>
                </c:pt>
                <c:pt idx="65">
                  <c:v>3.1</c:v>
                </c:pt>
                <c:pt idx="66">
                  <c:v>2.54</c:v>
                </c:pt>
                <c:pt idx="67">
                  <c:v>2.0099999999999998</c:v>
                </c:pt>
                <c:pt idx="68">
                  <c:v>1.53</c:v>
                </c:pt>
                <c:pt idx="69">
                  <c:v>1.1299999999999999</c:v>
                </c:pt>
                <c:pt idx="70">
                  <c:v>0.8</c:v>
                </c:pt>
                <c:pt idx="71">
                  <c:v>0.54</c:v>
                </c:pt>
                <c:pt idx="72">
                  <c:v>0.35</c:v>
                </c:pt>
                <c:pt idx="73">
                  <c:v>0.21</c:v>
                </c:pt>
                <c:pt idx="74">
                  <c:v>0.13</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4-E93B-4045-A22D-6F1C56D55E95}"/>
            </c:ext>
          </c:extLst>
        </c:ser>
        <c:ser>
          <c:idx val="69"/>
          <c:order val="69"/>
          <c:spPr>
            <a:ln w="19050" cap="rnd">
              <a:solidFill>
                <a:schemeClr val="accent2">
                  <a:tint val="9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GRANULO!$L$79:$DH$79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0.24</c:v>
                </c:pt>
                <c:pt idx="38">
                  <c:v>0.48</c:v>
                </c:pt>
                <c:pt idx="39">
                  <c:v>0.75</c:v>
                </c:pt>
                <c:pt idx="40">
                  <c:v>1.03</c:v>
                </c:pt>
                <c:pt idx="41">
                  <c:v>1.32</c:v>
                </c:pt>
                <c:pt idx="42">
                  <c:v>1.65</c:v>
                </c:pt>
                <c:pt idx="43">
                  <c:v>2.04</c:v>
                </c:pt>
                <c:pt idx="44">
                  <c:v>2.44</c:v>
                </c:pt>
                <c:pt idx="45">
                  <c:v>2.79</c:v>
                </c:pt>
                <c:pt idx="46">
                  <c:v>3.08</c:v>
                </c:pt>
                <c:pt idx="47">
                  <c:v>3.33</c:v>
                </c:pt>
                <c:pt idx="48">
                  <c:v>3.57</c:v>
                </c:pt>
                <c:pt idx="49">
                  <c:v>3.82</c:v>
                </c:pt>
                <c:pt idx="50">
                  <c:v>4.08</c:v>
                </c:pt>
                <c:pt idx="51">
                  <c:v>4.3499999999999996</c:v>
                </c:pt>
                <c:pt idx="52">
                  <c:v>4.63</c:v>
                </c:pt>
                <c:pt idx="53">
                  <c:v>4.88</c:v>
                </c:pt>
                <c:pt idx="54">
                  <c:v>5.09</c:v>
                </c:pt>
                <c:pt idx="55">
                  <c:v>5.24</c:v>
                </c:pt>
                <c:pt idx="56">
                  <c:v>5.29</c:v>
                </c:pt>
                <c:pt idx="57">
                  <c:v>5.24</c:v>
                </c:pt>
                <c:pt idx="58">
                  <c:v>5.07</c:v>
                </c:pt>
                <c:pt idx="59">
                  <c:v>4.79</c:v>
                </c:pt>
                <c:pt idx="60">
                  <c:v>4.3899999999999997</c:v>
                </c:pt>
                <c:pt idx="61">
                  <c:v>3.91</c:v>
                </c:pt>
                <c:pt idx="62">
                  <c:v>3.38</c:v>
                </c:pt>
                <c:pt idx="63">
                  <c:v>2.83</c:v>
                </c:pt>
                <c:pt idx="64">
                  <c:v>2.2999999999999998</c:v>
                </c:pt>
                <c:pt idx="65">
                  <c:v>1.82</c:v>
                </c:pt>
                <c:pt idx="66">
                  <c:v>1.41</c:v>
                </c:pt>
                <c:pt idx="67">
                  <c:v>1.08</c:v>
                </c:pt>
                <c:pt idx="68">
                  <c:v>0.82</c:v>
                </c:pt>
                <c:pt idx="69">
                  <c:v>0.62</c:v>
                </c:pt>
                <c:pt idx="70">
                  <c:v>0.48</c:v>
                </c:pt>
                <c:pt idx="71">
                  <c:v>0.37</c:v>
                </c:pt>
                <c:pt idx="72">
                  <c:v>0.28000000000000003</c:v>
                </c:pt>
                <c:pt idx="73">
                  <c:v>0.22</c:v>
                </c:pt>
                <c:pt idx="74">
                  <c:v>0.16</c:v>
                </c:pt>
                <c:pt idx="75">
                  <c:v>0.12</c:v>
                </c:pt>
                <c:pt idx="76">
                  <c:v>0.1</c:v>
                </c:pt>
                <c:pt idx="77">
                  <c:v>0.09</c:v>
                </c:pt>
                <c:pt idx="78">
                  <c:v>0.09</c:v>
                </c:pt>
                <c:pt idx="79">
                  <c:v>0.09</c:v>
                </c:pt>
                <c:pt idx="80">
                  <c:v>0.09</c:v>
                </c:pt>
                <c:pt idx="81">
                  <c:v>7.0000000000000007E-2</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5-E93B-4045-A22D-6F1C56D55E95}"/>
            </c:ext>
          </c:extLst>
        </c:ser>
        <c:ser>
          <c:idx val="70"/>
          <c:order val="70"/>
          <c:spPr>
            <a:ln w="19050" cap="rnd">
              <a:solidFill>
                <a:schemeClr val="accent2">
                  <a:tint val="9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GRANULO!$L$80:$DH$80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0.33</c:v>
                </c:pt>
                <c:pt idx="39">
                  <c:v>0.54</c:v>
                </c:pt>
                <c:pt idx="40">
                  <c:v>0.76</c:v>
                </c:pt>
                <c:pt idx="41">
                  <c:v>1</c:v>
                </c:pt>
                <c:pt idx="42">
                  <c:v>1.29</c:v>
                </c:pt>
                <c:pt idx="43">
                  <c:v>1.64</c:v>
                </c:pt>
                <c:pt idx="44">
                  <c:v>2.0099999999999998</c:v>
                </c:pt>
                <c:pt idx="45">
                  <c:v>2.36</c:v>
                </c:pt>
                <c:pt idx="46">
                  <c:v>2.66</c:v>
                </c:pt>
                <c:pt idx="47">
                  <c:v>2.94</c:v>
                </c:pt>
                <c:pt idx="48">
                  <c:v>3.23</c:v>
                </c:pt>
                <c:pt idx="49">
                  <c:v>3.55</c:v>
                </c:pt>
                <c:pt idx="50">
                  <c:v>3.9</c:v>
                </c:pt>
                <c:pt idx="51">
                  <c:v>4.26</c:v>
                </c:pt>
                <c:pt idx="52">
                  <c:v>4.63</c:v>
                </c:pt>
                <c:pt idx="53">
                  <c:v>4.9800000000000004</c:v>
                </c:pt>
                <c:pt idx="54">
                  <c:v>5.28</c:v>
                </c:pt>
                <c:pt idx="55">
                  <c:v>5.51</c:v>
                </c:pt>
                <c:pt idx="56">
                  <c:v>5.64</c:v>
                </c:pt>
                <c:pt idx="57">
                  <c:v>5.65</c:v>
                </c:pt>
                <c:pt idx="58">
                  <c:v>5.53</c:v>
                </c:pt>
                <c:pt idx="59">
                  <c:v>5.28</c:v>
                </c:pt>
                <c:pt idx="60">
                  <c:v>4.9000000000000004</c:v>
                </c:pt>
                <c:pt idx="61">
                  <c:v>4.42</c:v>
                </c:pt>
                <c:pt idx="62">
                  <c:v>3.86</c:v>
                </c:pt>
                <c:pt idx="63">
                  <c:v>3.27</c:v>
                </c:pt>
                <c:pt idx="64">
                  <c:v>2.68</c:v>
                </c:pt>
                <c:pt idx="65">
                  <c:v>2.12</c:v>
                </c:pt>
                <c:pt idx="66">
                  <c:v>1.63</c:v>
                </c:pt>
                <c:pt idx="67">
                  <c:v>1.21</c:v>
                </c:pt>
                <c:pt idx="68">
                  <c:v>0.88</c:v>
                </c:pt>
                <c:pt idx="69">
                  <c:v>0.62</c:v>
                </c:pt>
                <c:pt idx="70">
                  <c:v>0.44</c:v>
                </c:pt>
                <c:pt idx="71">
                  <c:v>0.31</c:v>
                </c:pt>
                <c:pt idx="72">
                  <c:v>0.22</c:v>
                </c:pt>
                <c:pt idx="73">
                  <c:v>0.16</c:v>
                </c:pt>
                <c:pt idx="74">
                  <c:v>0.11</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6-E93B-4045-A22D-6F1C56D55E95}"/>
            </c:ext>
          </c:extLst>
        </c:ser>
        <c:ser>
          <c:idx val="71"/>
          <c:order val="71"/>
          <c:spPr>
            <a:ln w="19050" cap="rnd">
              <a:solidFill>
                <a:schemeClr val="accent2">
                  <a:tint val="9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GRANULO!$L$81:$DH$81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0.11</c:v>
                </c:pt>
                <c:pt idx="38">
                  <c:v>0.28000000000000003</c:v>
                </c:pt>
                <c:pt idx="39">
                  <c:v>0.47</c:v>
                </c:pt>
                <c:pt idx="40">
                  <c:v>0.65</c:v>
                </c:pt>
                <c:pt idx="41">
                  <c:v>0.86</c:v>
                </c:pt>
                <c:pt idx="42">
                  <c:v>1.1000000000000001</c:v>
                </c:pt>
                <c:pt idx="43">
                  <c:v>1.39</c:v>
                </c:pt>
                <c:pt idx="44">
                  <c:v>1.7</c:v>
                </c:pt>
                <c:pt idx="45">
                  <c:v>1.98</c:v>
                </c:pt>
                <c:pt idx="46">
                  <c:v>2.21</c:v>
                </c:pt>
                <c:pt idx="47">
                  <c:v>2.4300000000000002</c:v>
                </c:pt>
                <c:pt idx="48">
                  <c:v>2.66</c:v>
                </c:pt>
                <c:pt idx="49">
                  <c:v>2.92</c:v>
                </c:pt>
                <c:pt idx="50">
                  <c:v>3.22</c:v>
                </c:pt>
                <c:pt idx="51">
                  <c:v>3.56</c:v>
                </c:pt>
                <c:pt idx="52">
                  <c:v>3.93</c:v>
                </c:pt>
                <c:pt idx="53">
                  <c:v>4.32</c:v>
                </c:pt>
                <c:pt idx="54">
                  <c:v>4.7</c:v>
                </c:pt>
                <c:pt idx="55">
                  <c:v>5.04</c:v>
                </c:pt>
                <c:pt idx="56">
                  <c:v>5.32</c:v>
                </c:pt>
                <c:pt idx="57">
                  <c:v>5.51</c:v>
                </c:pt>
                <c:pt idx="58">
                  <c:v>5.58</c:v>
                </c:pt>
                <c:pt idx="59">
                  <c:v>5.53</c:v>
                </c:pt>
                <c:pt idx="60">
                  <c:v>5.34</c:v>
                </c:pt>
                <c:pt idx="61">
                  <c:v>5.03</c:v>
                </c:pt>
                <c:pt idx="62">
                  <c:v>4.5999999999999996</c:v>
                </c:pt>
                <c:pt idx="63">
                  <c:v>4.0999999999999996</c:v>
                </c:pt>
                <c:pt idx="64">
                  <c:v>3.55</c:v>
                </c:pt>
                <c:pt idx="65">
                  <c:v>2.98</c:v>
                </c:pt>
                <c:pt idx="66">
                  <c:v>2.4300000000000002</c:v>
                </c:pt>
                <c:pt idx="67">
                  <c:v>1.92</c:v>
                </c:pt>
                <c:pt idx="68">
                  <c:v>1.47</c:v>
                </c:pt>
                <c:pt idx="69">
                  <c:v>1.1000000000000001</c:v>
                </c:pt>
                <c:pt idx="70">
                  <c:v>0.79</c:v>
                </c:pt>
                <c:pt idx="71">
                  <c:v>0.55000000000000004</c:v>
                </c:pt>
                <c:pt idx="72">
                  <c:v>0.36</c:v>
                </c:pt>
                <c:pt idx="73">
                  <c:v>0.22</c:v>
                </c:pt>
                <c:pt idx="74">
                  <c:v>0.09</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7-E93B-4045-A22D-6F1C56D55E95}"/>
            </c:ext>
          </c:extLst>
        </c:ser>
        <c:ser>
          <c:idx val="72"/>
          <c:order val="72"/>
          <c:spPr>
            <a:ln w="19050" cap="rnd">
              <a:solidFill>
                <a:schemeClr val="accent2">
                  <a:tint val="9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GRANULO!$L$82:$DH$82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0.31</c:v>
                </c:pt>
                <c:pt idx="39">
                  <c:v>0.52</c:v>
                </c:pt>
                <c:pt idx="40">
                  <c:v>0.72</c:v>
                </c:pt>
                <c:pt idx="41">
                  <c:v>0.94</c:v>
                </c:pt>
                <c:pt idx="42">
                  <c:v>1.21</c:v>
                </c:pt>
                <c:pt idx="43">
                  <c:v>1.52</c:v>
                </c:pt>
                <c:pt idx="44">
                  <c:v>1.86</c:v>
                </c:pt>
                <c:pt idx="45">
                  <c:v>2.16</c:v>
                </c:pt>
                <c:pt idx="46">
                  <c:v>2.42</c:v>
                </c:pt>
                <c:pt idx="47">
                  <c:v>2.66</c:v>
                </c:pt>
                <c:pt idx="48">
                  <c:v>2.91</c:v>
                </c:pt>
                <c:pt idx="49">
                  <c:v>3.18</c:v>
                </c:pt>
                <c:pt idx="50">
                  <c:v>3.49</c:v>
                </c:pt>
                <c:pt idx="51">
                  <c:v>3.84</c:v>
                </c:pt>
                <c:pt idx="52">
                  <c:v>4.2</c:v>
                </c:pt>
                <c:pt idx="53">
                  <c:v>4.57</c:v>
                </c:pt>
                <c:pt idx="54">
                  <c:v>4.92</c:v>
                </c:pt>
                <c:pt idx="55">
                  <c:v>5.23</c:v>
                </c:pt>
                <c:pt idx="56">
                  <c:v>5.45</c:v>
                </c:pt>
                <c:pt idx="57">
                  <c:v>5.57</c:v>
                </c:pt>
                <c:pt idx="58">
                  <c:v>5.57</c:v>
                </c:pt>
                <c:pt idx="59">
                  <c:v>5.44</c:v>
                </c:pt>
                <c:pt idx="60">
                  <c:v>5.17</c:v>
                </c:pt>
                <c:pt idx="61">
                  <c:v>4.78</c:v>
                </c:pt>
                <c:pt idx="62">
                  <c:v>4.29</c:v>
                </c:pt>
                <c:pt idx="63">
                  <c:v>3.74</c:v>
                </c:pt>
                <c:pt idx="64">
                  <c:v>3.17</c:v>
                </c:pt>
                <c:pt idx="65">
                  <c:v>2.6</c:v>
                </c:pt>
                <c:pt idx="66">
                  <c:v>2.06</c:v>
                </c:pt>
                <c:pt idx="67">
                  <c:v>1.59</c:v>
                </c:pt>
                <c:pt idx="68">
                  <c:v>1.19</c:v>
                </c:pt>
                <c:pt idx="69">
                  <c:v>0.87</c:v>
                </c:pt>
                <c:pt idx="70">
                  <c:v>0.61</c:v>
                </c:pt>
                <c:pt idx="71">
                  <c:v>0.42</c:v>
                </c:pt>
                <c:pt idx="72">
                  <c:v>0.28000000000000003</c:v>
                </c:pt>
                <c:pt idx="73">
                  <c:v>0.18</c:v>
                </c:pt>
                <c:pt idx="74">
                  <c:v>0.11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8-E93B-4045-A22D-6F1C56D55E95}"/>
            </c:ext>
          </c:extLst>
        </c:ser>
        <c:ser>
          <c:idx val="73"/>
          <c:order val="73"/>
          <c:spPr>
            <a:ln w="19050" cap="rnd">
              <a:solidFill>
                <a:schemeClr val="accent2"/>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GRANULO!$L$83:$DH$83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c:v>
                </c:pt>
                <c:pt idx="38">
                  <c:v>0.26</c:v>
                </c:pt>
                <c:pt idx="39">
                  <c:v>0.44</c:v>
                </c:pt>
                <c:pt idx="40">
                  <c:v>0.62</c:v>
                </c:pt>
                <c:pt idx="41">
                  <c:v>0.82</c:v>
                </c:pt>
                <c:pt idx="42">
                  <c:v>1.06</c:v>
                </c:pt>
                <c:pt idx="43">
                  <c:v>1.35</c:v>
                </c:pt>
                <c:pt idx="44">
                  <c:v>1.66</c:v>
                </c:pt>
                <c:pt idx="45">
                  <c:v>1.95</c:v>
                </c:pt>
                <c:pt idx="46">
                  <c:v>2.21</c:v>
                </c:pt>
                <c:pt idx="47">
                  <c:v>2.4500000000000002</c:v>
                </c:pt>
                <c:pt idx="48">
                  <c:v>2.73</c:v>
                </c:pt>
                <c:pt idx="49">
                  <c:v>3.05</c:v>
                </c:pt>
                <c:pt idx="50">
                  <c:v>3.41</c:v>
                </c:pt>
                <c:pt idx="51">
                  <c:v>3.83</c:v>
                </c:pt>
                <c:pt idx="52">
                  <c:v>4.2699999999999996</c:v>
                </c:pt>
                <c:pt idx="53">
                  <c:v>4.71</c:v>
                </c:pt>
                <c:pt idx="54">
                  <c:v>5.12</c:v>
                </c:pt>
                <c:pt idx="55">
                  <c:v>5.47</c:v>
                </c:pt>
                <c:pt idx="56">
                  <c:v>5.7</c:v>
                </c:pt>
                <c:pt idx="57">
                  <c:v>5.81</c:v>
                </c:pt>
                <c:pt idx="58">
                  <c:v>5.77</c:v>
                </c:pt>
                <c:pt idx="59">
                  <c:v>5.57</c:v>
                </c:pt>
                <c:pt idx="60">
                  <c:v>5.24</c:v>
                </c:pt>
                <c:pt idx="61">
                  <c:v>4.79</c:v>
                </c:pt>
                <c:pt idx="62">
                  <c:v>4.2699999999999996</c:v>
                </c:pt>
                <c:pt idx="63">
                  <c:v>3.71</c:v>
                </c:pt>
                <c:pt idx="64">
                  <c:v>3.16</c:v>
                </c:pt>
                <c:pt idx="65">
                  <c:v>2.64</c:v>
                </c:pt>
                <c:pt idx="66">
                  <c:v>2.17</c:v>
                </c:pt>
                <c:pt idx="67">
                  <c:v>1.75</c:v>
                </c:pt>
                <c:pt idx="68">
                  <c:v>1.39</c:v>
                </c:pt>
                <c:pt idx="69">
                  <c:v>1.06</c:v>
                </c:pt>
                <c:pt idx="70">
                  <c:v>0.77</c:v>
                </c:pt>
                <c:pt idx="71">
                  <c:v>0.49</c:v>
                </c:pt>
                <c:pt idx="72">
                  <c:v>0.21</c:v>
                </c:pt>
                <c:pt idx="73">
                  <c:v>0.02</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9-E93B-4045-A22D-6F1C56D55E95}"/>
            </c:ext>
          </c:extLst>
        </c:ser>
        <c:ser>
          <c:idx val="74"/>
          <c:order val="74"/>
          <c:spPr>
            <a:ln w="19050" cap="rnd">
              <a:solidFill>
                <a:schemeClr val="accent2">
                  <a:shade val="9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GRANULO!$L$84:$DH$84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0.08</c:v>
                </c:pt>
                <c:pt idx="38">
                  <c:v>0.22</c:v>
                </c:pt>
                <c:pt idx="39">
                  <c:v>0.4</c:v>
                </c:pt>
                <c:pt idx="40">
                  <c:v>0.56999999999999995</c:v>
                </c:pt>
                <c:pt idx="41">
                  <c:v>0.76</c:v>
                </c:pt>
                <c:pt idx="42">
                  <c:v>0.99</c:v>
                </c:pt>
                <c:pt idx="43">
                  <c:v>1.27</c:v>
                </c:pt>
                <c:pt idx="44">
                  <c:v>1.58</c:v>
                </c:pt>
                <c:pt idx="45">
                  <c:v>1.86</c:v>
                </c:pt>
                <c:pt idx="46">
                  <c:v>2.11</c:v>
                </c:pt>
                <c:pt idx="47">
                  <c:v>2.34</c:v>
                </c:pt>
                <c:pt idx="48">
                  <c:v>2.59</c:v>
                </c:pt>
                <c:pt idx="49">
                  <c:v>2.89</c:v>
                </c:pt>
                <c:pt idx="50">
                  <c:v>3.23</c:v>
                </c:pt>
                <c:pt idx="51">
                  <c:v>3.61</c:v>
                </c:pt>
                <c:pt idx="52">
                  <c:v>4.03</c:v>
                </c:pt>
                <c:pt idx="53">
                  <c:v>4.46</c:v>
                </c:pt>
                <c:pt idx="54">
                  <c:v>4.88</c:v>
                </c:pt>
                <c:pt idx="55">
                  <c:v>5.25</c:v>
                </c:pt>
                <c:pt idx="56">
                  <c:v>5.53</c:v>
                </c:pt>
                <c:pt idx="57">
                  <c:v>5.7</c:v>
                </c:pt>
                <c:pt idx="58">
                  <c:v>5.74</c:v>
                </c:pt>
                <c:pt idx="59">
                  <c:v>5.64</c:v>
                </c:pt>
                <c:pt idx="60">
                  <c:v>5.4</c:v>
                </c:pt>
                <c:pt idx="61">
                  <c:v>5.03</c:v>
                </c:pt>
                <c:pt idx="62">
                  <c:v>4.5599999999999996</c:v>
                </c:pt>
                <c:pt idx="63">
                  <c:v>4.03</c:v>
                </c:pt>
                <c:pt idx="64">
                  <c:v>3.48</c:v>
                </c:pt>
                <c:pt idx="65">
                  <c:v>2.92</c:v>
                </c:pt>
                <c:pt idx="66">
                  <c:v>2.39</c:v>
                </c:pt>
                <c:pt idx="67">
                  <c:v>1.91</c:v>
                </c:pt>
                <c:pt idx="68">
                  <c:v>1.49</c:v>
                </c:pt>
                <c:pt idx="69">
                  <c:v>1.1299999999999999</c:v>
                </c:pt>
                <c:pt idx="70">
                  <c:v>0.83</c:v>
                </c:pt>
                <c:pt idx="71">
                  <c:v>0.56999999999999995</c:v>
                </c:pt>
                <c:pt idx="72">
                  <c:v>0.37</c:v>
                </c:pt>
                <c:pt idx="73">
                  <c:v>0.16</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A-E93B-4045-A22D-6F1C56D55E95}"/>
            </c:ext>
          </c:extLst>
        </c:ser>
        <c:ser>
          <c:idx val="75"/>
          <c:order val="75"/>
          <c:spPr>
            <a:ln w="19050" cap="rnd">
              <a:solidFill>
                <a:schemeClr val="accent2">
                  <a:shade val="9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GRANULO!$L$85:$DH$85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7.0000000000000007E-2</c:v>
                </c:pt>
                <c:pt idx="38">
                  <c:v>0.21</c:v>
                </c:pt>
                <c:pt idx="39">
                  <c:v>0.38</c:v>
                </c:pt>
                <c:pt idx="40">
                  <c:v>0.56000000000000005</c:v>
                </c:pt>
                <c:pt idx="41">
                  <c:v>0.75</c:v>
                </c:pt>
                <c:pt idx="42">
                  <c:v>1</c:v>
                </c:pt>
                <c:pt idx="43">
                  <c:v>1.3</c:v>
                </c:pt>
                <c:pt idx="44">
                  <c:v>1.64</c:v>
                </c:pt>
                <c:pt idx="45">
                  <c:v>1.95</c:v>
                </c:pt>
                <c:pt idx="46">
                  <c:v>2.2200000000000002</c:v>
                </c:pt>
                <c:pt idx="47">
                  <c:v>2.48</c:v>
                </c:pt>
                <c:pt idx="48">
                  <c:v>2.75</c:v>
                </c:pt>
                <c:pt idx="49">
                  <c:v>3.07</c:v>
                </c:pt>
                <c:pt idx="50">
                  <c:v>3.42</c:v>
                </c:pt>
                <c:pt idx="51">
                  <c:v>3.82</c:v>
                </c:pt>
                <c:pt idx="52">
                  <c:v>4.24</c:v>
                </c:pt>
                <c:pt idx="53">
                  <c:v>4.66</c:v>
                </c:pt>
                <c:pt idx="54">
                  <c:v>5.0599999999999996</c:v>
                </c:pt>
                <c:pt idx="55">
                  <c:v>5.41</c:v>
                </c:pt>
                <c:pt idx="56">
                  <c:v>5.66</c:v>
                </c:pt>
                <c:pt idx="57">
                  <c:v>5.79</c:v>
                </c:pt>
                <c:pt idx="58">
                  <c:v>5.78</c:v>
                </c:pt>
                <c:pt idx="59">
                  <c:v>5.63</c:v>
                </c:pt>
                <c:pt idx="60">
                  <c:v>5.34</c:v>
                </c:pt>
                <c:pt idx="61">
                  <c:v>4.93</c:v>
                </c:pt>
                <c:pt idx="62">
                  <c:v>4.42</c:v>
                </c:pt>
                <c:pt idx="63">
                  <c:v>3.85</c:v>
                </c:pt>
                <c:pt idx="64">
                  <c:v>3.26</c:v>
                </c:pt>
                <c:pt idx="65">
                  <c:v>2.68</c:v>
                </c:pt>
                <c:pt idx="66">
                  <c:v>2.13</c:v>
                </c:pt>
                <c:pt idx="67">
                  <c:v>1.65</c:v>
                </c:pt>
                <c:pt idx="68">
                  <c:v>1.23</c:v>
                </c:pt>
                <c:pt idx="69">
                  <c:v>0.9</c:v>
                </c:pt>
                <c:pt idx="70">
                  <c:v>0.64</c:v>
                </c:pt>
                <c:pt idx="71">
                  <c:v>0.44</c:v>
                </c:pt>
                <c:pt idx="72">
                  <c:v>0.3</c:v>
                </c:pt>
                <c:pt idx="73">
                  <c:v>0.19</c:v>
                </c:pt>
                <c:pt idx="74">
                  <c:v>0.11</c:v>
                </c:pt>
                <c:pt idx="75">
                  <c:v>0.05</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B-E93B-4045-A22D-6F1C56D55E95}"/>
            </c:ext>
          </c:extLst>
        </c:ser>
        <c:ser>
          <c:idx val="76"/>
          <c:order val="76"/>
          <c:spPr>
            <a:ln w="19050" cap="rnd">
              <a:solidFill>
                <a:schemeClr val="accent2">
                  <a:shade val="9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GRANULO!$L$86:$DH$86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0.11</c:v>
                </c:pt>
                <c:pt idx="38">
                  <c:v>0.28000000000000003</c:v>
                </c:pt>
                <c:pt idx="39">
                  <c:v>0.46</c:v>
                </c:pt>
                <c:pt idx="40">
                  <c:v>0.65</c:v>
                </c:pt>
                <c:pt idx="41">
                  <c:v>0.84</c:v>
                </c:pt>
                <c:pt idx="42">
                  <c:v>1.08</c:v>
                </c:pt>
                <c:pt idx="43">
                  <c:v>1.36</c:v>
                </c:pt>
                <c:pt idx="44">
                  <c:v>1.65</c:v>
                </c:pt>
                <c:pt idx="45">
                  <c:v>1.91</c:v>
                </c:pt>
                <c:pt idx="46">
                  <c:v>2.13</c:v>
                </c:pt>
                <c:pt idx="47">
                  <c:v>2.33</c:v>
                </c:pt>
                <c:pt idx="48">
                  <c:v>2.54</c:v>
                </c:pt>
                <c:pt idx="49">
                  <c:v>2.8</c:v>
                </c:pt>
                <c:pt idx="50">
                  <c:v>3.1</c:v>
                </c:pt>
                <c:pt idx="51">
                  <c:v>3.45</c:v>
                </c:pt>
                <c:pt idx="52">
                  <c:v>3.84</c:v>
                </c:pt>
                <c:pt idx="53">
                  <c:v>4.24</c:v>
                </c:pt>
                <c:pt idx="54">
                  <c:v>4.6399999999999997</c:v>
                </c:pt>
                <c:pt idx="55">
                  <c:v>5</c:v>
                </c:pt>
                <c:pt idx="56">
                  <c:v>5.28</c:v>
                </c:pt>
                <c:pt idx="57">
                  <c:v>5.46</c:v>
                </c:pt>
                <c:pt idx="58">
                  <c:v>5.52</c:v>
                </c:pt>
                <c:pt idx="59">
                  <c:v>5.44</c:v>
                </c:pt>
                <c:pt idx="60">
                  <c:v>5.24</c:v>
                </c:pt>
                <c:pt idx="61">
                  <c:v>4.92</c:v>
                </c:pt>
                <c:pt idx="62">
                  <c:v>4.5199999999999996</c:v>
                </c:pt>
                <c:pt idx="63">
                  <c:v>4.05</c:v>
                </c:pt>
                <c:pt idx="64">
                  <c:v>3.55</c:v>
                </c:pt>
                <c:pt idx="65">
                  <c:v>3.05</c:v>
                </c:pt>
                <c:pt idx="66">
                  <c:v>2.57</c:v>
                </c:pt>
                <c:pt idx="67">
                  <c:v>2.12</c:v>
                </c:pt>
                <c:pt idx="68">
                  <c:v>1.71</c:v>
                </c:pt>
                <c:pt idx="69">
                  <c:v>1.35</c:v>
                </c:pt>
                <c:pt idx="70">
                  <c:v>1.04</c:v>
                </c:pt>
                <c:pt idx="71">
                  <c:v>0.76</c:v>
                </c:pt>
                <c:pt idx="72">
                  <c:v>0.53</c:v>
                </c:pt>
                <c:pt idx="73">
                  <c:v>0.34</c:v>
                </c:pt>
                <c:pt idx="74">
                  <c:v>0.15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C-E93B-4045-A22D-6F1C56D55E95}"/>
            </c:ext>
          </c:extLst>
        </c:ser>
        <c:ser>
          <c:idx val="77"/>
          <c:order val="77"/>
          <c:spPr>
            <a:ln w="19050" cap="rnd">
              <a:solidFill>
                <a:schemeClr val="accent2">
                  <a:shade val="9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GRANULO!$L$87:$DH$87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0.32</c:v>
                </c:pt>
                <c:pt idx="39">
                  <c:v>0.53</c:v>
                </c:pt>
                <c:pt idx="40">
                  <c:v>0.74</c:v>
                </c:pt>
                <c:pt idx="41">
                  <c:v>0.97</c:v>
                </c:pt>
                <c:pt idx="42">
                  <c:v>1.27</c:v>
                </c:pt>
                <c:pt idx="43">
                  <c:v>1.63</c:v>
                </c:pt>
                <c:pt idx="44">
                  <c:v>2.04</c:v>
                </c:pt>
                <c:pt idx="45">
                  <c:v>2.44</c:v>
                </c:pt>
                <c:pt idx="46">
                  <c:v>2.8</c:v>
                </c:pt>
                <c:pt idx="47">
                  <c:v>3.14</c:v>
                </c:pt>
                <c:pt idx="48">
                  <c:v>3.51</c:v>
                </c:pt>
                <c:pt idx="49">
                  <c:v>3.9</c:v>
                </c:pt>
                <c:pt idx="50">
                  <c:v>4.3</c:v>
                </c:pt>
                <c:pt idx="51">
                  <c:v>4.71</c:v>
                </c:pt>
                <c:pt idx="52">
                  <c:v>5.0999999999999996</c:v>
                </c:pt>
                <c:pt idx="53">
                  <c:v>5.44</c:v>
                </c:pt>
                <c:pt idx="54">
                  <c:v>5.69</c:v>
                </c:pt>
                <c:pt idx="55">
                  <c:v>5.85</c:v>
                </c:pt>
                <c:pt idx="56">
                  <c:v>5.87</c:v>
                </c:pt>
                <c:pt idx="57">
                  <c:v>5.75</c:v>
                </c:pt>
                <c:pt idx="58">
                  <c:v>5.5</c:v>
                </c:pt>
                <c:pt idx="59">
                  <c:v>5.1100000000000003</c:v>
                </c:pt>
                <c:pt idx="60">
                  <c:v>4.62</c:v>
                </c:pt>
                <c:pt idx="61">
                  <c:v>4.05</c:v>
                </c:pt>
                <c:pt idx="62">
                  <c:v>3.43</c:v>
                </c:pt>
                <c:pt idx="63">
                  <c:v>2.82</c:v>
                </c:pt>
                <c:pt idx="64">
                  <c:v>2.23</c:v>
                </c:pt>
                <c:pt idx="65">
                  <c:v>1.71</c:v>
                </c:pt>
                <c:pt idx="66">
                  <c:v>1.27</c:v>
                </c:pt>
                <c:pt idx="67">
                  <c:v>0.92</c:v>
                </c:pt>
                <c:pt idx="68">
                  <c:v>0.66</c:v>
                </c:pt>
                <c:pt idx="69">
                  <c:v>0.47</c:v>
                </c:pt>
                <c:pt idx="70">
                  <c:v>0.34</c:v>
                </c:pt>
                <c:pt idx="71">
                  <c:v>0.26</c:v>
                </c:pt>
                <c:pt idx="72">
                  <c:v>0.19</c:v>
                </c:pt>
                <c:pt idx="73">
                  <c:v>0.14000000000000001</c:v>
                </c:pt>
                <c:pt idx="74">
                  <c:v>0.1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D-E93B-4045-A22D-6F1C56D55E95}"/>
            </c:ext>
          </c:extLst>
        </c:ser>
        <c:ser>
          <c:idx val="78"/>
          <c:order val="78"/>
          <c:spPr>
            <a:ln w="19050" cap="rnd">
              <a:solidFill>
                <a:schemeClr val="accent2">
                  <a:shade val="9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GRANULO!$L$88:$DH$88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0.32</c:v>
                </c:pt>
                <c:pt idx="39">
                  <c:v>0.55000000000000004</c:v>
                </c:pt>
                <c:pt idx="40">
                  <c:v>0.78</c:v>
                </c:pt>
                <c:pt idx="41">
                  <c:v>1.04</c:v>
                </c:pt>
                <c:pt idx="42">
                  <c:v>1.37</c:v>
                </c:pt>
                <c:pt idx="43">
                  <c:v>1.77</c:v>
                </c:pt>
                <c:pt idx="44">
                  <c:v>2.21</c:v>
                </c:pt>
                <c:pt idx="45">
                  <c:v>2.62</c:v>
                </c:pt>
                <c:pt idx="46">
                  <c:v>2.98</c:v>
                </c:pt>
                <c:pt idx="47">
                  <c:v>3.32</c:v>
                </c:pt>
                <c:pt idx="48">
                  <c:v>3.65</c:v>
                </c:pt>
                <c:pt idx="49">
                  <c:v>4</c:v>
                </c:pt>
                <c:pt idx="50">
                  <c:v>4.3499999999999996</c:v>
                </c:pt>
                <c:pt idx="51">
                  <c:v>4.7</c:v>
                </c:pt>
                <c:pt idx="52">
                  <c:v>5.04</c:v>
                </c:pt>
                <c:pt idx="53">
                  <c:v>5.33</c:v>
                </c:pt>
                <c:pt idx="54">
                  <c:v>5.56</c:v>
                </c:pt>
                <c:pt idx="55">
                  <c:v>5.7</c:v>
                </c:pt>
                <c:pt idx="56">
                  <c:v>5.72</c:v>
                </c:pt>
                <c:pt idx="57">
                  <c:v>5.62</c:v>
                </c:pt>
                <c:pt idx="58">
                  <c:v>5.39</c:v>
                </c:pt>
                <c:pt idx="59">
                  <c:v>5.03</c:v>
                </c:pt>
                <c:pt idx="60">
                  <c:v>4.5599999999999996</c:v>
                </c:pt>
                <c:pt idx="61">
                  <c:v>4.01</c:v>
                </c:pt>
                <c:pt idx="62">
                  <c:v>3.42</c:v>
                </c:pt>
                <c:pt idx="63">
                  <c:v>2.81</c:v>
                </c:pt>
                <c:pt idx="64">
                  <c:v>2.23</c:v>
                </c:pt>
                <c:pt idx="65">
                  <c:v>1.71</c:v>
                </c:pt>
                <c:pt idx="66">
                  <c:v>1.26</c:v>
                </c:pt>
                <c:pt idx="67">
                  <c:v>0.9</c:v>
                </c:pt>
                <c:pt idx="68">
                  <c:v>0.63</c:v>
                </c:pt>
                <c:pt idx="69">
                  <c:v>0.43</c:v>
                </c:pt>
                <c:pt idx="70">
                  <c:v>0.3</c:v>
                </c:pt>
                <c:pt idx="71">
                  <c:v>0.22</c:v>
                </c:pt>
                <c:pt idx="72">
                  <c:v>0.16</c:v>
                </c:pt>
                <c:pt idx="73">
                  <c:v>0.11</c:v>
                </c:pt>
                <c:pt idx="74">
                  <c:v>7.0000000000000007E-2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E-E93B-4045-A22D-6F1C56D55E95}"/>
            </c:ext>
          </c:extLst>
        </c:ser>
        <c:ser>
          <c:idx val="79"/>
          <c:order val="79"/>
          <c:spPr>
            <a:ln w="19050" cap="rnd">
              <a:solidFill>
                <a:schemeClr val="accent2">
                  <a:shade val="9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GRANULO!$L$89:$DH$89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0.09</c:v>
                </c:pt>
                <c:pt idx="38">
                  <c:v>0.25</c:v>
                </c:pt>
                <c:pt idx="39">
                  <c:v>0.43</c:v>
                </c:pt>
                <c:pt idx="40">
                  <c:v>0.61</c:v>
                </c:pt>
                <c:pt idx="41">
                  <c:v>0.81</c:v>
                </c:pt>
                <c:pt idx="42">
                  <c:v>1.06</c:v>
                </c:pt>
                <c:pt idx="43">
                  <c:v>1.37</c:v>
                </c:pt>
                <c:pt idx="44">
                  <c:v>1.71</c:v>
                </c:pt>
                <c:pt idx="45">
                  <c:v>2.04</c:v>
                </c:pt>
                <c:pt idx="46">
                  <c:v>2.34</c:v>
                </c:pt>
                <c:pt idx="47">
                  <c:v>2.63</c:v>
                </c:pt>
                <c:pt idx="48">
                  <c:v>2.96</c:v>
                </c:pt>
                <c:pt idx="49">
                  <c:v>3.32</c:v>
                </c:pt>
                <c:pt idx="50">
                  <c:v>3.72</c:v>
                </c:pt>
                <c:pt idx="51">
                  <c:v>4.1399999999999997</c:v>
                </c:pt>
                <c:pt idx="52">
                  <c:v>4.58</c:v>
                </c:pt>
                <c:pt idx="53">
                  <c:v>4.99</c:v>
                </c:pt>
                <c:pt idx="54">
                  <c:v>5.36</c:v>
                </c:pt>
                <c:pt idx="55">
                  <c:v>5.64</c:v>
                </c:pt>
                <c:pt idx="56">
                  <c:v>5.81</c:v>
                </c:pt>
                <c:pt idx="57">
                  <c:v>5.86</c:v>
                </c:pt>
                <c:pt idx="58">
                  <c:v>5.76</c:v>
                </c:pt>
                <c:pt idx="59">
                  <c:v>5.51</c:v>
                </c:pt>
                <c:pt idx="60">
                  <c:v>5.14</c:v>
                </c:pt>
                <c:pt idx="61">
                  <c:v>4.66</c:v>
                </c:pt>
                <c:pt idx="62">
                  <c:v>4.0999999999999996</c:v>
                </c:pt>
                <c:pt idx="63">
                  <c:v>3.5</c:v>
                </c:pt>
                <c:pt idx="64">
                  <c:v>2.91</c:v>
                </c:pt>
                <c:pt idx="65">
                  <c:v>2.34</c:v>
                </c:pt>
                <c:pt idx="66">
                  <c:v>1.84</c:v>
                </c:pt>
                <c:pt idx="67">
                  <c:v>1.4</c:v>
                </c:pt>
                <c:pt idx="68">
                  <c:v>1.03</c:v>
                </c:pt>
                <c:pt idx="69">
                  <c:v>0.74</c:v>
                </c:pt>
                <c:pt idx="70">
                  <c:v>0.52</c:v>
                </c:pt>
                <c:pt idx="71">
                  <c:v>0.36</c:v>
                </c:pt>
                <c:pt idx="72">
                  <c:v>0.24</c:v>
                </c:pt>
                <c:pt idx="73">
                  <c:v>0.15</c:v>
                </c:pt>
                <c:pt idx="74">
                  <c:v>0.09</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F-E93B-4045-A22D-6F1C56D55E95}"/>
            </c:ext>
          </c:extLst>
        </c:ser>
        <c:ser>
          <c:idx val="80"/>
          <c:order val="80"/>
          <c:spPr>
            <a:ln w="19050" cap="rnd">
              <a:solidFill>
                <a:schemeClr val="accent2">
                  <a:shade val="9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GRANULO!$L$90:$DH$90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0.19</c:v>
                </c:pt>
                <c:pt idx="38">
                  <c:v>0.42</c:v>
                </c:pt>
                <c:pt idx="39">
                  <c:v>0.68</c:v>
                </c:pt>
                <c:pt idx="40">
                  <c:v>0.94</c:v>
                </c:pt>
                <c:pt idx="41">
                  <c:v>1.23</c:v>
                </c:pt>
                <c:pt idx="42">
                  <c:v>1.58</c:v>
                </c:pt>
                <c:pt idx="43">
                  <c:v>2</c:v>
                </c:pt>
                <c:pt idx="44">
                  <c:v>2.46</c:v>
                </c:pt>
                <c:pt idx="45">
                  <c:v>2.89</c:v>
                </c:pt>
                <c:pt idx="46">
                  <c:v>3.26</c:v>
                </c:pt>
                <c:pt idx="47">
                  <c:v>3.61</c:v>
                </c:pt>
                <c:pt idx="48">
                  <c:v>3.95</c:v>
                </c:pt>
                <c:pt idx="49">
                  <c:v>4.3</c:v>
                </c:pt>
                <c:pt idx="50">
                  <c:v>4.6500000000000004</c:v>
                </c:pt>
                <c:pt idx="51">
                  <c:v>4.99</c:v>
                </c:pt>
                <c:pt idx="52">
                  <c:v>5.29</c:v>
                </c:pt>
                <c:pt idx="53">
                  <c:v>5.54</c:v>
                </c:pt>
                <c:pt idx="54">
                  <c:v>5.7</c:v>
                </c:pt>
                <c:pt idx="55">
                  <c:v>5.75</c:v>
                </c:pt>
                <c:pt idx="56">
                  <c:v>5.67</c:v>
                </c:pt>
                <c:pt idx="57">
                  <c:v>5.46</c:v>
                </c:pt>
                <c:pt idx="58">
                  <c:v>5.12</c:v>
                </c:pt>
                <c:pt idx="59">
                  <c:v>4.67</c:v>
                </c:pt>
                <c:pt idx="60">
                  <c:v>4.13</c:v>
                </c:pt>
                <c:pt idx="61">
                  <c:v>3.53</c:v>
                </c:pt>
                <c:pt idx="62">
                  <c:v>2.92</c:v>
                </c:pt>
                <c:pt idx="63">
                  <c:v>2.34</c:v>
                </c:pt>
                <c:pt idx="64">
                  <c:v>1.81</c:v>
                </c:pt>
                <c:pt idx="65">
                  <c:v>1.36</c:v>
                </c:pt>
                <c:pt idx="66">
                  <c:v>1</c:v>
                </c:pt>
                <c:pt idx="67">
                  <c:v>0.72</c:v>
                </c:pt>
                <c:pt idx="68">
                  <c:v>0.52</c:v>
                </c:pt>
                <c:pt idx="69">
                  <c:v>0.38</c:v>
                </c:pt>
                <c:pt idx="70">
                  <c:v>0.28999999999999998</c:v>
                </c:pt>
                <c:pt idx="71">
                  <c:v>0.23</c:v>
                </c:pt>
                <c:pt idx="72">
                  <c:v>0.17</c:v>
                </c:pt>
                <c:pt idx="73">
                  <c:v>0.13</c:v>
                </c:pt>
                <c:pt idx="74">
                  <c:v>0.09</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0-E93B-4045-A22D-6F1C56D55E95}"/>
            </c:ext>
          </c:extLst>
        </c:ser>
        <c:ser>
          <c:idx val="81"/>
          <c:order val="81"/>
          <c:spPr>
            <a:ln w="19050" cap="rnd">
              <a:solidFill>
                <a:schemeClr val="accent2">
                  <a:shade val="9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GRANULO!$L$91:$DH$91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0.35</c:v>
                </c:pt>
                <c:pt idx="39">
                  <c:v>0.57999999999999996</c:v>
                </c:pt>
                <c:pt idx="40">
                  <c:v>0.81</c:v>
                </c:pt>
                <c:pt idx="41">
                  <c:v>1.07</c:v>
                </c:pt>
                <c:pt idx="42">
                  <c:v>1.39</c:v>
                </c:pt>
                <c:pt idx="43">
                  <c:v>1.79</c:v>
                </c:pt>
                <c:pt idx="44">
                  <c:v>2.2200000000000002</c:v>
                </c:pt>
                <c:pt idx="45">
                  <c:v>2.63</c:v>
                </c:pt>
                <c:pt idx="46">
                  <c:v>3</c:v>
                </c:pt>
                <c:pt idx="47">
                  <c:v>3.35</c:v>
                </c:pt>
                <c:pt idx="48">
                  <c:v>3.7</c:v>
                </c:pt>
                <c:pt idx="49">
                  <c:v>4.08</c:v>
                </c:pt>
                <c:pt idx="50">
                  <c:v>4.46</c:v>
                </c:pt>
                <c:pt idx="51">
                  <c:v>4.84</c:v>
                </c:pt>
                <c:pt idx="52">
                  <c:v>5.2</c:v>
                </c:pt>
                <c:pt idx="53">
                  <c:v>5.5</c:v>
                </c:pt>
                <c:pt idx="54">
                  <c:v>5.72</c:v>
                </c:pt>
                <c:pt idx="55">
                  <c:v>5.84</c:v>
                </c:pt>
                <c:pt idx="56">
                  <c:v>5.82</c:v>
                </c:pt>
                <c:pt idx="57">
                  <c:v>5.67</c:v>
                </c:pt>
                <c:pt idx="58">
                  <c:v>5.37</c:v>
                </c:pt>
                <c:pt idx="59">
                  <c:v>4.95</c:v>
                </c:pt>
                <c:pt idx="60">
                  <c:v>4.42</c:v>
                </c:pt>
                <c:pt idx="61">
                  <c:v>3.82</c:v>
                </c:pt>
                <c:pt idx="62">
                  <c:v>3.2</c:v>
                </c:pt>
                <c:pt idx="63">
                  <c:v>2.58</c:v>
                </c:pt>
                <c:pt idx="64">
                  <c:v>2.02</c:v>
                </c:pt>
                <c:pt idx="65">
                  <c:v>1.52</c:v>
                </c:pt>
                <c:pt idx="66">
                  <c:v>1.1200000000000001</c:v>
                </c:pt>
                <c:pt idx="67">
                  <c:v>0.81</c:v>
                </c:pt>
                <c:pt idx="68">
                  <c:v>0.57999999999999996</c:v>
                </c:pt>
                <c:pt idx="69">
                  <c:v>0.42</c:v>
                </c:pt>
                <c:pt idx="70">
                  <c:v>0.32</c:v>
                </c:pt>
                <c:pt idx="71">
                  <c:v>0.24</c:v>
                </c:pt>
                <c:pt idx="72">
                  <c:v>0.19</c:v>
                </c:pt>
                <c:pt idx="73">
                  <c:v>0.14000000000000001</c:v>
                </c:pt>
                <c:pt idx="74">
                  <c:v>0.1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1-E93B-4045-A22D-6F1C56D55E95}"/>
            </c:ext>
          </c:extLst>
        </c:ser>
        <c:ser>
          <c:idx val="82"/>
          <c:order val="82"/>
          <c:spPr>
            <a:ln w="19050" cap="rnd">
              <a:solidFill>
                <a:schemeClr val="accent2">
                  <a:shade val="9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GRANULO!$L$92:$DH$92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0.09</c:v>
                </c:pt>
                <c:pt idx="39">
                  <c:v>0.2</c:v>
                </c:pt>
                <c:pt idx="40">
                  <c:v>0.31</c:v>
                </c:pt>
                <c:pt idx="41">
                  <c:v>0.45</c:v>
                </c:pt>
                <c:pt idx="42">
                  <c:v>0.65</c:v>
                </c:pt>
                <c:pt idx="43">
                  <c:v>0.9</c:v>
                </c:pt>
                <c:pt idx="44">
                  <c:v>1.19</c:v>
                </c:pt>
                <c:pt idx="45">
                  <c:v>1.47</c:v>
                </c:pt>
                <c:pt idx="46">
                  <c:v>1.72</c:v>
                </c:pt>
                <c:pt idx="47">
                  <c:v>1.95</c:v>
                </c:pt>
                <c:pt idx="48">
                  <c:v>2.2200000000000002</c:v>
                </c:pt>
                <c:pt idx="49">
                  <c:v>2.52</c:v>
                </c:pt>
                <c:pt idx="50">
                  <c:v>2.88</c:v>
                </c:pt>
                <c:pt idx="51">
                  <c:v>3.29</c:v>
                </c:pt>
                <c:pt idx="52">
                  <c:v>3.73</c:v>
                </c:pt>
                <c:pt idx="53">
                  <c:v>4.2</c:v>
                </c:pt>
                <c:pt idx="54">
                  <c:v>4.66</c:v>
                </c:pt>
                <c:pt idx="55">
                  <c:v>5.09</c:v>
                </c:pt>
                <c:pt idx="56">
                  <c:v>5.44</c:v>
                </c:pt>
                <c:pt idx="57">
                  <c:v>5.69</c:v>
                </c:pt>
                <c:pt idx="58">
                  <c:v>5.81</c:v>
                </c:pt>
                <c:pt idx="59">
                  <c:v>5.81</c:v>
                </c:pt>
                <c:pt idx="60">
                  <c:v>5.66</c:v>
                </c:pt>
                <c:pt idx="61">
                  <c:v>5.38</c:v>
                </c:pt>
                <c:pt idx="62">
                  <c:v>5</c:v>
                </c:pt>
                <c:pt idx="63">
                  <c:v>4.53</c:v>
                </c:pt>
                <c:pt idx="64">
                  <c:v>4.01</c:v>
                </c:pt>
                <c:pt idx="65">
                  <c:v>3.47</c:v>
                </c:pt>
                <c:pt idx="66">
                  <c:v>2.93</c:v>
                </c:pt>
                <c:pt idx="67">
                  <c:v>2.41</c:v>
                </c:pt>
                <c:pt idx="68">
                  <c:v>1.93</c:v>
                </c:pt>
                <c:pt idx="69">
                  <c:v>1.5</c:v>
                </c:pt>
                <c:pt idx="70">
                  <c:v>1.1200000000000001</c:v>
                </c:pt>
                <c:pt idx="71">
                  <c:v>0.8</c:v>
                </c:pt>
                <c:pt idx="72">
                  <c:v>0.54</c:v>
                </c:pt>
                <c:pt idx="73">
                  <c:v>0.32</c:v>
                </c:pt>
                <c:pt idx="74">
                  <c:v>0.11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2-E93B-4045-A22D-6F1C56D55E95}"/>
            </c:ext>
          </c:extLst>
        </c:ser>
        <c:ser>
          <c:idx val="83"/>
          <c:order val="83"/>
          <c:spPr>
            <a:ln w="19050" cap="rnd">
              <a:solidFill>
                <a:schemeClr val="accent2">
                  <a:shade val="9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GRANULO!$L$93:$DH$93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0.32</c:v>
                </c:pt>
                <c:pt idx="39">
                  <c:v>0.53</c:v>
                </c:pt>
                <c:pt idx="40">
                  <c:v>0.73</c:v>
                </c:pt>
                <c:pt idx="41">
                  <c:v>0.95</c:v>
                </c:pt>
                <c:pt idx="42">
                  <c:v>1.22</c:v>
                </c:pt>
                <c:pt idx="43">
                  <c:v>1.53</c:v>
                </c:pt>
                <c:pt idx="44">
                  <c:v>1.87</c:v>
                </c:pt>
                <c:pt idx="45">
                  <c:v>2.1800000000000002</c:v>
                </c:pt>
                <c:pt idx="46">
                  <c:v>2.44</c:v>
                </c:pt>
                <c:pt idx="47">
                  <c:v>2.7</c:v>
                </c:pt>
                <c:pt idx="48">
                  <c:v>2.97</c:v>
                </c:pt>
                <c:pt idx="49">
                  <c:v>3.27</c:v>
                </c:pt>
                <c:pt idx="50">
                  <c:v>3.61</c:v>
                </c:pt>
                <c:pt idx="51">
                  <c:v>3.99</c:v>
                </c:pt>
                <c:pt idx="52">
                  <c:v>4.3899999999999997</c:v>
                </c:pt>
                <c:pt idx="53">
                  <c:v>4.78</c:v>
                </c:pt>
                <c:pt idx="54">
                  <c:v>5.15</c:v>
                </c:pt>
                <c:pt idx="55">
                  <c:v>5.45</c:v>
                </c:pt>
                <c:pt idx="56">
                  <c:v>5.65</c:v>
                </c:pt>
                <c:pt idx="57">
                  <c:v>5.74</c:v>
                </c:pt>
                <c:pt idx="58">
                  <c:v>5.69</c:v>
                </c:pt>
                <c:pt idx="59">
                  <c:v>5.5</c:v>
                </c:pt>
                <c:pt idx="60">
                  <c:v>5.17</c:v>
                </c:pt>
                <c:pt idx="61">
                  <c:v>4.72</c:v>
                </c:pt>
                <c:pt idx="62">
                  <c:v>4.18</c:v>
                </c:pt>
                <c:pt idx="63">
                  <c:v>3.6</c:v>
                </c:pt>
                <c:pt idx="64">
                  <c:v>2.99</c:v>
                </c:pt>
                <c:pt idx="65">
                  <c:v>2.41</c:v>
                </c:pt>
                <c:pt idx="66">
                  <c:v>1.87</c:v>
                </c:pt>
                <c:pt idx="67">
                  <c:v>1.4</c:v>
                </c:pt>
                <c:pt idx="68">
                  <c:v>1.01</c:v>
                </c:pt>
                <c:pt idx="69">
                  <c:v>0.7</c:v>
                </c:pt>
                <c:pt idx="70">
                  <c:v>0.47</c:v>
                </c:pt>
                <c:pt idx="71">
                  <c:v>0.31</c:v>
                </c:pt>
                <c:pt idx="72">
                  <c:v>0.19</c:v>
                </c:pt>
                <c:pt idx="73">
                  <c:v>0.12</c:v>
                </c:pt>
                <c:pt idx="74">
                  <c:v>7.0000000000000007E-2</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3-E93B-4045-A22D-6F1C56D55E95}"/>
            </c:ext>
          </c:extLst>
        </c:ser>
        <c:ser>
          <c:idx val="84"/>
          <c:order val="84"/>
          <c:spPr>
            <a:ln w="19050" cap="rnd">
              <a:solidFill>
                <a:schemeClr val="accent2">
                  <a:shade val="9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GRANULO!$L$94:$DH$94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0.18</c:v>
                </c:pt>
                <c:pt idx="38">
                  <c:v>0.39</c:v>
                </c:pt>
                <c:pt idx="39">
                  <c:v>0.63</c:v>
                </c:pt>
                <c:pt idx="40">
                  <c:v>0.86</c:v>
                </c:pt>
                <c:pt idx="41">
                  <c:v>1.1000000000000001</c:v>
                </c:pt>
                <c:pt idx="42">
                  <c:v>1.39</c:v>
                </c:pt>
                <c:pt idx="43">
                  <c:v>1.74</c:v>
                </c:pt>
                <c:pt idx="44">
                  <c:v>2.11</c:v>
                </c:pt>
                <c:pt idx="45">
                  <c:v>2.44</c:v>
                </c:pt>
                <c:pt idx="46">
                  <c:v>2.71</c:v>
                </c:pt>
                <c:pt idx="47">
                  <c:v>2.96</c:v>
                </c:pt>
                <c:pt idx="48">
                  <c:v>3.21</c:v>
                </c:pt>
                <c:pt idx="49">
                  <c:v>3.5</c:v>
                </c:pt>
                <c:pt idx="50">
                  <c:v>3.82</c:v>
                </c:pt>
                <c:pt idx="51">
                  <c:v>4.16</c:v>
                </c:pt>
                <c:pt idx="52">
                  <c:v>4.5199999999999996</c:v>
                </c:pt>
                <c:pt idx="53">
                  <c:v>4.88</c:v>
                </c:pt>
                <c:pt idx="54">
                  <c:v>5.2</c:v>
                </c:pt>
                <c:pt idx="55">
                  <c:v>5.44</c:v>
                </c:pt>
                <c:pt idx="56">
                  <c:v>5.59</c:v>
                </c:pt>
                <c:pt idx="57">
                  <c:v>5.61</c:v>
                </c:pt>
                <c:pt idx="58">
                  <c:v>5.49</c:v>
                </c:pt>
                <c:pt idx="59">
                  <c:v>5.24</c:v>
                </c:pt>
                <c:pt idx="60">
                  <c:v>4.8499999999999996</c:v>
                </c:pt>
                <c:pt idx="61">
                  <c:v>4.3600000000000003</c:v>
                </c:pt>
                <c:pt idx="62">
                  <c:v>3.8</c:v>
                </c:pt>
                <c:pt idx="63">
                  <c:v>3.21</c:v>
                </c:pt>
                <c:pt idx="64">
                  <c:v>2.64</c:v>
                </c:pt>
                <c:pt idx="65">
                  <c:v>2.11</c:v>
                </c:pt>
                <c:pt idx="66">
                  <c:v>1.64</c:v>
                </c:pt>
                <c:pt idx="67">
                  <c:v>1.25</c:v>
                </c:pt>
                <c:pt idx="68">
                  <c:v>0.93</c:v>
                </c:pt>
                <c:pt idx="69">
                  <c:v>0.69</c:v>
                </c:pt>
                <c:pt idx="70">
                  <c:v>0.5</c:v>
                </c:pt>
                <c:pt idx="71">
                  <c:v>0.36</c:v>
                </c:pt>
                <c:pt idx="72">
                  <c:v>0.25</c:v>
                </c:pt>
                <c:pt idx="73">
                  <c:v>0.16</c:v>
                </c:pt>
                <c:pt idx="74">
                  <c:v>0.09</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4-E93B-4045-A22D-6F1C56D55E95}"/>
            </c:ext>
          </c:extLst>
        </c:ser>
        <c:ser>
          <c:idx val="85"/>
          <c:order val="85"/>
          <c:spPr>
            <a:ln w="19050" cap="rnd">
              <a:solidFill>
                <a:schemeClr val="accent2">
                  <a:shade val="8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GRANULO!$L$95:$DH$95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0.18</c:v>
                </c:pt>
                <c:pt idx="39">
                  <c:v>0.33</c:v>
                </c:pt>
                <c:pt idx="40">
                  <c:v>0.48</c:v>
                </c:pt>
                <c:pt idx="41">
                  <c:v>0.64</c:v>
                </c:pt>
                <c:pt idx="42">
                  <c:v>0.85</c:v>
                </c:pt>
                <c:pt idx="43">
                  <c:v>1.1200000000000001</c:v>
                </c:pt>
                <c:pt idx="44">
                  <c:v>1.4</c:v>
                </c:pt>
                <c:pt idx="45">
                  <c:v>1.67</c:v>
                </c:pt>
                <c:pt idx="46">
                  <c:v>1.9</c:v>
                </c:pt>
                <c:pt idx="47">
                  <c:v>2.11</c:v>
                </c:pt>
                <c:pt idx="48">
                  <c:v>2.36</c:v>
                </c:pt>
                <c:pt idx="49">
                  <c:v>2.65</c:v>
                </c:pt>
                <c:pt idx="50">
                  <c:v>3</c:v>
                </c:pt>
                <c:pt idx="51">
                  <c:v>3.41</c:v>
                </c:pt>
                <c:pt idx="52">
                  <c:v>3.87</c:v>
                </c:pt>
                <c:pt idx="53">
                  <c:v>4.3499999999999996</c:v>
                </c:pt>
                <c:pt idx="54">
                  <c:v>4.84</c:v>
                </c:pt>
                <c:pt idx="55">
                  <c:v>5.28</c:v>
                </c:pt>
                <c:pt idx="56">
                  <c:v>5.64</c:v>
                </c:pt>
                <c:pt idx="57">
                  <c:v>5.88</c:v>
                </c:pt>
                <c:pt idx="58">
                  <c:v>5.98</c:v>
                </c:pt>
                <c:pt idx="59">
                  <c:v>5.92</c:v>
                </c:pt>
                <c:pt idx="60">
                  <c:v>5.7</c:v>
                </c:pt>
                <c:pt idx="61">
                  <c:v>5.33</c:v>
                </c:pt>
                <c:pt idx="62">
                  <c:v>4.8499999999999996</c:v>
                </c:pt>
                <c:pt idx="63">
                  <c:v>4.28</c:v>
                </c:pt>
                <c:pt idx="64">
                  <c:v>3.68</c:v>
                </c:pt>
                <c:pt idx="65">
                  <c:v>3.07</c:v>
                </c:pt>
                <c:pt idx="66">
                  <c:v>2.4900000000000002</c:v>
                </c:pt>
                <c:pt idx="67">
                  <c:v>1.96</c:v>
                </c:pt>
                <c:pt idx="68">
                  <c:v>1.5</c:v>
                </c:pt>
                <c:pt idx="69">
                  <c:v>1.1100000000000001</c:v>
                </c:pt>
                <c:pt idx="70">
                  <c:v>0.8</c:v>
                </c:pt>
                <c:pt idx="71">
                  <c:v>0.55000000000000004</c:v>
                </c:pt>
                <c:pt idx="72">
                  <c:v>0.37</c:v>
                </c:pt>
                <c:pt idx="73">
                  <c:v>0.23</c:v>
                </c:pt>
                <c:pt idx="74">
                  <c:v>0.14000000000000001</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5-E93B-4045-A22D-6F1C56D55E95}"/>
            </c:ext>
          </c:extLst>
        </c:ser>
        <c:ser>
          <c:idx val="86"/>
          <c:order val="86"/>
          <c:spPr>
            <a:ln w="19050" cap="rnd">
              <a:solidFill>
                <a:schemeClr val="accent2">
                  <a:shade val="8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GRANULO!$L$96:$DH$96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0.15</c:v>
                </c:pt>
                <c:pt idx="39">
                  <c:v>0.28999999999999998</c:v>
                </c:pt>
                <c:pt idx="40">
                  <c:v>0.44</c:v>
                </c:pt>
                <c:pt idx="41">
                  <c:v>0.61</c:v>
                </c:pt>
                <c:pt idx="42">
                  <c:v>0.84</c:v>
                </c:pt>
                <c:pt idx="43">
                  <c:v>1.1299999999999999</c:v>
                </c:pt>
                <c:pt idx="44">
                  <c:v>1.47</c:v>
                </c:pt>
                <c:pt idx="45">
                  <c:v>1.79</c:v>
                </c:pt>
                <c:pt idx="46">
                  <c:v>2.0699999999999998</c:v>
                </c:pt>
                <c:pt idx="47">
                  <c:v>2.35</c:v>
                </c:pt>
                <c:pt idx="48">
                  <c:v>2.66</c:v>
                </c:pt>
                <c:pt idx="49">
                  <c:v>3.01</c:v>
                </c:pt>
                <c:pt idx="50">
                  <c:v>3.42</c:v>
                </c:pt>
                <c:pt idx="51">
                  <c:v>3.87</c:v>
                </c:pt>
                <c:pt idx="52">
                  <c:v>4.3499999999999996</c:v>
                </c:pt>
                <c:pt idx="53">
                  <c:v>4.84</c:v>
                </c:pt>
                <c:pt idx="54">
                  <c:v>5.3</c:v>
                </c:pt>
                <c:pt idx="55">
                  <c:v>5.7</c:v>
                </c:pt>
                <c:pt idx="56">
                  <c:v>5.99</c:v>
                </c:pt>
                <c:pt idx="57">
                  <c:v>6.14</c:v>
                </c:pt>
                <c:pt idx="58">
                  <c:v>6.14</c:v>
                </c:pt>
                <c:pt idx="59">
                  <c:v>5.96</c:v>
                </c:pt>
                <c:pt idx="60">
                  <c:v>5.62</c:v>
                </c:pt>
                <c:pt idx="61">
                  <c:v>5.14</c:v>
                </c:pt>
                <c:pt idx="62">
                  <c:v>4.54</c:v>
                </c:pt>
                <c:pt idx="63">
                  <c:v>3.89</c:v>
                </c:pt>
                <c:pt idx="64">
                  <c:v>3.21</c:v>
                </c:pt>
                <c:pt idx="65">
                  <c:v>2.57</c:v>
                </c:pt>
                <c:pt idx="66">
                  <c:v>1.98</c:v>
                </c:pt>
                <c:pt idx="67">
                  <c:v>1.47</c:v>
                </c:pt>
                <c:pt idx="68">
                  <c:v>1.06</c:v>
                </c:pt>
                <c:pt idx="69">
                  <c:v>0.74</c:v>
                </c:pt>
                <c:pt idx="70">
                  <c:v>0.51</c:v>
                </c:pt>
                <c:pt idx="71">
                  <c:v>0.34</c:v>
                </c:pt>
                <c:pt idx="72">
                  <c:v>0.22</c:v>
                </c:pt>
                <c:pt idx="73">
                  <c:v>0.13</c:v>
                </c:pt>
                <c:pt idx="74">
                  <c:v>0.06</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6-E93B-4045-A22D-6F1C56D55E95}"/>
            </c:ext>
          </c:extLst>
        </c:ser>
        <c:ser>
          <c:idx val="87"/>
          <c:order val="87"/>
          <c:spPr>
            <a:ln w="19050" cap="rnd">
              <a:solidFill>
                <a:schemeClr val="accent2">
                  <a:shade val="8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GRANULO!$L$97:$DH$97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0.18</c:v>
                </c:pt>
                <c:pt idx="38">
                  <c:v>0.38</c:v>
                </c:pt>
                <c:pt idx="39">
                  <c:v>0.61</c:v>
                </c:pt>
                <c:pt idx="40">
                  <c:v>0.83</c:v>
                </c:pt>
                <c:pt idx="41">
                  <c:v>1.06</c:v>
                </c:pt>
                <c:pt idx="42">
                  <c:v>1.33</c:v>
                </c:pt>
                <c:pt idx="43">
                  <c:v>1.65</c:v>
                </c:pt>
                <c:pt idx="44">
                  <c:v>1.97</c:v>
                </c:pt>
                <c:pt idx="45">
                  <c:v>2.25</c:v>
                </c:pt>
                <c:pt idx="46">
                  <c:v>2.48</c:v>
                </c:pt>
                <c:pt idx="47">
                  <c:v>2.69</c:v>
                </c:pt>
                <c:pt idx="48">
                  <c:v>2.9</c:v>
                </c:pt>
                <c:pt idx="49">
                  <c:v>3.14</c:v>
                </c:pt>
                <c:pt idx="50">
                  <c:v>3.42</c:v>
                </c:pt>
                <c:pt idx="51">
                  <c:v>3.73</c:v>
                </c:pt>
                <c:pt idx="52">
                  <c:v>4.07</c:v>
                </c:pt>
                <c:pt idx="53">
                  <c:v>4.42</c:v>
                </c:pt>
                <c:pt idx="54">
                  <c:v>4.76</c:v>
                </c:pt>
                <c:pt idx="55">
                  <c:v>5.05</c:v>
                </c:pt>
                <c:pt idx="56">
                  <c:v>5.26</c:v>
                </c:pt>
                <c:pt idx="57">
                  <c:v>5.37</c:v>
                </c:pt>
                <c:pt idx="58">
                  <c:v>5.36</c:v>
                </c:pt>
                <c:pt idx="59">
                  <c:v>5.22</c:v>
                </c:pt>
                <c:pt idx="60">
                  <c:v>4.97</c:v>
                </c:pt>
                <c:pt idx="61">
                  <c:v>4.6100000000000003</c:v>
                </c:pt>
                <c:pt idx="62">
                  <c:v>4.17</c:v>
                </c:pt>
                <c:pt idx="63">
                  <c:v>3.68</c:v>
                </c:pt>
                <c:pt idx="64">
                  <c:v>3.18</c:v>
                </c:pt>
                <c:pt idx="65">
                  <c:v>2.68</c:v>
                </c:pt>
                <c:pt idx="66">
                  <c:v>2.21</c:v>
                </c:pt>
                <c:pt idx="67">
                  <c:v>1.79</c:v>
                </c:pt>
                <c:pt idx="68">
                  <c:v>1.41</c:v>
                </c:pt>
                <c:pt idx="69">
                  <c:v>1.08</c:v>
                </c:pt>
                <c:pt idx="70">
                  <c:v>0.8</c:v>
                </c:pt>
                <c:pt idx="71">
                  <c:v>0.56000000000000005</c:v>
                </c:pt>
                <c:pt idx="72">
                  <c:v>0.37</c:v>
                </c:pt>
                <c:pt idx="73">
                  <c:v>0.23</c:v>
                </c:pt>
                <c:pt idx="74">
                  <c:v>0.12</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7-E93B-4045-A22D-6F1C56D55E95}"/>
            </c:ext>
          </c:extLst>
        </c:ser>
        <c:ser>
          <c:idx val="88"/>
          <c:order val="88"/>
          <c:spPr>
            <a:ln w="19050" cap="rnd">
              <a:solidFill>
                <a:schemeClr val="accent2">
                  <a:shade val="8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GRANULO!$L$98:$DH$98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0.16</c:v>
                </c:pt>
                <c:pt idx="37">
                  <c:v>0.39</c:v>
                </c:pt>
                <c:pt idx="38">
                  <c:v>0.67</c:v>
                </c:pt>
                <c:pt idx="39">
                  <c:v>0.97</c:v>
                </c:pt>
                <c:pt idx="40">
                  <c:v>1.27</c:v>
                </c:pt>
                <c:pt idx="41">
                  <c:v>1.58</c:v>
                </c:pt>
                <c:pt idx="42">
                  <c:v>1.92</c:v>
                </c:pt>
                <c:pt idx="43">
                  <c:v>2.2799999999999998</c:v>
                </c:pt>
                <c:pt idx="44">
                  <c:v>2.63</c:v>
                </c:pt>
                <c:pt idx="45">
                  <c:v>2.9</c:v>
                </c:pt>
                <c:pt idx="46">
                  <c:v>3.08</c:v>
                </c:pt>
                <c:pt idx="47">
                  <c:v>3.21</c:v>
                </c:pt>
                <c:pt idx="48">
                  <c:v>3.32</c:v>
                </c:pt>
                <c:pt idx="49">
                  <c:v>3.44</c:v>
                </c:pt>
                <c:pt idx="50">
                  <c:v>3.6</c:v>
                </c:pt>
                <c:pt idx="51">
                  <c:v>3.79</c:v>
                </c:pt>
                <c:pt idx="52">
                  <c:v>4.01</c:v>
                </c:pt>
                <c:pt idx="53">
                  <c:v>4.2699999999999996</c:v>
                </c:pt>
                <c:pt idx="54">
                  <c:v>4.53</c:v>
                </c:pt>
                <c:pt idx="55">
                  <c:v>4.78</c:v>
                </c:pt>
                <c:pt idx="56">
                  <c:v>4.9800000000000004</c:v>
                </c:pt>
                <c:pt idx="57">
                  <c:v>5.09</c:v>
                </c:pt>
                <c:pt idx="58">
                  <c:v>5.0999999999999996</c:v>
                </c:pt>
                <c:pt idx="59">
                  <c:v>4.99</c:v>
                </c:pt>
                <c:pt idx="60">
                  <c:v>4.74</c:v>
                </c:pt>
                <c:pt idx="61">
                  <c:v>4.37</c:v>
                </c:pt>
                <c:pt idx="62">
                  <c:v>3.91</c:v>
                </c:pt>
                <c:pt idx="63">
                  <c:v>3.38</c:v>
                </c:pt>
                <c:pt idx="64">
                  <c:v>2.83</c:v>
                </c:pt>
                <c:pt idx="65">
                  <c:v>2.2999999999999998</c:v>
                </c:pt>
                <c:pt idx="66">
                  <c:v>1.81</c:v>
                </c:pt>
                <c:pt idx="67">
                  <c:v>1.37</c:v>
                </c:pt>
                <c:pt idx="68">
                  <c:v>0.99</c:v>
                </c:pt>
                <c:pt idx="69">
                  <c:v>0.68</c:v>
                </c:pt>
                <c:pt idx="70">
                  <c:v>0.43</c:v>
                </c:pt>
                <c:pt idx="71">
                  <c:v>0.21</c:v>
                </c:pt>
                <c:pt idx="72">
                  <c:v>0.03</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8-E93B-4045-A22D-6F1C56D55E95}"/>
            </c:ext>
          </c:extLst>
        </c:ser>
        <c:ser>
          <c:idx val="89"/>
          <c:order val="89"/>
          <c:spPr>
            <a:ln w="19050" cap="rnd">
              <a:solidFill>
                <a:schemeClr val="accent2">
                  <a:shade val="8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GRANULO!$L$99:$DH$99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0.04</c:v>
                </c:pt>
                <c:pt idx="37">
                  <c:v>0.22</c:v>
                </c:pt>
                <c:pt idx="38">
                  <c:v>0.44</c:v>
                </c:pt>
                <c:pt idx="39">
                  <c:v>0.68</c:v>
                </c:pt>
                <c:pt idx="40">
                  <c:v>0.92</c:v>
                </c:pt>
                <c:pt idx="41">
                  <c:v>1.17</c:v>
                </c:pt>
                <c:pt idx="42">
                  <c:v>1.46</c:v>
                </c:pt>
                <c:pt idx="43">
                  <c:v>1.81</c:v>
                </c:pt>
                <c:pt idx="44">
                  <c:v>2.16</c:v>
                </c:pt>
                <c:pt idx="45">
                  <c:v>2.48</c:v>
                </c:pt>
                <c:pt idx="46">
                  <c:v>2.75</c:v>
                </c:pt>
                <c:pt idx="47">
                  <c:v>3</c:v>
                </c:pt>
                <c:pt idx="48">
                  <c:v>3.25</c:v>
                </c:pt>
                <c:pt idx="49">
                  <c:v>3.52</c:v>
                </c:pt>
                <c:pt idx="50">
                  <c:v>3.83</c:v>
                </c:pt>
                <c:pt idx="51">
                  <c:v>4.1500000000000004</c:v>
                </c:pt>
                <c:pt idx="52">
                  <c:v>4.49</c:v>
                </c:pt>
                <c:pt idx="53">
                  <c:v>4.82</c:v>
                </c:pt>
                <c:pt idx="54">
                  <c:v>5.1100000000000003</c:v>
                </c:pt>
                <c:pt idx="55">
                  <c:v>5.34</c:v>
                </c:pt>
                <c:pt idx="56">
                  <c:v>5.48</c:v>
                </c:pt>
                <c:pt idx="57">
                  <c:v>5.51</c:v>
                </c:pt>
                <c:pt idx="58">
                  <c:v>5.41</c:v>
                </c:pt>
                <c:pt idx="59">
                  <c:v>5.17</c:v>
                </c:pt>
                <c:pt idx="60">
                  <c:v>4.8099999999999996</c:v>
                </c:pt>
                <c:pt idx="61">
                  <c:v>4.3499999999999996</c:v>
                </c:pt>
                <c:pt idx="62">
                  <c:v>3.81</c:v>
                </c:pt>
                <c:pt idx="63">
                  <c:v>3.23</c:v>
                </c:pt>
                <c:pt idx="64">
                  <c:v>2.65</c:v>
                </c:pt>
                <c:pt idx="65">
                  <c:v>2.11</c:v>
                </c:pt>
                <c:pt idx="66">
                  <c:v>1.63</c:v>
                </c:pt>
                <c:pt idx="67">
                  <c:v>1.22</c:v>
                </c:pt>
                <c:pt idx="68">
                  <c:v>0.89</c:v>
                </c:pt>
                <c:pt idx="69">
                  <c:v>0.64</c:v>
                </c:pt>
                <c:pt idx="70">
                  <c:v>0.46</c:v>
                </c:pt>
                <c:pt idx="71">
                  <c:v>0.33</c:v>
                </c:pt>
                <c:pt idx="72">
                  <c:v>0.24</c:v>
                </c:pt>
                <c:pt idx="73">
                  <c:v>0.17</c:v>
                </c:pt>
                <c:pt idx="74">
                  <c:v>0.12</c:v>
                </c:pt>
                <c:pt idx="75">
                  <c:v>0.09</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9-E93B-4045-A22D-6F1C56D55E95}"/>
            </c:ext>
          </c:extLst>
        </c:ser>
        <c:ser>
          <c:idx val="90"/>
          <c:order val="90"/>
          <c:spPr>
            <a:ln w="19050" cap="rnd">
              <a:solidFill>
                <a:schemeClr val="accent2">
                  <a:shade val="8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GRANULO!$L$100:$DH$100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0.02</c:v>
                </c:pt>
                <c:pt idx="37">
                  <c:v>0.22</c:v>
                </c:pt>
                <c:pt idx="38">
                  <c:v>0.44</c:v>
                </c:pt>
                <c:pt idx="39">
                  <c:v>0.68</c:v>
                </c:pt>
                <c:pt idx="40">
                  <c:v>0.92</c:v>
                </c:pt>
                <c:pt idx="41">
                  <c:v>1.18</c:v>
                </c:pt>
                <c:pt idx="42">
                  <c:v>1.47</c:v>
                </c:pt>
                <c:pt idx="43">
                  <c:v>1.81</c:v>
                </c:pt>
                <c:pt idx="44">
                  <c:v>2.15</c:v>
                </c:pt>
                <c:pt idx="45">
                  <c:v>2.46</c:v>
                </c:pt>
                <c:pt idx="46">
                  <c:v>2.71</c:v>
                </c:pt>
                <c:pt idx="47">
                  <c:v>2.92</c:v>
                </c:pt>
                <c:pt idx="48">
                  <c:v>3.14</c:v>
                </c:pt>
                <c:pt idx="49">
                  <c:v>3.38</c:v>
                </c:pt>
                <c:pt idx="50">
                  <c:v>3.66</c:v>
                </c:pt>
                <c:pt idx="51">
                  <c:v>3.97</c:v>
                </c:pt>
                <c:pt idx="52">
                  <c:v>4.3</c:v>
                </c:pt>
                <c:pt idx="53">
                  <c:v>4.6399999999999997</c:v>
                </c:pt>
                <c:pt idx="54">
                  <c:v>4.96</c:v>
                </c:pt>
                <c:pt idx="55">
                  <c:v>5.23</c:v>
                </c:pt>
                <c:pt idx="56">
                  <c:v>5.41</c:v>
                </c:pt>
                <c:pt idx="57">
                  <c:v>5.49</c:v>
                </c:pt>
                <c:pt idx="58">
                  <c:v>5.44</c:v>
                </c:pt>
                <c:pt idx="59">
                  <c:v>5.25</c:v>
                </c:pt>
                <c:pt idx="60">
                  <c:v>4.92</c:v>
                </c:pt>
                <c:pt idx="61">
                  <c:v>4.4800000000000004</c:v>
                </c:pt>
                <c:pt idx="62">
                  <c:v>3.95</c:v>
                </c:pt>
                <c:pt idx="63">
                  <c:v>3.38</c:v>
                </c:pt>
                <c:pt idx="64">
                  <c:v>2.8</c:v>
                </c:pt>
                <c:pt idx="65">
                  <c:v>2.25</c:v>
                </c:pt>
                <c:pt idx="66">
                  <c:v>1.75</c:v>
                </c:pt>
                <c:pt idx="67">
                  <c:v>1.33</c:v>
                </c:pt>
                <c:pt idx="68">
                  <c:v>0.99</c:v>
                </c:pt>
                <c:pt idx="69">
                  <c:v>0.73</c:v>
                </c:pt>
                <c:pt idx="70">
                  <c:v>0.53</c:v>
                </c:pt>
                <c:pt idx="71">
                  <c:v>0.38</c:v>
                </c:pt>
                <c:pt idx="72">
                  <c:v>0.27</c:v>
                </c:pt>
                <c:pt idx="73">
                  <c:v>0.18</c:v>
                </c:pt>
                <c:pt idx="74">
                  <c:v>0.11</c:v>
                </c:pt>
                <c:pt idx="75">
                  <c:v>0.05</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A-E93B-4045-A22D-6F1C56D55E95}"/>
            </c:ext>
          </c:extLst>
        </c:ser>
        <c:ser>
          <c:idx val="91"/>
          <c:order val="91"/>
          <c:spPr>
            <a:ln w="19050" cap="rnd">
              <a:solidFill>
                <a:schemeClr val="accent2">
                  <a:shade val="8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GRANULO!$L$101:$DH$101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0.06</c:v>
                </c:pt>
                <c:pt idx="38">
                  <c:v>0.19</c:v>
                </c:pt>
                <c:pt idx="39">
                  <c:v>0.35</c:v>
                </c:pt>
                <c:pt idx="40">
                  <c:v>0.51</c:v>
                </c:pt>
                <c:pt idx="41">
                  <c:v>0.7</c:v>
                </c:pt>
                <c:pt idx="42">
                  <c:v>0.94</c:v>
                </c:pt>
                <c:pt idx="43">
                  <c:v>1.26</c:v>
                </c:pt>
                <c:pt idx="44">
                  <c:v>1.61</c:v>
                </c:pt>
                <c:pt idx="45">
                  <c:v>1.95</c:v>
                </c:pt>
                <c:pt idx="46">
                  <c:v>2.2599999999999998</c:v>
                </c:pt>
                <c:pt idx="47">
                  <c:v>2.57</c:v>
                </c:pt>
                <c:pt idx="48">
                  <c:v>2.89</c:v>
                </c:pt>
                <c:pt idx="49">
                  <c:v>3.26</c:v>
                </c:pt>
                <c:pt idx="50">
                  <c:v>3.67</c:v>
                </c:pt>
                <c:pt idx="51">
                  <c:v>4.1100000000000003</c:v>
                </c:pt>
                <c:pt idx="52">
                  <c:v>4.5599999999999996</c:v>
                </c:pt>
                <c:pt idx="53">
                  <c:v>5.01</c:v>
                </c:pt>
                <c:pt idx="54">
                  <c:v>5.4</c:v>
                </c:pt>
                <c:pt idx="55">
                  <c:v>5.72</c:v>
                </c:pt>
                <c:pt idx="56">
                  <c:v>5.92</c:v>
                </c:pt>
                <c:pt idx="57">
                  <c:v>5.97</c:v>
                </c:pt>
                <c:pt idx="58">
                  <c:v>5.88</c:v>
                </c:pt>
                <c:pt idx="59">
                  <c:v>5.63</c:v>
                </c:pt>
                <c:pt idx="60">
                  <c:v>5.25</c:v>
                </c:pt>
                <c:pt idx="61">
                  <c:v>4.74</c:v>
                </c:pt>
                <c:pt idx="62">
                  <c:v>4.16</c:v>
                </c:pt>
                <c:pt idx="63">
                  <c:v>3.55</c:v>
                </c:pt>
                <c:pt idx="64">
                  <c:v>2.94</c:v>
                </c:pt>
                <c:pt idx="65">
                  <c:v>2.36</c:v>
                </c:pt>
                <c:pt idx="66">
                  <c:v>1.85</c:v>
                </c:pt>
                <c:pt idx="67">
                  <c:v>1.41</c:v>
                </c:pt>
                <c:pt idx="68">
                  <c:v>1.05</c:v>
                </c:pt>
                <c:pt idx="69">
                  <c:v>0.77</c:v>
                </c:pt>
                <c:pt idx="70">
                  <c:v>0.55000000000000004</c:v>
                </c:pt>
                <c:pt idx="71">
                  <c:v>0.39</c:v>
                </c:pt>
                <c:pt idx="72">
                  <c:v>0.27</c:v>
                </c:pt>
                <c:pt idx="73">
                  <c:v>0.17</c:v>
                </c:pt>
                <c:pt idx="74">
                  <c:v>0.1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B-E93B-4045-A22D-6F1C56D55E95}"/>
            </c:ext>
          </c:extLst>
        </c:ser>
        <c:ser>
          <c:idx val="92"/>
          <c:order val="92"/>
          <c:spPr>
            <a:ln w="19050" cap="rnd">
              <a:solidFill>
                <a:schemeClr val="accent2">
                  <a:shade val="8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GRANULO!$L$102:$DH$102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0.2</c:v>
                </c:pt>
                <c:pt idx="38">
                  <c:v>0.43</c:v>
                </c:pt>
                <c:pt idx="39">
                  <c:v>0.67</c:v>
                </c:pt>
                <c:pt idx="40">
                  <c:v>0.91</c:v>
                </c:pt>
                <c:pt idx="41">
                  <c:v>1.17</c:v>
                </c:pt>
                <c:pt idx="42">
                  <c:v>1.46</c:v>
                </c:pt>
                <c:pt idx="43">
                  <c:v>1.81</c:v>
                </c:pt>
                <c:pt idx="44">
                  <c:v>2.17</c:v>
                </c:pt>
                <c:pt idx="45">
                  <c:v>2.48</c:v>
                </c:pt>
                <c:pt idx="46">
                  <c:v>2.73</c:v>
                </c:pt>
                <c:pt idx="47">
                  <c:v>2.95</c:v>
                </c:pt>
                <c:pt idx="48">
                  <c:v>3.17</c:v>
                </c:pt>
                <c:pt idx="49">
                  <c:v>3.41</c:v>
                </c:pt>
                <c:pt idx="50">
                  <c:v>3.69</c:v>
                </c:pt>
                <c:pt idx="51">
                  <c:v>4</c:v>
                </c:pt>
                <c:pt idx="52">
                  <c:v>4.33</c:v>
                </c:pt>
                <c:pt idx="53">
                  <c:v>4.67</c:v>
                </c:pt>
                <c:pt idx="54">
                  <c:v>4.99</c:v>
                </c:pt>
                <c:pt idx="55">
                  <c:v>5.25</c:v>
                </c:pt>
                <c:pt idx="56">
                  <c:v>5.43</c:v>
                </c:pt>
                <c:pt idx="57">
                  <c:v>5.5</c:v>
                </c:pt>
                <c:pt idx="58">
                  <c:v>5.44</c:v>
                </c:pt>
                <c:pt idx="59">
                  <c:v>5.24</c:v>
                </c:pt>
                <c:pt idx="60">
                  <c:v>4.9000000000000004</c:v>
                </c:pt>
                <c:pt idx="61">
                  <c:v>4.45</c:v>
                </c:pt>
                <c:pt idx="62">
                  <c:v>3.91</c:v>
                </c:pt>
                <c:pt idx="63">
                  <c:v>3.33</c:v>
                </c:pt>
                <c:pt idx="64">
                  <c:v>2.75</c:v>
                </c:pt>
                <c:pt idx="65">
                  <c:v>2.2000000000000002</c:v>
                </c:pt>
                <c:pt idx="66">
                  <c:v>1.71</c:v>
                </c:pt>
                <c:pt idx="67">
                  <c:v>1.31</c:v>
                </c:pt>
                <c:pt idx="68">
                  <c:v>0.98</c:v>
                </c:pt>
                <c:pt idx="69">
                  <c:v>0.74</c:v>
                </c:pt>
                <c:pt idx="70">
                  <c:v>0.55000000000000004</c:v>
                </c:pt>
                <c:pt idx="71">
                  <c:v>0.41</c:v>
                </c:pt>
                <c:pt idx="72">
                  <c:v>0.3</c:v>
                </c:pt>
                <c:pt idx="73">
                  <c:v>0.2</c:v>
                </c:pt>
                <c:pt idx="74">
                  <c:v>0.12</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C-E93B-4045-A22D-6F1C56D55E95}"/>
            </c:ext>
          </c:extLst>
        </c:ser>
        <c:ser>
          <c:idx val="93"/>
          <c:order val="93"/>
          <c:spPr>
            <a:ln w="19050" cap="rnd">
              <a:solidFill>
                <a:schemeClr val="accent2">
                  <a:shade val="8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GRANULO!$L$103:$DH$103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0.17</c:v>
                </c:pt>
                <c:pt idx="38">
                  <c:v>0.37</c:v>
                </c:pt>
                <c:pt idx="39">
                  <c:v>0.59</c:v>
                </c:pt>
                <c:pt idx="40">
                  <c:v>0.8</c:v>
                </c:pt>
                <c:pt idx="41">
                  <c:v>1.04</c:v>
                </c:pt>
                <c:pt idx="42">
                  <c:v>1.32</c:v>
                </c:pt>
                <c:pt idx="43">
                  <c:v>1.65</c:v>
                </c:pt>
                <c:pt idx="44">
                  <c:v>2.0099999999999998</c:v>
                </c:pt>
                <c:pt idx="45">
                  <c:v>2.34</c:v>
                </c:pt>
                <c:pt idx="46">
                  <c:v>2.62</c:v>
                </c:pt>
                <c:pt idx="47">
                  <c:v>2.89</c:v>
                </c:pt>
                <c:pt idx="48">
                  <c:v>3.17</c:v>
                </c:pt>
                <c:pt idx="49">
                  <c:v>3.48</c:v>
                </c:pt>
                <c:pt idx="50">
                  <c:v>3.82</c:v>
                </c:pt>
                <c:pt idx="51">
                  <c:v>4.1900000000000004</c:v>
                </c:pt>
                <c:pt idx="52">
                  <c:v>4.58</c:v>
                </c:pt>
                <c:pt idx="53">
                  <c:v>4.95</c:v>
                </c:pt>
                <c:pt idx="54">
                  <c:v>5.27</c:v>
                </c:pt>
                <c:pt idx="55">
                  <c:v>5.53</c:v>
                </c:pt>
                <c:pt idx="56">
                  <c:v>5.69</c:v>
                </c:pt>
                <c:pt idx="57">
                  <c:v>5.71</c:v>
                </c:pt>
                <c:pt idx="58">
                  <c:v>5.6</c:v>
                </c:pt>
                <c:pt idx="59">
                  <c:v>5.35</c:v>
                </c:pt>
                <c:pt idx="60">
                  <c:v>4.95</c:v>
                </c:pt>
                <c:pt idx="61">
                  <c:v>4.45</c:v>
                </c:pt>
                <c:pt idx="62">
                  <c:v>3.87</c:v>
                </c:pt>
                <c:pt idx="63">
                  <c:v>3.26</c:v>
                </c:pt>
                <c:pt idx="64">
                  <c:v>2.65</c:v>
                </c:pt>
                <c:pt idx="65">
                  <c:v>2.09</c:v>
                </c:pt>
                <c:pt idx="66">
                  <c:v>1.6</c:v>
                </c:pt>
                <c:pt idx="67">
                  <c:v>1.18</c:v>
                </c:pt>
                <c:pt idx="68">
                  <c:v>0.86</c:v>
                </c:pt>
                <c:pt idx="69">
                  <c:v>0.61</c:v>
                </c:pt>
                <c:pt idx="70">
                  <c:v>0.43</c:v>
                </c:pt>
                <c:pt idx="71">
                  <c:v>0.31</c:v>
                </c:pt>
                <c:pt idx="72">
                  <c:v>0.22</c:v>
                </c:pt>
                <c:pt idx="73">
                  <c:v>0.15</c:v>
                </c:pt>
                <c:pt idx="74">
                  <c:v>0.11</c:v>
                </c:pt>
                <c:pt idx="75">
                  <c:v>7.0000000000000007E-2</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D-E93B-4045-A22D-6F1C56D55E95}"/>
            </c:ext>
          </c:extLst>
        </c:ser>
        <c:ser>
          <c:idx val="94"/>
          <c:order val="94"/>
          <c:spPr>
            <a:ln w="19050" cap="rnd">
              <a:solidFill>
                <a:schemeClr val="accent2">
                  <a:shade val="8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GRANULO!$L$104:$DH$104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0.08</c:v>
                </c:pt>
                <c:pt idx="37">
                  <c:v>0.26</c:v>
                </c:pt>
                <c:pt idx="38">
                  <c:v>0.51</c:v>
                </c:pt>
                <c:pt idx="39">
                  <c:v>0.78</c:v>
                </c:pt>
                <c:pt idx="40">
                  <c:v>1.04</c:v>
                </c:pt>
                <c:pt idx="41">
                  <c:v>1.32</c:v>
                </c:pt>
                <c:pt idx="42">
                  <c:v>1.63</c:v>
                </c:pt>
                <c:pt idx="43">
                  <c:v>2</c:v>
                </c:pt>
                <c:pt idx="44">
                  <c:v>2.36</c:v>
                </c:pt>
                <c:pt idx="45">
                  <c:v>2.68</c:v>
                </c:pt>
                <c:pt idx="46">
                  <c:v>2.94</c:v>
                </c:pt>
                <c:pt idx="47">
                  <c:v>3.16</c:v>
                </c:pt>
                <c:pt idx="48">
                  <c:v>3.37</c:v>
                </c:pt>
                <c:pt idx="49">
                  <c:v>3.6</c:v>
                </c:pt>
                <c:pt idx="50">
                  <c:v>3.86</c:v>
                </c:pt>
                <c:pt idx="51">
                  <c:v>4.1399999999999997</c:v>
                </c:pt>
                <c:pt idx="52">
                  <c:v>4.43</c:v>
                </c:pt>
                <c:pt idx="53">
                  <c:v>4.7300000000000004</c:v>
                </c:pt>
                <c:pt idx="54">
                  <c:v>5</c:v>
                </c:pt>
                <c:pt idx="55">
                  <c:v>5.21</c:v>
                </c:pt>
                <c:pt idx="56">
                  <c:v>5.35</c:v>
                </c:pt>
                <c:pt idx="57">
                  <c:v>5.38</c:v>
                </c:pt>
                <c:pt idx="58">
                  <c:v>5.3</c:v>
                </c:pt>
                <c:pt idx="59">
                  <c:v>5.08</c:v>
                </c:pt>
                <c:pt idx="60">
                  <c:v>4.7300000000000004</c:v>
                </c:pt>
                <c:pt idx="61">
                  <c:v>4.28</c:v>
                </c:pt>
                <c:pt idx="62">
                  <c:v>3.75</c:v>
                </c:pt>
                <c:pt idx="63">
                  <c:v>3.17</c:v>
                </c:pt>
                <c:pt idx="64">
                  <c:v>2.6</c:v>
                </c:pt>
                <c:pt idx="65">
                  <c:v>2.0499999999999998</c:v>
                </c:pt>
                <c:pt idx="66">
                  <c:v>1.56</c:v>
                </c:pt>
                <c:pt idx="67">
                  <c:v>1.1499999999999999</c:v>
                </c:pt>
                <c:pt idx="68">
                  <c:v>0.82</c:v>
                </c:pt>
                <c:pt idx="69">
                  <c:v>0.56999999999999995</c:v>
                </c:pt>
                <c:pt idx="70">
                  <c:v>0.39</c:v>
                </c:pt>
                <c:pt idx="71">
                  <c:v>0.27</c:v>
                </c:pt>
                <c:pt idx="72">
                  <c:v>0.19</c:v>
                </c:pt>
                <c:pt idx="73">
                  <c:v>0.13</c:v>
                </c:pt>
                <c:pt idx="74">
                  <c:v>0.09</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E-E93B-4045-A22D-6F1C56D55E95}"/>
            </c:ext>
          </c:extLst>
        </c:ser>
        <c:ser>
          <c:idx val="95"/>
          <c:order val="95"/>
          <c:spPr>
            <a:ln w="19050" cap="rnd">
              <a:solidFill>
                <a:schemeClr val="accent2">
                  <a:shade val="7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GRANULO!$L$105:$DH$105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0.31</c:v>
                </c:pt>
                <c:pt idx="39">
                  <c:v>0.52</c:v>
                </c:pt>
                <c:pt idx="40">
                  <c:v>0.72</c:v>
                </c:pt>
                <c:pt idx="41">
                  <c:v>0.94</c:v>
                </c:pt>
                <c:pt idx="42">
                  <c:v>1.2</c:v>
                </c:pt>
                <c:pt idx="43">
                  <c:v>1.52</c:v>
                </c:pt>
                <c:pt idx="44">
                  <c:v>1.86</c:v>
                </c:pt>
                <c:pt idx="45">
                  <c:v>2.17</c:v>
                </c:pt>
                <c:pt idx="46">
                  <c:v>2.44</c:v>
                </c:pt>
                <c:pt idx="47">
                  <c:v>2.69</c:v>
                </c:pt>
                <c:pt idx="48">
                  <c:v>2.96</c:v>
                </c:pt>
                <c:pt idx="49">
                  <c:v>3.25</c:v>
                </c:pt>
                <c:pt idx="50">
                  <c:v>3.57</c:v>
                </c:pt>
                <c:pt idx="51">
                  <c:v>3.92</c:v>
                </c:pt>
                <c:pt idx="52">
                  <c:v>4.29</c:v>
                </c:pt>
                <c:pt idx="53">
                  <c:v>4.6500000000000004</c:v>
                </c:pt>
                <c:pt idx="54">
                  <c:v>4.99</c:v>
                </c:pt>
                <c:pt idx="55">
                  <c:v>5.27</c:v>
                </c:pt>
                <c:pt idx="56">
                  <c:v>5.46</c:v>
                </c:pt>
                <c:pt idx="57">
                  <c:v>5.54</c:v>
                </c:pt>
                <c:pt idx="58">
                  <c:v>5.5</c:v>
                </c:pt>
                <c:pt idx="59">
                  <c:v>5.33</c:v>
                </c:pt>
                <c:pt idx="60">
                  <c:v>5.03</c:v>
                </c:pt>
                <c:pt idx="61">
                  <c:v>4.63</c:v>
                </c:pt>
                <c:pt idx="62">
                  <c:v>4.13</c:v>
                </c:pt>
                <c:pt idx="63">
                  <c:v>3.59</c:v>
                </c:pt>
                <c:pt idx="64">
                  <c:v>3.04</c:v>
                </c:pt>
                <c:pt idx="65">
                  <c:v>2.5</c:v>
                </c:pt>
                <c:pt idx="66">
                  <c:v>2</c:v>
                </c:pt>
                <c:pt idx="67">
                  <c:v>1.57</c:v>
                </c:pt>
                <c:pt idx="68">
                  <c:v>1.21</c:v>
                </c:pt>
                <c:pt idx="69">
                  <c:v>0.92</c:v>
                </c:pt>
                <c:pt idx="70">
                  <c:v>0.7</c:v>
                </c:pt>
                <c:pt idx="71">
                  <c:v>0.52</c:v>
                </c:pt>
                <c:pt idx="72">
                  <c:v>0.38</c:v>
                </c:pt>
                <c:pt idx="73">
                  <c:v>0.27</c:v>
                </c:pt>
                <c:pt idx="74">
                  <c:v>0.17</c:v>
                </c:pt>
                <c:pt idx="75">
                  <c:v>0.1</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F-E93B-4045-A22D-6F1C56D55E95}"/>
            </c:ext>
          </c:extLst>
        </c:ser>
        <c:ser>
          <c:idx val="96"/>
          <c:order val="96"/>
          <c:spPr>
            <a:ln w="19050" cap="rnd">
              <a:solidFill>
                <a:schemeClr val="accent2">
                  <a:shade val="7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GRANULO!$L$106:$DH$106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0.06</c:v>
                </c:pt>
                <c:pt idx="37">
                  <c:v>0.22</c:v>
                </c:pt>
                <c:pt idx="38">
                  <c:v>0.45</c:v>
                </c:pt>
                <c:pt idx="39">
                  <c:v>0.7</c:v>
                </c:pt>
                <c:pt idx="40">
                  <c:v>0.94</c:v>
                </c:pt>
                <c:pt idx="41">
                  <c:v>1.2</c:v>
                </c:pt>
                <c:pt idx="42">
                  <c:v>1.49</c:v>
                </c:pt>
                <c:pt idx="43">
                  <c:v>1.82</c:v>
                </c:pt>
                <c:pt idx="44">
                  <c:v>2.16</c:v>
                </c:pt>
                <c:pt idx="45">
                  <c:v>2.46</c:v>
                </c:pt>
                <c:pt idx="46">
                  <c:v>2.7</c:v>
                </c:pt>
                <c:pt idx="47">
                  <c:v>2.91</c:v>
                </c:pt>
                <c:pt idx="48">
                  <c:v>3.13</c:v>
                </c:pt>
                <c:pt idx="49">
                  <c:v>3.38</c:v>
                </c:pt>
                <c:pt idx="50">
                  <c:v>3.66</c:v>
                </c:pt>
                <c:pt idx="51">
                  <c:v>3.98</c:v>
                </c:pt>
                <c:pt idx="52">
                  <c:v>4.33</c:v>
                </c:pt>
                <c:pt idx="53">
                  <c:v>4.68</c:v>
                </c:pt>
                <c:pt idx="54">
                  <c:v>5.0199999999999996</c:v>
                </c:pt>
                <c:pt idx="55">
                  <c:v>5.3</c:v>
                </c:pt>
                <c:pt idx="56">
                  <c:v>5.5</c:v>
                </c:pt>
                <c:pt idx="57">
                  <c:v>5.59</c:v>
                </c:pt>
                <c:pt idx="58">
                  <c:v>5.53</c:v>
                </c:pt>
                <c:pt idx="59">
                  <c:v>5.33</c:v>
                </c:pt>
                <c:pt idx="60">
                  <c:v>4.99</c:v>
                </c:pt>
                <c:pt idx="61">
                  <c:v>4.5199999999999996</c:v>
                </c:pt>
                <c:pt idx="62">
                  <c:v>3.96</c:v>
                </c:pt>
                <c:pt idx="63">
                  <c:v>3.35</c:v>
                </c:pt>
                <c:pt idx="64">
                  <c:v>2.74</c:v>
                </c:pt>
                <c:pt idx="65">
                  <c:v>2.16</c:v>
                </c:pt>
                <c:pt idx="66">
                  <c:v>1.65</c:v>
                </c:pt>
                <c:pt idx="67">
                  <c:v>1.22</c:v>
                </c:pt>
                <c:pt idx="68">
                  <c:v>0.88</c:v>
                </c:pt>
                <c:pt idx="69">
                  <c:v>0.63</c:v>
                </c:pt>
                <c:pt idx="70">
                  <c:v>0.45</c:v>
                </c:pt>
                <c:pt idx="71">
                  <c:v>0.33</c:v>
                </c:pt>
                <c:pt idx="72">
                  <c:v>0.24</c:v>
                </c:pt>
                <c:pt idx="73">
                  <c:v>0.17</c:v>
                </c:pt>
                <c:pt idx="74">
                  <c:v>0.11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0-E93B-4045-A22D-6F1C56D55E95}"/>
            </c:ext>
          </c:extLst>
        </c:ser>
        <c:ser>
          <c:idx val="97"/>
          <c:order val="97"/>
          <c:spPr>
            <a:ln w="19050" cap="rnd">
              <a:solidFill>
                <a:schemeClr val="accent2">
                  <a:shade val="7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GRANULO!$L$107:$DH$107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0.15</c:v>
                </c:pt>
                <c:pt idx="37">
                  <c:v>0.39</c:v>
                </c:pt>
                <c:pt idx="38">
                  <c:v>0.69</c:v>
                </c:pt>
                <c:pt idx="39">
                  <c:v>1.01</c:v>
                </c:pt>
                <c:pt idx="40">
                  <c:v>1.33</c:v>
                </c:pt>
                <c:pt idx="41">
                  <c:v>1.66</c:v>
                </c:pt>
                <c:pt idx="42">
                  <c:v>2.0099999999999998</c:v>
                </c:pt>
                <c:pt idx="43">
                  <c:v>2.4</c:v>
                </c:pt>
                <c:pt idx="44">
                  <c:v>2.77</c:v>
                </c:pt>
                <c:pt idx="45">
                  <c:v>3.06</c:v>
                </c:pt>
                <c:pt idx="46">
                  <c:v>3.26</c:v>
                </c:pt>
                <c:pt idx="47">
                  <c:v>3.41</c:v>
                </c:pt>
                <c:pt idx="48">
                  <c:v>3.54</c:v>
                </c:pt>
                <c:pt idx="49">
                  <c:v>3.68</c:v>
                </c:pt>
                <c:pt idx="50">
                  <c:v>3.85</c:v>
                </c:pt>
                <c:pt idx="51">
                  <c:v>4.05</c:v>
                </c:pt>
                <c:pt idx="52">
                  <c:v>4.28</c:v>
                </c:pt>
                <c:pt idx="53">
                  <c:v>4.5199999999999996</c:v>
                </c:pt>
                <c:pt idx="54">
                  <c:v>4.7699999999999996</c:v>
                </c:pt>
                <c:pt idx="55">
                  <c:v>4.97</c:v>
                </c:pt>
                <c:pt idx="56">
                  <c:v>5.1100000000000003</c:v>
                </c:pt>
                <c:pt idx="57">
                  <c:v>5.15</c:v>
                </c:pt>
                <c:pt idx="58">
                  <c:v>5.07</c:v>
                </c:pt>
                <c:pt idx="59">
                  <c:v>4.8499999999999996</c:v>
                </c:pt>
                <c:pt idx="60">
                  <c:v>4.51</c:v>
                </c:pt>
                <c:pt idx="61">
                  <c:v>4.05</c:v>
                </c:pt>
                <c:pt idx="62">
                  <c:v>3.51</c:v>
                </c:pt>
                <c:pt idx="63">
                  <c:v>2.93</c:v>
                </c:pt>
                <c:pt idx="64">
                  <c:v>2.36</c:v>
                </c:pt>
                <c:pt idx="65">
                  <c:v>1.83</c:v>
                </c:pt>
                <c:pt idx="66">
                  <c:v>1.37</c:v>
                </c:pt>
                <c:pt idx="67">
                  <c:v>1</c:v>
                </c:pt>
                <c:pt idx="68">
                  <c:v>0.72</c:v>
                </c:pt>
                <c:pt idx="69">
                  <c:v>0.52</c:v>
                </c:pt>
                <c:pt idx="70">
                  <c:v>0.37</c:v>
                </c:pt>
                <c:pt idx="71">
                  <c:v>0.28000000000000003</c:v>
                </c:pt>
                <c:pt idx="72">
                  <c:v>0.21</c:v>
                </c:pt>
                <c:pt idx="73">
                  <c:v>0.15</c:v>
                </c:pt>
                <c:pt idx="74">
                  <c:v>0.11</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1-E93B-4045-A22D-6F1C56D55E95}"/>
            </c:ext>
          </c:extLst>
        </c:ser>
        <c:ser>
          <c:idx val="98"/>
          <c:order val="98"/>
          <c:spPr>
            <a:ln w="19050" cap="rnd">
              <a:solidFill>
                <a:schemeClr val="accent2">
                  <a:shade val="7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GRANULO!$L$108:$DH$108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c:v>
                </c:pt>
                <c:pt idx="37">
                  <c:v>0.3</c:v>
                </c:pt>
                <c:pt idx="38">
                  <c:v>0.56000000000000005</c:v>
                </c:pt>
                <c:pt idx="39">
                  <c:v>0.85</c:v>
                </c:pt>
                <c:pt idx="40">
                  <c:v>1.1200000000000001</c:v>
                </c:pt>
                <c:pt idx="41">
                  <c:v>1.41</c:v>
                </c:pt>
                <c:pt idx="42">
                  <c:v>1.73</c:v>
                </c:pt>
                <c:pt idx="43">
                  <c:v>2.1</c:v>
                </c:pt>
                <c:pt idx="44">
                  <c:v>2.4500000000000002</c:v>
                </c:pt>
                <c:pt idx="45">
                  <c:v>2.76</c:v>
                </c:pt>
                <c:pt idx="46">
                  <c:v>3</c:v>
                </c:pt>
                <c:pt idx="47">
                  <c:v>3.2</c:v>
                </c:pt>
                <c:pt idx="48">
                  <c:v>3.4</c:v>
                </c:pt>
                <c:pt idx="49">
                  <c:v>3.61</c:v>
                </c:pt>
                <c:pt idx="50">
                  <c:v>3.85</c:v>
                </c:pt>
                <c:pt idx="51">
                  <c:v>4.1100000000000003</c:v>
                </c:pt>
                <c:pt idx="52">
                  <c:v>4.4000000000000004</c:v>
                </c:pt>
                <c:pt idx="53">
                  <c:v>4.68</c:v>
                </c:pt>
                <c:pt idx="54">
                  <c:v>4.95</c:v>
                </c:pt>
                <c:pt idx="55">
                  <c:v>5.16</c:v>
                </c:pt>
                <c:pt idx="56">
                  <c:v>5.3</c:v>
                </c:pt>
                <c:pt idx="57">
                  <c:v>5.32</c:v>
                </c:pt>
                <c:pt idx="58">
                  <c:v>5.23</c:v>
                </c:pt>
                <c:pt idx="59">
                  <c:v>5</c:v>
                </c:pt>
                <c:pt idx="60">
                  <c:v>4.6399999999999997</c:v>
                </c:pt>
                <c:pt idx="61">
                  <c:v>4.18</c:v>
                </c:pt>
                <c:pt idx="62">
                  <c:v>3.65</c:v>
                </c:pt>
                <c:pt idx="63">
                  <c:v>3.07</c:v>
                </c:pt>
                <c:pt idx="64">
                  <c:v>2.5</c:v>
                </c:pt>
                <c:pt idx="65">
                  <c:v>1.97</c:v>
                </c:pt>
                <c:pt idx="66">
                  <c:v>1.5</c:v>
                </c:pt>
                <c:pt idx="67">
                  <c:v>1.1100000000000001</c:v>
                </c:pt>
                <c:pt idx="68">
                  <c:v>0.81</c:v>
                </c:pt>
                <c:pt idx="69">
                  <c:v>0.57999999999999996</c:v>
                </c:pt>
                <c:pt idx="70">
                  <c:v>0.42</c:v>
                </c:pt>
                <c:pt idx="71">
                  <c:v>0.31</c:v>
                </c:pt>
                <c:pt idx="72">
                  <c:v>0.23</c:v>
                </c:pt>
                <c:pt idx="73">
                  <c:v>0.17</c:v>
                </c:pt>
                <c:pt idx="74">
                  <c:v>0.12</c:v>
                </c:pt>
                <c:pt idx="75">
                  <c:v>0.09</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2-E93B-4045-A22D-6F1C56D55E95}"/>
            </c:ext>
          </c:extLst>
        </c:ser>
        <c:ser>
          <c:idx val="99"/>
          <c:order val="99"/>
          <c:spPr>
            <a:ln w="19050" cap="rnd">
              <a:solidFill>
                <a:schemeClr val="accent2">
                  <a:shade val="7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GRANULO!$L$109:$DH$109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0.15</c:v>
                </c:pt>
                <c:pt idx="38">
                  <c:v>0.33</c:v>
                </c:pt>
                <c:pt idx="39">
                  <c:v>0.55000000000000004</c:v>
                </c:pt>
                <c:pt idx="40">
                  <c:v>0.76</c:v>
                </c:pt>
                <c:pt idx="41">
                  <c:v>1</c:v>
                </c:pt>
                <c:pt idx="42">
                  <c:v>1.28</c:v>
                </c:pt>
                <c:pt idx="43">
                  <c:v>1.62</c:v>
                </c:pt>
                <c:pt idx="44">
                  <c:v>1.99</c:v>
                </c:pt>
                <c:pt idx="45">
                  <c:v>2.33</c:v>
                </c:pt>
                <c:pt idx="46">
                  <c:v>2.63</c:v>
                </c:pt>
                <c:pt idx="47">
                  <c:v>2.91</c:v>
                </c:pt>
                <c:pt idx="48">
                  <c:v>3.21</c:v>
                </c:pt>
                <c:pt idx="49">
                  <c:v>3.53</c:v>
                </c:pt>
                <c:pt idx="50">
                  <c:v>3.88</c:v>
                </c:pt>
                <c:pt idx="51">
                  <c:v>4.25</c:v>
                </c:pt>
                <c:pt idx="52">
                  <c:v>4.63</c:v>
                </c:pt>
                <c:pt idx="53">
                  <c:v>4.99</c:v>
                </c:pt>
                <c:pt idx="54">
                  <c:v>5.31</c:v>
                </c:pt>
                <c:pt idx="55">
                  <c:v>5.56</c:v>
                </c:pt>
                <c:pt idx="56">
                  <c:v>5.7</c:v>
                </c:pt>
                <c:pt idx="57">
                  <c:v>5.72</c:v>
                </c:pt>
                <c:pt idx="58">
                  <c:v>5.6</c:v>
                </c:pt>
                <c:pt idx="59">
                  <c:v>5.34</c:v>
                </c:pt>
                <c:pt idx="60">
                  <c:v>4.95</c:v>
                </c:pt>
                <c:pt idx="61">
                  <c:v>4.45</c:v>
                </c:pt>
                <c:pt idx="62">
                  <c:v>3.87</c:v>
                </c:pt>
                <c:pt idx="63">
                  <c:v>3.26</c:v>
                </c:pt>
                <c:pt idx="64">
                  <c:v>2.65</c:v>
                </c:pt>
                <c:pt idx="65">
                  <c:v>2.08</c:v>
                </c:pt>
                <c:pt idx="66">
                  <c:v>1.58</c:v>
                </c:pt>
                <c:pt idx="67">
                  <c:v>1.1599999999999999</c:v>
                </c:pt>
                <c:pt idx="68">
                  <c:v>0.84</c:v>
                </c:pt>
                <c:pt idx="69">
                  <c:v>0.59</c:v>
                </c:pt>
                <c:pt idx="70">
                  <c:v>0.42</c:v>
                </c:pt>
                <c:pt idx="71">
                  <c:v>0.3</c:v>
                </c:pt>
                <c:pt idx="72">
                  <c:v>0.22</c:v>
                </c:pt>
                <c:pt idx="73">
                  <c:v>0.15</c:v>
                </c:pt>
                <c:pt idx="74">
                  <c:v>0.1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3-E93B-4045-A22D-6F1C56D55E95}"/>
            </c:ext>
          </c:extLst>
        </c:ser>
        <c:ser>
          <c:idx val="100"/>
          <c:order val="100"/>
          <c:spPr>
            <a:ln w="19050" cap="rnd">
              <a:solidFill>
                <a:schemeClr val="accent2">
                  <a:shade val="7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GRANULO!$L$110:$DH$110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0.14000000000000001</c:v>
                </c:pt>
                <c:pt idx="37">
                  <c:v>0.38</c:v>
                </c:pt>
                <c:pt idx="38">
                  <c:v>0.69</c:v>
                </c:pt>
                <c:pt idx="39">
                  <c:v>1.02</c:v>
                </c:pt>
                <c:pt idx="40">
                  <c:v>1.34</c:v>
                </c:pt>
                <c:pt idx="41">
                  <c:v>1.67</c:v>
                </c:pt>
                <c:pt idx="42">
                  <c:v>2.0299999999999998</c:v>
                </c:pt>
                <c:pt idx="43">
                  <c:v>2.42</c:v>
                </c:pt>
                <c:pt idx="44">
                  <c:v>2.8</c:v>
                </c:pt>
                <c:pt idx="45">
                  <c:v>3.1</c:v>
                </c:pt>
                <c:pt idx="46">
                  <c:v>3.3</c:v>
                </c:pt>
                <c:pt idx="47">
                  <c:v>3.44</c:v>
                </c:pt>
                <c:pt idx="48">
                  <c:v>3.57</c:v>
                </c:pt>
                <c:pt idx="49">
                  <c:v>3.69</c:v>
                </c:pt>
                <c:pt idx="50">
                  <c:v>3.85</c:v>
                </c:pt>
                <c:pt idx="51">
                  <c:v>4.03</c:v>
                </c:pt>
                <c:pt idx="52">
                  <c:v>4.24</c:v>
                </c:pt>
                <c:pt idx="53">
                  <c:v>4.47</c:v>
                </c:pt>
                <c:pt idx="54">
                  <c:v>4.6900000000000004</c:v>
                </c:pt>
                <c:pt idx="55">
                  <c:v>4.8899999999999997</c:v>
                </c:pt>
                <c:pt idx="56">
                  <c:v>5.0199999999999996</c:v>
                </c:pt>
                <c:pt idx="57">
                  <c:v>5.0599999999999996</c:v>
                </c:pt>
                <c:pt idx="58">
                  <c:v>4.99</c:v>
                </c:pt>
                <c:pt idx="59">
                  <c:v>4.79</c:v>
                </c:pt>
                <c:pt idx="60">
                  <c:v>4.46</c:v>
                </c:pt>
                <c:pt idx="61">
                  <c:v>4.03</c:v>
                </c:pt>
                <c:pt idx="62">
                  <c:v>3.52</c:v>
                </c:pt>
                <c:pt idx="63">
                  <c:v>2.96</c:v>
                </c:pt>
                <c:pt idx="64">
                  <c:v>2.4</c:v>
                </c:pt>
                <c:pt idx="65">
                  <c:v>1.88</c:v>
                </c:pt>
                <c:pt idx="66">
                  <c:v>1.43</c:v>
                </c:pt>
                <c:pt idx="67">
                  <c:v>1.05</c:v>
                </c:pt>
                <c:pt idx="68">
                  <c:v>0.76</c:v>
                </c:pt>
                <c:pt idx="69">
                  <c:v>0.55000000000000004</c:v>
                </c:pt>
                <c:pt idx="70">
                  <c:v>0.4</c:v>
                </c:pt>
                <c:pt idx="71">
                  <c:v>0.3</c:v>
                </c:pt>
                <c:pt idx="72">
                  <c:v>0.22</c:v>
                </c:pt>
                <c:pt idx="73">
                  <c:v>0.17</c:v>
                </c:pt>
                <c:pt idx="74">
                  <c:v>0.12</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4-E93B-4045-A22D-6F1C56D55E95}"/>
            </c:ext>
          </c:extLst>
        </c:ser>
        <c:ser>
          <c:idx val="101"/>
          <c:order val="101"/>
          <c:spPr>
            <a:ln w="19050" cap="rnd">
              <a:solidFill>
                <a:schemeClr val="accent2">
                  <a:shade val="7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GRANULO!$L$111:$DH$111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0.12</c:v>
                </c:pt>
                <c:pt idx="38">
                  <c:v>0.28999999999999998</c:v>
                </c:pt>
                <c:pt idx="39">
                  <c:v>0.49</c:v>
                </c:pt>
                <c:pt idx="40">
                  <c:v>0.68</c:v>
                </c:pt>
                <c:pt idx="41">
                  <c:v>0.9</c:v>
                </c:pt>
                <c:pt idx="42">
                  <c:v>1.1499999999999999</c:v>
                </c:pt>
                <c:pt idx="43">
                  <c:v>1.47</c:v>
                </c:pt>
                <c:pt idx="44">
                  <c:v>1.8</c:v>
                </c:pt>
                <c:pt idx="45">
                  <c:v>2.11</c:v>
                </c:pt>
                <c:pt idx="46">
                  <c:v>2.38</c:v>
                </c:pt>
                <c:pt idx="47">
                  <c:v>2.63</c:v>
                </c:pt>
                <c:pt idx="48">
                  <c:v>2.89</c:v>
                </c:pt>
                <c:pt idx="49">
                  <c:v>3.18</c:v>
                </c:pt>
                <c:pt idx="50">
                  <c:v>3.51</c:v>
                </c:pt>
                <c:pt idx="51">
                  <c:v>3.87</c:v>
                </c:pt>
                <c:pt idx="52">
                  <c:v>4.25</c:v>
                </c:pt>
                <c:pt idx="53">
                  <c:v>4.6399999999999997</c:v>
                </c:pt>
                <c:pt idx="54">
                  <c:v>5</c:v>
                </c:pt>
                <c:pt idx="55">
                  <c:v>5.31</c:v>
                </c:pt>
                <c:pt idx="56">
                  <c:v>5.54</c:v>
                </c:pt>
                <c:pt idx="57">
                  <c:v>5.66</c:v>
                </c:pt>
                <c:pt idx="58">
                  <c:v>5.66</c:v>
                </c:pt>
                <c:pt idx="59">
                  <c:v>5.52</c:v>
                </c:pt>
                <c:pt idx="60">
                  <c:v>5.25</c:v>
                </c:pt>
                <c:pt idx="61">
                  <c:v>4.8499999999999996</c:v>
                </c:pt>
                <c:pt idx="62">
                  <c:v>4.3499999999999996</c:v>
                </c:pt>
                <c:pt idx="63">
                  <c:v>3.77</c:v>
                </c:pt>
                <c:pt idx="64">
                  <c:v>3.17</c:v>
                </c:pt>
                <c:pt idx="65">
                  <c:v>2.58</c:v>
                </c:pt>
                <c:pt idx="66">
                  <c:v>2.0299999999999998</c:v>
                </c:pt>
                <c:pt idx="67">
                  <c:v>1.54</c:v>
                </c:pt>
                <c:pt idx="68">
                  <c:v>1.1299999999999999</c:v>
                </c:pt>
                <c:pt idx="69">
                  <c:v>0.81</c:v>
                </c:pt>
                <c:pt idx="70">
                  <c:v>0.56999999999999995</c:v>
                </c:pt>
                <c:pt idx="71">
                  <c:v>0.39</c:v>
                </c:pt>
                <c:pt idx="72">
                  <c:v>0.25</c:v>
                </c:pt>
                <c:pt idx="73">
                  <c:v>0.16</c:v>
                </c:pt>
                <c:pt idx="74">
                  <c:v>0.09</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5-E93B-4045-A22D-6F1C56D55E95}"/>
            </c:ext>
          </c:extLst>
        </c:ser>
        <c:ser>
          <c:idx val="102"/>
          <c:order val="102"/>
          <c:spPr>
            <a:ln w="19050" cap="rnd">
              <a:solidFill>
                <a:schemeClr val="accent2">
                  <a:shade val="7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GRANULO!$L$112:$DH$112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0.09</c:v>
                </c:pt>
                <c:pt idx="38">
                  <c:v>0.26</c:v>
                </c:pt>
                <c:pt idx="39">
                  <c:v>0.46</c:v>
                </c:pt>
                <c:pt idx="40">
                  <c:v>0.69</c:v>
                </c:pt>
                <c:pt idx="41">
                  <c:v>0.95</c:v>
                </c:pt>
                <c:pt idx="42">
                  <c:v>1.28</c:v>
                </c:pt>
                <c:pt idx="43">
                  <c:v>1.69</c:v>
                </c:pt>
                <c:pt idx="44">
                  <c:v>2.14</c:v>
                </c:pt>
                <c:pt idx="45">
                  <c:v>2.57</c:v>
                </c:pt>
                <c:pt idx="46">
                  <c:v>2.95</c:v>
                </c:pt>
                <c:pt idx="47">
                  <c:v>3.29</c:v>
                </c:pt>
                <c:pt idx="48">
                  <c:v>3.62</c:v>
                </c:pt>
                <c:pt idx="49">
                  <c:v>3.94</c:v>
                </c:pt>
                <c:pt idx="50">
                  <c:v>4.26</c:v>
                </c:pt>
                <c:pt idx="51">
                  <c:v>4.57</c:v>
                </c:pt>
                <c:pt idx="52">
                  <c:v>4.87</c:v>
                </c:pt>
                <c:pt idx="53">
                  <c:v>5.12</c:v>
                </c:pt>
                <c:pt idx="54">
                  <c:v>5.32</c:v>
                </c:pt>
                <c:pt idx="55">
                  <c:v>5.45</c:v>
                </c:pt>
                <c:pt idx="56">
                  <c:v>5.5</c:v>
                </c:pt>
                <c:pt idx="57">
                  <c:v>5.45</c:v>
                </c:pt>
                <c:pt idx="58">
                  <c:v>5.29</c:v>
                </c:pt>
                <c:pt idx="59">
                  <c:v>5.0199999999999996</c:v>
                </c:pt>
                <c:pt idx="60">
                  <c:v>4.6500000000000004</c:v>
                </c:pt>
                <c:pt idx="61">
                  <c:v>4.1900000000000004</c:v>
                </c:pt>
                <c:pt idx="62">
                  <c:v>3.66</c:v>
                </c:pt>
                <c:pt idx="63">
                  <c:v>3.1</c:v>
                </c:pt>
                <c:pt idx="64">
                  <c:v>2.5299999999999998</c:v>
                </c:pt>
                <c:pt idx="65">
                  <c:v>1.99</c:v>
                </c:pt>
                <c:pt idx="66">
                  <c:v>1.51</c:v>
                </c:pt>
                <c:pt idx="67">
                  <c:v>1.1100000000000001</c:v>
                </c:pt>
                <c:pt idx="68">
                  <c:v>0.79</c:v>
                </c:pt>
                <c:pt idx="69">
                  <c:v>0.55000000000000004</c:v>
                </c:pt>
                <c:pt idx="70">
                  <c:v>0.38</c:v>
                </c:pt>
                <c:pt idx="71">
                  <c:v>0.27</c:v>
                </c:pt>
                <c:pt idx="72">
                  <c:v>0.2</c:v>
                </c:pt>
                <c:pt idx="73">
                  <c:v>0.14000000000000001</c:v>
                </c:pt>
                <c:pt idx="74">
                  <c:v>0.1</c:v>
                </c:pt>
                <c:pt idx="75">
                  <c:v>0.05</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6-E93B-4045-A22D-6F1C56D55E95}"/>
            </c:ext>
          </c:extLst>
        </c:ser>
        <c:ser>
          <c:idx val="103"/>
          <c:order val="103"/>
          <c:spPr>
            <a:ln w="19050" cap="rnd">
              <a:solidFill>
                <a:schemeClr val="accent2">
                  <a:shade val="7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GRANULO!$L$113:$DH$113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0.25</c:v>
                </c:pt>
                <c:pt idx="38">
                  <c:v>0.49</c:v>
                </c:pt>
                <c:pt idx="39">
                  <c:v>0.74</c:v>
                </c:pt>
                <c:pt idx="40">
                  <c:v>0.99</c:v>
                </c:pt>
                <c:pt idx="41">
                  <c:v>1.25</c:v>
                </c:pt>
                <c:pt idx="42">
                  <c:v>1.54</c:v>
                </c:pt>
                <c:pt idx="43">
                  <c:v>1.88</c:v>
                </c:pt>
                <c:pt idx="44">
                  <c:v>2.2200000000000002</c:v>
                </c:pt>
                <c:pt idx="45">
                  <c:v>2.5299999999999998</c:v>
                </c:pt>
                <c:pt idx="46">
                  <c:v>2.78</c:v>
                </c:pt>
                <c:pt idx="47">
                  <c:v>3.01</c:v>
                </c:pt>
                <c:pt idx="48">
                  <c:v>3.25</c:v>
                </c:pt>
                <c:pt idx="49">
                  <c:v>3.52</c:v>
                </c:pt>
                <c:pt idx="50">
                  <c:v>3.83</c:v>
                </c:pt>
                <c:pt idx="51">
                  <c:v>4.16</c:v>
                </c:pt>
                <c:pt idx="52">
                  <c:v>4.5199999999999996</c:v>
                </c:pt>
                <c:pt idx="53">
                  <c:v>4.88</c:v>
                </c:pt>
                <c:pt idx="54">
                  <c:v>5.2</c:v>
                </c:pt>
                <c:pt idx="55">
                  <c:v>5.45</c:v>
                </c:pt>
                <c:pt idx="56">
                  <c:v>5.61</c:v>
                </c:pt>
                <c:pt idx="57">
                  <c:v>5.64</c:v>
                </c:pt>
                <c:pt idx="58">
                  <c:v>5.53</c:v>
                </c:pt>
                <c:pt idx="59">
                  <c:v>5.27</c:v>
                </c:pt>
                <c:pt idx="60">
                  <c:v>4.8600000000000003</c:v>
                </c:pt>
                <c:pt idx="61">
                  <c:v>4.3499999999999996</c:v>
                </c:pt>
                <c:pt idx="62">
                  <c:v>3.75</c:v>
                </c:pt>
                <c:pt idx="63">
                  <c:v>3.11</c:v>
                </c:pt>
                <c:pt idx="64">
                  <c:v>2.4900000000000002</c:v>
                </c:pt>
                <c:pt idx="65">
                  <c:v>1.92</c:v>
                </c:pt>
                <c:pt idx="66">
                  <c:v>1.42</c:v>
                </c:pt>
                <c:pt idx="67">
                  <c:v>1.02</c:v>
                </c:pt>
                <c:pt idx="68">
                  <c:v>0.72</c:v>
                </c:pt>
                <c:pt idx="69">
                  <c:v>0.5</c:v>
                </c:pt>
                <c:pt idx="70">
                  <c:v>0.35</c:v>
                </c:pt>
                <c:pt idx="71">
                  <c:v>0.26</c:v>
                </c:pt>
                <c:pt idx="72">
                  <c:v>0.19</c:v>
                </c:pt>
                <c:pt idx="73">
                  <c:v>0.15</c:v>
                </c:pt>
                <c:pt idx="74">
                  <c:v>0.11</c:v>
                </c:pt>
                <c:pt idx="75">
                  <c:v>0.09</c:v>
                </c:pt>
                <c:pt idx="76">
                  <c:v>7.0000000000000007E-2</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7-E93B-4045-A22D-6F1C56D55E95}"/>
            </c:ext>
          </c:extLst>
        </c:ser>
        <c:ser>
          <c:idx val="104"/>
          <c:order val="104"/>
          <c:spPr>
            <a:ln w="19050" cap="rnd">
              <a:solidFill>
                <a:schemeClr val="accent2">
                  <a:shade val="7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GRANULO!$L$114:$DH$114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0.09</c:v>
                </c:pt>
                <c:pt idx="38">
                  <c:v>0.25</c:v>
                </c:pt>
                <c:pt idx="39">
                  <c:v>0.44</c:v>
                </c:pt>
                <c:pt idx="40">
                  <c:v>0.62</c:v>
                </c:pt>
                <c:pt idx="41">
                  <c:v>0.82</c:v>
                </c:pt>
                <c:pt idx="42">
                  <c:v>1.07</c:v>
                </c:pt>
                <c:pt idx="43">
                  <c:v>1.38</c:v>
                </c:pt>
                <c:pt idx="44">
                  <c:v>1.72</c:v>
                </c:pt>
                <c:pt idx="45">
                  <c:v>2.0499999999999998</c:v>
                </c:pt>
                <c:pt idx="46">
                  <c:v>2.35</c:v>
                </c:pt>
                <c:pt idx="47">
                  <c:v>2.64</c:v>
                </c:pt>
                <c:pt idx="48">
                  <c:v>2.97</c:v>
                </c:pt>
                <c:pt idx="49">
                  <c:v>3.33</c:v>
                </c:pt>
                <c:pt idx="50">
                  <c:v>3.73</c:v>
                </c:pt>
                <c:pt idx="51">
                  <c:v>4.16</c:v>
                </c:pt>
                <c:pt idx="52">
                  <c:v>4.6100000000000003</c:v>
                </c:pt>
                <c:pt idx="53">
                  <c:v>5.05</c:v>
                </c:pt>
                <c:pt idx="54">
                  <c:v>5.44</c:v>
                </c:pt>
                <c:pt idx="55">
                  <c:v>5.75</c:v>
                </c:pt>
                <c:pt idx="56">
                  <c:v>5.95</c:v>
                </c:pt>
                <c:pt idx="57">
                  <c:v>6.01</c:v>
                </c:pt>
                <c:pt idx="58">
                  <c:v>5.92</c:v>
                </c:pt>
                <c:pt idx="59">
                  <c:v>5.67</c:v>
                </c:pt>
                <c:pt idx="60">
                  <c:v>5.28</c:v>
                </c:pt>
                <c:pt idx="61">
                  <c:v>4.75</c:v>
                </c:pt>
                <c:pt idx="62">
                  <c:v>4.1399999999999997</c:v>
                </c:pt>
                <c:pt idx="63">
                  <c:v>3.48</c:v>
                </c:pt>
                <c:pt idx="64">
                  <c:v>2.81</c:v>
                </c:pt>
                <c:pt idx="65">
                  <c:v>2.19</c:v>
                </c:pt>
                <c:pt idx="66">
                  <c:v>1.64</c:v>
                </c:pt>
                <c:pt idx="67">
                  <c:v>1.18</c:v>
                </c:pt>
                <c:pt idx="68">
                  <c:v>0.82</c:v>
                </c:pt>
                <c:pt idx="69">
                  <c:v>0.56000000000000005</c:v>
                </c:pt>
                <c:pt idx="70">
                  <c:v>0.37</c:v>
                </c:pt>
                <c:pt idx="71">
                  <c:v>0.26</c:v>
                </c:pt>
                <c:pt idx="72">
                  <c:v>0.18</c:v>
                </c:pt>
                <c:pt idx="73">
                  <c:v>0.13</c:v>
                </c:pt>
                <c:pt idx="74">
                  <c:v>0.09</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8-E93B-4045-A22D-6F1C56D55E95}"/>
            </c:ext>
          </c:extLst>
        </c:ser>
        <c:ser>
          <c:idx val="105"/>
          <c:order val="105"/>
          <c:spPr>
            <a:ln w="19050" cap="rnd">
              <a:solidFill>
                <a:schemeClr val="accent2">
                  <a:shade val="7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GRANULO!$L$115:$DH$115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0.16</c:v>
                </c:pt>
                <c:pt idx="37">
                  <c:v>0.4</c:v>
                </c:pt>
                <c:pt idx="38">
                  <c:v>0.72</c:v>
                </c:pt>
                <c:pt idx="39">
                  <c:v>1.05</c:v>
                </c:pt>
                <c:pt idx="40">
                  <c:v>1.37</c:v>
                </c:pt>
                <c:pt idx="41">
                  <c:v>1.7</c:v>
                </c:pt>
                <c:pt idx="42">
                  <c:v>2.0499999999999998</c:v>
                </c:pt>
                <c:pt idx="43">
                  <c:v>2.44</c:v>
                </c:pt>
                <c:pt idx="44">
                  <c:v>2.81</c:v>
                </c:pt>
                <c:pt idx="45">
                  <c:v>3.11</c:v>
                </c:pt>
                <c:pt idx="46">
                  <c:v>3.32</c:v>
                </c:pt>
                <c:pt idx="47">
                  <c:v>3.47</c:v>
                </c:pt>
                <c:pt idx="48">
                  <c:v>3.6</c:v>
                </c:pt>
                <c:pt idx="49">
                  <c:v>3.75</c:v>
                </c:pt>
                <c:pt idx="50">
                  <c:v>3.92</c:v>
                </c:pt>
                <c:pt idx="51">
                  <c:v>4.1100000000000003</c:v>
                </c:pt>
                <c:pt idx="52">
                  <c:v>4.34</c:v>
                </c:pt>
                <c:pt idx="53">
                  <c:v>4.57</c:v>
                </c:pt>
                <c:pt idx="54">
                  <c:v>4.79</c:v>
                </c:pt>
                <c:pt idx="55">
                  <c:v>4.96</c:v>
                </c:pt>
                <c:pt idx="56">
                  <c:v>5.07</c:v>
                </c:pt>
                <c:pt idx="57">
                  <c:v>5.08</c:v>
                </c:pt>
                <c:pt idx="58">
                  <c:v>4.97</c:v>
                </c:pt>
                <c:pt idx="59">
                  <c:v>4.74</c:v>
                </c:pt>
                <c:pt idx="60">
                  <c:v>4.38</c:v>
                </c:pt>
                <c:pt idx="61">
                  <c:v>3.92</c:v>
                </c:pt>
                <c:pt idx="62">
                  <c:v>3.39</c:v>
                </c:pt>
                <c:pt idx="63">
                  <c:v>2.83</c:v>
                </c:pt>
                <c:pt idx="64">
                  <c:v>2.2799999999999998</c:v>
                </c:pt>
                <c:pt idx="65">
                  <c:v>1.78</c:v>
                </c:pt>
                <c:pt idx="66">
                  <c:v>1.34</c:v>
                </c:pt>
                <c:pt idx="67">
                  <c:v>0.99</c:v>
                </c:pt>
                <c:pt idx="68">
                  <c:v>0.72</c:v>
                </c:pt>
                <c:pt idx="69">
                  <c:v>0.53</c:v>
                </c:pt>
                <c:pt idx="70">
                  <c:v>0.39</c:v>
                </c:pt>
                <c:pt idx="71">
                  <c:v>0.28999999999999998</c:v>
                </c:pt>
                <c:pt idx="72">
                  <c:v>0.22</c:v>
                </c:pt>
                <c:pt idx="73">
                  <c:v>0.17</c:v>
                </c:pt>
                <c:pt idx="74">
                  <c:v>0.12</c:v>
                </c:pt>
                <c:pt idx="75">
                  <c:v>0.09</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9-E93B-4045-A22D-6F1C56D55E95}"/>
            </c:ext>
          </c:extLst>
        </c:ser>
        <c:ser>
          <c:idx val="106"/>
          <c:order val="106"/>
          <c:spPr>
            <a:ln w="19050" cap="rnd">
              <a:solidFill>
                <a:schemeClr val="accent2">
                  <a:shade val="6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GRANULO!$L$116:$DH$116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0.12</c:v>
                </c:pt>
                <c:pt idx="39">
                  <c:v>0.28000000000000003</c:v>
                </c:pt>
                <c:pt idx="40">
                  <c:v>0.48</c:v>
                </c:pt>
                <c:pt idx="41">
                  <c:v>0.75</c:v>
                </c:pt>
                <c:pt idx="42">
                  <c:v>1.1100000000000001</c:v>
                </c:pt>
                <c:pt idx="43">
                  <c:v>1.58</c:v>
                </c:pt>
                <c:pt idx="44">
                  <c:v>2.09</c:v>
                </c:pt>
                <c:pt idx="45">
                  <c:v>2.58</c:v>
                </c:pt>
                <c:pt idx="46">
                  <c:v>3</c:v>
                </c:pt>
                <c:pt idx="47">
                  <c:v>3.38</c:v>
                </c:pt>
                <c:pt idx="48">
                  <c:v>3.72</c:v>
                </c:pt>
                <c:pt idx="49">
                  <c:v>4.05</c:v>
                </c:pt>
                <c:pt idx="50">
                  <c:v>4.3600000000000003</c:v>
                </c:pt>
                <c:pt idx="51">
                  <c:v>4.6399999999999997</c:v>
                </c:pt>
                <c:pt idx="52">
                  <c:v>4.91</c:v>
                </c:pt>
                <c:pt idx="53">
                  <c:v>5.14</c:v>
                </c:pt>
                <c:pt idx="54">
                  <c:v>5.32</c:v>
                </c:pt>
                <c:pt idx="55">
                  <c:v>5.45</c:v>
                </c:pt>
                <c:pt idx="56">
                  <c:v>5.5</c:v>
                </c:pt>
                <c:pt idx="57">
                  <c:v>5.47</c:v>
                </c:pt>
                <c:pt idx="58">
                  <c:v>5.33</c:v>
                </c:pt>
                <c:pt idx="59">
                  <c:v>5.08</c:v>
                </c:pt>
                <c:pt idx="60">
                  <c:v>4.7300000000000004</c:v>
                </c:pt>
                <c:pt idx="61">
                  <c:v>4.2699999999999996</c:v>
                </c:pt>
                <c:pt idx="62">
                  <c:v>3.74</c:v>
                </c:pt>
                <c:pt idx="63">
                  <c:v>3.17</c:v>
                </c:pt>
                <c:pt idx="64">
                  <c:v>2.59</c:v>
                </c:pt>
                <c:pt idx="65">
                  <c:v>2.04</c:v>
                </c:pt>
                <c:pt idx="66">
                  <c:v>1.54</c:v>
                </c:pt>
                <c:pt idx="67">
                  <c:v>1.1200000000000001</c:v>
                </c:pt>
                <c:pt idx="68">
                  <c:v>0.79</c:v>
                </c:pt>
                <c:pt idx="69">
                  <c:v>0.55000000000000004</c:v>
                </c:pt>
                <c:pt idx="70">
                  <c:v>0.38</c:v>
                </c:pt>
                <c:pt idx="71">
                  <c:v>0.26</c:v>
                </c:pt>
                <c:pt idx="72">
                  <c:v>0.19</c:v>
                </c:pt>
                <c:pt idx="73">
                  <c:v>0.13</c:v>
                </c:pt>
                <c:pt idx="74">
                  <c:v>0.09</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A-E93B-4045-A22D-6F1C56D55E95}"/>
            </c:ext>
          </c:extLst>
        </c:ser>
        <c:ser>
          <c:idx val="107"/>
          <c:order val="107"/>
          <c:spPr>
            <a:ln w="19050" cap="rnd">
              <a:solidFill>
                <a:schemeClr val="accent2">
                  <a:shade val="6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GRANULO!$L$117:$DH$117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0.18</c:v>
                </c:pt>
                <c:pt idx="38">
                  <c:v>0.39</c:v>
                </c:pt>
                <c:pt idx="39">
                  <c:v>0.63</c:v>
                </c:pt>
                <c:pt idx="40">
                  <c:v>0.86</c:v>
                </c:pt>
                <c:pt idx="41">
                  <c:v>1.1100000000000001</c:v>
                </c:pt>
                <c:pt idx="42">
                  <c:v>1.41</c:v>
                </c:pt>
                <c:pt idx="43">
                  <c:v>1.76</c:v>
                </c:pt>
                <c:pt idx="44">
                  <c:v>2.13</c:v>
                </c:pt>
                <c:pt idx="45">
                  <c:v>2.46</c:v>
                </c:pt>
                <c:pt idx="46">
                  <c:v>2.74</c:v>
                </c:pt>
                <c:pt idx="47">
                  <c:v>2.99</c:v>
                </c:pt>
                <c:pt idx="48">
                  <c:v>3.24</c:v>
                </c:pt>
                <c:pt idx="49">
                  <c:v>3.52</c:v>
                </c:pt>
                <c:pt idx="50">
                  <c:v>3.82</c:v>
                </c:pt>
                <c:pt idx="51">
                  <c:v>4.1500000000000004</c:v>
                </c:pt>
                <c:pt idx="52">
                  <c:v>4.5</c:v>
                </c:pt>
                <c:pt idx="53">
                  <c:v>4.84</c:v>
                </c:pt>
                <c:pt idx="54">
                  <c:v>5.15</c:v>
                </c:pt>
                <c:pt idx="55">
                  <c:v>5.39</c:v>
                </c:pt>
                <c:pt idx="56">
                  <c:v>5.55</c:v>
                </c:pt>
                <c:pt idx="57">
                  <c:v>5.58</c:v>
                </c:pt>
                <c:pt idx="58">
                  <c:v>5.48</c:v>
                </c:pt>
                <c:pt idx="59">
                  <c:v>5.24</c:v>
                </c:pt>
                <c:pt idx="60">
                  <c:v>4.87</c:v>
                </c:pt>
                <c:pt idx="61">
                  <c:v>4.3899999999999997</c:v>
                </c:pt>
                <c:pt idx="62">
                  <c:v>3.83</c:v>
                </c:pt>
                <c:pt idx="63">
                  <c:v>3.23</c:v>
                </c:pt>
                <c:pt idx="64">
                  <c:v>2.64</c:v>
                </c:pt>
                <c:pt idx="65">
                  <c:v>2.09</c:v>
                </c:pt>
                <c:pt idx="66">
                  <c:v>1.6</c:v>
                </c:pt>
                <c:pt idx="67">
                  <c:v>1.2</c:v>
                </c:pt>
                <c:pt idx="68">
                  <c:v>0.88</c:v>
                </c:pt>
                <c:pt idx="69">
                  <c:v>0.64</c:v>
                </c:pt>
                <c:pt idx="70">
                  <c:v>0.47</c:v>
                </c:pt>
                <c:pt idx="71">
                  <c:v>0.35</c:v>
                </c:pt>
                <c:pt idx="72">
                  <c:v>0.26</c:v>
                </c:pt>
                <c:pt idx="73">
                  <c:v>0.19</c:v>
                </c:pt>
                <c:pt idx="74">
                  <c:v>0.13</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B-E93B-4045-A22D-6F1C56D55E95}"/>
            </c:ext>
          </c:extLst>
        </c:ser>
        <c:ser>
          <c:idx val="108"/>
          <c:order val="108"/>
          <c:spPr>
            <a:ln w="19050" cap="rnd">
              <a:solidFill>
                <a:schemeClr val="accent2">
                  <a:shade val="6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GRANULO!$L$118:$DH$118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0.02</c:v>
                </c:pt>
                <c:pt idx="37">
                  <c:v>0.21</c:v>
                </c:pt>
                <c:pt idx="38">
                  <c:v>0.43</c:v>
                </c:pt>
                <c:pt idx="39">
                  <c:v>0.67</c:v>
                </c:pt>
                <c:pt idx="40">
                  <c:v>0.91</c:v>
                </c:pt>
                <c:pt idx="41">
                  <c:v>1.1599999999999999</c:v>
                </c:pt>
                <c:pt idx="42">
                  <c:v>1.46</c:v>
                </c:pt>
                <c:pt idx="43">
                  <c:v>1.8</c:v>
                </c:pt>
                <c:pt idx="44">
                  <c:v>2.14</c:v>
                </c:pt>
                <c:pt idx="45">
                  <c:v>2.4500000000000002</c:v>
                </c:pt>
                <c:pt idx="46">
                  <c:v>2.7</c:v>
                </c:pt>
                <c:pt idx="47">
                  <c:v>2.92</c:v>
                </c:pt>
                <c:pt idx="48">
                  <c:v>3.15</c:v>
                </c:pt>
                <c:pt idx="49">
                  <c:v>3.39</c:v>
                </c:pt>
                <c:pt idx="50">
                  <c:v>3.67</c:v>
                </c:pt>
                <c:pt idx="51">
                  <c:v>3.97</c:v>
                </c:pt>
                <c:pt idx="52">
                  <c:v>4.3</c:v>
                </c:pt>
                <c:pt idx="53">
                  <c:v>4.63</c:v>
                </c:pt>
                <c:pt idx="54">
                  <c:v>4.9400000000000004</c:v>
                </c:pt>
                <c:pt idx="55">
                  <c:v>5.21</c:v>
                </c:pt>
                <c:pt idx="56">
                  <c:v>5.4</c:v>
                </c:pt>
                <c:pt idx="57">
                  <c:v>5.49</c:v>
                </c:pt>
                <c:pt idx="58">
                  <c:v>5.45</c:v>
                </c:pt>
                <c:pt idx="59">
                  <c:v>5.29</c:v>
                </c:pt>
                <c:pt idx="60">
                  <c:v>4.9800000000000004</c:v>
                </c:pt>
                <c:pt idx="61">
                  <c:v>4.5599999999999996</c:v>
                </c:pt>
                <c:pt idx="62">
                  <c:v>4.04</c:v>
                </c:pt>
                <c:pt idx="63">
                  <c:v>3.46</c:v>
                </c:pt>
                <c:pt idx="64">
                  <c:v>2.86</c:v>
                </c:pt>
                <c:pt idx="65">
                  <c:v>2.2799999999999998</c:v>
                </c:pt>
                <c:pt idx="66">
                  <c:v>1.76</c:v>
                </c:pt>
                <c:pt idx="67">
                  <c:v>1.3</c:v>
                </c:pt>
                <c:pt idx="68">
                  <c:v>0.94</c:v>
                </c:pt>
                <c:pt idx="69">
                  <c:v>0.66</c:v>
                </c:pt>
                <c:pt idx="70">
                  <c:v>0.46</c:v>
                </c:pt>
                <c:pt idx="71">
                  <c:v>0.33</c:v>
                </c:pt>
                <c:pt idx="72">
                  <c:v>0.23</c:v>
                </c:pt>
                <c:pt idx="73">
                  <c:v>0.17</c:v>
                </c:pt>
                <c:pt idx="74">
                  <c:v>0.12</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C-E93B-4045-A22D-6F1C56D55E95}"/>
            </c:ext>
          </c:extLst>
        </c:ser>
        <c:ser>
          <c:idx val="109"/>
          <c:order val="109"/>
          <c:spPr>
            <a:ln w="19050" cap="rnd">
              <a:solidFill>
                <a:schemeClr val="accent2">
                  <a:shade val="6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GRANULO!$L$119:$DH$119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0.19</c:v>
                </c:pt>
                <c:pt idx="38">
                  <c:v>0.4</c:v>
                </c:pt>
                <c:pt idx="39">
                  <c:v>0.62</c:v>
                </c:pt>
                <c:pt idx="40">
                  <c:v>0.85</c:v>
                </c:pt>
                <c:pt idx="41">
                  <c:v>1.08</c:v>
                </c:pt>
                <c:pt idx="42">
                  <c:v>1.36</c:v>
                </c:pt>
                <c:pt idx="43">
                  <c:v>1.68</c:v>
                </c:pt>
                <c:pt idx="44">
                  <c:v>2.0099999999999998</c:v>
                </c:pt>
                <c:pt idx="45">
                  <c:v>2.2999999999999998</c:v>
                </c:pt>
                <c:pt idx="46">
                  <c:v>2.5499999999999998</c:v>
                </c:pt>
                <c:pt idx="47">
                  <c:v>2.78</c:v>
                </c:pt>
                <c:pt idx="48">
                  <c:v>3.01</c:v>
                </c:pt>
                <c:pt idx="49">
                  <c:v>3.27</c:v>
                </c:pt>
                <c:pt idx="50">
                  <c:v>3.57</c:v>
                </c:pt>
                <c:pt idx="51">
                  <c:v>3.9</c:v>
                </c:pt>
                <c:pt idx="52">
                  <c:v>4.26</c:v>
                </c:pt>
                <c:pt idx="53">
                  <c:v>4.6100000000000003</c:v>
                </c:pt>
                <c:pt idx="54">
                  <c:v>4.95</c:v>
                </c:pt>
                <c:pt idx="55">
                  <c:v>5.24</c:v>
                </c:pt>
                <c:pt idx="56">
                  <c:v>5.44</c:v>
                </c:pt>
                <c:pt idx="57">
                  <c:v>5.54</c:v>
                </c:pt>
                <c:pt idx="58">
                  <c:v>5.5</c:v>
                </c:pt>
                <c:pt idx="59">
                  <c:v>5.33</c:v>
                </c:pt>
                <c:pt idx="60">
                  <c:v>5.03</c:v>
                </c:pt>
                <c:pt idx="61">
                  <c:v>4.6100000000000003</c:v>
                </c:pt>
                <c:pt idx="62">
                  <c:v>4.0999999999999996</c:v>
                </c:pt>
                <c:pt idx="63">
                  <c:v>3.53</c:v>
                </c:pt>
                <c:pt idx="64">
                  <c:v>2.95</c:v>
                </c:pt>
                <c:pt idx="65">
                  <c:v>2.39</c:v>
                </c:pt>
                <c:pt idx="66">
                  <c:v>1.88</c:v>
                </c:pt>
                <c:pt idx="67">
                  <c:v>1.44</c:v>
                </c:pt>
                <c:pt idx="68">
                  <c:v>1.08</c:v>
                </c:pt>
                <c:pt idx="69">
                  <c:v>0.8</c:v>
                </c:pt>
                <c:pt idx="70">
                  <c:v>0.57999999999999996</c:v>
                </c:pt>
                <c:pt idx="71">
                  <c:v>0.42</c:v>
                </c:pt>
                <c:pt idx="72">
                  <c:v>0.28999999999999998</c:v>
                </c:pt>
                <c:pt idx="73">
                  <c:v>0.2</c:v>
                </c:pt>
                <c:pt idx="74">
                  <c:v>0.13</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D-E93B-4045-A22D-6F1C56D55E95}"/>
            </c:ext>
          </c:extLst>
        </c:ser>
        <c:ser>
          <c:idx val="110"/>
          <c:order val="110"/>
          <c:spPr>
            <a:ln w="19050" cap="rnd">
              <a:solidFill>
                <a:schemeClr val="accent2">
                  <a:shade val="6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GRANULO!$L$120:$DH$120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0.11</c:v>
                </c:pt>
                <c:pt idx="37">
                  <c:v>0.33</c:v>
                </c:pt>
                <c:pt idx="38">
                  <c:v>0.62</c:v>
                </c:pt>
                <c:pt idx="39">
                  <c:v>0.94</c:v>
                </c:pt>
                <c:pt idx="40">
                  <c:v>1.25</c:v>
                </c:pt>
                <c:pt idx="41">
                  <c:v>1.57</c:v>
                </c:pt>
                <c:pt idx="42">
                  <c:v>1.92</c:v>
                </c:pt>
                <c:pt idx="43">
                  <c:v>2.2999999999999998</c:v>
                </c:pt>
                <c:pt idx="44">
                  <c:v>2.66</c:v>
                </c:pt>
                <c:pt idx="45">
                  <c:v>2.95</c:v>
                </c:pt>
                <c:pt idx="46">
                  <c:v>3.14</c:v>
                </c:pt>
                <c:pt idx="47">
                  <c:v>3.27</c:v>
                </c:pt>
                <c:pt idx="48">
                  <c:v>3.38</c:v>
                </c:pt>
                <c:pt idx="49">
                  <c:v>3.5</c:v>
                </c:pt>
                <c:pt idx="50">
                  <c:v>3.64</c:v>
                </c:pt>
                <c:pt idx="51">
                  <c:v>3.82</c:v>
                </c:pt>
                <c:pt idx="52">
                  <c:v>4.03</c:v>
                </c:pt>
                <c:pt idx="53">
                  <c:v>4.28</c:v>
                </c:pt>
                <c:pt idx="54">
                  <c:v>4.53</c:v>
                </c:pt>
                <c:pt idx="55">
                  <c:v>4.7699999999999996</c:v>
                </c:pt>
                <c:pt idx="56">
                  <c:v>4.96</c:v>
                </c:pt>
                <c:pt idx="57">
                  <c:v>5.07</c:v>
                </c:pt>
                <c:pt idx="58">
                  <c:v>5.08</c:v>
                </c:pt>
                <c:pt idx="59">
                  <c:v>4.97</c:v>
                </c:pt>
                <c:pt idx="60">
                  <c:v>4.72</c:v>
                </c:pt>
                <c:pt idx="61">
                  <c:v>4.3499999999999996</c:v>
                </c:pt>
                <c:pt idx="62">
                  <c:v>3.87</c:v>
                </c:pt>
                <c:pt idx="63">
                  <c:v>3.32</c:v>
                </c:pt>
                <c:pt idx="64">
                  <c:v>2.75</c:v>
                </c:pt>
                <c:pt idx="65">
                  <c:v>2.1800000000000002</c:v>
                </c:pt>
                <c:pt idx="66">
                  <c:v>1.67</c:v>
                </c:pt>
                <c:pt idx="67">
                  <c:v>1.23</c:v>
                </c:pt>
                <c:pt idx="68">
                  <c:v>0.88</c:v>
                </c:pt>
                <c:pt idx="69">
                  <c:v>0.62</c:v>
                </c:pt>
                <c:pt idx="70">
                  <c:v>0.43</c:v>
                </c:pt>
                <c:pt idx="71">
                  <c:v>0.31</c:v>
                </c:pt>
                <c:pt idx="72">
                  <c:v>0.22</c:v>
                </c:pt>
                <c:pt idx="73">
                  <c:v>0.16</c:v>
                </c:pt>
                <c:pt idx="74">
                  <c:v>0.11</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E-E93B-4045-A22D-6F1C56D55E95}"/>
            </c:ext>
          </c:extLst>
        </c:ser>
        <c:ser>
          <c:idx val="111"/>
          <c:order val="111"/>
          <c:spPr>
            <a:ln w="19050" cap="rnd">
              <a:solidFill>
                <a:schemeClr val="accent2">
                  <a:shade val="6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GRANULO!$L$121:$DH$121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c:v>
                </c:pt>
                <c:pt idx="39">
                  <c:v>0.51</c:v>
                </c:pt>
                <c:pt idx="40">
                  <c:v>0.71</c:v>
                </c:pt>
                <c:pt idx="41">
                  <c:v>0.93</c:v>
                </c:pt>
                <c:pt idx="42">
                  <c:v>1.2</c:v>
                </c:pt>
                <c:pt idx="43">
                  <c:v>1.52</c:v>
                </c:pt>
                <c:pt idx="44">
                  <c:v>1.87</c:v>
                </c:pt>
                <c:pt idx="45">
                  <c:v>2.2000000000000002</c:v>
                </c:pt>
                <c:pt idx="46">
                  <c:v>2.5</c:v>
                </c:pt>
                <c:pt idx="47">
                  <c:v>2.78</c:v>
                </c:pt>
                <c:pt idx="48">
                  <c:v>3.08</c:v>
                </c:pt>
                <c:pt idx="49">
                  <c:v>3.42</c:v>
                </c:pt>
                <c:pt idx="50">
                  <c:v>3.79</c:v>
                </c:pt>
                <c:pt idx="51">
                  <c:v>4.2</c:v>
                </c:pt>
                <c:pt idx="52">
                  <c:v>4.62</c:v>
                </c:pt>
                <c:pt idx="53">
                  <c:v>5.0199999999999996</c:v>
                </c:pt>
                <c:pt idx="54">
                  <c:v>5.38</c:v>
                </c:pt>
                <c:pt idx="55">
                  <c:v>5.67</c:v>
                </c:pt>
                <c:pt idx="56">
                  <c:v>5.84</c:v>
                </c:pt>
                <c:pt idx="57">
                  <c:v>5.87</c:v>
                </c:pt>
                <c:pt idx="58">
                  <c:v>5.75</c:v>
                </c:pt>
                <c:pt idx="59">
                  <c:v>5.49</c:v>
                </c:pt>
                <c:pt idx="60">
                  <c:v>5.08</c:v>
                </c:pt>
                <c:pt idx="61">
                  <c:v>4.57</c:v>
                </c:pt>
                <c:pt idx="62">
                  <c:v>3.97</c:v>
                </c:pt>
                <c:pt idx="63">
                  <c:v>3.34</c:v>
                </c:pt>
                <c:pt idx="64">
                  <c:v>2.72</c:v>
                </c:pt>
                <c:pt idx="65">
                  <c:v>2.14</c:v>
                </c:pt>
                <c:pt idx="66">
                  <c:v>1.62</c:v>
                </c:pt>
                <c:pt idx="67">
                  <c:v>1.2</c:v>
                </c:pt>
                <c:pt idx="68">
                  <c:v>0.86</c:v>
                </c:pt>
                <c:pt idx="69">
                  <c:v>0.6</c:v>
                </c:pt>
                <c:pt idx="70">
                  <c:v>0.42</c:v>
                </c:pt>
                <c:pt idx="71">
                  <c:v>0.28999999999999998</c:v>
                </c:pt>
                <c:pt idx="72">
                  <c:v>0.2</c:v>
                </c:pt>
                <c:pt idx="73">
                  <c:v>0.13</c:v>
                </c:pt>
                <c:pt idx="74">
                  <c:v>0.08</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F-E93B-4045-A22D-6F1C56D55E95}"/>
            </c:ext>
          </c:extLst>
        </c:ser>
        <c:ser>
          <c:idx val="112"/>
          <c:order val="112"/>
          <c:spPr>
            <a:ln w="19050" cap="rnd">
              <a:solidFill>
                <a:schemeClr val="accent2">
                  <a:shade val="6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GRANULO!$L$122:$DH$122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0.21</c:v>
                </c:pt>
                <c:pt idx="38">
                  <c:v>0.43</c:v>
                </c:pt>
                <c:pt idx="39">
                  <c:v>0.68</c:v>
                </c:pt>
                <c:pt idx="40">
                  <c:v>0.92</c:v>
                </c:pt>
                <c:pt idx="41">
                  <c:v>1.17</c:v>
                </c:pt>
                <c:pt idx="42">
                  <c:v>1.47</c:v>
                </c:pt>
                <c:pt idx="43">
                  <c:v>1.82</c:v>
                </c:pt>
                <c:pt idx="44">
                  <c:v>2.17</c:v>
                </c:pt>
                <c:pt idx="45">
                  <c:v>2.48</c:v>
                </c:pt>
                <c:pt idx="46">
                  <c:v>2.74</c:v>
                </c:pt>
                <c:pt idx="47">
                  <c:v>2.96</c:v>
                </c:pt>
                <c:pt idx="48">
                  <c:v>3.19</c:v>
                </c:pt>
                <c:pt idx="49">
                  <c:v>3.44</c:v>
                </c:pt>
                <c:pt idx="50">
                  <c:v>3.71</c:v>
                </c:pt>
                <c:pt idx="51">
                  <c:v>4.0199999999999996</c:v>
                </c:pt>
                <c:pt idx="52">
                  <c:v>4.34</c:v>
                </c:pt>
                <c:pt idx="53">
                  <c:v>4.67</c:v>
                </c:pt>
                <c:pt idx="54">
                  <c:v>4.9800000000000004</c:v>
                </c:pt>
                <c:pt idx="55">
                  <c:v>5.23</c:v>
                </c:pt>
                <c:pt idx="56">
                  <c:v>5.42</c:v>
                </c:pt>
                <c:pt idx="57">
                  <c:v>5.5</c:v>
                </c:pt>
                <c:pt idx="58">
                  <c:v>5.46</c:v>
                </c:pt>
                <c:pt idx="59">
                  <c:v>5.28</c:v>
                </c:pt>
                <c:pt idx="60">
                  <c:v>4.97</c:v>
                </c:pt>
                <c:pt idx="61">
                  <c:v>4.55</c:v>
                </c:pt>
                <c:pt idx="62">
                  <c:v>4.03</c:v>
                </c:pt>
                <c:pt idx="63">
                  <c:v>3.46</c:v>
                </c:pt>
                <c:pt idx="64">
                  <c:v>2.86</c:v>
                </c:pt>
                <c:pt idx="65">
                  <c:v>2.29</c:v>
                </c:pt>
                <c:pt idx="66">
                  <c:v>1.76</c:v>
                </c:pt>
                <c:pt idx="67">
                  <c:v>1.3</c:v>
                </c:pt>
                <c:pt idx="68">
                  <c:v>0.92</c:v>
                </c:pt>
                <c:pt idx="69">
                  <c:v>0.63</c:v>
                </c:pt>
                <c:pt idx="70">
                  <c:v>0.42</c:v>
                </c:pt>
                <c:pt idx="71">
                  <c:v>0.26</c:v>
                </c:pt>
                <c:pt idx="72">
                  <c:v>0.16</c:v>
                </c:pt>
                <c:pt idx="73">
                  <c:v>0.09</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0-E93B-4045-A22D-6F1C56D55E95}"/>
            </c:ext>
          </c:extLst>
        </c:ser>
        <c:ser>
          <c:idx val="113"/>
          <c:order val="113"/>
          <c:spPr>
            <a:ln w="19050" cap="rnd">
              <a:solidFill>
                <a:schemeClr val="accent2">
                  <a:shade val="6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GRANULO!$L$123:$DH$123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0.09</c:v>
                </c:pt>
                <c:pt idx="37">
                  <c:v>0.27</c:v>
                </c:pt>
                <c:pt idx="38">
                  <c:v>0.52</c:v>
                </c:pt>
                <c:pt idx="39">
                  <c:v>0.79</c:v>
                </c:pt>
                <c:pt idx="40">
                  <c:v>1.05</c:v>
                </c:pt>
                <c:pt idx="41">
                  <c:v>1.31</c:v>
                </c:pt>
                <c:pt idx="42">
                  <c:v>1.6</c:v>
                </c:pt>
                <c:pt idx="43">
                  <c:v>1.93</c:v>
                </c:pt>
                <c:pt idx="44">
                  <c:v>2.2400000000000002</c:v>
                </c:pt>
                <c:pt idx="45">
                  <c:v>2.5099999999999998</c:v>
                </c:pt>
                <c:pt idx="46">
                  <c:v>2.71</c:v>
                </c:pt>
                <c:pt idx="47">
                  <c:v>2.87</c:v>
                </c:pt>
                <c:pt idx="48">
                  <c:v>3.04</c:v>
                </c:pt>
                <c:pt idx="49">
                  <c:v>3.24</c:v>
                </c:pt>
                <c:pt idx="50">
                  <c:v>3.47</c:v>
                </c:pt>
                <c:pt idx="51">
                  <c:v>3.73</c:v>
                </c:pt>
                <c:pt idx="52">
                  <c:v>4.03</c:v>
                </c:pt>
                <c:pt idx="53">
                  <c:v>4.3499999999999996</c:v>
                </c:pt>
                <c:pt idx="54">
                  <c:v>4.66</c:v>
                </c:pt>
                <c:pt idx="55">
                  <c:v>4.9400000000000004</c:v>
                </c:pt>
                <c:pt idx="56">
                  <c:v>5.15</c:v>
                </c:pt>
                <c:pt idx="57">
                  <c:v>5.27</c:v>
                </c:pt>
                <c:pt idx="58">
                  <c:v>5.28</c:v>
                </c:pt>
                <c:pt idx="59">
                  <c:v>5.17</c:v>
                </c:pt>
                <c:pt idx="60">
                  <c:v>4.92</c:v>
                </c:pt>
                <c:pt idx="61">
                  <c:v>4.55</c:v>
                </c:pt>
                <c:pt idx="62">
                  <c:v>4.08</c:v>
                </c:pt>
                <c:pt idx="63">
                  <c:v>3.55</c:v>
                </c:pt>
                <c:pt idx="64">
                  <c:v>2.99</c:v>
                </c:pt>
                <c:pt idx="65">
                  <c:v>2.44</c:v>
                </c:pt>
                <c:pt idx="66">
                  <c:v>1.94</c:v>
                </c:pt>
                <c:pt idx="67">
                  <c:v>1.49</c:v>
                </c:pt>
                <c:pt idx="68">
                  <c:v>1.1200000000000001</c:v>
                </c:pt>
                <c:pt idx="69">
                  <c:v>0.82</c:v>
                </c:pt>
                <c:pt idx="70">
                  <c:v>0.59</c:v>
                </c:pt>
                <c:pt idx="71">
                  <c:v>0.42</c:v>
                </c:pt>
                <c:pt idx="72">
                  <c:v>0.28999999999999998</c:v>
                </c:pt>
                <c:pt idx="73">
                  <c:v>0.2</c:v>
                </c:pt>
                <c:pt idx="74">
                  <c:v>0.14000000000000001</c:v>
                </c:pt>
                <c:pt idx="75">
                  <c:v>0.1</c:v>
                </c:pt>
                <c:pt idx="76">
                  <c:v>7.0000000000000007E-2</c:v>
                </c:pt>
                <c:pt idx="77">
                  <c:v>0.06</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1-E93B-4045-A22D-6F1C56D55E95}"/>
            </c:ext>
          </c:extLst>
        </c:ser>
        <c:ser>
          <c:idx val="114"/>
          <c:order val="114"/>
          <c:spPr>
            <a:ln w="19050" cap="rnd">
              <a:solidFill>
                <a:schemeClr val="accent2">
                  <a:shade val="6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GRANULO!$L$124:$DH$124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0.06</c:v>
                </c:pt>
                <c:pt idx="37">
                  <c:v>0.23</c:v>
                </c:pt>
                <c:pt idx="38">
                  <c:v>0.45</c:v>
                </c:pt>
                <c:pt idx="39">
                  <c:v>0.69</c:v>
                </c:pt>
                <c:pt idx="40">
                  <c:v>0.93</c:v>
                </c:pt>
                <c:pt idx="41">
                  <c:v>1.17</c:v>
                </c:pt>
                <c:pt idx="42">
                  <c:v>1.44</c:v>
                </c:pt>
                <c:pt idx="43">
                  <c:v>1.76</c:v>
                </c:pt>
                <c:pt idx="44">
                  <c:v>2.09</c:v>
                </c:pt>
                <c:pt idx="45">
                  <c:v>2.38</c:v>
                </c:pt>
                <c:pt idx="46">
                  <c:v>2.63</c:v>
                </c:pt>
                <c:pt idx="47">
                  <c:v>2.86</c:v>
                </c:pt>
                <c:pt idx="48">
                  <c:v>3.11</c:v>
                </c:pt>
                <c:pt idx="49">
                  <c:v>3.39</c:v>
                </c:pt>
                <c:pt idx="50">
                  <c:v>3.71</c:v>
                </c:pt>
                <c:pt idx="51">
                  <c:v>4.0599999999999996</c:v>
                </c:pt>
                <c:pt idx="52">
                  <c:v>4.4400000000000004</c:v>
                </c:pt>
                <c:pt idx="53">
                  <c:v>4.8099999999999996</c:v>
                </c:pt>
                <c:pt idx="54">
                  <c:v>5.14</c:v>
                </c:pt>
                <c:pt idx="55">
                  <c:v>5.41</c:v>
                </c:pt>
                <c:pt idx="56">
                  <c:v>5.58</c:v>
                </c:pt>
                <c:pt idx="57">
                  <c:v>5.63</c:v>
                </c:pt>
                <c:pt idx="58">
                  <c:v>5.54</c:v>
                </c:pt>
                <c:pt idx="59">
                  <c:v>5.31</c:v>
                </c:pt>
                <c:pt idx="60">
                  <c:v>4.9400000000000004</c:v>
                </c:pt>
                <c:pt idx="61">
                  <c:v>4.46</c:v>
                </c:pt>
                <c:pt idx="62">
                  <c:v>3.89</c:v>
                </c:pt>
                <c:pt idx="63">
                  <c:v>3.29</c:v>
                </c:pt>
                <c:pt idx="64">
                  <c:v>2.69</c:v>
                </c:pt>
                <c:pt idx="65">
                  <c:v>2.13</c:v>
                </c:pt>
                <c:pt idx="66">
                  <c:v>1.63</c:v>
                </c:pt>
                <c:pt idx="67">
                  <c:v>1.22</c:v>
                </c:pt>
                <c:pt idx="68">
                  <c:v>0.88</c:v>
                </c:pt>
                <c:pt idx="69">
                  <c:v>0.63</c:v>
                </c:pt>
                <c:pt idx="70">
                  <c:v>0.45</c:v>
                </c:pt>
                <c:pt idx="71">
                  <c:v>0.33</c:v>
                </c:pt>
                <c:pt idx="72">
                  <c:v>0.24</c:v>
                </c:pt>
                <c:pt idx="73">
                  <c:v>0.17</c:v>
                </c:pt>
                <c:pt idx="74">
                  <c:v>0.12</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2-E93B-4045-A22D-6F1C56D55E95}"/>
            </c:ext>
          </c:extLst>
        </c:ser>
        <c:ser>
          <c:idx val="115"/>
          <c:order val="115"/>
          <c:spPr>
            <a:ln w="19050" cap="rnd">
              <a:solidFill>
                <a:schemeClr val="accent2">
                  <a:shade val="6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GRANULO!$L$125:$DH$125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0.13</c:v>
                </c:pt>
                <c:pt idx="38">
                  <c:v>0.3</c:v>
                </c:pt>
                <c:pt idx="39">
                  <c:v>0.5</c:v>
                </c:pt>
                <c:pt idx="40">
                  <c:v>0.69</c:v>
                </c:pt>
                <c:pt idx="41">
                  <c:v>0.89</c:v>
                </c:pt>
                <c:pt idx="42">
                  <c:v>1.1200000000000001</c:v>
                </c:pt>
                <c:pt idx="43">
                  <c:v>1.39</c:v>
                </c:pt>
                <c:pt idx="44">
                  <c:v>1.68</c:v>
                </c:pt>
                <c:pt idx="45">
                  <c:v>1.93</c:v>
                </c:pt>
                <c:pt idx="46">
                  <c:v>2.15</c:v>
                </c:pt>
                <c:pt idx="47">
                  <c:v>2.36</c:v>
                </c:pt>
                <c:pt idx="48">
                  <c:v>2.6</c:v>
                </c:pt>
                <c:pt idx="49">
                  <c:v>2.89</c:v>
                </c:pt>
                <c:pt idx="50">
                  <c:v>3.24</c:v>
                </c:pt>
                <c:pt idx="51">
                  <c:v>3.65</c:v>
                </c:pt>
                <c:pt idx="52">
                  <c:v>4.12</c:v>
                </c:pt>
                <c:pt idx="53">
                  <c:v>4.5999999999999996</c:v>
                </c:pt>
                <c:pt idx="54">
                  <c:v>5.08</c:v>
                </c:pt>
                <c:pt idx="55">
                  <c:v>5.5</c:v>
                </c:pt>
                <c:pt idx="56">
                  <c:v>5.82</c:v>
                </c:pt>
                <c:pt idx="57">
                  <c:v>6.01</c:v>
                </c:pt>
                <c:pt idx="58">
                  <c:v>6.03</c:v>
                </c:pt>
                <c:pt idx="59">
                  <c:v>5.87</c:v>
                </c:pt>
                <c:pt idx="60">
                  <c:v>5.54</c:v>
                </c:pt>
                <c:pt idx="61">
                  <c:v>5.0599999999999996</c:v>
                </c:pt>
                <c:pt idx="62">
                  <c:v>4.47</c:v>
                </c:pt>
                <c:pt idx="63">
                  <c:v>3.82</c:v>
                </c:pt>
                <c:pt idx="64">
                  <c:v>3.15</c:v>
                </c:pt>
                <c:pt idx="65">
                  <c:v>2.5099999999999998</c:v>
                </c:pt>
                <c:pt idx="66">
                  <c:v>1.94</c:v>
                </c:pt>
                <c:pt idx="67">
                  <c:v>1.46</c:v>
                </c:pt>
                <c:pt idx="68">
                  <c:v>1.07</c:v>
                </c:pt>
                <c:pt idx="69">
                  <c:v>0.77</c:v>
                </c:pt>
                <c:pt idx="70">
                  <c:v>0.55000000000000004</c:v>
                </c:pt>
                <c:pt idx="71">
                  <c:v>0.39</c:v>
                </c:pt>
                <c:pt idx="72">
                  <c:v>0.27</c:v>
                </c:pt>
                <c:pt idx="73">
                  <c:v>0.19</c:v>
                </c:pt>
                <c:pt idx="74">
                  <c:v>0.13</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3-E93B-4045-A22D-6F1C56D55E95}"/>
            </c:ext>
          </c:extLst>
        </c:ser>
        <c:ser>
          <c:idx val="116"/>
          <c:order val="116"/>
          <c:spPr>
            <a:ln w="19050" cap="rnd">
              <a:solidFill>
                <a:schemeClr val="accent2">
                  <a:shade val="6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GRANULO!$L$126:$DH$126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0.09</c:v>
                </c:pt>
                <c:pt idx="37">
                  <c:v>0.28999999999999998</c:v>
                </c:pt>
                <c:pt idx="38">
                  <c:v>0.56000000000000005</c:v>
                </c:pt>
                <c:pt idx="39">
                  <c:v>0.84</c:v>
                </c:pt>
                <c:pt idx="40">
                  <c:v>1.1200000000000001</c:v>
                </c:pt>
                <c:pt idx="41">
                  <c:v>1.4</c:v>
                </c:pt>
                <c:pt idx="42">
                  <c:v>1.71</c:v>
                </c:pt>
                <c:pt idx="43">
                  <c:v>2.06</c:v>
                </c:pt>
                <c:pt idx="44">
                  <c:v>2.4</c:v>
                </c:pt>
                <c:pt idx="45">
                  <c:v>2.68</c:v>
                </c:pt>
                <c:pt idx="46">
                  <c:v>2.89</c:v>
                </c:pt>
                <c:pt idx="47">
                  <c:v>3.06</c:v>
                </c:pt>
                <c:pt idx="48">
                  <c:v>3.23</c:v>
                </c:pt>
                <c:pt idx="49">
                  <c:v>3.42</c:v>
                </c:pt>
                <c:pt idx="50">
                  <c:v>3.64</c:v>
                </c:pt>
                <c:pt idx="51">
                  <c:v>3.89</c:v>
                </c:pt>
                <c:pt idx="52">
                  <c:v>4.17</c:v>
                </c:pt>
                <c:pt idx="53">
                  <c:v>4.47</c:v>
                </c:pt>
                <c:pt idx="54">
                  <c:v>4.76</c:v>
                </c:pt>
                <c:pt idx="55">
                  <c:v>5.01</c:v>
                </c:pt>
                <c:pt idx="56">
                  <c:v>5.2</c:v>
                </c:pt>
                <c:pt idx="57">
                  <c:v>5.29</c:v>
                </c:pt>
                <c:pt idx="58">
                  <c:v>5.27</c:v>
                </c:pt>
                <c:pt idx="59">
                  <c:v>5.1100000000000003</c:v>
                </c:pt>
                <c:pt idx="60">
                  <c:v>4.82</c:v>
                </c:pt>
                <c:pt idx="61">
                  <c:v>4.41</c:v>
                </c:pt>
                <c:pt idx="62">
                  <c:v>3.91</c:v>
                </c:pt>
                <c:pt idx="63">
                  <c:v>3.35</c:v>
                </c:pt>
                <c:pt idx="64">
                  <c:v>2.77</c:v>
                </c:pt>
                <c:pt idx="65">
                  <c:v>2.21</c:v>
                </c:pt>
                <c:pt idx="66">
                  <c:v>1.7</c:v>
                </c:pt>
                <c:pt idx="67">
                  <c:v>1.27</c:v>
                </c:pt>
                <c:pt idx="68">
                  <c:v>0.92</c:v>
                </c:pt>
                <c:pt idx="69">
                  <c:v>0.65</c:v>
                </c:pt>
                <c:pt idx="70">
                  <c:v>0.46</c:v>
                </c:pt>
                <c:pt idx="71">
                  <c:v>0.32</c:v>
                </c:pt>
                <c:pt idx="72">
                  <c:v>0.23</c:v>
                </c:pt>
                <c:pt idx="73">
                  <c:v>0.17</c:v>
                </c:pt>
                <c:pt idx="74">
                  <c:v>0.12</c:v>
                </c:pt>
                <c:pt idx="75">
                  <c:v>0.09</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4-E93B-4045-A22D-6F1C56D55E95}"/>
            </c:ext>
          </c:extLst>
        </c:ser>
        <c:ser>
          <c:idx val="117"/>
          <c:order val="117"/>
          <c:spPr>
            <a:ln w="19050" cap="rnd">
              <a:solidFill>
                <a:schemeClr val="accent2">
                  <a:shade val="5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GRANULO!$L$127:$DH$127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c:v>
                </c:pt>
                <c:pt idx="38">
                  <c:v>0.25</c:v>
                </c:pt>
                <c:pt idx="39">
                  <c:v>0.43</c:v>
                </c:pt>
                <c:pt idx="40">
                  <c:v>0.6</c:v>
                </c:pt>
                <c:pt idx="41">
                  <c:v>0.78</c:v>
                </c:pt>
                <c:pt idx="42">
                  <c:v>0.99</c:v>
                </c:pt>
                <c:pt idx="43">
                  <c:v>1.23</c:v>
                </c:pt>
                <c:pt idx="44">
                  <c:v>1.48</c:v>
                </c:pt>
                <c:pt idx="45">
                  <c:v>1.7</c:v>
                </c:pt>
                <c:pt idx="46">
                  <c:v>1.88</c:v>
                </c:pt>
                <c:pt idx="47">
                  <c:v>2.04</c:v>
                </c:pt>
                <c:pt idx="48">
                  <c:v>2.2200000000000002</c:v>
                </c:pt>
                <c:pt idx="49">
                  <c:v>2.46</c:v>
                </c:pt>
                <c:pt idx="50">
                  <c:v>2.76</c:v>
                </c:pt>
                <c:pt idx="51">
                  <c:v>3.14</c:v>
                </c:pt>
                <c:pt idx="52">
                  <c:v>3.59</c:v>
                </c:pt>
                <c:pt idx="53">
                  <c:v>4.09</c:v>
                </c:pt>
                <c:pt idx="54">
                  <c:v>4.63</c:v>
                </c:pt>
                <c:pt idx="55">
                  <c:v>5.15</c:v>
                </c:pt>
                <c:pt idx="56">
                  <c:v>5.61</c:v>
                </c:pt>
                <c:pt idx="57">
                  <c:v>5.97</c:v>
                </c:pt>
                <c:pt idx="58">
                  <c:v>6.19</c:v>
                </c:pt>
                <c:pt idx="59">
                  <c:v>6.22</c:v>
                </c:pt>
                <c:pt idx="60">
                  <c:v>6.05</c:v>
                </c:pt>
                <c:pt idx="61">
                  <c:v>5.7</c:v>
                </c:pt>
                <c:pt idx="62">
                  <c:v>5.18</c:v>
                </c:pt>
                <c:pt idx="63">
                  <c:v>4.54</c:v>
                </c:pt>
                <c:pt idx="64">
                  <c:v>3.82</c:v>
                </c:pt>
                <c:pt idx="65">
                  <c:v>3.1</c:v>
                </c:pt>
                <c:pt idx="66">
                  <c:v>2.41</c:v>
                </c:pt>
                <c:pt idx="67">
                  <c:v>1.8</c:v>
                </c:pt>
                <c:pt idx="68">
                  <c:v>1.29</c:v>
                </c:pt>
                <c:pt idx="69">
                  <c:v>0.89</c:v>
                </c:pt>
                <c:pt idx="70">
                  <c:v>0.59</c:v>
                </c:pt>
                <c:pt idx="71">
                  <c:v>0.39</c:v>
                </c:pt>
                <c:pt idx="72">
                  <c:v>0.26</c:v>
                </c:pt>
                <c:pt idx="73">
                  <c:v>0.18</c:v>
                </c:pt>
                <c:pt idx="74">
                  <c:v>0.12</c:v>
                </c:pt>
                <c:pt idx="75">
                  <c:v>0.09</c:v>
                </c:pt>
                <c:pt idx="76">
                  <c:v>7.0000000000000007E-2</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5-E93B-4045-A22D-6F1C56D55E95}"/>
            </c:ext>
          </c:extLst>
        </c:ser>
        <c:ser>
          <c:idx val="118"/>
          <c:order val="118"/>
          <c:spPr>
            <a:ln w="19050" cap="rnd">
              <a:solidFill>
                <a:schemeClr val="accent2">
                  <a:shade val="5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GRANULO!$L$128:$DH$128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0.15</c:v>
                </c:pt>
                <c:pt idx="38">
                  <c:v>0.34</c:v>
                </c:pt>
                <c:pt idx="39">
                  <c:v>0.55000000000000004</c:v>
                </c:pt>
                <c:pt idx="40">
                  <c:v>0.76</c:v>
                </c:pt>
                <c:pt idx="41">
                  <c:v>0.97</c:v>
                </c:pt>
                <c:pt idx="42">
                  <c:v>1.21</c:v>
                </c:pt>
                <c:pt idx="43">
                  <c:v>1.5</c:v>
                </c:pt>
                <c:pt idx="44">
                  <c:v>1.81</c:v>
                </c:pt>
                <c:pt idx="45">
                  <c:v>2.08</c:v>
                </c:pt>
                <c:pt idx="46">
                  <c:v>2.2999999999999998</c:v>
                </c:pt>
                <c:pt idx="47">
                  <c:v>2.5099999999999998</c:v>
                </c:pt>
                <c:pt idx="48">
                  <c:v>2.74</c:v>
                </c:pt>
                <c:pt idx="49">
                  <c:v>3.02</c:v>
                </c:pt>
                <c:pt idx="50">
                  <c:v>3.36</c:v>
                </c:pt>
                <c:pt idx="51">
                  <c:v>3.75</c:v>
                </c:pt>
                <c:pt idx="52">
                  <c:v>4.1900000000000004</c:v>
                </c:pt>
                <c:pt idx="53">
                  <c:v>4.6500000000000004</c:v>
                </c:pt>
                <c:pt idx="54">
                  <c:v>5.0999999999999996</c:v>
                </c:pt>
                <c:pt idx="55">
                  <c:v>5.5</c:v>
                </c:pt>
                <c:pt idx="56">
                  <c:v>5.8</c:v>
                </c:pt>
                <c:pt idx="57">
                  <c:v>5.98</c:v>
                </c:pt>
                <c:pt idx="58">
                  <c:v>6</c:v>
                </c:pt>
                <c:pt idx="59">
                  <c:v>5.84</c:v>
                </c:pt>
                <c:pt idx="60">
                  <c:v>5.51</c:v>
                </c:pt>
                <c:pt idx="61">
                  <c:v>5.03</c:v>
                </c:pt>
                <c:pt idx="62">
                  <c:v>4.43</c:v>
                </c:pt>
                <c:pt idx="63">
                  <c:v>3.76</c:v>
                </c:pt>
                <c:pt idx="64">
                  <c:v>3.07</c:v>
                </c:pt>
                <c:pt idx="65">
                  <c:v>2.41</c:v>
                </c:pt>
                <c:pt idx="66">
                  <c:v>1.82</c:v>
                </c:pt>
                <c:pt idx="67">
                  <c:v>1.32</c:v>
                </c:pt>
                <c:pt idx="68">
                  <c:v>0.92</c:v>
                </c:pt>
                <c:pt idx="69">
                  <c:v>0.63</c:v>
                </c:pt>
                <c:pt idx="70">
                  <c:v>0.43</c:v>
                </c:pt>
                <c:pt idx="71">
                  <c:v>0.28999999999999998</c:v>
                </c:pt>
                <c:pt idx="72">
                  <c:v>0.19</c:v>
                </c:pt>
                <c:pt idx="73">
                  <c:v>0.09</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6-E93B-4045-A22D-6F1C56D55E95}"/>
            </c:ext>
          </c:extLst>
        </c:ser>
        <c:ser>
          <c:idx val="119"/>
          <c:order val="119"/>
          <c:spPr>
            <a:ln w="19050" cap="rnd">
              <a:solidFill>
                <a:schemeClr val="accent2">
                  <a:shade val="5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GRANULO!$L$129:$DH$129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0.25</c:v>
                </c:pt>
                <c:pt idx="38">
                  <c:v>0.49</c:v>
                </c:pt>
                <c:pt idx="39">
                  <c:v>0.74</c:v>
                </c:pt>
                <c:pt idx="40">
                  <c:v>1</c:v>
                </c:pt>
                <c:pt idx="41">
                  <c:v>1.25</c:v>
                </c:pt>
                <c:pt idx="42">
                  <c:v>1.54</c:v>
                </c:pt>
                <c:pt idx="43">
                  <c:v>1.86</c:v>
                </c:pt>
                <c:pt idx="44">
                  <c:v>2.1800000000000002</c:v>
                </c:pt>
                <c:pt idx="45">
                  <c:v>2.44</c:v>
                </c:pt>
                <c:pt idx="46">
                  <c:v>2.64</c:v>
                </c:pt>
                <c:pt idx="47">
                  <c:v>2.8</c:v>
                </c:pt>
                <c:pt idx="48">
                  <c:v>2.97</c:v>
                </c:pt>
                <c:pt idx="49">
                  <c:v>3.16</c:v>
                </c:pt>
                <c:pt idx="50">
                  <c:v>3.38</c:v>
                </c:pt>
                <c:pt idx="51">
                  <c:v>3.66</c:v>
                </c:pt>
                <c:pt idx="52">
                  <c:v>3.97</c:v>
                </c:pt>
                <c:pt idx="53">
                  <c:v>4.3</c:v>
                </c:pt>
                <c:pt idx="54">
                  <c:v>4.63</c:v>
                </c:pt>
                <c:pt idx="55">
                  <c:v>4.9400000000000004</c:v>
                </c:pt>
                <c:pt idx="56">
                  <c:v>5.19</c:v>
                </c:pt>
                <c:pt idx="57">
                  <c:v>5.34</c:v>
                </c:pt>
                <c:pt idx="58">
                  <c:v>5.37</c:v>
                </c:pt>
                <c:pt idx="59">
                  <c:v>5.28</c:v>
                </c:pt>
                <c:pt idx="60">
                  <c:v>5.04</c:v>
                </c:pt>
                <c:pt idx="61">
                  <c:v>4.67</c:v>
                </c:pt>
                <c:pt idx="62">
                  <c:v>4.2</c:v>
                </c:pt>
                <c:pt idx="63">
                  <c:v>3.66</c:v>
                </c:pt>
                <c:pt idx="64">
                  <c:v>3.09</c:v>
                </c:pt>
                <c:pt idx="65">
                  <c:v>2.5299999999999998</c:v>
                </c:pt>
                <c:pt idx="66">
                  <c:v>2.0099999999999998</c:v>
                </c:pt>
                <c:pt idx="67">
                  <c:v>1.55</c:v>
                </c:pt>
                <c:pt idx="68">
                  <c:v>1.1599999999999999</c:v>
                </c:pt>
                <c:pt idx="69">
                  <c:v>0.86</c:v>
                </c:pt>
                <c:pt idx="70">
                  <c:v>0.62</c:v>
                </c:pt>
                <c:pt idx="71">
                  <c:v>0.45</c:v>
                </c:pt>
                <c:pt idx="72">
                  <c:v>0.31</c:v>
                </c:pt>
                <c:pt idx="73">
                  <c:v>0.21</c:v>
                </c:pt>
                <c:pt idx="74">
                  <c:v>0.13</c:v>
                </c:pt>
                <c:pt idx="75">
                  <c:v>0.06</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7-E93B-4045-A22D-6F1C56D55E95}"/>
            </c:ext>
          </c:extLst>
        </c:ser>
        <c:ser>
          <c:idx val="120"/>
          <c:order val="120"/>
          <c:spPr>
            <a:ln w="19050" cap="rnd">
              <a:solidFill>
                <a:schemeClr val="accent2">
                  <a:shade val="5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GRANULO!$L$130:$DH$130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0.12</c:v>
                </c:pt>
                <c:pt idx="37">
                  <c:v>0.35</c:v>
                </c:pt>
                <c:pt idx="38">
                  <c:v>0.65</c:v>
                </c:pt>
                <c:pt idx="39">
                  <c:v>0.97</c:v>
                </c:pt>
                <c:pt idx="40">
                  <c:v>1.29</c:v>
                </c:pt>
                <c:pt idx="41">
                  <c:v>1.6</c:v>
                </c:pt>
                <c:pt idx="42">
                  <c:v>1.95</c:v>
                </c:pt>
                <c:pt idx="43">
                  <c:v>2.33</c:v>
                </c:pt>
                <c:pt idx="44">
                  <c:v>2.69</c:v>
                </c:pt>
                <c:pt idx="45">
                  <c:v>2.98</c:v>
                </c:pt>
                <c:pt idx="46">
                  <c:v>3.18</c:v>
                </c:pt>
                <c:pt idx="47">
                  <c:v>3.32</c:v>
                </c:pt>
                <c:pt idx="48">
                  <c:v>3.45</c:v>
                </c:pt>
                <c:pt idx="49">
                  <c:v>3.58</c:v>
                </c:pt>
                <c:pt idx="50">
                  <c:v>3.74</c:v>
                </c:pt>
                <c:pt idx="51">
                  <c:v>3.93</c:v>
                </c:pt>
                <c:pt idx="52">
                  <c:v>4.1500000000000004</c:v>
                </c:pt>
                <c:pt idx="53">
                  <c:v>4.3899999999999997</c:v>
                </c:pt>
                <c:pt idx="54">
                  <c:v>4.62</c:v>
                </c:pt>
                <c:pt idx="55">
                  <c:v>4.84</c:v>
                </c:pt>
                <c:pt idx="56">
                  <c:v>5</c:v>
                </c:pt>
                <c:pt idx="57">
                  <c:v>5.08</c:v>
                </c:pt>
                <c:pt idx="58">
                  <c:v>5.04</c:v>
                </c:pt>
                <c:pt idx="59">
                  <c:v>4.8899999999999997</c:v>
                </c:pt>
                <c:pt idx="60">
                  <c:v>4.6100000000000003</c:v>
                </c:pt>
                <c:pt idx="61">
                  <c:v>4.21</c:v>
                </c:pt>
                <c:pt idx="62">
                  <c:v>3.72</c:v>
                </c:pt>
                <c:pt idx="63">
                  <c:v>3.17</c:v>
                </c:pt>
                <c:pt idx="64">
                  <c:v>2.61</c:v>
                </c:pt>
                <c:pt idx="65">
                  <c:v>2.0699999999999998</c:v>
                </c:pt>
                <c:pt idx="66">
                  <c:v>1.58</c:v>
                </c:pt>
                <c:pt idx="67">
                  <c:v>1.17</c:v>
                </c:pt>
                <c:pt idx="68">
                  <c:v>0.84</c:v>
                </c:pt>
                <c:pt idx="69">
                  <c:v>0.6</c:v>
                </c:pt>
                <c:pt idx="70">
                  <c:v>0.42</c:v>
                </c:pt>
                <c:pt idx="71">
                  <c:v>0.31</c:v>
                </c:pt>
                <c:pt idx="72">
                  <c:v>0.22</c:v>
                </c:pt>
                <c:pt idx="73">
                  <c:v>0.16</c:v>
                </c:pt>
                <c:pt idx="74">
                  <c:v>0.11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8-E93B-4045-A22D-6F1C56D55E95}"/>
            </c:ext>
          </c:extLst>
        </c:ser>
        <c:ser>
          <c:idx val="121"/>
          <c:order val="121"/>
          <c:spPr>
            <a:ln w="19050" cap="rnd">
              <a:solidFill>
                <a:schemeClr val="accent2">
                  <a:shade val="5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GRANULO!$L$131:$DH$131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0.12</c:v>
                </c:pt>
                <c:pt idx="38">
                  <c:v>0.3</c:v>
                </c:pt>
                <c:pt idx="39">
                  <c:v>0.49</c:v>
                </c:pt>
                <c:pt idx="40">
                  <c:v>0.69</c:v>
                </c:pt>
                <c:pt idx="41">
                  <c:v>0.89</c:v>
                </c:pt>
                <c:pt idx="42">
                  <c:v>1.1399999999999999</c:v>
                </c:pt>
                <c:pt idx="43">
                  <c:v>1.44</c:v>
                </c:pt>
                <c:pt idx="44">
                  <c:v>1.76</c:v>
                </c:pt>
                <c:pt idx="45">
                  <c:v>2.06</c:v>
                </c:pt>
                <c:pt idx="46">
                  <c:v>2.33</c:v>
                </c:pt>
                <c:pt idx="47">
                  <c:v>2.58</c:v>
                </c:pt>
                <c:pt idx="48">
                  <c:v>2.85</c:v>
                </c:pt>
                <c:pt idx="49">
                  <c:v>3.17</c:v>
                </c:pt>
                <c:pt idx="50">
                  <c:v>3.54</c:v>
                </c:pt>
                <c:pt idx="51">
                  <c:v>3.95</c:v>
                </c:pt>
                <c:pt idx="52">
                  <c:v>4.3899999999999997</c:v>
                </c:pt>
                <c:pt idx="53">
                  <c:v>4.83</c:v>
                </c:pt>
                <c:pt idx="54">
                  <c:v>5.23</c:v>
                </c:pt>
                <c:pt idx="55">
                  <c:v>5.58</c:v>
                </c:pt>
                <c:pt idx="56">
                  <c:v>5.81</c:v>
                </c:pt>
                <c:pt idx="57">
                  <c:v>5.92</c:v>
                </c:pt>
                <c:pt idx="58">
                  <c:v>5.87</c:v>
                </c:pt>
                <c:pt idx="59">
                  <c:v>5.66</c:v>
                </c:pt>
                <c:pt idx="60">
                  <c:v>5.3</c:v>
                </c:pt>
                <c:pt idx="61">
                  <c:v>4.8099999999999996</c:v>
                </c:pt>
                <c:pt idx="62">
                  <c:v>4.22</c:v>
                </c:pt>
                <c:pt idx="63">
                  <c:v>3.59</c:v>
                </c:pt>
                <c:pt idx="64">
                  <c:v>2.94</c:v>
                </c:pt>
                <c:pt idx="65">
                  <c:v>2.34</c:v>
                </c:pt>
                <c:pt idx="66">
                  <c:v>1.8</c:v>
                </c:pt>
                <c:pt idx="67">
                  <c:v>1.34</c:v>
                </c:pt>
                <c:pt idx="68">
                  <c:v>0.97</c:v>
                </c:pt>
                <c:pt idx="69">
                  <c:v>0.7</c:v>
                </c:pt>
                <c:pt idx="70">
                  <c:v>0.5</c:v>
                </c:pt>
                <c:pt idx="71">
                  <c:v>0.35</c:v>
                </c:pt>
                <c:pt idx="72">
                  <c:v>0.25</c:v>
                </c:pt>
                <c:pt idx="73">
                  <c:v>0.17</c:v>
                </c:pt>
                <c:pt idx="74">
                  <c:v>0.11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9-E93B-4045-A22D-6F1C56D55E95}"/>
            </c:ext>
          </c:extLst>
        </c:ser>
        <c:ser>
          <c:idx val="122"/>
          <c:order val="122"/>
          <c:spPr>
            <a:ln w="19050" cap="rnd">
              <a:solidFill>
                <a:schemeClr val="accent2">
                  <a:shade val="5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GRANULO!$L$132:$DH$132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0.12</c:v>
                </c:pt>
                <c:pt idx="37">
                  <c:v>0.33</c:v>
                </c:pt>
                <c:pt idx="38">
                  <c:v>0.61</c:v>
                </c:pt>
                <c:pt idx="39">
                  <c:v>0.9</c:v>
                </c:pt>
                <c:pt idx="40">
                  <c:v>1.19</c:v>
                </c:pt>
                <c:pt idx="41">
                  <c:v>1.48</c:v>
                </c:pt>
                <c:pt idx="42">
                  <c:v>1.81</c:v>
                </c:pt>
                <c:pt idx="43">
                  <c:v>2.16</c:v>
                </c:pt>
                <c:pt idx="44">
                  <c:v>2.5</c:v>
                </c:pt>
                <c:pt idx="45">
                  <c:v>2.77</c:v>
                </c:pt>
                <c:pt idx="46">
                  <c:v>2.97</c:v>
                </c:pt>
                <c:pt idx="47">
                  <c:v>3.12</c:v>
                </c:pt>
                <c:pt idx="48">
                  <c:v>3.26</c:v>
                </c:pt>
                <c:pt idx="49">
                  <c:v>3.42</c:v>
                </c:pt>
                <c:pt idx="50">
                  <c:v>3.61</c:v>
                </c:pt>
                <c:pt idx="51">
                  <c:v>3.84</c:v>
                </c:pt>
                <c:pt idx="52">
                  <c:v>4.0999999999999996</c:v>
                </c:pt>
                <c:pt idx="53">
                  <c:v>4.38</c:v>
                </c:pt>
                <c:pt idx="54">
                  <c:v>4.66</c:v>
                </c:pt>
                <c:pt idx="55">
                  <c:v>4.91</c:v>
                </c:pt>
                <c:pt idx="56">
                  <c:v>5.0999999999999996</c:v>
                </c:pt>
                <c:pt idx="57">
                  <c:v>5.2</c:v>
                </c:pt>
                <c:pt idx="58">
                  <c:v>5.18</c:v>
                </c:pt>
                <c:pt idx="59">
                  <c:v>5.04</c:v>
                </c:pt>
                <c:pt idx="60">
                  <c:v>4.76</c:v>
                </c:pt>
                <c:pt idx="61">
                  <c:v>4.3600000000000003</c:v>
                </c:pt>
                <c:pt idx="62">
                  <c:v>3.87</c:v>
                </c:pt>
                <c:pt idx="63">
                  <c:v>3.32</c:v>
                </c:pt>
                <c:pt idx="64">
                  <c:v>2.75</c:v>
                </c:pt>
                <c:pt idx="65">
                  <c:v>2.2000000000000002</c:v>
                </c:pt>
                <c:pt idx="66">
                  <c:v>1.69</c:v>
                </c:pt>
                <c:pt idx="67">
                  <c:v>1.27</c:v>
                </c:pt>
                <c:pt idx="68">
                  <c:v>0.92</c:v>
                </c:pt>
                <c:pt idx="69">
                  <c:v>0.66</c:v>
                </c:pt>
                <c:pt idx="70">
                  <c:v>0.47</c:v>
                </c:pt>
                <c:pt idx="71">
                  <c:v>0.34</c:v>
                </c:pt>
                <c:pt idx="72">
                  <c:v>0.25</c:v>
                </c:pt>
                <c:pt idx="73">
                  <c:v>0.18</c:v>
                </c:pt>
                <c:pt idx="74">
                  <c:v>0.14000000000000001</c:v>
                </c:pt>
                <c:pt idx="75">
                  <c:v>0.1</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A-E93B-4045-A22D-6F1C56D55E95}"/>
            </c:ext>
          </c:extLst>
        </c:ser>
        <c:ser>
          <c:idx val="123"/>
          <c:order val="123"/>
          <c:spPr>
            <a:ln w="19050" cap="rnd">
              <a:solidFill>
                <a:schemeClr val="accent2">
                  <a:shade val="5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GRANULO!$L$133:$DH$133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c:v>
                </c:pt>
                <c:pt idx="37">
                  <c:v>0.31</c:v>
                </c:pt>
                <c:pt idx="38">
                  <c:v>0.59</c:v>
                </c:pt>
                <c:pt idx="39">
                  <c:v>0.89</c:v>
                </c:pt>
                <c:pt idx="40">
                  <c:v>1.18</c:v>
                </c:pt>
                <c:pt idx="41">
                  <c:v>1.47</c:v>
                </c:pt>
                <c:pt idx="42">
                  <c:v>1.8</c:v>
                </c:pt>
                <c:pt idx="43">
                  <c:v>2.15</c:v>
                </c:pt>
                <c:pt idx="44">
                  <c:v>2.4900000000000002</c:v>
                </c:pt>
                <c:pt idx="45">
                  <c:v>2.77</c:v>
                </c:pt>
                <c:pt idx="46">
                  <c:v>2.96</c:v>
                </c:pt>
                <c:pt idx="47">
                  <c:v>3.1</c:v>
                </c:pt>
                <c:pt idx="48">
                  <c:v>3.22</c:v>
                </c:pt>
                <c:pt idx="49">
                  <c:v>3.36</c:v>
                </c:pt>
                <c:pt idx="50">
                  <c:v>3.54</c:v>
                </c:pt>
                <c:pt idx="51">
                  <c:v>3.74</c:v>
                </c:pt>
                <c:pt idx="52">
                  <c:v>3.99</c:v>
                </c:pt>
                <c:pt idx="53">
                  <c:v>4.2699999999999996</c:v>
                </c:pt>
                <c:pt idx="54">
                  <c:v>4.55</c:v>
                </c:pt>
                <c:pt idx="55">
                  <c:v>4.8099999999999996</c:v>
                </c:pt>
                <c:pt idx="56">
                  <c:v>5.0199999999999996</c:v>
                </c:pt>
                <c:pt idx="57">
                  <c:v>5.15</c:v>
                </c:pt>
                <c:pt idx="58">
                  <c:v>5.17</c:v>
                </c:pt>
                <c:pt idx="59">
                  <c:v>5.07</c:v>
                </c:pt>
                <c:pt idx="60">
                  <c:v>4.82</c:v>
                </c:pt>
                <c:pt idx="61">
                  <c:v>4.46</c:v>
                </c:pt>
                <c:pt idx="62">
                  <c:v>3.98</c:v>
                </c:pt>
                <c:pt idx="63">
                  <c:v>3.44</c:v>
                </c:pt>
                <c:pt idx="64">
                  <c:v>2.87</c:v>
                </c:pt>
                <c:pt idx="65">
                  <c:v>2.31</c:v>
                </c:pt>
                <c:pt idx="66">
                  <c:v>1.79</c:v>
                </c:pt>
                <c:pt idx="67">
                  <c:v>1.34</c:v>
                </c:pt>
                <c:pt idx="68">
                  <c:v>0.97</c:v>
                </c:pt>
                <c:pt idx="69">
                  <c:v>0.69</c:v>
                </c:pt>
                <c:pt idx="70">
                  <c:v>0.48</c:v>
                </c:pt>
                <c:pt idx="71">
                  <c:v>0.35</c:v>
                </c:pt>
                <c:pt idx="72">
                  <c:v>0.25</c:v>
                </c:pt>
                <c:pt idx="73">
                  <c:v>0.19</c:v>
                </c:pt>
                <c:pt idx="74">
                  <c:v>0.15</c:v>
                </c:pt>
                <c:pt idx="75">
                  <c:v>0.11</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B-E93B-4045-A22D-6F1C56D55E95}"/>
            </c:ext>
          </c:extLst>
        </c:ser>
        <c:ser>
          <c:idx val="124"/>
          <c:order val="124"/>
          <c:spPr>
            <a:ln w="19050" cap="rnd">
              <a:solidFill>
                <a:schemeClr val="accent2">
                  <a:shade val="5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GRANULO!$L$134:$DH$134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0.2</c:v>
                </c:pt>
                <c:pt idx="38">
                  <c:v>0.41</c:v>
                </c:pt>
                <c:pt idx="39">
                  <c:v>0.64</c:v>
                </c:pt>
                <c:pt idx="40">
                  <c:v>0.86</c:v>
                </c:pt>
                <c:pt idx="41">
                  <c:v>1.0900000000000001</c:v>
                </c:pt>
                <c:pt idx="42">
                  <c:v>1.35</c:v>
                </c:pt>
                <c:pt idx="43">
                  <c:v>1.65</c:v>
                </c:pt>
                <c:pt idx="44">
                  <c:v>1.95</c:v>
                </c:pt>
                <c:pt idx="45">
                  <c:v>2.23</c:v>
                </c:pt>
                <c:pt idx="46">
                  <c:v>2.4500000000000002</c:v>
                </c:pt>
                <c:pt idx="47">
                  <c:v>2.65</c:v>
                </c:pt>
                <c:pt idx="48">
                  <c:v>2.87</c:v>
                </c:pt>
                <c:pt idx="49">
                  <c:v>3.13</c:v>
                </c:pt>
                <c:pt idx="50">
                  <c:v>3.43</c:v>
                </c:pt>
                <c:pt idx="51">
                  <c:v>3.78</c:v>
                </c:pt>
                <c:pt idx="52">
                  <c:v>4.16</c:v>
                </c:pt>
                <c:pt idx="53">
                  <c:v>4.55</c:v>
                </c:pt>
                <c:pt idx="54">
                  <c:v>4.93</c:v>
                </c:pt>
                <c:pt idx="55">
                  <c:v>5.26</c:v>
                </c:pt>
                <c:pt idx="56">
                  <c:v>5.52</c:v>
                </c:pt>
                <c:pt idx="57">
                  <c:v>5.66</c:v>
                </c:pt>
                <c:pt idx="58">
                  <c:v>5.67</c:v>
                </c:pt>
                <c:pt idx="59">
                  <c:v>5.52</c:v>
                </c:pt>
                <c:pt idx="60">
                  <c:v>5.23</c:v>
                </c:pt>
                <c:pt idx="61">
                  <c:v>4.8</c:v>
                </c:pt>
                <c:pt idx="62">
                  <c:v>4.2699999999999996</c:v>
                </c:pt>
                <c:pt idx="63">
                  <c:v>3.67</c:v>
                </c:pt>
                <c:pt idx="64">
                  <c:v>3.04</c:v>
                </c:pt>
                <c:pt idx="65">
                  <c:v>2.44</c:v>
                </c:pt>
                <c:pt idx="66">
                  <c:v>1.88</c:v>
                </c:pt>
                <c:pt idx="67">
                  <c:v>1.41</c:v>
                </c:pt>
                <c:pt idx="68">
                  <c:v>1.02</c:v>
                </c:pt>
                <c:pt idx="69">
                  <c:v>0.72</c:v>
                </c:pt>
                <c:pt idx="70">
                  <c:v>0.5</c:v>
                </c:pt>
                <c:pt idx="71">
                  <c:v>0.35</c:v>
                </c:pt>
                <c:pt idx="72">
                  <c:v>0.25</c:v>
                </c:pt>
                <c:pt idx="73">
                  <c:v>0.18</c:v>
                </c:pt>
                <c:pt idx="74">
                  <c:v>0.13</c:v>
                </c:pt>
                <c:pt idx="75">
                  <c:v>0.09</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C-E93B-4045-A22D-6F1C56D55E95}"/>
            </c:ext>
          </c:extLst>
        </c:ser>
        <c:ser>
          <c:idx val="125"/>
          <c:order val="125"/>
          <c:spPr>
            <a:ln w="19050" cap="rnd">
              <a:solidFill>
                <a:schemeClr val="accent2">
                  <a:shade val="5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GRANULO!$L$135:$DH$135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0.31</c:v>
                </c:pt>
                <c:pt idx="39">
                  <c:v>0.51</c:v>
                </c:pt>
                <c:pt idx="40">
                  <c:v>0.7</c:v>
                </c:pt>
                <c:pt idx="41">
                  <c:v>0.91</c:v>
                </c:pt>
                <c:pt idx="42">
                  <c:v>1.1499999999999999</c:v>
                </c:pt>
                <c:pt idx="43">
                  <c:v>1.44</c:v>
                </c:pt>
                <c:pt idx="44">
                  <c:v>1.74</c:v>
                </c:pt>
                <c:pt idx="45">
                  <c:v>2</c:v>
                </c:pt>
                <c:pt idx="46">
                  <c:v>2.2200000000000002</c:v>
                </c:pt>
                <c:pt idx="47">
                  <c:v>2.42</c:v>
                </c:pt>
                <c:pt idx="48">
                  <c:v>2.64</c:v>
                </c:pt>
                <c:pt idx="49">
                  <c:v>2.89</c:v>
                </c:pt>
                <c:pt idx="50">
                  <c:v>3.18</c:v>
                </c:pt>
                <c:pt idx="51">
                  <c:v>3.52</c:v>
                </c:pt>
                <c:pt idx="52">
                  <c:v>3.9</c:v>
                </c:pt>
                <c:pt idx="53">
                  <c:v>4.3099999999999996</c:v>
                </c:pt>
                <c:pt idx="54">
                  <c:v>4.7</c:v>
                </c:pt>
                <c:pt idx="55">
                  <c:v>5.07</c:v>
                </c:pt>
                <c:pt idx="56">
                  <c:v>5.36</c:v>
                </c:pt>
                <c:pt idx="57">
                  <c:v>5.56</c:v>
                </c:pt>
                <c:pt idx="58">
                  <c:v>5.63</c:v>
                </c:pt>
                <c:pt idx="59">
                  <c:v>5.57</c:v>
                </c:pt>
                <c:pt idx="60">
                  <c:v>5.36</c:v>
                </c:pt>
                <c:pt idx="61">
                  <c:v>5.01</c:v>
                </c:pt>
                <c:pt idx="62">
                  <c:v>4.55</c:v>
                </c:pt>
                <c:pt idx="63">
                  <c:v>4.01</c:v>
                </c:pt>
                <c:pt idx="64">
                  <c:v>3.43</c:v>
                </c:pt>
                <c:pt idx="65">
                  <c:v>2.84</c:v>
                </c:pt>
                <c:pt idx="66">
                  <c:v>2.29</c:v>
                </c:pt>
                <c:pt idx="67">
                  <c:v>1.79</c:v>
                </c:pt>
                <c:pt idx="68">
                  <c:v>1.37</c:v>
                </c:pt>
                <c:pt idx="69">
                  <c:v>1.03</c:v>
                </c:pt>
                <c:pt idx="70">
                  <c:v>0.77</c:v>
                </c:pt>
                <c:pt idx="71">
                  <c:v>0.56999999999999995</c:v>
                </c:pt>
                <c:pt idx="72">
                  <c:v>0.41</c:v>
                </c:pt>
                <c:pt idx="73">
                  <c:v>0.28999999999999998</c:v>
                </c:pt>
                <c:pt idx="74">
                  <c:v>0.2</c:v>
                </c:pt>
                <c:pt idx="75">
                  <c:v>0.13</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D-E93B-4045-A22D-6F1C56D55E95}"/>
            </c:ext>
          </c:extLst>
        </c:ser>
        <c:ser>
          <c:idx val="126"/>
          <c:order val="126"/>
          <c:spPr>
            <a:ln w="19050" cap="rnd">
              <a:solidFill>
                <a:schemeClr val="accent2">
                  <a:shade val="5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GRANULO!$L$136:$DH$136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0.18</c:v>
                </c:pt>
                <c:pt idx="38">
                  <c:v>0.39</c:v>
                </c:pt>
                <c:pt idx="39">
                  <c:v>0.61</c:v>
                </c:pt>
                <c:pt idx="40">
                  <c:v>0.83</c:v>
                </c:pt>
                <c:pt idx="41">
                  <c:v>1.06</c:v>
                </c:pt>
                <c:pt idx="42">
                  <c:v>1.32</c:v>
                </c:pt>
                <c:pt idx="43">
                  <c:v>1.64</c:v>
                </c:pt>
                <c:pt idx="44">
                  <c:v>1.96</c:v>
                </c:pt>
                <c:pt idx="45">
                  <c:v>2.25</c:v>
                </c:pt>
                <c:pt idx="46">
                  <c:v>2.4900000000000002</c:v>
                </c:pt>
                <c:pt idx="47">
                  <c:v>2.71</c:v>
                </c:pt>
                <c:pt idx="48">
                  <c:v>2.94</c:v>
                </c:pt>
                <c:pt idx="49">
                  <c:v>3.21</c:v>
                </c:pt>
                <c:pt idx="50">
                  <c:v>3.52</c:v>
                </c:pt>
                <c:pt idx="51">
                  <c:v>3.88</c:v>
                </c:pt>
                <c:pt idx="52">
                  <c:v>4.26</c:v>
                </c:pt>
                <c:pt idx="53">
                  <c:v>4.66</c:v>
                </c:pt>
                <c:pt idx="54">
                  <c:v>5.03</c:v>
                </c:pt>
                <c:pt idx="55">
                  <c:v>5.34</c:v>
                </c:pt>
                <c:pt idx="56">
                  <c:v>5.56</c:v>
                </c:pt>
                <c:pt idx="57">
                  <c:v>5.67</c:v>
                </c:pt>
                <c:pt idx="58">
                  <c:v>5.63</c:v>
                </c:pt>
                <c:pt idx="59">
                  <c:v>5.45</c:v>
                </c:pt>
                <c:pt idx="60">
                  <c:v>5.12</c:v>
                </c:pt>
                <c:pt idx="61">
                  <c:v>4.66</c:v>
                </c:pt>
                <c:pt idx="62">
                  <c:v>4.12</c:v>
                </c:pt>
                <c:pt idx="63">
                  <c:v>3.52</c:v>
                </c:pt>
                <c:pt idx="64">
                  <c:v>2.91</c:v>
                </c:pt>
                <c:pt idx="65">
                  <c:v>2.34</c:v>
                </c:pt>
                <c:pt idx="66">
                  <c:v>1.82</c:v>
                </c:pt>
                <c:pt idx="67">
                  <c:v>1.38</c:v>
                </c:pt>
                <c:pt idx="68">
                  <c:v>1.03</c:v>
                </c:pt>
                <c:pt idx="69">
                  <c:v>0.76</c:v>
                </c:pt>
                <c:pt idx="70">
                  <c:v>0.56000000000000005</c:v>
                </c:pt>
                <c:pt idx="71">
                  <c:v>0.41</c:v>
                </c:pt>
                <c:pt idx="72">
                  <c:v>0.3</c:v>
                </c:pt>
                <c:pt idx="73">
                  <c:v>0.21</c:v>
                </c:pt>
                <c:pt idx="74">
                  <c:v>0.14000000000000001</c:v>
                </c:pt>
                <c:pt idx="75">
                  <c:v>0.09</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E-E93B-4045-A22D-6F1C56D55E95}"/>
            </c:ext>
          </c:extLst>
        </c:ser>
        <c:ser>
          <c:idx val="127"/>
          <c:order val="127"/>
          <c:spPr>
            <a:ln w="19050" cap="rnd">
              <a:solidFill>
                <a:schemeClr val="accent2">
                  <a:shade val="4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GRANULO!$L$137:$DH$137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0.14000000000000001</c:v>
                </c:pt>
                <c:pt idx="37">
                  <c:v>0.36</c:v>
                </c:pt>
                <c:pt idx="38">
                  <c:v>0.64</c:v>
                </c:pt>
                <c:pt idx="39">
                  <c:v>0.95</c:v>
                </c:pt>
                <c:pt idx="40">
                  <c:v>1.24</c:v>
                </c:pt>
                <c:pt idx="41">
                  <c:v>1.54</c:v>
                </c:pt>
                <c:pt idx="42">
                  <c:v>1.87</c:v>
                </c:pt>
                <c:pt idx="43">
                  <c:v>2.2200000000000002</c:v>
                </c:pt>
                <c:pt idx="44">
                  <c:v>2.56</c:v>
                </c:pt>
                <c:pt idx="45">
                  <c:v>2.82</c:v>
                </c:pt>
                <c:pt idx="46">
                  <c:v>3</c:v>
                </c:pt>
                <c:pt idx="47">
                  <c:v>3.12</c:v>
                </c:pt>
                <c:pt idx="48">
                  <c:v>3.22</c:v>
                </c:pt>
                <c:pt idx="49">
                  <c:v>3.34</c:v>
                </c:pt>
                <c:pt idx="50">
                  <c:v>3.48</c:v>
                </c:pt>
                <c:pt idx="51">
                  <c:v>3.67</c:v>
                </c:pt>
                <c:pt idx="52">
                  <c:v>3.89</c:v>
                </c:pt>
                <c:pt idx="53">
                  <c:v>4.1500000000000004</c:v>
                </c:pt>
                <c:pt idx="54">
                  <c:v>4.43</c:v>
                </c:pt>
                <c:pt idx="55">
                  <c:v>4.6900000000000004</c:v>
                </c:pt>
                <c:pt idx="56">
                  <c:v>4.91</c:v>
                </c:pt>
                <c:pt idx="57">
                  <c:v>5.0599999999999996</c:v>
                </c:pt>
                <c:pt idx="58">
                  <c:v>5.1100000000000003</c:v>
                </c:pt>
                <c:pt idx="59">
                  <c:v>5.03</c:v>
                </c:pt>
                <c:pt idx="60">
                  <c:v>4.8099999999999996</c:v>
                </c:pt>
                <c:pt idx="61">
                  <c:v>4.47</c:v>
                </c:pt>
                <c:pt idx="62">
                  <c:v>4.0199999999999996</c:v>
                </c:pt>
                <c:pt idx="63">
                  <c:v>3.49</c:v>
                </c:pt>
                <c:pt idx="64">
                  <c:v>2.92</c:v>
                </c:pt>
                <c:pt idx="65">
                  <c:v>2.36</c:v>
                </c:pt>
                <c:pt idx="66">
                  <c:v>1.84</c:v>
                </c:pt>
                <c:pt idx="67">
                  <c:v>1.38</c:v>
                </c:pt>
                <c:pt idx="68">
                  <c:v>1.01</c:v>
                </c:pt>
                <c:pt idx="69">
                  <c:v>0.72</c:v>
                </c:pt>
                <c:pt idx="70">
                  <c:v>0.51</c:v>
                </c:pt>
                <c:pt idx="71">
                  <c:v>0.36</c:v>
                </c:pt>
                <c:pt idx="72">
                  <c:v>0.26</c:v>
                </c:pt>
                <c:pt idx="73">
                  <c:v>0.18</c:v>
                </c:pt>
                <c:pt idx="74">
                  <c:v>0.13</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F-E93B-4045-A22D-6F1C56D55E95}"/>
            </c:ext>
          </c:extLst>
        </c:ser>
        <c:ser>
          <c:idx val="128"/>
          <c:order val="128"/>
          <c:spPr>
            <a:ln w="19050" cap="rnd">
              <a:solidFill>
                <a:schemeClr val="accent2">
                  <a:shade val="4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GRANULO!$L$138:$DH$138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0.17</c:v>
                </c:pt>
                <c:pt idx="38">
                  <c:v>0.37</c:v>
                </c:pt>
                <c:pt idx="39">
                  <c:v>0.6</c:v>
                </c:pt>
                <c:pt idx="40">
                  <c:v>0.81</c:v>
                </c:pt>
                <c:pt idx="41">
                  <c:v>1.04</c:v>
                </c:pt>
                <c:pt idx="42">
                  <c:v>1.31</c:v>
                </c:pt>
                <c:pt idx="43">
                  <c:v>1.62</c:v>
                </c:pt>
                <c:pt idx="44">
                  <c:v>1.94</c:v>
                </c:pt>
                <c:pt idx="45">
                  <c:v>2.23</c:v>
                </c:pt>
                <c:pt idx="46">
                  <c:v>2.46</c:v>
                </c:pt>
                <c:pt idx="47">
                  <c:v>2.66</c:v>
                </c:pt>
                <c:pt idx="48">
                  <c:v>2.88</c:v>
                </c:pt>
                <c:pt idx="49">
                  <c:v>3.13</c:v>
                </c:pt>
                <c:pt idx="50">
                  <c:v>3.42</c:v>
                </c:pt>
                <c:pt idx="51">
                  <c:v>3.74</c:v>
                </c:pt>
                <c:pt idx="52">
                  <c:v>4.0999999999999996</c:v>
                </c:pt>
                <c:pt idx="53">
                  <c:v>4.4800000000000004</c:v>
                </c:pt>
                <c:pt idx="54">
                  <c:v>4.84</c:v>
                </c:pt>
                <c:pt idx="55">
                  <c:v>5.16</c:v>
                </c:pt>
                <c:pt idx="56">
                  <c:v>5.4</c:v>
                </c:pt>
                <c:pt idx="57">
                  <c:v>5.55</c:v>
                </c:pt>
                <c:pt idx="58">
                  <c:v>5.57</c:v>
                </c:pt>
                <c:pt idx="59">
                  <c:v>5.45</c:v>
                </c:pt>
                <c:pt idx="60">
                  <c:v>5.19</c:v>
                </c:pt>
                <c:pt idx="61">
                  <c:v>4.79</c:v>
                </c:pt>
                <c:pt idx="62">
                  <c:v>4.3</c:v>
                </c:pt>
                <c:pt idx="63">
                  <c:v>3.74</c:v>
                </c:pt>
                <c:pt idx="64">
                  <c:v>3.15</c:v>
                </c:pt>
                <c:pt idx="65">
                  <c:v>2.56</c:v>
                </c:pt>
                <c:pt idx="66">
                  <c:v>2.02</c:v>
                </c:pt>
                <c:pt idx="67">
                  <c:v>1.55</c:v>
                </c:pt>
                <c:pt idx="68">
                  <c:v>1.1499999999999999</c:v>
                </c:pt>
                <c:pt idx="69">
                  <c:v>0.84</c:v>
                </c:pt>
                <c:pt idx="70">
                  <c:v>0.6</c:v>
                </c:pt>
                <c:pt idx="71">
                  <c:v>0.42</c:v>
                </c:pt>
                <c:pt idx="72">
                  <c:v>0.3</c:v>
                </c:pt>
                <c:pt idx="73">
                  <c:v>0.2</c:v>
                </c:pt>
                <c:pt idx="74">
                  <c:v>0.14000000000000001</c:v>
                </c:pt>
                <c:pt idx="75">
                  <c:v>0.09</c:v>
                </c:pt>
                <c:pt idx="76">
                  <c:v>0.03</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0-E93B-4045-A22D-6F1C56D55E95}"/>
            </c:ext>
          </c:extLst>
        </c:ser>
        <c:ser>
          <c:idx val="129"/>
          <c:order val="129"/>
          <c:spPr>
            <a:ln w="19050" cap="rnd">
              <a:solidFill>
                <a:schemeClr val="accent2">
                  <a:shade val="4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GRANULO!$L$139:$DH$139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0.09</c:v>
                </c:pt>
                <c:pt idx="37">
                  <c:v>0.27</c:v>
                </c:pt>
                <c:pt idx="38">
                  <c:v>0.51</c:v>
                </c:pt>
                <c:pt idx="39">
                  <c:v>0.76</c:v>
                </c:pt>
                <c:pt idx="40">
                  <c:v>1</c:v>
                </c:pt>
                <c:pt idx="41">
                  <c:v>1.25</c:v>
                </c:pt>
                <c:pt idx="42">
                  <c:v>1.54</c:v>
                </c:pt>
                <c:pt idx="43">
                  <c:v>1.85</c:v>
                </c:pt>
                <c:pt idx="44">
                  <c:v>2.16</c:v>
                </c:pt>
                <c:pt idx="45">
                  <c:v>2.44</c:v>
                </c:pt>
                <c:pt idx="46">
                  <c:v>2.65</c:v>
                </c:pt>
                <c:pt idx="47">
                  <c:v>2.84</c:v>
                </c:pt>
                <c:pt idx="48">
                  <c:v>3.03</c:v>
                </c:pt>
                <c:pt idx="49">
                  <c:v>3.25</c:v>
                </c:pt>
                <c:pt idx="50">
                  <c:v>3.5</c:v>
                </c:pt>
                <c:pt idx="51">
                  <c:v>3.78</c:v>
                </c:pt>
                <c:pt idx="52">
                  <c:v>4.09</c:v>
                </c:pt>
                <c:pt idx="53">
                  <c:v>4.41</c:v>
                </c:pt>
                <c:pt idx="54">
                  <c:v>4.72</c:v>
                </c:pt>
                <c:pt idx="55">
                  <c:v>4.99</c:v>
                </c:pt>
                <c:pt idx="56">
                  <c:v>5.2</c:v>
                </c:pt>
                <c:pt idx="57">
                  <c:v>5.31</c:v>
                </c:pt>
                <c:pt idx="58">
                  <c:v>5.31</c:v>
                </c:pt>
                <c:pt idx="59">
                  <c:v>5.19</c:v>
                </c:pt>
                <c:pt idx="60">
                  <c:v>4.9400000000000004</c:v>
                </c:pt>
                <c:pt idx="61">
                  <c:v>4.58</c:v>
                </c:pt>
                <c:pt idx="62">
                  <c:v>4.1100000000000003</c:v>
                </c:pt>
                <c:pt idx="63">
                  <c:v>3.58</c:v>
                </c:pt>
                <c:pt idx="64">
                  <c:v>3.02</c:v>
                </c:pt>
                <c:pt idx="65">
                  <c:v>2.4700000000000002</c:v>
                </c:pt>
                <c:pt idx="66">
                  <c:v>1.96</c:v>
                </c:pt>
                <c:pt idx="67">
                  <c:v>1.5</c:v>
                </c:pt>
                <c:pt idx="68">
                  <c:v>1.1200000000000001</c:v>
                </c:pt>
                <c:pt idx="69">
                  <c:v>0.82</c:v>
                </c:pt>
                <c:pt idx="70">
                  <c:v>0.57999999999999996</c:v>
                </c:pt>
                <c:pt idx="71">
                  <c:v>0.41</c:v>
                </c:pt>
                <c:pt idx="72">
                  <c:v>0.28999999999999998</c:v>
                </c:pt>
                <c:pt idx="73">
                  <c:v>0.2</c:v>
                </c:pt>
                <c:pt idx="74">
                  <c:v>0.14000000000000001</c:v>
                </c:pt>
                <c:pt idx="75">
                  <c:v>0.09</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1-E93B-4045-A22D-6F1C56D55E95}"/>
            </c:ext>
          </c:extLst>
        </c:ser>
        <c:ser>
          <c:idx val="130"/>
          <c:order val="130"/>
          <c:spPr>
            <a:ln w="19050" cap="rnd">
              <a:solidFill>
                <a:schemeClr val="accent2">
                  <a:shade val="4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GRANULO!$L$140:$DH$140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0.06</c:v>
                </c:pt>
                <c:pt idx="37">
                  <c:v>0.21</c:v>
                </c:pt>
                <c:pt idx="38">
                  <c:v>0.43</c:v>
                </c:pt>
                <c:pt idx="39">
                  <c:v>0.66</c:v>
                </c:pt>
                <c:pt idx="40">
                  <c:v>0.89</c:v>
                </c:pt>
                <c:pt idx="41">
                  <c:v>1.1200000000000001</c:v>
                </c:pt>
                <c:pt idx="42">
                  <c:v>1.38</c:v>
                </c:pt>
                <c:pt idx="43">
                  <c:v>1.68</c:v>
                </c:pt>
                <c:pt idx="44">
                  <c:v>1.98</c:v>
                </c:pt>
                <c:pt idx="45">
                  <c:v>2.2400000000000002</c:v>
                </c:pt>
                <c:pt idx="46">
                  <c:v>2.44</c:v>
                </c:pt>
                <c:pt idx="47">
                  <c:v>2.62</c:v>
                </c:pt>
                <c:pt idx="48">
                  <c:v>2.8</c:v>
                </c:pt>
                <c:pt idx="49">
                  <c:v>3.01</c:v>
                </c:pt>
                <c:pt idx="50">
                  <c:v>3.25</c:v>
                </c:pt>
                <c:pt idx="51">
                  <c:v>3.54</c:v>
                </c:pt>
                <c:pt idx="52">
                  <c:v>3.86</c:v>
                </c:pt>
                <c:pt idx="53">
                  <c:v>4.21</c:v>
                </c:pt>
                <c:pt idx="54">
                  <c:v>4.55</c:v>
                </c:pt>
                <c:pt idx="55">
                  <c:v>4.87</c:v>
                </c:pt>
                <c:pt idx="56">
                  <c:v>5.13</c:v>
                </c:pt>
                <c:pt idx="57">
                  <c:v>5.31</c:v>
                </c:pt>
                <c:pt idx="58">
                  <c:v>5.37</c:v>
                </c:pt>
                <c:pt idx="59">
                  <c:v>5.31</c:v>
                </c:pt>
                <c:pt idx="60">
                  <c:v>5.12</c:v>
                </c:pt>
                <c:pt idx="61">
                  <c:v>4.8</c:v>
                </c:pt>
                <c:pt idx="62">
                  <c:v>4.37</c:v>
                </c:pt>
                <c:pt idx="63">
                  <c:v>3.87</c:v>
                </c:pt>
                <c:pt idx="64">
                  <c:v>3.34</c:v>
                </c:pt>
                <c:pt idx="65">
                  <c:v>2.79</c:v>
                </c:pt>
                <c:pt idx="66">
                  <c:v>2.27</c:v>
                </c:pt>
                <c:pt idx="67">
                  <c:v>1.8</c:v>
                </c:pt>
                <c:pt idx="68">
                  <c:v>1.39</c:v>
                </c:pt>
                <c:pt idx="69">
                  <c:v>1.05</c:v>
                </c:pt>
                <c:pt idx="70">
                  <c:v>0.77</c:v>
                </c:pt>
                <c:pt idx="71">
                  <c:v>0.56000000000000005</c:v>
                </c:pt>
                <c:pt idx="72">
                  <c:v>0.39</c:v>
                </c:pt>
                <c:pt idx="73">
                  <c:v>0.26</c:v>
                </c:pt>
                <c:pt idx="74">
                  <c:v>0.16</c:v>
                </c:pt>
                <c:pt idx="75">
                  <c:v>0.1</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2-E93B-4045-A22D-6F1C56D55E95}"/>
            </c:ext>
          </c:extLst>
        </c:ser>
        <c:ser>
          <c:idx val="131"/>
          <c:order val="131"/>
          <c:spPr>
            <a:ln w="19050" cap="rnd">
              <a:solidFill>
                <a:schemeClr val="accent2">
                  <a:shade val="4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GRANULO!$L$141:$DH$141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0.33</c:v>
                </c:pt>
                <c:pt idx="39">
                  <c:v>0.54</c:v>
                </c:pt>
                <c:pt idx="40">
                  <c:v>0.76</c:v>
                </c:pt>
                <c:pt idx="41">
                  <c:v>1</c:v>
                </c:pt>
                <c:pt idx="42">
                  <c:v>1.3</c:v>
                </c:pt>
                <c:pt idx="43">
                  <c:v>1.66</c:v>
                </c:pt>
                <c:pt idx="44">
                  <c:v>2.0499999999999998</c:v>
                </c:pt>
                <c:pt idx="45">
                  <c:v>2.42</c:v>
                </c:pt>
                <c:pt idx="46">
                  <c:v>2.74</c:v>
                </c:pt>
                <c:pt idx="47">
                  <c:v>3.03</c:v>
                </c:pt>
                <c:pt idx="48">
                  <c:v>3.34</c:v>
                </c:pt>
                <c:pt idx="49">
                  <c:v>3.67</c:v>
                </c:pt>
                <c:pt idx="50">
                  <c:v>4.0199999999999996</c:v>
                </c:pt>
                <c:pt idx="51">
                  <c:v>4.38</c:v>
                </c:pt>
                <c:pt idx="52">
                  <c:v>4.75</c:v>
                </c:pt>
                <c:pt idx="53">
                  <c:v>5.0999999999999996</c:v>
                </c:pt>
                <c:pt idx="54">
                  <c:v>5.39</c:v>
                </c:pt>
                <c:pt idx="55">
                  <c:v>5.62</c:v>
                </c:pt>
                <c:pt idx="56">
                  <c:v>5.73</c:v>
                </c:pt>
                <c:pt idx="57">
                  <c:v>5.73</c:v>
                </c:pt>
                <c:pt idx="58">
                  <c:v>5.59</c:v>
                </c:pt>
                <c:pt idx="59">
                  <c:v>5.3</c:v>
                </c:pt>
                <c:pt idx="60">
                  <c:v>4.8899999999999997</c:v>
                </c:pt>
                <c:pt idx="61">
                  <c:v>4.37</c:v>
                </c:pt>
                <c:pt idx="62">
                  <c:v>3.78</c:v>
                </c:pt>
                <c:pt idx="63">
                  <c:v>3.15</c:v>
                </c:pt>
                <c:pt idx="64">
                  <c:v>2.5299999999999998</c:v>
                </c:pt>
                <c:pt idx="65">
                  <c:v>1.95</c:v>
                </c:pt>
                <c:pt idx="66">
                  <c:v>1.45</c:v>
                </c:pt>
                <c:pt idx="67">
                  <c:v>1.04</c:v>
                </c:pt>
                <c:pt idx="68">
                  <c:v>0.73</c:v>
                </c:pt>
                <c:pt idx="69">
                  <c:v>0.5</c:v>
                </c:pt>
                <c:pt idx="70">
                  <c:v>0.35</c:v>
                </c:pt>
                <c:pt idx="71">
                  <c:v>0.25</c:v>
                </c:pt>
                <c:pt idx="72">
                  <c:v>0.18</c:v>
                </c:pt>
                <c:pt idx="73">
                  <c:v>0.13</c:v>
                </c:pt>
                <c:pt idx="74">
                  <c:v>0.09</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3-E93B-4045-A22D-6F1C56D55E95}"/>
            </c:ext>
          </c:extLst>
        </c:ser>
        <c:ser>
          <c:idx val="132"/>
          <c:order val="132"/>
          <c:spPr>
            <a:ln w="19050" cap="rnd">
              <a:solidFill>
                <a:schemeClr val="accent2">
                  <a:shade val="4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GRANULO!$L$142:$DH$142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0.13</c:v>
                </c:pt>
                <c:pt idx="37">
                  <c:v>0.33</c:v>
                </c:pt>
                <c:pt idx="38">
                  <c:v>0.59</c:v>
                </c:pt>
                <c:pt idx="39">
                  <c:v>0.86</c:v>
                </c:pt>
                <c:pt idx="40">
                  <c:v>1.1200000000000001</c:v>
                </c:pt>
                <c:pt idx="41">
                  <c:v>1.39</c:v>
                </c:pt>
                <c:pt idx="42">
                  <c:v>1.68</c:v>
                </c:pt>
                <c:pt idx="43">
                  <c:v>2</c:v>
                </c:pt>
                <c:pt idx="44">
                  <c:v>2.31</c:v>
                </c:pt>
                <c:pt idx="45">
                  <c:v>2.57</c:v>
                </c:pt>
                <c:pt idx="46">
                  <c:v>2.76</c:v>
                </c:pt>
                <c:pt idx="47">
                  <c:v>2.93</c:v>
                </c:pt>
                <c:pt idx="48">
                  <c:v>3.1</c:v>
                </c:pt>
                <c:pt idx="49">
                  <c:v>3.29</c:v>
                </c:pt>
                <c:pt idx="50">
                  <c:v>3.53</c:v>
                </c:pt>
                <c:pt idx="51">
                  <c:v>3.81</c:v>
                </c:pt>
                <c:pt idx="52">
                  <c:v>4.13</c:v>
                </c:pt>
                <c:pt idx="53">
                  <c:v>4.46</c:v>
                </c:pt>
                <c:pt idx="54">
                  <c:v>4.78</c:v>
                </c:pt>
                <c:pt idx="55">
                  <c:v>5.07</c:v>
                </c:pt>
                <c:pt idx="56">
                  <c:v>5.28</c:v>
                </c:pt>
                <c:pt idx="57">
                  <c:v>5.39</c:v>
                </c:pt>
                <c:pt idx="58">
                  <c:v>5.37</c:v>
                </c:pt>
                <c:pt idx="59">
                  <c:v>5.21</c:v>
                </c:pt>
                <c:pt idx="60">
                  <c:v>4.92</c:v>
                </c:pt>
                <c:pt idx="61">
                  <c:v>4.5</c:v>
                </c:pt>
                <c:pt idx="62">
                  <c:v>3.98</c:v>
                </c:pt>
                <c:pt idx="63">
                  <c:v>3.41</c:v>
                </c:pt>
                <c:pt idx="64">
                  <c:v>2.82</c:v>
                </c:pt>
                <c:pt idx="65">
                  <c:v>2.2599999999999998</c:v>
                </c:pt>
                <c:pt idx="66">
                  <c:v>1.74</c:v>
                </c:pt>
                <c:pt idx="67">
                  <c:v>1.3</c:v>
                </c:pt>
                <c:pt idx="68">
                  <c:v>0.94</c:v>
                </c:pt>
                <c:pt idx="69">
                  <c:v>0.66</c:v>
                </c:pt>
                <c:pt idx="70">
                  <c:v>0.46</c:v>
                </c:pt>
                <c:pt idx="71">
                  <c:v>0.32</c:v>
                </c:pt>
                <c:pt idx="72">
                  <c:v>0.22</c:v>
                </c:pt>
                <c:pt idx="73">
                  <c:v>0.15</c:v>
                </c:pt>
                <c:pt idx="74">
                  <c:v>0.11</c:v>
                </c:pt>
                <c:pt idx="75">
                  <c:v>0.08</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4-E93B-4045-A22D-6F1C56D55E95}"/>
            </c:ext>
          </c:extLst>
        </c:ser>
        <c:ser>
          <c:idx val="133"/>
          <c:order val="133"/>
          <c:spPr>
            <a:ln w="19050" cap="rnd">
              <a:solidFill>
                <a:schemeClr val="accent2">
                  <a:shade val="4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GRANULO!$L$143:$DH$143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0.14000000000000001</c:v>
                </c:pt>
                <c:pt idx="38">
                  <c:v>0.31</c:v>
                </c:pt>
                <c:pt idx="39">
                  <c:v>0.5</c:v>
                </c:pt>
                <c:pt idx="40">
                  <c:v>0.68</c:v>
                </c:pt>
                <c:pt idx="41">
                  <c:v>0.88</c:v>
                </c:pt>
                <c:pt idx="42">
                  <c:v>1.1100000000000001</c:v>
                </c:pt>
                <c:pt idx="43">
                  <c:v>1.4</c:v>
                </c:pt>
                <c:pt idx="44">
                  <c:v>1.7</c:v>
                </c:pt>
                <c:pt idx="45">
                  <c:v>1.99</c:v>
                </c:pt>
                <c:pt idx="46">
                  <c:v>2.25</c:v>
                </c:pt>
                <c:pt idx="47">
                  <c:v>2.5099999999999998</c:v>
                </c:pt>
                <c:pt idx="48">
                  <c:v>2.79</c:v>
                </c:pt>
                <c:pt idx="49">
                  <c:v>3.11</c:v>
                </c:pt>
                <c:pt idx="50">
                  <c:v>3.47</c:v>
                </c:pt>
                <c:pt idx="51">
                  <c:v>3.86</c:v>
                </c:pt>
                <c:pt idx="52">
                  <c:v>4.2699999999999996</c:v>
                </c:pt>
                <c:pt idx="53">
                  <c:v>4.67</c:v>
                </c:pt>
                <c:pt idx="54">
                  <c:v>5.04</c:v>
                </c:pt>
                <c:pt idx="55">
                  <c:v>5.34</c:v>
                </c:pt>
                <c:pt idx="56">
                  <c:v>5.56</c:v>
                </c:pt>
                <c:pt idx="57">
                  <c:v>5.66</c:v>
                </c:pt>
                <c:pt idx="58">
                  <c:v>5.63</c:v>
                </c:pt>
                <c:pt idx="59">
                  <c:v>5.47</c:v>
                </c:pt>
                <c:pt idx="60">
                  <c:v>5.18</c:v>
                </c:pt>
                <c:pt idx="61">
                  <c:v>4.78</c:v>
                </c:pt>
                <c:pt idx="62">
                  <c:v>4.3</c:v>
                </c:pt>
                <c:pt idx="63">
                  <c:v>3.75</c:v>
                </c:pt>
                <c:pt idx="64">
                  <c:v>3.19</c:v>
                </c:pt>
                <c:pt idx="65">
                  <c:v>2.63</c:v>
                </c:pt>
                <c:pt idx="66">
                  <c:v>2.12</c:v>
                </c:pt>
                <c:pt idx="67">
                  <c:v>1.66</c:v>
                </c:pt>
                <c:pt idx="68">
                  <c:v>1.26</c:v>
                </c:pt>
                <c:pt idx="69">
                  <c:v>0.94</c:v>
                </c:pt>
                <c:pt idx="70">
                  <c:v>0.68</c:v>
                </c:pt>
                <c:pt idx="71">
                  <c:v>0.48</c:v>
                </c:pt>
                <c:pt idx="72">
                  <c:v>0.32</c:v>
                </c:pt>
                <c:pt idx="73">
                  <c:v>0.2</c:v>
                </c:pt>
                <c:pt idx="74">
                  <c:v>0.12</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5-E93B-4045-A22D-6F1C56D55E95}"/>
            </c:ext>
          </c:extLst>
        </c:ser>
        <c:ser>
          <c:idx val="134"/>
          <c:order val="134"/>
          <c:spPr>
            <a:ln w="19050" cap="rnd">
              <a:solidFill>
                <a:schemeClr val="accent2">
                  <a:shade val="4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GRANULO!$L$144:$DH$144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0.24</c:v>
                </c:pt>
                <c:pt idx="38">
                  <c:v>0.47</c:v>
                </c:pt>
                <c:pt idx="39">
                  <c:v>0.73</c:v>
                </c:pt>
                <c:pt idx="40">
                  <c:v>0.97</c:v>
                </c:pt>
                <c:pt idx="41">
                  <c:v>1.23</c:v>
                </c:pt>
                <c:pt idx="42">
                  <c:v>1.52</c:v>
                </c:pt>
                <c:pt idx="43">
                  <c:v>1.87</c:v>
                </c:pt>
                <c:pt idx="44">
                  <c:v>2.23</c:v>
                </c:pt>
                <c:pt idx="45">
                  <c:v>2.56</c:v>
                </c:pt>
                <c:pt idx="46">
                  <c:v>2.83</c:v>
                </c:pt>
                <c:pt idx="47">
                  <c:v>3.08</c:v>
                </c:pt>
                <c:pt idx="48">
                  <c:v>3.34</c:v>
                </c:pt>
                <c:pt idx="49">
                  <c:v>3.62</c:v>
                </c:pt>
                <c:pt idx="50">
                  <c:v>3.94</c:v>
                </c:pt>
                <c:pt idx="51">
                  <c:v>4.29</c:v>
                </c:pt>
                <c:pt idx="52">
                  <c:v>4.6399999999999997</c:v>
                </c:pt>
                <c:pt idx="53">
                  <c:v>4.99</c:v>
                </c:pt>
                <c:pt idx="54">
                  <c:v>5.29</c:v>
                </c:pt>
                <c:pt idx="55">
                  <c:v>5.51</c:v>
                </c:pt>
                <c:pt idx="56">
                  <c:v>5.63</c:v>
                </c:pt>
                <c:pt idx="57">
                  <c:v>5.63</c:v>
                </c:pt>
                <c:pt idx="58">
                  <c:v>5.48</c:v>
                </c:pt>
                <c:pt idx="59">
                  <c:v>5.19</c:v>
                </c:pt>
                <c:pt idx="60">
                  <c:v>4.7699999999999996</c:v>
                </c:pt>
                <c:pt idx="61">
                  <c:v>4.24</c:v>
                </c:pt>
                <c:pt idx="62">
                  <c:v>3.65</c:v>
                </c:pt>
                <c:pt idx="63">
                  <c:v>3.02</c:v>
                </c:pt>
                <c:pt idx="64">
                  <c:v>2.42</c:v>
                </c:pt>
                <c:pt idx="65">
                  <c:v>1.86</c:v>
                </c:pt>
                <c:pt idx="66">
                  <c:v>1.39</c:v>
                </c:pt>
                <c:pt idx="67">
                  <c:v>1</c:v>
                </c:pt>
                <c:pt idx="68">
                  <c:v>0.71</c:v>
                </c:pt>
                <c:pt idx="69">
                  <c:v>0.5</c:v>
                </c:pt>
                <c:pt idx="70">
                  <c:v>0.35</c:v>
                </c:pt>
                <c:pt idx="71">
                  <c:v>0.26</c:v>
                </c:pt>
                <c:pt idx="72">
                  <c:v>0.19</c:v>
                </c:pt>
                <c:pt idx="73">
                  <c:v>0.14000000000000001</c:v>
                </c:pt>
                <c:pt idx="74">
                  <c:v>0.1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6-E93B-4045-A22D-6F1C56D55E95}"/>
            </c:ext>
          </c:extLst>
        </c:ser>
        <c:ser>
          <c:idx val="135"/>
          <c:order val="135"/>
          <c:spPr>
            <a:ln w="19050" cap="rnd">
              <a:solidFill>
                <a:schemeClr val="accent2">
                  <a:shade val="4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GRANULO!$L$145:$DH$145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0.12</c:v>
                </c:pt>
                <c:pt idx="39">
                  <c:v>0.25</c:v>
                </c:pt>
                <c:pt idx="40">
                  <c:v>0.42</c:v>
                </c:pt>
                <c:pt idx="41">
                  <c:v>0.63</c:v>
                </c:pt>
                <c:pt idx="42">
                  <c:v>0.92</c:v>
                </c:pt>
                <c:pt idx="43">
                  <c:v>1.3</c:v>
                </c:pt>
                <c:pt idx="44">
                  <c:v>1.74</c:v>
                </c:pt>
                <c:pt idx="45">
                  <c:v>2.1800000000000002</c:v>
                </c:pt>
                <c:pt idx="46">
                  <c:v>2.58</c:v>
                </c:pt>
                <c:pt idx="47">
                  <c:v>2.97</c:v>
                </c:pt>
                <c:pt idx="48">
                  <c:v>3.36</c:v>
                </c:pt>
                <c:pt idx="49">
                  <c:v>3.76</c:v>
                </c:pt>
                <c:pt idx="50">
                  <c:v>4.16</c:v>
                </c:pt>
                <c:pt idx="51">
                  <c:v>4.5599999999999996</c:v>
                </c:pt>
                <c:pt idx="52">
                  <c:v>4.9400000000000004</c:v>
                </c:pt>
                <c:pt idx="53">
                  <c:v>5.28</c:v>
                </c:pt>
                <c:pt idx="54">
                  <c:v>5.56</c:v>
                </c:pt>
                <c:pt idx="55">
                  <c:v>5.76</c:v>
                </c:pt>
                <c:pt idx="56">
                  <c:v>5.84</c:v>
                </c:pt>
                <c:pt idx="57">
                  <c:v>5.81</c:v>
                </c:pt>
                <c:pt idx="58">
                  <c:v>5.65</c:v>
                </c:pt>
                <c:pt idx="59">
                  <c:v>5.35</c:v>
                </c:pt>
                <c:pt idx="60">
                  <c:v>4.9400000000000004</c:v>
                </c:pt>
                <c:pt idx="61">
                  <c:v>4.4400000000000004</c:v>
                </c:pt>
                <c:pt idx="62">
                  <c:v>3.86</c:v>
                </c:pt>
                <c:pt idx="63">
                  <c:v>3.26</c:v>
                </c:pt>
                <c:pt idx="64">
                  <c:v>2.66</c:v>
                </c:pt>
                <c:pt idx="65">
                  <c:v>2.11</c:v>
                </c:pt>
                <c:pt idx="66">
                  <c:v>1.61</c:v>
                </c:pt>
                <c:pt idx="67">
                  <c:v>1.2</c:v>
                </c:pt>
                <c:pt idx="68">
                  <c:v>0.87</c:v>
                </c:pt>
                <c:pt idx="69">
                  <c:v>0.63</c:v>
                </c:pt>
                <c:pt idx="70">
                  <c:v>0.45</c:v>
                </c:pt>
                <c:pt idx="71">
                  <c:v>0.32</c:v>
                </c:pt>
                <c:pt idx="72">
                  <c:v>0.22</c:v>
                </c:pt>
                <c:pt idx="73">
                  <c:v>0.15</c:v>
                </c:pt>
                <c:pt idx="74">
                  <c:v>0.1</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7-E93B-4045-A22D-6F1C56D55E95}"/>
            </c:ext>
          </c:extLst>
        </c:ser>
        <c:ser>
          <c:idx val="136"/>
          <c:order val="136"/>
          <c:spPr>
            <a:ln w="19050" cap="rnd">
              <a:solidFill>
                <a:schemeClr val="accent2">
                  <a:shade val="4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GRANULO!$L$146:$DH$146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0.08</c:v>
                </c:pt>
                <c:pt idx="38">
                  <c:v>0.23</c:v>
                </c:pt>
                <c:pt idx="39">
                  <c:v>0.4</c:v>
                </c:pt>
                <c:pt idx="40">
                  <c:v>0.56000000000000005</c:v>
                </c:pt>
                <c:pt idx="41">
                  <c:v>0.74</c:v>
                </c:pt>
                <c:pt idx="42">
                  <c:v>0.95</c:v>
                </c:pt>
                <c:pt idx="43">
                  <c:v>1.21</c:v>
                </c:pt>
                <c:pt idx="44">
                  <c:v>1.5</c:v>
                </c:pt>
                <c:pt idx="45">
                  <c:v>1.76</c:v>
                </c:pt>
                <c:pt idx="46">
                  <c:v>1.98</c:v>
                </c:pt>
                <c:pt idx="47">
                  <c:v>2.2000000000000002</c:v>
                </c:pt>
                <c:pt idx="48">
                  <c:v>2.44</c:v>
                </c:pt>
                <c:pt idx="49">
                  <c:v>2.73</c:v>
                </c:pt>
                <c:pt idx="50">
                  <c:v>3.08</c:v>
                </c:pt>
                <c:pt idx="51">
                  <c:v>3.48</c:v>
                </c:pt>
                <c:pt idx="52">
                  <c:v>3.94</c:v>
                </c:pt>
                <c:pt idx="53">
                  <c:v>4.41</c:v>
                </c:pt>
                <c:pt idx="54">
                  <c:v>4.88</c:v>
                </c:pt>
                <c:pt idx="55">
                  <c:v>5.31</c:v>
                </c:pt>
                <c:pt idx="56">
                  <c:v>5.66</c:v>
                </c:pt>
                <c:pt idx="57">
                  <c:v>5.89</c:v>
                </c:pt>
                <c:pt idx="58">
                  <c:v>5.97</c:v>
                </c:pt>
                <c:pt idx="59">
                  <c:v>5.9</c:v>
                </c:pt>
                <c:pt idx="60">
                  <c:v>5.66</c:v>
                </c:pt>
                <c:pt idx="61">
                  <c:v>5.28</c:v>
                </c:pt>
                <c:pt idx="62">
                  <c:v>4.7699999999999996</c:v>
                </c:pt>
                <c:pt idx="63">
                  <c:v>4.18</c:v>
                </c:pt>
                <c:pt idx="64">
                  <c:v>3.55</c:v>
                </c:pt>
                <c:pt idx="65">
                  <c:v>2.93</c:v>
                </c:pt>
                <c:pt idx="66">
                  <c:v>2.34</c:v>
                </c:pt>
                <c:pt idx="67">
                  <c:v>1.81</c:v>
                </c:pt>
                <c:pt idx="68">
                  <c:v>1.36</c:v>
                </c:pt>
                <c:pt idx="69">
                  <c:v>0.99</c:v>
                </c:pt>
                <c:pt idx="70">
                  <c:v>0.71</c:v>
                </c:pt>
                <c:pt idx="71">
                  <c:v>0.49</c:v>
                </c:pt>
                <c:pt idx="72">
                  <c:v>0.33</c:v>
                </c:pt>
                <c:pt idx="73">
                  <c:v>0.21</c:v>
                </c:pt>
                <c:pt idx="74">
                  <c:v>0.1</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8-E93B-4045-A22D-6F1C56D55E95}"/>
            </c:ext>
          </c:extLst>
        </c:ser>
        <c:ser>
          <c:idx val="137"/>
          <c:order val="137"/>
          <c:spPr>
            <a:ln w="19050" cap="rnd">
              <a:solidFill>
                <a:schemeClr val="accent2">
                  <a:shade val="4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GRANULO!$L$147:$DH$147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0.2</c:v>
                </c:pt>
                <c:pt idx="38">
                  <c:v>0.41</c:v>
                </c:pt>
                <c:pt idx="39">
                  <c:v>0.63</c:v>
                </c:pt>
                <c:pt idx="40">
                  <c:v>0.84</c:v>
                </c:pt>
                <c:pt idx="41">
                  <c:v>1.07</c:v>
                </c:pt>
                <c:pt idx="42">
                  <c:v>1.32</c:v>
                </c:pt>
                <c:pt idx="43">
                  <c:v>1.6</c:v>
                </c:pt>
                <c:pt idx="44">
                  <c:v>1.9</c:v>
                </c:pt>
                <c:pt idx="45">
                  <c:v>2.15</c:v>
                </c:pt>
                <c:pt idx="46">
                  <c:v>2.36</c:v>
                </c:pt>
                <c:pt idx="47">
                  <c:v>2.5499999999999998</c:v>
                </c:pt>
                <c:pt idx="48">
                  <c:v>2.75</c:v>
                </c:pt>
                <c:pt idx="49">
                  <c:v>3</c:v>
                </c:pt>
                <c:pt idx="50">
                  <c:v>3.3</c:v>
                </c:pt>
                <c:pt idx="51">
                  <c:v>3.65</c:v>
                </c:pt>
                <c:pt idx="52">
                  <c:v>4.05</c:v>
                </c:pt>
                <c:pt idx="53">
                  <c:v>4.47</c:v>
                </c:pt>
                <c:pt idx="54">
                  <c:v>4.9000000000000004</c:v>
                </c:pt>
                <c:pt idx="55">
                  <c:v>5.29</c:v>
                </c:pt>
                <c:pt idx="56">
                  <c:v>5.6</c:v>
                </c:pt>
                <c:pt idx="57">
                  <c:v>5.8</c:v>
                </c:pt>
                <c:pt idx="58">
                  <c:v>5.85</c:v>
                </c:pt>
                <c:pt idx="59">
                  <c:v>5.73</c:v>
                </c:pt>
                <c:pt idx="60">
                  <c:v>5.45</c:v>
                </c:pt>
                <c:pt idx="61">
                  <c:v>5.01</c:v>
                </c:pt>
                <c:pt idx="62">
                  <c:v>4.45</c:v>
                </c:pt>
                <c:pt idx="63">
                  <c:v>3.81</c:v>
                </c:pt>
                <c:pt idx="64">
                  <c:v>3.14</c:v>
                </c:pt>
                <c:pt idx="65">
                  <c:v>2.48</c:v>
                </c:pt>
                <c:pt idx="66">
                  <c:v>1.89</c:v>
                </c:pt>
                <c:pt idx="67">
                  <c:v>1.37</c:v>
                </c:pt>
                <c:pt idx="68">
                  <c:v>0.96</c:v>
                </c:pt>
                <c:pt idx="69">
                  <c:v>0.66</c:v>
                </c:pt>
                <c:pt idx="70">
                  <c:v>0.44</c:v>
                </c:pt>
                <c:pt idx="71">
                  <c:v>0.3</c:v>
                </c:pt>
                <c:pt idx="72">
                  <c:v>0.21</c:v>
                </c:pt>
                <c:pt idx="73">
                  <c:v>0.15</c:v>
                </c:pt>
                <c:pt idx="74">
                  <c:v>0.11</c:v>
                </c:pt>
                <c:pt idx="75">
                  <c:v>0.09</c:v>
                </c:pt>
                <c:pt idx="76">
                  <c:v>7.0000000000000007E-2</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9-E93B-4045-A22D-6F1C56D55E95}"/>
            </c:ext>
          </c:extLst>
        </c:ser>
        <c:ser>
          <c:idx val="138"/>
          <c:order val="138"/>
          <c:spPr>
            <a:ln w="19050" cap="rnd">
              <a:solidFill>
                <a:schemeClr val="accent2">
                  <a:shade val="39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GRANULO!$L$148:$DH$148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0.12</c:v>
                </c:pt>
                <c:pt idx="38">
                  <c:v>0.28000000000000003</c:v>
                </c:pt>
                <c:pt idx="39">
                  <c:v>0.47</c:v>
                </c:pt>
                <c:pt idx="40">
                  <c:v>0.66</c:v>
                </c:pt>
                <c:pt idx="41">
                  <c:v>0.85</c:v>
                </c:pt>
                <c:pt idx="42">
                  <c:v>1.0900000000000001</c:v>
                </c:pt>
                <c:pt idx="43">
                  <c:v>1.37</c:v>
                </c:pt>
                <c:pt idx="44">
                  <c:v>1.67</c:v>
                </c:pt>
                <c:pt idx="45">
                  <c:v>1.94</c:v>
                </c:pt>
                <c:pt idx="46">
                  <c:v>2.1800000000000002</c:v>
                </c:pt>
                <c:pt idx="47">
                  <c:v>2.4</c:v>
                </c:pt>
                <c:pt idx="48">
                  <c:v>2.64</c:v>
                </c:pt>
                <c:pt idx="49">
                  <c:v>2.93</c:v>
                </c:pt>
                <c:pt idx="50">
                  <c:v>3.27</c:v>
                </c:pt>
                <c:pt idx="51">
                  <c:v>3.66</c:v>
                </c:pt>
                <c:pt idx="52">
                  <c:v>4.0999999999999996</c:v>
                </c:pt>
                <c:pt idx="53">
                  <c:v>4.55</c:v>
                </c:pt>
                <c:pt idx="54">
                  <c:v>5</c:v>
                </c:pt>
                <c:pt idx="55">
                  <c:v>5.4</c:v>
                </c:pt>
                <c:pt idx="56">
                  <c:v>5.72</c:v>
                </c:pt>
                <c:pt idx="57">
                  <c:v>5.92</c:v>
                </c:pt>
                <c:pt idx="58">
                  <c:v>5.97</c:v>
                </c:pt>
                <c:pt idx="59">
                  <c:v>5.86</c:v>
                </c:pt>
                <c:pt idx="60">
                  <c:v>5.58</c:v>
                </c:pt>
                <c:pt idx="61">
                  <c:v>5.15</c:v>
                </c:pt>
                <c:pt idx="62">
                  <c:v>4.5999999999999996</c:v>
                </c:pt>
                <c:pt idx="63">
                  <c:v>3.97</c:v>
                </c:pt>
                <c:pt idx="64">
                  <c:v>3.3</c:v>
                </c:pt>
                <c:pt idx="65">
                  <c:v>2.64</c:v>
                </c:pt>
                <c:pt idx="66">
                  <c:v>2.0299999999999998</c:v>
                </c:pt>
                <c:pt idx="67">
                  <c:v>1.5</c:v>
                </c:pt>
                <c:pt idx="68">
                  <c:v>1.07</c:v>
                </c:pt>
                <c:pt idx="69">
                  <c:v>0.74</c:v>
                </c:pt>
                <c:pt idx="70">
                  <c:v>0.5</c:v>
                </c:pt>
                <c:pt idx="71">
                  <c:v>0.34</c:v>
                </c:pt>
                <c:pt idx="72">
                  <c:v>0.23</c:v>
                </c:pt>
                <c:pt idx="73">
                  <c:v>0.16</c:v>
                </c:pt>
                <c:pt idx="74">
                  <c:v>0.1</c:v>
                </c:pt>
                <c:pt idx="75">
                  <c:v>0.04</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A-E93B-4045-A22D-6F1C56D55E95}"/>
            </c:ext>
          </c:extLst>
        </c:ser>
        <c:ser>
          <c:idx val="139"/>
          <c:order val="139"/>
          <c:spPr>
            <a:ln w="19050" cap="rnd">
              <a:solidFill>
                <a:schemeClr val="accent2">
                  <a:shade val="38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GRANULO!$L$149:$DH$149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0.12</c:v>
                </c:pt>
                <c:pt idx="37">
                  <c:v>0.32</c:v>
                </c:pt>
                <c:pt idx="38">
                  <c:v>0.59</c:v>
                </c:pt>
                <c:pt idx="39">
                  <c:v>0.87</c:v>
                </c:pt>
                <c:pt idx="40">
                  <c:v>1.1399999999999999</c:v>
                </c:pt>
                <c:pt idx="41">
                  <c:v>1.41</c:v>
                </c:pt>
                <c:pt idx="42">
                  <c:v>1.72</c:v>
                </c:pt>
                <c:pt idx="43">
                  <c:v>2.06</c:v>
                </c:pt>
                <c:pt idx="44">
                  <c:v>2.39</c:v>
                </c:pt>
                <c:pt idx="45">
                  <c:v>2.67</c:v>
                </c:pt>
                <c:pt idx="46">
                  <c:v>2.89</c:v>
                </c:pt>
                <c:pt idx="47">
                  <c:v>3.07</c:v>
                </c:pt>
                <c:pt idx="48">
                  <c:v>3.26</c:v>
                </c:pt>
                <c:pt idx="49">
                  <c:v>3.46</c:v>
                </c:pt>
                <c:pt idx="50">
                  <c:v>3.7</c:v>
                </c:pt>
                <c:pt idx="51">
                  <c:v>3.97</c:v>
                </c:pt>
                <c:pt idx="52">
                  <c:v>4.2699999999999996</c:v>
                </c:pt>
                <c:pt idx="53">
                  <c:v>4.57</c:v>
                </c:pt>
                <c:pt idx="54">
                  <c:v>4.8499999999999996</c:v>
                </c:pt>
                <c:pt idx="55">
                  <c:v>5.08</c:v>
                </c:pt>
                <c:pt idx="56">
                  <c:v>5.24</c:v>
                </c:pt>
                <c:pt idx="57">
                  <c:v>5.3</c:v>
                </c:pt>
                <c:pt idx="58">
                  <c:v>5.23</c:v>
                </c:pt>
                <c:pt idx="59">
                  <c:v>5.04</c:v>
                </c:pt>
                <c:pt idx="60">
                  <c:v>4.72</c:v>
                </c:pt>
                <c:pt idx="61">
                  <c:v>4.3</c:v>
                </c:pt>
                <c:pt idx="62">
                  <c:v>3.8</c:v>
                </c:pt>
                <c:pt idx="63">
                  <c:v>3.25</c:v>
                </c:pt>
                <c:pt idx="64">
                  <c:v>2.7</c:v>
                </c:pt>
                <c:pt idx="65">
                  <c:v>2.17</c:v>
                </c:pt>
                <c:pt idx="66">
                  <c:v>1.69</c:v>
                </c:pt>
                <c:pt idx="67">
                  <c:v>1.28</c:v>
                </c:pt>
                <c:pt idx="68">
                  <c:v>0.94</c:v>
                </c:pt>
                <c:pt idx="69">
                  <c:v>0.68</c:v>
                </c:pt>
                <c:pt idx="70">
                  <c:v>0.48</c:v>
                </c:pt>
                <c:pt idx="71">
                  <c:v>0.33</c:v>
                </c:pt>
                <c:pt idx="72">
                  <c:v>0.22</c:v>
                </c:pt>
                <c:pt idx="73">
                  <c:v>0.14000000000000001</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B-E93B-4045-A22D-6F1C56D55E95}"/>
            </c:ext>
          </c:extLst>
        </c:ser>
        <c:ser>
          <c:idx val="140"/>
          <c:order val="140"/>
          <c:spPr>
            <a:ln w="19050" cap="rnd">
              <a:solidFill>
                <a:schemeClr val="accent2">
                  <a:shade val="37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GRANULO!$L$150:$DH$150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7.0000000000000007E-2</c:v>
                </c:pt>
                <c:pt idx="37">
                  <c:v>0.23</c:v>
                </c:pt>
                <c:pt idx="38">
                  <c:v>0.45</c:v>
                </c:pt>
                <c:pt idx="39">
                  <c:v>0.68</c:v>
                </c:pt>
                <c:pt idx="40">
                  <c:v>0.9</c:v>
                </c:pt>
                <c:pt idx="41">
                  <c:v>1.1299999999999999</c:v>
                </c:pt>
                <c:pt idx="42">
                  <c:v>1.38</c:v>
                </c:pt>
                <c:pt idx="43">
                  <c:v>1.67</c:v>
                </c:pt>
                <c:pt idx="44">
                  <c:v>1.95</c:v>
                </c:pt>
                <c:pt idx="45">
                  <c:v>2.19</c:v>
                </c:pt>
                <c:pt idx="46">
                  <c:v>2.38</c:v>
                </c:pt>
                <c:pt idx="47">
                  <c:v>2.5299999999999998</c:v>
                </c:pt>
                <c:pt idx="48">
                  <c:v>2.69</c:v>
                </c:pt>
                <c:pt idx="49">
                  <c:v>2.87</c:v>
                </c:pt>
                <c:pt idx="50">
                  <c:v>3.09</c:v>
                </c:pt>
                <c:pt idx="51">
                  <c:v>3.35</c:v>
                </c:pt>
                <c:pt idx="52">
                  <c:v>3.64</c:v>
                </c:pt>
                <c:pt idx="53">
                  <c:v>3.96</c:v>
                </c:pt>
                <c:pt idx="54">
                  <c:v>4.29</c:v>
                </c:pt>
                <c:pt idx="55">
                  <c:v>4.6100000000000003</c:v>
                </c:pt>
                <c:pt idx="56">
                  <c:v>4.88</c:v>
                </c:pt>
                <c:pt idx="57">
                  <c:v>5.08</c:v>
                </c:pt>
                <c:pt idx="58">
                  <c:v>5.19</c:v>
                </c:pt>
                <c:pt idx="59">
                  <c:v>5.18</c:v>
                </c:pt>
                <c:pt idx="60">
                  <c:v>5.0599999999999996</c:v>
                </c:pt>
                <c:pt idx="61">
                  <c:v>4.8099999999999996</c:v>
                </c:pt>
                <c:pt idx="62">
                  <c:v>4.46</c:v>
                </c:pt>
                <c:pt idx="63">
                  <c:v>4.03</c:v>
                </c:pt>
                <c:pt idx="64">
                  <c:v>3.54</c:v>
                </c:pt>
                <c:pt idx="65">
                  <c:v>3.04</c:v>
                </c:pt>
                <c:pt idx="66">
                  <c:v>2.54</c:v>
                </c:pt>
                <c:pt idx="67">
                  <c:v>2.0699999999999998</c:v>
                </c:pt>
                <c:pt idx="68">
                  <c:v>1.65</c:v>
                </c:pt>
                <c:pt idx="69">
                  <c:v>1.28</c:v>
                </c:pt>
                <c:pt idx="70">
                  <c:v>0.97</c:v>
                </c:pt>
                <c:pt idx="71">
                  <c:v>0.72</c:v>
                </c:pt>
                <c:pt idx="72">
                  <c:v>0.52</c:v>
                </c:pt>
                <c:pt idx="73">
                  <c:v>0.36</c:v>
                </c:pt>
                <c:pt idx="74">
                  <c:v>0.24</c:v>
                </c:pt>
                <c:pt idx="75">
                  <c:v>0.16</c:v>
                </c:pt>
                <c:pt idx="76">
                  <c:v>0.1</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C-E93B-4045-A22D-6F1C56D55E95}"/>
            </c:ext>
          </c:extLst>
        </c:ser>
        <c:ser>
          <c:idx val="141"/>
          <c:order val="141"/>
          <c:spPr>
            <a:ln w="19050" cap="rnd">
              <a:solidFill>
                <a:schemeClr val="accent2">
                  <a:shade val="36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GRANULO!$L$151:$DH$151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0.08</c:v>
                </c:pt>
                <c:pt idx="38">
                  <c:v>0.23</c:v>
                </c:pt>
                <c:pt idx="39">
                  <c:v>0.41</c:v>
                </c:pt>
                <c:pt idx="40">
                  <c:v>0.6</c:v>
                </c:pt>
                <c:pt idx="41">
                  <c:v>0.81</c:v>
                </c:pt>
                <c:pt idx="42">
                  <c:v>1.08</c:v>
                </c:pt>
                <c:pt idx="43">
                  <c:v>1.42</c:v>
                </c:pt>
                <c:pt idx="44">
                  <c:v>1.79</c:v>
                </c:pt>
                <c:pt idx="45">
                  <c:v>2.13</c:v>
                </c:pt>
                <c:pt idx="46">
                  <c:v>2.44</c:v>
                </c:pt>
                <c:pt idx="47">
                  <c:v>2.74</c:v>
                </c:pt>
                <c:pt idx="48">
                  <c:v>3.05</c:v>
                </c:pt>
                <c:pt idx="49">
                  <c:v>3.39</c:v>
                </c:pt>
                <c:pt idx="50">
                  <c:v>3.77</c:v>
                </c:pt>
                <c:pt idx="51">
                  <c:v>4.17</c:v>
                </c:pt>
                <c:pt idx="52">
                  <c:v>4.58</c:v>
                </c:pt>
                <c:pt idx="53">
                  <c:v>4.9800000000000004</c:v>
                </c:pt>
                <c:pt idx="54">
                  <c:v>5.33</c:v>
                </c:pt>
                <c:pt idx="55">
                  <c:v>5.62</c:v>
                </c:pt>
                <c:pt idx="56">
                  <c:v>5.79</c:v>
                </c:pt>
                <c:pt idx="57">
                  <c:v>5.84</c:v>
                </c:pt>
                <c:pt idx="58">
                  <c:v>5.75</c:v>
                </c:pt>
                <c:pt idx="59">
                  <c:v>5.51</c:v>
                </c:pt>
                <c:pt idx="60">
                  <c:v>5.14</c:v>
                </c:pt>
                <c:pt idx="61">
                  <c:v>4.6500000000000004</c:v>
                </c:pt>
                <c:pt idx="62">
                  <c:v>4.09</c:v>
                </c:pt>
                <c:pt idx="63">
                  <c:v>3.48</c:v>
                </c:pt>
                <c:pt idx="64">
                  <c:v>2.87</c:v>
                </c:pt>
                <c:pt idx="65">
                  <c:v>2.2999999999999998</c:v>
                </c:pt>
                <c:pt idx="66">
                  <c:v>1.77</c:v>
                </c:pt>
                <c:pt idx="67">
                  <c:v>1.32</c:v>
                </c:pt>
                <c:pt idx="68">
                  <c:v>0.96</c:v>
                </c:pt>
                <c:pt idx="69">
                  <c:v>0.67</c:v>
                </c:pt>
                <c:pt idx="70">
                  <c:v>0.46</c:v>
                </c:pt>
                <c:pt idx="71">
                  <c:v>0.31</c:v>
                </c:pt>
                <c:pt idx="72">
                  <c:v>0.21</c:v>
                </c:pt>
                <c:pt idx="73">
                  <c:v>0.14000000000000001</c:v>
                </c:pt>
                <c:pt idx="74">
                  <c:v>0.09</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D-E93B-4045-A22D-6F1C56D55E95}"/>
            </c:ext>
          </c:extLst>
        </c:ser>
        <c:ser>
          <c:idx val="142"/>
          <c:order val="142"/>
          <c:spPr>
            <a:ln w="19050" cap="rnd">
              <a:solidFill>
                <a:schemeClr val="accent2">
                  <a:shade val="35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GRANULO!$L$152:$DH$152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0.15</c:v>
                </c:pt>
                <c:pt idx="38">
                  <c:v>0.33</c:v>
                </c:pt>
                <c:pt idx="39">
                  <c:v>0.53</c:v>
                </c:pt>
                <c:pt idx="40">
                  <c:v>0.73</c:v>
                </c:pt>
                <c:pt idx="41">
                  <c:v>0.94</c:v>
                </c:pt>
                <c:pt idx="42">
                  <c:v>1.18</c:v>
                </c:pt>
                <c:pt idx="43">
                  <c:v>1.48</c:v>
                </c:pt>
                <c:pt idx="44">
                  <c:v>1.78</c:v>
                </c:pt>
                <c:pt idx="45">
                  <c:v>2.06</c:v>
                </c:pt>
                <c:pt idx="46">
                  <c:v>2.2799999999999998</c:v>
                </c:pt>
                <c:pt idx="47">
                  <c:v>2.48</c:v>
                </c:pt>
                <c:pt idx="48">
                  <c:v>2.7</c:v>
                </c:pt>
                <c:pt idx="49">
                  <c:v>2.95</c:v>
                </c:pt>
                <c:pt idx="50">
                  <c:v>3.24</c:v>
                </c:pt>
                <c:pt idx="51">
                  <c:v>3.58</c:v>
                </c:pt>
                <c:pt idx="52">
                  <c:v>3.95</c:v>
                </c:pt>
                <c:pt idx="53">
                  <c:v>4.3499999999999996</c:v>
                </c:pt>
                <c:pt idx="54">
                  <c:v>4.75</c:v>
                </c:pt>
                <c:pt idx="55">
                  <c:v>5.1100000000000003</c:v>
                </c:pt>
                <c:pt idx="56">
                  <c:v>5.42</c:v>
                </c:pt>
                <c:pt idx="57">
                  <c:v>5.62</c:v>
                </c:pt>
                <c:pt idx="58">
                  <c:v>5.7</c:v>
                </c:pt>
                <c:pt idx="59">
                  <c:v>5.64</c:v>
                </c:pt>
                <c:pt idx="60">
                  <c:v>5.43</c:v>
                </c:pt>
                <c:pt idx="61">
                  <c:v>5.08</c:v>
                </c:pt>
                <c:pt idx="62">
                  <c:v>4.6100000000000003</c:v>
                </c:pt>
                <c:pt idx="63">
                  <c:v>4.05</c:v>
                </c:pt>
                <c:pt idx="64">
                  <c:v>3.44</c:v>
                </c:pt>
                <c:pt idx="65">
                  <c:v>2.82</c:v>
                </c:pt>
                <c:pt idx="66">
                  <c:v>2.23</c:v>
                </c:pt>
                <c:pt idx="67">
                  <c:v>1.7</c:v>
                </c:pt>
                <c:pt idx="68">
                  <c:v>1.25</c:v>
                </c:pt>
                <c:pt idx="69">
                  <c:v>0.89</c:v>
                </c:pt>
                <c:pt idx="70">
                  <c:v>0.61</c:v>
                </c:pt>
                <c:pt idx="71">
                  <c:v>0.41</c:v>
                </c:pt>
                <c:pt idx="72">
                  <c:v>0.26</c:v>
                </c:pt>
                <c:pt idx="73">
                  <c:v>0.16</c:v>
                </c:pt>
                <c:pt idx="74">
                  <c:v>0.09</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E-E93B-4045-A22D-6F1C56D55E95}"/>
            </c:ext>
          </c:extLst>
        </c:ser>
        <c:ser>
          <c:idx val="143"/>
          <c:order val="143"/>
          <c:spPr>
            <a:ln w="19050" cap="rnd">
              <a:solidFill>
                <a:schemeClr val="accent2">
                  <a:shade val="34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GRANULO!$L$153:$DH$153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0.2</c:v>
                </c:pt>
                <c:pt idx="37">
                  <c:v>0.45</c:v>
                </c:pt>
                <c:pt idx="38">
                  <c:v>0.75</c:v>
                </c:pt>
                <c:pt idx="39">
                  <c:v>1.08</c:v>
                </c:pt>
                <c:pt idx="40">
                  <c:v>1.39</c:v>
                </c:pt>
                <c:pt idx="41">
                  <c:v>1.71</c:v>
                </c:pt>
                <c:pt idx="42">
                  <c:v>2.06</c:v>
                </c:pt>
                <c:pt idx="43">
                  <c:v>2.44</c:v>
                </c:pt>
                <c:pt idx="44">
                  <c:v>2.8</c:v>
                </c:pt>
                <c:pt idx="45">
                  <c:v>3.08</c:v>
                </c:pt>
                <c:pt idx="46">
                  <c:v>3.27</c:v>
                </c:pt>
                <c:pt idx="47">
                  <c:v>3.42</c:v>
                </c:pt>
                <c:pt idx="48">
                  <c:v>3.54</c:v>
                </c:pt>
                <c:pt idx="49">
                  <c:v>3.68</c:v>
                </c:pt>
                <c:pt idx="50">
                  <c:v>3.85</c:v>
                </c:pt>
                <c:pt idx="51">
                  <c:v>4.04</c:v>
                </c:pt>
                <c:pt idx="52">
                  <c:v>4.26</c:v>
                </c:pt>
                <c:pt idx="53">
                  <c:v>4.5</c:v>
                </c:pt>
                <c:pt idx="54">
                  <c:v>4.72</c:v>
                </c:pt>
                <c:pt idx="55">
                  <c:v>4.91</c:v>
                </c:pt>
                <c:pt idx="56">
                  <c:v>5.04</c:v>
                </c:pt>
                <c:pt idx="57">
                  <c:v>5.07</c:v>
                </c:pt>
                <c:pt idx="58">
                  <c:v>4.9800000000000004</c:v>
                </c:pt>
                <c:pt idx="59">
                  <c:v>4.7699999999999996</c:v>
                </c:pt>
                <c:pt idx="60">
                  <c:v>4.4400000000000004</c:v>
                </c:pt>
                <c:pt idx="61">
                  <c:v>4</c:v>
                </c:pt>
                <c:pt idx="62">
                  <c:v>3.49</c:v>
                </c:pt>
                <c:pt idx="63">
                  <c:v>2.94</c:v>
                </c:pt>
                <c:pt idx="64">
                  <c:v>2.39</c:v>
                </c:pt>
                <c:pt idx="65">
                  <c:v>1.88</c:v>
                </c:pt>
                <c:pt idx="66">
                  <c:v>1.43</c:v>
                </c:pt>
                <c:pt idx="67">
                  <c:v>1.06</c:v>
                </c:pt>
                <c:pt idx="68">
                  <c:v>0.76</c:v>
                </c:pt>
                <c:pt idx="69">
                  <c:v>0.54</c:v>
                </c:pt>
                <c:pt idx="70">
                  <c:v>0.38</c:v>
                </c:pt>
                <c:pt idx="71">
                  <c:v>0.27</c:v>
                </c:pt>
                <c:pt idx="72">
                  <c:v>0.19</c:v>
                </c:pt>
                <c:pt idx="73">
                  <c:v>0.13</c:v>
                </c:pt>
                <c:pt idx="74">
                  <c:v>0.08</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F-E93B-4045-A22D-6F1C56D55E95}"/>
            </c:ext>
          </c:extLst>
        </c:ser>
        <c:ser>
          <c:idx val="144"/>
          <c:order val="144"/>
          <c:spPr>
            <a:ln w="19050" cap="rnd">
              <a:solidFill>
                <a:schemeClr val="accent2">
                  <a:shade val="33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GRANULO!$L$154:$DH$154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0.13</c:v>
                </c:pt>
                <c:pt idx="37">
                  <c:v>0.34</c:v>
                </c:pt>
                <c:pt idx="38">
                  <c:v>0.62</c:v>
                </c:pt>
                <c:pt idx="39">
                  <c:v>0.92</c:v>
                </c:pt>
                <c:pt idx="40">
                  <c:v>1.21</c:v>
                </c:pt>
                <c:pt idx="41">
                  <c:v>1.51</c:v>
                </c:pt>
                <c:pt idx="42">
                  <c:v>1.84</c:v>
                </c:pt>
                <c:pt idx="43">
                  <c:v>2.2000000000000002</c:v>
                </c:pt>
                <c:pt idx="44">
                  <c:v>2.5499999999999998</c:v>
                </c:pt>
                <c:pt idx="45">
                  <c:v>2.83</c:v>
                </c:pt>
                <c:pt idx="46">
                  <c:v>3.03</c:v>
                </c:pt>
                <c:pt idx="47">
                  <c:v>3.18</c:v>
                </c:pt>
                <c:pt idx="48">
                  <c:v>3.32</c:v>
                </c:pt>
                <c:pt idx="49">
                  <c:v>3.48</c:v>
                </c:pt>
                <c:pt idx="50">
                  <c:v>3.66</c:v>
                </c:pt>
                <c:pt idx="51">
                  <c:v>3.88</c:v>
                </c:pt>
                <c:pt idx="52">
                  <c:v>4.13</c:v>
                </c:pt>
                <c:pt idx="53">
                  <c:v>4.4000000000000004</c:v>
                </c:pt>
                <c:pt idx="54">
                  <c:v>4.66</c:v>
                </c:pt>
                <c:pt idx="55">
                  <c:v>4.9000000000000004</c:v>
                </c:pt>
                <c:pt idx="56">
                  <c:v>5.08</c:v>
                </c:pt>
                <c:pt idx="57">
                  <c:v>5.17</c:v>
                </c:pt>
                <c:pt idx="58">
                  <c:v>5.15</c:v>
                </c:pt>
                <c:pt idx="59">
                  <c:v>5</c:v>
                </c:pt>
                <c:pt idx="60">
                  <c:v>4.71</c:v>
                </c:pt>
                <c:pt idx="61">
                  <c:v>4.3099999999999996</c:v>
                </c:pt>
                <c:pt idx="62">
                  <c:v>3.81</c:v>
                </c:pt>
                <c:pt idx="63">
                  <c:v>3.26</c:v>
                </c:pt>
                <c:pt idx="64">
                  <c:v>2.69</c:v>
                </c:pt>
                <c:pt idx="65">
                  <c:v>2.14</c:v>
                </c:pt>
                <c:pt idx="66">
                  <c:v>1.65</c:v>
                </c:pt>
                <c:pt idx="67">
                  <c:v>1.23</c:v>
                </c:pt>
                <c:pt idx="68">
                  <c:v>0.9</c:v>
                </c:pt>
                <c:pt idx="69">
                  <c:v>0.65</c:v>
                </c:pt>
                <c:pt idx="70">
                  <c:v>0.47</c:v>
                </c:pt>
                <c:pt idx="71">
                  <c:v>0.35</c:v>
                </c:pt>
                <c:pt idx="72">
                  <c:v>0.26</c:v>
                </c:pt>
                <c:pt idx="73">
                  <c:v>0.19</c:v>
                </c:pt>
                <c:pt idx="74">
                  <c:v>0.13</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0-E93B-4045-A22D-6F1C56D55E95}"/>
            </c:ext>
          </c:extLst>
        </c:ser>
        <c:ser>
          <c:idx val="145"/>
          <c:order val="145"/>
          <c:spPr>
            <a:ln w="19050" cap="rnd">
              <a:solidFill>
                <a:schemeClr val="accent2">
                  <a:shade val="32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GRANULO!$L$155:$DH$155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0.04</c:v>
                </c:pt>
                <c:pt idx="37">
                  <c:v>0.21</c:v>
                </c:pt>
                <c:pt idx="38">
                  <c:v>0.43</c:v>
                </c:pt>
                <c:pt idx="39">
                  <c:v>0.67</c:v>
                </c:pt>
                <c:pt idx="40">
                  <c:v>0.9</c:v>
                </c:pt>
                <c:pt idx="41">
                  <c:v>1.1399999999999999</c:v>
                </c:pt>
                <c:pt idx="42">
                  <c:v>1.42</c:v>
                </c:pt>
                <c:pt idx="43">
                  <c:v>1.74</c:v>
                </c:pt>
                <c:pt idx="44">
                  <c:v>2.06</c:v>
                </c:pt>
                <c:pt idx="45">
                  <c:v>2.34</c:v>
                </c:pt>
                <c:pt idx="46">
                  <c:v>2.57</c:v>
                </c:pt>
                <c:pt idx="47">
                  <c:v>2.76</c:v>
                </c:pt>
                <c:pt idx="48">
                  <c:v>2.95</c:v>
                </c:pt>
                <c:pt idx="49">
                  <c:v>3.17</c:v>
                </c:pt>
                <c:pt idx="50">
                  <c:v>3.43</c:v>
                </c:pt>
                <c:pt idx="51">
                  <c:v>3.74</c:v>
                </c:pt>
                <c:pt idx="52">
                  <c:v>4.07</c:v>
                </c:pt>
                <c:pt idx="53">
                  <c:v>4.43</c:v>
                </c:pt>
                <c:pt idx="54">
                  <c:v>4.79</c:v>
                </c:pt>
                <c:pt idx="55">
                  <c:v>5.1100000000000003</c:v>
                </c:pt>
                <c:pt idx="56">
                  <c:v>5.36</c:v>
                </c:pt>
                <c:pt idx="57">
                  <c:v>5.51</c:v>
                </c:pt>
                <c:pt idx="58">
                  <c:v>5.54</c:v>
                </c:pt>
                <c:pt idx="59">
                  <c:v>5.43</c:v>
                </c:pt>
                <c:pt idx="60">
                  <c:v>5.17</c:v>
                </c:pt>
                <c:pt idx="61">
                  <c:v>4.7699999999999996</c:v>
                </c:pt>
                <c:pt idx="62">
                  <c:v>4.26</c:v>
                </c:pt>
                <c:pt idx="63">
                  <c:v>3.68</c:v>
                </c:pt>
                <c:pt idx="64">
                  <c:v>3.07</c:v>
                </c:pt>
                <c:pt idx="65">
                  <c:v>2.48</c:v>
                </c:pt>
                <c:pt idx="66">
                  <c:v>1.92</c:v>
                </c:pt>
                <c:pt idx="67">
                  <c:v>1.44</c:v>
                </c:pt>
                <c:pt idx="68">
                  <c:v>1.05</c:v>
                </c:pt>
                <c:pt idx="69">
                  <c:v>0.75</c:v>
                </c:pt>
                <c:pt idx="70">
                  <c:v>0.52</c:v>
                </c:pt>
                <c:pt idx="71">
                  <c:v>0.36</c:v>
                </c:pt>
                <c:pt idx="72">
                  <c:v>0.25</c:v>
                </c:pt>
                <c:pt idx="73">
                  <c:v>0.18</c:v>
                </c:pt>
                <c:pt idx="74">
                  <c:v>0.12</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1-E93B-4045-A22D-6F1C56D55E95}"/>
            </c:ext>
          </c:extLst>
        </c:ser>
        <c:ser>
          <c:idx val="146"/>
          <c:order val="146"/>
          <c:spPr>
            <a:ln w="19050" cap="rnd">
              <a:solidFill>
                <a:schemeClr val="accent2">
                  <a:shade val="31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GRANULO!$L$156:$DH$156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0.19</c:v>
                </c:pt>
                <c:pt idx="37">
                  <c:v>0.43</c:v>
                </c:pt>
                <c:pt idx="38">
                  <c:v>0.72</c:v>
                </c:pt>
                <c:pt idx="39">
                  <c:v>1.02</c:v>
                </c:pt>
                <c:pt idx="40">
                  <c:v>1.33</c:v>
                </c:pt>
                <c:pt idx="41">
                  <c:v>1.64</c:v>
                </c:pt>
                <c:pt idx="42">
                  <c:v>1.97</c:v>
                </c:pt>
                <c:pt idx="43">
                  <c:v>2.33</c:v>
                </c:pt>
                <c:pt idx="44">
                  <c:v>2.67</c:v>
                </c:pt>
                <c:pt idx="45">
                  <c:v>2.94</c:v>
                </c:pt>
                <c:pt idx="46">
                  <c:v>3.13</c:v>
                </c:pt>
                <c:pt idx="47">
                  <c:v>3.27</c:v>
                </c:pt>
                <c:pt idx="48">
                  <c:v>3.4</c:v>
                </c:pt>
                <c:pt idx="49">
                  <c:v>3.54</c:v>
                </c:pt>
                <c:pt idx="50">
                  <c:v>3.71</c:v>
                </c:pt>
                <c:pt idx="51">
                  <c:v>3.91</c:v>
                </c:pt>
                <c:pt idx="52">
                  <c:v>4.1500000000000004</c:v>
                </c:pt>
                <c:pt idx="53">
                  <c:v>4.4000000000000004</c:v>
                </c:pt>
                <c:pt idx="54">
                  <c:v>4.66</c:v>
                </c:pt>
                <c:pt idx="55">
                  <c:v>4.8899999999999997</c:v>
                </c:pt>
                <c:pt idx="56">
                  <c:v>5.0599999999999996</c:v>
                </c:pt>
                <c:pt idx="57">
                  <c:v>5.14</c:v>
                </c:pt>
                <c:pt idx="58">
                  <c:v>5.0999999999999996</c:v>
                </c:pt>
                <c:pt idx="59">
                  <c:v>4.93</c:v>
                </c:pt>
                <c:pt idx="60">
                  <c:v>4.63</c:v>
                </c:pt>
                <c:pt idx="61">
                  <c:v>4.2</c:v>
                </c:pt>
                <c:pt idx="62">
                  <c:v>3.69</c:v>
                </c:pt>
                <c:pt idx="63">
                  <c:v>3.11</c:v>
                </c:pt>
                <c:pt idx="64">
                  <c:v>2.5299999999999998</c:v>
                </c:pt>
                <c:pt idx="65">
                  <c:v>1.98</c:v>
                </c:pt>
                <c:pt idx="66">
                  <c:v>1.5</c:v>
                </c:pt>
                <c:pt idx="67">
                  <c:v>1.1000000000000001</c:v>
                </c:pt>
                <c:pt idx="68">
                  <c:v>0.79</c:v>
                </c:pt>
                <c:pt idx="69">
                  <c:v>0.56000000000000005</c:v>
                </c:pt>
                <c:pt idx="70">
                  <c:v>0.41</c:v>
                </c:pt>
                <c:pt idx="71">
                  <c:v>0.3</c:v>
                </c:pt>
                <c:pt idx="72">
                  <c:v>0.23</c:v>
                </c:pt>
                <c:pt idx="73">
                  <c:v>0.17</c:v>
                </c:pt>
                <c:pt idx="74">
                  <c:v>0.12</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2-E93B-4045-A22D-6F1C56D55E95}"/>
            </c:ext>
          </c:extLst>
        </c:ser>
        <c:ser>
          <c:idx val="147"/>
          <c:order val="147"/>
          <c:spPr>
            <a:ln w="19050" cap="rnd">
              <a:solidFill>
                <a:schemeClr val="accent2">
                  <a:shade val="30000"/>
                </a:schemeClr>
              </a:solidFill>
              <a:round/>
            </a:ln>
            <a:effectLst/>
          </c:spPr>
          <c:marker>
            <c:symbol val="none"/>
          </c:marker>
          <c:xVal>
            <c:numRef>
              <c:f>GRANULO!$L$9:$DH$9</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GRANULO!$L$157:$DH$157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0.12</c:v>
                </c:pt>
                <c:pt idx="37">
                  <c:v>0.32</c:v>
                </c:pt>
                <c:pt idx="38">
                  <c:v>0.57999999999999996</c:v>
                </c:pt>
                <c:pt idx="39">
                  <c:v>0.86</c:v>
                </c:pt>
                <c:pt idx="40">
                  <c:v>1.1299999999999999</c:v>
                </c:pt>
                <c:pt idx="41">
                  <c:v>1.41</c:v>
                </c:pt>
                <c:pt idx="42">
                  <c:v>1.72</c:v>
                </c:pt>
                <c:pt idx="43">
                  <c:v>2.06</c:v>
                </c:pt>
                <c:pt idx="44">
                  <c:v>2.39</c:v>
                </c:pt>
                <c:pt idx="45">
                  <c:v>2.67</c:v>
                </c:pt>
                <c:pt idx="46">
                  <c:v>2.87</c:v>
                </c:pt>
                <c:pt idx="47">
                  <c:v>3.02</c:v>
                </c:pt>
                <c:pt idx="48">
                  <c:v>3.17</c:v>
                </c:pt>
                <c:pt idx="49">
                  <c:v>3.34</c:v>
                </c:pt>
                <c:pt idx="50">
                  <c:v>3.54</c:v>
                </c:pt>
                <c:pt idx="51">
                  <c:v>3.78</c:v>
                </c:pt>
                <c:pt idx="52">
                  <c:v>4.0599999999999996</c:v>
                </c:pt>
                <c:pt idx="53">
                  <c:v>4.3600000000000003</c:v>
                </c:pt>
                <c:pt idx="54">
                  <c:v>4.66</c:v>
                </c:pt>
                <c:pt idx="55">
                  <c:v>4.93</c:v>
                </c:pt>
                <c:pt idx="56">
                  <c:v>5.13</c:v>
                </c:pt>
                <c:pt idx="57">
                  <c:v>5.25</c:v>
                </c:pt>
                <c:pt idx="58">
                  <c:v>5.25</c:v>
                </c:pt>
                <c:pt idx="59">
                  <c:v>5.1100000000000003</c:v>
                </c:pt>
                <c:pt idx="60">
                  <c:v>4.8499999999999996</c:v>
                </c:pt>
                <c:pt idx="61">
                  <c:v>4.45</c:v>
                </c:pt>
                <c:pt idx="62">
                  <c:v>3.96</c:v>
                </c:pt>
                <c:pt idx="63">
                  <c:v>3.41</c:v>
                </c:pt>
                <c:pt idx="64">
                  <c:v>2.84</c:v>
                </c:pt>
                <c:pt idx="65">
                  <c:v>2.29</c:v>
                </c:pt>
                <c:pt idx="66">
                  <c:v>1.79</c:v>
                </c:pt>
                <c:pt idx="67">
                  <c:v>1.35</c:v>
                </c:pt>
                <c:pt idx="68">
                  <c:v>1</c:v>
                </c:pt>
                <c:pt idx="69">
                  <c:v>0.73</c:v>
                </c:pt>
                <c:pt idx="70">
                  <c:v>0.53</c:v>
                </c:pt>
                <c:pt idx="71">
                  <c:v>0.38</c:v>
                </c:pt>
                <c:pt idx="72">
                  <c:v>0.27</c:v>
                </c:pt>
                <c:pt idx="73">
                  <c:v>0.19</c:v>
                </c:pt>
                <c:pt idx="74">
                  <c:v>0.13</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3-E93B-4045-A22D-6F1C56D55E95}"/>
            </c:ext>
          </c:extLst>
        </c:ser>
        <c:dLbls>
          <c:showLegendKey val="0"/>
          <c:showVal val="0"/>
          <c:showCatName val="0"/>
          <c:showSerName val="0"/>
          <c:showPercent val="0"/>
          <c:showBubbleSize val="0"/>
        </c:dLbls>
        <c:axId val="1688259951"/>
        <c:axId val="1628096591"/>
      </c:scatterChart>
      <c:valAx>
        <c:axId val="1688259951"/>
        <c:scaling>
          <c:logBase val="10"/>
          <c:orientation val="minMax"/>
          <c:max val="1000"/>
          <c:min val="0.1"/>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28096591"/>
        <c:crosses val="autoZero"/>
        <c:crossBetween val="midCat"/>
      </c:valAx>
      <c:valAx>
        <c:axId val="1628096591"/>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88259951"/>
        <c:crosses val="max"/>
        <c:crossBetween val="midCat"/>
      </c:valAx>
      <c:spPr>
        <a:noFill/>
        <a:ln>
          <a:solidFill>
            <a:schemeClr val="bg2">
              <a:lumMod val="9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spPr>
            <a:ln w="19050" cap="rnd">
              <a:solidFill>
                <a:schemeClr val="accent2">
                  <a:tint val="3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[2]Feuil2!$L$9:$DH$9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0.23</c:v>
                </c:pt>
                <c:pt idx="33">
                  <c:v>0.33</c:v>
                </c:pt>
                <c:pt idx="34">
                  <c:v>0.43</c:v>
                </c:pt>
                <c:pt idx="35">
                  <c:v>0.54</c:v>
                </c:pt>
                <c:pt idx="36">
                  <c:v>0.7</c:v>
                </c:pt>
                <c:pt idx="37">
                  <c:v>0.93</c:v>
                </c:pt>
                <c:pt idx="38">
                  <c:v>1.23</c:v>
                </c:pt>
                <c:pt idx="39">
                  <c:v>1.55</c:v>
                </c:pt>
                <c:pt idx="40">
                  <c:v>1.87</c:v>
                </c:pt>
                <c:pt idx="41">
                  <c:v>2.19</c:v>
                </c:pt>
                <c:pt idx="42">
                  <c:v>2.54</c:v>
                </c:pt>
                <c:pt idx="43">
                  <c:v>2.91</c:v>
                </c:pt>
                <c:pt idx="44">
                  <c:v>3.24</c:v>
                </c:pt>
                <c:pt idx="45">
                  <c:v>3.48</c:v>
                </c:pt>
                <c:pt idx="46">
                  <c:v>3.59</c:v>
                </c:pt>
                <c:pt idx="47">
                  <c:v>3.6</c:v>
                </c:pt>
                <c:pt idx="48">
                  <c:v>3.57</c:v>
                </c:pt>
                <c:pt idx="49">
                  <c:v>3.51</c:v>
                </c:pt>
                <c:pt idx="50">
                  <c:v>3.47</c:v>
                </c:pt>
                <c:pt idx="51">
                  <c:v>3.46</c:v>
                </c:pt>
                <c:pt idx="52">
                  <c:v>3.5</c:v>
                </c:pt>
                <c:pt idx="53">
                  <c:v>3.59</c:v>
                </c:pt>
                <c:pt idx="54">
                  <c:v>3.72</c:v>
                </c:pt>
                <c:pt idx="55">
                  <c:v>3.87</c:v>
                </c:pt>
                <c:pt idx="56">
                  <c:v>4.0199999999999996</c:v>
                </c:pt>
                <c:pt idx="57">
                  <c:v>4.13</c:v>
                </c:pt>
                <c:pt idx="58">
                  <c:v>4.17</c:v>
                </c:pt>
                <c:pt idx="59">
                  <c:v>4.12</c:v>
                </c:pt>
                <c:pt idx="60">
                  <c:v>3.97</c:v>
                </c:pt>
                <c:pt idx="61">
                  <c:v>3.71</c:v>
                </c:pt>
                <c:pt idx="62">
                  <c:v>3.37</c:v>
                </c:pt>
                <c:pt idx="63">
                  <c:v>2.96</c:v>
                </c:pt>
                <c:pt idx="64">
                  <c:v>2.52</c:v>
                </c:pt>
                <c:pt idx="65">
                  <c:v>2.08</c:v>
                </c:pt>
                <c:pt idx="66">
                  <c:v>1.67</c:v>
                </c:pt>
                <c:pt idx="67">
                  <c:v>1.31</c:v>
                </c:pt>
                <c:pt idx="68">
                  <c:v>1.01</c:v>
                </c:pt>
                <c:pt idx="69">
                  <c:v>0.77</c:v>
                </c:pt>
                <c:pt idx="70">
                  <c:v>0.59</c:v>
                </c:pt>
                <c:pt idx="71">
                  <c:v>0.45</c:v>
                </c:pt>
                <c:pt idx="72">
                  <c:v>0.35</c:v>
                </c:pt>
                <c:pt idx="73">
                  <c:v>0.26</c:v>
                </c:pt>
                <c:pt idx="74">
                  <c:v>0.19</c:v>
                </c:pt>
                <c:pt idx="75">
                  <c:v>0.13</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0-B56A-7F4D-A710-D901D032E42E}"/>
            </c:ext>
          </c:extLst>
        </c:ser>
        <c:ser>
          <c:idx val="1"/>
          <c:order val="1"/>
          <c:spPr>
            <a:ln w="19050" cap="rnd">
              <a:solidFill>
                <a:schemeClr val="accent2">
                  <a:tint val="3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[2]Feuil2!$L$10:$DH$10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0.25</c:v>
                </c:pt>
                <c:pt idx="33">
                  <c:v>0.34</c:v>
                </c:pt>
                <c:pt idx="34">
                  <c:v>0.44</c:v>
                </c:pt>
                <c:pt idx="35">
                  <c:v>0.54</c:v>
                </c:pt>
                <c:pt idx="36">
                  <c:v>0.7</c:v>
                </c:pt>
                <c:pt idx="37">
                  <c:v>0.93</c:v>
                </c:pt>
                <c:pt idx="38">
                  <c:v>1.23</c:v>
                </c:pt>
                <c:pt idx="39">
                  <c:v>1.55</c:v>
                </c:pt>
                <c:pt idx="40">
                  <c:v>1.88</c:v>
                </c:pt>
                <c:pt idx="41">
                  <c:v>2.2000000000000002</c:v>
                </c:pt>
                <c:pt idx="42">
                  <c:v>2.5499999999999998</c:v>
                </c:pt>
                <c:pt idx="43">
                  <c:v>2.91</c:v>
                </c:pt>
                <c:pt idx="44">
                  <c:v>3.24</c:v>
                </c:pt>
                <c:pt idx="45">
                  <c:v>3.47</c:v>
                </c:pt>
                <c:pt idx="46">
                  <c:v>3.57</c:v>
                </c:pt>
                <c:pt idx="47">
                  <c:v>3.58</c:v>
                </c:pt>
                <c:pt idx="48">
                  <c:v>3.55</c:v>
                </c:pt>
                <c:pt idx="49">
                  <c:v>3.5</c:v>
                </c:pt>
                <c:pt idx="50">
                  <c:v>3.46</c:v>
                </c:pt>
                <c:pt idx="51">
                  <c:v>3.46</c:v>
                </c:pt>
                <c:pt idx="52">
                  <c:v>3.51</c:v>
                </c:pt>
                <c:pt idx="53">
                  <c:v>3.6</c:v>
                </c:pt>
                <c:pt idx="54">
                  <c:v>3.73</c:v>
                </c:pt>
                <c:pt idx="55">
                  <c:v>3.88</c:v>
                </c:pt>
                <c:pt idx="56">
                  <c:v>4.01</c:v>
                </c:pt>
                <c:pt idx="57">
                  <c:v>4.1100000000000003</c:v>
                </c:pt>
                <c:pt idx="58">
                  <c:v>4.1500000000000004</c:v>
                </c:pt>
                <c:pt idx="59">
                  <c:v>4.09</c:v>
                </c:pt>
                <c:pt idx="60">
                  <c:v>3.94</c:v>
                </c:pt>
                <c:pt idx="61">
                  <c:v>3.68</c:v>
                </c:pt>
                <c:pt idx="62">
                  <c:v>3.35</c:v>
                </c:pt>
                <c:pt idx="63">
                  <c:v>2.95</c:v>
                </c:pt>
                <c:pt idx="64">
                  <c:v>2.52</c:v>
                </c:pt>
                <c:pt idx="65">
                  <c:v>2.08</c:v>
                </c:pt>
                <c:pt idx="66">
                  <c:v>1.68</c:v>
                </c:pt>
                <c:pt idx="67">
                  <c:v>1.32</c:v>
                </c:pt>
                <c:pt idx="68">
                  <c:v>1.01</c:v>
                </c:pt>
                <c:pt idx="69">
                  <c:v>0.77</c:v>
                </c:pt>
                <c:pt idx="70">
                  <c:v>0.59</c:v>
                </c:pt>
                <c:pt idx="71">
                  <c:v>0.45</c:v>
                </c:pt>
                <c:pt idx="72">
                  <c:v>0.35</c:v>
                </c:pt>
                <c:pt idx="73">
                  <c:v>0.27</c:v>
                </c:pt>
                <c:pt idx="74">
                  <c:v>0.2</c:v>
                </c:pt>
                <c:pt idx="75">
                  <c:v>0.15</c:v>
                </c:pt>
                <c:pt idx="76">
                  <c:v>0.1</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1-B56A-7F4D-A710-D901D032E42E}"/>
            </c:ext>
          </c:extLst>
        </c:ser>
        <c:ser>
          <c:idx val="2"/>
          <c:order val="2"/>
          <c:spPr>
            <a:ln w="19050" cap="rnd">
              <a:solidFill>
                <a:schemeClr val="accent2">
                  <a:tint val="3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[2]Feuil2!$L$11:$DH$11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0.21</c:v>
                </c:pt>
                <c:pt idx="33">
                  <c:v>0.32</c:v>
                </c:pt>
                <c:pt idx="34">
                  <c:v>0.42</c:v>
                </c:pt>
                <c:pt idx="35">
                  <c:v>0.54</c:v>
                </c:pt>
                <c:pt idx="36">
                  <c:v>0.72</c:v>
                </c:pt>
                <c:pt idx="37">
                  <c:v>0.97</c:v>
                </c:pt>
                <c:pt idx="38">
                  <c:v>1.28</c:v>
                </c:pt>
                <c:pt idx="39">
                  <c:v>1.61</c:v>
                </c:pt>
                <c:pt idx="40">
                  <c:v>1.93</c:v>
                </c:pt>
                <c:pt idx="41">
                  <c:v>2.2400000000000002</c:v>
                </c:pt>
                <c:pt idx="42">
                  <c:v>2.57</c:v>
                </c:pt>
                <c:pt idx="43">
                  <c:v>2.92</c:v>
                </c:pt>
                <c:pt idx="44">
                  <c:v>3.23</c:v>
                </c:pt>
                <c:pt idx="45">
                  <c:v>3.44</c:v>
                </c:pt>
                <c:pt idx="46">
                  <c:v>3.53</c:v>
                </c:pt>
                <c:pt idx="47">
                  <c:v>3.52</c:v>
                </c:pt>
                <c:pt idx="48">
                  <c:v>3.48</c:v>
                </c:pt>
                <c:pt idx="49">
                  <c:v>3.43</c:v>
                </c:pt>
                <c:pt idx="50">
                  <c:v>3.4</c:v>
                </c:pt>
                <c:pt idx="51">
                  <c:v>3.4</c:v>
                </c:pt>
                <c:pt idx="52">
                  <c:v>3.45</c:v>
                </c:pt>
                <c:pt idx="53">
                  <c:v>3.55</c:v>
                </c:pt>
                <c:pt idx="54">
                  <c:v>3.68</c:v>
                </c:pt>
                <c:pt idx="55">
                  <c:v>3.82</c:v>
                </c:pt>
                <c:pt idx="56">
                  <c:v>3.96</c:v>
                </c:pt>
                <c:pt idx="57">
                  <c:v>4.0599999999999996</c:v>
                </c:pt>
                <c:pt idx="58">
                  <c:v>4.0999999999999996</c:v>
                </c:pt>
                <c:pt idx="59">
                  <c:v>4.0599999999999996</c:v>
                </c:pt>
                <c:pt idx="60">
                  <c:v>3.92</c:v>
                </c:pt>
                <c:pt idx="61">
                  <c:v>3.68</c:v>
                </c:pt>
                <c:pt idx="62">
                  <c:v>3.36</c:v>
                </c:pt>
                <c:pt idx="63">
                  <c:v>2.98</c:v>
                </c:pt>
                <c:pt idx="64">
                  <c:v>2.57</c:v>
                </c:pt>
                <c:pt idx="65">
                  <c:v>2.16</c:v>
                </c:pt>
                <c:pt idx="66">
                  <c:v>1.77</c:v>
                </c:pt>
                <c:pt idx="67">
                  <c:v>1.42</c:v>
                </c:pt>
                <c:pt idx="68">
                  <c:v>1.1100000000000001</c:v>
                </c:pt>
                <c:pt idx="69">
                  <c:v>0.86</c:v>
                </c:pt>
                <c:pt idx="70">
                  <c:v>0.66</c:v>
                </c:pt>
                <c:pt idx="71">
                  <c:v>0.5</c:v>
                </c:pt>
                <c:pt idx="72">
                  <c:v>0.38</c:v>
                </c:pt>
                <c:pt idx="73">
                  <c:v>0.27</c:v>
                </c:pt>
                <c:pt idx="74">
                  <c:v>0.19</c:v>
                </c:pt>
                <c:pt idx="75">
                  <c:v>0.13</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2-B56A-7F4D-A710-D901D032E42E}"/>
            </c:ext>
          </c:extLst>
        </c:ser>
        <c:ser>
          <c:idx val="3"/>
          <c:order val="3"/>
          <c:spPr>
            <a:ln w="19050" cap="rnd">
              <a:solidFill>
                <a:schemeClr val="accent2">
                  <a:tint val="3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[2]Feuil2!$L$12:$DH$12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0.31</c:v>
                </c:pt>
                <c:pt idx="33">
                  <c:v>0.41</c:v>
                </c:pt>
                <c:pt idx="34">
                  <c:v>0.5</c:v>
                </c:pt>
                <c:pt idx="35">
                  <c:v>0.6</c:v>
                </c:pt>
                <c:pt idx="36">
                  <c:v>0.77</c:v>
                </c:pt>
                <c:pt idx="37">
                  <c:v>1.02</c:v>
                </c:pt>
                <c:pt idx="38">
                  <c:v>1.34</c:v>
                </c:pt>
                <c:pt idx="39">
                  <c:v>1.68</c:v>
                </c:pt>
                <c:pt idx="40">
                  <c:v>2.0299999999999998</c:v>
                </c:pt>
                <c:pt idx="41">
                  <c:v>2.37</c:v>
                </c:pt>
                <c:pt idx="42">
                  <c:v>2.73</c:v>
                </c:pt>
                <c:pt idx="43">
                  <c:v>3.09</c:v>
                </c:pt>
                <c:pt idx="44">
                  <c:v>3.41</c:v>
                </c:pt>
                <c:pt idx="45">
                  <c:v>3.63</c:v>
                </c:pt>
                <c:pt idx="46">
                  <c:v>3.72</c:v>
                </c:pt>
                <c:pt idx="47">
                  <c:v>3.72</c:v>
                </c:pt>
                <c:pt idx="48">
                  <c:v>3.68</c:v>
                </c:pt>
                <c:pt idx="49">
                  <c:v>3.62</c:v>
                </c:pt>
                <c:pt idx="50">
                  <c:v>3.58</c:v>
                </c:pt>
                <c:pt idx="51">
                  <c:v>3.58</c:v>
                </c:pt>
                <c:pt idx="52">
                  <c:v>3.62</c:v>
                </c:pt>
                <c:pt idx="53">
                  <c:v>3.7</c:v>
                </c:pt>
                <c:pt idx="54">
                  <c:v>3.82</c:v>
                </c:pt>
                <c:pt idx="55">
                  <c:v>3.95</c:v>
                </c:pt>
                <c:pt idx="56">
                  <c:v>4.0599999999999996</c:v>
                </c:pt>
                <c:pt idx="57">
                  <c:v>4.13</c:v>
                </c:pt>
                <c:pt idx="58">
                  <c:v>4.12</c:v>
                </c:pt>
                <c:pt idx="59">
                  <c:v>4.0199999999999996</c:v>
                </c:pt>
                <c:pt idx="60">
                  <c:v>3.82</c:v>
                </c:pt>
                <c:pt idx="61">
                  <c:v>3.52</c:v>
                </c:pt>
                <c:pt idx="62">
                  <c:v>3.14</c:v>
                </c:pt>
                <c:pt idx="63">
                  <c:v>2.71</c:v>
                </c:pt>
                <c:pt idx="64">
                  <c:v>2.25</c:v>
                </c:pt>
                <c:pt idx="65">
                  <c:v>1.81</c:v>
                </c:pt>
                <c:pt idx="66">
                  <c:v>1.41</c:v>
                </c:pt>
                <c:pt idx="67">
                  <c:v>1.07</c:v>
                </c:pt>
                <c:pt idx="68">
                  <c:v>0.79</c:v>
                </c:pt>
                <c:pt idx="69">
                  <c:v>0.56999999999999995</c:v>
                </c:pt>
                <c:pt idx="70">
                  <c:v>0.42</c:v>
                </c:pt>
                <c:pt idx="71">
                  <c:v>0.31</c:v>
                </c:pt>
                <c:pt idx="72">
                  <c:v>0.23</c:v>
                </c:pt>
                <c:pt idx="73">
                  <c:v>0.17</c:v>
                </c:pt>
                <c:pt idx="74">
                  <c:v>0.13</c:v>
                </c:pt>
                <c:pt idx="75">
                  <c:v>0.09</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3-B56A-7F4D-A710-D901D032E42E}"/>
            </c:ext>
          </c:extLst>
        </c:ser>
        <c:ser>
          <c:idx val="4"/>
          <c:order val="4"/>
          <c:spPr>
            <a:ln w="19050" cap="rnd">
              <a:solidFill>
                <a:schemeClr val="accent2">
                  <a:tint val="3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[2]Feuil2!$L$13:$DH$13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0.17</c:v>
                </c:pt>
                <c:pt idx="32">
                  <c:v>0.27</c:v>
                </c:pt>
                <c:pt idx="33">
                  <c:v>0.37</c:v>
                </c:pt>
                <c:pt idx="34">
                  <c:v>0.46</c:v>
                </c:pt>
                <c:pt idx="35">
                  <c:v>0.56000000000000005</c:v>
                </c:pt>
                <c:pt idx="36">
                  <c:v>0.72</c:v>
                </c:pt>
                <c:pt idx="37">
                  <c:v>0.95</c:v>
                </c:pt>
                <c:pt idx="38">
                  <c:v>1.25</c:v>
                </c:pt>
                <c:pt idx="39">
                  <c:v>1.57</c:v>
                </c:pt>
                <c:pt idx="40">
                  <c:v>1.9</c:v>
                </c:pt>
                <c:pt idx="41">
                  <c:v>2.23</c:v>
                </c:pt>
                <c:pt idx="42">
                  <c:v>2.59</c:v>
                </c:pt>
                <c:pt idx="43">
                  <c:v>2.95</c:v>
                </c:pt>
                <c:pt idx="44">
                  <c:v>3.28</c:v>
                </c:pt>
                <c:pt idx="45">
                  <c:v>3.51</c:v>
                </c:pt>
                <c:pt idx="46">
                  <c:v>3.61</c:v>
                </c:pt>
                <c:pt idx="47">
                  <c:v>3.61</c:v>
                </c:pt>
                <c:pt idx="48">
                  <c:v>3.57</c:v>
                </c:pt>
                <c:pt idx="49">
                  <c:v>3.5</c:v>
                </c:pt>
                <c:pt idx="50">
                  <c:v>3.45</c:v>
                </c:pt>
                <c:pt idx="51">
                  <c:v>3.42</c:v>
                </c:pt>
                <c:pt idx="52">
                  <c:v>3.45</c:v>
                </c:pt>
                <c:pt idx="53">
                  <c:v>3.52</c:v>
                </c:pt>
                <c:pt idx="54">
                  <c:v>3.63</c:v>
                </c:pt>
                <c:pt idx="55">
                  <c:v>3.77</c:v>
                </c:pt>
                <c:pt idx="56">
                  <c:v>3.91</c:v>
                </c:pt>
                <c:pt idx="57">
                  <c:v>4.01</c:v>
                </c:pt>
                <c:pt idx="58">
                  <c:v>4.0599999999999996</c:v>
                </c:pt>
                <c:pt idx="59">
                  <c:v>4.0199999999999996</c:v>
                </c:pt>
                <c:pt idx="60">
                  <c:v>3.89</c:v>
                </c:pt>
                <c:pt idx="61">
                  <c:v>3.67</c:v>
                </c:pt>
                <c:pt idx="62">
                  <c:v>3.36</c:v>
                </c:pt>
                <c:pt idx="63">
                  <c:v>2.99</c:v>
                </c:pt>
                <c:pt idx="64">
                  <c:v>2.57</c:v>
                </c:pt>
                <c:pt idx="65">
                  <c:v>2.15</c:v>
                </c:pt>
                <c:pt idx="66">
                  <c:v>1.75</c:v>
                </c:pt>
                <c:pt idx="67">
                  <c:v>1.38</c:v>
                </c:pt>
                <c:pt idx="68">
                  <c:v>1.07</c:v>
                </c:pt>
                <c:pt idx="69">
                  <c:v>0.8</c:v>
                </c:pt>
                <c:pt idx="70">
                  <c:v>0.6</c:v>
                </c:pt>
                <c:pt idx="71">
                  <c:v>0.44</c:v>
                </c:pt>
                <c:pt idx="72">
                  <c:v>0.32</c:v>
                </c:pt>
                <c:pt idx="73">
                  <c:v>0.23</c:v>
                </c:pt>
                <c:pt idx="74">
                  <c:v>0.16</c:v>
                </c:pt>
                <c:pt idx="75">
                  <c:v>0.11</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4-B56A-7F4D-A710-D901D032E42E}"/>
            </c:ext>
          </c:extLst>
        </c:ser>
        <c:ser>
          <c:idx val="5"/>
          <c:order val="5"/>
          <c:spPr>
            <a:ln w="19050" cap="rnd">
              <a:solidFill>
                <a:schemeClr val="accent2">
                  <a:tint val="3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[2]Feuil2!$L$14:$DH$14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0.24</c:v>
                </c:pt>
                <c:pt idx="33">
                  <c:v>0.35</c:v>
                </c:pt>
                <c:pt idx="34">
                  <c:v>0.44</c:v>
                </c:pt>
                <c:pt idx="35">
                  <c:v>0.55000000000000004</c:v>
                </c:pt>
                <c:pt idx="36">
                  <c:v>0.71</c:v>
                </c:pt>
                <c:pt idx="37">
                  <c:v>0.94</c:v>
                </c:pt>
                <c:pt idx="38">
                  <c:v>1.23</c:v>
                </c:pt>
                <c:pt idx="39">
                  <c:v>1.56</c:v>
                </c:pt>
                <c:pt idx="40">
                  <c:v>1.88</c:v>
                </c:pt>
                <c:pt idx="41">
                  <c:v>2.21</c:v>
                </c:pt>
                <c:pt idx="42">
                  <c:v>2.56</c:v>
                </c:pt>
                <c:pt idx="43">
                  <c:v>2.94</c:v>
                </c:pt>
                <c:pt idx="44">
                  <c:v>3.28</c:v>
                </c:pt>
                <c:pt idx="45">
                  <c:v>3.51</c:v>
                </c:pt>
                <c:pt idx="46">
                  <c:v>3.63</c:v>
                </c:pt>
                <c:pt idx="47">
                  <c:v>3.64</c:v>
                </c:pt>
                <c:pt idx="48">
                  <c:v>3.6</c:v>
                </c:pt>
                <c:pt idx="49">
                  <c:v>3.54</c:v>
                </c:pt>
                <c:pt idx="50">
                  <c:v>3.49</c:v>
                </c:pt>
                <c:pt idx="51">
                  <c:v>3.47</c:v>
                </c:pt>
                <c:pt idx="52">
                  <c:v>3.49</c:v>
                </c:pt>
                <c:pt idx="53">
                  <c:v>3.56</c:v>
                </c:pt>
                <c:pt idx="54">
                  <c:v>3.67</c:v>
                </c:pt>
                <c:pt idx="55">
                  <c:v>3.8</c:v>
                </c:pt>
                <c:pt idx="56">
                  <c:v>3.92</c:v>
                </c:pt>
                <c:pt idx="57">
                  <c:v>4.01</c:v>
                </c:pt>
                <c:pt idx="58">
                  <c:v>4.03</c:v>
                </c:pt>
                <c:pt idx="59">
                  <c:v>3.98</c:v>
                </c:pt>
                <c:pt idx="60">
                  <c:v>3.83</c:v>
                </c:pt>
                <c:pt idx="61">
                  <c:v>3.6</c:v>
                </c:pt>
                <c:pt idx="62">
                  <c:v>3.28</c:v>
                </c:pt>
                <c:pt idx="63">
                  <c:v>2.92</c:v>
                </c:pt>
                <c:pt idx="64">
                  <c:v>2.52</c:v>
                </c:pt>
                <c:pt idx="65">
                  <c:v>2.13</c:v>
                </c:pt>
                <c:pt idx="66">
                  <c:v>1.76</c:v>
                </c:pt>
                <c:pt idx="67">
                  <c:v>1.43</c:v>
                </c:pt>
                <c:pt idx="68">
                  <c:v>1.1399999999999999</c:v>
                </c:pt>
                <c:pt idx="69">
                  <c:v>0.89</c:v>
                </c:pt>
                <c:pt idx="70">
                  <c:v>0.69</c:v>
                </c:pt>
                <c:pt idx="71">
                  <c:v>0.53</c:v>
                </c:pt>
                <c:pt idx="72">
                  <c:v>0.39</c:v>
                </c:pt>
                <c:pt idx="73">
                  <c:v>0.27</c:v>
                </c:pt>
                <c:pt idx="74">
                  <c:v>0.17</c:v>
                </c:pt>
                <c:pt idx="75">
                  <c:v>0.1</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5-B56A-7F4D-A710-D901D032E42E}"/>
            </c:ext>
          </c:extLst>
        </c:ser>
        <c:ser>
          <c:idx val="6"/>
          <c:order val="6"/>
          <c:spPr>
            <a:ln w="19050" cap="rnd">
              <a:solidFill>
                <a:schemeClr val="accent2">
                  <a:tint val="3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[2]Feuil2!$L$15:$DH$15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0.28000000000000003</c:v>
                </c:pt>
                <c:pt idx="33">
                  <c:v>0.38</c:v>
                </c:pt>
                <c:pt idx="34">
                  <c:v>0.47</c:v>
                </c:pt>
                <c:pt idx="35">
                  <c:v>0.57999999999999996</c:v>
                </c:pt>
                <c:pt idx="36">
                  <c:v>0.75</c:v>
                </c:pt>
                <c:pt idx="37">
                  <c:v>0.99</c:v>
                </c:pt>
                <c:pt idx="38">
                  <c:v>1.3</c:v>
                </c:pt>
                <c:pt idx="39">
                  <c:v>1.64</c:v>
                </c:pt>
                <c:pt idx="40">
                  <c:v>1.97</c:v>
                </c:pt>
                <c:pt idx="41">
                  <c:v>2.31</c:v>
                </c:pt>
                <c:pt idx="42">
                  <c:v>2.66</c:v>
                </c:pt>
                <c:pt idx="43">
                  <c:v>3.03</c:v>
                </c:pt>
                <c:pt idx="44">
                  <c:v>3.36</c:v>
                </c:pt>
                <c:pt idx="45">
                  <c:v>3.58</c:v>
                </c:pt>
                <c:pt idx="46">
                  <c:v>3.68</c:v>
                </c:pt>
                <c:pt idx="47">
                  <c:v>3.68</c:v>
                </c:pt>
                <c:pt idx="48">
                  <c:v>3.63</c:v>
                </c:pt>
                <c:pt idx="49">
                  <c:v>3.57</c:v>
                </c:pt>
                <c:pt idx="50">
                  <c:v>3.52</c:v>
                </c:pt>
                <c:pt idx="51">
                  <c:v>3.51</c:v>
                </c:pt>
                <c:pt idx="52">
                  <c:v>3.55</c:v>
                </c:pt>
                <c:pt idx="53">
                  <c:v>3.63</c:v>
                </c:pt>
                <c:pt idx="54">
                  <c:v>3.75</c:v>
                </c:pt>
                <c:pt idx="55">
                  <c:v>3.89</c:v>
                </c:pt>
                <c:pt idx="56">
                  <c:v>4.0199999999999996</c:v>
                </c:pt>
                <c:pt idx="57">
                  <c:v>4.1100000000000003</c:v>
                </c:pt>
                <c:pt idx="58">
                  <c:v>4.1399999999999997</c:v>
                </c:pt>
                <c:pt idx="59">
                  <c:v>4.07</c:v>
                </c:pt>
                <c:pt idx="60">
                  <c:v>3.9</c:v>
                </c:pt>
                <c:pt idx="61">
                  <c:v>3.63</c:v>
                </c:pt>
                <c:pt idx="62">
                  <c:v>3.27</c:v>
                </c:pt>
                <c:pt idx="63">
                  <c:v>2.85</c:v>
                </c:pt>
                <c:pt idx="64">
                  <c:v>2.4</c:v>
                </c:pt>
                <c:pt idx="65">
                  <c:v>1.95</c:v>
                </c:pt>
                <c:pt idx="66">
                  <c:v>1.54</c:v>
                </c:pt>
                <c:pt idx="67">
                  <c:v>1.17</c:v>
                </c:pt>
                <c:pt idx="68">
                  <c:v>0.87</c:v>
                </c:pt>
                <c:pt idx="69">
                  <c:v>0.63</c:v>
                </c:pt>
                <c:pt idx="70">
                  <c:v>0.46</c:v>
                </c:pt>
                <c:pt idx="71">
                  <c:v>0.33</c:v>
                </c:pt>
                <c:pt idx="72">
                  <c:v>0.24</c:v>
                </c:pt>
                <c:pt idx="73">
                  <c:v>0.18</c:v>
                </c:pt>
                <c:pt idx="74">
                  <c:v>0.13</c:v>
                </c:pt>
                <c:pt idx="75">
                  <c:v>0.09</c:v>
                </c:pt>
                <c:pt idx="76">
                  <c:v>0.03</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6-B56A-7F4D-A710-D901D032E42E}"/>
            </c:ext>
          </c:extLst>
        </c:ser>
        <c:ser>
          <c:idx val="7"/>
          <c:order val="7"/>
          <c:spPr>
            <a:ln w="19050" cap="rnd">
              <a:solidFill>
                <a:schemeClr val="accent2">
                  <a:tint val="3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[2]Feuil2!$L$16:$DH$16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0.26</c:v>
                </c:pt>
                <c:pt idx="33">
                  <c:v>0.35</c:v>
                </c:pt>
                <c:pt idx="34">
                  <c:v>0.44</c:v>
                </c:pt>
                <c:pt idx="35">
                  <c:v>0.54</c:v>
                </c:pt>
                <c:pt idx="36">
                  <c:v>0.69</c:v>
                </c:pt>
                <c:pt idx="37">
                  <c:v>0.92</c:v>
                </c:pt>
                <c:pt idx="38">
                  <c:v>1.2</c:v>
                </c:pt>
                <c:pt idx="39">
                  <c:v>1.52</c:v>
                </c:pt>
                <c:pt idx="40">
                  <c:v>1.84</c:v>
                </c:pt>
                <c:pt idx="41">
                  <c:v>2.16</c:v>
                </c:pt>
                <c:pt idx="42">
                  <c:v>2.5099999999999998</c:v>
                </c:pt>
                <c:pt idx="43">
                  <c:v>2.87</c:v>
                </c:pt>
                <c:pt idx="44">
                  <c:v>3.2</c:v>
                </c:pt>
                <c:pt idx="45">
                  <c:v>3.42</c:v>
                </c:pt>
                <c:pt idx="46">
                  <c:v>3.53</c:v>
                </c:pt>
                <c:pt idx="47">
                  <c:v>3.54</c:v>
                </c:pt>
                <c:pt idx="48">
                  <c:v>3.5</c:v>
                </c:pt>
                <c:pt idx="49">
                  <c:v>3.45</c:v>
                </c:pt>
                <c:pt idx="50">
                  <c:v>3.4</c:v>
                </c:pt>
                <c:pt idx="51">
                  <c:v>3.38</c:v>
                </c:pt>
                <c:pt idx="52">
                  <c:v>3.4</c:v>
                </c:pt>
                <c:pt idx="53">
                  <c:v>3.47</c:v>
                </c:pt>
                <c:pt idx="54">
                  <c:v>3.58</c:v>
                </c:pt>
                <c:pt idx="55">
                  <c:v>3.72</c:v>
                </c:pt>
                <c:pt idx="56">
                  <c:v>3.85</c:v>
                </c:pt>
                <c:pt idx="57">
                  <c:v>3.96</c:v>
                </c:pt>
                <c:pt idx="58">
                  <c:v>4.01</c:v>
                </c:pt>
                <c:pt idx="59">
                  <c:v>4</c:v>
                </c:pt>
                <c:pt idx="60">
                  <c:v>3.89</c:v>
                </c:pt>
                <c:pt idx="61">
                  <c:v>3.69</c:v>
                </c:pt>
                <c:pt idx="62">
                  <c:v>3.41</c:v>
                </c:pt>
                <c:pt idx="63">
                  <c:v>3.07</c:v>
                </c:pt>
                <c:pt idx="64">
                  <c:v>2.68</c:v>
                </c:pt>
                <c:pt idx="65">
                  <c:v>2.2799999999999998</c:v>
                </c:pt>
                <c:pt idx="66">
                  <c:v>1.89</c:v>
                </c:pt>
                <c:pt idx="67">
                  <c:v>1.52</c:v>
                </c:pt>
                <c:pt idx="68">
                  <c:v>1.2</c:v>
                </c:pt>
                <c:pt idx="69">
                  <c:v>0.92</c:v>
                </c:pt>
                <c:pt idx="70">
                  <c:v>0.69</c:v>
                </c:pt>
                <c:pt idx="71">
                  <c:v>0.5</c:v>
                </c:pt>
                <c:pt idx="72">
                  <c:v>0.36</c:v>
                </c:pt>
                <c:pt idx="73">
                  <c:v>0.25</c:v>
                </c:pt>
                <c:pt idx="74">
                  <c:v>0.17</c:v>
                </c:pt>
                <c:pt idx="75">
                  <c:v>0.12</c:v>
                </c:pt>
                <c:pt idx="76">
                  <c:v>0.08</c:v>
                </c:pt>
                <c:pt idx="77">
                  <c:v>0.05</c:v>
                </c:pt>
                <c:pt idx="78">
                  <c:v>0.05</c:v>
                </c:pt>
                <c:pt idx="79">
                  <c:v>0.05</c:v>
                </c:pt>
                <c:pt idx="80">
                  <c:v>0.05</c:v>
                </c:pt>
                <c:pt idx="81">
                  <c:v>0.05</c:v>
                </c:pt>
                <c:pt idx="82">
                  <c:v>0.05</c:v>
                </c:pt>
                <c:pt idx="83">
                  <c:v>0.04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7-B56A-7F4D-A710-D901D032E42E}"/>
            </c:ext>
          </c:extLst>
        </c:ser>
        <c:ser>
          <c:idx val="8"/>
          <c:order val="8"/>
          <c:spPr>
            <a:ln w="19050" cap="rnd">
              <a:solidFill>
                <a:schemeClr val="accent2">
                  <a:tint val="3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[2]Feuil2!$L$17:$DH$17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0.24</c:v>
                </c:pt>
                <c:pt idx="33">
                  <c:v>0.33</c:v>
                </c:pt>
                <c:pt idx="34">
                  <c:v>0.42</c:v>
                </c:pt>
                <c:pt idx="35">
                  <c:v>0.52</c:v>
                </c:pt>
                <c:pt idx="36">
                  <c:v>0.67</c:v>
                </c:pt>
                <c:pt idx="37">
                  <c:v>0.89</c:v>
                </c:pt>
                <c:pt idx="38">
                  <c:v>1.17</c:v>
                </c:pt>
                <c:pt idx="39">
                  <c:v>1.48</c:v>
                </c:pt>
                <c:pt idx="40">
                  <c:v>1.78</c:v>
                </c:pt>
                <c:pt idx="41">
                  <c:v>2.1</c:v>
                </c:pt>
                <c:pt idx="42">
                  <c:v>2.4300000000000002</c:v>
                </c:pt>
                <c:pt idx="43">
                  <c:v>2.79</c:v>
                </c:pt>
                <c:pt idx="44">
                  <c:v>3.11</c:v>
                </c:pt>
                <c:pt idx="45">
                  <c:v>3.34</c:v>
                </c:pt>
                <c:pt idx="46">
                  <c:v>3.44</c:v>
                </c:pt>
                <c:pt idx="47">
                  <c:v>3.46</c:v>
                </c:pt>
                <c:pt idx="48">
                  <c:v>3.42</c:v>
                </c:pt>
                <c:pt idx="49">
                  <c:v>3.36</c:v>
                </c:pt>
                <c:pt idx="50">
                  <c:v>3.32</c:v>
                </c:pt>
                <c:pt idx="51">
                  <c:v>3.3</c:v>
                </c:pt>
                <c:pt idx="52">
                  <c:v>3.33</c:v>
                </c:pt>
                <c:pt idx="53">
                  <c:v>3.4</c:v>
                </c:pt>
                <c:pt idx="54">
                  <c:v>3.52</c:v>
                </c:pt>
                <c:pt idx="55">
                  <c:v>3.67</c:v>
                </c:pt>
                <c:pt idx="56">
                  <c:v>3.82</c:v>
                </c:pt>
                <c:pt idx="57">
                  <c:v>3.94</c:v>
                </c:pt>
                <c:pt idx="58">
                  <c:v>4</c:v>
                </c:pt>
                <c:pt idx="59">
                  <c:v>4</c:v>
                </c:pt>
                <c:pt idx="60">
                  <c:v>3.9</c:v>
                </c:pt>
                <c:pt idx="61">
                  <c:v>3.72</c:v>
                </c:pt>
                <c:pt idx="62">
                  <c:v>3.45</c:v>
                </c:pt>
                <c:pt idx="63">
                  <c:v>3.12</c:v>
                </c:pt>
                <c:pt idx="64">
                  <c:v>2.74</c:v>
                </c:pt>
                <c:pt idx="65">
                  <c:v>2.36</c:v>
                </c:pt>
                <c:pt idx="66">
                  <c:v>1.98</c:v>
                </c:pt>
                <c:pt idx="67">
                  <c:v>1.64</c:v>
                </c:pt>
                <c:pt idx="68">
                  <c:v>1.33</c:v>
                </c:pt>
                <c:pt idx="69">
                  <c:v>1.06</c:v>
                </c:pt>
                <c:pt idx="70">
                  <c:v>0.85</c:v>
                </c:pt>
                <c:pt idx="71">
                  <c:v>0.67</c:v>
                </c:pt>
                <c:pt idx="72">
                  <c:v>0.52</c:v>
                </c:pt>
                <c:pt idx="73">
                  <c:v>0.4</c:v>
                </c:pt>
                <c:pt idx="74">
                  <c:v>0.3</c:v>
                </c:pt>
                <c:pt idx="75">
                  <c:v>0.23</c:v>
                </c:pt>
                <c:pt idx="76">
                  <c:v>0.16</c:v>
                </c:pt>
                <c:pt idx="77">
                  <c:v>0.11</c:v>
                </c:pt>
                <c:pt idx="78">
                  <c:v>0.08</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8-B56A-7F4D-A710-D901D032E42E}"/>
            </c:ext>
          </c:extLst>
        </c:ser>
        <c:ser>
          <c:idx val="9"/>
          <c:order val="9"/>
          <c:spPr>
            <a:ln w="19050" cap="rnd">
              <a:solidFill>
                <a:schemeClr val="accent2">
                  <a:tint val="4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[2]Feuil2!$L$18:$DH$18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0.28000000000000003</c:v>
                </c:pt>
                <c:pt idx="33">
                  <c:v>0.37</c:v>
                </c:pt>
                <c:pt idx="34">
                  <c:v>0.46</c:v>
                </c:pt>
                <c:pt idx="35">
                  <c:v>0.56999999999999995</c:v>
                </c:pt>
                <c:pt idx="36">
                  <c:v>0.73</c:v>
                </c:pt>
                <c:pt idx="37">
                  <c:v>0.96</c:v>
                </c:pt>
                <c:pt idx="38">
                  <c:v>1.26</c:v>
                </c:pt>
                <c:pt idx="39">
                  <c:v>1.59</c:v>
                </c:pt>
                <c:pt idx="40">
                  <c:v>1.91</c:v>
                </c:pt>
                <c:pt idx="41">
                  <c:v>2.2400000000000002</c:v>
                </c:pt>
                <c:pt idx="42">
                  <c:v>2.59</c:v>
                </c:pt>
                <c:pt idx="43">
                  <c:v>2.94</c:v>
                </c:pt>
                <c:pt idx="44">
                  <c:v>3.26</c:v>
                </c:pt>
                <c:pt idx="45">
                  <c:v>3.48</c:v>
                </c:pt>
                <c:pt idx="46">
                  <c:v>3.58</c:v>
                </c:pt>
                <c:pt idx="47">
                  <c:v>3.58</c:v>
                </c:pt>
                <c:pt idx="48">
                  <c:v>3.53</c:v>
                </c:pt>
                <c:pt idx="49">
                  <c:v>3.46</c:v>
                </c:pt>
                <c:pt idx="50">
                  <c:v>3.41</c:v>
                </c:pt>
                <c:pt idx="51">
                  <c:v>3.39</c:v>
                </c:pt>
                <c:pt idx="52">
                  <c:v>3.41</c:v>
                </c:pt>
                <c:pt idx="53">
                  <c:v>3.49</c:v>
                </c:pt>
                <c:pt idx="54">
                  <c:v>3.61</c:v>
                </c:pt>
                <c:pt idx="55">
                  <c:v>3.75</c:v>
                </c:pt>
                <c:pt idx="56">
                  <c:v>3.9</c:v>
                </c:pt>
                <c:pt idx="57">
                  <c:v>4.0199999999999996</c:v>
                </c:pt>
                <c:pt idx="58">
                  <c:v>4.0999999999999996</c:v>
                </c:pt>
                <c:pt idx="59">
                  <c:v>4.09</c:v>
                </c:pt>
                <c:pt idx="60">
                  <c:v>3.99</c:v>
                </c:pt>
                <c:pt idx="61">
                  <c:v>3.79</c:v>
                </c:pt>
                <c:pt idx="62">
                  <c:v>3.5</c:v>
                </c:pt>
                <c:pt idx="63">
                  <c:v>3.12</c:v>
                </c:pt>
                <c:pt idx="64">
                  <c:v>2.7</c:v>
                </c:pt>
                <c:pt idx="65">
                  <c:v>2.25</c:v>
                </c:pt>
                <c:pt idx="66">
                  <c:v>1.81</c:v>
                </c:pt>
                <c:pt idx="67">
                  <c:v>1.4</c:v>
                </c:pt>
                <c:pt idx="68">
                  <c:v>1.05</c:v>
                </c:pt>
                <c:pt idx="69">
                  <c:v>0.76</c:v>
                </c:pt>
                <c:pt idx="70">
                  <c:v>0.53</c:v>
                </c:pt>
                <c:pt idx="71">
                  <c:v>0.36</c:v>
                </c:pt>
                <c:pt idx="72">
                  <c:v>0.24</c:v>
                </c:pt>
                <c:pt idx="73">
                  <c:v>0.15</c:v>
                </c:pt>
                <c:pt idx="74">
                  <c:v>0.1</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9-B56A-7F4D-A710-D901D032E42E}"/>
            </c:ext>
          </c:extLst>
        </c:ser>
        <c:ser>
          <c:idx val="10"/>
          <c:order val="10"/>
          <c:spPr>
            <a:ln w="19050" cap="rnd">
              <a:solidFill>
                <a:schemeClr val="accent2">
                  <a:tint val="4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[2]Feuil2!$L$19:$DH$19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0.02</c:v>
                </c:pt>
                <c:pt idx="31">
                  <c:v>0.15</c:v>
                </c:pt>
                <c:pt idx="32">
                  <c:v>0.26</c:v>
                </c:pt>
                <c:pt idx="33">
                  <c:v>0.36</c:v>
                </c:pt>
                <c:pt idx="34">
                  <c:v>0.45</c:v>
                </c:pt>
                <c:pt idx="35">
                  <c:v>0.55000000000000004</c:v>
                </c:pt>
                <c:pt idx="36">
                  <c:v>0.71</c:v>
                </c:pt>
                <c:pt idx="37">
                  <c:v>0.95</c:v>
                </c:pt>
                <c:pt idx="38">
                  <c:v>1.25</c:v>
                </c:pt>
                <c:pt idx="39">
                  <c:v>1.58</c:v>
                </c:pt>
                <c:pt idx="40">
                  <c:v>1.9</c:v>
                </c:pt>
                <c:pt idx="41">
                  <c:v>2.23</c:v>
                </c:pt>
                <c:pt idx="42">
                  <c:v>2.58</c:v>
                </c:pt>
                <c:pt idx="43">
                  <c:v>2.94</c:v>
                </c:pt>
                <c:pt idx="44">
                  <c:v>3.27</c:v>
                </c:pt>
                <c:pt idx="45">
                  <c:v>3.49</c:v>
                </c:pt>
                <c:pt idx="46">
                  <c:v>3.59</c:v>
                </c:pt>
                <c:pt idx="47">
                  <c:v>3.59</c:v>
                </c:pt>
                <c:pt idx="48">
                  <c:v>3.54</c:v>
                </c:pt>
                <c:pt idx="49">
                  <c:v>3.47</c:v>
                </c:pt>
                <c:pt idx="50">
                  <c:v>3.42</c:v>
                </c:pt>
                <c:pt idx="51">
                  <c:v>3.4</c:v>
                </c:pt>
                <c:pt idx="52">
                  <c:v>3.42</c:v>
                </c:pt>
                <c:pt idx="53">
                  <c:v>3.5</c:v>
                </c:pt>
                <c:pt idx="54">
                  <c:v>3.62</c:v>
                </c:pt>
                <c:pt idx="55">
                  <c:v>3.77</c:v>
                </c:pt>
                <c:pt idx="56">
                  <c:v>3.92</c:v>
                </c:pt>
                <c:pt idx="57">
                  <c:v>4.03</c:v>
                </c:pt>
                <c:pt idx="58">
                  <c:v>4.0999999999999996</c:v>
                </c:pt>
                <c:pt idx="59">
                  <c:v>4.08</c:v>
                </c:pt>
                <c:pt idx="60">
                  <c:v>3.96</c:v>
                </c:pt>
                <c:pt idx="61">
                  <c:v>3.74</c:v>
                </c:pt>
                <c:pt idx="62">
                  <c:v>3.43</c:v>
                </c:pt>
                <c:pt idx="63">
                  <c:v>3.05</c:v>
                </c:pt>
                <c:pt idx="64">
                  <c:v>2.62</c:v>
                </c:pt>
                <c:pt idx="65">
                  <c:v>2.19</c:v>
                </c:pt>
                <c:pt idx="66">
                  <c:v>1.77</c:v>
                </c:pt>
                <c:pt idx="67">
                  <c:v>1.38</c:v>
                </c:pt>
                <c:pt idx="68">
                  <c:v>1.05</c:v>
                </c:pt>
                <c:pt idx="69">
                  <c:v>0.78</c:v>
                </c:pt>
                <c:pt idx="70">
                  <c:v>0.56999999999999995</c:v>
                </c:pt>
                <c:pt idx="71">
                  <c:v>0.42</c:v>
                </c:pt>
                <c:pt idx="72">
                  <c:v>0.3</c:v>
                </c:pt>
                <c:pt idx="73">
                  <c:v>0.21</c:v>
                </c:pt>
                <c:pt idx="74">
                  <c:v>0.15</c:v>
                </c:pt>
                <c:pt idx="75">
                  <c:v>0.11</c:v>
                </c:pt>
                <c:pt idx="76">
                  <c:v>0.06</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A-B56A-7F4D-A710-D901D032E42E}"/>
            </c:ext>
          </c:extLst>
        </c:ser>
        <c:ser>
          <c:idx val="11"/>
          <c:order val="11"/>
          <c:spPr>
            <a:ln w="19050" cap="rnd">
              <a:solidFill>
                <a:schemeClr val="accent2">
                  <a:tint val="4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[2]Feuil2!$L$20:$DH$20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0.27</c:v>
                </c:pt>
                <c:pt idx="33">
                  <c:v>0.36</c:v>
                </c:pt>
                <c:pt idx="34">
                  <c:v>0.44</c:v>
                </c:pt>
                <c:pt idx="35">
                  <c:v>0.55000000000000004</c:v>
                </c:pt>
                <c:pt idx="36">
                  <c:v>0.7</c:v>
                </c:pt>
                <c:pt idx="37">
                  <c:v>0.92</c:v>
                </c:pt>
                <c:pt idx="38">
                  <c:v>1.2</c:v>
                </c:pt>
                <c:pt idx="39">
                  <c:v>1.52</c:v>
                </c:pt>
                <c:pt idx="40">
                  <c:v>1.83</c:v>
                </c:pt>
                <c:pt idx="41">
                  <c:v>2.15</c:v>
                </c:pt>
                <c:pt idx="42">
                  <c:v>2.48</c:v>
                </c:pt>
                <c:pt idx="43">
                  <c:v>2.84</c:v>
                </c:pt>
                <c:pt idx="44">
                  <c:v>3.15</c:v>
                </c:pt>
                <c:pt idx="45">
                  <c:v>3.37</c:v>
                </c:pt>
                <c:pt idx="46">
                  <c:v>3.47</c:v>
                </c:pt>
                <c:pt idx="47">
                  <c:v>3.47</c:v>
                </c:pt>
                <c:pt idx="48">
                  <c:v>3.43</c:v>
                </c:pt>
                <c:pt idx="49">
                  <c:v>3.37</c:v>
                </c:pt>
                <c:pt idx="50">
                  <c:v>3.32</c:v>
                </c:pt>
                <c:pt idx="51">
                  <c:v>3.3</c:v>
                </c:pt>
                <c:pt idx="52">
                  <c:v>3.33</c:v>
                </c:pt>
                <c:pt idx="53">
                  <c:v>3.4</c:v>
                </c:pt>
                <c:pt idx="54">
                  <c:v>3.51</c:v>
                </c:pt>
                <c:pt idx="55">
                  <c:v>3.65</c:v>
                </c:pt>
                <c:pt idx="56">
                  <c:v>3.79</c:v>
                </c:pt>
                <c:pt idx="57">
                  <c:v>3.9</c:v>
                </c:pt>
                <c:pt idx="58">
                  <c:v>3.96</c:v>
                </c:pt>
                <c:pt idx="59">
                  <c:v>3.96</c:v>
                </c:pt>
                <c:pt idx="60">
                  <c:v>3.87</c:v>
                </c:pt>
                <c:pt idx="61">
                  <c:v>3.7</c:v>
                </c:pt>
                <c:pt idx="62">
                  <c:v>3.45</c:v>
                </c:pt>
                <c:pt idx="63">
                  <c:v>3.14</c:v>
                </c:pt>
                <c:pt idx="64">
                  <c:v>2.79</c:v>
                </c:pt>
                <c:pt idx="65">
                  <c:v>2.42</c:v>
                </c:pt>
                <c:pt idx="66">
                  <c:v>2.0499999999999998</c:v>
                </c:pt>
                <c:pt idx="67">
                  <c:v>1.7</c:v>
                </c:pt>
                <c:pt idx="68">
                  <c:v>1.38</c:v>
                </c:pt>
                <c:pt idx="69">
                  <c:v>1.0900000000000001</c:v>
                </c:pt>
                <c:pt idx="70">
                  <c:v>0.85</c:v>
                </c:pt>
                <c:pt idx="71">
                  <c:v>0.64</c:v>
                </c:pt>
                <c:pt idx="72">
                  <c:v>0.46</c:v>
                </c:pt>
                <c:pt idx="73">
                  <c:v>0.31</c:v>
                </c:pt>
                <c:pt idx="74">
                  <c:v>0.19</c:v>
                </c:pt>
                <c:pt idx="75">
                  <c:v>0.11</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B-B56A-7F4D-A710-D901D032E42E}"/>
            </c:ext>
          </c:extLst>
        </c:ser>
        <c:ser>
          <c:idx val="12"/>
          <c:order val="12"/>
          <c:spPr>
            <a:ln w="19050" cap="rnd">
              <a:solidFill>
                <a:schemeClr val="accent2">
                  <a:tint val="4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[2]Feuil2!$L$21:$DH$21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0.3</c:v>
                </c:pt>
                <c:pt idx="33">
                  <c:v>0.4</c:v>
                </c:pt>
                <c:pt idx="34">
                  <c:v>0.48</c:v>
                </c:pt>
                <c:pt idx="35">
                  <c:v>0.59</c:v>
                </c:pt>
                <c:pt idx="36">
                  <c:v>0.76</c:v>
                </c:pt>
                <c:pt idx="37">
                  <c:v>1.01</c:v>
                </c:pt>
                <c:pt idx="38">
                  <c:v>1.32</c:v>
                </c:pt>
                <c:pt idx="39">
                  <c:v>1.67</c:v>
                </c:pt>
                <c:pt idx="40">
                  <c:v>2.0099999999999998</c:v>
                </c:pt>
                <c:pt idx="41">
                  <c:v>2.35</c:v>
                </c:pt>
                <c:pt idx="42">
                  <c:v>2.71</c:v>
                </c:pt>
                <c:pt idx="43">
                  <c:v>3.08</c:v>
                </c:pt>
                <c:pt idx="44">
                  <c:v>3.41</c:v>
                </c:pt>
                <c:pt idx="45">
                  <c:v>3.63</c:v>
                </c:pt>
                <c:pt idx="46">
                  <c:v>3.72</c:v>
                </c:pt>
                <c:pt idx="47">
                  <c:v>3.72</c:v>
                </c:pt>
                <c:pt idx="48">
                  <c:v>3.67</c:v>
                </c:pt>
                <c:pt idx="49">
                  <c:v>3.6</c:v>
                </c:pt>
                <c:pt idx="50">
                  <c:v>3.54</c:v>
                </c:pt>
                <c:pt idx="51">
                  <c:v>3.52</c:v>
                </c:pt>
                <c:pt idx="52">
                  <c:v>3.54</c:v>
                </c:pt>
                <c:pt idx="53">
                  <c:v>3.61</c:v>
                </c:pt>
                <c:pt idx="54">
                  <c:v>3.73</c:v>
                </c:pt>
                <c:pt idx="55">
                  <c:v>3.86</c:v>
                </c:pt>
                <c:pt idx="56">
                  <c:v>3.98</c:v>
                </c:pt>
                <c:pt idx="57">
                  <c:v>4.07</c:v>
                </c:pt>
                <c:pt idx="58">
                  <c:v>4.0999999999999996</c:v>
                </c:pt>
                <c:pt idx="59">
                  <c:v>4.04</c:v>
                </c:pt>
                <c:pt idx="60">
                  <c:v>3.88</c:v>
                </c:pt>
                <c:pt idx="61">
                  <c:v>3.62</c:v>
                </c:pt>
                <c:pt idx="62">
                  <c:v>3.27</c:v>
                </c:pt>
                <c:pt idx="63">
                  <c:v>2.86</c:v>
                </c:pt>
                <c:pt idx="64">
                  <c:v>2.41</c:v>
                </c:pt>
                <c:pt idx="65">
                  <c:v>1.96</c:v>
                </c:pt>
                <c:pt idx="66">
                  <c:v>1.54</c:v>
                </c:pt>
                <c:pt idx="67">
                  <c:v>1.1599999999999999</c:v>
                </c:pt>
                <c:pt idx="68">
                  <c:v>0.84</c:v>
                </c:pt>
                <c:pt idx="69">
                  <c:v>0.59</c:v>
                </c:pt>
                <c:pt idx="70">
                  <c:v>0.4</c:v>
                </c:pt>
                <c:pt idx="71">
                  <c:v>0.27</c:v>
                </c:pt>
                <c:pt idx="72">
                  <c:v>0.18</c:v>
                </c:pt>
                <c:pt idx="73">
                  <c:v>0.13</c:v>
                </c:pt>
                <c:pt idx="74">
                  <c:v>0.09</c:v>
                </c:pt>
                <c:pt idx="75">
                  <c:v>7.0000000000000007E-2</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C-B56A-7F4D-A710-D901D032E42E}"/>
            </c:ext>
          </c:extLst>
        </c:ser>
        <c:ser>
          <c:idx val="13"/>
          <c:order val="13"/>
          <c:spPr>
            <a:ln w="19050" cap="rnd">
              <a:solidFill>
                <a:schemeClr val="accent2">
                  <a:tint val="4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[2]Feuil2!$L$22:$DH$22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0.04</c:v>
                </c:pt>
                <c:pt idx="31">
                  <c:v>0.15</c:v>
                </c:pt>
                <c:pt idx="32">
                  <c:v>0.25</c:v>
                </c:pt>
                <c:pt idx="33">
                  <c:v>0.35</c:v>
                </c:pt>
                <c:pt idx="34">
                  <c:v>0.43</c:v>
                </c:pt>
                <c:pt idx="35">
                  <c:v>0.53</c:v>
                </c:pt>
                <c:pt idx="36">
                  <c:v>0.68</c:v>
                </c:pt>
                <c:pt idx="37">
                  <c:v>0.91</c:v>
                </c:pt>
                <c:pt idx="38">
                  <c:v>1.19</c:v>
                </c:pt>
                <c:pt idx="39">
                  <c:v>1.5</c:v>
                </c:pt>
                <c:pt idx="40">
                  <c:v>1.81</c:v>
                </c:pt>
                <c:pt idx="41">
                  <c:v>2.12</c:v>
                </c:pt>
                <c:pt idx="42">
                  <c:v>2.4500000000000002</c:v>
                </c:pt>
                <c:pt idx="43">
                  <c:v>2.8</c:v>
                </c:pt>
                <c:pt idx="44">
                  <c:v>3.11</c:v>
                </c:pt>
                <c:pt idx="45">
                  <c:v>3.32</c:v>
                </c:pt>
                <c:pt idx="46">
                  <c:v>3.41</c:v>
                </c:pt>
                <c:pt idx="47">
                  <c:v>3.4</c:v>
                </c:pt>
                <c:pt idx="48">
                  <c:v>3.34</c:v>
                </c:pt>
                <c:pt idx="49">
                  <c:v>3.27</c:v>
                </c:pt>
                <c:pt idx="50">
                  <c:v>3.2</c:v>
                </c:pt>
                <c:pt idx="51">
                  <c:v>3.16</c:v>
                </c:pt>
                <c:pt idx="52">
                  <c:v>3.16</c:v>
                </c:pt>
                <c:pt idx="53">
                  <c:v>3.22</c:v>
                </c:pt>
                <c:pt idx="54">
                  <c:v>3.32</c:v>
                </c:pt>
                <c:pt idx="55">
                  <c:v>3.45</c:v>
                </c:pt>
                <c:pt idx="56">
                  <c:v>3.6</c:v>
                </c:pt>
                <c:pt idx="57">
                  <c:v>3.74</c:v>
                </c:pt>
                <c:pt idx="58">
                  <c:v>3.84</c:v>
                </c:pt>
                <c:pt idx="59">
                  <c:v>3.89</c:v>
                </c:pt>
                <c:pt idx="60">
                  <c:v>3.87</c:v>
                </c:pt>
                <c:pt idx="61">
                  <c:v>3.76</c:v>
                </c:pt>
                <c:pt idx="62">
                  <c:v>3.58</c:v>
                </c:pt>
                <c:pt idx="63">
                  <c:v>3.32</c:v>
                </c:pt>
                <c:pt idx="64">
                  <c:v>3.01</c:v>
                </c:pt>
                <c:pt idx="65">
                  <c:v>2.66</c:v>
                </c:pt>
                <c:pt idx="66">
                  <c:v>2.2999999999999998</c:v>
                </c:pt>
                <c:pt idx="67">
                  <c:v>1.94</c:v>
                </c:pt>
                <c:pt idx="68">
                  <c:v>1.59</c:v>
                </c:pt>
                <c:pt idx="69">
                  <c:v>1.27</c:v>
                </c:pt>
                <c:pt idx="70">
                  <c:v>0.99</c:v>
                </c:pt>
                <c:pt idx="71">
                  <c:v>0.74</c:v>
                </c:pt>
                <c:pt idx="72">
                  <c:v>0.54</c:v>
                </c:pt>
                <c:pt idx="73">
                  <c:v>0.37</c:v>
                </c:pt>
                <c:pt idx="74">
                  <c:v>0.24</c:v>
                </c:pt>
                <c:pt idx="75">
                  <c:v>0.14000000000000001</c:v>
                </c:pt>
                <c:pt idx="76">
                  <c:v>0.06</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D-B56A-7F4D-A710-D901D032E42E}"/>
            </c:ext>
          </c:extLst>
        </c:ser>
        <c:ser>
          <c:idx val="14"/>
          <c:order val="14"/>
          <c:spPr>
            <a:ln w="19050" cap="rnd">
              <a:solidFill>
                <a:schemeClr val="accent2">
                  <a:tint val="4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[2]Feuil2!$L$23:$DH$23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0.28999999999999998</c:v>
                </c:pt>
                <c:pt idx="33">
                  <c:v>0.38</c:v>
                </c:pt>
                <c:pt idx="34">
                  <c:v>0.46</c:v>
                </c:pt>
                <c:pt idx="35">
                  <c:v>0.56000000000000005</c:v>
                </c:pt>
                <c:pt idx="36">
                  <c:v>0.71</c:v>
                </c:pt>
                <c:pt idx="37">
                  <c:v>0.94</c:v>
                </c:pt>
                <c:pt idx="38">
                  <c:v>1.23</c:v>
                </c:pt>
                <c:pt idx="39">
                  <c:v>1.55</c:v>
                </c:pt>
                <c:pt idx="40">
                  <c:v>1.87</c:v>
                </c:pt>
                <c:pt idx="41">
                  <c:v>2.2000000000000002</c:v>
                </c:pt>
                <c:pt idx="42">
                  <c:v>2.54</c:v>
                </c:pt>
                <c:pt idx="43">
                  <c:v>2.9</c:v>
                </c:pt>
                <c:pt idx="44">
                  <c:v>3.22</c:v>
                </c:pt>
                <c:pt idx="45">
                  <c:v>3.44</c:v>
                </c:pt>
                <c:pt idx="46">
                  <c:v>3.54</c:v>
                </c:pt>
                <c:pt idx="47">
                  <c:v>3.54</c:v>
                </c:pt>
                <c:pt idx="48">
                  <c:v>3.5</c:v>
                </c:pt>
                <c:pt idx="49">
                  <c:v>3.44</c:v>
                </c:pt>
                <c:pt idx="50">
                  <c:v>3.38</c:v>
                </c:pt>
                <c:pt idx="51">
                  <c:v>3.35</c:v>
                </c:pt>
                <c:pt idx="52">
                  <c:v>3.36</c:v>
                </c:pt>
                <c:pt idx="53">
                  <c:v>3.42</c:v>
                </c:pt>
                <c:pt idx="54">
                  <c:v>3.52</c:v>
                </c:pt>
                <c:pt idx="55">
                  <c:v>3.64</c:v>
                </c:pt>
                <c:pt idx="56">
                  <c:v>3.76</c:v>
                </c:pt>
                <c:pt idx="57">
                  <c:v>3.85</c:v>
                </c:pt>
                <c:pt idx="58">
                  <c:v>3.9</c:v>
                </c:pt>
                <c:pt idx="59">
                  <c:v>3.89</c:v>
                </c:pt>
                <c:pt idx="60">
                  <c:v>3.8</c:v>
                </c:pt>
                <c:pt idx="61">
                  <c:v>3.63</c:v>
                </c:pt>
                <c:pt idx="62">
                  <c:v>3.38</c:v>
                </c:pt>
                <c:pt idx="63">
                  <c:v>3.08</c:v>
                </c:pt>
                <c:pt idx="64">
                  <c:v>2.73</c:v>
                </c:pt>
                <c:pt idx="65">
                  <c:v>2.37</c:v>
                </c:pt>
                <c:pt idx="66">
                  <c:v>2</c:v>
                </c:pt>
                <c:pt idx="67">
                  <c:v>1.65</c:v>
                </c:pt>
                <c:pt idx="68">
                  <c:v>1.33</c:v>
                </c:pt>
                <c:pt idx="69">
                  <c:v>1.04</c:v>
                </c:pt>
                <c:pt idx="70">
                  <c:v>0.79</c:v>
                </c:pt>
                <c:pt idx="71">
                  <c:v>0.59</c:v>
                </c:pt>
                <c:pt idx="72">
                  <c:v>0.41</c:v>
                </c:pt>
                <c:pt idx="73">
                  <c:v>0.27</c:v>
                </c:pt>
                <c:pt idx="74">
                  <c:v>0.17</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E-B56A-7F4D-A710-D901D032E42E}"/>
            </c:ext>
          </c:extLst>
        </c:ser>
        <c:ser>
          <c:idx val="15"/>
          <c:order val="15"/>
          <c:spPr>
            <a:ln w="19050" cap="rnd">
              <a:solidFill>
                <a:schemeClr val="accent2">
                  <a:tint val="4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[2]Feuil2!$L$24:$DH$24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0.28999999999999998</c:v>
                </c:pt>
                <c:pt idx="33">
                  <c:v>0.39</c:v>
                </c:pt>
                <c:pt idx="34">
                  <c:v>0.48</c:v>
                </c:pt>
                <c:pt idx="35">
                  <c:v>0.59</c:v>
                </c:pt>
                <c:pt idx="36">
                  <c:v>0.76</c:v>
                </c:pt>
                <c:pt idx="37">
                  <c:v>1.01</c:v>
                </c:pt>
                <c:pt idx="38">
                  <c:v>1.32</c:v>
                </c:pt>
                <c:pt idx="39">
                  <c:v>1.67</c:v>
                </c:pt>
                <c:pt idx="40">
                  <c:v>2.0099999999999998</c:v>
                </c:pt>
                <c:pt idx="41">
                  <c:v>2.35</c:v>
                </c:pt>
                <c:pt idx="42">
                  <c:v>2.71</c:v>
                </c:pt>
                <c:pt idx="43">
                  <c:v>3.09</c:v>
                </c:pt>
                <c:pt idx="44">
                  <c:v>3.41</c:v>
                </c:pt>
                <c:pt idx="45">
                  <c:v>3.63</c:v>
                </c:pt>
                <c:pt idx="46">
                  <c:v>3.72</c:v>
                </c:pt>
                <c:pt idx="47">
                  <c:v>3.71</c:v>
                </c:pt>
                <c:pt idx="48">
                  <c:v>3.65</c:v>
                </c:pt>
                <c:pt idx="49">
                  <c:v>3.58</c:v>
                </c:pt>
                <c:pt idx="50">
                  <c:v>3.51</c:v>
                </c:pt>
                <c:pt idx="51">
                  <c:v>3.48</c:v>
                </c:pt>
                <c:pt idx="52">
                  <c:v>3.5</c:v>
                </c:pt>
                <c:pt idx="53">
                  <c:v>3.57</c:v>
                </c:pt>
                <c:pt idx="54">
                  <c:v>3.68</c:v>
                </c:pt>
                <c:pt idx="55">
                  <c:v>3.81</c:v>
                </c:pt>
                <c:pt idx="56">
                  <c:v>3.94</c:v>
                </c:pt>
                <c:pt idx="57">
                  <c:v>4.03</c:v>
                </c:pt>
                <c:pt idx="58">
                  <c:v>4.07</c:v>
                </c:pt>
                <c:pt idx="59">
                  <c:v>4.01</c:v>
                </c:pt>
                <c:pt idx="60">
                  <c:v>3.86</c:v>
                </c:pt>
                <c:pt idx="61">
                  <c:v>3.61</c:v>
                </c:pt>
                <c:pt idx="62">
                  <c:v>3.26</c:v>
                </c:pt>
                <c:pt idx="63">
                  <c:v>2.85</c:v>
                </c:pt>
                <c:pt idx="64">
                  <c:v>2.41</c:v>
                </c:pt>
                <c:pt idx="65">
                  <c:v>1.97</c:v>
                </c:pt>
                <c:pt idx="66">
                  <c:v>1.56</c:v>
                </c:pt>
                <c:pt idx="67">
                  <c:v>1.19</c:v>
                </c:pt>
                <c:pt idx="68">
                  <c:v>0.88</c:v>
                </c:pt>
                <c:pt idx="69">
                  <c:v>0.64</c:v>
                </c:pt>
                <c:pt idx="70">
                  <c:v>0.46</c:v>
                </c:pt>
                <c:pt idx="71">
                  <c:v>0.33</c:v>
                </c:pt>
                <c:pt idx="72">
                  <c:v>0.24</c:v>
                </c:pt>
                <c:pt idx="73">
                  <c:v>0.17</c:v>
                </c:pt>
                <c:pt idx="74">
                  <c:v>0.13</c:v>
                </c:pt>
                <c:pt idx="75">
                  <c:v>0.09</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0F-B56A-7F4D-A710-D901D032E42E}"/>
            </c:ext>
          </c:extLst>
        </c:ser>
        <c:ser>
          <c:idx val="16"/>
          <c:order val="16"/>
          <c:spPr>
            <a:ln w="19050" cap="rnd">
              <a:solidFill>
                <a:schemeClr val="accent2">
                  <a:tint val="4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[2]Feuil2!$L$25:$DH$25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0.28000000000000003</c:v>
                </c:pt>
                <c:pt idx="33">
                  <c:v>0.37</c:v>
                </c:pt>
                <c:pt idx="34">
                  <c:v>0.45</c:v>
                </c:pt>
                <c:pt idx="35">
                  <c:v>0.55000000000000004</c:v>
                </c:pt>
                <c:pt idx="36">
                  <c:v>0.71</c:v>
                </c:pt>
                <c:pt idx="37">
                  <c:v>0.93</c:v>
                </c:pt>
                <c:pt idx="38">
                  <c:v>1.22</c:v>
                </c:pt>
                <c:pt idx="39">
                  <c:v>1.54</c:v>
                </c:pt>
                <c:pt idx="40">
                  <c:v>1.86</c:v>
                </c:pt>
                <c:pt idx="41">
                  <c:v>2.1800000000000002</c:v>
                </c:pt>
                <c:pt idx="42">
                  <c:v>2.5299999999999998</c:v>
                </c:pt>
                <c:pt idx="43">
                  <c:v>2.88</c:v>
                </c:pt>
                <c:pt idx="44">
                  <c:v>3.2</c:v>
                </c:pt>
                <c:pt idx="45">
                  <c:v>3.43</c:v>
                </c:pt>
                <c:pt idx="46">
                  <c:v>3.53</c:v>
                </c:pt>
                <c:pt idx="47">
                  <c:v>3.54</c:v>
                </c:pt>
                <c:pt idx="48">
                  <c:v>3.5</c:v>
                </c:pt>
                <c:pt idx="49">
                  <c:v>3.44</c:v>
                </c:pt>
                <c:pt idx="50">
                  <c:v>3.39</c:v>
                </c:pt>
                <c:pt idx="51">
                  <c:v>3.36</c:v>
                </c:pt>
                <c:pt idx="52">
                  <c:v>3.37</c:v>
                </c:pt>
                <c:pt idx="53">
                  <c:v>3.42</c:v>
                </c:pt>
                <c:pt idx="54">
                  <c:v>3.51</c:v>
                </c:pt>
                <c:pt idx="55">
                  <c:v>3.62</c:v>
                </c:pt>
                <c:pt idx="56">
                  <c:v>3.73</c:v>
                </c:pt>
                <c:pt idx="57">
                  <c:v>3.81</c:v>
                </c:pt>
                <c:pt idx="58">
                  <c:v>3.86</c:v>
                </c:pt>
                <c:pt idx="59">
                  <c:v>3.83</c:v>
                </c:pt>
                <c:pt idx="60">
                  <c:v>3.74</c:v>
                </c:pt>
                <c:pt idx="61">
                  <c:v>3.57</c:v>
                </c:pt>
                <c:pt idx="62">
                  <c:v>3.33</c:v>
                </c:pt>
                <c:pt idx="63">
                  <c:v>3.03</c:v>
                </c:pt>
                <c:pt idx="64">
                  <c:v>2.69</c:v>
                </c:pt>
                <c:pt idx="65">
                  <c:v>2.34</c:v>
                </c:pt>
                <c:pt idx="66">
                  <c:v>1.99</c:v>
                </c:pt>
                <c:pt idx="67">
                  <c:v>1.66</c:v>
                </c:pt>
                <c:pt idx="68">
                  <c:v>1.36</c:v>
                </c:pt>
                <c:pt idx="69">
                  <c:v>1.0900000000000001</c:v>
                </c:pt>
                <c:pt idx="70">
                  <c:v>0.85</c:v>
                </c:pt>
                <c:pt idx="71">
                  <c:v>0.66</c:v>
                </c:pt>
                <c:pt idx="72">
                  <c:v>0.49</c:v>
                </c:pt>
                <c:pt idx="73">
                  <c:v>0.36</c:v>
                </c:pt>
                <c:pt idx="74">
                  <c:v>0.25</c:v>
                </c:pt>
                <c:pt idx="75">
                  <c:v>0.17</c:v>
                </c:pt>
                <c:pt idx="76">
                  <c:v>0.1</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0-B56A-7F4D-A710-D901D032E42E}"/>
            </c:ext>
          </c:extLst>
        </c:ser>
        <c:ser>
          <c:idx val="17"/>
          <c:order val="17"/>
          <c:spPr>
            <a:ln w="19050" cap="rnd">
              <a:solidFill>
                <a:schemeClr val="accent2">
                  <a:tint val="4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[2]Feuil2!$L$26:$DH$26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0.15</c:v>
                </c:pt>
                <c:pt idx="32">
                  <c:v>0.26</c:v>
                </c:pt>
                <c:pt idx="33">
                  <c:v>0.36</c:v>
                </c:pt>
                <c:pt idx="34">
                  <c:v>0.46</c:v>
                </c:pt>
                <c:pt idx="35">
                  <c:v>0.56999999999999995</c:v>
                </c:pt>
                <c:pt idx="36">
                  <c:v>0.74</c:v>
                </c:pt>
                <c:pt idx="37">
                  <c:v>0.98</c:v>
                </c:pt>
                <c:pt idx="38">
                  <c:v>1.29</c:v>
                </c:pt>
                <c:pt idx="39">
                  <c:v>1.63</c:v>
                </c:pt>
                <c:pt idx="40">
                  <c:v>1.97</c:v>
                </c:pt>
                <c:pt idx="41">
                  <c:v>2.31</c:v>
                </c:pt>
                <c:pt idx="42">
                  <c:v>2.67</c:v>
                </c:pt>
                <c:pt idx="43">
                  <c:v>3.05</c:v>
                </c:pt>
                <c:pt idx="44">
                  <c:v>3.39</c:v>
                </c:pt>
                <c:pt idx="45">
                  <c:v>3.62</c:v>
                </c:pt>
                <c:pt idx="46">
                  <c:v>3.72</c:v>
                </c:pt>
                <c:pt idx="47">
                  <c:v>3.72</c:v>
                </c:pt>
                <c:pt idx="48">
                  <c:v>3.66</c:v>
                </c:pt>
                <c:pt idx="49">
                  <c:v>3.59</c:v>
                </c:pt>
                <c:pt idx="50">
                  <c:v>3.52</c:v>
                </c:pt>
                <c:pt idx="51">
                  <c:v>3.49</c:v>
                </c:pt>
                <c:pt idx="52">
                  <c:v>3.51</c:v>
                </c:pt>
                <c:pt idx="53">
                  <c:v>3.58</c:v>
                </c:pt>
                <c:pt idx="54">
                  <c:v>3.7</c:v>
                </c:pt>
                <c:pt idx="55">
                  <c:v>3.83</c:v>
                </c:pt>
                <c:pt idx="56">
                  <c:v>3.96</c:v>
                </c:pt>
                <c:pt idx="57">
                  <c:v>4.0599999999999996</c:v>
                </c:pt>
                <c:pt idx="58">
                  <c:v>4.09</c:v>
                </c:pt>
                <c:pt idx="59">
                  <c:v>4.03</c:v>
                </c:pt>
                <c:pt idx="60">
                  <c:v>3.87</c:v>
                </c:pt>
                <c:pt idx="61">
                  <c:v>3.61</c:v>
                </c:pt>
                <c:pt idx="62">
                  <c:v>3.26</c:v>
                </c:pt>
                <c:pt idx="63">
                  <c:v>2.85</c:v>
                </c:pt>
                <c:pt idx="64">
                  <c:v>2.41</c:v>
                </c:pt>
                <c:pt idx="65">
                  <c:v>1.97</c:v>
                </c:pt>
                <c:pt idx="66">
                  <c:v>1.56</c:v>
                </c:pt>
                <c:pt idx="67">
                  <c:v>1.19</c:v>
                </c:pt>
                <c:pt idx="68">
                  <c:v>0.9</c:v>
                </c:pt>
                <c:pt idx="69">
                  <c:v>0.66</c:v>
                </c:pt>
                <c:pt idx="70">
                  <c:v>0.49</c:v>
                </c:pt>
                <c:pt idx="71">
                  <c:v>0.36</c:v>
                </c:pt>
                <c:pt idx="72">
                  <c:v>0.27</c:v>
                </c:pt>
                <c:pt idx="73">
                  <c:v>0.21</c:v>
                </c:pt>
                <c:pt idx="74">
                  <c:v>0.16</c:v>
                </c:pt>
                <c:pt idx="75">
                  <c:v>0.13</c:v>
                </c:pt>
                <c:pt idx="76">
                  <c:v>0.1</c:v>
                </c:pt>
                <c:pt idx="77">
                  <c:v>0.06</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1-B56A-7F4D-A710-D901D032E42E}"/>
            </c:ext>
          </c:extLst>
        </c:ser>
        <c:ser>
          <c:idx val="18"/>
          <c:order val="18"/>
          <c:spPr>
            <a:ln w="19050" cap="rnd">
              <a:solidFill>
                <a:schemeClr val="accent2">
                  <a:tint val="4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[2]Feuil2!$L$27:$DH$27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0.14000000000000001</c:v>
                </c:pt>
                <c:pt idx="32">
                  <c:v>0.24</c:v>
                </c:pt>
                <c:pt idx="33">
                  <c:v>0.32</c:v>
                </c:pt>
                <c:pt idx="34">
                  <c:v>0.4</c:v>
                </c:pt>
                <c:pt idx="35">
                  <c:v>0.49</c:v>
                </c:pt>
                <c:pt idx="36">
                  <c:v>0.63</c:v>
                </c:pt>
                <c:pt idx="37">
                  <c:v>0.83</c:v>
                </c:pt>
                <c:pt idx="38">
                  <c:v>1.08</c:v>
                </c:pt>
                <c:pt idx="39">
                  <c:v>1.35</c:v>
                </c:pt>
                <c:pt idx="40">
                  <c:v>1.63</c:v>
                </c:pt>
                <c:pt idx="41">
                  <c:v>1.91</c:v>
                </c:pt>
                <c:pt idx="42">
                  <c:v>2.21</c:v>
                </c:pt>
                <c:pt idx="43">
                  <c:v>2.52</c:v>
                </c:pt>
                <c:pt idx="44">
                  <c:v>2.8</c:v>
                </c:pt>
                <c:pt idx="45">
                  <c:v>3</c:v>
                </c:pt>
                <c:pt idx="46">
                  <c:v>3.08</c:v>
                </c:pt>
                <c:pt idx="47">
                  <c:v>3.08</c:v>
                </c:pt>
                <c:pt idx="48">
                  <c:v>3.04</c:v>
                </c:pt>
                <c:pt idx="49">
                  <c:v>2.97</c:v>
                </c:pt>
                <c:pt idx="50">
                  <c:v>2.91</c:v>
                </c:pt>
                <c:pt idx="51">
                  <c:v>2.89</c:v>
                </c:pt>
                <c:pt idx="52">
                  <c:v>2.9</c:v>
                </c:pt>
                <c:pt idx="53">
                  <c:v>2.96</c:v>
                </c:pt>
                <c:pt idx="54">
                  <c:v>3.07</c:v>
                </c:pt>
                <c:pt idx="55">
                  <c:v>3.22</c:v>
                </c:pt>
                <c:pt idx="56">
                  <c:v>3.39</c:v>
                </c:pt>
                <c:pt idx="57">
                  <c:v>3.56</c:v>
                </c:pt>
                <c:pt idx="58">
                  <c:v>3.72</c:v>
                </c:pt>
                <c:pt idx="59">
                  <c:v>3.83</c:v>
                </c:pt>
                <c:pt idx="60">
                  <c:v>3.88</c:v>
                </c:pt>
                <c:pt idx="61">
                  <c:v>3.87</c:v>
                </c:pt>
                <c:pt idx="62">
                  <c:v>3.79</c:v>
                </c:pt>
                <c:pt idx="63">
                  <c:v>3.63</c:v>
                </c:pt>
                <c:pt idx="64">
                  <c:v>3.41</c:v>
                </c:pt>
                <c:pt idx="65">
                  <c:v>3.14</c:v>
                </c:pt>
                <c:pt idx="66">
                  <c:v>2.82</c:v>
                </c:pt>
                <c:pt idx="67">
                  <c:v>2.48</c:v>
                </c:pt>
                <c:pt idx="68">
                  <c:v>2.12</c:v>
                </c:pt>
                <c:pt idx="69">
                  <c:v>1.77</c:v>
                </c:pt>
                <c:pt idx="70">
                  <c:v>1.43</c:v>
                </c:pt>
                <c:pt idx="71">
                  <c:v>1.1200000000000001</c:v>
                </c:pt>
                <c:pt idx="72">
                  <c:v>0.84</c:v>
                </c:pt>
                <c:pt idx="73">
                  <c:v>0.6</c:v>
                </c:pt>
                <c:pt idx="74">
                  <c:v>0.4</c:v>
                </c:pt>
                <c:pt idx="75">
                  <c:v>0.25</c:v>
                </c:pt>
                <c:pt idx="76">
                  <c:v>0.14000000000000001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2-B56A-7F4D-A710-D901D032E42E}"/>
            </c:ext>
          </c:extLst>
        </c:ser>
        <c:ser>
          <c:idx val="19"/>
          <c:order val="19"/>
          <c:spPr>
            <a:ln w="19050" cap="rnd">
              <a:solidFill>
                <a:schemeClr val="accent2">
                  <a:tint val="4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[2]Feuil2!$L$28:$DH$28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0.3</c:v>
                </c:pt>
                <c:pt idx="33">
                  <c:v>0.39</c:v>
                </c:pt>
                <c:pt idx="34">
                  <c:v>0.48</c:v>
                </c:pt>
                <c:pt idx="35">
                  <c:v>0.59</c:v>
                </c:pt>
                <c:pt idx="36">
                  <c:v>0.75</c:v>
                </c:pt>
                <c:pt idx="37">
                  <c:v>1</c:v>
                </c:pt>
                <c:pt idx="38">
                  <c:v>1.31</c:v>
                </c:pt>
                <c:pt idx="39">
                  <c:v>1.65</c:v>
                </c:pt>
                <c:pt idx="40">
                  <c:v>1.99</c:v>
                </c:pt>
                <c:pt idx="41">
                  <c:v>2.33</c:v>
                </c:pt>
                <c:pt idx="42">
                  <c:v>2.69</c:v>
                </c:pt>
                <c:pt idx="43">
                  <c:v>3.06</c:v>
                </c:pt>
                <c:pt idx="44">
                  <c:v>3.38</c:v>
                </c:pt>
                <c:pt idx="45">
                  <c:v>3.61</c:v>
                </c:pt>
                <c:pt idx="46">
                  <c:v>3.7</c:v>
                </c:pt>
                <c:pt idx="47">
                  <c:v>3.69</c:v>
                </c:pt>
                <c:pt idx="48">
                  <c:v>3.64</c:v>
                </c:pt>
                <c:pt idx="49">
                  <c:v>3.57</c:v>
                </c:pt>
                <c:pt idx="50">
                  <c:v>3.52</c:v>
                </c:pt>
                <c:pt idx="51">
                  <c:v>3.5</c:v>
                </c:pt>
                <c:pt idx="52">
                  <c:v>3.53</c:v>
                </c:pt>
                <c:pt idx="53">
                  <c:v>3.61</c:v>
                </c:pt>
                <c:pt idx="54">
                  <c:v>3.73</c:v>
                </c:pt>
                <c:pt idx="55">
                  <c:v>3.87</c:v>
                </c:pt>
                <c:pt idx="56">
                  <c:v>4.01</c:v>
                </c:pt>
                <c:pt idx="57">
                  <c:v>4.0999999999999996</c:v>
                </c:pt>
                <c:pt idx="58">
                  <c:v>4.13</c:v>
                </c:pt>
                <c:pt idx="59">
                  <c:v>4.07</c:v>
                </c:pt>
                <c:pt idx="60">
                  <c:v>3.9</c:v>
                </c:pt>
                <c:pt idx="61">
                  <c:v>3.64</c:v>
                </c:pt>
                <c:pt idx="62">
                  <c:v>3.28</c:v>
                </c:pt>
                <c:pt idx="63">
                  <c:v>2.86</c:v>
                </c:pt>
                <c:pt idx="64">
                  <c:v>2.4</c:v>
                </c:pt>
                <c:pt idx="65">
                  <c:v>1.95</c:v>
                </c:pt>
                <c:pt idx="66">
                  <c:v>1.53</c:v>
                </c:pt>
                <c:pt idx="67">
                  <c:v>1.1499999999999999</c:v>
                </c:pt>
                <c:pt idx="68">
                  <c:v>0.84</c:v>
                </c:pt>
                <c:pt idx="69">
                  <c:v>0.6</c:v>
                </c:pt>
                <c:pt idx="70">
                  <c:v>0.43</c:v>
                </c:pt>
                <c:pt idx="71">
                  <c:v>0.3</c:v>
                </c:pt>
                <c:pt idx="72">
                  <c:v>0.21</c:v>
                </c:pt>
                <c:pt idx="73">
                  <c:v>0.15</c:v>
                </c:pt>
                <c:pt idx="74">
                  <c:v>0.11</c:v>
                </c:pt>
                <c:pt idx="75">
                  <c:v>0.08</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3-B56A-7F4D-A710-D901D032E42E}"/>
            </c:ext>
          </c:extLst>
        </c:ser>
        <c:ser>
          <c:idx val="20"/>
          <c:order val="20"/>
          <c:spPr>
            <a:ln w="19050" cap="rnd">
              <a:solidFill>
                <a:schemeClr val="accent2">
                  <a:tint val="5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[2]Feuil2!$L$29:$DH$29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0.31</c:v>
                </c:pt>
                <c:pt idx="34">
                  <c:v>0.4</c:v>
                </c:pt>
                <c:pt idx="35">
                  <c:v>0.5</c:v>
                </c:pt>
                <c:pt idx="36">
                  <c:v>0.65</c:v>
                </c:pt>
                <c:pt idx="37">
                  <c:v>0.87</c:v>
                </c:pt>
                <c:pt idx="38">
                  <c:v>1.1399999999999999</c:v>
                </c:pt>
                <c:pt idx="39">
                  <c:v>1.45</c:v>
                </c:pt>
                <c:pt idx="40">
                  <c:v>1.75</c:v>
                </c:pt>
                <c:pt idx="41">
                  <c:v>2.06</c:v>
                </c:pt>
                <c:pt idx="42">
                  <c:v>2.39</c:v>
                </c:pt>
                <c:pt idx="43">
                  <c:v>2.75</c:v>
                </c:pt>
                <c:pt idx="44">
                  <c:v>3.07</c:v>
                </c:pt>
                <c:pt idx="45">
                  <c:v>3.29</c:v>
                </c:pt>
                <c:pt idx="46">
                  <c:v>3.39</c:v>
                </c:pt>
                <c:pt idx="47">
                  <c:v>3.4</c:v>
                </c:pt>
                <c:pt idx="48">
                  <c:v>3.35</c:v>
                </c:pt>
                <c:pt idx="49">
                  <c:v>3.28</c:v>
                </c:pt>
                <c:pt idx="50">
                  <c:v>3.21</c:v>
                </c:pt>
                <c:pt idx="51">
                  <c:v>3.18</c:v>
                </c:pt>
                <c:pt idx="52">
                  <c:v>3.19</c:v>
                </c:pt>
                <c:pt idx="53">
                  <c:v>3.26</c:v>
                </c:pt>
                <c:pt idx="54">
                  <c:v>3.38</c:v>
                </c:pt>
                <c:pt idx="55">
                  <c:v>3.53</c:v>
                </c:pt>
                <c:pt idx="56">
                  <c:v>3.69</c:v>
                </c:pt>
                <c:pt idx="57">
                  <c:v>3.85</c:v>
                </c:pt>
                <c:pt idx="58">
                  <c:v>3.96</c:v>
                </c:pt>
                <c:pt idx="59">
                  <c:v>4.01</c:v>
                </c:pt>
                <c:pt idx="60">
                  <c:v>3.97</c:v>
                </c:pt>
                <c:pt idx="61">
                  <c:v>3.84</c:v>
                </c:pt>
                <c:pt idx="62">
                  <c:v>3.63</c:v>
                </c:pt>
                <c:pt idx="63">
                  <c:v>3.33</c:v>
                </c:pt>
                <c:pt idx="64">
                  <c:v>2.99</c:v>
                </c:pt>
                <c:pt idx="65">
                  <c:v>2.62</c:v>
                </c:pt>
                <c:pt idx="66">
                  <c:v>2.23</c:v>
                </c:pt>
                <c:pt idx="67">
                  <c:v>1.86</c:v>
                </c:pt>
                <c:pt idx="68">
                  <c:v>1.52</c:v>
                </c:pt>
                <c:pt idx="69">
                  <c:v>1.21</c:v>
                </c:pt>
                <c:pt idx="70">
                  <c:v>0.95</c:v>
                </c:pt>
                <c:pt idx="71">
                  <c:v>0.72</c:v>
                </c:pt>
                <c:pt idx="72">
                  <c:v>0.54</c:v>
                </c:pt>
                <c:pt idx="73">
                  <c:v>0.38</c:v>
                </c:pt>
                <c:pt idx="74">
                  <c:v>0.26</c:v>
                </c:pt>
                <c:pt idx="75">
                  <c:v>0.17</c:v>
                </c:pt>
                <c:pt idx="76">
                  <c:v>0.1</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4-B56A-7F4D-A710-D901D032E42E}"/>
            </c:ext>
          </c:extLst>
        </c:ser>
        <c:ser>
          <c:idx val="21"/>
          <c:order val="21"/>
          <c:spPr>
            <a:ln w="19050" cap="rnd">
              <a:solidFill>
                <a:schemeClr val="accent2">
                  <a:tint val="5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[2]Feuil2!$L$30:$DH$30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c:v>
                </c:pt>
                <c:pt idx="32">
                  <c:v>0.3</c:v>
                </c:pt>
                <c:pt idx="33">
                  <c:v>0.39</c:v>
                </c:pt>
                <c:pt idx="34">
                  <c:v>0.47</c:v>
                </c:pt>
                <c:pt idx="35">
                  <c:v>0.56999999999999995</c:v>
                </c:pt>
                <c:pt idx="36">
                  <c:v>0.73</c:v>
                </c:pt>
                <c:pt idx="37">
                  <c:v>0.97</c:v>
                </c:pt>
                <c:pt idx="38">
                  <c:v>1.27</c:v>
                </c:pt>
                <c:pt idx="39">
                  <c:v>1.6</c:v>
                </c:pt>
                <c:pt idx="40">
                  <c:v>1.93</c:v>
                </c:pt>
                <c:pt idx="41">
                  <c:v>2.2599999999999998</c:v>
                </c:pt>
                <c:pt idx="42">
                  <c:v>2.61</c:v>
                </c:pt>
                <c:pt idx="43">
                  <c:v>2.97</c:v>
                </c:pt>
                <c:pt idx="44">
                  <c:v>3.28</c:v>
                </c:pt>
                <c:pt idx="45">
                  <c:v>3.49</c:v>
                </c:pt>
                <c:pt idx="46">
                  <c:v>3.58</c:v>
                </c:pt>
                <c:pt idx="47">
                  <c:v>3.57</c:v>
                </c:pt>
                <c:pt idx="48">
                  <c:v>3.52</c:v>
                </c:pt>
                <c:pt idx="49">
                  <c:v>3.45</c:v>
                </c:pt>
                <c:pt idx="50">
                  <c:v>3.4</c:v>
                </c:pt>
                <c:pt idx="51">
                  <c:v>3.38</c:v>
                </c:pt>
                <c:pt idx="52">
                  <c:v>3.41</c:v>
                </c:pt>
                <c:pt idx="53">
                  <c:v>3.49</c:v>
                </c:pt>
                <c:pt idx="54">
                  <c:v>3.62</c:v>
                </c:pt>
                <c:pt idx="55">
                  <c:v>3.77</c:v>
                </c:pt>
                <c:pt idx="56">
                  <c:v>3.92</c:v>
                </c:pt>
                <c:pt idx="57">
                  <c:v>4.04</c:v>
                </c:pt>
                <c:pt idx="58">
                  <c:v>4.0999999999999996</c:v>
                </c:pt>
                <c:pt idx="59">
                  <c:v>4.07</c:v>
                </c:pt>
                <c:pt idx="60">
                  <c:v>3.94</c:v>
                </c:pt>
                <c:pt idx="61">
                  <c:v>3.71</c:v>
                </c:pt>
                <c:pt idx="62">
                  <c:v>3.39</c:v>
                </c:pt>
                <c:pt idx="63">
                  <c:v>2.99</c:v>
                </c:pt>
                <c:pt idx="64">
                  <c:v>2.56</c:v>
                </c:pt>
                <c:pt idx="65">
                  <c:v>2.11</c:v>
                </c:pt>
                <c:pt idx="66">
                  <c:v>1.69</c:v>
                </c:pt>
                <c:pt idx="67">
                  <c:v>1.31</c:v>
                </c:pt>
                <c:pt idx="68">
                  <c:v>0.99</c:v>
                </c:pt>
                <c:pt idx="69">
                  <c:v>0.74</c:v>
                </c:pt>
                <c:pt idx="70">
                  <c:v>0.55000000000000004</c:v>
                </c:pt>
                <c:pt idx="71">
                  <c:v>0.41</c:v>
                </c:pt>
                <c:pt idx="72">
                  <c:v>0.31</c:v>
                </c:pt>
                <c:pt idx="73">
                  <c:v>0.24</c:v>
                </c:pt>
                <c:pt idx="74">
                  <c:v>0.18</c:v>
                </c:pt>
                <c:pt idx="75">
                  <c:v>0.14000000000000001</c:v>
                </c:pt>
                <c:pt idx="76">
                  <c:v>0.11</c:v>
                </c:pt>
                <c:pt idx="77">
                  <c:v>0.09</c:v>
                </c:pt>
                <c:pt idx="78">
                  <c:v>0.06</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5-B56A-7F4D-A710-D901D032E42E}"/>
            </c:ext>
          </c:extLst>
        </c:ser>
        <c:ser>
          <c:idx val="22"/>
          <c:order val="22"/>
          <c:spPr>
            <a:ln w="19050" cap="rnd">
              <a:solidFill>
                <a:schemeClr val="accent2">
                  <a:tint val="5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[2]Feuil2!$L$31:$DH$31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0.27</c:v>
                </c:pt>
                <c:pt idx="33">
                  <c:v>0.37</c:v>
                </c:pt>
                <c:pt idx="34">
                  <c:v>0.45</c:v>
                </c:pt>
                <c:pt idx="35">
                  <c:v>0.55000000000000004</c:v>
                </c:pt>
                <c:pt idx="36">
                  <c:v>0.71</c:v>
                </c:pt>
                <c:pt idx="37">
                  <c:v>0.93</c:v>
                </c:pt>
                <c:pt idx="38">
                  <c:v>1.22</c:v>
                </c:pt>
                <c:pt idx="39">
                  <c:v>1.54</c:v>
                </c:pt>
                <c:pt idx="40">
                  <c:v>1.86</c:v>
                </c:pt>
                <c:pt idx="41">
                  <c:v>2.1800000000000002</c:v>
                </c:pt>
                <c:pt idx="42">
                  <c:v>2.5299999999999998</c:v>
                </c:pt>
                <c:pt idx="43">
                  <c:v>2.89</c:v>
                </c:pt>
                <c:pt idx="44">
                  <c:v>3.22</c:v>
                </c:pt>
                <c:pt idx="45">
                  <c:v>3.44</c:v>
                </c:pt>
                <c:pt idx="46">
                  <c:v>3.55</c:v>
                </c:pt>
                <c:pt idx="47">
                  <c:v>3.56</c:v>
                </c:pt>
                <c:pt idx="48">
                  <c:v>3.51</c:v>
                </c:pt>
                <c:pt idx="49">
                  <c:v>3.45</c:v>
                </c:pt>
                <c:pt idx="50">
                  <c:v>3.39</c:v>
                </c:pt>
                <c:pt idx="51">
                  <c:v>3.36</c:v>
                </c:pt>
                <c:pt idx="52">
                  <c:v>3.38</c:v>
                </c:pt>
                <c:pt idx="53">
                  <c:v>3.44</c:v>
                </c:pt>
                <c:pt idx="54">
                  <c:v>3.54</c:v>
                </c:pt>
                <c:pt idx="55">
                  <c:v>3.67</c:v>
                </c:pt>
                <c:pt idx="56">
                  <c:v>3.8</c:v>
                </c:pt>
                <c:pt idx="57">
                  <c:v>3.91</c:v>
                </c:pt>
                <c:pt idx="58">
                  <c:v>3.97</c:v>
                </c:pt>
                <c:pt idx="59">
                  <c:v>3.96</c:v>
                </c:pt>
                <c:pt idx="60">
                  <c:v>3.86</c:v>
                </c:pt>
                <c:pt idx="61">
                  <c:v>3.68</c:v>
                </c:pt>
                <c:pt idx="62">
                  <c:v>3.41</c:v>
                </c:pt>
                <c:pt idx="63">
                  <c:v>3.08</c:v>
                </c:pt>
                <c:pt idx="64">
                  <c:v>2.71</c:v>
                </c:pt>
                <c:pt idx="65">
                  <c:v>2.3199999999999998</c:v>
                </c:pt>
                <c:pt idx="66">
                  <c:v>1.94</c:v>
                </c:pt>
                <c:pt idx="67">
                  <c:v>1.58</c:v>
                </c:pt>
                <c:pt idx="68">
                  <c:v>1.26</c:v>
                </c:pt>
                <c:pt idx="69">
                  <c:v>0.98</c:v>
                </c:pt>
                <c:pt idx="70">
                  <c:v>0.75</c:v>
                </c:pt>
                <c:pt idx="71">
                  <c:v>0.56000000000000005</c:v>
                </c:pt>
                <c:pt idx="72">
                  <c:v>0.4</c:v>
                </c:pt>
                <c:pt idx="73">
                  <c:v>0.27</c:v>
                </c:pt>
                <c:pt idx="74">
                  <c:v>0.17</c:v>
                </c:pt>
                <c:pt idx="75">
                  <c:v>0.1</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6-B56A-7F4D-A710-D901D032E42E}"/>
            </c:ext>
          </c:extLst>
        </c:ser>
        <c:ser>
          <c:idx val="23"/>
          <c:order val="23"/>
          <c:spPr>
            <a:ln w="19050" cap="rnd">
              <a:solidFill>
                <a:schemeClr val="accent2">
                  <a:tint val="5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[2]Feuil2!$L$32:$DH$32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0.3</c:v>
                </c:pt>
                <c:pt idx="33">
                  <c:v>0.39</c:v>
                </c:pt>
                <c:pt idx="34">
                  <c:v>0.47</c:v>
                </c:pt>
                <c:pt idx="35">
                  <c:v>0.56999999999999995</c:v>
                </c:pt>
                <c:pt idx="36">
                  <c:v>0.73</c:v>
                </c:pt>
                <c:pt idx="37">
                  <c:v>0.97</c:v>
                </c:pt>
                <c:pt idx="38">
                  <c:v>1.27</c:v>
                </c:pt>
                <c:pt idx="39">
                  <c:v>1.59</c:v>
                </c:pt>
                <c:pt idx="40">
                  <c:v>1.92</c:v>
                </c:pt>
                <c:pt idx="41">
                  <c:v>2.25</c:v>
                </c:pt>
                <c:pt idx="42">
                  <c:v>2.6</c:v>
                </c:pt>
                <c:pt idx="43">
                  <c:v>2.95</c:v>
                </c:pt>
                <c:pt idx="44">
                  <c:v>3.27</c:v>
                </c:pt>
                <c:pt idx="45">
                  <c:v>3.48</c:v>
                </c:pt>
                <c:pt idx="46">
                  <c:v>3.57</c:v>
                </c:pt>
                <c:pt idx="47">
                  <c:v>3.56</c:v>
                </c:pt>
                <c:pt idx="48">
                  <c:v>3.51</c:v>
                </c:pt>
                <c:pt idx="49">
                  <c:v>3.45</c:v>
                </c:pt>
                <c:pt idx="50">
                  <c:v>3.39</c:v>
                </c:pt>
                <c:pt idx="51">
                  <c:v>3.37</c:v>
                </c:pt>
                <c:pt idx="52">
                  <c:v>3.4</c:v>
                </c:pt>
                <c:pt idx="53">
                  <c:v>3.49</c:v>
                </c:pt>
                <c:pt idx="54">
                  <c:v>3.61</c:v>
                </c:pt>
                <c:pt idx="55">
                  <c:v>3.76</c:v>
                </c:pt>
                <c:pt idx="56">
                  <c:v>3.9</c:v>
                </c:pt>
                <c:pt idx="57">
                  <c:v>4.0199999999999996</c:v>
                </c:pt>
                <c:pt idx="58">
                  <c:v>4.07</c:v>
                </c:pt>
                <c:pt idx="59">
                  <c:v>4.04</c:v>
                </c:pt>
                <c:pt idx="60">
                  <c:v>3.91</c:v>
                </c:pt>
                <c:pt idx="61">
                  <c:v>3.68</c:v>
                </c:pt>
                <c:pt idx="62">
                  <c:v>3.36</c:v>
                </c:pt>
                <c:pt idx="63">
                  <c:v>2.97</c:v>
                </c:pt>
                <c:pt idx="64">
                  <c:v>2.54</c:v>
                </c:pt>
                <c:pt idx="65">
                  <c:v>2.1</c:v>
                </c:pt>
                <c:pt idx="66">
                  <c:v>1.69</c:v>
                </c:pt>
                <c:pt idx="67">
                  <c:v>1.33</c:v>
                </c:pt>
                <c:pt idx="68">
                  <c:v>1.02</c:v>
                </c:pt>
                <c:pt idx="69">
                  <c:v>0.78</c:v>
                </c:pt>
                <c:pt idx="70">
                  <c:v>0.59</c:v>
                </c:pt>
                <c:pt idx="71">
                  <c:v>0.46</c:v>
                </c:pt>
                <c:pt idx="72">
                  <c:v>0.35</c:v>
                </c:pt>
                <c:pt idx="73">
                  <c:v>0.28000000000000003</c:v>
                </c:pt>
                <c:pt idx="74">
                  <c:v>0.22</c:v>
                </c:pt>
                <c:pt idx="75">
                  <c:v>0.17</c:v>
                </c:pt>
                <c:pt idx="76">
                  <c:v>0.13</c:v>
                </c:pt>
                <c:pt idx="77">
                  <c:v>0.1</c:v>
                </c:pt>
                <c:pt idx="78">
                  <c:v>0.08</c:v>
                </c:pt>
                <c:pt idx="79">
                  <c:v>0.03</c:v>
                </c:pt>
                <c:pt idx="80">
                  <c:v>0.02</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7-B56A-7F4D-A710-D901D032E42E}"/>
            </c:ext>
          </c:extLst>
        </c:ser>
        <c:ser>
          <c:idx val="24"/>
          <c:order val="24"/>
          <c:spPr>
            <a:ln w="19050" cap="rnd">
              <a:solidFill>
                <a:schemeClr val="accent2">
                  <a:tint val="5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[2]Feuil2!$L$33:$DH$33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0.28999999999999998</c:v>
                </c:pt>
                <c:pt idx="33">
                  <c:v>0.38</c:v>
                </c:pt>
                <c:pt idx="34">
                  <c:v>0.47</c:v>
                </c:pt>
                <c:pt idx="35">
                  <c:v>0.56999999999999995</c:v>
                </c:pt>
                <c:pt idx="36">
                  <c:v>0.72</c:v>
                </c:pt>
                <c:pt idx="37">
                  <c:v>0.96</c:v>
                </c:pt>
                <c:pt idx="38">
                  <c:v>1.25</c:v>
                </c:pt>
                <c:pt idx="39">
                  <c:v>1.58</c:v>
                </c:pt>
                <c:pt idx="40">
                  <c:v>1.92</c:v>
                </c:pt>
                <c:pt idx="41">
                  <c:v>2.25</c:v>
                </c:pt>
                <c:pt idx="42">
                  <c:v>2.61</c:v>
                </c:pt>
                <c:pt idx="43">
                  <c:v>2.99</c:v>
                </c:pt>
                <c:pt idx="44">
                  <c:v>3.32</c:v>
                </c:pt>
                <c:pt idx="45">
                  <c:v>3.54</c:v>
                </c:pt>
                <c:pt idx="46">
                  <c:v>3.64</c:v>
                </c:pt>
                <c:pt idx="47">
                  <c:v>3.64</c:v>
                </c:pt>
                <c:pt idx="48">
                  <c:v>3.58</c:v>
                </c:pt>
                <c:pt idx="49">
                  <c:v>3.49</c:v>
                </c:pt>
                <c:pt idx="50">
                  <c:v>3.42</c:v>
                </c:pt>
                <c:pt idx="51">
                  <c:v>3.37</c:v>
                </c:pt>
                <c:pt idx="52">
                  <c:v>3.38</c:v>
                </c:pt>
                <c:pt idx="53">
                  <c:v>3.43</c:v>
                </c:pt>
                <c:pt idx="54">
                  <c:v>3.54</c:v>
                </c:pt>
                <c:pt idx="55">
                  <c:v>3.68</c:v>
                </c:pt>
                <c:pt idx="56">
                  <c:v>3.82</c:v>
                </c:pt>
                <c:pt idx="57">
                  <c:v>3.94</c:v>
                </c:pt>
                <c:pt idx="58">
                  <c:v>4.01</c:v>
                </c:pt>
                <c:pt idx="59">
                  <c:v>4</c:v>
                </c:pt>
                <c:pt idx="60">
                  <c:v>3.9</c:v>
                </c:pt>
                <c:pt idx="61">
                  <c:v>3.7</c:v>
                </c:pt>
                <c:pt idx="62">
                  <c:v>3.41</c:v>
                </c:pt>
                <c:pt idx="63">
                  <c:v>3.05</c:v>
                </c:pt>
                <c:pt idx="64">
                  <c:v>2.65</c:v>
                </c:pt>
                <c:pt idx="65">
                  <c:v>2.23</c:v>
                </c:pt>
                <c:pt idx="66">
                  <c:v>1.82</c:v>
                </c:pt>
                <c:pt idx="67">
                  <c:v>1.44</c:v>
                </c:pt>
                <c:pt idx="68">
                  <c:v>1.1200000000000001</c:v>
                </c:pt>
                <c:pt idx="69">
                  <c:v>0.84</c:v>
                </c:pt>
                <c:pt idx="70">
                  <c:v>0.62</c:v>
                </c:pt>
                <c:pt idx="71">
                  <c:v>0.45</c:v>
                </c:pt>
                <c:pt idx="72">
                  <c:v>0.32</c:v>
                </c:pt>
                <c:pt idx="73">
                  <c:v>0.21</c:v>
                </c:pt>
                <c:pt idx="74">
                  <c:v>0.13</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8-B56A-7F4D-A710-D901D032E42E}"/>
            </c:ext>
          </c:extLst>
        </c:ser>
        <c:ser>
          <c:idx val="25"/>
          <c:order val="25"/>
          <c:spPr>
            <a:ln w="19050" cap="rnd">
              <a:solidFill>
                <a:schemeClr val="accent2">
                  <a:tint val="5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[2]Feuil2!$L$34:$DH$34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0.28000000000000003</c:v>
                </c:pt>
                <c:pt idx="33">
                  <c:v>0.37</c:v>
                </c:pt>
                <c:pt idx="34">
                  <c:v>0.46</c:v>
                </c:pt>
                <c:pt idx="35">
                  <c:v>0.56000000000000005</c:v>
                </c:pt>
                <c:pt idx="36">
                  <c:v>0.72</c:v>
                </c:pt>
                <c:pt idx="37">
                  <c:v>0.96</c:v>
                </c:pt>
                <c:pt idx="38">
                  <c:v>1.26</c:v>
                </c:pt>
                <c:pt idx="39">
                  <c:v>1.59</c:v>
                </c:pt>
                <c:pt idx="40">
                  <c:v>1.92</c:v>
                </c:pt>
                <c:pt idx="41">
                  <c:v>2.25</c:v>
                </c:pt>
                <c:pt idx="42">
                  <c:v>2.6</c:v>
                </c:pt>
                <c:pt idx="43">
                  <c:v>2.96</c:v>
                </c:pt>
                <c:pt idx="44">
                  <c:v>3.29</c:v>
                </c:pt>
                <c:pt idx="45">
                  <c:v>3.5</c:v>
                </c:pt>
                <c:pt idx="46">
                  <c:v>3.6</c:v>
                </c:pt>
                <c:pt idx="47">
                  <c:v>3.6</c:v>
                </c:pt>
                <c:pt idx="48">
                  <c:v>3.54</c:v>
                </c:pt>
                <c:pt idx="49">
                  <c:v>3.47</c:v>
                </c:pt>
                <c:pt idx="50">
                  <c:v>3.42</c:v>
                </c:pt>
                <c:pt idx="51">
                  <c:v>3.4</c:v>
                </c:pt>
                <c:pt idx="52">
                  <c:v>3.43</c:v>
                </c:pt>
                <c:pt idx="53">
                  <c:v>3.52</c:v>
                </c:pt>
                <c:pt idx="54">
                  <c:v>3.65</c:v>
                </c:pt>
                <c:pt idx="55">
                  <c:v>3.81</c:v>
                </c:pt>
                <c:pt idx="56">
                  <c:v>3.96</c:v>
                </c:pt>
                <c:pt idx="57">
                  <c:v>4.09</c:v>
                </c:pt>
                <c:pt idx="58">
                  <c:v>4.1500000000000004</c:v>
                </c:pt>
                <c:pt idx="59">
                  <c:v>4.13</c:v>
                </c:pt>
                <c:pt idx="60">
                  <c:v>3.99</c:v>
                </c:pt>
                <c:pt idx="61">
                  <c:v>3.75</c:v>
                </c:pt>
                <c:pt idx="62">
                  <c:v>3.41</c:v>
                </c:pt>
                <c:pt idx="63">
                  <c:v>2.99</c:v>
                </c:pt>
                <c:pt idx="64">
                  <c:v>2.54</c:v>
                </c:pt>
                <c:pt idx="65">
                  <c:v>2.08</c:v>
                </c:pt>
                <c:pt idx="66">
                  <c:v>1.65</c:v>
                </c:pt>
                <c:pt idx="67">
                  <c:v>1.27</c:v>
                </c:pt>
                <c:pt idx="68">
                  <c:v>0.95</c:v>
                </c:pt>
                <c:pt idx="69">
                  <c:v>0.71</c:v>
                </c:pt>
                <c:pt idx="70">
                  <c:v>0.53</c:v>
                </c:pt>
                <c:pt idx="71">
                  <c:v>0.4</c:v>
                </c:pt>
                <c:pt idx="72">
                  <c:v>0.3</c:v>
                </c:pt>
                <c:pt idx="73">
                  <c:v>0.23</c:v>
                </c:pt>
                <c:pt idx="74">
                  <c:v>0.18</c:v>
                </c:pt>
                <c:pt idx="75">
                  <c:v>0.13</c:v>
                </c:pt>
                <c:pt idx="76">
                  <c:v>0.09</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9-B56A-7F4D-A710-D901D032E42E}"/>
            </c:ext>
          </c:extLst>
        </c:ser>
        <c:ser>
          <c:idx val="26"/>
          <c:order val="26"/>
          <c:spPr>
            <a:ln w="19050" cap="rnd">
              <a:solidFill>
                <a:schemeClr val="accent2">
                  <a:tint val="5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[2]Feuil2!$L$35:$DH$35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0.17</c:v>
                </c:pt>
                <c:pt idx="32">
                  <c:v>0.27</c:v>
                </c:pt>
                <c:pt idx="33">
                  <c:v>0.37</c:v>
                </c:pt>
                <c:pt idx="34">
                  <c:v>0.45</c:v>
                </c:pt>
                <c:pt idx="35">
                  <c:v>0.56000000000000005</c:v>
                </c:pt>
                <c:pt idx="36">
                  <c:v>0.73</c:v>
                </c:pt>
                <c:pt idx="37">
                  <c:v>0.97</c:v>
                </c:pt>
                <c:pt idx="38">
                  <c:v>1.28</c:v>
                </c:pt>
                <c:pt idx="39">
                  <c:v>1.62</c:v>
                </c:pt>
                <c:pt idx="40">
                  <c:v>1.97</c:v>
                </c:pt>
                <c:pt idx="41">
                  <c:v>2.3199999999999998</c:v>
                </c:pt>
                <c:pt idx="42">
                  <c:v>2.69</c:v>
                </c:pt>
                <c:pt idx="43">
                  <c:v>3.08</c:v>
                </c:pt>
                <c:pt idx="44">
                  <c:v>3.42</c:v>
                </c:pt>
                <c:pt idx="45">
                  <c:v>3.65</c:v>
                </c:pt>
                <c:pt idx="46">
                  <c:v>3.75</c:v>
                </c:pt>
                <c:pt idx="47">
                  <c:v>3.74</c:v>
                </c:pt>
                <c:pt idx="48">
                  <c:v>3.68</c:v>
                </c:pt>
                <c:pt idx="49">
                  <c:v>3.58</c:v>
                </c:pt>
                <c:pt idx="50">
                  <c:v>3.49</c:v>
                </c:pt>
                <c:pt idx="51">
                  <c:v>3.43</c:v>
                </c:pt>
                <c:pt idx="52">
                  <c:v>3.41</c:v>
                </c:pt>
                <c:pt idx="53">
                  <c:v>3.45</c:v>
                </c:pt>
                <c:pt idx="54">
                  <c:v>3.54</c:v>
                </c:pt>
                <c:pt idx="55">
                  <c:v>3.66</c:v>
                </c:pt>
                <c:pt idx="56">
                  <c:v>3.79</c:v>
                </c:pt>
                <c:pt idx="57">
                  <c:v>3.89</c:v>
                </c:pt>
                <c:pt idx="58">
                  <c:v>3.95</c:v>
                </c:pt>
                <c:pt idx="59">
                  <c:v>3.93</c:v>
                </c:pt>
                <c:pt idx="60">
                  <c:v>3.82</c:v>
                </c:pt>
                <c:pt idx="61">
                  <c:v>3.61</c:v>
                </c:pt>
                <c:pt idx="62">
                  <c:v>3.32</c:v>
                </c:pt>
                <c:pt idx="63">
                  <c:v>2.95</c:v>
                </c:pt>
                <c:pt idx="64">
                  <c:v>2.54</c:v>
                </c:pt>
                <c:pt idx="65">
                  <c:v>2.11</c:v>
                </c:pt>
                <c:pt idx="66">
                  <c:v>1.69</c:v>
                </c:pt>
                <c:pt idx="67">
                  <c:v>1.31</c:v>
                </c:pt>
                <c:pt idx="68">
                  <c:v>0.98</c:v>
                </c:pt>
                <c:pt idx="69">
                  <c:v>0.71</c:v>
                </c:pt>
                <c:pt idx="70">
                  <c:v>0.5</c:v>
                </c:pt>
                <c:pt idx="71">
                  <c:v>0.34</c:v>
                </c:pt>
                <c:pt idx="72">
                  <c:v>0.23</c:v>
                </c:pt>
                <c:pt idx="73">
                  <c:v>0.16</c:v>
                </c:pt>
                <c:pt idx="74">
                  <c:v>0.11</c:v>
                </c:pt>
                <c:pt idx="75">
                  <c:v>0.09</c:v>
                </c:pt>
                <c:pt idx="76">
                  <c:v>0.06</c:v>
                </c:pt>
                <c:pt idx="77">
                  <c:v>0.06</c:v>
                </c:pt>
                <c:pt idx="78">
                  <c:v>0.06</c:v>
                </c:pt>
                <c:pt idx="79">
                  <c:v>7.0000000000000007E-2</c:v>
                </c:pt>
                <c:pt idx="80">
                  <c:v>7.0000000000000007E-2</c:v>
                </c:pt>
                <c:pt idx="81">
                  <c:v>7.0000000000000007E-2</c:v>
                </c:pt>
                <c:pt idx="82">
                  <c:v>0.06</c:v>
                </c:pt>
                <c:pt idx="83">
                  <c:v>0.06</c:v>
                </c:pt>
                <c:pt idx="84">
                  <c:v>0.03</c:v>
                </c:pt>
                <c:pt idx="85">
                  <c:v>0.03</c:v>
                </c:pt>
                <c:pt idx="86">
                  <c:v>0.03</c:v>
                </c:pt>
                <c:pt idx="87">
                  <c:v>0.02</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A-B56A-7F4D-A710-D901D032E42E}"/>
            </c:ext>
          </c:extLst>
        </c:ser>
        <c:ser>
          <c:idx val="27"/>
          <c:order val="27"/>
          <c:spPr>
            <a:ln w="19050" cap="rnd">
              <a:solidFill>
                <a:schemeClr val="accent2">
                  <a:tint val="5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[2]Feuil2!$L$36:$DH$36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0.31</c:v>
                </c:pt>
                <c:pt idx="33">
                  <c:v>0.41</c:v>
                </c:pt>
                <c:pt idx="34">
                  <c:v>0.49</c:v>
                </c:pt>
                <c:pt idx="35">
                  <c:v>0.59</c:v>
                </c:pt>
                <c:pt idx="36">
                  <c:v>0.76</c:v>
                </c:pt>
                <c:pt idx="37">
                  <c:v>1</c:v>
                </c:pt>
                <c:pt idx="38">
                  <c:v>1.32</c:v>
                </c:pt>
                <c:pt idx="39">
                  <c:v>1.67</c:v>
                </c:pt>
                <c:pt idx="40">
                  <c:v>2.02</c:v>
                </c:pt>
                <c:pt idx="41">
                  <c:v>2.37</c:v>
                </c:pt>
                <c:pt idx="42">
                  <c:v>2.73</c:v>
                </c:pt>
                <c:pt idx="43">
                  <c:v>3.11</c:v>
                </c:pt>
                <c:pt idx="44">
                  <c:v>3.44</c:v>
                </c:pt>
                <c:pt idx="45">
                  <c:v>3.66</c:v>
                </c:pt>
                <c:pt idx="46">
                  <c:v>3.75</c:v>
                </c:pt>
                <c:pt idx="47">
                  <c:v>3.74</c:v>
                </c:pt>
                <c:pt idx="48">
                  <c:v>3.67</c:v>
                </c:pt>
                <c:pt idx="49">
                  <c:v>3.58</c:v>
                </c:pt>
                <c:pt idx="50">
                  <c:v>3.49</c:v>
                </c:pt>
                <c:pt idx="51">
                  <c:v>3.45</c:v>
                </c:pt>
                <c:pt idx="52">
                  <c:v>3.45</c:v>
                </c:pt>
                <c:pt idx="53">
                  <c:v>3.51</c:v>
                </c:pt>
                <c:pt idx="54">
                  <c:v>3.61</c:v>
                </c:pt>
                <c:pt idx="55">
                  <c:v>3.74</c:v>
                </c:pt>
                <c:pt idx="56">
                  <c:v>3.87</c:v>
                </c:pt>
                <c:pt idx="57">
                  <c:v>3.98</c:v>
                </c:pt>
                <c:pt idx="58">
                  <c:v>4.03</c:v>
                </c:pt>
                <c:pt idx="59">
                  <c:v>4</c:v>
                </c:pt>
                <c:pt idx="60">
                  <c:v>3.87</c:v>
                </c:pt>
                <c:pt idx="61">
                  <c:v>3.63</c:v>
                </c:pt>
                <c:pt idx="62">
                  <c:v>3.3</c:v>
                </c:pt>
                <c:pt idx="63">
                  <c:v>2.9</c:v>
                </c:pt>
                <c:pt idx="64">
                  <c:v>2.4700000000000002</c:v>
                </c:pt>
                <c:pt idx="65">
                  <c:v>2.02</c:v>
                </c:pt>
                <c:pt idx="66">
                  <c:v>1.59</c:v>
                </c:pt>
                <c:pt idx="67">
                  <c:v>1.21</c:v>
                </c:pt>
                <c:pt idx="68">
                  <c:v>0.9</c:v>
                </c:pt>
                <c:pt idx="69">
                  <c:v>0.64</c:v>
                </c:pt>
                <c:pt idx="70">
                  <c:v>0.45</c:v>
                </c:pt>
                <c:pt idx="71">
                  <c:v>0.32</c:v>
                </c:pt>
                <c:pt idx="72">
                  <c:v>0.22</c:v>
                </c:pt>
                <c:pt idx="73">
                  <c:v>0.16</c:v>
                </c:pt>
                <c:pt idx="74">
                  <c:v>0.12</c:v>
                </c:pt>
                <c:pt idx="75">
                  <c:v>0.09</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B-B56A-7F4D-A710-D901D032E42E}"/>
            </c:ext>
          </c:extLst>
        </c:ser>
        <c:ser>
          <c:idx val="28"/>
          <c:order val="28"/>
          <c:spPr>
            <a:ln w="19050" cap="rnd">
              <a:solidFill>
                <a:schemeClr val="accent2">
                  <a:tint val="5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[2]Feuil2!$L$37:$DH$37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0.33</c:v>
                </c:pt>
                <c:pt idx="33">
                  <c:v>0.42</c:v>
                </c:pt>
                <c:pt idx="34">
                  <c:v>0.51</c:v>
                </c:pt>
                <c:pt idx="35">
                  <c:v>0.62</c:v>
                </c:pt>
                <c:pt idx="36">
                  <c:v>0.8</c:v>
                </c:pt>
                <c:pt idx="37">
                  <c:v>1.06</c:v>
                </c:pt>
                <c:pt idx="38">
                  <c:v>1.39</c:v>
                </c:pt>
                <c:pt idx="39">
                  <c:v>1.76</c:v>
                </c:pt>
                <c:pt idx="40">
                  <c:v>2.13</c:v>
                </c:pt>
                <c:pt idx="41">
                  <c:v>2.5</c:v>
                </c:pt>
                <c:pt idx="42">
                  <c:v>2.89</c:v>
                </c:pt>
                <c:pt idx="43">
                  <c:v>3.28</c:v>
                </c:pt>
                <c:pt idx="44">
                  <c:v>3.63</c:v>
                </c:pt>
                <c:pt idx="45">
                  <c:v>3.86</c:v>
                </c:pt>
                <c:pt idx="46">
                  <c:v>3.94</c:v>
                </c:pt>
                <c:pt idx="47">
                  <c:v>3.92</c:v>
                </c:pt>
                <c:pt idx="48">
                  <c:v>3.84</c:v>
                </c:pt>
                <c:pt idx="49">
                  <c:v>3.74</c:v>
                </c:pt>
                <c:pt idx="50">
                  <c:v>3.64</c:v>
                </c:pt>
                <c:pt idx="51">
                  <c:v>3.58</c:v>
                </c:pt>
                <c:pt idx="52">
                  <c:v>3.57</c:v>
                </c:pt>
                <c:pt idx="53">
                  <c:v>3.6</c:v>
                </c:pt>
                <c:pt idx="54">
                  <c:v>3.68</c:v>
                </c:pt>
                <c:pt idx="55">
                  <c:v>3.78</c:v>
                </c:pt>
                <c:pt idx="56">
                  <c:v>3.87</c:v>
                </c:pt>
                <c:pt idx="57">
                  <c:v>3.93</c:v>
                </c:pt>
                <c:pt idx="58">
                  <c:v>3.92</c:v>
                </c:pt>
                <c:pt idx="59">
                  <c:v>3.83</c:v>
                </c:pt>
                <c:pt idx="60">
                  <c:v>3.64</c:v>
                </c:pt>
                <c:pt idx="61">
                  <c:v>3.35</c:v>
                </c:pt>
                <c:pt idx="62">
                  <c:v>2.99</c:v>
                </c:pt>
                <c:pt idx="63">
                  <c:v>2.57</c:v>
                </c:pt>
                <c:pt idx="64">
                  <c:v>2.14</c:v>
                </c:pt>
                <c:pt idx="65">
                  <c:v>1.72</c:v>
                </c:pt>
                <c:pt idx="66">
                  <c:v>1.34</c:v>
                </c:pt>
                <c:pt idx="67">
                  <c:v>1.01</c:v>
                </c:pt>
                <c:pt idx="68">
                  <c:v>0.75</c:v>
                </c:pt>
                <c:pt idx="69">
                  <c:v>0.55000000000000004</c:v>
                </c:pt>
                <c:pt idx="70">
                  <c:v>0.41</c:v>
                </c:pt>
                <c:pt idx="71">
                  <c:v>0.31</c:v>
                </c:pt>
                <c:pt idx="72">
                  <c:v>0.24</c:v>
                </c:pt>
                <c:pt idx="73">
                  <c:v>0.18</c:v>
                </c:pt>
                <c:pt idx="74">
                  <c:v>0.14000000000000001</c:v>
                </c:pt>
                <c:pt idx="75">
                  <c:v>0.11</c:v>
                </c:pt>
                <c:pt idx="76">
                  <c:v>0.09</c:v>
                </c:pt>
                <c:pt idx="77">
                  <c:v>7.0000000000000007E-2</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C-B56A-7F4D-A710-D901D032E42E}"/>
            </c:ext>
          </c:extLst>
        </c:ser>
        <c:ser>
          <c:idx val="29"/>
          <c:order val="29"/>
          <c:spPr>
            <a:ln w="19050" cap="rnd">
              <a:solidFill>
                <a:schemeClr val="accent2">
                  <a:tint val="5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[2]Feuil2!$L$38:$DH$38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0.32</c:v>
                </c:pt>
                <c:pt idx="33">
                  <c:v>0.42</c:v>
                </c:pt>
                <c:pt idx="34">
                  <c:v>0.51</c:v>
                </c:pt>
                <c:pt idx="35">
                  <c:v>0.61</c:v>
                </c:pt>
                <c:pt idx="36">
                  <c:v>0.78</c:v>
                </c:pt>
                <c:pt idx="37">
                  <c:v>1.03</c:v>
                </c:pt>
                <c:pt idx="38">
                  <c:v>1.35</c:v>
                </c:pt>
                <c:pt idx="39">
                  <c:v>1.71</c:v>
                </c:pt>
                <c:pt idx="40">
                  <c:v>2.0699999999999998</c:v>
                </c:pt>
                <c:pt idx="41">
                  <c:v>2.4300000000000002</c:v>
                </c:pt>
                <c:pt idx="42">
                  <c:v>2.82</c:v>
                </c:pt>
                <c:pt idx="43">
                  <c:v>3.21</c:v>
                </c:pt>
                <c:pt idx="44">
                  <c:v>3.56</c:v>
                </c:pt>
                <c:pt idx="45">
                  <c:v>3.79</c:v>
                </c:pt>
                <c:pt idx="46">
                  <c:v>3.89</c:v>
                </c:pt>
                <c:pt idx="47">
                  <c:v>3.87</c:v>
                </c:pt>
                <c:pt idx="48">
                  <c:v>3.78</c:v>
                </c:pt>
                <c:pt idx="49">
                  <c:v>3.67</c:v>
                </c:pt>
                <c:pt idx="50">
                  <c:v>3.57</c:v>
                </c:pt>
                <c:pt idx="51">
                  <c:v>3.49</c:v>
                </c:pt>
                <c:pt idx="52">
                  <c:v>3.46</c:v>
                </c:pt>
                <c:pt idx="53">
                  <c:v>3.48</c:v>
                </c:pt>
                <c:pt idx="54">
                  <c:v>3.55</c:v>
                </c:pt>
                <c:pt idx="55">
                  <c:v>3.65</c:v>
                </c:pt>
                <c:pt idx="56">
                  <c:v>3.76</c:v>
                </c:pt>
                <c:pt idx="57">
                  <c:v>3.84</c:v>
                </c:pt>
                <c:pt idx="58">
                  <c:v>3.88</c:v>
                </c:pt>
                <c:pt idx="59">
                  <c:v>3.85</c:v>
                </c:pt>
                <c:pt idx="60">
                  <c:v>3.73</c:v>
                </c:pt>
                <c:pt idx="61">
                  <c:v>3.52</c:v>
                </c:pt>
                <c:pt idx="62">
                  <c:v>3.23</c:v>
                </c:pt>
                <c:pt idx="63">
                  <c:v>2.87</c:v>
                </c:pt>
                <c:pt idx="64">
                  <c:v>2.4700000000000002</c:v>
                </c:pt>
                <c:pt idx="65">
                  <c:v>2.06</c:v>
                </c:pt>
                <c:pt idx="66">
                  <c:v>1.65</c:v>
                </c:pt>
                <c:pt idx="67">
                  <c:v>1.28</c:v>
                </c:pt>
                <c:pt idx="68">
                  <c:v>0.94</c:v>
                </c:pt>
                <c:pt idx="69">
                  <c:v>0.66</c:v>
                </c:pt>
                <c:pt idx="70">
                  <c:v>0.44</c:v>
                </c:pt>
                <c:pt idx="71">
                  <c:v>0.27</c:v>
                </c:pt>
                <c:pt idx="72">
                  <c:v>0.15</c:v>
                </c:pt>
                <c:pt idx="73">
                  <c:v>7.0000000000000007E-2</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D-B56A-7F4D-A710-D901D032E42E}"/>
            </c:ext>
          </c:extLst>
        </c:ser>
        <c:ser>
          <c:idx val="30"/>
          <c:order val="30"/>
          <c:spPr>
            <a:ln w="19050" cap="rnd">
              <a:solidFill>
                <a:schemeClr val="accent2">
                  <a:tint val="5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[2]Feuil2!$L$39:$DH$39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0.3</c:v>
                </c:pt>
                <c:pt idx="33">
                  <c:v>0.38</c:v>
                </c:pt>
                <c:pt idx="34">
                  <c:v>0.46</c:v>
                </c:pt>
                <c:pt idx="35">
                  <c:v>0.56000000000000005</c:v>
                </c:pt>
                <c:pt idx="36">
                  <c:v>0.71</c:v>
                </c:pt>
                <c:pt idx="37">
                  <c:v>0.94</c:v>
                </c:pt>
                <c:pt idx="38">
                  <c:v>1.23</c:v>
                </c:pt>
                <c:pt idx="39">
                  <c:v>1.56</c:v>
                </c:pt>
                <c:pt idx="40">
                  <c:v>1.89</c:v>
                </c:pt>
                <c:pt idx="41">
                  <c:v>2.23</c:v>
                </c:pt>
                <c:pt idx="42">
                  <c:v>2.59</c:v>
                </c:pt>
                <c:pt idx="43">
                  <c:v>2.96</c:v>
                </c:pt>
                <c:pt idx="44">
                  <c:v>3.29</c:v>
                </c:pt>
                <c:pt idx="45">
                  <c:v>3.51</c:v>
                </c:pt>
                <c:pt idx="46">
                  <c:v>3.61</c:v>
                </c:pt>
                <c:pt idx="47">
                  <c:v>3.61</c:v>
                </c:pt>
                <c:pt idx="48">
                  <c:v>3.56</c:v>
                </c:pt>
                <c:pt idx="49">
                  <c:v>3.48</c:v>
                </c:pt>
                <c:pt idx="50">
                  <c:v>3.41</c:v>
                </c:pt>
                <c:pt idx="51">
                  <c:v>3.36</c:v>
                </c:pt>
                <c:pt idx="52">
                  <c:v>3.36</c:v>
                </c:pt>
                <c:pt idx="53">
                  <c:v>3.41</c:v>
                </c:pt>
                <c:pt idx="54">
                  <c:v>3.5</c:v>
                </c:pt>
                <c:pt idx="55">
                  <c:v>3.62</c:v>
                </c:pt>
                <c:pt idx="56">
                  <c:v>3.75</c:v>
                </c:pt>
                <c:pt idx="57">
                  <c:v>3.86</c:v>
                </c:pt>
                <c:pt idx="58">
                  <c:v>3.92</c:v>
                </c:pt>
                <c:pt idx="59">
                  <c:v>3.92</c:v>
                </c:pt>
                <c:pt idx="60">
                  <c:v>3.83</c:v>
                </c:pt>
                <c:pt idx="61">
                  <c:v>3.65</c:v>
                </c:pt>
                <c:pt idx="62">
                  <c:v>3.4</c:v>
                </c:pt>
                <c:pt idx="63">
                  <c:v>3.07</c:v>
                </c:pt>
                <c:pt idx="64">
                  <c:v>2.71</c:v>
                </c:pt>
                <c:pt idx="65">
                  <c:v>2.3199999999999998</c:v>
                </c:pt>
                <c:pt idx="66">
                  <c:v>1.93</c:v>
                </c:pt>
                <c:pt idx="67">
                  <c:v>1.57</c:v>
                </c:pt>
                <c:pt idx="68">
                  <c:v>1.24</c:v>
                </c:pt>
                <c:pt idx="69">
                  <c:v>0.95</c:v>
                </c:pt>
                <c:pt idx="70">
                  <c:v>0.71</c:v>
                </c:pt>
                <c:pt idx="71">
                  <c:v>0.52</c:v>
                </c:pt>
                <c:pt idx="72">
                  <c:v>0.36</c:v>
                </c:pt>
                <c:pt idx="73">
                  <c:v>0.24</c:v>
                </c:pt>
                <c:pt idx="74">
                  <c:v>0.15</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E-B56A-7F4D-A710-D901D032E42E}"/>
            </c:ext>
          </c:extLst>
        </c:ser>
        <c:ser>
          <c:idx val="31"/>
          <c:order val="31"/>
          <c:spPr>
            <a:ln w="19050" cap="rnd">
              <a:solidFill>
                <a:schemeClr val="accent2">
                  <a:tint val="6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[2]Feuil2!$L$40:$DH$40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0.2</c:v>
                </c:pt>
                <c:pt idx="32">
                  <c:v>0.31</c:v>
                </c:pt>
                <c:pt idx="33">
                  <c:v>0.41</c:v>
                </c:pt>
                <c:pt idx="34">
                  <c:v>0.5</c:v>
                </c:pt>
                <c:pt idx="35">
                  <c:v>0.62</c:v>
                </c:pt>
                <c:pt idx="36">
                  <c:v>0.79</c:v>
                </c:pt>
                <c:pt idx="37">
                  <c:v>1.06</c:v>
                </c:pt>
                <c:pt idx="38">
                  <c:v>1.39</c:v>
                </c:pt>
                <c:pt idx="39">
                  <c:v>1.76</c:v>
                </c:pt>
                <c:pt idx="40">
                  <c:v>2.14</c:v>
                </c:pt>
                <c:pt idx="41">
                  <c:v>2.5099999999999998</c:v>
                </c:pt>
                <c:pt idx="42">
                  <c:v>2.91</c:v>
                </c:pt>
                <c:pt idx="43">
                  <c:v>3.31</c:v>
                </c:pt>
                <c:pt idx="44">
                  <c:v>3.67</c:v>
                </c:pt>
                <c:pt idx="45">
                  <c:v>3.91</c:v>
                </c:pt>
                <c:pt idx="46">
                  <c:v>4.01</c:v>
                </c:pt>
                <c:pt idx="47">
                  <c:v>3.99</c:v>
                </c:pt>
                <c:pt idx="48">
                  <c:v>3.92</c:v>
                </c:pt>
                <c:pt idx="49">
                  <c:v>3.82</c:v>
                </c:pt>
                <c:pt idx="50">
                  <c:v>3.73</c:v>
                </c:pt>
                <c:pt idx="51">
                  <c:v>3.66</c:v>
                </c:pt>
                <c:pt idx="52">
                  <c:v>3.65</c:v>
                </c:pt>
                <c:pt idx="53">
                  <c:v>3.68</c:v>
                </c:pt>
                <c:pt idx="54">
                  <c:v>3.75</c:v>
                </c:pt>
                <c:pt idx="55">
                  <c:v>3.84</c:v>
                </c:pt>
                <c:pt idx="56">
                  <c:v>3.92</c:v>
                </c:pt>
                <c:pt idx="57">
                  <c:v>3.96</c:v>
                </c:pt>
                <c:pt idx="58">
                  <c:v>3.92</c:v>
                </c:pt>
                <c:pt idx="59">
                  <c:v>3.8</c:v>
                </c:pt>
                <c:pt idx="60">
                  <c:v>3.59</c:v>
                </c:pt>
                <c:pt idx="61">
                  <c:v>3.28</c:v>
                </c:pt>
                <c:pt idx="62">
                  <c:v>2.9</c:v>
                </c:pt>
                <c:pt idx="63">
                  <c:v>2.4700000000000002</c:v>
                </c:pt>
                <c:pt idx="64">
                  <c:v>2.04</c:v>
                </c:pt>
                <c:pt idx="65">
                  <c:v>1.62</c:v>
                </c:pt>
                <c:pt idx="66">
                  <c:v>1.26</c:v>
                </c:pt>
                <c:pt idx="67">
                  <c:v>0.95</c:v>
                </c:pt>
                <c:pt idx="68">
                  <c:v>0.7</c:v>
                </c:pt>
                <c:pt idx="69">
                  <c:v>0.52</c:v>
                </c:pt>
                <c:pt idx="70">
                  <c:v>0.38</c:v>
                </c:pt>
                <c:pt idx="71">
                  <c:v>0.28999999999999998</c:v>
                </c:pt>
                <c:pt idx="72">
                  <c:v>0.23</c:v>
                </c:pt>
                <c:pt idx="73">
                  <c:v>0.18</c:v>
                </c:pt>
                <c:pt idx="74">
                  <c:v>0.14000000000000001</c:v>
                </c:pt>
                <c:pt idx="75">
                  <c:v>0.11</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1F-B56A-7F4D-A710-D901D032E42E}"/>
            </c:ext>
          </c:extLst>
        </c:ser>
        <c:ser>
          <c:idx val="32"/>
          <c:order val="32"/>
          <c:spPr>
            <a:ln w="19050" cap="rnd">
              <a:solidFill>
                <a:schemeClr val="accent2">
                  <a:tint val="6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[2]Feuil2!$L$41:$DH$41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0.27</c:v>
                </c:pt>
                <c:pt idx="33">
                  <c:v>0.36</c:v>
                </c:pt>
                <c:pt idx="34">
                  <c:v>0.45</c:v>
                </c:pt>
                <c:pt idx="35">
                  <c:v>0.56000000000000005</c:v>
                </c:pt>
                <c:pt idx="36">
                  <c:v>0.73</c:v>
                </c:pt>
                <c:pt idx="37">
                  <c:v>0.98</c:v>
                </c:pt>
                <c:pt idx="38">
                  <c:v>1.3</c:v>
                </c:pt>
                <c:pt idx="39">
                  <c:v>1.66</c:v>
                </c:pt>
                <c:pt idx="40">
                  <c:v>2.02</c:v>
                </c:pt>
                <c:pt idx="41">
                  <c:v>2.38</c:v>
                </c:pt>
                <c:pt idx="42">
                  <c:v>2.77</c:v>
                </c:pt>
                <c:pt idx="43">
                  <c:v>3.16</c:v>
                </c:pt>
                <c:pt idx="44">
                  <c:v>3.51</c:v>
                </c:pt>
                <c:pt idx="45">
                  <c:v>3.74</c:v>
                </c:pt>
                <c:pt idx="46">
                  <c:v>3.83</c:v>
                </c:pt>
                <c:pt idx="47">
                  <c:v>3.79</c:v>
                </c:pt>
                <c:pt idx="48">
                  <c:v>3.7</c:v>
                </c:pt>
                <c:pt idx="49">
                  <c:v>3.56</c:v>
                </c:pt>
                <c:pt idx="50">
                  <c:v>3.43</c:v>
                </c:pt>
                <c:pt idx="51">
                  <c:v>3.33</c:v>
                </c:pt>
                <c:pt idx="52">
                  <c:v>3.28</c:v>
                </c:pt>
                <c:pt idx="53">
                  <c:v>3.28</c:v>
                </c:pt>
                <c:pt idx="54">
                  <c:v>3.34</c:v>
                </c:pt>
                <c:pt idx="55">
                  <c:v>3.44</c:v>
                </c:pt>
                <c:pt idx="56">
                  <c:v>3.56</c:v>
                </c:pt>
                <c:pt idx="57">
                  <c:v>3.67</c:v>
                </c:pt>
                <c:pt idx="58">
                  <c:v>3.74</c:v>
                </c:pt>
                <c:pt idx="59">
                  <c:v>3.75</c:v>
                </c:pt>
                <c:pt idx="60">
                  <c:v>3.67</c:v>
                </c:pt>
                <c:pt idx="61">
                  <c:v>3.51</c:v>
                </c:pt>
                <c:pt idx="62">
                  <c:v>3.26</c:v>
                </c:pt>
                <c:pt idx="63">
                  <c:v>2.94</c:v>
                </c:pt>
                <c:pt idx="64">
                  <c:v>2.58</c:v>
                </c:pt>
                <c:pt idx="65">
                  <c:v>2.2000000000000002</c:v>
                </c:pt>
                <c:pt idx="66">
                  <c:v>1.83</c:v>
                </c:pt>
                <c:pt idx="67">
                  <c:v>1.48</c:v>
                </c:pt>
                <c:pt idx="68">
                  <c:v>1.17</c:v>
                </c:pt>
                <c:pt idx="69">
                  <c:v>0.91</c:v>
                </c:pt>
                <c:pt idx="70">
                  <c:v>0.7</c:v>
                </c:pt>
                <c:pt idx="71">
                  <c:v>0.54</c:v>
                </c:pt>
                <c:pt idx="72">
                  <c:v>0.41</c:v>
                </c:pt>
                <c:pt idx="73">
                  <c:v>0.31</c:v>
                </c:pt>
                <c:pt idx="74">
                  <c:v>0.23</c:v>
                </c:pt>
                <c:pt idx="75">
                  <c:v>0.17</c:v>
                </c:pt>
                <c:pt idx="76">
                  <c:v>0.13</c:v>
                </c:pt>
                <c:pt idx="77">
                  <c:v>0.09</c:v>
                </c:pt>
                <c:pt idx="78">
                  <c:v>0.03</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0-B56A-7F4D-A710-D901D032E42E}"/>
            </c:ext>
          </c:extLst>
        </c:ser>
        <c:ser>
          <c:idx val="33"/>
          <c:order val="33"/>
          <c:spPr>
            <a:ln w="19050" cap="rnd">
              <a:solidFill>
                <a:schemeClr val="accent2">
                  <a:tint val="6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[2]Feuil2!$L$42:$DH$42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0.17</c:v>
                </c:pt>
                <c:pt idx="32">
                  <c:v>0.28000000000000003</c:v>
                </c:pt>
                <c:pt idx="33">
                  <c:v>0.39</c:v>
                </c:pt>
                <c:pt idx="34">
                  <c:v>0.49</c:v>
                </c:pt>
                <c:pt idx="35">
                  <c:v>0.61</c:v>
                </c:pt>
                <c:pt idx="36">
                  <c:v>0.79</c:v>
                </c:pt>
                <c:pt idx="37">
                  <c:v>1.05</c:v>
                </c:pt>
                <c:pt idx="38">
                  <c:v>1.39</c:v>
                </c:pt>
                <c:pt idx="39">
                  <c:v>1.76</c:v>
                </c:pt>
                <c:pt idx="40">
                  <c:v>2.13</c:v>
                </c:pt>
                <c:pt idx="41">
                  <c:v>2.5099999999999998</c:v>
                </c:pt>
                <c:pt idx="42">
                  <c:v>2.91</c:v>
                </c:pt>
                <c:pt idx="43">
                  <c:v>3.32</c:v>
                </c:pt>
                <c:pt idx="44">
                  <c:v>3.69</c:v>
                </c:pt>
                <c:pt idx="45">
                  <c:v>3.94</c:v>
                </c:pt>
                <c:pt idx="46">
                  <c:v>4.04</c:v>
                </c:pt>
                <c:pt idx="47">
                  <c:v>4.03</c:v>
                </c:pt>
                <c:pt idx="48">
                  <c:v>3.95</c:v>
                </c:pt>
                <c:pt idx="49">
                  <c:v>3.85</c:v>
                </c:pt>
                <c:pt idx="50">
                  <c:v>3.75</c:v>
                </c:pt>
                <c:pt idx="51">
                  <c:v>3.68</c:v>
                </c:pt>
                <c:pt idx="52">
                  <c:v>3.66</c:v>
                </c:pt>
                <c:pt idx="53">
                  <c:v>3.68</c:v>
                </c:pt>
                <c:pt idx="54">
                  <c:v>3.75</c:v>
                </c:pt>
                <c:pt idx="55">
                  <c:v>3.83</c:v>
                </c:pt>
                <c:pt idx="56">
                  <c:v>3.91</c:v>
                </c:pt>
                <c:pt idx="57">
                  <c:v>3.95</c:v>
                </c:pt>
                <c:pt idx="58">
                  <c:v>3.93</c:v>
                </c:pt>
                <c:pt idx="59">
                  <c:v>3.82</c:v>
                </c:pt>
                <c:pt idx="60">
                  <c:v>3.62</c:v>
                </c:pt>
                <c:pt idx="61">
                  <c:v>3.31</c:v>
                </c:pt>
                <c:pt idx="62">
                  <c:v>2.94</c:v>
                </c:pt>
                <c:pt idx="63">
                  <c:v>2.5099999999999998</c:v>
                </c:pt>
                <c:pt idx="64">
                  <c:v>2.0699999999999998</c:v>
                </c:pt>
                <c:pt idx="65">
                  <c:v>1.65</c:v>
                </c:pt>
                <c:pt idx="66">
                  <c:v>1.27</c:v>
                </c:pt>
                <c:pt idx="67">
                  <c:v>0.95</c:v>
                </c:pt>
                <c:pt idx="68">
                  <c:v>0.69</c:v>
                </c:pt>
                <c:pt idx="69">
                  <c:v>0.5</c:v>
                </c:pt>
                <c:pt idx="70">
                  <c:v>0.36</c:v>
                </c:pt>
                <c:pt idx="71">
                  <c:v>0.27</c:v>
                </c:pt>
                <c:pt idx="72">
                  <c:v>0.2</c:v>
                </c:pt>
                <c:pt idx="73">
                  <c:v>0.15</c:v>
                </c:pt>
                <c:pt idx="74">
                  <c:v>0.11</c:v>
                </c:pt>
                <c:pt idx="75">
                  <c:v>7.0000000000000007E-2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1-B56A-7F4D-A710-D901D032E42E}"/>
            </c:ext>
          </c:extLst>
        </c:ser>
        <c:ser>
          <c:idx val="34"/>
          <c:order val="34"/>
          <c:spPr>
            <a:ln w="19050" cap="rnd">
              <a:solidFill>
                <a:schemeClr val="accent2">
                  <a:tint val="6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[2]Feuil2!$L$43:$DH$43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0.28999999999999998</c:v>
                </c:pt>
                <c:pt idx="33">
                  <c:v>0.39</c:v>
                </c:pt>
                <c:pt idx="34">
                  <c:v>0.48</c:v>
                </c:pt>
                <c:pt idx="35">
                  <c:v>0.59</c:v>
                </c:pt>
                <c:pt idx="36">
                  <c:v>0.76</c:v>
                </c:pt>
                <c:pt idx="37">
                  <c:v>1.01</c:v>
                </c:pt>
                <c:pt idx="38">
                  <c:v>1.33</c:v>
                </c:pt>
                <c:pt idx="39">
                  <c:v>1.68</c:v>
                </c:pt>
                <c:pt idx="40">
                  <c:v>2.04</c:v>
                </c:pt>
                <c:pt idx="41">
                  <c:v>2.41</c:v>
                </c:pt>
                <c:pt idx="42">
                  <c:v>2.79</c:v>
                </c:pt>
                <c:pt idx="43">
                  <c:v>3.19</c:v>
                </c:pt>
                <c:pt idx="44">
                  <c:v>3.54</c:v>
                </c:pt>
                <c:pt idx="45">
                  <c:v>3.77</c:v>
                </c:pt>
                <c:pt idx="46">
                  <c:v>3.87</c:v>
                </c:pt>
                <c:pt idx="47">
                  <c:v>3.85</c:v>
                </c:pt>
                <c:pt idx="48">
                  <c:v>3.77</c:v>
                </c:pt>
                <c:pt idx="49">
                  <c:v>3.66</c:v>
                </c:pt>
                <c:pt idx="50">
                  <c:v>3.55</c:v>
                </c:pt>
                <c:pt idx="51">
                  <c:v>3.47</c:v>
                </c:pt>
                <c:pt idx="52">
                  <c:v>3.43</c:v>
                </c:pt>
                <c:pt idx="53">
                  <c:v>3.44</c:v>
                </c:pt>
                <c:pt idx="54">
                  <c:v>3.49</c:v>
                </c:pt>
                <c:pt idx="55">
                  <c:v>3.57</c:v>
                </c:pt>
                <c:pt idx="56">
                  <c:v>3.66</c:v>
                </c:pt>
                <c:pt idx="57">
                  <c:v>3.71</c:v>
                </c:pt>
                <c:pt idx="58">
                  <c:v>3.73</c:v>
                </c:pt>
                <c:pt idx="59">
                  <c:v>3.67</c:v>
                </c:pt>
                <c:pt idx="60">
                  <c:v>3.54</c:v>
                </c:pt>
                <c:pt idx="61">
                  <c:v>3.32</c:v>
                </c:pt>
                <c:pt idx="62">
                  <c:v>3.04</c:v>
                </c:pt>
                <c:pt idx="63">
                  <c:v>2.72</c:v>
                </c:pt>
                <c:pt idx="64">
                  <c:v>2.37</c:v>
                </c:pt>
                <c:pt idx="65">
                  <c:v>2.02</c:v>
                </c:pt>
                <c:pt idx="66">
                  <c:v>1.68</c:v>
                </c:pt>
                <c:pt idx="67">
                  <c:v>1.38</c:v>
                </c:pt>
                <c:pt idx="68">
                  <c:v>1.1100000000000001</c:v>
                </c:pt>
                <c:pt idx="69">
                  <c:v>0.89</c:v>
                </c:pt>
                <c:pt idx="70">
                  <c:v>0.7</c:v>
                </c:pt>
                <c:pt idx="71">
                  <c:v>0.54</c:v>
                </c:pt>
                <c:pt idx="72">
                  <c:v>0.41</c:v>
                </c:pt>
                <c:pt idx="73">
                  <c:v>0.3</c:v>
                </c:pt>
                <c:pt idx="74">
                  <c:v>0.22</c:v>
                </c:pt>
                <c:pt idx="75">
                  <c:v>0.15</c:v>
                </c:pt>
                <c:pt idx="76">
                  <c:v>0.11</c:v>
                </c:pt>
                <c:pt idx="77">
                  <c:v>0.06</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2-B56A-7F4D-A710-D901D032E42E}"/>
            </c:ext>
          </c:extLst>
        </c:ser>
        <c:ser>
          <c:idx val="35"/>
          <c:order val="35"/>
          <c:spPr>
            <a:ln w="19050" cap="rnd">
              <a:solidFill>
                <a:schemeClr val="accent2">
                  <a:tint val="6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[2]Feuil2!$L$44:$DH$44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c:v>
                </c:pt>
                <c:pt idx="32">
                  <c:v>0.31</c:v>
                </c:pt>
                <c:pt idx="33">
                  <c:v>0.41</c:v>
                </c:pt>
                <c:pt idx="34">
                  <c:v>0.49</c:v>
                </c:pt>
                <c:pt idx="35">
                  <c:v>0.59</c:v>
                </c:pt>
                <c:pt idx="36">
                  <c:v>0.75</c:v>
                </c:pt>
                <c:pt idx="37">
                  <c:v>1</c:v>
                </c:pt>
                <c:pt idx="38">
                  <c:v>1.31</c:v>
                </c:pt>
                <c:pt idx="39">
                  <c:v>1.66</c:v>
                </c:pt>
                <c:pt idx="40">
                  <c:v>2.0099999999999998</c:v>
                </c:pt>
                <c:pt idx="41">
                  <c:v>2.37</c:v>
                </c:pt>
                <c:pt idx="42">
                  <c:v>2.75</c:v>
                </c:pt>
                <c:pt idx="43">
                  <c:v>3.14</c:v>
                </c:pt>
                <c:pt idx="44">
                  <c:v>3.49</c:v>
                </c:pt>
                <c:pt idx="45">
                  <c:v>3.72</c:v>
                </c:pt>
                <c:pt idx="46">
                  <c:v>3.81</c:v>
                </c:pt>
                <c:pt idx="47">
                  <c:v>3.79</c:v>
                </c:pt>
                <c:pt idx="48">
                  <c:v>3.71</c:v>
                </c:pt>
                <c:pt idx="49">
                  <c:v>3.6</c:v>
                </c:pt>
                <c:pt idx="50">
                  <c:v>3.5</c:v>
                </c:pt>
                <c:pt idx="51">
                  <c:v>3.43</c:v>
                </c:pt>
                <c:pt idx="52">
                  <c:v>3.4</c:v>
                </c:pt>
                <c:pt idx="53">
                  <c:v>3.43</c:v>
                </c:pt>
                <c:pt idx="54">
                  <c:v>3.5</c:v>
                </c:pt>
                <c:pt idx="55">
                  <c:v>3.6</c:v>
                </c:pt>
                <c:pt idx="56">
                  <c:v>3.71</c:v>
                </c:pt>
                <c:pt idx="57">
                  <c:v>3.8</c:v>
                </c:pt>
                <c:pt idx="58">
                  <c:v>3.85</c:v>
                </c:pt>
                <c:pt idx="59">
                  <c:v>3.82</c:v>
                </c:pt>
                <c:pt idx="60">
                  <c:v>3.7</c:v>
                </c:pt>
                <c:pt idx="61">
                  <c:v>3.5</c:v>
                </c:pt>
                <c:pt idx="62">
                  <c:v>3.21</c:v>
                </c:pt>
                <c:pt idx="63">
                  <c:v>2.87</c:v>
                </c:pt>
                <c:pt idx="64">
                  <c:v>2.48</c:v>
                </c:pt>
                <c:pt idx="65">
                  <c:v>2.09</c:v>
                </c:pt>
                <c:pt idx="66">
                  <c:v>1.71</c:v>
                </c:pt>
                <c:pt idx="67">
                  <c:v>1.37</c:v>
                </c:pt>
                <c:pt idx="68">
                  <c:v>1.07</c:v>
                </c:pt>
                <c:pt idx="69">
                  <c:v>0.82</c:v>
                </c:pt>
                <c:pt idx="70">
                  <c:v>0.62</c:v>
                </c:pt>
                <c:pt idx="71">
                  <c:v>0.46</c:v>
                </c:pt>
                <c:pt idx="72">
                  <c:v>0.33</c:v>
                </c:pt>
                <c:pt idx="73">
                  <c:v>0.24</c:v>
                </c:pt>
                <c:pt idx="74">
                  <c:v>0.16</c:v>
                </c:pt>
                <c:pt idx="75">
                  <c:v>0.1</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3-B56A-7F4D-A710-D901D032E42E}"/>
            </c:ext>
          </c:extLst>
        </c:ser>
        <c:ser>
          <c:idx val="36"/>
          <c:order val="36"/>
          <c:spPr>
            <a:ln w="19050" cap="rnd">
              <a:solidFill>
                <a:schemeClr val="accent2">
                  <a:tint val="6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[2]Feuil2!$L$45:$DH$45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0.2</c:v>
                </c:pt>
                <c:pt idx="32">
                  <c:v>0.31</c:v>
                </c:pt>
                <c:pt idx="33">
                  <c:v>0.42</c:v>
                </c:pt>
                <c:pt idx="34">
                  <c:v>0.51</c:v>
                </c:pt>
                <c:pt idx="35">
                  <c:v>0.62</c:v>
                </c:pt>
                <c:pt idx="36">
                  <c:v>0.79</c:v>
                </c:pt>
                <c:pt idx="37">
                  <c:v>1.04</c:v>
                </c:pt>
                <c:pt idx="38">
                  <c:v>1.37</c:v>
                </c:pt>
                <c:pt idx="39">
                  <c:v>1.74</c:v>
                </c:pt>
                <c:pt idx="40">
                  <c:v>2.12</c:v>
                </c:pt>
                <c:pt idx="41">
                  <c:v>2.4900000000000002</c:v>
                </c:pt>
                <c:pt idx="42">
                  <c:v>2.9</c:v>
                </c:pt>
                <c:pt idx="43">
                  <c:v>3.31</c:v>
                </c:pt>
                <c:pt idx="44">
                  <c:v>3.68</c:v>
                </c:pt>
                <c:pt idx="45">
                  <c:v>3.92</c:v>
                </c:pt>
                <c:pt idx="46">
                  <c:v>4.0199999999999996</c:v>
                </c:pt>
                <c:pt idx="47">
                  <c:v>3.99</c:v>
                </c:pt>
                <c:pt idx="48">
                  <c:v>3.9</c:v>
                </c:pt>
                <c:pt idx="49">
                  <c:v>3.77</c:v>
                </c:pt>
                <c:pt idx="50">
                  <c:v>3.64</c:v>
                </c:pt>
                <c:pt idx="51">
                  <c:v>3.54</c:v>
                </c:pt>
                <c:pt idx="52">
                  <c:v>3.49</c:v>
                </c:pt>
                <c:pt idx="53">
                  <c:v>3.48</c:v>
                </c:pt>
                <c:pt idx="54">
                  <c:v>3.52</c:v>
                </c:pt>
                <c:pt idx="55">
                  <c:v>3.59</c:v>
                </c:pt>
                <c:pt idx="56">
                  <c:v>3.67</c:v>
                </c:pt>
                <c:pt idx="57">
                  <c:v>3.72</c:v>
                </c:pt>
                <c:pt idx="58">
                  <c:v>3.72</c:v>
                </c:pt>
                <c:pt idx="59">
                  <c:v>3.65</c:v>
                </c:pt>
                <c:pt idx="60">
                  <c:v>3.5</c:v>
                </c:pt>
                <c:pt idx="61">
                  <c:v>3.27</c:v>
                </c:pt>
                <c:pt idx="62">
                  <c:v>2.97</c:v>
                </c:pt>
                <c:pt idx="63">
                  <c:v>2.62</c:v>
                </c:pt>
                <c:pt idx="64">
                  <c:v>2.25</c:v>
                </c:pt>
                <c:pt idx="65">
                  <c:v>1.88</c:v>
                </c:pt>
                <c:pt idx="66">
                  <c:v>1.53</c:v>
                </c:pt>
                <c:pt idx="67">
                  <c:v>1.22</c:v>
                </c:pt>
                <c:pt idx="68">
                  <c:v>0.96</c:v>
                </c:pt>
                <c:pt idx="69">
                  <c:v>0.74</c:v>
                </c:pt>
                <c:pt idx="70">
                  <c:v>0.56999999999999995</c:v>
                </c:pt>
                <c:pt idx="71">
                  <c:v>0.44</c:v>
                </c:pt>
                <c:pt idx="72">
                  <c:v>0.32</c:v>
                </c:pt>
                <c:pt idx="73">
                  <c:v>0.23</c:v>
                </c:pt>
                <c:pt idx="74">
                  <c:v>0.16</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4-B56A-7F4D-A710-D901D032E42E}"/>
            </c:ext>
          </c:extLst>
        </c:ser>
        <c:ser>
          <c:idx val="37"/>
          <c:order val="37"/>
          <c:spPr>
            <a:ln w="19050" cap="rnd">
              <a:solidFill>
                <a:schemeClr val="accent2">
                  <a:tint val="6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[2]Feuil2!$L$46:$DH$46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0.28999999999999998</c:v>
                </c:pt>
                <c:pt idx="33">
                  <c:v>0.39</c:v>
                </c:pt>
                <c:pt idx="34">
                  <c:v>0.48</c:v>
                </c:pt>
                <c:pt idx="35">
                  <c:v>0.59</c:v>
                </c:pt>
                <c:pt idx="36">
                  <c:v>0.76</c:v>
                </c:pt>
                <c:pt idx="37">
                  <c:v>1.01</c:v>
                </c:pt>
                <c:pt idx="38">
                  <c:v>1.33</c:v>
                </c:pt>
                <c:pt idx="39">
                  <c:v>1.68</c:v>
                </c:pt>
                <c:pt idx="40">
                  <c:v>2.04</c:v>
                </c:pt>
                <c:pt idx="41">
                  <c:v>2.39</c:v>
                </c:pt>
                <c:pt idx="42">
                  <c:v>2.76</c:v>
                </c:pt>
                <c:pt idx="43">
                  <c:v>3.14</c:v>
                </c:pt>
                <c:pt idx="44">
                  <c:v>3.47</c:v>
                </c:pt>
                <c:pt idx="45">
                  <c:v>3.69</c:v>
                </c:pt>
                <c:pt idx="46">
                  <c:v>3.78</c:v>
                </c:pt>
                <c:pt idx="47">
                  <c:v>3.76</c:v>
                </c:pt>
                <c:pt idx="48">
                  <c:v>3.69</c:v>
                </c:pt>
                <c:pt idx="49">
                  <c:v>3.59</c:v>
                </c:pt>
                <c:pt idx="50">
                  <c:v>3.5</c:v>
                </c:pt>
                <c:pt idx="51">
                  <c:v>3.44</c:v>
                </c:pt>
                <c:pt idx="52">
                  <c:v>3.43</c:v>
                </c:pt>
                <c:pt idx="53">
                  <c:v>3.47</c:v>
                </c:pt>
                <c:pt idx="54">
                  <c:v>3.56</c:v>
                </c:pt>
                <c:pt idx="55">
                  <c:v>3.68</c:v>
                </c:pt>
                <c:pt idx="56">
                  <c:v>3.79</c:v>
                </c:pt>
                <c:pt idx="57">
                  <c:v>3.88</c:v>
                </c:pt>
                <c:pt idx="58">
                  <c:v>3.92</c:v>
                </c:pt>
                <c:pt idx="59">
                  <c:v>3.87</c:v>
                </c:pt>
                <c:pt idx="60">
                  <c:v>3.73</c:v>
                </c:pt>
                <c:pt idx="61">
                  <c:v>3.5</c:v>
                </c:pt>
                <c:pt idx="62">
                  <c:v>3.18</c:v>
                </c:pt>
                <c:pt idx="63">
                  <c:v>2.8</c:v>
                </c:pt>
                <c:pt idx="64">
                  <c:v>2.39</c:v>
                </c:pt>
                <c:pt idx="65">
                  <c:v>1.98</c:v>
                </c:pt>
                <c:pt idx="66">
                  <c:v>1.6</c:v>
                </c:pt>
                <c:pt idx="67">
                  <c:v>1.26</c:v>
                </c:pt>
                <c:pt idx="68">
                  <c:v>0.97</c:v>
                </c:pt>
                <c:pt idx="69">
                  <c:v>0.75</c:v>
                </c:pt>
                <c:pt idx="70">
                  <c:v>0.56999999999999995</c:v>
                </c:pt>
                <c:pt idx="71">
                  <c:v>0.45</c:v>
                </c:pt>
                <c:pt idx="72">
                  <c:v>0.35</c:v>
                </c:pt>
                <c:pt idx="73">
                  <c:v>0.27</c:v>
                </c:pt>
                <c:pt idx="74">
                  <c:v>0.21</c:v>
                </c:pt>
                <c:pt idx="75">
                  <c:v>0.15</c:v>
                </c:pt>
                <c:pt idx="76">
                  <c:v>0.11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5-B56A-7F4D-A710-D901D032E42E}"/>
            </c:ext>
          </c:extLst>
        </c:ser>
        <c:ser>
          <c:idx val="38"/>
          <c:order val="38"/>
          <c:spPr>
            <a:ln w="19050" cap="rnd">
              <a:solidFill>
                <a:schemeClr val="accent2">
                  <a:tint val="6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[2]Feuil2!$L$47:$DH$47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0.28999999999999998</c:v>
                </c:pt>
                <c:pt idx="33">
                  <c:v>0.4</c:v>
                </c:pt>
                <c:pt idx="34">
                  <c:v>0.49</c:v>
                </c:pt>
                <c:pt idx="35">
                  <c:v>0.61</c:v>
                </c:pt>
                <c:pt idx="36">
                  <c:v>0.78</c:v>
                </c:pt>
                <c:pt idx="37">
                  <c:v>1.04</c:v>
                </c:pt>
                <c:pt idx="38">
                  <c:v>1.37</c:v>
                </c:pt>
                <c:pt idx="39">
                  <c:v>1.73</c:v>
                </c:pt>
                <c:pt idx="40">
                  <c:v>2.09</c:v>
                </c:pt>
                <c:pt idx="41">
                  <c:v>2.46</c:v>
                </c:pt>
                <c:pt idx="42">
                  <c:v>2.84</c:v>
                </c:pt>
                <c:pt idx="43">
                  <c:v>3.24</c:v>
                </c:pt>
                <c:pt idx="44">
                  <c:v>3.6</c:v>
                </c:pt>
                <c:pt idx="45">
                  <c:v>3.83</c:v>
                </c:pt>
                <c:pt idx="46">
                  <c:v>3.93</c:v>
                </c:pt>
                <c:pt idx="47">
                  <c:v>3.91</c:v>
                </c:pt>
                <c:pt idx="48">
                  <c:v>3.84</c:v>
                </c:pt>
                <c:pt idx="49">
                  <c:v>3.75</c:v>
                </c:pt>
                <c:pt idx="50">
                  <c:v>3.66</c:v>
                </c:pt>
                <c:pt idx="51">
                  <c:v>3.6</c:v>
                </c:pt>
                <c:pt idx="52">
                  <c:v>3.59</c:v>
                </c:pt>
                <c:pt idx="53">
                  <c:v>3.63</c:v>
                </c:pt>
                <c:pt idx="54">
                  <c:v>3.72</c:v>
                </c:pt>
                <c:pt idx="55">
                  <c:v>3.82</c:v>
                </c:pt>
                <c:pt idx="56">
                  <c:v>3.92</c:v>
                </c:pt>
                <c:pt idx="57">
                  <c:v>3.98</c:v>
                </c:pt>
                <c:pt idx="58">
                  <c:v>3.97</c:v>
                </c:pt>
                <c:pt idx="59">
                  <c:v>3.88</c:v>
                </c:pt>
                <c:pt idx="60">
                  <c:v>3.69</c:v>
                </c:pt>
                <c:pt idx="61">
                  <c:v>3.4</c:v>
                </c:pt>
                <c:pt idx="62">
                  <c:v>3.04</c:v>
                </c:pt>
                <c:pt idx="63">
                  <c:v>2.62</c:v>
                </c:pt>
                <c:pt idx="64">
                  <c:v>2.1800000000000002</c:v>
                </c:pt>
                <c:pt idx="65">
                  <c:v>1.75</c:v>
                </c:pt>
                <c:pt idx="66">
                  <c:v>1.36</c:v>
                </c:pt>
                <c:pt idx="67">
                  <c:v>1.02</c:v>
                </c:pt>
                <c:pt idx="68">
                  <c:v>0.75</c:v>
                </c:pt>
                <c:pt idx="69">
                  <c:v>0.55000000000000004</c:v>
                </c:pt>
                <c:pt idx="70">
                  <c:v>0.4</c:v>
                </c:pt>
                <c:pt idx="71">
                  <c:v>0.3</c:v>
                </c:pt>
                <c:pt idx="72">
                  <c:v>0.22</c:v>
                </c:pt>
                <c:pt idx="73">
                  <c:v>0.17</c:v>
                </c:pt>
                <c:pt idx="74">
                  <c:v>0.13</c:v>
                </c:pt>
                <c:pt idx="75">
                  <c:v>0.1</c:v>
                </c:pt>
                <c:pt idx="76">
                  <c:v>0.06</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6-B56A-7F4D-A710-D901D032E42E}"/>
            </c:ext>
          </c:extLst>
        </c:ser>
        <c:ser>
          <c:idx val="39"/>
          <c:order val="39"/>
          <c:spPr>
            <a:ln w="19050" cap="rnd">
              <a:solidFill>
                <a:schemeClr val="accent2">
                  <a:tint val="6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[2]Feuil2!$L$48:$DH$48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0.2</c:v>
                </c:pt>
                <c:pt idx="32">
                  <c:v>0.31</c:v>
                </c:pt>
                <c:pt idx="33">
                  <c:v>0.41</c:v>
                </c:pt>
                <c:pt idx="34">
                  <c:v>0.49</c:v>
                </c:pt>
                <c:pt idx="35">
                  <c:v>0.6</c:v>
                </c:pt>
                <c:pt idx="36">
                  <c:v>0.76</c:v>
                </c:pt>
                <c:pt idx="37">
                  <c:v>1.01</c:v>
                </c:pt>
                <c:pt idx="38">
                  <c:v>1.32</c:v>
                </c:pt>
                <c:pt idx="39">
                  <c:v>1.68</c:v>
                </c:pt>
                <c:pt idx="40">
                  <c:v>2.0299999999999998</c:v>
                </c:pt>
                <c:pt idx="41">
                  <c:v>2.39</c:v>
                </c:pt>
                <c:pt idx="42">
                  <c:v>2.78</c:v>
                </c:pt>
                <c:pt idx="43">
                  <c:v>3.18</c:v>
                </c:pt>
                <c:pt idx="44">
                  <c:v>3.52</c:v>
                </c:pt>
                <c:pt idx="45">
                  <c:v>3.75</c:v>
                </c:pt>
                <c:pt idx="46">
                  <c:v>3.83</c:v>
                </c:pt>
                <c:pt idx="47">
                  <c:v>3.8</c:v>
                </c:pt>
                <c:pt idx="48">
                  <c:v>3.69</c:v>
                </c:pt>
                <c:pt idx="49">
                  <c:v>3.56</c:v>
                </c:pt>
                <c:pt idx="50">
                  <c:v>3.42</c:v>
                </c:pt>
                <c:pt idx="51">
                  <c:v>3.31</c:v>
                </c:pt>
                <c:pt idx="52">
                  <c:v>3.25</c:v>
                </c:pt>
                <c:pt idx="53">
                  <c:v>3.24</c:v>
                </c:pt>
                <c:pt idx="54">
                  <c:v>3.29</c:v>
                </c:pt>
                <c:pt idx="55">
                  <c:v>3.38</c:v>
                </c:pt>
                <c:pt idx="56">
                  <c:v>3.49</c:v>
                </c:pt>
                <c:pt idx="57">
                  <c:v>3.59</c:v>
                </c:pt>
                <c:pt idx="58">
                  <c:v>3.66</c:v>
                </c:pt>
                <c:pt idx="59">
                  <c:v>3.68</c:v>
                </c:pt>
                <c:pt idx="60">
                  <c:v>3.62</c:v>
                </c:pt>
                <c:pt idx="61">
                  <c:v>3.48</c:v>
                </c:pt>
                <c:pt idx="62">
                  <c:v>3.26</c:v>
                </c:pt>
                <c:pt idx="63">
                  <c:v>2.97</c:v>
                </c:pt>
                <c:pt idx="64">
                  <c:v>2.63</c:v>
                </c:pt>
                <c:pt idx="65">
                  <c:v>2.2599999999999998</c:v>
                </c:pt>
                <c:pt idx="66">
                  <c:v>1.89</c:v>
                </c:pt>
                <c:pt idx="67">
                  <c:v>1.54</c:v>
                </c:pt>
                <c:pt idx="68">
                  <c:v>1.22</c:v>
                </c:pt>
                <c:pt idx="69">
                  <c:v>0.95</c:v>
                </c:pt>
                <c:pt idx="70">
                  <c:v>0.72</c:v>
                </c:pt>
                <c:pt idx="71">
                  <c:v>0.54</c:v>
                </c:pt>
                <c:pt idx="72">
                  <c:v>0.39</c:v>
                </c:pt>
                <c:pt idx="73">
                  <c:v>0.28000000000000003</c:v>
                </c:pt>
                <c:pt idx="74">
                  <c:v>0.2</c:v>
                </c:pt>
                <c:pt idx="75">
                  <c:v>0.14000000000000001</c:v>
                </c:pt>
                <c:pt idx="76">
                  <c:v>0.1</c:v>
                </c:pt>
                <c:pt idx="77">
                  <c:v>7.0000000000000007E-2</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7-B56A-7F4D-A710-D901D032E42E}"/>
            </c:ext>
          </c:extLst>
        </c:ser>
        <c:ser>
          <c:idx val="40"/>
          <c:order val="40"/>
          <c:spPr>
            <a:ln w="19050" cap="rnd">
              <a:solidFill>
                <a:schemeClr val="accent2">
                  <a:tint val="6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[2]Feuil2!$L$49:$DH$49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0.22</c:v>
                </c:pt>
                <c:pt idx="32">
                  <c:v>0.33</c:v>
                </c:pt>
                <c:pt idx="33">
                  <c:v>0.43</c:v>
                </c:pt>
                <c:pt idx="34">
                  <c:v>0.53</c:v>
                </c:pt>
                <c:pt idx="35">
                  <c:v>0.64</c:v>
                </c:pt>
                <c:pt idx="36">
                  <c:v>0.83</c:v>
                </c:pt>
                <c:pt idx="37">
                  <c:v>1.1000000000000001</c:v>
                </c:pt>
                <c:pt idx="38">
                  <c:v>1.45</c:v>
                </c:pt>
                <c:pt idx="39">
                  <c:v>1.84</c:v>
                </c:pt>
                <c:pt idx="40">
                  <c:v>2.23</c:v>
                </c:pt>
                <c:pt idx="41">
                  <c:v>2.63</c:v>
                </c:pt>
                <c:pt idx="42">
                  <c:v>3.04</c:v>
                </c:pt>
                <c:pt idx="43">
                  <c:v>3.46</c:v>
                </c:pt>
                <c:pt idx="44">
                  <c:v>3.82</c:v>
                </c:pt>
                <c:pt idx="45">
                  <c:v>4.05</c:v>
                </c:pt>
                <c:pt idx="46">
                  <c:v>4.13</c:v>
                </c:pt>
                <c:pt idx="47">
                  <c:v>4.09</c:v>
                </c:pt>
                <c:pt idx="48">
                  <c:v>3.98</c:v>
                </c:pt>
                <c:pt idx="49">
                  <c:v>3.84</c:v>
                </c:pt>
                <c:pt idx="50">
                  <c:v>3.7</c:v>
                </c:pt>
                <c:pt idx="51">
                  <c:v>3.59</c:v>
                </c:pt>
                <c:pt idx="52">
                  <c:v>3.53</c:v>
                </c:pt>
                <c:pt idx="53">
                  <c:v>3.53</c:v>
                </c:pt>
                <c:pt idx="54">
                  <c:v>3.57</c:v>
                </c:pt>
                <c:pt idx="55">
                  <c:v>3.64</c:v>
                </c:pt>
                <c:pt idx="56">
                  <c:v>3.71</c:v>
                </c:pt>
                <c:pt idx="57">
                  <c:v>3.76</c:v>
                </c:pt>
                <c:pt idx="58">
                  <c:v>3.75</c:v>
                </c:pt>
                <c:pt idx="59">
                  <c:v>3.67</c:v>
                </c:pt>
                <c:pt idx="60">
                  <c:v>3.5</c:v>
                </c:pt>
                <c:pt idx="61">
                  <c:v>3.23</c:v>
                </c:pt>
                <c:pt idx="62">
                  <c:v>2.89</c:v>
                </c:pt>
                <c:pt idx="63">
                  <c:v>2.5</c:v>
                </c:pt>
                <c:pt idx="64">
                  <c:v>2.09</c:v>
                </c:pt>
                <c:pt idx="65">
                  <c:v>1.68</c:v>
                </c:pt>
                <c:pt idx="66">
                  <c:v>1.31</c:v>
                </c:pt>
                <c:pt idx="67">
                  <c:v>0.99</c:v>
                </c:pt>
                <c:pt idx="68">
                  <c:v>0.72</c:v>
                </c:pt>
                <c:pt idx="69">
                  <c:v>0.52</c:v>
                </c:pt>
                <c:pt idx="70">
                  <c:v>0.38</c:v>
                </c:pt>
                <c:pt idx="71">
                  <c:v>0.28000000000000003</c:v>
                </c:pt>
                <c:pt idx="72">
                  <c:v>0.21</c:v>
                </c:pt>
                <c:pt idx="73">
                  <c:v>0.16</c:v>
                </c:pt>
                <c:pt idx="74">
                  <c:v>0.13</c:v>
                </c:pt>
                <c:pt idx="75">
                  <c:v>0.1</c:v>
                </c:pt>
                <c:pt idx="76">
                  <c:v>0.08</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8-B56A-7F4D-A710-D901D032E42E}"/>
            </c:ext>
          </c:extLst>
        </c:ser>
        <c:ser>
          <c:idx val="41"/>
          <c:order val="41"/>
          <c:spPr>
            <a:ln w="19050" cap="rnd">
              <a:solidFill>
                <a:schemeClr val="accent2">
                  <a:tint val="6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[2]Feuil2!$L$50:$DH$50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0.2</c:v>
                </c:pt>
                <c:pt idx="32">
                  <c:v>0.31</c:v>
                </c:pt>
                <c:pt idx="33">
                  <c:v>0.42</c:v>
                </c:pt>
                <c:pt idx="34">
                  <c:v>0.52</c:v>
                </c:pt>
                <c:pt idx="35">
                  <c:v>0.64</c:v>
                </c:pt>
                <c:pt idx="36">
                  <c:v>0.82</c:v>
                </c:pt>
                <c:pt idx="37">
                  <c:v>1.0900000000000001</c:v>
                </c:pt>
                <c:pt idx="38">
                  <c:v>1.43</c:v>
                </c:pt>
                <c:pt idx="39">
                  <c:v>1.82</c:v>
                </c:pt>
                <c:pt idx="40">
                  <c:v>2.2000000000000002</c:v>
                </c:pt>
                <c:pt idx="41">
                  <c:v>2.6</c:v>
                </c:pt>
                <c:pt idx="42">
                  <c:v>3.01</c:v>
                </c:pt>
                <c:pt idx="43">
                  <c:v>3.44</c:v>
                </c:pt>
                <c:pt idx="44">
                  <c:v>3.81</c:v>
                </c:pt>
                <c:pt idx="45">
                  <c:v>4.05</c:v>
                </c:pt>
                <c:pt idx="46">
                  <c:v>4.13</c:v>
                </c:pt>
                <c:pt idx="47">
                  <c:v>4.08</c:v>
                </c:pt>
                <c:pt idx="48">
                  <c:v>3.97</c:v>
                </c:pt>
                <c:pt idx="49">
                  <c:v>3.81</c:v>
                </c:pt>
                <c:pt idx="50">
                  <c:v>3.65</c:v>
                </c:pt>
                <c:pt idx="51">
                  <c:v>3.53</c:v>
                </c:pt>
                <c:pt idx="52">
                  <c:v>3.45</c:v>
                </c:pt>
                <c:pt idx="53">
                  <c:v>3.43</c:v>
                </c:pt>
                <c:pt idx="54">
                  <c:v>3.46</c:v>
                </c:pt>
                <c:pt idx="55">
                  <c:v>3.52</c:v>
                </c:pt>
                <c:pt idx="56">
                  <c:v>3.6</c:v>
                </c:pt>
                <c:pt idx="57">
                  <c:v>3.66</c:v>
                </c:pt>
                <c:pt idx="58">
                  <c:v>3.67</c:v>
                </c:pt>
                <c:pt idx="59">
                  <c:v>3.62</c:v>
                </c:pt>
                <c:pt idx="60">
                  <c:v>3.48</c:v>
                </c:pt>
                <c:pt idx="61">
                  <c:v>3.26</c:v>
                </c:pt>
                <c:pt idx="62">
                  <c:v>2.96</c:v>
                </c:pt>
                <c:pt idx="63">
                  <c:v>2.6</c:v>
                </c:pt>
                <c:pt idx="64">
                  <c:v>2.21</c:v>
                </c:pt>
                <c:pt idx="65">
                  <c:v>1.82</c:v>
                </c:pt>
                <c:pt idx="66">
                  <c:v>1.46</c:v>
                </c:pt>
                <c:pt idx="67">
                  <c:v>1.1299999999999999</c:v>
                </c:pt>
                <c:pt idx="68">
                  <c:v>0.86</c:v>
                </c:pt>
                <c:pt idx="69">
                  <c:v>0.64</c:v>
                </c:pt>
                <c:pt idx="70">
                  <c:v>0.48</c:v>
                </c:pt>
                <c:pt idx="71">
                  <c:v>0.35</c:v>
                </c:pt>
                <c:pt idx="72">
                  <c:v>0.26</c:v>
                </c:pt>
                <c:pt idx="73">
                  <c:v>0.19</c:v>
                </c:pt>
                <c:pt idx="74">
                  <c:v>0.13</c:v>
                </c:pt>
                <c:pt idx="75">
                  <c:v>0.09</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9-B56A-7F4D-A710-D901D032E42E}"/>
            </c:ext>
          </c:extLst>
        </c:ser>
        <c:ser>
          <c:idx val="42"/>
          <c:order val="42"/>
          <c:spPr>
            <a:ln w="19050" cap="rnd">
              <a:solidFill>
                <a:schemeClr val="accent2">
                  <a:tint val="7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[2]Feuil2!$L$51:$DH$51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0.12</c:v>
                </c:pt>
                <c:pt idx="31">
                  <c:v>0.23</c:v>
                </c:pt>
                <c:pt idx="32">
                  <c:v>0.34</c:v>
                </c:pt>
                <c:pt idx="33">
                  <c:v>0.43</c:v>
                </c:pt>
                <c:pt idx="34">
                  <c:v>0.51</c:v>
                </c:pt>
                <c:pt idx="35">
                  <c:v>0.61</c:v>
                </c:pt>
                <c:pt idx="36">
                  <c:v>0.78</c:v>
                </c:pt>
                <c:pt idx="37">
                  <c:v>1.02</c:v>
                </c:pt>
                <c:pt idx="38">
                  <c:v>1.35</c:v>
                </c:pt>
                <c:pt idx="39">
                  <c:v>1.71</c:v>
                </c:pt>
                <c:pt idx="40">
                  <c:v>2.0699999999999998</c:v>
                </c:pt>
                <c:pt idx="41">
                  <c:v>2.44</c:v>
                </c:pt>
                <c:pt idx="42">
                  <c:v>2.83</c:v>
                </c:pt>
                <c:pt idx="43">
                  <c:v>3.23</c:v>
                </c:pt>
                <c:pt idx="44">
                  <c:v>3.58</c:v>
                </c:pt>
                <c:pt idx="45">
                  <c:v>3.81</c:v>
                </c:pt>
                <c:pt idx="46">
                  <c:v>3.89</c:v>
                </c:pt>
                <c:pt idx="47">
                  <c:v>3.87</c:v>
                </c:pt>
                <c:pt idx="48">
                  <c:v>3.78</c:v>
                </c:pt>
                <c:pt idx="49">
                  <c:v>3.67</c:v>
                </c:pt>
                <c:pt idx="50">
                  <c:v>3.55</c:v>
                </c:pt>
                <c:pt idx="51">
                  <c:v>3.47</c:v>
                </c:pt>
                <c:pt idx="52">
                  <c:v>3.44</c:v>
                </c:pt>
                <c:pt idx="53">
                  <c:v>3.46</c:v>
                </c:pt>
                <c:pt idx="54">
                  <c:v>3.52</c:v>
                </c:pt>
                <c:pt idx="55">
                  <c:v>3.62</c:v>
                </c:pt>
                <c:pt idx="56">
                  <c:v>3.73</c:v>
                </c:pt>
                <c:pt idx="57">
                  <c:v>3.81</c:v>
                </c:pt>
                <c:pt idx="58">
                  <c:v>3.85</c:v>
                </c:pt>
                <c:pt idx="59">
                  <c:v>3.81</c:v>
                </c:pt>
                <c:pt idx="60">
                  <c:v>3.68</c:v>
                </c:pt>
                <c:pt idx="61">
                  <c:v>3.47</c:v>
                </c:pt>
                <c:pt idx="62">
                  <c:v>3.17</c:v>
                </c:pt>
                <c:pt idx="63">
                  <c:v>2.8</c:v>
                </c:pt>
                <c:pt idx="64">
                  <c:v>2.41</c:v>
                </c:pt>
                <c:pt idx="65">
                  <c:v>2</c:v>
                </c:pt>
                <c:pt idx="66">
                  <c:v>1.61</c:v>
                </c:pt>
                <c:pt idx="67">
                  <c:v>1.26</c:v>
                </c:pt>
                <c:pt idx="68">
                  <c:v>0.95</c:v>
                </c:pt>
                <c:pt idx="69">
                  <c:v>0.7</c:v>
                </c:pt>
                <c:pt idx="70">
                  <c:v>0.51</c:v>
                </c:pt>
                <c:pt idx="71">
                  <c:v>0.36</c:v>
                </c:pt>
                <c:pt idx="72">
                  <c:v>0.25</c:v>
                </c:pt>
                <c:pt idx="73">
                  <c:v>0.17</c:v>
                </c:pt>
                <c:pt idx="74">
                  <c:v>0.1</c:v>
                </c:pt>
                <c:pt idx="75">
                  <c:v>0.04</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A-B56A-7F4D-A710-D901D032E42E}"/>
            </c:ext>
          </c:extLst>
        </c:ser>
        <c:ser>
          <c:idx val="43"/>
          <c:order val="43"/>
          <c:spPr>
            <a:ln w="19050" cap="rnd">
              <a:solidFill>
                <a:schemeClr val="accent2">
                  <a:tint val="7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[2]Feuil2!$L$52:$DH$52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0.28999999999999998</c:v>
                </c:pt>
                <c:pt idx="33">
                  <c:v>0.39</c:v>
                </c:pt>
                <c:pt idx="34">
                  <c:v>0.48</c:v>
                </c:pt>
                <c:pt idx="35">
                  <c:v>0.59</c:v>
                </c:pt>
                <c:pt idx="36">
                  <c:v>0.75</c:v>
                </c:pt>
                <c:pt idx="37">
                  <c:v>1</c:v>
                </c:pt>
                <c:pt idx="38">
                  <c:v>1.31</c:v>
                </c:pt>
                <c:pt idx="39">
                  <c:v>1.67</c:v>
                </c:pt>
                <c:pt idx="40">
                  <c:v>2.02</c:v>
                </c:pt>
                <c:pt idx="41">
                  <c:v>2.39</c:v>
                </c:pt>
                <c:pt idx="42">
                  <c:v>2.78</c:v>
                </c:pt>
                <c:pt idx="43">
                  <c:v>3.19</c:v>
                </c:pt>
                <c:pt idx="44">
                  <c:v>3.54</c:v>
                </c:pt>
                <c:pt idx="45">
                  <c:v>3.78</c:v>
                </c:pt>
                <c:pt idx="46">
                  <c:v>3.88</c:v>
                </c:pt>
                <c:pt idx="47">
                  <c:v>3.85</c:v>
                </c:pt>
                <c:pt idx="48">
                  <c:v>3.76</c:v>
                </c:pt>
                <c:pt idx="49">
                  <c:v>3.63</c:v>
                </c:pt>
                <c:pt idx="50">
                  <c:v>3.49</c:v>
                </c:pt>
                <c:pt idx="51">
                  <c:v>3.39</c:v>
                </c:pt>
                <c:pt idx="52">
                  <c:v>3.32</c:v>
                </c:pt>
                <c:pt idx="53">
                  <c:v>3.31</c:v>
                </c:pt>
                <c:pt idx="54">
                  <c:v>3.34</c:v>
                </c:pt>
                <c:pt idx="55">
                  <c:v>3.41</c:v>
                </c:pt>
                <c:pt idx="56">
                  <c:v>3.5</c:v>
                </c:pt>
                <c:pt idx="57">
                  <c:v>3.57</c:v>
                </c:pt>
                <c:pt idx="58">
                  <c:v>3.61</c:v>
                </c:pt>
                <c:pt idx="59">
                  <c:v>3.58</c:v>
                </c:pt>
                <c:pt idx="60">
                  <c:v>3.49</c:v>
                </c:pt>
                <c:pt idx="61">
                  <c:v>3.31</c:v>
                </c:pt>
                <c:pt idx="62">
                  <c:v>3.07</c:v>
                </c:pt>
                <c:pt idx="63">
                  <c:v>2.77</c:v>
                </c:pt>
                <c:pt idx="64">
                  <c:v>2.44</c:v>
                </c:pt>
                <c:pt idx="65">
                  <c:v>2.1</c:v>
                </c:pt>
                <c:pt idx="66">
                  <c:v>1.77</c:v>
                </c:pt>
                <c:pt idx="67">
                  <c:v>1.47</c:v>
                </c:pt>
                <c:pt idx="68">
                  <c:v>1.2</c:v>
                </c:pt>
                <c:pt idx="69">
                  <c:v>0.98</c:v>
                </c:pt>
                <c:pt idx="70">
                  <c:v>0.79</c:v>
                </c:pt>
                <c:pt idx="71">
                  <c:v>0.64</c:v>
                </c:pt>
                <c:pt idx="72">
                  <c:v>0.52</c:v>
                </c:pt>
                <c:pt idx="73">
                  <c:v>0.41</c:v>
                </c:pt>
                <c:pt idx="74">
                  <c:v>0.32</c:v>
                </c:pt>
                <c:pt idx="75">
                  <c:v>0.24</c:v>
                </c:pt>
                <c:pt idx="76">
                  <c:v>0.18</c:v>
                </c:pt>
                <c:pt idx="77">
                  <c:v>0.13</c:v>
                </c:pt>
                <c:pt idx="78">
                  <c:v>0.09</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B-B56A-7F4D-A710-D901D032E42E}"/>
            </c:ext>
          </c:extLst>
        </c:ser>
        <c:ser>
          <c:idx val="44"/>
          <c:order val="44"/>
          <c:spPr>
            <a:ln w="19050" cap="rnd">
              <a:solidFill>
                <a:schemeClr val="accent2">
                  <a:tint val="7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[2]Feuil2!$L$53:$DH$53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0.11</c:v>
                </c:pt>
                <c:pt idx="31">
                  <c:v>0.22</c:v>
                </c:pt>
                <c:pt idx="32">
                  <c:v>0.35</c:v>
                </c:pt>
                <c:pt idx="33">
                  <c:v>0.46</c:v>
                </c:pt>
                <c:pt idx="34">
                  <c:v>0.55000000000000004</c:v>
                </c:pt>
                <c:pt idx="35">
                  <c:v>0.66</c:v>
                </c:pt>
                <c:pt idx="36">
                  <c:v>0.84</c:v>
                </c:pt>
                <c:pt idx="37">
                  <c:v>1.1100000000000001</c:v>
                </c:pt>
                <c:pt idx="38">
                  <c:v>1.47</c:v>
                </c:pt>
                <c:pt idx="39">
                  <c:v>1.86</c:v>
                </c:pt>
                <c:pt idx="40">
                  <c:v>2.25</c:v>
                </c:pt>
                <c:pt idx="41">
                  <c:v>2.65</c:v>
                </c:pt>
                <c:pt idx="42">
                  <c:v>3.07</c:v>
                </c:pt>
                <c:pt idx="43">
                  <c:v>3.51</c:v>
                </c:pt>
                <c:pt idx="44">
                  <c:v>3.89</c:v>
                </c:pt>
                <c:pt idx="45">
                  <c:v>4.13</c:v>
                </c:pt>
                <c:pt idx="46">
                  <c:v>4.22</c:v>
                </c:pt>
                <c:pt idx="47">
                  <c:v>4.18</c:v>
                </c:pt>
                <c:pt idx="48">
                  <c:v>4.08</c:v>
                </c:pt>
                <c:pt idx="49">
                  <c:v>3.94</c:v>
                </c:pt>
                <c:pt idx="50">
                  <c:v>3.8</c:v>
                </c:pt>
                <c:pt idx="51">
                  <c:v>3.69</c:v>
                </c:pt>
                <c:pt idx="52">
                  <c:v>3.63</c:v>
                </c:pt>
                <c:pt idx="53">
                  <c:v>3.62</c:v>
                </c:pt>
                <c:pt idx="54">
                  <c:v>3.65</c:v>
                </c:pt>
                <c:pt idx="55">
                  <c:v>3.7</c:v>
                </c:pt>
                <c:pt idx="56">
                  <c:v>3.75</c:v>
                </c:pt>
                <c:pt idx="57">
                  <c:v>3.77</c:v>
                </c:pt>
                <c:pt idx="58">
                  <c:v>3.72</c:v>
                </c:pt>
                <c:pt idx="59">
                  <c:v>3.59</c:v>
                </c:pt>
                <c:pt idx="60">
                  <c:v>3.37</c:v>
                </c:pt>
                <c:pt idx="61">
                  <c:v>3.06</c:v>
                </c:pt>
                <c:pt idx="62">
                  <c:v>2.69</c:v>
                </c:pt>
                <c:pt idx="63">
                  <c:v>2.2799999999999998</c:v>
                </c:pt>
                <c:pt idx="64">
                  <c:v>1.87</c:v>
                </c:pt>
                <c:pt idx="65">
                  <c:v>1.49</c:v>
                </c:pt>
                <c:pt idx="66">
                  <c:v>1.1499999999999999</c:v>
                </c:pt>
                <c:pt idx="67">
                  <c:v>0.87</c:v>
                </c:pt>
                <c:pt idx="68">
                  <c:v>0.65</c:v>
                </c:pt>
                <c:pt idx="69">
                  <c:v>0.5</c:v>
                </c:pt>
                <c:pt idx="70">
                  <c:v>0.39</c:v>
                </c:pt>
                <c:pt idx="71">
                  <c:v>0.31</c:v>
                </c:pt>
                <c:pt idx="72">
                  <c:v>0.26</c:v>
                </c:pt>
                <c:pt idx="73">
                  <c:v>0.21</c:v>
                </c:pt>
                <c:pt idx="74">
                  <c:v>0.17</c:v>
                </c:pt>
                <c:pt idx="75">
                  <c:v>0.13</c:v>
                </c:pt>
                <c:pt idx="76">
                  <c:v>0.09</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C-B56A-7F4D-A710-D901D032E42E}"/>
            </c:ext>
          </c:extLst>
        </c:ser>
        <c:ser>
          <c:idx val="45"/>
          <c:order val="45"/>
          <c:spPr>
            <a:ln w="19050" cap="rnd">
              <a:solidFill>
                <a:schemeClr val="accent2">
                  <a:tint val="7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[2]Feuil2!$L$54:$DH$54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0.18</c:v>
                </c:pt>
                <c:pt idx="32">
                  <c:v>0.3</c:v>
                </c:pt>
                <c:pt idx="33">
                  <c:v>0.4</c:v>
                </c:pt>
                <c:pt idx="34">
                  <c:v>0.5</c:v>
                </c:pt>
                <c:pt idx="35">
                  <c:v>0.62</c:v>
                </c:pt>
                <c:pt idx="36">
                  <c:v>0.8</c:v>
                </c:pt>
                <c:pt idx="37">
                  <c:v>1.06</c:v>
                </c:pt>
                <c:pt idx="38">
                  <c:v>1.4</c:v>
                </c:pt>
                <c:pt idx="39">
                  <c:v>1.77</c:v>
                </c:pt>
                <c:pt idx="40">
                  <c:v>2.15</c:v>
                </c:pt>
                <c:pt idx="41">
                  <c:v>2.54</c:v>
                </c:pt>
                <c:pt idx="42">
                  <c:v>2.96</c:v>
                </c:pt>
                <c:pt idx="43">
                  <c:v>3.39</c:v>
                </c:pt>
                <c:pt idx="44">
                  <c:v>3.78</c:v>
                </c:pt>
                <c:pt idx="45">
                  <c:v>4.03</c:v>
                </c:pt>
                <c:pt idx="46">
                  <c:v>4.13</c:v>
                </c:pt>
                <c:pt idx="47">
                  <c:v>4.1100000000000003</c:v>
                </c:pt>
                <c:pt idx="48">
                  <c:v>4.01</c:v>
                </c:pt>
                <c:pt idx="49">
                  <c:v>3.88</c:v>
                </c:pt>
                <c:pt idx="50">
                  <c:v>3.75</c:v>
                </c:pt>
                <c:pt idx="51">
                  <c:v>3.64</c:v>
                </c:pt>
                <c:pt idx="52">
                  <c:v>3.58</c:v>
                </c:pt>
                <c:pt idx="53">
                  <c:v>3.58</c:v>
                </c:pt>
                <c:pt idx="54">
                  <c:v>3.62</c:v>
                </c:pt>
                <c:pt idx="55">
                  <c:v>3.69</c:v>
                </c:pt>
                <c:pt idx="56">
                  <c:v>3.75</c:v>
                </c:pt>
                <c:pt idx="57">
                  <c:v>3.78</c:v>
                </c:pt>
                <c:pt idx="58">
                  <c:v>3.76</c:v>
                </c:pt>
                <c:pt idx="59">
                  <c:v>3.65</c:v>
                </c:pt>
                <c:pt idx="60">
                  <c:v>3.46</c:v>
                </c:pt>
                <c:pt idx="61">
                  <c:v>3.18</c:v>
                </c:pt>
                <c:pt idx="62">
                  <c:v>2.83</c:v>
                </c:pt>
                <c:pt idx="63">
                  <c:v>2.4300000000000002</c:v>
                </c:pt>
                <c:pt idx="64">
                  <c:v>2.0299999999999998</c:v>
                </c:pt>
                <c:pt idx="65">
                  <c:v>1.64</c:v>
                </c:pt>
                <c:pt idx="66">
                  <c:v>1.29</c:v>
                </c:pt>
                <c:pt idx="67">
                  <c:v>0.99</c:v>
                </c:pt>
                <c:pt idx="68">
                  <c:v>0.75</c:v>
                </c:pt>
                <c:pt idx="69">
                  <c:v>0.56000000000000005</c:v>
                </c:pt>
                <c:pt idx="70">
                  <c:v>0.43</c:v>
                </c:pt>
                <c:pt idx="71">
                  <c:v>0.34</c:v>
                </c:pt>
                <c:pt idx="72">
                  <c:v>0.27</c:v>
                </c:pt>
                <c:pt idx="73">
                  <c:v>0.22</c:v>
                </c:pt>
                <c:pt idx="74">
                  <c:v>0.19</c:v>
                </c:pt>
                <c:pt idx="75">
                  <c:v>0.15</c:v>
                </c:pt>
                <c:pt idx="76">
                  <c:v>0.13</c:v>
                </c:pt>
                <c:pt idx="77">
                  <c:v>0.1</c:v>
                </c:pt>
                <c:pt idx="78">
                  <c:v>7.0000000000000007E-2</c:v>
                </c:pt>
                <c:pt idx="79">
                  <c:v>0.05</c:v>
                </c:pt>
                <c:pt idx="80">
                  <c:v>0.02</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D-B56A-7F4D-A710-D901D032E42E}"/>
            </c:ext>
          </c:extLst>
        </c:ser>
        <c:ser>
          <c:idx val="46"/>
          <c:order val="46"/>
          <c:spPr>
            <a:ln w="19050" cap="rnd">
              <a:solidFill>
                <a:schemeClr val="accent2">
                  <a:tint val="7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[2]Feuil2!$L$55:$DH$55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c:v>
                </c:pt>
                <c:pt idx="32">
                  <c:v>0.31</c:v>
                </c:pt>
                <c:pt idx="33">
                  <c:v>0.4</c:v>
                </c:pt>
                <c:pt idx="34">
                  <c:v>0.48</c:v>
                </c:pt>
                <c:pt idx="35">
                  <c:v>0.57999999999999996</c:v>
                </c:pt>
                <c:pt idx="36">
                  <c:v>0.74</c:v>
                </c:pt>
                <c:pt idx="37">
                  <c:v>0.98</c:v>
                </c:pt>
                <c:pt idx="38">
                  <c:v>1.28</c:v>
                </c:pt>
                <c:pt idx="39">
                  <c:v>1.62</c:v>
                </c:pt>
                <c:pt idx="40">
                  <c:v>1.97</c:v>
                </c:pt>
                <c:pt idx="41">
                  <c:v>2.3199999999999998</c:v>
                </c:pt>
                <c:pt idx="42">
                  <c:v>2.69</c:v>
                </c:pt>
                <c:pt idx="43">
                  <c:v>3.08</c:v>
                </c:pt>
                <c:pt idx="44">
                  <c:v>3.42</c:v>
                </c:pt>
                <c:pt idx="45">
                  <c:v>3.64</c:v>
                </c:pt>
                <c:pt idx="46">
                  <c:v>3.73</c:v>
                </c:pt>
                <c:pt idx="47">
                  <c:v>3.71</c:v>
                </c:pt>
                <c:pt idx="48">
                  <c:v>3.63</c:v>
                </c:pt>
                <c:pt idx="49">
                  <c:v>3.51</c:v>
                </c:pt>
                <c:pt idx="50">
                  <c:v>3.4</c:v>
                </c:pt>
                <c:pt idx="51">
                  <c:v>3.32</c:v>
                </c:pt>
                <c:pt idx="52">
                  <c:v>3.29</c:v>
                </c:pt>
                <c:pt idx="53">
                  <c:v>3.31</c:v>
                </c:pt>
                <c:pt idx="54">
                  <c:v>3.37</c:v>
                </c:pt>
                <c:pt idx="55">
                  <c:v>3.48</c:v>
                </c:pt>
                <c:pt idx="56">
                  <c:v>3.59</c:v>
                </c:pt>
                <c:pt idx="57">
                  <c:v>3.69</c:v>
                </c:pt>
                <c:pt idx="58">
                  <c:v>3.75</c:v>
                </c:pt>
                <c:pt idx="59">
                  <c:v>3.75</c:v>
                </c:pt>
                <c:pt idx="60">
                  <c:v>3.67</c:v>
                </c:pt>
                <c:pt idx="61">
                  <c:v>3.5</c:v>
                </c:pt>
                <c:pt idx="62">
                  <c:v>3.25</c:v>
                </c:pt>
                <c:pt idx="63">
                  <c:v>2.93</c:v>
                </c:pt>
                <c:pt idx="64">
                  <c:v>2.58</c:v>
                </c:pt>
                <c:pt idx="65">
                  <c:v>2.21</c:v>
                </c:pt>
                <c:pt idx="66">
                  <c:v>1.85</c:v>
                </c:pt>
                <c:pt idx="67">
                  <c:v>1.51</c:v>
                </c:pt>
                <c:pt idx="68">
                  <c:v>1.21</c:v>
                </c:pt>
                <c:pt idx="69">
                  <c:v>0.96</c:v>
                </c:pt>
                <c:pt idx="70">
                  <c:v>0.75</c:v>
                </c:pt>
                <c:pt idx="71">
                  <c:v>0.59</c:v>
                </c:pt>
                <c:pt idx="72">
                  <c:v>0.46</c:v>
                </c:pt>
                <c:pt idx="73">
                  <c:v>0.35</c:v>
                </c:pt>
                <c:pt idx="74">
                  <c:v>0.27</c:v>
                </c:pt>
                <c:pt idx="75">
                  <c:v>0.2</c:v>
                </c:pt>
                <c:pt idx="76">
                  <c:v>0.15</c:v>
                </c:pt>
                <c:pt idx="77">
                  <c:v>0.11</c:v>
                </c:pt>
                <c:pt idx="78">
                  <c:v>0.05</c:v>
                </c:pt>
                <c:pt idx="79">
                  <c:v>0.04</c:v>
                </c:pt>
                <c:pt idx="80">
                  <c:v>0.03</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E-B56A-7F4D-A710-D901D032E42E}"/>
            </c:ext>
          </c:extLst>
        </c:ser>
        <c:ser>
          <c:idx val="47"/>
          <c:order val="47"/>
          <c:spPr>
            <a:ln w="19050" cap="rnd">
              <a:solidFill>
                <a:schemeClr val="accent2">
                  <a:tint val="7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[2]Feuil2!$L$56:$DH$56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0.32</c:v>
                </c:pt>
                <c:pt idx="33">
                  <c:v>0.43</c:v>
                </c:pt>
                <c:pt idx="34">
                  <c:v>0.52</c:v>
                </c:pt>
                <c:pt idx="35">
                  <c:v>0.63</c:v>
                </c:pt>
                <c:pt idx="36">
                  <c:v>0.8</c:v>
                </c:pt>
                <c:pt idx="37">
                  <c:v>1.06</c:v>
                </c:pt>
                <c:pt idx="38">
                  <c:v>1.39</c:v>
                </c:pt>
                <c:pt idx="39">
                  <c:v>1.76</c:v>
                </c:pt>
                <c:pt idx="40">
                  <c:v>2.14</c:v>
                </c:pt>
                <c:pt idx="41">
                  <c:v>2.52</c:v>
                </c:pt>
                <c:pt idx="42">
                  <c:v>2.93</c:v>
                </c:pt>
                <c:pt idx="43">
                  <c:v>3.35</c:v>
                </c:pt>
                <c:pt idx="44">
                  <c:v>3.71</c:v>
                </c:pt>
                <c:pt idx="45">
                  <c:v>3.96</c:v>
                </c:pt>
                <c:pt idx="46">
                  <c:v>4.05</c:v>
                </c:pt>
                <c:pt idx="47">
                  <c:v>4.0199999999999996</c:v>
                </c:pt>
                <c:pt idx="48">
                  <c:v>3.93</c:v>
                </c:pt>
                <c:pt idx="49">
                  <c:v>3.8</c:v>
                </c:pt>
                <c:pt idx="50">
                  <c:v>3.68</c:v>
                </c:pt>
                <c:pt idx="51">
                  <c:v>3.58</c:v>
                </c:pt>
                <c:pt idx="52">
                  <c:v>3.53</c:v>
                </c:pt>
                <c:pt idx="53">
                  <c:v>3.54</c:v>
                </c:pt>
                <c:pt idx="54">
                  <c:v>3.59</c:v>
                </c:pt>
                <c:pt idx="55">
                  <c:v>3.68</c:v>
                </c:pt>
                <c:pt idx="56">
                  <c:v>3.76</c:v>
                </c:pt>
                <c:pt idx="57">
                  <c:v>3.82</c:v>
                </c:pt>
                <c:pt idx="58">
                  <c:v>3.82</c:v>
                </c:pt>
                <c:pt idx="59">
                  <c:v>3.74</c:v>
                </c:pt>
                <c:pt idx="60">
                  <c:v>3.57</c:v>
                </c:pt>
                <c:pt idx="61">
                  <c:v>3.31</c:v>
                </c:pt>
                <c:pt idx="62">
                  <c:v>2.97</c:v>
                </c:pt>
                <c:pt idx="63">
                  <c:v>2.58</c:v>
                </c:pt>
                <c:pt idx="64">
                  <c:v>2.17</c:v>
                </c:pt>
                <c:pt idx="65">
                  <c:v>1.77</c:v>
                </c:pt>
                <c:pt idx="66">
                  <c:v>1.4</c:v>
                </c:pt>
                <c:pt idx="67">
                  <c:v>1.08</c:v>
                </c:pt>
                <c:pt idx="68">
                  <c:v>0.82</c:v>
                </c:pt>
                <c:pt idx="69">
                  <c:v>0.61</c:v>
                </c:pt>
                <c:pt idx="70">
                  <c:v>0.45</c:v>
                </c:pt>
                <c:pt idx="71">
                  <c:v>0.33</c:v>
                </c:pt>
                <c:pt idx="72">
                  <c:v>0.24</c:v>
                </c:pt>
                <c:pt idx="73">
                  <c:v>0.17</c:v>
                </c:pt>
                <c:pt idx="74">
                  <c:v>0.11</c:v>
                </c:pt>
                <c:pt idx="75">
                  <c:v>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2F-B56A-7F4D-A710-D901D032E42E}"/>
            </c:ext>
          </c:extLst>
        </c:ser>
        <c:ser>
          <c:idx val="48"/>
          <c:order val="48"/>
          <c:spPr>
            <a:ln w="19050" cap="rnd">
              <a:solidFill>
                <a:schemeClr val="accent2">
                  <a:tint val="7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[2]Feuil2!$L$57:$DH$57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0.33</c:v>
                </c:pt>
                <c:pt idx="33">
                  <c:v>0.43</c:v>
                </c:pt>
                <c:pt idx="34">
                  <c:v>0.52</c:v>
                </c:pt>
                <c:pt idx="35">
                  <c:v>0.63</c:v>
                </c:pt>
                <c:pt idx="36">
                  <c:v>0.81</c:v>
                </c:pt>
                <c:pt idx="37">
                  <c:v>1.07</c:v>
                </c:pt>
                <c:pt idx="38">
                  <c:v>1.41</c:v>
                </c:pt>
                <c:pt idx="39">
                  <c:v>1.79</c:v>
                </c:pt>
                <c:pt idx="40">
                  <c:v>2.17</c:v>
                </c:pt>
                <c:pt idx="41">
                  <c:v>2.5499999999999998</c:v>
                </c:pt>
                <c:pt idx="42">
                  <c:v>2.95</c:v>
                </c:pt>
                <c:pt idx="43">
                  <c:v>3.36</c:v>
                </c:pt>
                <c:pt idx="44">
                  <c:v>3.72</c:v>
                </c:pt>
                <c:pt idx="45">
                  <c:v>3.96</c:v>
                </c:pt>
                <c:pt idx="46">
                  <c:v>4.05</c:v>
                </c:pt>
                <c:pt idx="47">
                  <c:v>4.0199999999999996</c:v>
                </c:pt>
                <c:pt idx="48">
                  <c:v>3.93</c:v>
                </c:pt>
                <c:pt idx="49">
                  <c:v>3.81</c:v>
                </c:pt>
                <c:pt idx="50">
                  <c:v>3.7</c:v>
                </c:pt>
                <c:pt idx="51">
                  <c:v>3.63</c:v>
                </c:pt>
                <c:pt idx="52">
                  <c:v>3.6</c:v>
                </c:pt>
                <c:pt idx="53">
                  <c:v>3.62</c:v>
                </c:pt>
                <c:pt idx="54">
                  <c:v>3.68</c:v>
                </c:pt>
                <c:pt idx="55">
                  <c:v>3.76</c:v>
                </c:pt>
                <c:pt idx="56">
                  <c:v>3.84</c:v>
                </c:pt>
                <c:pt idx="57">
                  <c:v>3.89</c:v>
                </c:pt>
                <c:pt idx="58">
                  <c:v>3.86</c:v>
                </c:pt>
                <c:pt idx="59">
                  <c:v>3.76</c:v>
                </c:pt>
                <c:pt idx="60">
                  <c:v>3.55</c:v>
                </c:pt>
                <c:pt idx="61">
                  <c:v>3.26</c:v>
                </c:pt>
                <c:pt idx="62">
                  <c:v>2.89</c:v>
                </c:pt>
                <c:pt idx="63">
                  <c:v>2.4700000000000002</c:v>
                </c:pt>
                <c:pt idx="64">
                  <c:v>2.04</c:v>
                </c:pt>
                <c:pt idx="65">
                  <c:v>1.63</c:v>
                </c:pt>
                <c:pt idx="66">
                  <c:v>1.26</c:v>
                </c:pt>
                <c:pt idx="67">
                  <c:v>0.94</c:v>
                </c:pt>
                <c:pt idx="68">
                  <c:v>0.69</c:v>
                </c:pt>
                <c:pt idx="69">
                  <c:v>0.51</c:v>
                </c:pt>
                <c:pt idx="70">
                  <c:v>0.38</c:v>
                </c:pt>
                <c:pt idx="71">
                  <c:v>0.28999999999999998</c:v>
                </c:pt>
                <c:pt idx="72">
                  <c:v>0.23</c:v>
                </c:pt>
                <c:pt idx="73">
                  <c:v>0.19</c:v>
                </c:pt>
                <c:pt idx="74">
                  <c:v>0.15</c:v>
                </c:pt>
                <c:pt idx="75">
                  <c:v>0.13</c:v>
                </c:pt>
                <c:pt idx="76">
                  <c:v>0.1</c:v>
                </c:pt>
                <c:pt idx="77">
                  <c:v>0.06</c:v>
                </c:pt>
                <c:pt idx="78">
                  <c:v>0.05</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0-B56A-7F4D-A710-D901D032E42E}"/>
            </c:ext>
          </c:extLst>
        </c:ser>
        <c:ser>
          <c:idx val="49"/>
          <c:order val="49"/>
          <c:spPr>
            <a:ln w="19050" cap="rnd">
              <a:solidFill>
                <a:schemeClr val="accent2">
                  <a:tint val="7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[2]Feuil2!$L$58:$DH$58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0.21</c:v>
                </c:pt>
                <c:pt idx="32">
                  <c:v>0.32</c:v>
                </c:pt>
                <c:pt idx="33">
                  <c:v>0.42</c:v>
                </c:pt>
                <c:pt idx="34">
                  <c:v>0.51</c:v>
                </c:pt>
                <c:pt idx="35">
                  <c:v>0.62</c:v>
                </c:pt>
                <c:pt idx="36">
                  <c:v>0.8</c:v>
                </c:pt>
                <c:pt idx="37">
                  <c:v>1.05</c:v>
                </c:pt>
                <c:pt idx="38">
                  <c:v>1.38</c:v>
                </c:pt>
                <c:pt idx="39">
                  <c:v>1.75</c:v>
                </c:pt>
                <c:pt idx="40">
                  <c:v>2.12</c:v>
                </c:pt>
                <c:pt idx="41">
                  <c:v>2.5</c:v>
                </c:pt>
                <c:pt idx="42">
                  <c:v>2.9</c:v>
                </c:pt>
                <c:pt idx="43">
                  <c:v>3.32</c:v>
                </c:pt>
                <c:pt idx="44">
                  <c:v>3.68</c:v>
                </c:pt>
                <c:pt idx="45">
                  <c:v>3.93</c:v>
                </c:pt>
                <c:pt idx="46">
                  <c:v>4.0199999999999996</c:v>
                </c:pt>
                <c:pt idx="47">
                  <c:v>4.01</c:v>
                </c:pt>
                <c:pt idx="48">
                  <c:v>3.92</c:v>
                </c:pt>
                <c:pt idx="49">
                  <c:v>3.81</c:v>
                </c:pt>
                <c:pt idx="50">
                  <c:v>3.7</c:v>
                </c:pt>
                <c:pt idx="51">
                  <c:v>3.62</c:v>
                </c:pt>
                <c:pt idx="52">
                  <c:v>3.58</c:v>
                </c:pt>
                <c:pt idx="53">
                  <c:v>3.6</c:v>
                </c:pt>
                <c:pt idx="54">
                  <c:v>3.66</c:v>
                </c:pt>
                <c:pt idx="55">
                  <c:v>3.74</c:v>
                </c:pt>
                <c:pt idx="56">
                  <c:v>3.83</c:v>
                </c:pt>
                <c:pt idx="57">
                  <c:v>3.88</c:v>
                </c:pt>
                <c:pt idx="58">
                  <c:v>3.87</c:v>
                </c:pt>
                <c:pt idx="59">
                  <c:v>3.78</c:v>
                </c:pt>
                <c:pt idx="60">
                  <c:v>3.6</c:v>
                </c:pt>
                <c:pt idx="61">
                  <c:v>3.32</c:v>
                </c:pt>
                <c:pt idx="62">
                  <c:v>2.97</c:v>
                </c:pt>
                <c:pt idx="63">
                  <c:v>2.56</c:v>
                </c:pt>
                <c:pt idx="64">
                  <c:v>2.14</c:v>
                </c:pt>
                <c:pt idx="65">
                  <c:v>1.73</c:v>
                </c:pt>
                <c:pt idx="66">
                  <c:v>1.35</c:v>
                </c:pt>
                <c:pt idx="67">
                  <c:v>1.03</c:v>
                </c:pt>
                <c:pt idx="68">
                  <c:v>0.76</c:v>
                </c:pt>
                <c:pt idx="69">
                  <c:v>0.56000000000000005</c:v>
                </c:pt>
                <c:pt idx="70">
                  <c:v>0.41</c:v>
                </c:pt>
                <c:pt idx="71">
                  <c:v>0.3</c:v>
                </c:pt>
                <c:pt idx="72">
                  <c:v>0.22</c:v>
                </c:pt>
                <c:pt idx="73">
                  <c:v>0.16</c:v>
                </c:pt>
                <c:pt idx="74">
                  <c:v>0.12</c:v>
                </c:pt>
                <c:pt idx="75">
                  <c:v>0.08</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1-B56A-7F4D-A710-D901D032E42E}"/>
            </c:ext>
          </c:extLst>
        </c:ser>
        <c:ser>
          <c:idx val="50"/>
          <c:order val="50"/>
          <c:spPr>
            <a:ln w="19050" cap="rnd">
              <a:solidFill>
                <a:schemeClr val="accent2">
                  <a:tint val="7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[2]Feuil2!$L$59:$DH$59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0.28000000000000003</c:v>
                </c:pt>
                <c:pt idx="33">
                  <c:v>0.38</c:v>
                </c:pt>
                <c:pt idx="34">
                  <c:v>0.46</c:v>
                </c:pt>
                <c:pt idx="35">
                  <c:v>0.56000000000000005</c:v>
                </c:pt>
                <c:pt idx="36">
                  <c:v>0.71</c:v>
                </c:pt>
                <c:pt idx="37">
                  <c:v>0.94</c:v>
                </c:pt>
                <c:pt idx="38">
                  <c:v>1.24</c:v>
                </c:pt>
                <c:pt idx="39">
                  <c:v>1.57</c:v>
                </c:pt>
                <c:pt idx="40">
                  <c:v>1.91</c:v>
                </c:pt>
                <c:pt idx="41">
                  <c:v>2.25</c:v>
                </c:pt>
                <c:pt idx="42">
                  <c:v>2.63</c:v>
                </c:pt>
                <c:pt idx="43">
                  <c:v>3.01</c:v>
                </c:pt>
                <c:pt idx="44">
                  <c:v>3.36</c:v>
                </c:pt>
                <c:pt idx="45">
                  <c:v>3.61</c:v>
                </c:pt>
                <c:pt idx="46">
                  <c:v>3.73</c:v>
                </c:pt>
                <c:pt idx="47">
                  <c:v>3.75</c:v>
                </c:pt>
                <c:pt idx="48">
                  <c:v>3.71</c:v>
                </c:pt>
                <c:pt idx="49">
                  <c:v>3.64</c:v>
                </c:pt>
                <c:pt idx="50">
                  <c:v>3.57</c:v>
                </c:pt>
                <c:pt idx="51">
                  <c:v>3.52</c:v>
                </c:pt>
                <c:pt idx="52">
                  <c:v>3.5</c:v>
                </c:pt>
                <c:pt idx="53">
                  <c:v>3.53</c:v>
                </c:pt>
                <c:pt idx="54">
                  <c:v>3.6</c:v>
                </c:pt>
                <c:pt idx="55">
                  <c:v>3.68</c:v>
                </c:pt>
                <c:pt idx="56">
                  <c:v>3.76</c:v>
                </c:pt>
                <c:pt idx="57">
                  <c:v>3.82</c:v>
                </c:pt>
                <c:pt idx="58">
                  <c:v>3.82</c:v>
                </c:pt>
                <c:pt idx="59">
                  <c:v>3.76</c:v>
                </c:pt>
                <c:pt idx="60">
                  <c:v>3.62</c:v>
                </c:pt>
                <c:pt idx="61">
                  <c:v>3.39</c:v>
                </c:pt>
                <c:pt idx="62">
                  <c:v>3.09</c:v>
                </c:pt>
                <c:pt idx="63">
                  <c:v>2.75</c:v>
                </c:pt>
                <c:pt idx="64">
                  <c:v>2.38</c:v>
                </c:pt>
                <c:pt idx="65">
                  <c:v>2.0099999999999998</c:v>
                </c:pt>
                <c:pt idx="66">
                  <c:v>1.66</c:v>
                </c:pt>
                <c:pt idx="67">
                  <c:v>1.35</c:v>
                </c:pt>
                <c:pt idx="68">
                  <c:v>1.0900000000000001</c:v>
                </c:pt>
                <c:pt idx="69">
                  <c:v>0.88</c:v>
                </c:pt>
                <c:pt idx="70">
                  <c:v>0.72</c:v>
                </c:pt>
                <c:pt idx="71">
                  <c:v>0.59</c:v>
                </c:pt>
                <c:pt idx="72">
                  <c:v>0.49</c:v>
                </c:pt>
                <c:pt idx="73">
                  <c:v>0.4</c:v>
                </c:pt>
                <c:pt idx="74">
                  <c:v>0.32</c:v>
                </c:pt>
                <c:pt idx="75">
                  <c:v>0.26</c:v>
                </c:pt>
                <c:pt idx="76">
                  <c:v>0.2</c:v>
                </c:pt>
                <c:pt idx="77">
                  <c:v>0.14000000000000001</c:v>
                </c:pt>
                <c:pt idx="78">
                  <c:v>0.09</c:v>
                </c:pt>
                <c:pt idx="79">
                  <c:v>0.03</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2-B56A-7F4D-A710-D901D032E42E}"/>
            </c:ext>
          </c:extLst>
        </c:ser>
        <c:ser>
          <c:idx val="51"/>
          <c:order val="51"/>
          <c:spPr>
            <a:ln w="19050" cap="rnd">
              <a:solidFill>
                <a:schemeClr val="accent2">
                  <a:tint val="7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[2]Feuil2!$L$60:$DH$60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c:v>
                </c:pt>
                <c:pt idx="31">
                  <c:v>0.2</c:v>
                </c:pt>
                <c:pt idx="32">
                  <c:v>0.31</c:v>
                </c:pt>
                <c:pt idx="33">
                  <c:v>0.4</c:v>
                </c:pt>
                <c:pt idx="34">
                  <c:v>0.49</c:v>
                </c:pt>
                <c:pt idx="35">
                  <c:v>0.6</c:v>
                </c:pt>
                <c:pt idx="36">
                  <c:v>0.76</c:v>
                </c:pt>
                <c:pt idx="37">
                  <c:v>1.02</c:v>
                </c:pt>
                <c:pt idx="38">
                  <c:v>1.34</c:v>
                </c:pt>
                <c:pt idx="39">
                  <c:v>1.69</c:v>
                </c:pt>
                <c:pt idx="40">
                  <c:v>2.0499999999999998</c:v>
                </c:pt>
                <c:pt idx="41">
                  <c:v>2.41</c:v>
                </c:pt>
                <c:pt idx="42">
                  <c:v>2.79</c:v>
                </c:pt>
                <c:pt idx="43">
                  <c:v>3.18</c:v>
                </c:pt>
                <c:pt idx="44">
                  <c:v>3.52</c:v>
                </c:pt>
                <c:pt idx="45">
                  <c:v>3.74</c:v>
                </c:pt>
                <c:pt idx="46">
                  <c:v>3.83</c:v>
                </c:pt>
                <c:pt idx="47">
                  <c:v>3.81</c:v>
                </c:pt>
                <c:pt idx="48">
                  <c:v>3.73</c:v>
                </c:pt>
                <c:pt idx="49">
                  <c:v>3.64</c:v>
                </c:pt>
                <c:pt idx="50">
                  <c:v>3.55</c:v>
                </c:pt>
                <c:pt idx="51">
                  <c:v>3.5</c:v>
                </c:pt>
                <c:pt idx="52">
                  <c:v>3.49</c:v>
                </c:pt>
                <c:pt idx="53">
                  <c:v>3.55</c:v>
                </c:pt>
                <c:pt idx="54">
                  <c:v>3.65</c:v>
                </c:pt>
                <c:pt idx="55">
                  <c:v>3.77</c:v>
                </c:pt>
                <c:pt idx="56">
                  <c:v>3.9</c:v>
                </c:pt>
                <c:pt idx="57">
                  <c:v>4</c:v>
                </c:pt>
                <c:pt idx="58">
                  <c:v>4.03</c:v>
                </c:pt>
                <c:pt idx="59">
                  <c:v>3.97</c:v>
                </c:pt>
                <c:pt idx="60">
                  <c:v>3.81</c:v>
                </c:pt>
                <c:pt idx="61">
                  <c:v>3.54</c:v>
                </c:pt>
                <c:pt idx="62">
                  <c:v>3.19</c:v>
                </c:pt>
                <c:pt idx="63">
                  <c:v>2.77</c:v>
                </c:pt>
                <c:pt idx="64">
                  <c:v>2.3199999999999998</c:v>
                </c:pt>
                <c:pt idx="65">
                  <c:v>1.88</c:v>
                </c:pt>
                <c:pt idx="66">
                  <c:v>1.47</c:v>
                </c:pt>
                <c:pt idx="67">
                  <c:v>1.1200000000000001</c:v>
                </c:pt>
                <c:pt idx="68">
                  <c:v>0.82</c:v>
                </c:pt>
                <c:pt idx="69">
                  <c:v>0.6</c:v>
                </c:pt>
                <c:pt idx="70">
                  <c:v>0.44</c:v>
                </c:pt>
                <c:pt idx="71">
                  <c:v>0.32</c:v>
                </c:pt>
                <c:pt idx="72">
                  <c:v>0.24</c:v>
                </c:pt>
                <c:pt idx="73">
                  <c:v>0.18</c:v>
                </c:pt>
                <c:pt idx="74">
                  <c:v>0.13</c:v>
                </c:pt>
                <c:pt idx="75">
                  <c:v>0.1</c:v>
                </c:pt>
                <c:pt idx="76">
                  <c:v>0.06</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3-B56A-7F4D-A710-D901D032E42E}"/>
            </c:ext>
          </c:extLst>
        </c:ser>
        <c:ser>
          <c:idx val="52"/>
          <c:order val="52"/>
          <c:spPr>
            <a:ln w="19050" cap="rnd">
              <a:solidFill>
                <a:schemeClr val="accent2">
                  <a:tint val="8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[2]Feuil2!$L$61:$DH$61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0.3</c:v>
                </c:pt>
                <c:pt idx="33">
                  <c:v>0.39</c:v>
                </c:pt>
                <c:pt idx="34">
                  <c:v>0.48</c:v>
                </c:pt>
                <c:pt idx="35">
                  <c:v>0.57999999999999996</c:v>
                </c:pt>
                <c:pt idx="36">
                  <c:v>0.74</c:v>
                </c:pt>
                <c:pt idx="37">
                  <c:v>0.98</c:v>
                </c:pt>
                <c:pt idx="38">
                  <c:v>1.29</c:v>
                </c:pt>
                <c:pt idx="39">
                  <c:v>1.63</c:v>
                </c:pt>
                <c:pt idx="40">
                  <c:v>1.97</c:v>
                </c:pt>
                <c:pt idx="41">
                  <c:v>2.3199999999999998</c:v>
                </c:pt>
                <c:pt idx="42">
                  <c:v>2.69</c:v>
                </c:pt>
                <c:pt idx="43">
                  <c:v>3.07</c:v>
                </c:pt>
                <c:pt idx="44">
                  <c:v>3.41</c:v>
                </c:pt>
                <c:pt idx="45">
                  <c:v>3.64</c:v>
                </c:pt>
                <c:pt idx="46">
                  <c:v>3.74</c:v>
                </c:pt>
                <c:pt idx="47">
                  <c:v>3.73</c:v>
                </c:pt>
                <c:pt idx="48">
                  <c:v>3.67</c:v>
                </c:pt>
                <c:pt idx="49">
                  <c:v>3.58</c:v>
                </c:pt>
                <c:pt idx="50">
                  <c:v>3.5</c:v>
                </c:pt>
                <c:pt idx="51">
                  <c:v>3.45</c:v>
                </c:pt>
                <c:pt idx="52">
                  <c:v>3.45</c:v>
                </c:pt>
                <c:pt idx="53">
                  <c:v>3.5</c:v>
                </c:pt>
                <c:pt idx="54">
                  <c:v>3.6</c:v>
                </c:pt>
                <c:pt idx="55">
                  <c:v>3.73</c:v>
                </c:pt>
                <c:pt idx="56">
                  <c:v>3.85</c:v>
                </c:pt>
                <c:pt idx="57">
                  <c:v>3.95</c:v>
                </c:pt>
                <c:pt idx="58">
                  <c:v>3.98</c:v>
                </c:pt>
                <c:pt idx="59">
                  <c:v>3.93</c:v>
                </c:pt>
                <c:pt idx="60">
                  <c:v>3.78</c:v>
                </c:pt>
                <c:pt idx="61">
                  <c:v>3.53</c:v>
                </c:pt>
                <c:pt idx="62">
                  <c:v>3.2</c:v>
                </c:pt>
                <c:pt idx="63">
                  <c:v>2.8</c:v>
                </c:pt>
                <c:pt idx="64">
                  <c:v>2.38</c:v>
                </c:pt>
                <c:pt idx="65">
                  <c:v>1.97</c:v>
                </c:pt>
                <c:pt idx="66">
                  <c:v>1.58</c:v>
                </c:pt>
                <c:pt idx="67">
                  <c:v>1.25</c:v>
                </c:pt>
                <c:pt idx="68">
                  <c:v>0.97</c:v>
                </c:pt>
                <c:pt idx="69">
                  <c:v>0.76</c:v>
                </c:pt>
                <c:pt idx="70">
                  <c:v>0.6</c:v>
                </c:pt>
                <c:pt idx="71">
                  <c:v>0.47</c:v>
                </c:pt>
                <c:pt idx="72">
                  <c:v>0.38</c:v>
                </c:pt>
                <c:pt idx="73">
                  <c:v>0.3</c:v>
                </c:pt>
                <c:pt idx="74">
                  <c:v>0.23</c:v>
                </c:pt>
                <c:pt idx="75">
                  <c:v>0.17</c:v>
                </c:pt>
                <c:pt idx="76">
                  <c:v>0.12</c:v>
                </c:pt>
                <c:pt idx="77">
                  <c:v>0.08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4-B56A-7F4D-A710-D901D032E42E}"/>
            </c:ext>
          </c:extLst>
        </c:ser>
        <c:ser>
          <c:idx val="53"/>
          <c:order val="53"/>
          <c:spPr>
            <a:ln w="19050" cap="rnd">
              <a:solidFill>
                <a:schemeClr val="accent2">
                  <a:tint val="8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[2]Feuil2!$L$62:$DH$62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0.09</c:v>
                </c:pt>
                <c:pt idx="31">
                  <c:v>0.19</c:v>
                </c:pt>
                <c:pt idx="32">
                  <c:v>0.3</c:v>
                </c:pt>
                <c:pt idx="33">
                  <c:v>0.39</c:v>
                </c:pt>
                <c:pt idx="34">
                  <c:v>0.47</c:v>
                </c:pt>
                <c:pt idx="35">
                  <c:v>0.56999999999999995</c:v>
                </c:pt>
                <c:pt idx="36">
                  <c:v>0.73</c:v>
                </c:pt>
                <c:pt idx="37">
                  <c:v>0.96</c:v>
                </c:pt>
                <c:pt idx="38">
                  <c:v>1.27</c:v>
                </c:pt>
                <c:pt idx="39">
                  <c:v>1.61</c:v>
                </c:pt>
                <c:pt idx="40">
                  <c:v>1.95</c:v>
                </c:pt>
                <c:pt idx="41">
                  <c:v>2.31</c:v>
                </c:pt>
                <c:pt idx="42">
                  <c:v>2.68</c:v>
                </c:pt>
                <c:pt idx="43">
                  <c:v>3.07</c:v>
                </c:pt>
                <c:pt idx="44">
                  <c:v>3.42</c:v>
                </c:pt>
                <c:pt idx="45">
                  <c:v>3.67</c:v>
                </c:pt>
                <c:pt idx="46">
                  <c:v>3.78</c:v>
                </c:pt>
                <c:pt idx="47">
                  <c:v>3.78</c:v>
                </c:pt>
                <c:pt idx="48">
                  <c:v>3.73</c:v>
                </c:pt>
                <c:pt idx="49">
                  <c:v>3.65</c:v>
                </c:pt>
                <c:pt idx="50">
                  <c:v>3.58</c:v>
                </c:pt>
                <c:pt idx="51">
                  <c:v>3.54</c:v>
                </c:pt>
                <c:pt idx="52">
                  <c:v>3.55</c:v>
                </c:pt>
                <c:pt idx="53">
                  <c:v>3.6</c:v>
                </c:pt>
                <c:pt idx="54">
                  <c:v>3.7</c:v>
                </c:pt>
                <c:pt idx="55">
                  <c:v>3.82</c:v>
                </c:pt>
                <c:pt idx="56">
                  <c:v>3.95</c:v>
                </c:pt>
                <c:pt idx="57">
                  <c:v>4.04</c:v>
                </c:pt>
                <c:pt idx="58">
                  <c:v>4.0599999999999996</c:v>
                </c:pt>
                <c:pt idx="59">
                  <c:v>4</c:v>
                </c:pt>
                <c:pt idx="60">
                  <c:v>3.83</c:v>
                </c:pt>
                <c:pt idx="61">
                  <c:v>3.56</c:v>
                </c:pt>
                <c:pt idx="62">
                  <c:v>3.19</c:v>
                </c:pt>
                <c:pt idx="63">
                  <c:v>2.77</c:v>
                </c:pt>
                <c:pt idx="64">
                  <c:v>2.31</c:v>
                </c:pt>
                <c:pt idx="65">
                  <c:v>1.86</c:v>
                </c:pt>
                <c:pt idx="66">
                  <c:v>1.44</c:v>
                </c:pt>
                <c:pt idx="67">
                  <c:v>1.08</c:v>
                </c:pt>
                <c:pt idx="68">
                  <c:v>0.79</c:v>
                </c:pt>
                <c:pt idx="69">
                  <c:v>0.56999999999999995</c:v>
                </c:pt>
                <c:pt idx="70">
                  <c:v>0.42</c:v>
                </c:pt>
                <c:pt idx="71">
                  <c:v>0.32</c:v>
                </c:pt>
                <c:pt idx="72">
                  <c:v>0.25</c:v>
                </c:pt>
                <c:pt idx="73">
                  <c:v>0.2</c:v>
                </c:pt>
                <c:pt idx="74">
                  <c:v>0.16</c:v>
                </c:pt>
                <c:pt idx="75">
                  <c:v>0.14000000000000001</c:v>
                </c:pt>
                <c:pt idx="76">
                  <c:v>0.11</c:v>
                </c:pt>
                <c:pt idx="77">
                  <c:v>0.1</c:v>
                </c:pt>
                <c:pt idx="78">
                  <c:v>0.09</c:v>
                </c:pt>
                <c:pt idx="79">
                  <c:v>0.08</c:v>
                </c:pt>
                <c:pt idx="80">
                  <c:v>0.06</c:v>
                </c:pt>
                <c:pt idx="81">
                  <c:v>0.06</c:v>
                </c:pt>
                <c:pt idx="82">
                  <c:v>0.05</c:v>
                </c:pt>
                <c:pt idx="83">
                  <c:v>0.05</c:v>
                </c:pt>
                <c:pt idx="84">
                  <c:v>0.02</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5-B56A-7F4D-A710-D901D032E42E}"/>
            </c:ext>
          </c:extLst>
        </c:ser>
        <c:ser>
          <c:idx val="54"/>
          <c:order val="54"/>
          <c:spPr>
            <a:ln w="19050" cap="rnd">
              <a:solidFill>
                <a:schemeClr val="accent2">
                  <a:tint val="8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[2]Feuil2!$L$63:$DH$63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0.18</c:v>
                </c:pt>
                <c:pt idx="32">
                  <c:v>0.28999999999999998</c:v>
                </c:pt>
                <c:pt idx="33">
                  <c:v>0.38</c:v>
                </c:pt>
                <c:pt idx="34">
                  <c:v>0.47</c:v>
                </c:pt>
                <c:pt idx="35">
                  <c:v>0.57999999999999996</c:v>
                </c:pt>
                <c:pt idx="36">
                  <c:v>0.74</c:v>
                </c:pt>
                <c:pt idx="37">
                  <c:v>0.97</c:v>
                </c:pt>
                <c:pt idx="38">
                  <c:v>1.27</c:v>
                </c:pt>
                <c:pt idx="39">
                  <c:v>1.59</c:v>
                </c:pt>
                <c:pt idx="40">
                  <c:v>1.92</c:v>
                </c:pt>
                <c:pt idx="41">
                  <c:v>2.2400000000000002</c:v>
                </c:pt>
                <c:pt idx="42">
                  <c:v>2.59</c:v>
                </c:pt>
                <c:pt idx="43">
                  <c:v>2.94</c:v>
                </c:pt>
                <c:pt idx="44">
                  <c:v>3.26</c:v>
                </c:pt>
                <c:pt idx="45">
                  <c:v>3.48</c:v>
                </c:pt>
                <c:pt idx="46">
                  <c:v>3.58</c:v>
                </c:pt>
                <c:pt idx="47">
                  <c:v>3.59</c:v>
                </c:pt>
                <c:pt idx="48">
                  <c:v>3.56</c:v>
                </c:pt>
                <c:pt idx="49">
                  <c:v>3.52</c:v>
                </c:pt>
                <c:pt idx="50">
                  <c:v>3.49</c:v>
                </c:pt>
                <c:pt idx="51">
                  <c:v>3.5</c:v>
                </c:pt>
                <c:pt idx="52">
                  <c:v>3.56</c:v>
                </c:pt>
                <c:pt idx="53">
                  <c:v>3.66</c:v>
                </c:pt>
                <c:pt idx="54">
                  <c:v>3.8</c:v>
                </c:pt>
                <c:pt idx="55">
                  <c:v>3.96</c:v>
                </c:pt>
                <c:pt idx="56">
                  <c:v>4.1100000000000003</c:v>
                </c:pt>
                <c:pt idx="57">
                  <c:v>4.21</c:v>
                </c:pt>
                <c:pt idx="58">
                  <c:v>4.24</c:v>
                </c:pt>
                <c:pt idx="59">
                  <c:v>4.18</c:v>
                </c:pt>
                <c:pt idx="60">
                  <c:v>4.01</c:v>
                </c:pt>
                <c:pt idx="61">
                  <c:v>3.72</c:v>
                </c:pt>
                <c:pt idx="62">
                  <c:v>3.35</c:v>
                </c:pt>
                <c:pt idx="63">
                  <c:v>2.9</c:v>
                </c:pt>
                <c:pt idx="64">
                  <c:v>2.4300000000000002</c:v>
                </c:pt>
                <c:pt idx="65">
                  <c:v>1.96</c:v>
                </c:pt>
                <c:pt idx="66">
                  <c:v>1.52</c:v>
                </c:pt>
                <c:pt idx="67">
                  <c:v>1.1399999999999999</c:v>
                </c:pt>
                <c:pt idx="68">
                  <c:v>0.83</c:v>
                </c:pt>
                <c:pt idx="69">
                  <c:v>0.6</c:v>
                </c:pt>
                <c:pt idx="70">
                  <c:v>0.43</c:v>
                </c:pt>
                <c:pt idx="71">
                  <c:v>0.31</c:v>
                </c:pt>
                <c:pt idx="72">
                  <c:v>0.24</c:v>
                </c:pt>
                <c:pt idx="73">
                  <c:v>0.18</c:v>
                </c:pt>
                <c:pt idx="74">
                  <c:v>0.14000000000000001</c:v>
                </c:pt>
                <c:pt idx="75">
                  <c:v>0.11</c:v>
                </c:pt>
                <c:pt idx="76">
                  <c:v>0.09</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6-B56A-7F4D-A710-D901D032E42E}"/>
            </c:ext>
          </c:extLst>
        </c:ser>
        <c:ser>
          <c:idx val="55"/>
          <c:order val="55"/>
          <c:spPr>
            <a:ln w="19050" cap="rnd">
              <a:solidFill>
                <a:schemeClr val="accent2">
                  <a:tint val="8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[2]Feuil2!$L$64:$DH$64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0.17</c:v>
                </c:pt>
                <c:pt idx="32">
                  <c:v>0.27</c:v>
                </c:pt>
                <c:pt idx="33">
                  <c:v>0.37</c:v>
                </c:pt>
                <c:pt idx="34">
                  <c:v>0.45</c:v>
                </c:pt>
                <c:pt idx="35">
                  <c:v>0.56000000000000005</c:v>
                </c:pt>
                <c:pt idx="36">
                  <c:v>0.72</c:v>
                </c:pt>
                <c:pt idx="37">
                  <c:v>0.96</c:v>
                </c:pt>
                <c:pt idx="38">
                  <c:v>1.26</c:v>
                </c:pt>
                <c:pt idx="39">
                  <c:v>1.59</c:v>
                </c:pt>
                <c:pt idx="40">
                  <c:v>1.92</c:v>
                </c:pt>
                <c:pt idx="41">
                  <c:v>2.2599999999999998</c:v>
                </c:pt>
                <c:pt idx="42">
                  <c:v>2.62</c:v>
                </c:pt>
                <c:pt idx="43">
                  <c:v>2.99</c:v>
                </c:pt>
                <c:pt idx="44">
                  <c:v>3.33</c:v>
                </c:pt>
                <c:pt idx="45">
                  <c:v>3.57</c:v>
                </c:pt>
                <c:pt idx="46">
                  <c:v>3.68</c:v>
                </c:pt>
                <c:pt idx="47">
                  <c:v>3.7</c:v>
                </c:pt>
                <c:pt idx="48">
                  <c:v>3.67</c:v>
                </c:pt>
                <c:pt idx="49">
                  <c:v>3.62</c:v>
                </c:pt>
                <c:pt idx="50">
                  <c:v>3.59</c:v>
                </c:pt>
                <c:pt idx="51">
                  <c:v>3.59</c:v>
                </c:pt>
                <c:pt idx="52">
                  <c:v>3.64</c:v>
                </c:pt>
                <c:pt idx="53">
                  <c:v>3.75</c:v>
                </c:pt>
                <c:pt idx="54">
                  <c:v>3.89</c:v>
                </c:pt>
                <c:pt idx="55">
                  <c:v>4.04</c:v>
                </c:pt>
                <c:pt idx="56">
                  <c:v>4.1900000000000004</c:v>
                </c:pt>
                <c:pt idx="57">
                  <c:v>4.28</c:v>
                </c:pt>
                <c:pt idx="58">
                  <c:v>4.29</c:v>
                </c:pt>
                <c:pt idx="59">
                  <c:v>4.2</c:v>
                </c:pt>
                <c:pt idx="60">
                  <c:v>4</c:v>
                </c:pt>
                <c:pt idx="61">
                  <c:v>3.67</c:v>
                </c:pt>
                <c:pt idx="62">
                  <c:v>3.25</c:v>
                </c:pt>
                <c:pt idx="63">
                  <c:v>2.78</c:v>
                </c:pt>
                <c:pt idx="64">
                  <c:v>2.27</c:v>
                </c:pt>
                <c:pt idx="65">
                  <c:v>1.79</c:v>
                </c:pt>
                <c:pt idx="66">
                  <c:v>1.35</c:v>
                </c:pt>
                <c:pt idx="67">
                  <c:v>0.99</c:v>
                </c:pt>
                <c:pt idx="68">
                  <c:v>0.7</c:v>
                </c:pt>
                <c:pt idx="69">
                  <c:v>0.5</c:v>
                </c:pt>
                <c:pt idx="70">
                  <c:v>0.36</c:v>
                </c:pt>
                <c:pt idx="71">
                  <c:v>0.27</c:v>
                </c:pt>
                <c:pt idx="72">
                  <c:v>0.21</c:v>
                </c:pt>
                <c:pt idx="73">
                  <c:v>0.17</c:v>
                </c:pt>
                <c:pt idx="74">
                  <c:v>0.14000000000000001</c:v>
                </c:pt>
                <c:pt idx="75">
                  <c:v>0.12</c:v>
                </c:pt>
                <c:pt idx="76">
                  <c:v>0.09</c:v>
                </c:pt>
                <c:pt idx="77">
                  <c:v>7.0000000000000007E-2</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7-B56A-7F4D-A710-D901D032E42E}"/>
            </c:ext>
          </c:extLst>
        </c:ser>
        <c:ser>
          <c:idx val="56"/>
          <c:order val="56"/>
          <c:spPr>
            <a:ln w="19050" cap="rnd">
              <a:solidFill>
                <a:schemeClr val="accent2">
                  <a:tint val="8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[2]Feuil2!$L$65:$DH$65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0.23</c:v>
                </c:pt>
                <c:pt idx="33">
                  <c:v>0.33</c:v>
                </c:pt>
                <c:pt idx="34">
                  <c:v>0.42</c:v>
                </c:pt>
                <c:pt idx="35">
                  <c:v>0.52</c:v>
                </c:pt>
                <c:pt idx="36">
                  <c:v>0.67</c:v>
                </c:pt>
                <c:pt idx="37">
                  <c:v>0.89</c:v>
                </c:pt>
                <c:pt idx="38">
                  <c:v>1.1599999999999999</c:v>
                </c:pt>
                <c:pt idx="39">
                  <c:v>1.47</c:v>
                </c:pt>
                <c:pt idx="40">
                  <c:v>1.77</c:v>
                </c:pt>
                <c:pt idx="41">
                  <c:v>2.0699999999999998</c:v>
                </c:pt>
                <c:pt idx="42">
                  <c:v>2.4</c:v>
                </c:pt>
                <c:pt idx="43">
                  <c:v>2.75</c:v>
                </c:pt>
                <c:pt idx="44">
                  <c:v>3.07</c:v>
                </c:pt>
                <c:pt idx="45">
                  <c:v>3.31</c:v>
                </c:pt>
                <c:pt idx="46">
                  <c:v>3.43</c:v>
                </c:pt>
                <c:pt idx="47">
                  <c:v>3.46</c:v>
                </c:pt>
                <c:pt idx="48">
                  <c:v>3.45</c:v>
                </c:pt>
                <c:pt idx="49">
                  <c:v>3.42</c:v>
                </c:pt>
                <c:pt idx="50">
                  <c:v>3.4</c:v>
                </c:pt>
                <c:pt idx="51">
                  <c:v>3.42</c:v>
                </c:pt>
                <c:pt idx="52">
                  <c:v>3.48</c:v>
                </c:pt>
                <c:pt idx="53">
                  <c:v>3.59</c:v>
                </c:pt>
                <c:pt idx="54">
                  <c:v>3.73</c:v>
                </c:pt>
                <c:pt idx="55">
                  <c:v>3.9</c:v>
                </c:pt>
                <c:pt idx="56">
                  <c:v>4.05</c:v>
                </c:pt>
                <c:pt idx="57">
                  <c:v>4.18</c:v>
                </c:pt>
                <c:pt idx="58">
                  <c:v>4.2300000000000004</c:v>
                </c:pt>
                <c:pt idx="59">
                  <c:v>4.2</c:v>
                </c:pt>
                <c:pt idx="60">
                  <c:v>4.0599999999999996</c:v>
                </c:pt>
                <c:pt idx="61">
                  <c:v>3.82</c:v>
                </c:pt>
                <c:pt idx="62">
                  <c:v>3.48</c:v>
                </c:pt>
                <c:pt idx="63">
                  <c:v>3.08</c:v>
                </c:pt>
                <c:pt idx="64">
                  <c:v>2.65</c:v>
                </c:pt>
                <c:pt idx="65">
                  <c:v>2.21</c:v>
                </c:pt>
                <c:pt idx="66">
                  <c:v>1.8</c:v>
                </c:pt>
                <c:pt idx="67">
                  <c:v>1.43</c:v>
                </c:pt>
                <c:pt idx="68">
                  <c:v>1.1100000000000001</c:v>
                </c:pt>
                <c:pt idx="69">
                  <c:v>0.86</c:v>
                </c:pt>
                <c:pt idx="70">
                  <c:v>0.66</c:v>
                </c:pt>
                <c:pt idx="71">
                  <c:v>0.51</c:v>
                </c:pt>
                <c:pt idx="72">
                  <c:v>0.39</c:v>
                </c:pt>
                <c:pt idx="73">
                  <c:v>0.28999999999999998</c:v>
                </c:pt>
                <c:pt idx="74">
                  <c:v>0.21</c:v>
                </c:pt>
                <c:pt idx="75">
                  <c:v>0.15</c:v>
                </c:pt>
                <c:pt idx="76">
                  <c:v>0.1</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8-B56A-7F4D-A710-D901D032E42E}"/>
            </c:ext>
          </c:extLst>
        </c:ser>
        <c:ser>
          <c:idx val="57"/>
          <c:order val="57"/>
          <c:spPr>
            <a:ln w="19050" cap="rnd">
              <a:solidFill>
                <a:schemeClr val="accent2">
                  <a:tint val="8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[2]Feuil2!$L$66:$DH$66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0.31</c:v>
                </c:pt>
                <c:pt idx="34">
                  <c:v>0.39</c:v>
                </c:pt>
                <c:pt idx="35">
                  <c:v>0.49</c:v>
                </c:pt>
                <c:pt idx="36">
                  <c:v>0.64</c:v>
                </c:pt>
                <c:pt idx="37">
                  <c:v>0.85</c:v>
                </c:pt>
                <c:pt idx="38">
                  <c:v>1.1200000000000001</c:v>
                </c:pt>
                <c:pt idx="39">
                  <c:v>1.42</c:v>
                </c:pt>
                <c:pt idx="40">
                  <c:v>1.71</c:v>
                </c:pt>
                <c:pt idx="41">
                  <c:v>2.02</c:v>
                </c:pt>
                <c:pt idx="42">
                  <c:v>2.36</c:v>
                </c:pt>
                <c:pt idx="43">
                  <c:v>2.72</c:v>
                </c:pt>
                <c:pt idx="44">
                  <c:v>3.05</c:v>
                </c:pt>
                <c:pt idx="45">
                  <c:v>3.3</c:v>
                </c:pt>
                <c:pt idx="46">
                  <c:v>3.43</c:v>
                </c:pt>
                <c:pt idx="47">
                  <c:v>3.47</c:v>
                </c:pt>
                <c:pt idx="48">
                  <c:v>3.47</c:v>
                </c:pt>
                <c:pt idx="49">
                  <c:v>3.45</c:v>
                </c:pt>
                <c:pt idx="50">
                  <c:v>3.43</c:v>
                </c:pt>
                <c:pt idx="51">
                  <c:v>3.45</c:v>
                </c:pt>
                <c:pt idx="52">
                  <c:v>3.51</c:v>
                </c:pt>
                <c:pt idx="53">
                  <c:v>3.62</c:v>
                </c:pt>
                <c:pt idx="54">
                  <c:v>3.77</c:v>
                </c:pt>
                <c:pt idx="55">
                  <c:v>3.95</c:v>
                </c:pt>
                <c:pt idx="56">
                  <c:v>4.13</c:v>
                </c:pt>
                <c:pt idx="57">
                  <c:v>4.2699999999999996</c:v>
                </c:pt>
                <c:pt idx="58">
                  <c:v>4.3499999999999996</c:v>
                </c:pt>
                <c:pt idx="59">
                  <c:v>4.33</c:v>
                </c:pt>
                <c:pt idx="60">
                  <c:v>4.2</c:v>
                </c:pt>
                <c:pt idx="61">
                  <c:v>3.95</c:v>
                </c:pt>
                <c:pt idx="62">
                  <c:v>3.6</c:v>
                </c:pt>
                <c:pt idx="63">
                  <c:v>3.17</c:v>
                </c:pt>
                <c:pt idx="64">
                  <c:v>2.69</c:v>
                </c:pt>
                <c:pt idx="65">
                  <c:v>2.21</c:v>
                </c:pt>
                <c:pt idx="66">
                  <c:v>1.75</c:v>
                </c:pt>
                <c:pt idx="67">
                  <c:v>1.34</c:v>
                </c:pt>
                <c:pt idx="68">
                  <c:v>0.99</c:v>
                </c:pt>
                <c:pt idx="69">
                  <c:v>0.72</c:v>
                </c:pt>
                <c:pt idx="70">
                  <c:v>0.52</c:v>
                </c:pt>
                <c:pt idx="71">
                  <c:v>0.38</c:v>
                </c:pt>
                <c:pt idx="72">
                  <c:v>0.28000000000000003</c:v>
                </c:pt>
                <c:pt idx="73">
                  <c:v>0.22</c:v>
                </c:pt>
                <c:pt idx="74">
                  <c:v>0.18</c:v>
                </c:pt>
                <c:pt idx="75">
                  <c:v>0.15</c:v>
                </c:pt>
                <c:pt idx="76">
                  <c:v>0.12</c:v>
                </c:pt>
                <c:pt idx="77">
                  <c:v>0.1</c:v>
                </c:pt>
                <c:pt idx="78">
                  <c:v>0.05</c:v>
                </c:pt>
                <c:pt idx="79">
                  <c:v>0.04</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9-B56A-7F4D-A710-D901D032E42E}"/>
            </c:ext>
          </c:extLst>
        </c:ser>
        <c:ser>
          <c:idx val="58"/>
          <c:order val="58"/>
          <c:spPr>
            <a:ln w="19050" cap="rnd">
              <a:solidFill>
                <a:schemeClr val="accent2">
                  <a:tint val="8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[2]Feuil2!$L$67:$DH$67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0.23</c:v>
                </c:pt>
                <c:pt idx="33">
                  <c:v>0.32</c:v>
                </c:pt>
                <c:pt idx="34">
                  <c:v>0.4</c:v>
                </c:pt>
                <c:pt idx="35">
                  <c:v>0.5</c:v>
                </c:pt>
                <c:pt idx="36">
                  <c:v>0.64</c:v>
                </c:pt>
                <c:pt idx="37">
                  <c:v>0.85</c:v>
                </c:pt>
                <c:pt idx="38">
                  <c:v>1.1100000000000001</c:v>
                </c:pt>
                <c:pt idx="39">
                  <c:v>1.39</c:v>
                </c:pt>
                <c:pt idx="40">
                  <c:v>1.68</c:v>
                </c:pt>
                <c:pt idx="41">
                  <c:v>1.97</c:v>
                </c:pt>
                <c:pt idx="42">
                  <c:v>2.2799999999999998</c:v>
                </c:pt>
                <c:pt idx="43">
                  <c:v>2.61</c:v>
                </c:pt>
                <c:pt idx="44">
                  <c:v>2.92</c:v>
                </c:pt>
                <c:pt idx="45">
                  <c:v>3.14</c:v>
                </c:pt>
                <c:pt idx="46">
                  <c:v>3.27</c:v>
                </c:pt>
                <c:pt idx="47">
                  <c:v>3.32</c:v>
                </c:pt>
                <c:pt idx="48">
                  <c:v>3.32</c:v>
                </c:pt>
                <c:pt idx="49">
                  <c:v>3.32</c:v>
                </c:pt>
                <c:pt idx="50">
                  <c:v>3.33</c:v>
                </c:pt>
                <c:pt idx="51">
                  <c:v>3.37</c:v>
                </c:pt>
                <c:pt idx="52">
                  <c:v>3.46</c:v>
                </c:pt>
                <c:pt idx="53">
                  <c:v>3.58</c:v>
                </c:pt>
                <c:pt idx="54">
                  <c:v>3.75</c:v>
                </c:pt>
                <c:pt idx="55">
                  <c:v>3.93</c:v>
                </c:pt>
                <c:pt idx="56">
                  <c:v>4.0999999999999996</c:v>
                </c:pt>
                <c:pt idx="57">
                  <c:v>4.25</c:v>
                </c:pt>
                <c:pt idx="58">
                  <c:v>4.32</c:v>
                </c:pt>
                <c:pt idx="59">
                  <c:v>4.3099999999999996</c:v>
                </c:pt>
                <c:pt idx="60">
                  <c:v>4.2</c:v>
                </c:pt>
                <c:pt idx="61">
                  <c:v>3.98</c:v>
                </c:pt>
                <c:pt idx="62">
                  <c:v>3.66</c:v>
                </c:pt>
                <c:pt idx="63">
                  <c:v>3.26</c:v>
                </c:pt>
                <c:pt idx="64">
                  <c:v>2.82</c:v>
                </c:pt>
                <c:pt idx="65">
                  <c:v>2.36</c:v>
                </c:pt>
                <c:pt idx="66">
                  <c:v>1.93</c:v>
                </c:pt>
                <c:pt idx="67">
                  <c:v>1.53</c:v>
                </c:pt>
                <c:pt idx="68">
                  <c:v>1.19</c:v>
                </c:pt>
                <c:pt idx="69">
                  <c:v>0.91</c:v>
                </c:pt>
                <c:pt idx="70">
                  <c:v>0.69</c:v>
                </c:pt>
                <c:pt idx="71">
                  <c:v>0.52</c:v>
                </c:pt>
                <c:pt idx="72">
                  <c:v>0.39</c:v>
                </c:pt>
                <c:pt idx="73">
                  <c:v>0.28000000000000003</c:v>
                </c:pt>
                <c:pt idx="74">
                  <c:v>0.2</c:v>
                </c:pt>
                <c:pt idx="75">
                  <c:v>0.14000000000000001</c:v>
                </c:pt>
                <c:pt idx="76">
                  <c:v>0.09</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A-B56A-7F4D-A710-D901D032E42E}"/>
            </c:ext>
          </c:extLst>
        </c:ser>
        <c:ser>
          <c:idx val="59"/>
          <c:order val="59"/>
          <c:spPr>
            <a:ln w="19050" cap="rnd">
              <a:solidFill>
                <a:schemeClr val="accent2">
                  <a:tint val="8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[2]Feuil2!$L$68:$DH$68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0.25</c:v>
                </c:pt>
                <c:pt idx="33">
                  <c:v>0.34</c:v>
                </c:pt>
                <c:pt idx="34">
                  <c:v>0.42</c:v>
                </c:pt>
                <c:pt idx="35">
                  <c:v>0.52</c:v>
                </c:pt>
                <c:pt idx="36">
                  <c:v>0.67</c:v>
                </c:pt>
                <c:pt idx="37">
                  <c:v>0.88</c:v>
                </c:pt>
                <c:pt idx="38">
                  <c:v>1.1499999999999999</c:v>
                </c:pt>
                <c:pt idx="39">
                  <c:v>1.45</c:v>
                </c:pt>
                <c:pt idx="40">
                  <c:v>1.75</c:v>
                </c:pt>
                <c:pt idx="41">
                  <c:v>2.0499999999999998</c:v>
                </c:pt>
                <c:pt idx="42">
                  <c:v>2.37</c:v>
                </c:pt>
                <c:pt idx="43">
                  <c:v>2.71</c:v>
                </c:pt>
                <c:pt idx="44">
                  <c:v>3.03</c:v>
                </c:pt>
                <c:pt idx="45">
                  <c:v>3.26</c:v>
                </c:pt>
                <c:pt idx="46">
                  <c:v>3.38</c:v>
                </c:pt>
                <c:pt idx="47">
                  <c:v>3.43</c:v>
                </c:pt>
                <c:pt idx="48">
                  <c:v>3.44</c:v>
                </c:pt>
                <c:pt idx="49">
                  <c:v>3.43</c:v>
                </c:pt>
                <c:pt idx="50">
                  <c:v>3.44</c:v>
                </c:pt>
                <c:pt idx="51">
                  <c:v>3.48</c:v>
                </c:pt>
                <c:pt idx="52">
                  <c:v>3.56</c:v>
                </c:pt>
                <c:pt idx="53">
                  <c:v>3.69</c:v>
                </c:pt>
                <c:pt idx="54">
                  <c:v>3.85</c:v>
                </c:pt>
                <c:pt idx="55">
                  <c:v>4.0199999999999996</c:v>
                </c:pt>
                <c:pt idx="56">
                  <c:v>4.1900000000000004</c:v>
                </c:pt>
                <c:pt idx="57">
                  <c:v>4.32</c:v>
                </c:pt>
                <c:pt idx="58">
                  <c:v>4.37</c:v>
                </c:pt>
                <c:pt idx="59">
                  <c:v>4.34</c:v>
                </c:pt>
                <c:pt idx="60">
                  <c:v>4.1900000000000004</c:v>
                </c:pt>
                <c:pt idx="61">
                  <c:v>3.92</c:v>
                </c:pt>
                <c:pt idx="62">
                  <c:v>3.56</c:v>
                </c:pt>
                <c:pt idx="63">
                  <c:v>3.13</c:v>
                </c:pt>
                <c:pt idx="64">
                  <c:v>2.65</c:v>
                </c:pt>
                <c:pt idx="65">
                  <c:v>2.17</c:v>
                </c:pt>
                <c:pt idx="66">
                  <c:v>1.71</c:v>
                </c:pt>
                <c:pt idx="67">
                  <c:v>1.3</c:v>
                </c:pt>
                <c:pt idx="68">
                  <c:v>0.96</c:v>
                </c:pt>
                <c:pt idx="69">
                  <c:v>0.7</c:v>
                </c:pt>
                <c:pt idx="70">
                  <c:v>0.5</c:v>
                </c:pt>
                <c:pt idx="71">
                  <c:v>0.36</c:v>
                </c:pt>
                <c:pt idx="72">
                  <c:v>0.26</c:v>
                </c:pt>
                <c:pt idx="73">
                  <c:v>0.19</c:v>
                </c:pt>
                <c:pt idx="74">
                  <c:v>0.14000000000000001</c:v>
                </c:pt>
                <c:pt idx="75">
                  <c:v>0.1</c:v>
                </c:pt>
                <c:pt idx="76">
                  <c:v>0.08</c:v>
                </c:pt>
                <c:pt idx="77">
                  <c:v>0.04</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B-B56A-7F4D-A710-D901D032E42E}"/>
            </c:ext>
          </c:extLst>
        </c:ser>
        <c:ser>
          <c:idx val="60"/>
          <c:order val="60"/>
          <c:spPr>
            <a:ln w="19050" cap="rnd">
              <a:solidFill>
                <a:schemeClr val="accent2">
                  <a:tint val="8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[2]Feuil2!$L$69:$DH$69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0.21</c:v>
                </c:pt>
                <c:pt idx="33">
                  <c:v>0.3</c:v>
                </c:pt>
                <c:pt idx="34">
                  <c:v>0.39</c:v>
                </c:pt>
                <c:pt idx="35">
                  <c:v>0.5</c:v>
                </c:pt>
                <c:pt idx="36">
                  <c:v>0.65</c:v>
                </c:pt>
                <c:pt idx="37">
                  <c:v>0.86</c:v>
                </c:pt>
                <c:pt idx="38">
                  <c:v>1.1299999999999999</c:v>
                </c:pt>
                <c:pt idx="39">
                  <c:v>1.43</c:v>
                </c:pt>
                <c:pt idx="40">
                  <c:v>1.73</c:v>
                </c:pt>
                <c:pt idx="41">
                  <c:v>2.0299999999999998</c:v>
                </c:pt>
                <c:pt idx="42">
                  <c:v>2.37</c:v>
                </c:pt>
                <c:pt idx="43">
                  <c:v>2.73</c:v>
                </c:pt>
                <c:pt idx="44">
                  <c:v>3.06</c:v>
                </c:pt>
                <c:pt idx="45">
                  <c:v>3.32</c:v>
                </c:pt>
                <c:pt idx="46">
                  <c:v>3.46</c:v>
                </c:pt>
                <c:pt idx="47">
                  <c:v>3.52</c:v>
                </c:pt>
                <c:pt idx="48">
                  <c:v>3.53</c:v>
                </c:pt>
                <c:pt idx="49">
                  <c:v>3.52</c:v>
                </c:pt>
                <c:pt idx="50">
                  <c:v>3.53</c:v>
                </c:pt>
                <c:pt idx="51">
                  <c:v>3.56</c:v>
                </c:pt>
                <c:pt idx="52">
                  <c:v>3.63</c:v>
                </c:pt>
                <c:pt idx="53">
                  <c:v>3.75</c:v>
                </c:pt>
                <c:pt idx="54">
                  <c:v>3.91</c:v>
                </c:pt>
                <c:pt idx="55">
                  <c:v>4.09</c:v>
                </c:pt>
                <c:pt idx="56">
                  <c:v>4.26</c:v>
                </c:pt>
                <c:pt idx="57">
                  <c:v>4.3899999999999997</c:v>
                </c:pt>
                <c:pt idx="58">
                  <c:v>4.4400000000000004</c:v>
                </c:pt>
                <c:pt idx="59">
                  <c:v>4.3899999999999997</c:v>
                </c:pt>
                <c:pt idx="60">
                  <c:v>4.22</c:v>
                </c:pt>
                <c:pt idx="61">
                  <c:v>3.94</c:v>
                </c:pt>
                <c:pt idx="62">
                  <c:v>3.55</c:v>
                </c:pt>
                <c:pt idx="63">
                  <c:v>3.08</c:v>
                </c:pt>
                <c:pt idx="64">
                  <c:v>2.58</c:v>
                </c:pt>
                <c:pt idx="65">
                  <c:v>2.08</c:v>
                </c:pt>
                <c:pt idx="66">
                  <c:v>1.62</c:v>
                </c:pt>
                <c:pt idx="67">
                  <c:v>1.21</c:v>
                </c:pt>
                <c:pt idx="68">
                  <c:v>0.88</c:v>
                </c:pt>
                <c:pt idx="69">
                  <c:v>0.62</c:v>
                </c:pt>
                <c:pt idx="70">
                  <c:v>0.44</c:v>
                </c:pt>
                <c:pt idx="71">
                  <c:v>0.31</c:v>
                </c:pt>
                <c:pt idx="72">
                  <c:v>0.23</c:v>
                </c:pt>
                <c:pt idx="73">
                  <c:v>0.17</c:v>
                </c:pt>
                <c:pt idx="74">
                  <c:v>0.12</c:v>
                </c:pt>
                <c:pt idx="75">
                  <c:v>0.09</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C-B56A-7F4D-A710-D901D032E42E}"/>
            </c:ext>
          </c:extLst>
        </c:ser>
        <c:ser>
          <c:idx val="61"/>
          <c:order val="61"/>
          <c:spPr>
            <a:ln w="19050" cap="rnd">
              <a:solidFill>
                <a:schemeClr val="accent2">
                  <a:tint val="8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[2]Feuil2!$L$70:$DH$70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0.26</c:v>
                </c:pt>
                <c:pt idx="34">
                  <c:v>0.34</c:v>
                </c:pt>
                <c:pt idx="35">
                  <c:v>0.43</c:v>
                </c:pt>
                <c:pt idx="36">
                  <c:v>0.56000000000000005</c:v>
                </c:pt>
                <c:pt idx="37">
                  <c:v>0.75</c:v>
                </c:pt>
                <c:pt idx="38">
                  <c:v>0.98</c:v>
                </c:pt>
                <c:pt idx="39">
                  <c:v>1.23</c:v>
                </c:pt>
                <c:pt idx="40">
                  <c:v>1.48</c:v>
                </c:pt>
                <c:pt idx="41">
                  <c:v>1.73</c:v>
                </c:pt>
                <c:pt idx="42">
                  <c:v>2</c:v>
                </c:pt>
                <c:pt idx="43">
                  <c:v>2.29</c:v>
                </c:pt>
                <c:pt idx="44">
                  <c:v>2.57</c:v>
                </c:pt>
                <c:pt idx="45">
                  <c:v>2.77</c:v>
                </c:pt>
                <c:pt idx="46">
                  <c:v>2.88</c:v>
                </c:pt>
                <c:pt idx="47">
                  <c:v>2.92</c:v>
                </c:pt>
                <c:pt idx="48">
                  <c:v>2.92</c:v>
                </c:pt>
                <c:pt idx="49">
                  <c:v>2.91</c:v>
                </c:pt>
                <c:pt idx="50">
                  <c:v>2.91</c:v>
                </c:pt>
                <c:pt idx="51">
                  <c:v>2.94</c:v>
                </c:pt>
                <c:pt idx="52">
                  <c:v>3.01</c:v>
                </c:pt>
                <c:pt idx="53">
                  <c:v>3.13</c:v>
                </c:pt>
                <c:pt idx="54">
                  <c:v>3.3</c:v>
                </c:pt>
                <c:pt idx="55">
                  <c:v>3.5</c:v>
                </c:pt>
                <c:pt idx="56">
                  <c:v>3.72</c:v>
                </c:pt>
                <c:pt idx="57">
                  <c:v>3.93</c:v>
                </c:pt>
                <c:pt idx="58">
                  <c:v>4.0999999999999996</c:v>
                </c:pt>
                <c:pt idx="59">
                  <c:v>4.2</c:v>
                </c:pt>
                <c:pt idx="60">
                  <c:v>4.22</c:v>
                </c:pt>
                <c:pt idx="61">
                  <c:v>4.1399999999999997</c:v>
                </c:pt>
                <c:pt idx="62">
                  <c:v>3.96</c:v>
                </c:pt>
                <c:pt idx="63">
                  <c:v>3.69</c:v>
                </c:pt>
                <c:pt idx="64">
                  <c:v>3.36</c:v>
                </c:pt>
                <c:pt idx="65">
                  <c:v>3</c:v>
                </c:pt>
                <c:pt idx="66">
                  <c:v>2.62</c:v>
                </c:pt>
                <c:pt idx="67">
                  <c:v>2.25</c:v>
                </c:pt>
                <c:pt idx="68">
                  <c:v>1.9</c:v>
                </c:pt>
                <c:pt idx="69">
                  <c:v>1.59</c:v>
                </c:pt>
                <c:pt idx="70">
                  <c:v>1.32</c:v>
                </c:pt>
                <c:pt idx="71">
                  <c:v>1.08</c:v>
                </c:pt>
                <c:pt idx="72">
                  <c:v>0.86</c:v>
                </c:pt>
                <c:pt idx="73">
                  <c:v>0.67</c:v>
                </c:pt>
                <c:pt idx="74">
                  <c:v>0.5</c:v>
                </c:pt>
                <c:pt idx="75">
                  <c:v>0.35</c:v>
                </c:pt>
                <c:pt idx="76">
                  <c:v>0.24</c:v>
                </c:pt>
                <c:pt idx="77">
                  <c:v>0.15</c:v>
                </c:pt>
                <c:pt idx="78">
                  <c:v>7.0000000000000007E-2</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D-B56A-7F4D-A710-D901D032E42E}"/>
            </c:ext>
          </c:extLst>
        </c:ser>
        <c:ser>
          <c:idx val="62"/>
          <c:order val="62"/>
          <c:spPr>
            <a:ln w="19050" cap="rnd">
              <a:solidFill>
                <a:schemeClr val="accent2">
                  <a:tint val="8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[2]Feuil2!$L$71:$DH$71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0.24</c:v>
                </c:pt>
                <c:pt idx="33">
                  <c:v>0.33</c:v>
                </c:pt>
                <c:pt idx="34">
                  <c:v>0.41</c:v>
                </c:pt>
                <c:pt idx="35">
                  <c:v>0.51</c:v>
                </c:pt>
                <c:pt idx="36">
                  <c:v>0.65</c:v>
                </c:pt>
                <c:pt idx="37">
                  <c:v>0.86</c:v>
                </c:pt>
                <c:pt idx="38">
                  <c:v>1.1299999999999999</c:v>
                </c:pt>
                <c:pt idx="39">
                  <c:v>1.42</c:v>
                </c:pt>
                <c:pt idx="40">
                  <c:v>1.71</c:v>
                </c:pt>
                <c:pt idx="41">
                  <c:v>2.0099999999999998</c:v>
                </c:pt>
                <c:pt idx="42">
                  <c:v>2.33</c:v>
                </c:pt>
                <c:pt idx="43">
                  <c:v>2.68</c:v>
                </c:pt>
                <c:pt idx="44">
                  <c:v>3</c:v>
                </c:pt>
                <c:pt idx="45">
                  <c:v>3.24</c:v>
                </c:pt>
                <c:pt idx="46">
                  <c:v>3.38</c:v>
                </c:pt>
                <c:pt idx="47">
                  <c:v>3.44</c:v>
                </c:pt>
                <c:pt idx="48">
                  <c:v>3.46</c:v>
                </c:pt>
                <c:pt idx="49">
                  <c:v>3.46</c:v>
                </c:pt>
                <c:pt idx="50">
                  <c:v>3.48</c:v>
                </c:pt>
                <c:pt idx="51">
                  <c:v>3.53</c:v>
                </c:pt>
                <c:pt idx="52">
                  <c:v>3.62</c:v>
                </c:pt>
                <c:pt idx="53">
                  <c:v>3.74</c:v>
                </c:pt>
                <c:pt idx="54">
                  <c:v>3.89</c:v>
                </c:pt>
                <c:pt idx="55">
                  <c:v>4.05</c:v>
                </c:pt>
                <c:pt idx="56">
                  <c:v>4.1900000000000004</c:v>
                </c:pt>
                <c:pt idx="57">
                  <c:v>4.29</c:v>
                </c:pt>
                <c:pt idx="58">
                  <c:v>4.32</c:v>
                </c:pt>
                <c:pt idx="59">
                  <c:v>4.25</c:v>
                </c:pt>
                <c:pt idx="60">
                  <c:v>4.08</c:v>
                </c:pt>
                <c:pt idx="61">
                  <c:v>3.81</c:v>
                </c:pt>
                <c:pt idx="62">
                  <c:v>3.45</c:v>
                </c:pt>
                <c:pt idx="63">
                  <c:v>3.03</c:v>
                </c:pt>
                <c:pt idx="64">
                  <c:v>2.58</c:v>
                </c:pt>
                <c:pt idx="65">
                  <c:v>2.14</c:v>
                </c:pt>
                <c:pt idx="66">
                  <c:v>1.72</c:v>
                </c:pt>
                <c:pt idx="67">
                  <c:v>1.35</c:v>
                </c:pt>
                <c:pt idx="68">
                  <c:v>1.04</c:v>
                </c:pt>
                <c:pt idx="69">
                  <c:v>0.79</c:v>
                </c:pt>
                <c:pt idx="70">
                  <c:v>0.6</c:v>
                </c:pt>
                <c:pt idx="71">
                  <c:v>0.46</c:v>
                </c:pt>
                <c:pt idx="72">
                  <c:v>0.35</c:v>
                </c:pt>
                <c:pt idx="73">
                  <c:v>0.27</c:v>
                </c:pt>
                <c:pt idx="74">
                  <c:v>0.2</c:v>
                </c:pt>
                <c:pt idx="75">
                  <c:v>0.15</c:v>
                </c:pt>
                <c:pt idx="76">
                  <c:v>0.11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E-B56A-7F4D-A710-D901D032E42E}"/>
            </c:ext>
          </c:extLst>
        </c:ser>
        <c:ser>
          <c:idx val="63"/>
          <c:order val="63"/>
          <c:spPr>
            <a:ln w="19050" cap="rnd">
              <a:solidFill>
                <a:schemeClr val="accent2">
                  <a:tint val="9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[2]Feuil2!$L$72:$DH$72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0.26</c:v>
                </c:pt>
                <c:pt idx="33">
                  <c:v>0.34</c:v>
                </c:pt>
                <c:pt idx="34">
                  <c:v>0.43</c:v>
                </c:pt>
                <c:pt idx="35">
                  <c:v>0.52</c:v>
                </c:pt>
                <c:pt idx="36">
                  <c:v>0.67</c:v>
                </c:pt>
                <c:pt idx="37">
                  <c:v>0.88</c:v>
                </c:pt>
                <c:pt idx="38">
                  <c:v>1.1499999999999999</c:v>
                </c:pt>
                <c:pt idx="39">
                  <c:v>1.44</c:v>
                </c:pt>
                <c:pt idx="40">
                  <c:v>1.74</c:v>
                </c:pt>
                <c:pt idx="41">
                  <c:v>2.04</c:v>
                </c:pt>
                <c:pt idx="42">
                  <c:v>2.36</c:v>
                </c:pt>
                <c:pt idx="43">
                  <c:v>2.71</c:v>
                </c:pt>
                <c:pt idx="44">
                  <c:v>3.02</c:v>
                </c:pt>
                <c:pt idx="45">
                  <c:v>3.25</c:v>
                </c:pt>
                <c:pt idx="46">
                  <c:v>3.38</c:v>
                </c:pt>
                <c:pt idx="47">
                  <c:v>3.42</c:v>
                </c:pt>
                <c:pt idx="48">
                  <c:v>3.43</c:v>
                </c:pt>
                <c:pt idx="49">
                  <c:v>3.42</c:v>
                </c:pt>
                <c:pt idx="50">
                  <c:v>3.43</c:v>
                </c:pt>
                <c:pt idx="51">
                  <c:v>3.47</c:v>
                </c:pt>
                <c:pt idx="52">
                  <c:v>3.55</c:v>
                </c:pt>
                <c:pt idx="53">
                  <c:v>3.68</c:v>
                </c:pt>
                <c:pt idx="54">
                  <c:v>3.84</c:v>
                </c:pt>
                <c:pt idx="55">
                  <c:v>4.0199999999999996</c:v>
                </c:pt>
                <c:pt idx="56">
                  <c:v>4.2</c:v>
                </c:pt>
                <c:pt idx="57">
                  <c:v>4.33</c:v>
                </c:pt>
                <c:pt idx="58">
                  <c:v>4.3899999999999997</c:v>
                </c:pt>
                <c:pt idx="59">
                  <c:v>4.3499999999999996</c:v>
                </c:pt>
                <c:pt idx="60">
                  <c:v>4.2</c:v>
                </c:pt>
                <c:pt idx="61">
                  <c:v>3.94</c:v>
                </c:pt>
                <c:pt idx="62">
                  <c:v>3.57</c:v>
                </c:pt>
                <c:pt idx="63">
                  <c:v>3.13</c:v>
                </c:pt>
                <c:pt idx="64">
                  <c:v>2.64</c:v>
                </c:pt>
                <c:pt idx="65">
                  <c:v>2.15</c:v>
                </c:pt>
                <c:pt idx="66">
                  <c:v>1.69</c:v>
                </c:pt>
                <c:pt idx="67">
                  <c:v>1.29</c:v>
                </c:pt>
                <c:pt idx="68">
                  <c:v>0.95</c:v>
                </c:pt>
                <c:pt idx="69">
                  <c:v>0.69</c:v>
                </c:pt>
                <c:pt idx="70">
                  <c:v>0.49</c:v>
                </c:pt>
                <c:pt idx="71">
                  <c:v>0.35</c:v>
                </c:pt>
                <c:pt idx="72">
                  <c:v>0.26</c:v>
                </c:pt>
                <c:pt idx="73">
                  <c:v>0.2</c:v>
                </c:pt>
                <c:pt idx="74">
                  <c:v>0.15</c:v>
                </c:pt>
                <c:pt idx="75">
                  <c:v>0.12</c:v>
                </c:pt>
                <c:pt idx="76">
                  <c:v>0.1</c:v>
                </c:pt>
                <c:pt idx="77">
                  <c:v>0.08</c:v>
                </c:pt>
                <c:pt idx="78">
                  <c:v>0.05</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3F-B56A-7F4D-A710-D901D032E42E}"/>
            </c:ext>
          </c:extLst>
        </c:ser>
        <c:ser>
          <c:idx val="64"/>
          <c:order val="64"/>
          <c:spPr>
            <a:ln w="19050" cap="rnd">
              <a:solidFill>
                <a:schemeClr val="accent2">
                  <a:tint val="9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[2]Feuil2!$L$73:$DH$73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0.23</c:v>
                </c:pt>
                <c:pt idx="33">
                  <c:v>0.32</c:v>
                </c:pt>
                <c:pt idx="34">
                  <c:v>0.41</c:v>
                </c:pt>
                <c:pt idx="35">
                  <c:v>0.51</c:v>
                </c:pt>
                <c:pt idx="36">
                  <c:v>0.65</c:v>
                </c:pt>
                <c:pt idx="37">
                  <c:v>0.86</c:v>
                </c:pt>
                <c:pt idx="38">
                  <c:v>1.1299999999999999</c:v>
                </c:pt>
                <c:pt idx="39">
                  <c:v>1.42</c:v>
                </c:pt>
                <c:pt idx="40">
                  <c:v>1.71</c:v>
                </c:pt>
                <c:pt idx="41">
                  <c:v>2.0099999999999998</c:v>
                </c:pt>
                <c:pt idx="42">
                  <c:v>2.33</c:v>
                </c:pt>
                <c:pt idx="43">
                  <c:v>2.68</c:v>
                </c:pt>
                <c:pt idx="44">
                  <c:v>3.01</c:v>
                </c:pt>
                <c:pt idx="45">
                  <c:v>3.25</c:v>
                </c:pt>
                <c:pt idx="46">
                  <c:v>3.39</c:v>
                </c:pt>
                <c:pt idx="47">
                  <c:v>3.45</c:v>
                </c:pt>
                <c:pt idx="48">
                  <c:v>3.47</c:v>
                </c:pt>
                <c:pt idx="49">
                  <c:v>3.48</c:v>
                </c:pt>
                <c:pt idx="50">
                  <c:v>3.49</c:v>
                </c:pt>
                <c:pt idx="51">
                  <c:v>3.54</c:v>
                </c:pt>
                <c:pt idx="52">
                  <c:v>3.62</c:v>
                </c:pt>
                <c:pt idx="53">
                  <c:v>3.74</c:v>
                </c:pt>
                <c:pt idx="54">
                  <c:v>3.9</c:v>
                </c:pt>
                <c:pt idx="55">
                  <c:v>4.0599999999999996</c:v>
                </c:pt>
                <c:pt idx="56">
                  <c:v>4.22</c:v>
                </c:pt>
                <c:pt idx="57">
                  <c:v>4.33</c:v>
                </c:pt>
                <c:pt idx="58">
                  <c:v>4.3600000000000003</c:v>
                </c:pt>
                <c:pt idx="59">
                  <c:v>4.3</c:v>
                </c:pt>
                <c:pt idx="60">
                  <c:v>4.1399999999999997</c:v>
                </c:pt>
                <c:pt idx="61">
                  <c:v>3.86</c:v>
                </c:pt>
                <c:pt idx="62">
                  <c:v>3.49</c:v>
                </c:pt>
                <c:pt idx="63">
                  <c:v>3.05</c:v>
                </c:pt>
                <c:pt idx="64">
                  <c:v>2.59</c:v>
                </c:pt>
                <c:pt idx="65">
                  <c:v>2.12</c:v>
                </c:pt>
                <c:pt idx="66">
                  <c:v>1.68</c:v>
                </c:pt>
                <c:pt idx="67">
                  <c:v>1.3</c:v>
                </c:pt>
                <c:pt idx="68">
                  <c:v>0.98</c:v>
                </c:pt>
                <c:pt idx="69">
                  <c:v>0.73</c:v>
                </c:pt>
                <c:pt idx="70">
                  <c:v>0.55000000000000004</c:v>
                </c:pt>
                <c:pt idx="71">
                  <c:v>0.41</c:v>
                </c:pt>
                <c:pt idx="72">
                  <c:v>0.31</c:v>
                </c:pt>
                <c:pt idx="73">
                  <c:v>0.23</c:v>
                </c:pt>
                <c:pt idx="74">
                  <c:v>0.18</c:v>
                </c:pt>
                <c:pt idx="75">
                  <c:v>0.14000000000000001</c:v>
                </c:pt>
                <c:pt idx="76">
                  <c:v>0.11</c:v>
                </c:pt>
                <c:pt idx="77">
                  <c:v>0.06</c:v>
                </c:pt>
                <c:pt idx="78">
                  <c:v>0.05</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0-B56A-7F4D-A710-D901D032E42E}"/>
            </c:ext>
          </c:extLst>
        </c:ser>
        <c:ser>
          <c:idx val="65"/>
          <c:order val="65"/>
          <c:spPr>
            <a:ln w="19050" cap="rnd">
              <a:solidFill>
                <a:schemeClr val="accent2">
                  <a:tint val="9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[2]Feuil2!$L$74:$DH$74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0.15</c:v>
                </c:pt>
                <c:pt idx="32">
                  <c:v>0.26</c:v>
                </c:pt>
                <c:pt idx="33">
                  <c:v>0.35</c:v>
                </c:pt>
                <c:pt idx="34">
                  <c:v>0.43</c:v>
                </c:pt>
                <c:pt idx="35">
                  <c:v>0.53</c:v>
                </c:pt>
                <c:pt idx="36">
                  <c:v>0.67</c:v>
                </c:pt>
                <c:pt idx="37">
                  <c:v>0.89</c:v>
                </c:pt>
                <c:pt idx="38">
                  <c:v>1.17</c:v>
                </c:pt>
                <c:pt idx="39">
                  <c:v>1.48</c:v>
                </c:pt>
                <c:pt idx="40">
                  <c:v>1.79</c:v>
                </c:pt>
                <c:pt idx="41">
                  <c:v>2.11</c:v>
                </c:pt>
                <c:pt idx="42">
                  <c:v>2.46</c:v>
                </c:pt>
                <c:pt idx="43">
                  <c:v>2.82</c:v>
                </c:pt>
                <c:pt idx="44">
                  <c:v>3.17</c:v>
                </c:pt>
                <c:pt idx="45">
                  <c:v>3.42</c:v>
                </c:pt>
                <c:pt idx="46">
                  <c:v>3.56</c:v>
                </c:pt>
                <c:pt idx="47">
                  <c:v>3.61</c:v>
                </c:pt>
                <c:pt idx="48">
                  <c:v>3.61</c:v>
                </c:pt>
                <c:pt idx="49">
                  <c:v>3.6</c:v>
                </c:pt>
                <c:pt idx="50">
                  <c:v>3.59</c:v>
                </c:pt>
                <c:pt idx="51">
                  <c:v>3.62</c:v>
                </c:pt>
                <c:pt idx="52">
                  <c:v>3.69</c:v>
                </c:pt>
                <c:pt idx="53">
                  <c:v>3.79</c:v>
                </c:pt>
                <c:pt idx="54">
                  <c:v>3.94</c:v>
                </c:pt>
                <c:pt idx="55">
                  <c:v>4.09</c:v>
                </c:pt>
                <c:pt idx="56">
                  <c:v>4.2300000000000004</c:v>
                </c:pt>
                <c:pt idx="57">
                  <c:v>4.33</c:v>
                </c:pt>
                <c:pt idx="58">
                  <c:v>4.34</c:v>
                </c:pt>
                <c:pt idx="59">
                  <c:v>4.26</c:v>
                </c:pt>
                <c:pt idx="60">
                  <c:v>4.0599999999999996</c:v>
                </c:pt>
                <c:pt idx="61">
                  <c:v>3.75</c:v>
                </c:pt>
                <c:pt idx="62">
                  <c:v>3.35</c:v>
                </c:pt>
                <c:pt idx="63">
                  <c:v>2.89</c:v>
                </c:pt>
                <c:pt idx="64">
                  <c:v>2.4</c:v>
                </c:pt>
                <c:pt idx="65">
                  <c:v>1.92</c:v>
                </c:pt>
                <c:pt idx="66">
                  <c:v>1.49</c:v>
                </c:pt>
                <c:pt idx="67">
                  <c:v>1.1200000000000001</c:v>
                </c:pt>
                <c:pt idx="68">
                  <c:v>0.82</c:v>
                </c:pt>
                <c:pt idx="69">
                  <c:v>0.6</c:v>
                </c:pt>
                <c:pt idx="70">
                  <c:v>0.44</c:v>
                </c:pt>
                <c:pt idx="71">
                  <c:v>0.33</c:v>
                </c:pt>
                <c:pt idx="72">
                  <c:v>0.25</c:v>
                </c:pt>
                <c:pt idx="73">
                  <c:v>0.19</c:v>
                </c:pt>
                <c:pt idx="74">
                  <c:v>0.15</c:v>
                </c:pt>
                <c:pt idx="75">
                  <c:v>0.12</c:v>
                </c:pt>
                <c:pt idx="76">
                  <c:v>0.09</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1-B56A-7F4D-A710-D901D032E42E}"/>
            </c:ext>
          </c:extLst>
        </c:ser>
        <c:ser>
          <c:idx val="66"/>
          <c:order val="66"/>
          <c:spPr>
            <a:ln w="19050" cap="rnd">
              <a:solidFill>
                <a:schemeClr val="accent2">
                  <a:tint val="9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[2]Feuil2!$L$75:$DH$75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0.17</c:v>
                </c:pt>
                <c:pt idx="32">
                  <c:v>0.26</c:v>
                </c:pt>
                <c:pt idx="33">
                  <c:v>0.35</c:v>
                </c:pt>
                <c:pt idx="34">
                  <c:v>0.43</c:v>
                </c:pt>
                <c:pt idx="35">
                  <c:v>0.52</c:v>
                </c:pt>
                <c:pt idx="36">
                  <c:v>0.67</c:v>
                </c:pt>
                <c:pt idx="37">
                  <c:v>0.88</c:v>
                </c:pt>
                <c:pt idx="38">
                  <c:v>1.1499999999999999</c:v>
                </c:pt>
                <c:pt idx="39">
                  <c:v>1.45</c:v>
                </c:pt>
                <c:pt idx="40">
                  <c:v>1.74</c:v>
                </c:pt>
                <c:pt idx="41">
                  <c:v>2.0499999999999998</c:v>
                </c:pt>
                <c:pt idx="42">
                  <c:v>2.37</c:v>
                </c:pt>
                <c:pt idx="43">
                  <c:v>2.72</c:v>
                </c:pt>
                <c:pt idx="44">
                  <c:v>3.03</c:v>
                </c:pt>
                <c:pt idx="45">
                  <c:v>3.27</c:v>
                </c:pt>
                <c:pt idx="46">
                  <c:v>3.39</c:v>
                </c:pt>
                <c:pt idx="47">
                  <c:v>3.43</c:v>
                </c:pt>
                <c:pt idx="48">
                  <c:v>3.44</c:v>
                </c:pt>
                <c:pt idx="49">
                  <c:v>3.43</c:v>
                </c:pt>
                <c:pt idx="50">
                  <c:v>3.43</c:v>
                </c:pt>
                <c:pt idx="51">
                  <c:v>3.46</c:v>
                </c:pt>
                <c:pt idx="52">
                  <c:v>3.54</c:v>
                </c:pt>
                <c:pt idx="53">
                  <c:v>3.66</c:v>
                </c:pt>
                <c:pt idx="54">
                  <c:v>3.81</c:v>
                </c:pt>
                <c:pt idx="55">
                  <c:v>3.98</c:v>
                </c:pt>
                <c:pt idx="56">
                  <c:v>4.1399999999999997</c:v>
                </c:pt>
                <c:pt idx="57">
                  <c:v>4.26</c:v>
                </c:pt>
                <c:pt idx="58">
                  <c:v>4.32</c:v>
                </c:pt>
                <c:pt idx="59">
                  <c:v>4.28</c:v>
                </c:pt>
                <c:pt idx="60">
                  <c:v>4.1399999999999997</c:v>
                </c:pt>
                <c:pt idx="61">
                  <c:v>3.89</c:v>
                </c:pt>
                <c:pt idx="62">
                  <c:v>3.54</c:v>
                </c:pt>
                <c:pt idx="63">
                  <c:v>3.12</c:v>
                </c:pt>
                <c:pt idx="64">
                  <c:v>2.66</c:v>
                </c:pt>
                <c:pt idx="65">
                  <c:v>2.19</c:v>
                </c:pt>
                <c:pt idx="66">
                  <c:v>1.75</c:v>
                </c:pt>
                <c:pt idx="67">
                  <c:v>1.36</c:v>
                </c:pt>
                <c:pt idx="68">
                  <c:v>1.03</c:v>
                </c:pt>
                <c:pt idx="69">
                  <c:v>0.76</c:v>
                </c:pt>
                <c:pt idx="70">
                  <c:v>0.56000000000000005</c:v>
                </c:pt>
                <c:pt idx="71">
                  <c:v>0.41</c:v>
                </c:pt>
                <c:pt idx="72">
                  <c:v>0.3</c:v>
                </c:pt>
                <c:pt idx="73">
                  <c:v>0.22</c:v>
                </c:pt>
                <c:pt idx="74">
                  <c:v>0.15</c:v>
                </c:pt>
                <c:pt idx="75">
                  <c:v>0.11</c:v>
                </c:pt>
                <c:pt idx="76">
                  <c:v>0.06</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2-B56A-7F4D-A710-D901D032E42E}"/>
            </c:ext>
          </c:extLst>
        </c:ser>
        <c:ser>
          <c:idx val="67"/>
          <c:order val="67"/>
          <c:spPr>
            <a:ln w="19050" cap="rnd">
              <a:solidFill>
                <a:schemeClr val="accent2">
                  <a:tint val="9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[2]Feuil2!$L$76:$DH$76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0.14000000000000001</c:v>
                </c:pt>
                <c:pt idx="32">
                  <c:v>0.24</c:v>
                </c:pt>
                <c:pt idx="33">
                  <c:v>0.33</c:v>
                </c:pt>
                <c:pt idx="34">
                  <c:v>0.4</c:v>
                </c:pt>
                <c:pt idx="35">
                  <c:v>0.5</c:v>
                </c:pt>
                <c:pt idx="36">
                  <c:v>0.64</c:v>
                </c:pt>
                <c:pt idx="37">
                  <c:v>0.84</c:v>
                </c:pt>
                <c:pt idx="38">
                  <c:v>1.1000000000000001</c:v>
                </c:pt>
                <c:pt idx="39">
                  <c:v>1.38</c:v>
                </c:pt>
                <c:pt idx="40">
                  <c:v>1.67</c:v>
                </c:pt>
                <c:pt idx="41">
                  <c:v>1.96</c:v>
                </c:pt>
                <c:pt idx="42">
                  <c:v>2.2799999999999998</c:v>
                </c:pt>
                <c:pt idx="43">
                  <c:v>2.62</c:v>
                </c:pt>
                <c:pt idx="44">
                  <c:v>2.94</c:v>
                </c:pt>
                <c:pt idx="45">
                  <c:v>3.17</c:v>
                </c:pt>
                <c:pt idx="46">
                  <c:v>3.31</c:v>
                </c:pt>
                <c:pt idx="47">
                  <c:v>3.36</c:v>
                </c:pt>
                <c:pt idx="48">
                  <c:v>3.38</c:v>
                </c:pt>
                <c:pt idx="49">
                  <c:v>3.38</c:v>
                </c:pt>
                <c:pt idx="50">
                  <c:v>3.4</c:v>
                </c:pt>
                <c:pt idx="51">
                  <c:v>3.44</c:v>
                </c:pt>
                <c:pt idx="52">
                  <c:v>3.52</c:v>
                </c:pt>
                <c:pt idx="53">
                  <c:v>3.63</c:v>
                </c:pt>
                <c:pt idx="54">
                  <c:v>3.78</c:v>
                </c:pt>
                <c:pt idx="55">
                  <c:v>3.95</c:v>
                </c:pt>
                <c:pt idx="56">
                  <c:v>4.1100000000000003</c:v>
                </c:pt>
                <c:pt idx="57">
                  <c:v>4.2300000000000004</c:v>
                </c:pt>
                <c:pt idx="58">
                  <c:v>4.29</c:v>
                </c:pt>
                <c:pt idx="59">
                  <c:v>4.26</c:v>
                </c:pt>
                <c:pt idx="60">
                  <c:v>4.13</c:v>
                </c:pt>
                <c:pt idx="61">
                  <c:v>3.9</c:v>
                </c:pt>
                <c:pt idx="62">
                  <c:v>3.58</c:v>
                </c:pt>
                <c:pt idx="63">
                  <c:v>3.19</c:v>
                </c:pt>
                <c:pt idx="64">
                  <c:v>2.75</c:v>
                </c:pt>
                <c:pt idx="65">
                  <c:v>2.31</c:v>
                </c:pt>
                <c:pt idx="66">
                  <c:v>1.88</c:v>
                </c:pt>
                <c:pt idx="67">
                  <c:v>1.49</c:v>
                </c:pt>
                <c:pt idx="68">
                  <c:v>1.1599999999999999</c:v>
                </c:pt>
                <c:pt idx="69">
                  <c:v>0.89</c:v>
                </c:pt>
                <c:pt idx="70">
                  <c:v>0.68</c:v>
                </c:pt>
                <c:pt idx="71">
                  <c:v>0.51</c:v>
                </c:pt>
                <c:pt idx="72">
                  <c:v>0.38</c:v>
                </c:pt>
                <c:pt idx="73">
                  <c:v>0.28999999999999998</c:v>
                </c:pt>
                <c:pt idx="74">
                  <c:v>0.21</c:v>
                </c:pt>
                <c:pt idx="75">
                  <c:v>0.15</c:v>
                </c:pt>
                <c:pt idx="76">
                  <c:v>0.11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3-B56A-7F4D-A710-D901D032E42E}"/>
            </c:ext>
          </c:extLst>
        </c:ser>
        <c:ser>
          <c:idx val="68"/>
          <c:order val="68"/>
          <c:spPr>
            <a:ln w="19050" cap="rnd">
              <a:solidFill>
                <a:schemeClr val="accent2">
                  <a:tint val="9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[2]Feuil2!$L$77:$DH$77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0.28999999999999998</c:v>
                </c:pt>
                <c:pt idx="34">
                  <c:v>0.37</c:v>
                </c:pt>
                <c:pt idx="35">
                  <c:v>0.46</c:v>
                </c:pt>
                <c:pt idx="36">
                  <c:v>0.59</c:v>
                </c:pt>
                <c:pt idx="37">
                  <c:v>0.79</c:v>
                </c:pt>
                <c:pt idx="38">
                  <c:v>1.03</c:v>
                </c:pt>
                <c:pt idx="39">
                  <c:v>1.29</c:v>
                </c:pt>
                <c:pt idx="40">
                  <c:v>1.55</c:v>
                </c:pt>
                <c:pt idx="41">
                  <c:v>1.82</c:v>
                </c:pt>
                <c:pt idx="42">
                  <c:v>2.11</c:v>
                </c:pt>
                <c:pt idx="43">
                  <c:v>2.42</c:v>
                </c:pt>
                <c:pt idx="44">
                  <c:v>2.71</c:v>
                </c:pt>
                <c:pt idx="45">
                  <c:v>2.92</c:v>
                </c:pt>
                <c:pt idx="46">
                  <c:v>3.04</c:v>
                </c:pt>
                <c:pt idx="47">
                  <c:v>3.08</c:v>
                </c:pt>
                <c:pt idx="48">
                  <c:v>3.08</c:v>
                </c:pt>
                <c:pt idx="49">
                  <c:v>3.08</c:v>
                </c:pt>
                <c:pt idx="50">
                  <c:v>3.08</c:v>
                </c:pt>
                <c:pt idx="51">
                  <c:v>3.13</c:v>
                </c:pt>
                <c:pt idx="52">
                  <c:v>3.21</c:v>
                </c:pt>
                <c:pt idx="53">
                  <c:v>3.35</c:v>
                </c:pt>
                <c:pt idx="54">
                  <c:v>3.53</c:v>
                </c:pt>
                <c:pt idx="55">
                  <c:v>3.73</c:v>
                </c:pt>
                <c:pt idx="56">
                  <c:v>3.94</c:v>
                </c:pt>
                <c:pt idx="57">
                  <c:v>4.12</c:v>
                </c:pt>
                <c:pt idx="58">
                  <c:v>4.24</c:v>
                </c:pt>
                <c:pt idx="59">
                  <c:v>4.28</c:v>
                </c:pt>
                <c:pt idx="60">
                  <c:v>4.22</c:v>
                </c:pt>
                <c:pt idx="61">
                  <c:v>4.05</c:v>
                </c:pt>
                <c:pt idx="62">
                  <c:v>3.79</c:v>
                </c:pt>
                <c:pt idx="63">
                  <c:v>3.45</c:v>
                </c:pt>
                <c:pt idx="64">
                  <c:v>3.06</c:v>
                </c:pt>
                <c:pt idx="65">
                  <c:v>2.66</c:v>
                </c:pt>
                <c:pt idx="66">
                  <c:v>2.27</c:v>
                </c:pt>
                <c:pt idx="67">
                  <c:v>1.91</c:v>
                </c:pt>
                <c:pt idx="68">
                  <c:v>1.6</c:v>
                </c:pt>
                <c:pt idx="69">
                  <c:v>1.33</c:v>
                </c:pt>
                <c:pt idx="70">
                  <c:v>1.0900000000000001</c:v>
                </c:pt>
                <c:pt idx="71">
                  <c:v>0.89</c:v>
                </c:pt>
                <c:pt idx="72">
                  <c:v>0.71</c:v>
                </c:pt>
                <c:pt idx="73">
                  <c:v>0.54</c:v>
                </c:pt>
                <c:pt idx="74">
                  <c:v>0.39</c:v>
                </c:pt>
                <c:pt idx="75">
                  <c:v>0.26</c:v>
                </c:pt>
                <c:pt idx="76">
                  <c:v>0.15</c:v>
                </c:pt>
                <c:pt idx="77">
                  <c:v>0.08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4-B56A-7F4D-A710-D901D032E42E}"/>
            </c:ext>
          </c:extLst>
        </c:ser>
        <c:ser>
          <c:idx val="69"/>
          <c:order val="69"/>
          <c:spPr>
            <a:ln w="19050" cap="rnd">
              <a:solidFill>
                <a:schemeClr val="accent2">
                  <a:tint val="9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[2]Feuil2!$L$78:$DH$78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0.15</c:v>
                </c:pt>
                <c:pt idx="32">
                  <c:v>0.25</c:v>
                </c:pt>
                <c:pt idx="33">
                  <c:v>0.34</c:v>
                </c:pt>
                <c:pt idx="34">
                  <c:v>0.43</c:v>
                </c:pt>
                <c:pt idx="35">
                  <c:v>0.53</c:v>
                </c:pt>
                <c:pt idx="36">
                  <c:v>0.67</c:v>
                </c:pt>
                <c:pt idx="37">
                  <c:v>0.89</c:v>
                </c:pt>
                <c:pt idx="38">
                  <c:v>1.17</c:v>
                </c:pt>
                <c:pt idx="39">
                  <c:v>1.47</c:v>
                </c:pt>
                <c:pt idx="40">
                  <c:v>1.78</c:v>
                </c:pt>
                <c:pt idx="41">
                  <c:v>2.09</c:v>
                </c:pt>
                <c:pt idx="42">
                  <c:v>2.4300000000000002</c:v>
                </c:pt>
                <c:pt idx="43">
                  <c:v>2.78</c:v>
                </c:pt>
                <c:pt idx="44">
                  <c:v>3.11</c:v>
                </c:pt>
                <c:pt idx="45">
                  <c:v>3.35</c:v>
                </c:pt>
                <c:pt idx="46">
                  <c:v>3.48</c:v>
                </c:pt>
                <c:pt idx="47">
                  <c:v>3.53</c:v>
                </c:pt>
                <c:pt idx="48">
                  <c:v>3.53</c:v>
                </c:pt>
                <c:pt idx="49">
                  <c:v>3.52</c:v>
                </c:pt>
                <c:pt idx="50">
                  <c:v>3.52</c:v>
                </c:pt>
                <c:pt idx="51">
                  <c:v>3.55</c:v>
                </c:pt>
                <c:pt idx="52">
                  <c:v>3.63</c:v>
                </c:pt>
                <c:pt idx="53">
                  <c:v>3.75</c:v>
                </c:pt>
                <c:pt idx="54">
                  <c:v>3.91</c:v>
                </c:pt>
                <c:pt idx="55">
                  <c:v>4.08</c:v>
                </c:pt>
                <c:pt idx="56">
                  <c:v>4.24</c:v>
                </c:pt>
                <c:pt idx="57">
                  <c:v>4.3499999999999996</c:v>
                </c:pt>
                <c:pt idx="58">
                  <c:v>4.38</c:v>
                </c:pt>
                <c:pt idx="59">
                  <c:v>4.3099999999999996</c:v>
                </c:pt>
                <c:pt idx="60">
                  <c:v>4.12</c:v>
                </c:pt>
                <c:pt idx="61">
                  <c:v>3.82</c:v>
                </c:pt>
                <c:pt idx="62">
                  <c:v>3.43</c:v>
                </c:pt>
                <c:pt idx="63">
                  <c:v>2.96</c:v>
                </c:pt>
                <c:pt idx="64">
                  <c:v>2.4700000000000002</c:v>
                </c:pt>
                <c:pt idx="65">
                  <c:v>1.99</c:v>
                </c:pt>
                <c:pt idx="66">
                  <c:v>1.54</c:v>
                </c:pt>
                <c:pt idx="67">
                  <c:v>1.1599999999999999</c:v>
                </c:pt>
                <c:pt idx="68">
                  <c:v>0.85</c:v>
                </c:pt>
                <c:pt idx="69">
                  <c:v>0.62</c:v>
                </c:pt>
                <c:pt idx="70">
                  <c:v>0.45</c:v>
                </c:pt>
                <c:pt idx="71">
                  <c:v>0.34</c:v>
                </c:pt>
                <c:pt idx="72">
                  <c:v>0.26</c:v>
                </c:pt>
                <c:pt idx="73">
                  <c:v>0.21</c:v>
                </c:pt>
                <c:pt idx="74">
                  <c:v>0.16</c:v>
                </c:pt>
                <c:pt idx="75">
                  <c:v>0.13</c:v>
                </c:pt>
                <c:pt idx="76">
                  <c:v>0.1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5-B56A-7F4D-A710-D901D032E42E}"/>
            </c:ext>
          </c:extLst>
        </c:ser>
        <c:ser>
          <c:idx val="70"/>
          <c:order val="70"/>
          <c:spPr>
            <a:ln w="19050" cap="rnd">
              <a:solidFill>
                <a:schemeClr val="accent2">
                  <a:tint val="9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[2]Feuil2!$L$79:$DH$79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0.27</c:v>
                </c:pt>
                <c:pt idx="33">
                  <c:v>0.36</c:v>
                </c:pt>
                <c:pt idx="34">
                  <c:v>0.44</c:v>
                </c:pt>
                <c:pt idx="35">
                  <c:v>0.54</c:v>
                </c:pt>
                <c:pt idx="36">
                  <c:v>0.68</c:v>
                </c:pt>
                <c:pt idx="37">
                  <c:v>0.9</c:v>
                </c:pt>
                <c:pt idx="38">
                  <c:v>1.18</c:v>
                </c:pt>
                <c:pt idx="39">
                  <c:v>1.48</c:v>
                </c:pt>
                <c:pt idx="40">
                  <c:v>1.79</c:v>
                </c:pt>
                <c:pt idx="41">
                  <c:v>2.1</c:v>
                </c:pt>
                <c:pt idx="42">
                  <c:v>2.44</c:v>
                </c:pt>
                <c:pt idx="43">
                  <c:v>2.79</c:v>
                </c:pt>
                <c:pt idx="44">
                  <c:v>3.11</c:v>
                </c:pt>
                <c:pt idx="45">
                  <c:v>3.33</c:v>
                </c:pt>
                <c:pt idx="46">
                  <c:v>3.45</c:v>
                </c:pt>
                <c:pt idx="47">
                  <c:v>3.49</c:v>
                </c:pt>
                <c:pt idx="48">
                  <c:v>3.48</c:v>
                </c:pt>
                <c:pt idx="49">
                  <c:v>3.45</c:v>
                </c:pt>
                <c:pt idx="50">
                  <c:v>3.44</c:v>
                </c:pt>
                <c:pt idx="51">
                  <c:v>3.47</c:v>
                </c:pt>
                <c:pt idx="52">
                  <c:v>3.53</c:v>
                </c:pt>
                <c:pt idx="53">
                  <c:v>3.64</c:v>
                </c:pt>
                <c:pt idx="54">
                  <c:v>3.79</c:v>
                </c:pt>
                <c:pt idx="55">
                  <c:v>3.96</c:v>
                </c:pt>
                <c:pt idx="56">
                  <c:v>4.13</c:v>
                </c:pt>
                <c:pt idx="57">
                  <c:v>4.25</c:v>
                </c:pt>
                <c:pt idx="58">
                  <c:v>4.3099999999999996</c:v>
                </c:pt>
                <c:pt idx="59">
                  <c:v>4.2699999999999996</c:v>
                </c:pt>
                <c:pt idx="60">
                  <c:v>4.13</c:v>
                </c:pt>
                <c:pt idx="61">
                  <c:v>3.88</c:v>
                </c:pt>
                <c:pt idx="62">
                  <c:v>3.52</c:v>
                </c:pt>
                <c:pt idx="63">
                  <c:v>3.1</c:v>
                </c:pt>
                <c:pt idx="64">
                  <c:v>2.63</c:v>
                </c:pt>
                <c:pt idx="65">
                  <c:v>2.16</c:v>
                </c:pt>
                <c:pt idx="66">
                  <c:v>1.72</c:v>
                </c:pt>
                <c:pt idx="67">
                  <c:v>1.32</c:v>
                </c:pt>
                <c:pt idx="68">
                  <c:v>0.98</c:v>
                </c:pt>
                <c:pt idx="69">
                  <c:v>0.71</c:v>
                </c:pt>
                <c:pt idx="70">
                  <c:v>0.51</c:v>
                </c:pt>
                <c:pt idx="71">
                  <c:v>0.36</c:v>
                </c:pt>
                <c:pt idx="72">
                  <c:v>0.26</c:v>
                </c:pt>
                <c:pt idx="73">
                  <c:v>0.18</c:v>
                </c:pt>
                <c:pt idx="74">
                  <c:v>0.12</c:v>
                </c:pt>
                <c:pt idx="75">
                  <c:v>0.08</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6-B56A-7F4D-A710-D901D032E42E}"/>
            </c:ext>
          </c:extLst>
        </c:ser>
        <c:ser>
          <c:idx val="71"/>
          <c:order val="71"/>
          <c:spPr>
            <a:ln w="19050" cap="rnd">
              <a:solidFill>
                <a:schemeClr val="accent2">
                  <a:tint val="9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[2]Feuil2!$L$80:$DH$80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0.23</c:v>
                </c:pt>
                <c:pt idx="33">
                  <c:v>0.32</c:v>
                </c:pt>
                <c:pt idx="34">
                  <c:v>0.4</c:v>
                </c:pt>
                <c:pt idx="35">
                  <c:v>0.49</c:v>
                </c:pt>
                <c:pt idx="36">
                  <c:v>0.64</c:v>
                </c:pt>
                <c:pt idx="37">
                  <c:v>0.84</c:v>
                </c:pt>
                <c:pt idx="38">
                  <c:v>1.1100000000000001</c:v>
                </c:pt>
                <c:pt idx="39">
                  <c:v>1.4</c:v>
                </c:pt>
                <c:pt idx="40">
                  <c:v>1.7</c:v>
                </c:pt>
                <c:pt idx="41">
                  <c:v>2.0099999999999998</c:v>
                </c:pt>
                <c:pt idx="42">
                  <c:v>2.34</c:v>
                </c:pt>
                <c:pt idx="43">
                  <c:v>2.7</c:v>
                </c:pt>
                <c:pt idx="44">
                  <c:v>3.04</c:v>
                </c:pt>
                <c:pt idx="45">
                  <c:v>3.29</c:v>
                </c:pt>
                <c:pt idx="46">
                  <c:v>3.43</c:v>
                </c:pt>
                <c:pt idx="47">
                  <c:v>3.49</c:v>
                </c:pt>
                <c:pt idx="48">
                  <c:v>3.51</c:v>
                </c:pt>
                <c:pt idx="49">
                  <c:v>3.51</c:v>
                </c:pt>
                <c:pt idx="50">
                  <c:v>3.52</c:v>
                </c:pt>
                <c:pt idx="51">
                  <c:v>3.56</c:v>
                </c:pt>
                <c:pt idx="52">
                  <c:v>3.64</c:v>
                </c:pt>
                <c:pt idx="53">
                  <c:v>3.77</c:v>
                </c:pt>
                <c:pt idx="54">
                  <c:v>3.93</c:v>
                </c:pt>
                <c:pt idx="55">
                  <c:v>4.0999999999999996</c:v>
                </c:pt>
                <c:pt idx="56">
                  <c:v>4.26</c:v>
                </c:pt>
                <c:pt idx="57">
                  <c:v>4.38</c:v>
                </c:pt>
                <c:pt idx="58">
                  <c:v>4.42</c:v>
                </c:pt>
                <c:pt idx="59">
                  <c:v>4.3600000000000003</c:v>
                </c:pt>
                <c:pt idx="60">
                  <c:v>4.18</c:v>
                </c:pt>
                <c:pt idx="61">
                  <c:v>3.89</c:v>
                </c:pt>
                <c:pt idx="62">
                  <c:v>3.51</c:v>
                </c:pt>
                <c:pt idx="63">
                  <c:v>3.06</c:v>
                </c:pt>
                <c:pt idx="64">
                  <c:v>2.58</c:v>
                </c:pt>
                <c:pt idx="65">
                  <c:v>2.1</c:v>
                </c:pt>
                <c:pt idx="66">
                  <c:v>1.66</c:v>
                </c:pt>
                <c:pt idx="67">
                  <c:v>1.27</c:v>
                </c:pt>
                <c:pt idx="68">
                  <c:v>0.95</c:v>
                </c:pt>
                <c:pt idx="69">
                  <c:v>0.7</c:v>
                </c:pt>
                <c:pt idx="70">
                  <c:v>0.51</c:v>
                </c:pt>
                <c:pt idx="71">
                  <c:v>0.37</c:v>
                </c:pt>
                <c:pt idx="72">
                  <c:v>0.27</c:v>
                </c:pt>
                <c:pt idx="73">
                  <c:v>0.19</c:v>
                </c:pt>
                <c:pt idx="74">
                  <c:v>0.13</c:v>
                </c:pt>
                <c:pt idx="75">
                  <c:v>0.08</c:v>
                </c:pt>
                <c:pt idx="76">
                  <c:v>0.03</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7-B56A-7F4D-A710-D901D032E42E}"/>
            </c:ext>
          </c:extLst>
        </c:ser>
        <c:ser>
          <c:idx val="72"/>
          <c:order val="72"/>
          <c:spPr>
            <a:ln w="19050" cap="rnd">
              <a:solidFill>
                <a:schemeClr val="accent2">
                  <a:tint val="9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[2]Feuil2!$L$81:$DH$81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0.19</c:v>
                </c:pt>
                <c:pt idx="33">
                  <c:v>0.28999999999999998</c:v>
                </c:pt>
                <c:pt idx="34">
                  <c:v>0.39</c:v>
                </c:pt>
                <c:pt idx="35">
                  <c:v>0.52</c:v>
                </c:pt>
                <c:pt idx="36">
                  <c:v>0.69</c:v>
                </c:pt>
                <c:pt idx="37">
                  <c:v>0.93</c:v>
                </c:pt>
                <c:pt idx="38">
                  <c:v>1.22</c:v>
                </c:pt>
                <c:pt idx="39">
                  <c:v>1.54</c:v>
                </c:pt>
                <c:pt idx="40">
                  <c:v>1.85</c:v>
                </c:pt>
                <c:pt idx="41">
                  <c:v>2.16</c:v>
                </c:pt>
                <c:pt idx="42">
                  <c:v>2.4900000000000002</c:v>
                </c:pt>
                <c:pt idx="43">
                  <c:v>2.85</c:v>
                </c:pt>
                <c:pt idx="44">
                  <c:v>3.17</c:v>
                </c:pt>
                <c:pt idx="45">
                  <c:v>3.41</c:v>
                </c:pt>
                <c:pt idx="46">
                  <c:v>3.53</c:v>
                </c:pt>
                <c:pt idx="47">
                  <c:v>3.56</c:v>
                </c:pt>
                <c:pt idx="48">
                  <c:v>3.56</c:v>
                </c:pt>
                <c:pt idx="49">
                  <c:v>3.54</c:v>
                </c:pt>
                <c:pt idx="50">
                  <c:v>3.55</c:v>
                </c:pt>
                <c:pt idx="51">
                  <c:v>3.58</c:v>
                </c:pt>
                <c:pt idx="52">
                  <c:v>3.66</c:v>
                </c:pt>
                <c:pt idx="53">
                  <c:v>3.78</c:v>
                </c:pt>
                <c:pt idx="54">
                  <c:v>3.92</c:v>
                </c:pt>
                <c:pt idx="55">
                  <c:v>4.08</c:v>
                </c:pt>
                <c:pt idx="56">
                  <c:v>4.2300000000000004</c:v>
                </c:pt>
                <c:pt idx="57">
                  <c:v>4.33</c:v>
                </c:pt>
                <c:pt idx="58">
                  <c:v>4.3499999999999996</c:v>
                </c:pt>
                <c:pt idx="59">
                  <c:v>4.28</c:v>
                </c:pt>
                <c:pt idx="60">
                  <c:v>4.0999999999999996</c:v>
                </c:pt>
                <c:pt idx="61">
                  <c:v>3.8</c:v>
                </c:pt>
                <c:pt idx="62">
                  <c:v>3.42</c:v>
                </c:pt>
                <c:pt idx="63">
                  <c:v>2.96</c:v>
                </c:pt>
                <c:pt idx="64">
                  <c:v>2.48</c:v>
                </c:pt>
                <c:pt idx="65">
                  <c:v>2</c:v>
                </c:pt>
                <c:pt idx="66">
                  <c:v>1.55</c:v>
                </c:pt>
                <c:pt idx="67">
                  <c:v>1.17</c:v>
                </c:pt>
                <c:pt idx="68">
                  <c:v>0.85</c:v>
                </c:pt>
                <c:pt idx="69">
                  <c:v>0.61</c:v>
                </c:pt>
                <c:pt idx="70">
                  <c:v>0.44</c:v>
                </c:pt>
                <c:pt idx="71">
                  <c:v>0.31</c:v>
                </c:pt>
                <c:pt idx="72">
                  <c:v>0.22</c:v>
                </c:pt>
                <c:pt idx="73">
                  <c:v>0.16</c:v>
                </c:pt>
                <c:pt idx="74">
                  <c:v>0.11</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8-B56A-7F4D-A710-D901D032E42E}"/>
            </c:ext>
          </c:extLst>
        </c:ser>
        <c:ser>
          <c:idx val="73"/>
          <c:order val="73"/>
          <c:spPr>
            <a:ln w="19050" cap="rnd">
              <a:solidFill>
                <a:schemeClr val="accent2">
                  <a:tint val="9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[2]Feuil2!$L$82:$DH$82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0.31</c:v>
                </c:pt>
                <c:pt idx="34">
                  <c:v>0.39</c:v>
                </c:pt>
                <c:pt idx="35">
                  <c:v>0.49</c:v>
                </c:pt>
                <c:pt idx="36">
                  <c:v>0.64</c:v>
                </c:pt>
                <c:pt idx="37">
                  <c:v>0.84</c:v>
                </c:pt>
                <c:pt idx="38">
                  <c:v>1.1000000000000001</c:v>
                </c:pt>
                <c:pt idx="39">
                  <c:v>1.39</c:v>
                </c:pt>
                <c:pt idx="40">
                  <c:v>1.68</c:v>
                </c:pt>
                <c:pt idx="41">
                  <c:v>1.98</c:v>
                </c:pt>
                <c:pt idx="42">
                  <c:v>2.31</c:v>
                </c:pt>
                <c:pt idx="43">
                  <c:v>2.66</c:v>
                </c:pt>
                <c:pt idx="44">
                  <c:v>2.98</c:v>
                </c:pt>
                <c:pt idx="45">
                  <c:v>3.22</c:v>
                </c:pt>
                <c:pt idx="46">
                  <c:v>3.35</c:v>
                </c:pt>
                <c:pt idx="47">
                  <c:v>3.4</c:v>
                </c:pt>
                <c:pt idx="48">
                  <c:v>3.4</c:v>
                </c:pt>
                <c:pt idx="49">
                  <c:v>3.39</c:v>
                </c:pt>
                <c:pt idx="50">
                  <c:v>3.39</c:v>
                </c:pt>
                <c:pt idx="51">
                  <c:v>3.42</c:v>
                </c:pt>
                <c:pt idx="52">
                  <c:v>3.49</c:v>
                </c:pt>
                <c:pt idx="53">
                  <c:v>3.6</c:v>
                </c:pt>
                <c:pt idx="54">
                  <c:v>3.75</c:v>
                </c:pt>
                <c:pt idx="55">
                  <c:v>3.93</c:v>
                </c:pt>
                <c:pt idx="56">
                  <c:v>4.0999999999999996</c:v>
                </c:pt>
                <c:pt idx="57">
                  <c:v>4.24</c:v>
                </c:pt>
                <c:pt idx="58">
                  <c:v>4.3099999999999996</c:v>
                </c:pt>
                <c:pt idx="59">
                  <c:v>4.3</c:v>
                </c:pt>
                <c:pt idx="60">
                  <c:v>4.1900000000000004</c:v>
                </c:pt>
                <c:pt idx="61">
                  <c:v>3.96</c:v>
                </c:pt>
                <c:pt idx="62">
                  <c:v>3.64</c:v>
                </c:pt>
                <c:pt idx="63">
                  <c:v>3.24</c:v>
                </c:pt>
                <c:pt idx="64">
                  <c:v>2.79</c:v>
                </c:pt>
                <c:pt idx="65">
                  <c:v>2.33</c:v>
                </c:pt>
                <c:pt idx="66">
                  <c:v>1.89</c:v>
                </c:pt>
                <c:pt idx="67">
                  <c:v>1.48</c:v>
                </c:pt>
                <c:pt idx="68">
                  <c:v>1.1299999999999999</c:v>
                </c:pt>
                <c:pt idx="69">
                  <c:v>0.85</c:v>
                </c:pt>
                <c:pt idx="70">
                  <c:v>0.62</c:v>
                </c:pt>
                <c:pt idx="71">
                  <c:v>0.46</c:v>
                </c:pt>
                <c:pt idx="72">
                  <c:v>0.33</c:v>
                </c:pt>
                <c:pt idx="73">
                  <c:v>0.24</c:v>
                </c:pt>
                <c:pt idx="74">
                  <c:v>0.17</c:v>
                </c:pt>
                <c:pt idx="75">
                  <c:v>0.12</c:v>
                </c:pt>
                <c:pt idx="76">
                  <c:v>0.09</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9-B56A-7F4D-A710-D901D032E42E}"/>
            </c:ext>
          </c:extLst>
        </c:ser>
        <c:ser>
          <c:idx val="74"/>
          <c:order val="74"/>
          <c:spPr>
            <a:ln w="19050" cap="rnd">
              <a:solidFill>
                <a:schemeClr val="accent2"/>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[2]Feuil2!$L$83:$DH$83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0.24</c:v>
                </c:pt>
                <c:pt idx="33">
                  <c:v>0.33</c:v>
                </c:pt>
                <c:pt idx="34">
                  <c:v>0.42</c:v>
                </c:pt>
                <c:pt idx="35">
                  <c:v>0.51</c:v>
                </c:pt>
                <c:pt idx="36">
                  <c:v>0.66</c:v>
                </c:pt>
                <c:pt idx="37">
                  <c:v>0.88</c:v>
                </c:pt>
                <c:pt idx="38">
                  <c:v>1.1499999999999999</c:v>
                </c:pt>
                <c:pt idx="39">
                  <c:v>1.45</c:v>
                </c:pt>
                <c:pt idx="40">
                  <c:v>1.75</c:v>
                </c:pt>
                <c:pt idx="41">
                  <c:v>2.0499999999999998</c:v>
                </c:pt>
                <c:pt idx="42">
                  <c:v>2.38</c:v>
                </c:pt>
                <c:pt idx="43">
                  <c:v>2.72</c:v>
                </c:pt>
                <c:pt idx="44">
                  <c:v>3.03</c:v>
                </c:pt>
                <c:pt idx="45">
                  <c:v>3.25</c:v>
                </c:pt>
                <c:pt idx="46">
                  <c:v>3.36</c:v>
                </c:pt>
                <c:pt idx="47">
                  <c:v>3.39</c:v>
                </c:pt>
                <c:pt idx="48">
                  <c:v>3.37</c:v>
                </c:pt>
                <c:pt idx="49">
                  <c:v>3.34</c:v>
                </c:pt>
                <c:pt idx="50">
                  <c:v>3.32</c:v>
                </c:pt>
                <c:pt idx="51">
                  <c:v>3.33</c:v>
                </c:pt>
                <c:pt idx="52">
                  <c:v>3.4</c:v>
                </c:pt>
                <c:pt idx="53">
                  <c:v>3.51</c:v>
                </c:pt>
                <c:pt idx="54">
                  <c:v>3.68</c:v>
                </c:pt>
                <c:pt idx="55">
                  <c:v>3.87</c:v>
                </c:pt>
                <c:pt idx="56">
                  <c:v>4.0599999999999996</c:v>
                </c:pt>
                <c:pt idx="57">
                  <c:v>4.2300000000000004</c:v>
                </c:pt>
                <c:pt idx="58">
                  <c:v>4.33</c:v>
                </c:pt>
                <c:pt idx="59">
                  <c:v>4.34</c:v>
                </c:pt>
                <c:pt idx="60">
                  <c:v>4.2300000000000004</c:v>
                </c:pt>
                <c:pt idx="61">
                  <c:v>4.01</c:v>
                </c:pt>
                <c:pt idx="62">
                  <c:v>3.68</c:v>
                </c:pt>
                <c:pt idx="63">
                  <c:v>3.26</c:v>
                </c:pt>
                <c:pt idx="64">
                  <c:v>2.79</c:v>
                </c:pt>
                <c:pt idx="65">
                  <c:v>2.31</c:v>
                </c:pt>
                <c:pt idx="66">
                  <c:v>1.86</c:v>
                </c:pt>
                <c:pt idx="67">
                  <c:v>1.45</c:v>
                </c:pt>
                <c:pt idx="68">
                  <c:v>1.1000000000000001</c:v>
                </c:pt>
                <c:pt idx="69">
                  <c:v>0.82</c:v>
                </c:pt>
                <c:pt idx="70">
                  <c:v>0.61</c:v>
                </c:pt>
                <c:pt idx="71">
                  <c:v>0.45</c:v>
                </c:pt>
                <c:pt idx="72">
                  <c:v>0.33</c:v>
                </c:pt>
                <c:pt idx="73">
                  <c:v>0.24</c:v>
                </c:pt>
                <c:pt idx="74">
                  <c:v>0.17</c:v>
                </c:pt>
                <c:pt idx="75">
                  <c:v>0.12</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A-B56A-7F4D-A710-D901D032E42E}"/>
            </c:ext>
          </c:extLst>
        </c:ser>
        <c:ser>
          <c:idx val="75"/>
          <c:order val="75"/>
          <c:spPr>
            <a:ln w="19050" cap="rnd">
              <a:solidFill>
                <a:schemeClr val="accent2">
                  <a:shade val="9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[2]Feuil2!$L$84:$DH$84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0.25</c:v>
                </c:pt>
                <c:pt idx="33">
                  <c:v>0.34</c:v>
                </c:pt>
                <c:pt idx="34">
                  <c:v>0.42</c:v>
                </c:pt>
                <c:pt idx="35">
                  <c:v>0.51</c:v>
                </c:pt>
                <c:pt idx="36">
                  <c:v>0.65</c:v>
                </c:pt>
                <c:pt idx="37">
                  <c:v>0.86</c:v>
                </c:pt>
                <c:pt idx="38">
                  <c:v>1.1200000000000001</c:v>
                </c:pt>
                <c:pt idx="39">
                  <c:v>1.41</c:v>
                </c:pt>
                <c:pt idx="40">
                  <c:v>1.7</c:v>
                </c:pt>
                <c:pt idx="41">
                  <c:v>2</c:v>
                </c:pt>
                <c:pt idx="42">
                  <c:v>2.3199999999999998</c:v>
                </c:pt>
                <c:pt idx="43">
                  <c:v>2.66</c:v>
                </c:pt>
                <c:pt idx="44">
                  <c:v>2.97</c:v>
                </c:pt>
                <c:pt idx="45">
                  <c:v>3.2</c:v>
                </c:pt>
                <c:pt idx="46">
                  <c:v>3.32</c:v>
                </c:pt>
                <c:pt idx="47">
                  <c:v>3.37</c:v>
                </c:pt>
                <c:pt idx="48">
                  <c:v>3.37</c:v>
                </c:pt>
                <c:pt idx="49">
                  <c:v>3.36</c:v>
                </c:pt>
                <c:pt idx="50">
                  <c:v>3.37</c:v>
                </c:pt>
                <c:pt idx="51">
                  <c:v>3.4</c:v>
                </c:pt>
                <c:pt idx="52">
                  <c:v>3.48</c:v>
                </c:pt>
                <c:pt idx="53">
                  <c:v>3.6</c:v>
                </c:pt>
                <c:pt idx="54">
                  <c:v>3.75</c:v>
                </c:pt>
                <c:pt idx="55">
                  <c:v>3.93</c:v>
                </c:pt>
                <c:pt idx="56">
                  <c:v>4.09</c:v>
                </c:pt>
                <c:pt idx="57">
                  <c:v>4.22</c:v>
                </c:pt>
                <c:pt idx="58">
                  <c:v>4.28</c:v>
                </c:pt>
                <c:pt idx="59">
                  <c:v>4.25</c:v>
                </c:pt>
                <c:pt idx="60">
                  <c:v>4.1100000000000003</c:v>
                </c:pt>
                <c:pt idx="61">
                  <c:v>3.87</c:v>
                </c:pt>
                <c:pt idx="62">
                  <c:v>3.53</c:v>
                </c:pt>
                <c:pt idx="63">
                  <c:v>3.12</c:v>
                </c:pt>
                <c:pt idx="64">
                  <c:v>2.67</c:v>
                </c:pt>
                <c:pt idx="65">
                  <c:v>2.2000000000000002</c:v>
                </c:pt>
                <c:pt idx="66">
                  <c:v>1.77</c:v>
                </c:pt>
                <c:pt idx="67">
                  <c:v>1.38</c:v>
                </c:pt>
                <c:pt idx="68">
                  <c:v>1.05</c:v>
                </c:pt>
                <c:pt idx="69">
                  <c:v>0.79</c:v>
                </c:pt>
                <c:pt idx="70">
                  <c:v>0.59</c:v>
                </c:pt>
                <c:pt idx="71">
                  <c:v>0.46</c:v>
                </c:pt>
                <c:pt idx="72">
                  <c:v>0.36</c:v>
                </c:pt>
                <c:pt idx="73">
                  <c:v>0.3</c:v>
                </c:pt>
                <c:pt idx="74">
                  <c:v>0.26</c:v>
                </c:pt>
                <c:pt idx="75">
                  <c:v>0.23</c:v>
                </c:pt>
                <c:pt idx="76">
                  <c:v>0.21</c:v>
                </c:pt>
                <c:pt idx="77">
                  <c:v>0.18</c:v>
                </c:pt>
                <c:pt idx="78">
                  <c:v>0.16</c:v>
                </c:pt>
                <c:pt idx="79">
                  <c:v>0.13</c:v>
                </c:pt>
                <c:pt idx="80">
                  <c:v>0.11</c:v>
                </c:pt>
                <c:pt idx="81">
                  <c:v>0.08</c:v>
                </c:pt>
                <c:pt idx="82">
                  <c:v>0.02</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B-B56A-7F4D-A710-D901D032E42E}"/>
            </c:ext>
          </c:extLst>
        </c:ser>
        <c:ser>
          <c:idx val="76"/>
          <c:order val="76"/>
          <c:spPr>
            <a:ln w="19050" cap="rnd">
              <a:solidFill>
                <a:schemeClr val="accent2">
                  <a:shade val="9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[2]Feuil2!$L$85:$DH$85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0.24</c:v>
                </c:pt>
                <c:pt idx="33">
                  <c:v>0.33</c:v>
                </c:pt>
                <c:pt idx="34">
                  <c:v>0.42</c:v>
                </c:pt>
                <c:pt idx="35">
                  <c:v>0.52</c:v>
                </c:pt>
                <c:pt idx="36">
                  <c:v>0.67</c:v>
                </c:pt>
                <c:pt idx="37">
                  <c:v>0.89</c:v>
                </c:pt>
                <c:pt idx="38">
                  <c:v>1.1599999999999999</c:v>
                </c:pt>
                <c:pt idx="39">
                  <c:v>1.47</c:v>
                </c:pt>
                <c:pt idx="40">
                  <c:v>1.77</c:v>
                </c:pt>
                <c:pt idx="41">
                  <c:v>2.08</c:v>
                </c:pt>
                <c:pt idx="42">
                  <c:v>2.42</c:v>
                </c:pt>
                <c:pt idx="43">
                  <c:v>2.77</c:v>
                </c:pt>
                <c:pt idx="44">
                  <c:v>3.1</c:v>
                </c:pt>
                <c:pt idx="45">
                  <c:v>3.33</c:v>
                </c:pt>
                <c:pt idx="46">
                  <c:v>3.45</c:v>
                </c:pt>
                <c:pt idx="47">
                  <c:v>3.47</c:v>
                </c:pt>
                <c:pt idx="48">
                  <c:v>3.45</c:v>
                </c:pt>
                <c:pt idx="49">
                  <c:v>3.41</c:v>
                </c:pt>
                <c:pt idx="50">
                  <c:v>3.38</c:v>
                </c:pt>
                <c:pt idx="51">
                  <c:v>3.38</c:v>
                </c:pt>
                <c:pt idx="52">
                  <c:v>3.43</c:v>
                </c:pt>
                <c:pt idx="53">
                  <c:v>3.54</c:v>
                </c:pt>
                <c:pt idx="54">
                  <c:v>3.68</c:v>
                </c:pt>
                <c:pt idx="55">
                  <c:v>3.86</c:v>
                </c:pt>
                <c:pt idx="56">
                  <c:v>4.03</c:v>
                </c:pt>
                <c:pt idx="57">
                  <c:v>4.18</c:v>
                </c:pt>
                <c:pt idx="58">
                  <c:v>4.26</c:v>
                </c:pt>
                <c:pt idx="59">
                  <c:v>4.25</c:v>
                </c:pt>
                <c:pt idx="60">
                  <c:v>4.13</c:v>
                </c:pt>
                <c:pt idx="61">
                  <c:v>3.9</c:v>
                </c:pt>
                <c:pt idx="62">
                  <c:v>3.58</c:v>
                </c:pt>
                <c:pt idx="63">
                  <c:v>3.18</c:v>
                </c:pt>
                <c:pt idx="64">
                  <c:v>2.73</c:v>
                </c:pt>
                <c:pt idx="65">
                  <c:v>2.2799999999999998</c:v>
                </c:pt>
                <c:pt idx="66">
                  <c:v>1.84</c:v>
                </c:pt>
                <c:pt idx="67">
                  <c:v>1.44</c:v>
                </c:pt>
                <c:pt idx="68">
                  <c:v>1.1000000000000001</c:v>
                </c:pt>
                <c:pt idx="69">
                  <c:v>0.83</c:v>
                </c:pt>
                <c:pt idx="70">
                  <c:v>0.61</c:v>
                </c:pt>
                <c:pt idx="71">
                  <c:v>0.45</c:v>
                </c:pt>
                <c:pt idx="72">
                  <c:v>0.33</c:v>
                </c:pt>
                <c:pt idx="73">
                  <c:v>0.23</c:v>
                </c:pt>
                <c:pt idx="74">
                  <c:v>0.16</c:v>
                </c:pt>
                <c:pt idx="75">
                  <c:v>0.11</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C-B56A-7F4D-A710-D901D032E42E}"/>
            </c:ext>
          </c:extLst>
        </c:ser>
        <c:ser>
          <c:idx val="77"/>
          <c:order val="77"/>
          <c:spPr>
            <a:ln w="19050" cap="rnd">
              <a:solidFill>
                <a:schemeClr val="accent2">
                  <a:shade val="9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[2]Feuil2!$L$86:$DH$86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0.22</c:v>
                </c:pt>
                <c:pt idx="33">
                  <c:v>0.32</c:v>
                </c:pt>
                <c:pt idx="34">
                  <c:v>0.42</c:v>
                </c:pt>
                <c:pt idx="35">
                  <c:v>0.52</c:v>
                </c:pt>
                <c:pt idx="36">
                  <c:v>0.68</c:v>
                </c:pt>
                <c:pt idx="37">
                  <c:v>0.91</c:v>
                </c:pt>
                <c:pt idx="38">
                  <c:v>1.19</c:v>
                </c:pt>
                <c:pt idx="39">
                  <c:v>1.5</c:v>
                </c:pt>
                <c:pt idx="40">
                  <c:v>1.81</c:v>
                </c:pt>
                <c:pt idx="41">
                  <c:v>2.12</c:v>
                </c:pt>
                <c:pt idx="42">
                  <c:v>2.46</c:v>
                </c:pt>
                <c:pt idx="43">
                  <c:v>2.83</c:v>
                </c:pt>
                <c:pt idx="44">
                  <c:v>3.16</c:v>
                </c:pt>
                <c:pt idx="45">
                  <c:v>3.41</c:v>
                </c:pt>
                <c:pt idx="46">
                  <c:v>3.54</c:v>
                </c:pt>
                <c:pt idx="47">
                  <c:v>3.59</c:v>
                </c:pt>
                <c:pt idx="48">
                  <c:v>3.6</c:v>
                </c:pt>
                <c:pt idx="49">
                  <c:v>3.6</c:v>
                </c:pt>
                <c:pt idx="50">
                  <c:v>3.61</c:v>
                </c:pt>
                <c:pt idx="51">
                  <c:v>3.65</c:v>
                </c:pt>
                <c:pt idx="52">
                  <c:v>3.74</c:v>
                </c:pt>
                <c:pt idx="53">
                  <c:v>3.86</c:v>
                </c:pt>
                <c:pt idx="54">
                  <c:v>4.0199999999999996</c:v>
                </c:pt>
                <c:pt idx="55">
                  <c:v>4.18</c:v>
                </c:pt>
                <c:pt idx="56">
                  <c:v>4.3099999999999996</c:v>
                </c:pt>
                <c:pt idx="57">
                  <c:v>4.3899999999999997</c:v>
                </c:pt>
                <c:pt idx="58">
                  <c:v>4.3899999999999997</c:v>
                </c:pt>
                <c:pt idx="59">
                  <c:v>4.2699999999999996</c:v>
                </c:pt>
                <c:pt idx="60">
                  <c:v>4.05</c:v>
                </c:pt>
                <c:pt idx="61">
                  <c:v>3.71</c:v>
                </c:pt>
                <c:pt idx="62">
                  <c:v>3.29</c:v>
                </c:pt>
                <c:pt idx="63">
                  <c:v>2.82</c:v>
                </c:pt>
                <c:pt idx="64">
                  <c:v>2.33</c:v>
                </c:pt>
                <c:pt idx="65">
                  <c:v>1.86</c:v>
                </c:pt>
                <c:pt idx="66">
                  <c:v>1.44</c:v>
                </c:pt>
                <c:pt idx="67">
                  <c:v>1.0900000000000001</c:v>
                </c:pt>
                <c:pt idx="68">
                  <c:v>0.81</c:v>
                </c:pt>
                <c:pt idx="69">
                  <c:v>0.6</c:v>
                </c:pt>
                <c:pt idx="70">
                  <c:v>0.45</c:v>
                </c:pt>
                <c:pt idx="71">
                  <c:v>0.34</c:v>
                </c:pt>
                <c:pt idx="72">
                  <c:v>0.26</c:v>
                </c:pt>
                <c:pt idx="73">
                  <c:v>0.2</c:v>
                </c:pt>
                <c:pt idx="74">
                  <c:v>0.14000000000000001</c:v>
                </c:pt>
                <c:pt idx="75">
                  <c:v>0.1</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D-B56A-7F4D-A710-D901D032E42E}"/>
            </c:ext>
          </c:extLst>
        </c:ser>
        <c:ser>
          <c:idx val="78"/>
          <c:order val="78"/>
          <c:spPr>
            <a:ln w="19050" cap="rnd">
              <a:solidFill>
                <a:schemeClr val="accent2">
                  <a:shade val="9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[2]Feuil2!$L$87:$DH$87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0.08</c:v>
                </c:pt>
                <c:pt idx="31">
                  <c:v>0.17</c:v>
                </c:pt>
                <c:pt idx="32">
                  <c:v>0.27</c:v>
                </c:pt>
                <c:pt idx="33">
                  <c:v>0.35</c:v>
                </c:pt>
                <c:pt idx="34">
                  <c:v>0.43</c:v>
                </c:pt>
                <c:pt idx="35">
                  <c:v>0.52</c:v>
                </c:pt>
                <c:pt idx="36">
                  <c:v>0.66</c:v>
                </c:pt>
                <c:pt idx="37">
                  <c:v>0.86</c:v>
                </c:pt>
                <c:pt idx="38">
                  <c:v>1.1299999999999999</c:v>
                </c:pt>
                <c:pt idx="39">
                  <c:v>1.42</c:v>
                </c:pt>
                <c:pt idx="40">
                  <c:v>1.71</c:v>
                </c:pt>
                <c:pt idx="41">
                  <c:v>2.0099999999999998</c:v>
                </c:pt>
                <c:pt idx="42">
                  <c:v>2.33</c:v>
                </c:pt>
                <c:pt idx="43">
                  <c:v>2.66</c:v>
                </c:pt>
                <c:pt idx="44">
                  <c:v>2.97</c:v>
                </c:pt>
                <c:pt idx="45">
                  <c:v>3.19</c:v>
                </c:pt>
                <c:pt idx="46">
                  <c:v>3.31</c:v>
                </c:pt>
                <c:pt idx="47">
                  <c:v>3.35</c:v>
                </c:pt>
                <c:pt idx="48">
                  <c:v>3.34</c:v>
                </c:pt>
                <c:pt idx="49">
                  <c:v>3.33</c:v>
                </c:pt>
                <c:pt idx="50">
                  <c:v>3.33</c:v>
                </c:pt>
                <c:pt idx="51">
                  <c:v>3.37</c:v>
                </c:pt>
                <c:pt idx="52">
                  <c:v>3.45</c:v>
                </c:pt>
                <c:pt idx="53">
                  <c:v>3.58</c:v>
                </c:pt>
                <c:pt idx="54">
                  <c:v>3.75</c:v>
                </c:pt>
                <c:pt idx="55">
                  <c:v>3.93</c:v>
                </c:pt>
                <c:pt idx="56">
                  <c:v>4.12</c:v>
                </c:pt>
                <c:pt idx="57">
                  <c:v>4.2699999999999996</c:v>
                </c:pt>
                <c:pt idx="58">
                  <c:v>4.3600000000000003</c:v>
                </c:pt>
                <c:pt idx="59">
                  <c:v>4.3499999999999996</c:v>
                </c:pt>
                <c:pt idx="60">
                  <c:v>4.24</c:v>
                </c:pt>
                <c:pt idx="61">
                  <c:v>4.01</c:v>
                </c:pt>
                <c:pt idx="62">
                  <c:v>3.69</c:v>
                </c:pt>
                <c:pt idx="63">
                  <c:v>3.27</c:v>
                </c:pt>
                <c:pt idx="64">
                  <c:v>2.81</c:v>
                </c:pt>
                <c:pt idx="65">
                  <c:v>2.33</c:v>
                </c:pt>
                <c:pt idx="66">
                  <c:v>1.87</c:v>
                </c:pt>
                <c:pt idx="67">
                  <c:v>1.45</c:v>
                </c:pt>
                <c:pt idx="68">
                  <c:v>1.08</c:v>
                </c:pt>
                <c:pt idx="69">
                  <c:v>0.78</c:v>
                </c:pt>
                <c:pt idx="70">
                  <c:v>0.56000000000000005</c:v>
                </c:pt>
                <c:pt idx="71">
                  <c:v>0.39</c:v>
                </c:pt>
                <c:pt idx="72">
                  <c:v>0.27</c:v>
                </c:pt>
                <c:pt idx="73">
                  <c:v>0.2</c:v>
                </c:pt>
                <c:pt idx="74">
                  <c:v>0.14000000000000001</c:v>
                </c:pt>
                <c:pt idx="75">
                  <c:v>0.11</c:v>
                </c:pt>
                <c:pt idx="76">
                  <c:v>0.09</c:v>
                </c:pt>
                <c:pt idx="77">
                  <c:v>7.0000000000000007E-2</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E-B56A-7F4D-A710-D901D032E42E}"/>
            </c:ext>
          </c:extLst>
        </c:ser>
        <c:ser>
          <c:idx val="79"/>
          <c:order val="79"/>
          <c:spPr>
            <a:ln w="19050" cap="rnd">
              <a:solidFill>
                <a:schemeClr val="accent2">
                  <a:shade val="9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[2]Feuil2!$L$88:$DH$88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0.02</c:v>
                </c:pt>
                <c:pt idx="31">
                  <c:v>0.15</c:v>
                </c:pt>
                <c:pt idx="32">
                  <c:v>0.25</c:v>
                </c:pt>
                <c:pt idx="33">
                  <c:v>0.34</c:v>
                </c:pt>
                <c:pt idx="34">
                  <c:v>0.43</c:v>
                </c:pt>
                <c:pt idx="35">
                  <c:v>0.53</c:v>
                </c:pt>
                <c:pt idx="36">
                  <c:v>0.68</c:v>
                </c:pt>
                <c:pt idx="37">
                  <c:v>0.9</c:v>
                </c:pt>
                <c:pt idx="38">
                  <c:v>1.18</c:v>
                </c:pt>
                <c:pt idx="39">
                  <c:v>1.48</c:v>
                </c:pt>
                <c:pt idx="40">
                  <c:v>1.79</c:v>
                </c:pt>
                <c:pt idx="41">
                  <c:v>2.09</c:v>
                </c:pt>
                <c:pt idx="42">
                  <c:v>2.42</c:v>
                </c:pt>
                <c:pt idx="43">
                  <c:v>2.77</c:v>
                </c:pt>
                <c:pt idx="44">
                  <c:v>3.09</c:v>
                </c:pt>
                <c:pt idx="45">
                  <c:v>3.33</c:v>
                </c:pt>
                <c:pt idx="46">
                  <c:v>3.46</c:v>
                </c:pt>
                <c:pt idx="47">
                  <c:v>3.51</c:v>
                </c:pt>
                <c:pt idx="48">
                  <c:v>3.53</c:v>
                </c:pt>
                <c:pt idx="49">
                  <c:v>3.54</c:v>
                </c:pt>
                <c:pt idx="50">
                  <c:v>3.56</c:v>
                </c:pt>
                <c:pt idx="51">
                  <c:v>3.61</c:v>
                </c:pt>
                <c:pt idx="52">
                  <c:v>3.7</c:v>
                </c:pt>
                <c:pt idx="53">
                  <c:v>3.83</c:v>
                </c:pt>
                <c:pt idx="54">
                  <c:v>3.98</c:v>
                </c:pt>
                <c:pt idx="55">
                  <c:v>4.1399999999999997</c:v>
                </c:pt>
                <c:pt idx="56">
                  <c:v>4.28</c:v>
                </c:pt>
                <c:pt idx="57">
                  <c:v>4.38</c:v>
                </c:pt>
                <c:pt idx="58">
                  <c:v>4.3899999999999997</c:v>
                </c:pt>
                <c:pt idx="59">
                  <c:v>4.3</c:v>
                </c:pt>
                <c:pt idx="60">
                  <c:v>4.0999999999999996</c:v>
                </c:pt>
                <c:pt idx="61">
                  <c:v>3.79</c:v>
                </c:pt>
                <c:pt idx="62">
                  <c:v>3.39</c:v>
                </c:pt>
                <c:pt idx="63">
                  <c:v>2.93</c:v>
                </c:pt>
                <c:pt idx="64">
                  <c:v>2.4300000000000002</c:v>
                </c:pt>
                <c:pt idx="65">
                  <c:v>1.96</c:v>
                </c:pt>
                <c:pt idx="66">
                  <c:v>1.52</c:v>
                </c:pt>
                <c:pt idx="67">
                  <c:v>1.1399999999999999</c:v>
                </c:pt>
                <c:pt idx="68">
                  <c:v>0.85</c:v>
                </c:pt>
                <c:pt idx="69">
                  <c:v>0.62</c:v>
                </c:pt>
                <c:pt idx="70">
                  <c:v>0.46</c:v>
                </c:pt>
                <c:pt idx="71">
                  <c:v>0.35</c:v>
                </c:pt>
                <c:pt idx="72">
                  <c:v>0.27</c:v>
                </c:pt>
                <c:pt idx="73">
                  <c:v>0.21</c:v>
                </c:pt>
                <c:pt idx="74">
                  <c:v>0.16</c:v>
                </c:pt>
                <c:pt idx="75">
                  <c:v>0.11</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4F-B56A-7F4D-A710-D901D032E42E}"/>
            </c:ext>
          </c:extLst>
        </c:ser>
        <c:ser>
          <c:idx val="80"/>
          <c:order val="80"/>
          <c:spPr>
            <a:ln w="19050" cap="rnd">
              <a:solidFill>
                <a:schemeClr val="accent2">
                  <a:shade val="9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[2]Feuil2!$L$89:$DH$89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0.16</c:v>
                </c:pt>
                <c:pt idx="32">
                  <c:v>0.26</c:v>
                </c:pt>
                <c:pt idx="33">
                  <c:v>0.34</c:v>
                </c:pt>
                <c:pt idx="34">
                  <c:v>0.41</c:v>
                </c:pt>
                <c:pt idx="35">
                  <c:v>0.5</c:v>
                </c:pt>
                <c:pt idx="36">
                  <c:v>0.62</c:v>
                </c:pt>
                <c:pt idx="37">
                  <c:v>0.82</c:v>
                </c:pt>
                <c:pt idx="38">
                  <c:v>1.07</c:v>
                </c:pt>
                <c:pt idx="39">
                  <c:v>1.34</c:v>
                </c:pt>
                <c:pt idx="40">
                  <c:v>1.62</c:v>
                </c:pt>
                <c:pt idx="41">
                  <c:v>1.9</c:v>
                </c:pt>
                <c:pt idx="42">
                  <c:v>2.2000000000000002</c:v>
                </c:pt>
                <c:pt idx="43">
                  <c:v>2.52</c:v>
                </c:pt>
                <c:pt idx="44">
                  <c:v>2.81</c:v>
                </c:pt>
                <c:pt idx="45">
                  <c:v>3.03</c:v>
                </c:pt>
                <c:pt idx="46">
                  <c:v>3.14</c:v>
                </c:pt>
                <c:pt idx="47">
                  <c:v>3.17</c:v>
                </c:pt>
                <c:pt idx="48">
                  <c:v>3.17</c:v>
                </c:pt>
                <c:pt idx="49">
                  <c:v>3.15</c:v>
                </c:pt>
                <c:pt idx="50">
                  <c:v>3.16</c:v>
                </c:pt>
                <c:pt idx="51">
                  <c:v>3.2</c:v>
                </c:pt>
                <c:pt idx="52">
                  <c:v>3.29</c:v>
                </c:pt>
                <c:pt idx="53">
                  <c:v>3.43</c:v>
                </c:pt>
                <c:pt idx="54">
                  <c:v>3.62</c:v>
                </c:pt>
                <c:pt idx="55">
                  <c:v>3.84</c:v>
                </c:pt>
                <c:pt idx="56">
                  <c:v>4.07</c:v>
                </c:pt>
                <c:pt idx="57">
                  <c:v>4.2699999999999996</c:v>
                </c:pt>
                <c:pt idx="58">
                  <c:v>4.41</c:v>
                </c:pt>
                <c:pt idx="59">
                  <c:v>4.46</c:v>
                </c:pt>
                <c:pt idx="60">
                  <c:v>4.41</c:v>
                </c:pt>
                <c:pt idx="61">
                  <c:v>4.2300000000000004</c:v>
                </c:pt>
                <c:pt idx="62">
                  <c:v>3.94</c:v>
                </c:pt>
                <c:pt idx="63">
                  <c:v>3.56</c:v>
                </c:pt>
                <c:pt idx="64">
                  <c:v>3.1</c:v>
                </c:pt>
                <c:pt idx="65">
                  <c:v>2.62</c:v>
                </c:pt>
                <c:pt idx="66">
                  <c:v>2.13</c:v>
                </c:pt>
                <c:pt idx="67">
                  <c:v>1.68</c:v>
                </c:pt>
                <c:pt idx="68">
                  <c:v>1.28</c:v>
                </c:pt>
                <c:pt idx="69">
                  <c:v>0.95</c:v>
                </c:pt>
                <c:pt idx="70">
                  <c:v>0.68</c:v>
                </c:pt>
                <c:pt idx="71">
                  <c:v>0.48</c:v>
                </c:pt>
                <c:pt idx="72">
                  <c:v>0.33</c:v>
                </c:pt>
                <c:pt idx="73">
                  <c:v>0.23</c:v>
                </c:pt>
                <c:pt idx="74">
                  <c:v>0.15</c:v>
                </c:pt>
                <c:pt idx="75">
                  <c:v>0.1</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0-B56A-7F4D-A710-D901D032E42E}"/>
            </c:ext>
          </c:extLst>
        </c:ser>
        <c:ser>
          <c:idx val="81"/>
          <c:order val="81"/>
          <c:spPr>
            <a:ln w="19050" cap="rnd">
              <a:solidFill>
                <a:schemeClr val="accent2">
                  <a:shade val="9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[2]Feuil2!$L$90:$DH$90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0.18</c:v>
                </c:pt>
                <c:pt idx="33">
                  <c:v>0.27</c:v>
                </c:pt>
                <c:pt idx="34">
                  <c:v>0.36</c:v>
                </c:pt>
                <c:pt idx="35">
                  <c:v>0.47</c:v>
                </c:pt>
                <c:pt idx="36">
                  <c:v>0.62</c:v>
                </c:pt>
                <c:pt idx="37">
                  <c:v>0.83</c:v>
                </c:pt>
                <c:pt idx="38">
                  <c:v>1.0900000000000001</c:v>
                </c:pt>
                <c:pt idx="39">
                  <c:v>1.38</c:v>
                </c:pt>
                <c:pt idx="40">
                  <c:v>1.65</c:v>
                </c:pt>
                <c:pt idx="41">
                  <c:v>1.93</c:v>
                </c:pt>
                <c:pt idx="42">
                  <c:v>2.2200000000000002</c:v>
                </c:pt>
                <c:pt idx="43">
                  <c:v>2.54</c:v>
                </c:pt>
                <c:pt idx="44">
                  <c:v>2.84</c:v>
                </c:pt>
                <c:pt idx="45">
                  <c:v>3.06</c:v>
                </c:pt>
                <c:pt idx="46">
                  <c:v>3.18</c:v>
                </c:pt>
                <c:pt idx="47">
                  <c:v>3.23</c:v>
                </c:pt>
                <c:pt idx="48">
                  <c:v>3.25</c:v>
                </c:pt>
                <c:pt idx="49">
                  <c:v>3.26</c:v>
                </c:pt>
                <c:pt idx="50">
                  <c:v>3.29</c:v>
                </c:pt>
                <c:pt idx="51">
                  <c:v>3.36</c:v>
                </c:pt>
                <c:pt idx="52">
                  <c:v>3.48</c:v>
                </c:pt>
                <c:pt idx="53">
                  <c:v>3.63</c:v>
                </c:pt>
                <c:pt idx="54">
                  <c:v>3.83</c:v>
                </c:pt>
                <c:pt idx="55">
                  <c:v>4.04</c:v>
                </c:pt>
                <c:pt idx="56">
                  <c:v>4.24</c:v>
                </c:pt>
                <c:pt idx="57">
                  <c:v>4.41</c:v>
                </c:pt>
                <c:pt idx="58">
                  <c:v>4.5</c:v>
                </c:pt>
                <c:pt idx="59">
                  <c:v>4.5</c:v>
                </c:pt>
                <c:pt idx="60">
                  <c:v>4.38</c:v>
                </c:pt>
                <c:pt idx="61">
                  <c:v>4.1399999999999997</c:v>
                </c:pt>
                <c:pt idx="62">
                  <c:v>3.8</c:v>
                </c:pt>
                <c:pt idx="63">
                  <c:v>3.37</c:v>
                </c:pt>
                <c:pt idx="64">
                  <c:v>2.89</c:v>
                </c:pt>
                <c:pt idx="65">
                  <c:v>2.4</c:v>
                </c:pt>
                <c:pt idx="66">
                  <c:v>1.92</c:v>
                </c:pt>
                <c:pt idx="67">
                  <c:v>1.49</c:v>
                </c:pt>
                <c:pt idx="68">
                  <c:v>1.1200000000000001</c:v>
                </c:pt>
                <c:pt idx="69">
                  <c:v>0.83</c:v>
                </c:pt>
                <c:pt idx="70">
                  <c:v>0.6</c:v>
                </c:pt>
                <c:pt idx="71">
                  <c:v>0.43</c:v>
                </c:pt>
                <c:pt idx="72">
                  <c:v>0.31</c:v>
                </c:pt>
                <c:pt idx="73">
                  <c:v>0.22</c:v>
                </c:pt>
                <c:pt idx="74">
                  <c:v>0.16</c:v>
                </c:pt>
                <c:pt idx="75">
                  <c:v>0.11</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1-B56A-7F4D-A710-D901D032E42E}"/>
            </c:ext>
          </c:extLst>
        </c:ser>
        <c:ser>
          <c:idx val="82"/>
          <c:order val="82"/>
          <c:spPr>
            <a:ln w="19050" cap="rnd">
              <a:solidFill>
                <a:schemeClr val="accent2">
                  <a:shade val="9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[2]Feuil2!$L$91:$DH$91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0.18</c:v>
                </c:pt>
                <c:pt idx="33">
                  <c:v>0.27</c:v>
                </c:pt>
                <c:pt idx="34">
                  <c:v>0.36</c:v>
                </c:pt>
                <c:pt idx="35">
                  <c:v>0.46</c:v>
                </c:pt>
                <c:pt idx="36">
                  <c:v>0.6</c:v>
                </c:pt>
                <c:pt idx="37">
                  <c:v>0.8</c:v>
                </c:pt>
                <c:pt idx="38">
                  <c:v>1.05</c:v>
                </c:pt>
                <c:pt idx="39">
                  <c:v>1.32</c:v>
                </c:pt>
                <c:pt idx="40">
                  <c:v>1.59</c:v>
                </c:pt>
                <c:pt idx="41">
                  <c:v>1.87</c:v>
                </c:pt>
                <c:pt idx="42">
                  <c:v>2.17</c:v>
                </c:pt>
                <c:pt idx="43">
                  <c:v>2.5</c:v>
                </c:pt>
                <c:pt idx="44">
                  <c:v>2.81</c:v>
                </c:pt>
                <c:pt idx="45">
                  <c:v>3.05</c:v>
                </c:pt>
                <c:pt idx="46">
                  <c:v>3.18</c:v>
                </c:pt>
                <c:pt idx="47">
                  <c:v>3.23</c:v>
                </c:pt>
                <c:pt idx="48">
                  <c:v>3.25</c:v>
                </c:pt>
                <c:pt idx="49">
                  <c:v>3.25</c:v>
                </c:pt>
                <c:pt idx="50">
                  <c:v>3.26</c:v>
                </c:pt>
                <c:pt idx="51">
                  <c:v>3.31</c:v>
                </c:pt>
                <c:pt idx="52">
                  <c:v>3.4</c:v>
                </c:pt>
                <c:pt idx="53">
                  <c:v>3.53</c:v>
                </c:pt>
                <c:pt idx="54">
                  <c:v>3.72</c:v>
                </c:pt>
                <c:pt idx="55">
                  <c:v>3.92</c:v>
                </c:pt>
                <c:pt idx="56">
                  <c:v>4.13</c:v>
                </c:pt>
                <c:pt idx="57">
                  <c:v>4.32</c:v>
                </c:pt>
                <c:pt idx="58">
                  <c:v>4.4400000000000004</c:v>
                </c:pt>
                <c:pt idx="59">
                  <c:v>4.47</c:v>
                </c:pt>
                <c:pt idx="60">
                  <c:v>4.3899999999999997</c:v>
                </c:pt>
                <c:pt idx="61">
                  <c:v>4.1900000000000004</c:v>
                </c:pt>
                <c:pt idx="62">
                  <c:v>3.88</c:v>
                </c:pt>
                <c:pt idx="63">
                  <c:v>3.47</c:v>
                </c:pt>
                <c:pt idx="64">
                  <c:v>3.01</c:v>
                </c:pt>
                <c:pt idx="65">
                  <c:v>2.52</c:v>
                </c:pt>
                <c:pt idx="66">
                  <c:v>2.04</c:v>
                </c:pt>
                <c:pt idx="67">
                  <c:v>1.61</c:v>
                </c:pt>
                <c:pt idx="68">
                  <c:v>1.23</c:v>
                </c:pt>
                <c:pt idx="69">
                  <c:v>0.93</c:v>
                </c:pt>
                <c:pt idx="70">
                  <c:v>0.69</c:v>
                </c:pt>
                <c:pt idx="71">
                  <c:v>0.51</c:v>
                </c:pt>
                <c:pt idx="72">
                  <c:v>0.37</c:v>
                </c:pt>
                <c:pt idx="73">
                  <c:v>0.27</c:v>
                </c:pt>
                <c:pt idx="74">
                  <c:v>0.18</c:v>
                </c:pt>
                <c:pt idx="75">
                  <c:v>0.12</c:v>
                </c:pt>
                <c:pt idx="76">
                  <c:v>0.06</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2-B56A-7F4D-A710-D901D032E42E}"/>
            </c:ext>
          </c:extLst>
        </c:ser>
        <c:ser>
          <c:idx val="83"/>
          <c:order val="83"/>
          <c:spPr>
            <a:ln w="19050" cap="rnd">
              <a:solidFill>
                <a:schemeClr val="accent2">
                  <a:shade val="9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[2]Feuil2!$L$92:$DH$92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0.31</c:v>
                </c:pt>
                <c:pt idx="34">
                  <c:v>0.39</c:v>
                </c:pt>
                <c:pt idx="35">
                  <c:v>0.48</c:v>
                </c:pt>
                <c:pt idx="36">
                  <c:v>0.61</c:v>
                </c:pt>
                <c:pt idx="37">
                  <c:v>0.8</c:v>
                </c:pt>
                <c:pt idx="38">
                  <c:v>1.04</c:v>
                </c:pt>
                <c:pt idx="39">
                  <c:v>1.31</c:v>
                </c:pt>
                <c:pt idx="40">
                  <c:v>1.58</c:v>
                </c:pt>
                <c:pt idx="41">
                  <c:v>1.86</c:v>
                </c:pt>
                <c:pt idx="42">
                  <c:v>2.16</c:v>
                </c:pt>
                <c:pt idx="43">
                  <c:v>2.48</c:v>
                </c:pt>
                <c:pt idx="44">
                  <c:v>2.79</c:v>
                </c:pt>
                <c:pt idx="45">
                  <c:v>3.01</c:v>
                </c:pt>
                <c:pt idx="46">
                  <c:v>3.13</c:v>
                </c:pt>
                <c:pt idx="47">
                  <c:v>3.17</c:v>
                </c:pt>
                <c:pt idx="48">
                  <c:v>3.18</c:v>
                </c:pt>
                <c:pt idx="49">
                  <c:v>3.17</c:v>
                </c:pt>
                <c:pt idx="50">
                  <c:v>3.18</c:v>
                </c:pt>
                <c:pt idx="51">
                  <c:v>3.22</c:v>
                </c:pt>
                <c:pt idx="52">
                  <c:v>3.31</c:v>
                </c:pt>
                <c:pt idx="53">
                  <c:v>3.45</c:v>
                </c:pt>
                <c:pt idx="54">
                  <c:v>3.64</c:v>
                </c:pt>
                <c:pt idx="55">
                  <c:v>3.86</c:v>
                </c:pt>
                <c:pt idx="56">
                  <c:v>4.09</c:v>
                </c:pt>
                <c:pt idx="57">
                  <c:v>4.29</c:v>
                </c:pt>
                <c:pt idx="58">
                  <c:v>4.4400000000000004</c:v>
                </c:pt>
                <c:pt idx="59">
                  <c:v>4.51</c:v>
                </c:pt>
                <c:pt idx="60">
                  <c:v>4.46</c:v>
                </c:pt>
                <c:pt idx="61">
                  <c:v>4.29</c:v>
                </c:pt>
                <c:pt idx="62">
                  <c:v>4.01</c:v>
                </c:pt>
                <c:pt idx="63">
                  <c:v>3.62</c:v>
                </c:pt>
                <c:pt idx="64">
                  <c:v>3.16</c:v>
                </c:pt>
                <c:pt idx="65">
                  <c:v>2.67</c:v>
                </c:pt>
                <c:pt idx="66">
                  <c:v>2.17</c:v>
                </c:pt>
                <c:pt idx="67">
                  <c:v>1.7</c:v>
                </c:pt>
                <c:pt idx="68">
                  <c:v>1.29</c:v>
                </c:pt>
                <c:pt idx="69">
                  <c:v>0.94</c:v>
                </c:pt>
                <c:pt idx="70">
                  <c:v>0.67</c:v>
                </c:pt>
                <c:pt idx="71">
                  <c:v>0.46</c:v>
                </c:pt>
                <c:pt idx="72">
                  <c:v>0.31</c:v>
                </c:pt>
                <c:pt idx="73">
                  <c:v>0.21</c:v>
                </c:pt>
                <c:pt idx="74">
                  <c:v>0.13</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3-B56A-7F4D-A710-D901D032E42E}"/>
            </c:ext>
          </c:extLst>
        </c:ser>
        <c:ser>
          <c:idx val="84"/>
          <c:order val="84"/>
          <c:spPr>
            <a:ln w="19050" cap="rnd">
              <a:solidFill>
                <a:schemeClr val="accent2">
                  <a:shade val="9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[2]Feuil2!$L$93:$DH$93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0.15</c:v>
                </c:pt>
                <c:pt idx="32">
                  <c:v>0.25</c:v>
                </c:pt>
                <c:pt idx="33">
                  <c:v>0.34</c:v>
                </c:pt>
                <c:pt idx="34">
                  <c:v>0.42</c:v>
                </c:pt>
                <c:pt idx="35">
                  <c:v>0.52</c:v>
                </c:pt>
                <c:pt idx="36">
                  <c:v>0.66</c:v>
                </c:pt>
                <c:pt idx="37">
                  <c:v>0.88</c:v>
                </c:pt>
                <c:pt idx="38">
                  <c:v>1.1499999999999999</c:v>
                </c:pt>
                <c:pt idx="39">
                  <c:v>1.45</c:v>
                </c:pt>
                <c:pt idx="40">
                  <c:v>1.75</c:v>
                </c:pt>
                <c:pt idx="41">
                  <c:v>2.0499999999999998</c:v>
                </c:pt>
                <c:pt idx="42">
                  <c:v>2.37</c:v>
                </c:pt>
                <c:pt idx="43">
                  <c:v>2.71</c:v>
                </c:pt>
                <c:pt idx="44">
                  <c:v>3.02</c:v>
                </c:pt>
                <c:pt idx="45">
                  <c:v>3.25</c:v>
                </c:pt>
                <c:pt idx="46">
                  <c:v>3.38</c:v>
                </c:pt>
                <c:pt idx="47">
                  <c:v>3.42</c:v>
                </c:pt>
                <c:pt idx="48">
                  <c:v>3.43</c:v>
                </c:pt>
                <c:pt idx="49">
                  <c:v>3.43</c:v>
                </c:pt>
                <c:pt idx="50">
                  <c:v>3.44</c:v>
                </c:pt>
                <c:pt idx="51">
                  <c:v>3.49</c:v>
                </c:pt>
                <c:pt idx="52">
                  <c:v>3.58</c:v>
                </c:pt>
                <c:pt idx="53">
                  <c:v>3.72</c:v>
                </c:pt>
                <c:pt idx="54">
                  <c:v>3.89</c:v>
                </c:pt>
                <c:pt idx="55">
                  <c:v>4.08</c:v>
                </c:pt>
                <c:pt idx="56">
                  <c:v>4.25</c:v>
                </c:pt>
                <c:pt idx="57">
                  <c:v>4.3899999999999997</c:v>
                </c:pt>
                <c:pt idx="58">
                  <c:v>4.4400000000000004</c:v>
                </c:pt>
                <c:pt idx="59">
                  <c:v>4.4000000000000004</c:v>
                </c:pt>
                <c:pt idx="60">
                  <c:v>4.2300000000000004</c:v>
                </c:pt>
                <c:pt idx="61">
                  <c:v>3.95</c:v>
                </c:pt>
                <c:pt idx="62">
                  <c:v>3.57</c:v>
                </c:pt>
                <c:pt idx="63">
                  <c:v>3.11</c:v>
                </c:pt>
                <c:pt idx="64">
                  <c:v>2.61</c:v>
                </c:pt>
                <c:pt idx="65">
                  <c:v>2.11</c:v>
                </c:pt>
                <c:pt idx="66">
                  <c:v>1.64</c:v>
                </c:pt>
                <c:pt idx="67">
                  <c:v>1.24</c:v>
                </c:pt>
                <c:pt idx="68">
                  <c:v>0.91</c:v>
                </c:pt>
                <c:pt idx="69">
                  <c:v>0.66</c:v>
                </c:pt>
                <c:pt idx="70">
                  <c:v>0.48</c:v>
                </c:pt>
                <c:pt idx="71">
                  <c:v>0.35</c:v>
                </c:pt>
                <c:pt idx="72">
                  <c:v>0.26</c:v>
                </c:pt>
                <c:pt idx="73">
                  <c:v>0.2</c:v>
                </c:pt>
                <c:pt idx="74">
                  <c:v>0.15</c:v>
                </c:pt>
                <c:pt idx="75">
                  <c:v>0.1</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4-B56A-7F4D-A710-D901D032E42E}"/>
            </c:ext>
          </c:extLst>
        </c:ser>
        <c:ser>
          <c:idx val="85"/>
          <c:order val="85"/>
          <c:spPr>
            <a:ln w="19050" cap="rnd">
              <a:solidFill>
                <a:schemeClr val="accent2">
                  <a:shade val="9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[2]Feuil2!$L$94:$DH$94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0.38</c:v>
                </c:pt>
                <c:pt idx="35">
                  <c:v>0.46</c:v>
                </c:pt>
                <c:pt idx="36">
                  <c:v>0.59</c:v>
                </c:pt>
                <c:pt idx="37">
                  <c:v>0.77</c:v>
                </c:pt>
                <c:pt idx="38">
                  <c:v>1</c:v>
                </c:pt>
                <c:pt idx="39">
                  <c:v>1.26</c:v>
                </c:pt>
                <c:pt idx="40">
                  <c:v>1.52</c:v>
                </c:pt>
                <c:pt idx="41">
                  <c:v>1.79</c:v>
                </c:pt>
                <c:pt idx="42">
                  <c:v>2.08</c:v>
                </c:pt>
                <c:pt idx="43">
                  <c:v>2.39</c:v>
                </c:pt>
                <c:pt idx="44">
                  <c:v>2.68</c:v>
                </c:pt>
                <c:pt idx="45">
                  <c:v>2.9</c:v>
                </c:pt>
                <c:pt idx="46">
                  <c:v>3.02</c:v>
                </c:pt>
                <c:pt idx="47">
                  <c:v>3.08</c:v>
                </c:pt>
                <c:pt idx="48">
                  <c:v>3.09</c:v>
                </c:pt>
                <c:pt idx="49">
                  <c:v>3.1</c:v>
                </c:pt>
                <c:pt idx="50">
                  <c:v>3.12</c:v>
                </c:pt>
                <c:pt idx="51">
                  <c:v>3.18</c:v>
                </c:pt>
                <c:pt idx="52">
                  <c:v>3.28</c:v>
                </c:pt>
                <c:pt idx="53">
                  <c:v>3.43</c:v>
                </c:pt>
                <c:pt idx="54">
                  <c:v>3.63</c:v>
                </c:pt>
                <c:pt idx="55">
                  <c:v>3.85</c:v>
                </c:pt>
                <c:pt idx="56">
                  <c:v>4.08</c:v>
                </c:pt>
                <c:pt idx="57">
                  <c:v>4.29</c:v>
                </c:pt>
                <c:pt idx="58">
                  <c:v>4.4400000000000004</c:v>
                </c:pt>
                <c:pt idx="59">
                  <c:v>4.51</c:v>
                </c:pt>
                <c:pt idx="60">
                  <c:v>4.47</c:v>
                </c:pt>
                <c:pt idx="61">
                  <c:v>4.3099999999999996</c:v>
                </c:pt>
                <c:pt idx="62">
                  <c:v>4.03</c:v>
                </c:pt>
                <c:pt idx="63">
                  <c:v>3.66</c:v>
                </c:pt>
                <c:pt idx="64">
                  <c:v>3.21</c:v>
                </c:pt>
                <c:pt idx="65">
                  <c:v>2.73</c:v>
                </c:pt>
                <c:pt idx="66">
                  <c:v>2.2400000000000002</c:v>
                </c:pt>
                <c:pt idx="67">
                  <c:v>1.78</c:v>
                </c:pt>
                <c:pt idx="68">
                  <c:v>1.38</c:v>
                </c:pt>
                <c:pt idx="69">
                  <c:v>1.04</c:v>
                </c:pt>
                <c:pt idx="70">
                  <c:v>0.76</c:v>
                </c:pt>
                <c:pt idx="71">
                  <c:v>0.56000000000000005</c:v>
                </c:pt>
                <c:pt idx="72">
                  <c:v>0.4</c:v>
                </c:pt>
                <c:pt idx="73">
                  <c:v>0.28999999999999998</c:v>
                </c:pt>
                <c:pt idx="74">
                  <c:v>0.21</c:v>
                </c:pt>
                <c:pt idx="75">
                  <c:v>0.15</c:v>
                </c:pt>
                <c:pt idx="76">
                  <c:v>0.11</c:v>
                </c:pt>
                <c:pt idx="77">
                  <c:v>0.08</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5-B56A-7F4D-A710-D901D032E42E}"/>
            </c:ext>
          </c:extLst>
        </c:ser>
        <c:ser>
          <c:idx val="86"/>
          <c:order val="86"/>
          <c:spPr>
            <a:ln w="19050" cap="rnd">
              <a:solidFill>
                <a:schemeClr val="accent2">
                  <a:shade val="8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[2]Feuil2!$L$95:$DH$95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0.37</c:v>
                </c:pt>
                <c:pt idx="35">
                  <c:v>0.45</c:v>
                </c:pt>
                <c:pt idx="36">
                  <c:v>0.56999999999999995</c:v>
                </c:pt>
                <c:pt idx="37">
                  <c:v>0.74</c:v>
                </c:pt>
                <c:pt idx="38">
                  <c:v>0.97</c:v>
                </c:pt>
                <c:pt idx="39">
                  <c:v>1.21</c:v>
                </c:pt>
                <c:pt idx="40">
                  <c:v>1.46</c:v>
                </c:pt>
                <c:pt idx="41">
                  <c:v>1.72</c:v>
                </c:pt>
                <c:pt idx="42">
                  <c:v>2</c:v>
                </c:pt>
                <c:pt idx="43">
                  <c:v>2.31</c:v>
                </c:pt>
                <c:pt idx="44">
                  <c:v>2.6</c:v>
                </c:pt>
                <c:pt idx="45">
                  <c:v>2.82</c:v>
                </c:pt>
                <c:pt idx="46">
                  <c:v>2.96</c:v>
                </c:pt>
                <c:pt idx="47">
                  <c:v>3.04</c:v>
                </c:pt>
                <c:pt idx="48">
                  <c:v>3.08</c:v>
                </c:pt>
                <c:pt idx="49">
                  <c:v>3.11</c:v>
                </c:pt>
                <c:pt idx="50">
                  <c:v>3.15</c:v>
                </c:pt>
                <c:pt idx="51">
                  <c:v>3.22</c:v>
                </c:pt>
                <c:pt idx="52">
                  <c:v>3.33</c:v>
                </c:pt>
                <c:pt idx="53">
                  <c:v>3.49</c:v>
                </c:pt>
                <c:pt idx="54">
                  <c:v>3.68</c:v>
                </c:pt>
                <c:pt idx="55">
                  <c:v>3.9</c:v>
                </c:pt>
                <c:pt idx="56">
                  <c:v>4.1100000000000003</c:v>
                </c:pt>
                <c:pt idx="57">
                  <c:v>4.3</c:v>
                </c:pt>
                <c:pt idx="58">
                  <c:v>4.43</c:v>
                </c:pt>
                <c:pt idx="59">
                  <c:v>4.4800000000000004</c:v>
                </c:pt>
                <c:pt idx="60">
                  <c:v>4.43</c:v>
                </c:pt>
                <c:pt idx="61">
                  <c:v>4.2699999999999996</c:v>
                </c:pt>
                <c:pt idx="62">
                  <c:v>4</c:v>
                </c:pt>
                <c:pt idx="63">
                  <c:v>3.64</c:v>
                </c:pt>
                <c:pt idx="64">
                  <c:v>3.22</c:v>
                </c:pt>
                <c:pt idx="65">
                  <c:v>2.76</c:v>
                </c:pt>
                <c:pt idx="66">
                  <c:v>2.2999999999999998</c:v>
                </c:pt>
                <c:pt idx="67">
                  <c:v>1.86</c:v>
                </c:pt>
                <c:pt idx="68">
                  <c:v>1.47</c:v>
                </c:pt>
                <c:pt idx="69">
                  <c:v>1.1299999999999999</c:v>
                </c:pt>
                <c:pt idx="70">
                  <c:v>0.86</c:v>
                </c:pt>
                <c:pt idx="71">
                  <c:v>0.64</c:v>
                </c:pt>
                <c:pt idx="72">
                  <c:v>0.46</c:v>
                </c:pt>
                <c:pt idx="73">
                  <c:v>0.33</c:v>
                </c:pt>
                <c:pt idx="74">
                  <c:v>0.23</c:v>
                </c:pt>
                <c:pt idx="75">
                  <c:v>0.15</c:v>
                </c:pt>
                <c:pt idx="76">
                  <c:v>0.09</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6-B56A-7F4D-A710-D901D032E42E}"/>
            </c:ext>
          </c:extLst>
        </c:ser>
        <c:ser>
          <c:idx val="87"/>
          <c:order val="87"/>
          <c:spPr>
            <a:ln w="19050" cap="rnd">
              <a:solidFill>
                <a:schemeClr val="accent2">
                  <a:shade val="8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[2]Feuil2!$L$96:$DH$96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0.21</c:v>
                </c:pt>
                <c:pt idx="33">
                  <c:v>0.28999999999999998</c:v>
                </c:pt>
                <c:pt idx="34">
                  <c:v>0.37</c:v>
                </c:pt>
                <c:pt idx="35">
                  <c:v>0.45</c:v>
                </c:pt>
                <c:pt idx="36">
                  <c:v>0.56999999999999995</c:v>
                </c:pt>
                <c:pt idx="37">
                  <c:v>0.75</c:v>
                </c:pt>
                <c:pt idx="38">
                  <c:v>0.97</c:v>
                </c:pt>
                <c:pt idx="39">
                  <c:v>1.22</c:v>
                </c:pt>
                <c:pt idx="40">
                  <c:v>1.47</c:v>
                </c:pt>
                <c:pt idx="41">
                  <c:v>1.72</c:v>
                </c:pt>
                <c:pt idx="42">
                  <c:v>2.0099999999999998</c:v>
                </c:pt>
                <c:pt idx="43">
                  <c:v>2.33</c:v>
                </c:pt>
                <c:pt idx="44">
                  <c:v>2.64</c:v>
                </c:pt>
                <c:pt idx="45">
                  <c:v>2.87</c:v>
                </c:pt>
                <c:pt idx="46">
                  <c:v>3.02</c:v>
                </c:pt>
                <c:pt idx="47">
                  <c:v>3.09</c:v>
                </c:pt>
                <c:pt idx="48">
                  <c:v>3.13</c:v>
                </c:pt>
                <c:pt idx="49">
                  <c:v>3.16</c:v>
                </c:pt>
                <c:pt idx="50">
                  <c:v>3.21</c:v>
                </c:pt>
                <c:pt idx="51">
                  <c:v>3.29</c:v>
                </c:pt>
                <c:pt idx="52">
                  <c:v>3.41</c:v>
                </c:pt>
                <c:pt idx="53">
                  <c:v>3.58</c:v>
                </c:pt>
                <c:pt idx="54">
                  <c:v>3.8</c:v>
                </c:pt>
                <c:pt idx="55">
                  <c:v>4.04</c:v>
                </c:pt>
                <c:pt idx="56">
                  <c:v>4.28</c:v>
                </c:pt>
                <c:pt idx="57">
                  <c:v>4.49</c:v>
                </c:pt>
                <c:pt idx="58">
                  <c:v>4.6399999999999997</c:v>
                </c:pt>
                <c:pt idx="59">
                  <c:v>4.68</c:v>
                </c:pt>
                <c:pt idx="60">
                  <c:v>4.5999999999999996</c:v>
                </c:pt>
                <c:pt idx="61">
                  <c:v>4.3899999999999997</c:v>
                </c:pt>
                <c:pt idx="62">
                  <c:v>4.0599999999999996</c:v>
                </c:pt>
                <c:pt idx="63">
                  <c:v>3.62</c:v>
                </c:pt>
                <c:pt idx="64">
                  <c:v>3.12</c:v>
                </c:pt>
                <c:pt idx="65">
                  <c:v>2.6</c:v>
                </c:pt>
                <c:pt idx="66">
                  <c:v>2.08</c:v>
                </c:pt>
                <c:pt idx="67">
                  <c:v>1.61</c:v>
                </c:pt>
                <c:pt idx="68">
                  <c:v>1.2</c:v>
                </c:pt>
                <c:pt idx="69">
                  <c:v>0.87</c:v>
                </c:pt>
                <c:pt idx="70">
                  <c:v>0.62</c:v>
                </c:pt>
                <c:pt idx="71">
                  <c:v>0.43</c:v>
                </c:pt>
                <c:pt idx="72">
                  <c:v>0.31</c:v>
                </c:pt>
                <c:pt idx="73">
                  <c:v>0.22</c:v>
                </c:pt>
                <c:pt idx="74">
                  <c:v>0.16</c:v>
                </c:pt>
                <c:pt idx="75">
                  <c:v>0.12</c:v>
                </c:pt>
                <c:pt idx="76">
                  <c:v>0.09</c:v>
                </c:pt>
                <c:pt idx="77">
                  <c:v>0.05</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7-B56A-7F4D-A710-D901D032E42E}"/>
            </c:ext>
          </c:extLst>
        </c:ser>
        <c:ser>
          <c:idx val="88"/>
          <c:order val="88"/>
          <c:spPr>
            <a:ln w="19050" cap="rnd">
              <a:solidFill>
                <a:schemeClr val="accent2">
                  <a:shade val="8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[2]Feuil2!$L$97:$DH$97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0.15</c:v>
                </c:pt>
                <c:pt idx="32">
                  <c:v>0.25</c:v>
                </c:pt>
                <c:pt idx="33">
                  <c:v>0.33</c:v>
                </c:pt>
                <c:pt idx="34">
                  <c:v>0.4</c:v>
                </c:pt>
                <c:pt idx="35">
                  <c:v>0.48</c:v>
                </c:pt>
                <c:pt idx="36">
                  <c:v>0.61</c:v>
                </c:pt>
                <c:pt idx="37">
                  <c:v>0.79</c:v>
                </c:pt>
                <c:pt idx="38">
                  <c:v>1.03</c:v>
                </c:pt>
                <c:pt idx="39">
                  <c:v>1.29</c:v>
                </c:pt>
                <c:pt idx="40">
                  <c:v>1.56</c:v>
                </c:pt>
                <c:pt idx="41">
                  <c:v>1.82</c:v>
                </c:pt>
                <c:pt idx="42">
                  <c:v>2.12</c:v>
                </c:pt>
                <c:pt idx="43">
                  <c:v>2.4300000000000002</c:v>
                </c:pt>
                <c:pt idx="44">
                  <c:v>2.73</c:v>
                </c:pt>
                <c:pt idx="45">
                  <c:v>2.96</c:v>
                </c:pt>
                <c:pt idx="46">
                  <c:v>3.1</c:v>
                </c:pt>
                <c:pt idx="47">
                  <c:v>3.17</c:v>
                </c:pt>
                <c:pt idx="48">
                  <c:v>3.21</c:v>
                </c:pt>
                <c:pt idx="49">
                  <c:v>3.25</c:v>
                </c:pt>
                <c:pt idx="50">
                  <c:v>3.31</c:v>
                </c:pt>
                <c:pt idx="51">
                  <c:v>3.4</c:v>
                </c:pt>
                <c:pt idx="52">
                  <c:v>3.53</c:v>
                </c:pt>
                <c:pt idx="53">
                  <c:v>3.71</c:v>
                </c:pt>
                <c:pt idx="54">
                  <c:v>3.92</c:v>
                </c:pt>
                <c:pt idx="55">
                  <c:v>4.1500000000000004</c:v>
                </c:pt>
                <c:pt idx="56">
                  <c:v>4.37</c:v>
                </c:pt>
                <c:pt idx="57">
                  <c:v>4.55</c:v>
                </c:pt>
                <c:pt idx="58">
                  <c:v>4.66</c:v>
                </c:pt>
                <c:pt idx="59">
                  <c:v>4.6500000000000004</c:v>
                </c:pt>
                <c:pt idx="60">
                  <c:v>4.53</c:v>
                </c:pt>
                <c:pt idx="61">
                  <c:v>4.2699999999999996</c:v>
                </c:pt>
                <c:pt idx="62">
                  <c:v>3.89</c:v>
                </c:pt>
                <c:pt idx="63">
                  <c:v>3.43</c:v>
                </c:pt>
                <c:pt idx="64">
                  <c:v>2.9</c:v>
                </c:pt>
                <c:pt idx="65">
                  <c:v>2.37</c:v>
                </c:pt>
                <c:pt idx="66">
                  <c:v>1.85</c:v>
                </c:pt>
                <c:pt idx="67">
                  <c:v>1.4</c:v>
                </c:pt>
                <c:pt idx="68">
                  <c:v>1.02</c:v>
                </c:pt>
                <c:pt idx="69">
                  <c:v>0.72</c:v>
                </c:pt>
                <c:pt idx="70">
                  <c:v>0.51</c:v>
                </c:pt>
                <c:pt idx="71">
                  <c:v>0.36</c:v>
                </c:pt>
                <c:pt idx="72">
                  <c:v>0.25</c:v>
                </c:pt>
                <c:pt idx="73">
                  <c:v>0.18</c:v>
                </c:pt>
                <c:pt idx="74">
                  <c:v>0.13</c:v>
                </c:pt>
                <c:pt idx="75">
                  <c:v>0.1</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8-B56A-7F4D-A710-D901D032E42E}"/>
            </c:ext>
          </c:extLst>
        </c:ser>
        <c:ser>
          <c:idx val="89"/>
          <c:order val="89"/>
          <c:spPr>
            <a:ln w="19050" cap="rnd">
              <a:solidFill>
                <a:schemeClr val="accent2">
                  <a:shade val="8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[2]Feuil2!$L$98:$DH$98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c:v>
                </c:pt>
                <c:pt idx="33">
                  <c:v>0.28000000000000003</c:v>
                </c:pt>
                <c:pt idx="34">
                  <c:v>0.35</c:v>
                </c:pt>
                <c:pt idx="35">
                  <c:v>0.42</c:v>
                </c:pt>
                <c:pt idx="36">
                  <c:v>0.53</c:v>
                </c:pt>
                <c:pt idx="37">
                  <c:v>0.69</c:v>
                </c:pt>
                <c:pt idx="38">
                  <c:v>0.9</c:v>
                </c:pt>
                <c:pt idx="39">
                  <c:v>1.1299999999999999</c:v>
                </c:pt>
                <c:pt idx="40">
                  <c:v>1.36</c:v>
                </c:pt>
                <c:pt idx="41">
                  <c:v>1.61</c:v>
                </c:pt>
                <c:pt idx="42">
                  <c:v>1.88</c:v>
                </c:pt>
                <c:pt idx="43">
                  <c:v>2.1800000000000002</c:v>
                </c:pt>
                <c:pt idx="44">
                  <c:v>2.4700000000000002</c:v>
                </c:pt>
                <c:pt idx="45">
                  <c:v>2.7</c:v>
                </c:pt>
                <c:pt idx="46">
                  <c:v>2.84</c:v>
                </c:pt>
                <c:pt idx="47">
                  <c:v>2.93</c:v>
                </c:pt>
                <c:pt idx="48">
                  <c:v>2.97</c:v>
                </c:pt>
                <c:pt idx="49">
                  <c:v>3.01</c:v>
                </c:pt>
                <c:pt idx="50">
                  <c:v>3.06</c:v>
                </c:pt>
                <c:pt idx="51">
                  <c:v>3.14</c:v>
                </c:pt>
                <c:pt idx="52">
                  <c:v>3.26</c:v>
                </c:pt>
                <c:pt idx="53">
                  <c:v>3.43</c:v>
                </c:pt>
                <c:pt idx="54">
                  <c:v>3.64</c:v>
                </c:pt>
                <c:pt idx="55">
                  <c:v>3.88</c:v>
                </c:pt>
                <c:pt idx="56">
                  <c:v>4.13</c:v>
                </c:pt>
                <c:pt idx="57">
                  <c:v>4.3600000000000003</c:v>
                </c:pt>
                <c:pt idx="58">
                  <c:v>4.54</c:v>
                </c:pt>
                <c:pt idx="59">
                  <c:v>4.63</c:v>
                </c:pt>
                <c:pt idx="60">
                  <c:v>4.6100000000000003</c:v>
                </c:pt>
                <c:pt idx="61">
                  <c:v>4.4800000000000004</c:v>
                </c:pt>
                <c:pt idx="62">
                  <c:v>4.22</c:v>
                </c:pt>
                <c:pt idx="63">
                  <c:v>3.85</c:v>
                </c:pt>
                <c:pt idx="64">
                  <c:v>3.4</c:v>
                </c:pt>
                <c:pt idx="65">
                  <c:v>2.91</c:v>
                </c:pt>
                <c:pt idx="66">
                  <c:v>2.4</c:v>
                </c:pt>
                <c:pt idx="67">
                  <c:v>1.93</c:v>
                </c:pt>
                <c:pt idx="68">
                  <c:v>1.5</c:v>
                </c:pt>
                <c:pt idx="69">
                  <c:v>1.1399999999999999</c:v>
                </c:pt>
                <c:pt idx="70">
                  <c:v>0.86</c:v>
                </c:pt>
                <c:pt idx="71">
                  <c:v>0.64</c:v>
                </c:pt>
                <c:pt idx="72">
                  <c:v>0.47</c:v>
                </c:pt>
                <c:pt idx="73">
                  <c:v>0.34</c:v>
                </c:pt>
                <c:pt idx="74">
                  <c:v>0.25</c:v>
                </c:pt>
                <c:pt idx="75">
                  <c:v>0.17</c:v>
                </c:pt>
                <c:pt idx="76">
                  <c:v>0.12</c:v>
                </c:pt>
                <c:pt idx="77">
                  <c:v>0.08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9-B56A-7F4D-A710-D901D032E42E}"/>
            </c:ext>
          </c:extLst>
        </c:ser>
        <c:ser>
          <c:idx val="90"/>
          <c:order val="90"/>
          <c:spPr>
            <a:ln w="19050" cap="rnd">
              <a:solidFill>
                <a:schemeClr val="accent2">
                  <a:shade val="8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[2]Feuil2!$L$99:$DH$99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0.15</c:v>
                </c:pt>
                <c:pt idx="32">
                  <c:v>0.23</c:v>
                </c:pt>
                <c:pt idx="33">
                  <c:v>0.31</c:v>
                </c:pt>
                <c:pt idx="34">
                  <c:v>0.37</c:v>
                </c:pt>
                <c:pt idx="35">
                  <c:v>0.44</c:v>
                </c:pt>
                <c:pt idx="36">
                  <c:v>0.55000000000000004</c:v>
                </c:pt>
                <c:pt idx="37">
                  <c:v>0.71</c:v>
                </c:pt>
                <c:pt idx="38">
                  <c:v>0.92</c:v>
                </c:pt>
                <c:pt idx="39">
                  <c:v>1.1599999999999999</c:v>
                </c:pt>
                <c:pt idx="40">
                  <c:v>1.39</c:v>
                </c:pt>
                <c:pt idx="41">
                  <c:v>1.64</c:v>
                </c:pt>
                <c:pt idx="42">
                  <c:v>1.91</c:v>
                </c:pt>
                <c:pt idx="43">
                  <c:v>2.2000000000000002</c:v>
                </c:pt>
                <c:pt idx="44">
                  <c:v>2.4900000000000002</c:v>
                </c:pt>
                <c:pt idx="45">
                  <c:v>2.71</c:v>
                </c:pt>
                <c:pt idx="46">
                  <c:v>2.86</c:v>
                </c:pt>
                <c:pt idx="47">
                  <c:v>2.94</c:v>
                </c:pt>
                <c:pt idx="48">
                  <c:v>3</c:v>
                </c:pt>
                <c:pt idx="49">
                  <c:v>3.04</c:v>
                </c:pt>
                <c:pt idx="50">
                  <c:v>3.1</c:v>
                </c:pt>
                <c:pt idx="51">
                  <c:v>3.18</c:v>
                </c:pt>
                <c:pt idx="52">
                  <c:v>3.3</c:v>
                </c:pt>
                <c:pt idx="53">
                  <c:v>3.45</c:v>
                </c:pt>
                <c:pt idx="54">
                  <c:v>3.64</c:v>
                </c:pt>
                <c:pt idx="55">
                  <c:v>3.85</c:v>
                </c:pt>
                <c:pt idx="56">
                  <c:v>4.0599999999999996</c:v>
                </c:pt>
                <c:pt idx="57">
                  <c:v>4.25</c:v>
                </c:pt>
                <c:pt idx="58">
                  <c:v>4.3899999999999997</c:v>
                </c:pt>
                <c:pt idx="59">
                  <c:v>4.46</c:v>
                </c:pt>
                <c:pt idx="60">
                  <c:v>4.43</c:v>
                </c:pt>
                <c:pt idx="61">
                  <c:v>4.29</c:v>
                </c:pt>
                <c:pt idx="62">
                  <c:v>4.05</c:v>
                </c:pt>
                <c:pt idx="63">
                  <c:v>3.72</c:v>
                </c:pt>
                <c:pt idx="64">
                  <c:v>3.32</c:v>
                </c:pt>
                <c:pt idx="65">
                  <c:v>2.88</c:v>
                </c:pt>
                <c:pt idx="66">
                  <c:v>2.4300000000000002</c:v>
                </c:pt>
                <c:pt idx="67">
                  <c:v>2</c:v>
                </c:pt>
                <c:pt idx="68">
                  <c:v>1.61</c:v>
                </c:pt>
                <c:pt idx="69">
                  <c:v>1.26</c:v>
                </c:pt>
                <c:pt idx="70">
                  <c:v>0.97</c:v>
                </c:pt>
                <c:pt idx="71">
                  <c:v>0.74</c:v>
                </c:pt>
                <c:pt idx="72">
                  <c:v>0.54</c:v>
                </c:pt>
                <c:pt idx="73">
                  <c:v>0.39</c:v>
                </c:pt>
                <c:pt idx="74">
                  <c:v>0.27</c:v>
                </c:pt>
                <c:pt idx="75">
                  <c:v>0.17</c:v>
                </c:pt>
                <c:pt idx="76">
                  <c:v>0.11</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A-B56A-7F4D-A710-D901D032E42E}"/>
            </c:ext>
          </c:extLst>
        </c:ser>
        <c:ser>
          <c:idx val="91"/>
          <c:order val="91"/>
          <c:spPr>
            <a:ln w="19050" cap="rnd">
              <a:solidFill>
                <a:schemeClr val="accent2">
                  <a:shade val="8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[2]Feuil2!$L$100:$DH$100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c:v>
                </c:pt>
                <c:pt idx="32">
                  <c:v>0.19</c:v>
                </c:pt>
                <c:pt idx="33">
                  <c:v>0.27</c:v>
                </c:pt>
                <c:pt idx="34">
                  <c:v>0.34</c:v>
                </c:pt>
                <c:pt idx="35">
                  <c:v>0.42</c:v>
                </c:pt>
                <c:pt idx="36">
                  <c:v>0.53</c:v>
                </c:pt>
                <c:pt idx="37">
                  <c:v>0.69</c:v>
                </c:pt>
                <c:pt idx="38">
                  <c:v>0.89</c:v>
                </c:pt>
                <c:pt idx="39">
                  <c:v>1.1100000000000001</c:v>
                </c:pt>
                <c:pt idx="40">
                  <c:v>1.34</c:v>
                </c:pt>
                <c:pt idx="41">
                  <c:v>1.58</c:v>
                </c:pt>
                <c:pt idx="42">
                  <c:v>1.85</c:v>
                </c:pt>
                <c:pt idx="43">
                  <c:v>2.15</c:v>
                </c:pt>
                <c:pt idx="44">
                  <c:v>2.4500000000000002</c:v>
                </c:pt>
                <c:pt idx="45">
                  <c:v>2.68</c:v>
                </c:pt>
                <c:pt idx="46">
                  <c:v>2.83</c:v>
                </c:pt>
                <c:pt idx="47">
                  <c:v>2.92</c:v>
                </c:pt>
                <c:pt idx="48">
                  <c:v>2.98</c:v>
                </c:pt>
                <c:pt idx="49">
                  <c:v>3.02</c:v>
                </c:pt>
                <c:pt idx="50">
                  <c:v>3.08</c:v>
                </c:pt>
                <c:pt idx="51">
                  <c:v>3.17</c:v>
                </c:pt>
                <c:pt idx="52">
                  <c:v>3.3</c:v>
                </c:pt>
                <c:pt idx="53">
                  <c:v>3.49</c:v>
                </c:pt>
                <c:pt idx="54">
                  <c:v>3.72</c:v>
                </c:pt>
                <c:pt idx="55">
                  <c:v>3.98</c:v>
                </c:pt>
                <c:pt idx="56">
                  <c:v>4.25</c:v>
                </c:pt>
                <c:pt idx="57">
                  <c:v>4.5</c:v>
                </c:pt>
                <c:pt idx="58">
                  <c:v>4.6900000000000004</c:v>
                </c:pt>
                <c:pt idx="59">
                  <c:v>4.78</c:v>
                </c:pt>
                <c:pt idx="60">
                  <c:v>4.76</c:v>
                </c:pt>
                <c:pt idx="61">
                  <c:v>4.6100000000000003</c:v>
                </c:pt>
                <c:pt idx="62">
                  <c:v>4.32</c:v>
                </c:pt>
                <c:pt idx="63">
                  <c:v>3.91</c:v>
                </c:pt>
                <c:pt idx="64">
                  <c:v>3.43</c:v>
                </c:pt>
                <c:pt idx="65">
                  <c:v>2.89</c:v>
                </c:pt>
                <c:pt idx="66">
                  <c:v>2.36</c:v>
                </c:pt>
                <c:pt idx="67">
                  <c:v>1.85</c:v>
                </c:pt>
                <c:pt idx="68">
                  <c:v>1.41</c:v>
                </c:pt>
                <c:pt idx="69">
                  <c:v>1.04</c:v>
                </c:pt>
                <c:pt idx="70">
                  <c:v>0.75</c:v>
                </c:pt>
                <c:pt idx="71">
                  <c:v>0.53</c:v>
                </c:pt>
                <c:pt idx="72">
                  <c:v>0.36</c:v>
                </c:pt>
                <c:pt idx="73">
                  <c:v>0.24</c:v>
                </c:pt>
                <c:pt idx="74">
                  <c:v>0.16</c:v>
                </c:pt>
                <c:pt idx="75">
                  <c:v>0.09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B-B56A-7F4D-A710-D901D032E42E}"/>
            </c:ext>
          </c:extLst>
        </c:ser>
        <c:ser>
          <c:idx val="92"/>
          <c:order val="92"/>
          <c:spPr>
            <a:ln w="19050" cap="rnd">
              <a:solidFill>
                <a:schemeClr val="accent2">
                  <a:shade val="8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[2]Feuil2!$L$101:$DH$101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0.28999999999999998</c:v>
                </c:pt>
                <c:pt idx="34">
                  <c:v>0.37</c:v>
                </c:pt>
                <c:pt idx="35">
                  <c:v>0.47</c:v>
                </c:pt>
                <c:pt idx="36">
                  <c:v>0.6</c:v>
                </c:pt>
                <c:pt idx="37">
                  <c:v>0.79</c:v>
                </c:pt>
                <c:pt idx="38">
                  <c:v>1.03</c:v>
                </c:pt>
                <c:pt idx="39">
                  <c:v>1.3</c:v>
                </c:pt>
                <c:pt idx="40">
                  <c:v>1.56</c:v>
                </c:pt>
                <c:pt idx="41">
                  <c:v>1.83</c:v>
                </c:pt>
                <c:pt idx="42">
                  <c:v>2.12</c:v>
                </c:pt>
                <c:pt idx="43">
                  <c:v>2.4500000000000002</c:v>
                </c:pt>
                <c:pt idx="44">
                  <c:v>2.77</c:v>
                </c:pt>
                <c:pt idx="45">
                  <c:v>3.02</c:v>
                </c:pt>
                <c:pt idx="46">
                  <c:v>3.18</c:v>
                </c:pt>
                <c:pt idx="47">
                  <c:v>3.28</c:v>
                </c:pt>
                <c:pt idx="48">
                  <c:v>3.36</c:v>
                </c:pt>
                <c:pt idx="49">
                  <c:v>3.43</c:v>
                </c:pt>
                <c:pt idx="50">
                  <c:v>3.52</c:v>
                </c:pt>
                <c:pt idx="51">
                  <c:v>3.66</c:v>
                </c:pt>
                <c:pt idx="52">
                  <c:v>3.83</c:v>
                </c:pt>
                <c:pt idx="53">
                  <c:v>4.05</c:v>
                </c:pt>
                <c:pt idx="54">
                  <c:v>4.29</c:v>
                </c:pt>
                <c:pt idx="55">
                  <c:v>4.53</c:v>
                </c:pt>
                <c:pt idx="56">
                  <c:v>4.7300000000000004</c:v>
                </c:pt>
                <c:pt idx="57">
                  <c:v>4.8600000000000003</c:v>
                </c:pt>
                <c:pt idx="58">
                  <c:v>4.88</c:v>
                </c:pt>
                <c:pt idx="59">
                  <c:v>4.76</c:v>
                </c:pt>
                <c:pt idx="60">
                  <c:v>4.5</c:v>
                </c:pt>
                <c:pt idx="61">
                  <c:v>4.0999999999999996</c:v>
                </c:pt>
                <c:pt idx="62">
                  <c:v>3.6</c:v>
                </c:pt>
                <c:pt idx="63">
                  <c:v>3.03</c:v>
                </c:pt>
                <c:pt idx="64">
                  <c:v>2.4500000000000002</c:v>
                </c:pt>
                <c:pt idx="65">
                  <c:v>1.9</c:v>
                </c:pt>
                <c:pt idx="66">
                  <c:v>1.41</c:v>
                </c:pt>
                <c:pt idx="67">
                  <c:v>1.02</c:v>
                </c:pt>
                <c:pt idx="68">
                  <c:v>0.72</c:v>
                </c:pt>
                <c:pt idx="69">
                  <c:v>0.52</c:v>
                </c:pt>
                <c:pt idx="70">
                  <c:v>0.38</c:v>
                </c:pt>
                <c:pt idx="71">
                  <c:v>0.3</c:v>
                </c:pt>
                <c:pt idx="72">
                  <c:v>0.24</c:v>
                </c:pt>
                <c:pt idx="73">
                  <c:v>0.19</c:v>
                </c:pt>
                <c:pt idx="74">
                  <c:v>0.15</c:v>
                </c:pt>
                <c:pt idx="75">
                  <c:v>0.12</c:v>
                </c:pt>
                <c:pt idx="76">
                  <c:v>7.0000000000000007E-2</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C-B56A-7F4D-A710-D901D032E42E}"/>
            </c:ext>
          </c:extLst>
        </c:ser>
        <c:ser>
          <c:idx val="93"/>
          <c:order val="93"/>
          <c:spPr>
            <a:ln w="19050" cap="rnd">
              <a:solidFill>
                <a:schemeClr val="accent2">
                  <a:shade val="8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[2]Feuil2!$L$102:$DH$102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0.25</c:v>
                </c:pt>
                <c:pt idx="34">
                  <c:v>0.32</c:v>
                </c:pt>
                <c:pt idx="35">
                  <c:v>0.39</c:v>
                </c:pt>
                <c:pt idx="36">
                  <c:v>0.49</c:v>
                </c:pt>
                <c:pt idx="37">
                  <c:v>0.64</c:v>
                </c:pt>
                <c:pt idx="38">
                  <c:v>0.83</c:v>
                </c:pt>
                <c:pt idx="39">
                  <c:v>1.04</c:v>
                </c:pt>
                <c:pt idx="40">
                  <c:v>1.25</c:v>
                </c:pt>
                <c:pt idx="41">
                  <c:v>1.47</c:v>
                </c:pt>
                <c:pt idx="42">
                  <c:v>1.72</c:v>
                </c:pt>
                <c:pt idx="43">
                  <c:v>2</c:v>
                </c:pt>
                <c:pt idx="44">
                  <c:v>2.27</c:v>
                </c:pt>
                <c:pt idx="45">
                  <c:v>2.5</c:v>
                </c:pt>
                <c:pt idx="46">
                  <c:v>2.64</c:v>
                </c:pt>
                <c:pt idx="47">
                  <c:v>2.73</c:v>
                </c:pt>
                <c:pt idx="48">
                  <c:v>2.79</c:v>
                </c:pt>
                <c:pt idx="49">
                  <c:v>2.84</c:v>
                </c:pt>
                <c:pt idx="50">
                  <c:v>2.9</c:v>
                </c:pt>
                <c:pt idx="51">
                  <c:v>2.99</c:v>
                </c:pt>
                <c:pt idx="52">
                  <c:v>3.13</c:v>
                </c:pt>
                <c:pt idx="53">
                  <c:v>3.3</c:v>
                </c:pt>
                <c:pt idx="54">
                  <c:v>3.53</c:v>
                </c:pt>
                <c:pt idx="55">
                  <c:v>3.78</c:v>
                </c:pt>
                <c:pt idx="56">
                  <c:v>4.05</c:v>
                </c:pt>
                <c:pt idx="57">
                  <c:v>4.3</c:v>
                </c:pt>
                <c:pt idx="58">
                  <c:v>4.5</c:v>
                </c:pt>
                <c:pt idx="59">
                  <c:v>4.63</c:v>
                </c:pt>
                <c:pt idx="60">
                  <c:v>4.6500000000000004</c:v>
                </c:pt>
                <c:pt idx="61">
                  <c:v>4.55</c:v>
                </c:pt>
                <c:pt idx="62">
                  <c:v>4.34</c:v>
                </c:pt>
                <c:pt idx="63">
                  <c:v>4.01</c:v>
                </c:pt>
                <c:pt idx="64">
                  <c:v>3.6</c:v>
                </c:pt>
                <c:pt idx="65">
                  <c:v>3.15</c:v>
                </c:pt>
                <c:pt idx="66">
                  <c:v>2.67</c:v>
                </c:pt>
                <c:pt idx="67">
                  <c:v>2.2200000000000002</c:v>
                </c:pt>
                <c:pt idx="68">
                  <c:v>1.8</c:v>
                </c:pt>
                <c:pt idx="69">
                  <c:v>1.43</c:v>
                </c:pt>
                <c:pt idx="70">
                  <c:v>1.1299999999999999</c:v>
                </c:pt>
                <c:pt idx="71">
                  <c:v>0.87</c:v>
                </c:pt>
                <c:pt idx="72">
                  <c:v>0.67</c:v>
                </c:pt>
                <c:pt idx="73">
                  <c:v>0.49</c:v>
                </c:pt>
                <c:pt idx="74">
                  <c:v>0.35</c:v>
                </c:pt>
                <c:pt idx="75">
                  <c:v>0.24</c:v>
                </c:pt>
                <c:pt idx="76">
                  <c:v>0.15</c:v>
                </c:pt>
                <c:pt idx="77">
                  <c:v>0.09</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D-B56A-7F4D-A710-D901D032E42E}"/>
            </c:ext>
          </c:extLst>
        </c:ser>
        <c:ser>
          <c:idx val="94"/>
          <c:order val="94"/>
          <c:spPr>
            <a:ln w="19050" cap="rnd">
              <a:solidFill>
                <a:schemeClr val="accent2">
                  <a:shade val="8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[2]Feuil2!$L$103:$DH$103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0.14000000000000001</c:v>
                </c:pt>
                <c:pt idx="32">
                  <c:v>0.23</c:v>
                </c:pt>
                <c:pt idx="33">
                  <c:v>0.3</c:v>
                </c:pt>
                <c:pt idx="34">
                  <c:v>0.36</c:v>
                </c:pt>
                <c:pt idx="35">
                  <c:v>0.43</c:v>
                </c:pt>
                <c:pt idx="36">
                  <c:v>0.54</c:v>
                </c:pt>
                <c:pt idx="37">
                  <c:v>0.7</c:v>
                </c:pt>
                <c:pt idx="38">
                  <c:v>0.91</c:v>
                </c:pt>
                <c:pt idx="39">
                  <c:v>1.1399999999999999</c:v>
                </c:pt>
                <c:pt idx="40">
                  <c:v>1.37</c:v>
                </c:pt>
                <c:pt idx="41">
                  <c:v>1.61</c:v>
                </c:pt>
                <c:pt idx="42">
                  <c:v>1.88</c:v>
                </c:pt>
                <c:pt idx="43">
                  <c:v>2.17</c:v>
                </c:pt>
                <c:pt idx="44">
                  <c:v>2.46</c:v>
                </c:pt>
                <c:pt idx="45">
                  <c:v>2.69</c:v>
                </c:pt>
                <c:pt idx="46">
                  <c:v>2.84</c:v>
                </c:pt>
                <c:pt idx="47">
                  <c:v>2.94</c:v>
                </c:pt>
                <c:pt idx="48">
                  <c:v>3</c:v>
                </c:pt>
                <c:pt idx="49">
                  <c:v>3.06</c:v>
                </c:pt>
                <c:pt idx="50">
                  <c:v>3.13</c:v>
                </c:pt>
                <c:pt idx="51">
                  <c:v>3.22</c:v>
                </c:pt>
                <c:pt idx="52">
                  <c:v>3.35</c:v>
                </c:pt>
                <c:pt idx="53">
                  <c:v>3.52</c:v>
                </c:pt>
                <c:pt idx="54">
                  <c:v>3.73</c:v>
                </c:pt>
                <c:pt idx="55">
                  <c:v>3.96</c:v>
                </c:pt>
                <c:pt idx="56">
                  <c:v>4.1900000000000004</c:v>
                </c:pt>
                <c:pt idx="57">
                  <c:v>4.4000000000000004</c:v>
                </c:pt>
                <c:pt idx="58">
                  <c:v>4.55</c:v>
                </c:pt>
                <c:pt idx="59">
                  <c:v>4.62</c:v>
                </c:pt>
                <c:pt idx="60">
                  <c:v>4.59</c:v>
                </c:pt>
                <c:pt idx="61">
                  <c:v>4.4400000000000004</c:v>
                </c:pt>
                <c:pt idx="62">
                  <c:v>4.16</c:v>
                </c:pt>
                <c:pt idx="63">
                  <c:v>3.79</c:v>
                </c:pt>
                <c:pt idx="64">
                  <c:v>3.35</c:v>
                </c:pt>
                <c:pt idx="65">
                  <c:v>2.86</c:v>
                </c:pt>
                <c:pt idx="66">
                  <c:v>2.36</c:v>
                </c:pt>
                <c:pt idx="67">
                  <c:v>1.89</c:v>
                </c:pt>
                <c:pt idx="68">
                  <c:v>1.47</c:v>
                </c:pt>
                <c:pt idx="69">
                  <c:v>1.1000000000000001</c:v>
                </c:pt>
                <c:pt idx="70">
                  <c:v>0.81</c:v>
                </c:pt>
                <c:pt idx="71">
                  <c:v>0.57999999999999996</c:v>
                </c:pt>
                <c:pt idx="72">
                  <c:v>0.41</c:v>
                </c:pt>
                <c:pt idx="73">
                  <c:v>0.28000000000000003</c:v>
                </c:pt>
                <c:pt idx="74">
                  <c:v>0.18</c:v>
                </c:pt>
                <c:pt idx="75">
                  <c:v>0.12</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E-B56A-7F4D-A710-D901D032E42E}"/>
            </c:ext>
          </c:extLst>
        </c:ser>
        <c:ser>
          <c:idx val="95"/>
          <c:order val="95"/>
          <c:spPr>
            <a:ln w="19050" cap="rnd">
              <a:solidFill>
                <a:schemeClr val="accent2">
                  <a:shade val="8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[2]Feuil2!$L$104:$DH$104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0.37</c:v>
                </c:pt>
                <c:pt idx="35">
                  <c:v>0.45</c:v>
                </c:pt>
                <c:pt idx="36">
                  <c:v>0.56999999999999995</c:v>
                </c:pt>
                <c:pt idx="37">
                  <c:v>0.74</c:v>
                </c:pt>
                <c:pt idx="38">
                  <c:v>0.97</c:v>
                </c:pt>
                <c:pt idx="39">
                  <c:v>1.22</c:v>
                </c:pt>
                <c:pt idx="40">
                  <c:v>1.47</c:v>
                </c:pt>
                <c:pt idx="41">
                  <c:v>1.73</c:v>
                </c:pt>
                <c:pt idx="42">
                  <c:v>2.02</c:v>
                </c:pt>
                <c:pt idx="43">
                  <c:v>2.34</c:v>
                </c:pt>
                <c:pt idx="44">
                  <c:v>2.65</c:v>
                </c:pt>
                <c:pt idx="45">
                  <c:v>2.9</c:v>
                </c:pt>
                <c:pt idx="46">
                  <c:v>3.06</c:v>
                </c:pt>
                <c:pt idx="47">
                  <c:v>3.16</c:v>
                </c:pt>
                <c:pt idx="48">
                  <c:v>3.24</c:v>
                </c:pt>
                <c:pt idx="49">
                  <c:v>3.3</c:v>
                </c:pt>
                <c:pt idx="50">
                  <c:v>3.38</c:v>
                </c:pt>
                <c:pt idx="51">
                  <c:v>3.48</c:v>
                </c:pt>
                <c:pt idx="52">
                  <c:v>3.63</c:v>
                </c:pt>
                <c:pt idx="53">
                  <c:v>3.81</c:v>
                </c:pt>
                <c:pt idx="54">
                  <c:v>4.0199999999999996</c:v>
                </c:pt>
                <c:pt idx="55">
                  <c:v>4.24</c:v>
                </c:pt>
                <c:pt idx="56">
                  <c:v>4.45</c:v>
                </c:pt>
                <c:pt idx="57">
                  <c:v>4.5999999999999996</c:v>
                </c:pt>
                <c:pt idx="58">
                  <c:v>4.68</c:v>
                </c:pt>
                <c:pt idx="59">
                  <c:v>4.66</c:v>
                </c:pt>
                <c:pt idx="60">
                  <c:v>4.51</c:v>
                </c:pt>
                <c:pt idx="61">
                  <c:v>4.2300000000000004</c:v>
                </c:pt>
                <c:pt idx="62">
                  <c:v>3.84</c:v>
                </c:pt>
                <c:pt idx="63">
                  <c:v>3.37</c:v>
                </c:pt>
                <c:pt idx="64">
                  <c:v>2.85</c:v>
                </c:pt>
                <c:pt idx="65">
                  <c:v>2.3199999999999998</c:v>
                </c:pt>
                <c:pt idx="66">
                  <c:v>1.82</c:v>
                </c:pt>
                <c:pt idx="67">
                  <c:v>1.39</c:v>
                </c:pt>
                <c:pt idx="68">
                  <c:v>1.02</c:v>
                </c:pt>
                <c:pt idx="69">
                  <c:v>0.74</c:v>
                </c:pt>
                <c:pt idx="70">
                  <c:v>0.54</c:v>
                </c:pt>
                <c:pt idx="71">
                  <c:v>0.4</c:v>
                </c:pt>
                <c:pt idx="72">
                  <c:v>0.3</c:v>
                </c:pt>
                <c:pt idx="73">
                  <c:v>0.23</c:v>
                </c:pt>
                <c:pt idx="74">
                  <c:v>0.18</c:v>
                </c:pt>
                <c:pt idx="75">
                  <c:v>0.15</c:v>
                </c:pt>
                <c:pt idx="76">
                  <c:v>0.12</c:v>
                </c:pt>
                <c:pt idx="77">
                  <c:v>0.09</c:v>
                </c:pt>
                <c:pt idx="78">
                  <c:v>7.0000000000000007E-2</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5F-B56A-7F4D-A710-D901D032E42E}"/>
            </c:ext>
          </c:extLst>
        </c:ser>
        <c:ser>
          <c:idx val="96"/>
          <c:order val="96"/>
          <c:spPr>
            <a:ln w="19050" cap="rnd">
              <a:solidFill>
                <a:schemeClr val="accent2">
                  <a:shade val="8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[2]Feuil2!$L$105:$DH$105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0.14000000000000001</c:v>
                </c:pt>
                <c:pt idx="32">
                  <c:v>0.23</c:v>
                </c:pt>
                <c:pt idx="33">
                  <c:v>0.31</c:v>
                </c:pt>
                <c:pt idx="34">
                  <c:v>0.38</c:v>
                </c:pt>
                <c:pt idx="35">
                  <c:v>0.46</c:v>
                </c:pt>
                <c:pt idx="36">
                  <c:v>0.56999999999999995</c:v>
                </c:pt>
                <c:pt idx="37">
                  <c:v>0.75</c:v>
                </c:pt>
                <c:pt idx="38">
                  <c:v>0.98</c:v>
                </c:pt>
                <c:pt idx="39">
                  <c:v>1.23</c:v>
                </c:pt>
                <c:pt idx="40">
                  <c:v>1.48</c:v>
                </c:pt>
                <c:pt idx="41">
                  <c:v>1.75</c:v>
                </c:pt>
                <c:pt idx="42">
                  <c:v>2.04</c:v>
                </c:pt>
                <c:pt idx="43">
                  <c:v>2.35</c:v>
                </c:pt>
                <c:pt idx="44">
                  <c:v>2.66</c:v>
                </c:pt>
                <c:pt idx="45">
                  <c:v>2.89</c:v>
                </c:pt>
                <c:pt idx="46">
                  <c:v>3.04</c:v>
                </c:pt>
                <c:pt idx="47">
                  <c:v>3.12</c:v>
                </c:pt>
                <c:pt idx="48">
                  <c:v>3.17</c:v>
                </c:pt>
                <c:pt idx="49">
                  <c:v>3.22</c:v>
                </c:pt>
                <c:pt idx="50">
                  <c:v>3.28</c:v>
                </c:pt>
                <c:pt idx="51">
                  <c:v>3.37</c:v>
                </c:pt>
                <c:pt idx="52">
                  <c:v>3.5</c:v>
                </c:pt>
                <c:pt idx="53">
                  <c:v>3.69</c:v>
                </c:pt>
                <c:pt idx="54">
                  <c:v>3.9</c:v>
                </c:pt>
                <c:pt idx="55">
                  <c:v>4.1399999999999997</c:v>
                </c:pt>
                <c:pt idx="56">
                  <c:v>4.37</c:v>
                </c:pt>
                <c:pt idx="57">
                  <c:v>4.57</c:v>
                </c:pt>
                <c:pt idx="58">
                  <c:v>4.6900000000000004</c:v>
                </c:pt>
                <c:pt idx="59">
                  <c:v>4.7</c:v>
                </c:pt>
                <c:pt idx="60">
                  <c:v>4.59</c:v>
                </c:pt>
                <c:pt idx="61">
                  <c:v>4.3499999999999996</c:v>
                </c:pt>
                <c:pt idx="62">
                  <c:v>3.99</c:v>
                </c:pt>
                <c:pt idx="63">
                  <c:v>3.53</c:v>
                </c:pt>
                <c:pt idx="64">
                  <c:v>3.01</c:v>
                </c:pt>
                <c:pt idx="65">
                  <c:v>2.4700000000000002</c:v>
                </c:pt>
                <c:pt idx="66">
                  <c:v>1.95</c:v>
                </c:pt>
                <c:pt idx="67">
                  <c:v>1.48</c:v>
                </c:pt>
                <c:pt idx="68">
                  <c:v>1.0900000000000001</c:v>
                </c:pt>
                <c:pt idx="69">
                  <c:v>0.79</c:v>
                </c:pt>
                <c:pt idx="70">
                  <c:v>0.56000000000000005</c:v>
                </c:pt>
                <c:pt idx="71">
                  <c:v>0.4</c:v>
                </c:pt>
                <c:pt idx="72">
                  <c:v>0.28000000000000003</c:v>
                </c:pt>
                <c:pt idx="73">
                  <c:v>0.2</c:v>
                </c:pt>
                <c:pt idx="74">
                  <c:v>0.14000000000000001</c:v>
                </c:pt>
                <c:pt idx="75">
                  <c:v>0.09</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0-B56A-7F4D-A710-D901D032E42E}"/>
            </c:ext>
          </c:extLst>
        </c:ser>
        <c:ser>
          <c:idx val="97"/>
          <c:order val="97"/>
          <c:spPr>
            <a:ln w="19050" cap="rnd">
              <a:solidFill>
                <a:schemeClr val="accent2">
                  <a:shade val="7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[2]Feuil2!$L$106:$DH$106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0.37</c:v>
                </c:pt>
                <c:pt idx="35">
                  <c:v>0.44</c:v>
                </c:pt>
                <c:pt idx="36">
                  <c:v>0.55000000000000004</c:v>
                </c:pt>
                <c:pt idx="37">
                  <c:v>0.71</c:v>
                </c:pt>
                <c:pt idx="38">
                  <c:v>0.93</c:v>
                </c:pt>
                <c:pt idx="39">
                  <c:v>1.1599999999999999</c:v>
                </c:pt>
                <c:pt idx="40">
                  <c:v>1.4</c:v>
                </c:pt>
                <c:pt idx="41">
                  <c:v>1.65</c:v>
                </c:pt>
                <c:pt idx="42">
                  <c:v>1.93</c:v>
                </c:pt>
                <c:pt idx="43">
                  <c:v>2.2400000000000002</c:v>
                </c:pt>
                <c:pt idx="44">
                  <c:v>2.54</c:v>
                </c:pt>
                <c:pt idx="45">
                  <c:v>2.77</c:v>
                </c:pt>
                <c:pt idx="46">
                  <c:v>2.91</c:v>
                </c:pt>
                <c:pt idx="47">
                  <c:v>2.99</c:v>
                </c:pt>
                <c:pt idx="48">
                  <c:v>3.04</c:v>
                </c:pt>
                <c:pt idx="49">
                  <c:v>3.07</c:v>
                </c:pt>
                <c:pt idx="50">
                  <c:v>3.12</c:v>
                </c:pt>
                <c:pt idx="51">
                  <c:v>3.2</c:v>
                </c:pt>
                <c:pt idx="52">
                  <c:v>3.32</c:v>
                </c:pt>
                <c:pt idx="53">
                  <c:v>3.49</c:v>
                </c:pt>
                <c:pt idx="54">
                  <c:v>3.71</c:v>
                </c:pt>
                <c:pt idx="55">
                  <c:v>3.95</c:v>
                </c:pt>
                <c:pt idx="56">
                  <c:v>4.2</c:v>
                </c:pt>
                <c:pt idx="57">
                  <c:v>4.42</c:v>
                </c:pt>
                <c:pt idx="58">
                  <c:v>4.59</c:v>
                </c:pt>
                <c:pt idx="59">
                  <c:v>4.66</c:v>
                </c:pt>
                <c:pt idx="60">
                  <c:v>4.62</c:v>
                </c:pt>
                <c:pt idx="61">
                  <c:v>4.46</c:v>
                </c:pt>
                <c:pt idx="62">
                  <c:v>4.17</c:v>
                </c:pt>
                <c:pt idx="63">
                  <c:v>3.78</c:v>
                </c:pt>
                <c:pt idx="64">
                  <c:v>3.31</c:v>
                </c:pt>
                <c:pt idx="65">
                  <c:v>2.81</c:v>
                </c:pt>
                <c:pt idx="66">
                  <c:v>2.31</c:v>
                </c:pt>
                <c:pt idx="67">
                  <c:v>1.84</c:v>
                </c:pt>
                <c:pt idx="68">
                  <c:v>1.42</c:v>
                </c:pt>
                <c:pt idx="69">
                  <c:v>1.07</c:v>
                </c:pt>
                <c:pt idx="70">
                  <c:v>0.78</c:v>
                </c:pt>
                <c:pt idx="71">
                  <c:v>0.56000000000000005</c:v>
                </c:pt>
                <c:pt idx="72">
                  <c:v>0.39</c:v>
                </c:pt>
                <c:pt idx="73">
                  <c:v>0.25</c:v>
                </c:pt>
                <c:pt idx="74">
                  <c:v>0.15</c:v>
                </c:pt>
                <c:pt idx="75">
                  <c:v>0.06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1-B56A-7F4D-A710-D901D032E42E}"/>
            </c:ext>
          </c:extLst>
        </c:ser>
        <c:ser>
          <c:idx val="98"/>
          <c:order val="98"/>
          <c:spPr>
            <a:ln w="19050" cap="rnd">
              <a:solidFill>
                <a:schemeClr val="accent2">
                  <a:shade val="7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[2]Feuil2!$L$107:$DH$107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0.35</c:v>
                </c:pt>
                <c:pt idx="35">
                  <c:v>0.42</c:v>
                </c:pt>
                <c:pt idx="36">
                  <c:v>0.53</c:v>
                </c:pt>
                <c:pt idx="37">
                  <c:v>0.7</c:v>
                </c:pt>
                <c:pt idx="38">
                  <c:v>0.91</c:v>
                </c:pt>
                <c:pt idx="39">
                  <c:v>1.1399999999999999</c:v>
                </c:pt>
                <c:pt idx="40">
                  <c:v>1.38</c:v>
                </c:pt>
                <c:pt idx="41">
                  <c:v>1.62</c:v>
                </c:pt>
                <c:pt idx="42">
                  <c:v>1.9</c:v>
                </c:pt>
                <c:pt idx="43">
                  <c:v>2.2000000000000002</c:v>
                </c:pt>
                <c:pt idx="44">
                  <c:v>2.4900000000000002</c:v>
                </c:pt>
                <c:pt idx="45">
                  <c:v>2.72</c:v>
                </c:pt>
                <c:pt idx="46">
                  <c:v>2.86</c:v>
                </c:pt>
                <c:pt idx="47">
                  <c:v>2.94</c:v>
                </c:pt>
                <c:pt idx="48">
                  <c:v>2.98</c:v>
                </c:pt>
                <c:pt idx="49">
                  <c:v>3.02</c:v>
                </c:pt>
                <c:pt idx="50">
                  <c:v>3.06</c:v>
                </c:pt>
                <c:pt idx="51">
                  <c:v>3.14</c:v>
                </c:pt>
                <c:pt idx="52">
                  <c:v>3.26</c:v>
                </c:pt>
                <c:pt idx="53">
                  <c:v>3.43</c:v>
                </c:pt>
                <c:pt idx="54">
                  <c:v>3.65</c:v>
                </c:pt>
                <c:pt idx="55">
                  <c:v>3.9</c:v>
                </c:pt>
                <c:pt idx="56">
                  <c:v>4.16</c:v>
                </c:pt>
                <c:pt idx="57">
                  <c:v>4.41</c:v>
                </c:pt>
                <c:pt idx="58">
                  <c:v>4.5999999999999996</c:v>
                </c:pt>
                <c:pt idx="59">
                  <c:v>4.7</c:v>
                </c:pt>
                <c:pt idx="60">
                  <c:v>4.6900000000000004</c:v>
                </c:pt>
                <c:pt idx="61">
                  <c:v>4.54</c:v>
                </c:pt>
                <c:pt idx="62">
                  <c:v>4.2699999999999996</c:v>
                </c:pt>
                <c:pt idx="63">
                  <c:v>3.88</c:v>
                </c:pt>
                <c:pt idx="64">
                  <c:v>3.41</c:v>
                </c:pt>
                <c:pt idx="65">
                  <c:v>2.89</c:v>
                </c:pt>
                <c:pt idx="66">
                  <c:v>2.36</c:v>
                </c:pt>
                <c:pt idx="67">
                  <c:v>1.87</c:v>
                </c:pt>
                <c:pt idx="68">
                  <c:v>1.43</c:v>
                </c:pt>
                <c:pt idx="69">
                  <c:v>1.07</c:v>
                </c:pt>
                <c:pt idx="70">
                  <c:v>0.78</c:v>
                </c:pt>
                <c:pt idx="71">
                  <c:v>0.56000000000000005</c:v>
                </c:pt>
                <c:pt idx="72">
                  <c:v>0.4</c:v>
                </c:pt>
                <c:pt idx="73">
                  <c:v>0.28000000000000003</c:v>
                </c:pt>
                <c:pt idx="74">
                  <c:v>0.2</c:v>
                </c:pt>
                <c:pt idx="75">
                  <c:v>0.14000000000000001</c:v>
                </c:pt>
                <c:pt idx="76">
                  <c:v>0.1</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2-B56A-7F4D-A710-D901D032E42E}"/>
            </c:ext>
          </c:extLst>
        </c:ser>
        <c:ser>
          <c:idx val="99"/>
          <c:order val="99"/>
          <c:spPr>
            <a:ln w="19050" cap="rnd">
              <a:solidFill>
                <a:schemeClr val="accent2">
                  <a:shade val="7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[2]Feuil2!$L$108:$DH$108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0.28999999999999998</c:v>
                </c:pt>
                <c:pt idx="34">
                  <c:v>0.36</c:v>
                </c:pt>
                <c:pt idx="35">
                  <c:v>0.44</c:v>
                </c:pt>
                <c:pt idx="36">
                  <c:v>0.55000000000000004</c:v>
                </c:pt>
                <c:pt idx="37">
                  <c:v>0.72</c:v>
                </c:pt>
                <c:pt idx="38">
                  <c:v>0.93</c:v>
                </c:pt>
                <c:pt idx="39">
                  <c:v>1.1599999999999999</c:v>
                </c:pt>
                <c:pt idx="40">
                  <c:v>1.39</c:v>
                </c:pt>
                <c:pt idx="41">
                  <c:v>1.64</c:v>
                </c:pt>
                <c:pt idx="42">
                  <c:v>1.92</c:v>
                </c:pt>
                <c:pt idx="43">
                  <c:v>2.23</c:v>
                </c:pt>
                <c:pt idx="44">
                  <c:v>2.5299999999999998</c:v>
                </c:pt>
                <c:pt idx="45">
                  <c:v>2.77</c:v>
                </c:pt>
                <c:pt idx="46">
                  <c:v>2.93</c:v>
                </c:pt>
                <c:pt idx="47">
                  <c:v>3.02</c:v>
                </c:pt>
                <c:pt idx="48">
                  <c:v>3.08</c:v>
                </c:pt>
                <c:pt idx="49">
                  <c:v>3.13</c:v>
                </c:pt>
                <c:pt idx="50">
                  <c:v>3.19</c:v>
                </c:pt>
                <c:pt idx="51">
                  <c:v>3.29</c:v>
                </c:pt>
                <c:pt idx="52">
                  <c:v>3.42</c:v>
                </c:pt>
                <c:pt idx="53">
                  <c:v>3.61</c:v>
                </c:pt>
                <c:pt idx="54">
                  <c:v>3.83</c:v>
                </c:pt>
                <c:pt idx="55">
                  <c:v>4.09</c:v>
                </c:pt>
                <c:pt idx="56">
                  <c:v>4.34</c:v>
                </c:pt>
                <c:pt idx="57">
                  <c:v>4.57</c:v>
                </c:pt>
                <c:pt idx="58">
                  <c:v>4.7300000000000004</c:v>
                </c:pt>
                <c:pt idx="59">
                  <c:v>4.79</c:v>
                </c:pt>
                <c:pt idx="60">
                  <c:v>4.74</c:v>
                </c:pt>
                <c:pt idx="61">
                  <c:v>4.54</c:v>
                </c:pt>
                <c:pt idx="62">
                  <c:v>4.22</c:v>
                </c:pt>
                <c:pt idx="63">
                  <c:v>3.79</c:v>
                </c:pt>
                <c:pt idx="64">
                  <c:v>3.27</c:v>
                </c:pt>
                <c:pt idx="65">
                  <c:v>2.72</c:v>
                </c:pt>
                <c:pt idx="66">
                  <c:v>2.1800000000000002</c:v>
                </c:pt>
                <c:pt idx="67">
                  <c:v>1.67</c:v>
                </c:pt>
                <c:pt idx="68">
                  <c:v>1.23</c:v>
                </c:pt>
                <c:pt idx="69">
                  <c:v>0.87</c:v>
                </c:pt>
                <c:pt idx="70">
                  <c:v>0.6</c:v>
                </c:pt>
                <c:pt idx="71">
                  <c:v>0.4</c:v>
                </c:pt>
                <c:pt idx="72">
                  <c:v>0.26</c:v>
                </c:pt>
                <c:pt idx="73">
                  <c:v>0.16</c:v>
                </c:pt>
                <c:pt idx="74">
                  <c:v>0.1</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3-B56A-7F4D-A710-D901D032E42E}"/>
            </c:ext>
          </c:extLst>
        </c:ser>
        <c:ser>
          <c:idx val="100"/>
          <c:order val="100"/>
          <c:spPr>
            <a:ln w="19050" cap="rnd">
              <a:solidFill>
                <a:schemeClr val="accent2">
                  <a:shade val="7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[2]Feuil2!$L$109:$DH$109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0.15</c:v>
                </c:pt>
                <c:pt idx="32">
                  <c:v>0.24</c:v>
                </c:pt>
                <c:pt idx="33">
                  <c:v>0.32</c:v>
                </c:pt>
                <c:pt idx="34">
                  <c:v>0.38</c:v>
                </c:pt>
                <c:pt idx="35">
                  <c:v>0.46</c:v>
                </c:pt>
                <c:pt idx="36">
                  <c:v>0.56999999999999995</c:v>
                </c:pt>
                <c:pt idx="37">
                  <c:v>0.73</c:v>
                </c:pt>
                <c:pt idx="38">
                  <c:v>0.94</c:v>
                </c:pt>
                <c:pt idx="39">
                  <c:v>1.17</c:v>
                </c:pt>
                <c:pt idx="40">
                  <c:v>1.41</c:v>
                </c:pt>
                <c:pt idx="41">
                  <c:v>1.65</c:v>
                </c:pt>
                <c:pt idx="42">
                  <c:v>1.91</c:v>
                </c:pt>
                <c:pt idx="43">
                  <c:v>2.21</c:v>
                </c:pt>
                <c:pt idx="44">
                  <c:v>2.48</c:v>
                </c:pt>
                <c:pt idx="45">
                  <c:v>2.71</c:v>
                </c:pt>
                <c:pt idx="46">
                  <c:v>2.85</c:v>
                </c:pt>
                <c:pt idx="47">
                  <c:v>2.95</c:v>
                </c:pt>
                <c:pt idx="48">
                  <c:v>3.01</c:v>
                </c:pt>
                <c:pt idx="49">
                  <c:v>3.07</c:v>
                </c:pt>
                <c:pt idx="50">
                  <c:v>3.15</c:v>
                </c:pt>
                <c:pt idx="51">
                  <c:v>3.26</c:v>
                </c:pt>
                <c:pt idx="52">
                  <c:v>3.41</c:v>
                </c:pt>
                <c:pt idx="53">
                  <c:v>3.6</c:v>
                </c:pt>
                <c:pt idx="54">
                  <c:v>3.83</c:v>
                </c:pt>
                <c:pt idx="55">
                  <c:v>4.07</c:v>
                </c:pt>
                <c:pt idx="56">
                  <c:v>4.3099999999999996</c:v>
                </c:pt>
                <c:pt idx="57">
                  <c:v>4.5199999999999996</c:v>
                </c:pt>
                <c:pt idx="58">
                  <c:v>4.66</c:v>
                </c:pt>
                <c:pt idx="59">
                  <c:v>4.71</c:v>
                </c:pt>
                <c:pt idx="60">
                  <c:v>4.6399999999999997</c:v>
                </c:pt>
                <c:pt idx="61">
                  <c:v>4.4400000000000004</c:v>
                </c:pt>
                <c:pt idx="62">
                  <c:v>4.12</c:v>
                </c:pt>
                <c:pt idx="63">
                  <c:v>3.7</c:v>
                </c:pt>
                <c:pt idx="64">
                  <c:v>3.22</c:v>
                </c:pt>
                <c:pt idx="65">
                  <c:v>2.7</c:v>
                </c:pt>
                <c:pt idx="66">
                  <c:v>2.19</c:v>
                </c:pt>
                <c:pt idx="67">
                  <c:v>1.72</c:v>
                </c:pt>
                <c:pt idx="68">
                  <c:v>1.31</c:v>
                </c:pt>
                <c:pt idx="69">
                  <c:v>0.97</c:v>
                </c:pt>
                <c:pt idx="70">
                  <c:v>0.71</c:v>
                </c:pt>
                <c:pt idx="71">
                  <c:v>0.51</c:v>
                </c:pt>
                <c:pt idx="72">
                  <c:v>0.37</c:v>
                </c:pt>
                <c:pt idx="73">
                  <c:v>0.25</c:v>
                </c:pt>
                <c:pt idx="74">
                  <c:v>0.17</c:v>
                </c:pt>
                <c:pt idx="75">
                  <c:v>0.11</c:v>
                </c:pt>
                <c:pt idx="76">
                  <c:v>0.05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4-B56A-7F4D-A710-D901D032E42E}"/>
            </c:ext>
          </c:extLst>
        </c:ser>
        <c:ser>
          <c:idx val="101"/>
          <c:order val="101"/>
          <c:spPr>
            <a:ln w="19050" cap="rnd">
              <a:solidFill>
                <a:schemeClr val="accent2">
                  <a:shade val="7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[2]Feuil2!$L$110:$DH$110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0.28999999999999998</c:v>
                </c:pt>
                <c:pt idx="34">
                  <c:v>0.37</c:v>
                </c:pt>
                <c:pt idx="35">
                  <c:v>0.45</c:v>
                </c:pt>
                <c:pt idx="36">
                  <c:v>0.56999999999999995</c:v>
                </c:pt>
                <c:pt idx="37">
                  <c:v>0.74</c:v>
                </c:pt>
                <c:pt idx="38">
                  <c:v>0.96</c:v>
                </c:pt>
                <c:pt idx="39">
                  <c:v>1.19</c:v>
                </c:pt>
                <c:pt idx="40">
                  <c:v>1.43</c:v>
                </c:pt>
                <c:pt idx="41">
                  <c:v>1.68</c:v>
                </c:pt>
                <c:pt idx="42">
                  <c:v>1.96</c:v>
                </c:pt>
                <c:pt idx="43">
                  <c:v>2.2599999999999998</c:v>
                </c:pt>
                <c:pt idx="44">
                  <c:v>2.56</c:v>
                </c:pt>
                <c:pt idx="45">
                  <c:v>2.79</c:v>
                </c:pt>
                <c:pt idx="46">
                  <c:v>2.94</c:v>
                </c:pt>
                <c:pt idx="47">
                  <c:v>3.03</c:v>
                </c:pt>
                <c:pt idx="48">
                  <c:v>3.09</c:v>
                </c:pt>
                <c:pt idx="49">
                  <c:v>3.14</c:v>
                </c:pt>
                <c:pt idx="50">
                  <c:v>3.21</c:v>
                </c:pt>
                <c:pt idx="51">
                  <c:v>3.32</c:v>
                </c:pt>
                <c:pt idx="52">
                  <c:v>3.47</c:v>
                </c:pt>
                <c:pt idx="53">
                  <c:v>3.67</c:v>
                </c:pt>
                <c:pt idx="54">
                  <c:v>3.9</c:v>
                </c:pt>
                <c:pt idx="55">
                  <c:v>4.16</c:v>
                </c:pt>
                <c:pt idx="56">
                  <c:v>4.41</c:v>
                </c:pt>
                <c:pt idx="57">
                  <c:v>4.63</c:v>
                </c:pt>
                <c:pt idx="58">
                  <c:v>4.76</c:v>
                </c:pt>
                <c:pt idx="59">
                  <c:v>4.79</c:v>
                </c:pt>
                <c:pt idx="60">
                  <c:v>4.6900000000000004</c:v>
                </c:pt>
                <c:pt idx="61">
                  <c:v>4.45</c:v>
                </c:pt>
                <c:pt idx="62">
                  <c:v>4.09</c:v>
                </c:pt>
                <c:pt idx="63">
                  <c:v>3.63</c:v>
                </c:pt>
                <c:pt idx="64">
                  <c:v>3.1</c:v>
                </c:pt>
                <c:pt idx="65">
                  <c:v>2.5499999999999998</c:v>
                </c:pt>
                <c:pt idx="66">
                  <c:v>2.0299999999999998</c:v>
                </c:pt>
                <c:pt idx="67">
                  <c:v>1.55</c:v>
                </c:pt>
                <c:pt idx="68">
                  <c:v>1.1499999999999999</c:v>
                </c:pt>
                <c:pt idx="69">
                  <c:v>0.83</c:v>
                </c:pt>
                <c:pt idx="70">
                  <c:v>0.59</c:v>
                </c:pt>
                <c:pt idx="71">
                  <c:v>0.41</c:v>
                </c:pt>
                <c:pt idx="72">
                  <c:v>0.28999999999999998</c:v>
                </c:pt>
                <c:pt idx="73">
                  <c:v>0.21</c:v>
                </c:pt>
                <c:pt idx="74">
                  <c:v>0.15</c:v>
                </c:pt>
                <c:pt idx="75">
                  <c:v>0.11</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5-B56A-7F4D-A710-D901D032E42E}"/>
            </c:ext>
          </c:extLst>
        </c:ser>
        <c:ser>
          <c:idx val="102"/>
          <c:order val="102"/>
          <c:spPr>
            <a:ln w="19050" cap="rnd">
              <a:solidFill>
                <a:schemeClr val="accent2">
                  <a:shade val="7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[2]Feuil2!$L$111:$DH$111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0.28999999999999998</c:v>
                </c:pt>
                <c:pt idx="34">
                  <c:v>0.36</c:v>
                </c:pt>
                <c:pt idx="35">
                  <c:v>0.44</c:v>
                </c:pt>
                <c:pt idx="36">
                  <c:v>0.56000000000000005</c:v>
                </c:pt>
                <c:pt idx="37">
                  <c:v>0.73</c:v>
                </c:pt>
                <c:pt idx="38">
                  <c:v>0.95</c:v>
                </c:pt>
                <c:pt idx="39">
                  <c:v>1.2</c:v>
                </c:pt>
                <c:pt idx="40">
                  <c:v>1.45</c:v>
                </c:pt>
                <c:pt idx="41">
                  <c:v>1.7</c:v>
                </c:pt>
                <c:pt idx="42">
                  <c:v>1.99</c:v>
                </c:pt>
                <c:pt idx="43">
                  <c:v>2.31</c:v>
                </c:pt>
                <c:pt idx="44">
                  <c:v>2.61</c:v>
                </c:pt>
                <c:pt idx="45">
                  <c:v>2.84</c:v>
                </c:pt>
                <c:pt idx="46">
                  <c:v>3</c:v>
                </c:pt>
                <c:pt idx="47">
                  <c:v>3.08</c:v>
                </c:pt>
                <c:pt idx="48">
                  <c:v>3.13</c:v>
                </c:pt>
                <c:pt idx="49">
                  <c:v>3.18</c:v>
                </c:pt>
                <c:pt idx="50">
                  <c:v>3.24</c:v>
                </c:pt>
                <c:pt idx="51">
                  <c:v>3.33</c:v>
                </c:pt>
                <c:pt idx="52">
                  <c:v>3.47</c:v>
                </c:pt>
                <c:pt idx="53">
                  <c:v>3.66</c:v>
                </c:pt>
                <c:pt idx="54">
                  <c:v>3.89</c:v>
                </c:pt>
                <c:pt idx="55">
                  <c:v>4.1399999999999997</c:v>
                </c:pt>
                <c:pt idx="56">
                  <c:v>4.3899999999999997</c:v>
                </c:pt>
                <c:pt idx="57">
                  <c:v>4.5999999999999996</c:v>
                </c:pt>
                <c:pt idx="58">
                  <c:v>4.74</c:v>
                </c:pt>
                <c:pt idx="59">
                  <c:v>4.78</c:v>
                </c:pt>
                <c:pt idx="60">
                  <c:v>4.68</c:v>
                </c:pt>
                <c:pt idx="61">
                  <c:v>4.45</c:v>
                </c:pt>
                <c:pt idx="62">
                  <c:v>4.09</c:v>
                </c:pt>
                <c:pt idx="63">
                  <c:v>3.62</c:v>
                </c:pt>
                <c:pt idx="64">
                  <c:v>3.08</c:v>
                </c:pt>
                <c:pt idx="65">
                  <c:v>2.52</c:v>
                </c:pt>
                <c:pt idx="66">
                  <c:v>1.97</c:v>
                </c:pt>
                <c:pt idx="67">
                  <c:v>1.49</c:v>
                </c:pt>
                <c:pt idx="68">
                  <c:v>1.08</c:v>
                </c:pt>
                <c:pt idx="69">
                  <c:v>0.76</c:v>
                </c:pt>
                <c:pt idx="70">
                  <c:v>0.53</c:v>
                </c:pt>
                <c:pt idx="71">
                  <c:v>0.38</c:v>
                </c:pt>
                <c:pt idx="72">
                  <c:v>0.27</c:v>
                </c:pt>
                <c:pt idx="73">
                  <c:v>0.21</c:v>
                </c:pt>
                <c:pt idx="74">
                  <c:v>0.16</c:v>
                </c:pt>
                <c:pt idx="75">
                  <c:v>0.13</c:v>
                </c:pt>
                <c:pt idx="76">
                  <c:v>0.1</c:v>
                </c:pt>
                <c:pt idx="77">
                  <c:v>0.06</c:v>
                </c:pt>
                <c:pt idx="78">
                  <c:v>0.05</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6-B56A-7F4D-A710-D901D032E42E}"/>
            </c:ext>
          </c:extLst>
        </c:ser>
        <c:ser>
          <c:idx val="103"/>
          <c:order val="103"/>
          <c:spPr>
            <a:ln w="19050" cap="rnd">
              <a:solidFill>
                <a:schemeClr val="accent2">
                  <a:shade val="7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[2]Feuil2!$L$112:$DH$112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0.36</c:v>
                </c:pt>
                <c:pt idx="35">
                  <c:v>0.44</c:v>
                </c:pt>
                <c:pt idx="36">
                  <c:v>0.55000000000000004</c:v>
                </c:pt>
                <c:pt idx="37">
                  <c:v>0.72</c:v>
                </c:pt>
                <c:pt idx="38">
                  <c:v>0.93</c:v>
                </c:pt>
                <c:pt idx="39">
                  <c:v>1.1599999999999999</c:v>
                </c:pt>
                <c:pt idx="40">
                  <c:v>1.4</c:v>
                </c:pt>
                <c:pt idx="41">
                  <c:v>1.64</c:v>
                </c:pt>
                <c:pt idx="42">
                  <c:v>1.91</c:v>
                </c:pt>
                <c:pt idx="43">
                  <c:v>2.21</c:v>
                </c:pt>
                <c:pt idx="44">
                  <c:v>2.5099999999999998</c:v>
                </c:pt>
                <c:pt idx="45">
                  <c:v>2.74</c:v>
                </c:pt>
                <c:pt idx="46">
                  <c:v>2.89</c:v>
                </c:pt>
                <c:pt idx="47">
                  <c:v>2.97</c:v>
                </c:pt>
                <c:pt idx="48">
                  <c:v>3.03</c:v>
                </c:pt>
                <c:pt idx="49">
                  <c:v>3.08</c:v>
                </c:pt>
                <c:pt idx="50">
                  <c:v>3.15</c:v>
                </c:pt>
                <c:pt idx="51">
                  <c:v>3.26</c:v>
                </c:pt>
                <c:pt idx="52">
                  <c:v>3.41</c:v>
                </c:pt>
                <c:pt idx="53">
                  <c:v>3.62</c:v>
                </c:pt>
                <c:pt idx="54">
                  <c:v>3.87</c:v>
                </c:pt>
                <c:pt idx="55">
                  <c:v>4.1399999999999997</c:v>
                </c:pt>
                <c:pt idx="56">
                  <c:v>4.42</c:v>
                </c:pt>
                <c:pt idx="57">
                  <c:v>4.6500000000000004</c:v>
                </c:pt>
                <c:pt idx="58">
                  <c:v>4.8099999999999996</c:v>
                </c:pt>
                <c:pt idx="59">
                  <c:v>4.8600000000000003</c:v>
                </c:pt>
                <c:pt idx="60">
                  <c:v>4.78</c:v>
                </c:pt>
                <c:pt idx="61">
                  <c:v>4.5599999999999996</c:v>
                </c:pt>
                <c:pt idx="62">
                  <c:v>4.21</c:v>
                </c:pt>
                <c:pt idx="63">
                  <c:v>3.74</c:v>
                </c:pt>
                <c:pt idx="64">
                  <c:v>3.21</c:v>
                </c:pt>
                <c:pt idx="65">
                  <c:v>2.65</c:v>
                </c:pt>
                <c:pt idx="66">
                  <c:v>2.1</c:v>
                </c:pt>
                <c:pt idx="67">
                  <c:v>1.61</c:v>
                </c:pt>
                <c:pt idx="68">
                  <c:v>1.19</c:v>
                </c:pt>
                <c:pt idx="69">
                  <c:v>0.85</c:v>
                </c:pt>
                <c:pt idx="70">
                  <c:v>0.6</c:v>
                </c:pt>
                <c:pt idx="71">
                  <c:v>0.41</c:v>
                </c:pt>
                <c:pt idx="72">
                  <c:v>0.28000000000000003</c:v>
                </c:pt>
                <c:pt idx="73">
                  <c:v>0.2</c:v>
                </c:pt>
                <c:pt idx="74">
                  <c:v>0.14000000000000001</c:v>
                </c:pt>
                <c:pt idx="75">
                  <c:v>0.1</c:v>
                </c:pt>
                <c:pt idx="76">
                  <c:v>7.0000000000000007E-2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7-B56A-7F4D-A710-D901D032E42E}"/>
            </c:ext>
          </c:extLst>
        </c:ser>
        <c:ser>
          <c:idx val="104"/>
          <c:order val="104"/>
          <c:spPr>
            <a:ln w="19050" cap="rnd">
              <a:solidFill>
                <a:schemeClr val="accent2">
                  <a:shade val="7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[2]Feuil2!$L$113:$DH$113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0.28999999999999998</c:v>
                </c:pt>
                <c:pt idx="34">
                  <c:v>0.36</c:v>
                </c:pt>
                <c:pt idx="35">
                  <c:v>0.43</c:v>
                </c:pt>
                <c:pt idx="36">
                  <c:v>0.53</c:v>
                </c:pt>
                <c:pt idx="37">
                  <c:v>0.69</c:v>
                </c:pt>
                <c:pt idx="38">
                  <c:v>0.89</c:v>
                </c:pt>
                <c:pt idx="39">
                  <c:v>1.1100000000000001</c:v>
                </c:pt>
                <c:pt idx="40">
                  <c:v>1.34</c:v>
                </c:pt>
                <c:pt idx="41">
                  <c:v>1.57</c:v>
                </c:pt>
                <c:pt idx="42">
                  <c:v>1.82</c:v>
                </c:pt>
                <c:pt idx="43">
                  <c:v>2.1</c:v>
                </c:pt>
                <c:pt idx="44">
                  <c:v>2.37</c:v>
                </c:pt>
                <c:pt idx="45">
                  <c:v>2.59</c:v>
                </c:pt>
                <c:pt idx="46">
                  <c:v>2.73</c:v>
                </c:pt>
                <c:pt idx="47">
                  <c:v>2.82</c:v>
                </c:pt>
                <c:pt idx="48">
                  <c:v>2.89</c:v>
                </c:pt>
                <c:pt idx="49">
                  <c:v>2.95</c:v>
                </c:pt>
                <c:pt idx="50">
                  <c:v>3.03</c:v>
                </c:pt>
                <c:pt idx="51">
                  <c:v>3.14</c:v>
                </c:pt>
                <c:pt idx="52">
                  <c:v>3.29</c:v>
                </c:pt>
                <c:pt idx="53">
                  <c:v>3.49</c:v>
                </c:pt>
                <c:pt idx="54">
                  <c:v>3.73</c:v>
                </c:pt>
                <c:pt idx="55">
                  <c:v>3.99</c:v>
                </c:pt>
                <c:pt idx="56">
                  <c:v>4.26</c:v>
                </c:pt>
                <c:pt idx="57">
                  <c:v>4.49</c:v>
                </c:pt>
                <c:pt idx="58">
                  <c:v>4.66</c:v>
                </c:pt>
                <c:pt idx="59">
                  <c:v>4.74</c:v>
                </c:pt>
                <c:pt idx="60">
                  <c:v>4.6900000000000004</c:v>
                </c:pt>
                <c:pt idx="61">
                  <c:v>4.5199999999999996</c:v>
                </c:pt>
                <c:pt idx="62">
                  <c:v>4.22</c:v>
                </c:pt>
                <c:pt idx="63">
                  <c:v>3.82</c:v>
                </c:pt>
                <c:pt idx="64">
                  <c:v>3.34</c:v>
                </c:pt>
                <c:pt idx="65">
                  <c:v>2.84</c:v>
                </c:pt>
                <c:pt idx="66">
                  <c:v>2.34</c:v>
                </c:pt>
                <c:pt idx="67">
                  <c:v>1.87</c:v>
                </c:pt>
                <c:pt idx="68">
                  <c:v>1.47</c:v>
                </c:pt>
                <c:pt idx="69">
                  <c:v>1.1399999999999999</c:v>
                </c:pt>
                <c:pt idx="70">
                  <c:v>0.87</c:v>
                </c:pt>
                <c:pt idx="71">
                  <c:v>0.66</c:v>
                </c:pt>
                <c:pt idx="72">
                  <c:v>0.5</c:v>
                </c:pt>
                <c:pt idx="73">
                  <c:v>0.37</c:v>
                </c:pt>
                <c:pt idx="74">
                  <c:v>0.27</c:v>
                </c:pt>
                <c:pt idx="75">
                  <c:v>0.19</c:v>
                </c:pt>
                <c:pt idx="76">
                  <c:v>0.13</c:v>
                </c:pt>
                <c:pt idx="77">
                  <c:v>0.09</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8-B56A-7F4D-A710-D901D032E42E}"/>
            </c:ext>
          </c:extLst>
        </c:ser>
        <c:ser>
          <c:idx val="105"/>
          <c:order val="105"/>
          <c:spPr>
            <a:ln w="19050" cap="rnd">
              <a:solidFill>
                <a:schemeClr val="accent2">
                  <a:shade val="7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[2]Feuil2!$L$114:$DH$114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0.35</c:v>
                </c:pt>
                <c:pt idx="35">
                  <c:v>0.43</c:v>
                </c:pt>
                <c:pt idx="36">
                  <c:v>0.56000000000000005</c:v>
                </c:pt>
                <c:pt idx="37">
                  <c:v>0.73</c:v>
                </c:pt>
                <c:pt idx="38">
                  <c:v>0.96</c:v>
                </c:pt>
                <c:pt idx="39">
                  <c:v>1.2</c:v>
                </c:pt>
                <c:pt idx="40">
                  <c:v>1.45</c:v>
                </c:pt>
                <c:pt idx="41">
                  <c:v>1.71</c:v>
                </c:pt>
                <c:pt idx="42">
                  <c:v>1.99</c:v>
                </c:pt>
                <c:pt idx="43">
                  <c:v>2.31</c:v>
                </c:pt>
                <c:pt idx="44">
                  <c:v>2.62</c:v>
                </c:pt>
                <c:pt idx="45">
                  <c:v>2.87</c:v>
                </c:pt>
                <c:pt idx="46">
                  <c:v>3.03</c:v>
                </c:pt>
                <c:pt idx="47">
                  <c:v>3.14</c:v>
                </c:pt>
                <c:pt idx="48">
                  <c:v>3.22</c:v>
                </c:pt>
                <c:pt idx="49">
                  <c:v>3.29</c:v>
                </c:pt>
                <c:pt idx="50">
                  <c:v>3.39</c:v>
                </c:pt>
                <c:pt idx="51">
                  <c:v>3.51</c:v>
                </c:pt>
                <c:pt idx="52">
                  <c:v>3.68</c:v>
                </c:pt>
                <c:pt idx="53">
                  <c:v>3.88</c:v>
                </c:pt>
                <c:pt idx="54">
                  <c:v>4.12</c:v>
                </c:pt>
                <c:pt idx="55">
                  <c:v>4.3600000000000003</c:v>
                </c:pt>
                <c:pt idx="56">
                  <c:v>4.58</c:v>
                </c:pt>
                <c:pt idx="57">
                  <c:v>4.74</c:v>
                </c:pt>
                <c:pt idx="58">
                  <c:v>4.8099999999999996</c:v>
                </c:pt>
                <c:pt idx="59">
                  <c:v>4.7699999999999996</c:v>
                </c:pt>
                <c:pt idx="60">
                  <c:v>4.59</c:v>
                </c:pt>
                <c:pt idx="61">
                  <c:v>4.28</c:v>
                </c:pt>
                <c:pt idx="62">
                  <c:v>3.85</c:v>
                </c:pt>
                <c:pt idx="63">
                  <c:v>3.35</c:v>
                </c:pt>
                <c:pt idx="64">
                  <c:v>2.8</c:v>
                </c:pt>
                <c:pt idx="65">
                  <c:v>2.25</c:v>
                </c:pt>
                <c:pt idx="66">
                  <c:v>1.75</c:v>
                </c:pt>
                <c:pt idx="67">
                  <c:v>1.31</c:v>
                </c:pt>
                <c:pt idx="68">
                  <c:v>0.96</c:v>
                </c:pt>
                <c:pt idx="69">
                  <c:v>0.7</c:v>
                </c:pt>
                <c:pt idx="70">
                  <c:v>0.51</c:v>
                </c:pt>
                <c:pt idx="71">
                  <c:v>0.38</c:v>
                </c:pt>
                <c:pt idx="72">
                  <c:v>0.28999999999999998</c:v>
                </c:pt>
                <c:pt idx="73">
                  <c:v>0.23</c:v>
                </c:pt>
                <c:pt idx="74">
                  <c:v>0.18</c:v>
                </c:pt>
                <c:pt idx="75">
                  <c:v>0.14000000000000001</c:v>
                </c:pt>
                <c:pt idx="76">
                  <c:v>0.1</c:v>
                </c:pt>
                <c:pt idx="77">
                  <c:v>0.03</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9-B56A-7F4D-A710-D901D032E42E}"/>
            </c:ext>
          </c:extLst>
        </c:ser>
        <c:ser>
          <c:idx val="106"/>
          <c:order val="106"/>
          <c:spPr>
            <a:ln w="19050" cap="rnd">
              <a:solidFill>
                <a:schemeClr val="accent2">
                  <a:shade val="7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[2]Feuil2!$L$115:$DH$115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c:v>
                </c:pt>
                <c:pt idx="32">
                  <c:v>0.19</c:v>
                </c:pt>
                <c:pt idx="33">
                  <c:v>0.27</c:v>
                </c:pt>
                <c:pt idx="34">
                  <c:v>0.35</c:v>
                </c:pt>
                <c:pt idx="35">
                  <c:v>0.43</c:v>
                </c:pt>
                <c:pt idx="36">
                  <c:v>0.55000000000000004</c:v>
                </c:pt>
                <c:pt idx="37">
                  <c:v>0.73</c:v>
                </c:pt>
                <c:pt idx="38">
                  <c:v>0.95</c:v>
                </c:pt>
                <c:pt idx="39">
                  <c:v>1.19</c:v>
                </c:pt>
                <c:pt idx="40">
                  <c:v>1.44</c:v>
                </c:pt>
                <c:pt idx="41">
                  <c:v>1.7</c:v>
                </c:pt>
                <c:pt idx="42">
                  <c:v>1.99</c:v>
                </c:pt>
                <c:pt idx="43">
                  <c:v>2.31</c:v>
                </c:pt>
                <c:pt idx="44">
                  <c:v>2.62</c:v>
                </c:pt>
                <c:pt idx="45">
                  <c:v>2.87</c:v>
                </c:pt>
                <c:pt idx="46">
                  <c:v>3.03</c:v>
                </c:pt>
                <c:pt idx="47">
                  <c:v>3.13</c:v>
                </c:pt>
                <c:pt idx="48">
                  <c:v>3.19</c:v>
                </c:pt>
                <c:pt idx="49">
                  <c:v>3.25</c:v>
                </c:pt>
                <c:pt idx="50">
                  <c:v>3.32</c:v>
                </c:pt>
                <c:pt idx="51">
                  <c:v>3.43</c:v>
                </c:pt>
                <c:pt idx="52">
                  <c:v>3.58</c:v>
                </c:pt>
                <c:pt idx="53">
                  <c:v>3.78</c:v>
                </c:pt>
                <c:pt idx="54">
                  <c:v>4.0199999999999996</c:v>
                </c:pt>
                <c:pt idx="55">
                  <c:v>4.2699999999999996</c:v>
                </c:pt>
                <c:pt idx="56">
                  <c:v>4.51</c:v>
                </c:pt>
                <c:pt idx="57">
                  <c:v>4.7</c:v>
                </c:pt>
                <c:pt idx="58">
                  <c:v>4.82</c:v>
                </c:pt>
                <c:pt idx="59">
                  <c:v>4.8099999999999996</c:v>
                </c:pt>
                <c:pt idx="60">
                  <c:v>4.68</c:v>
                </c:pt>
                <c:pt idx="61">
                  <c:v>4.4000000000000004</c:v>
                </c:pt>
                <c:pt idx="62">
                  <c:v>4</c:v>
                </c:pt>
                <c:pt idx="63">
                  <c:v>3.5</c:v>
                </c:pt>
                <c:pt idx="64">
                  <c:v>2.94</c:v>
                </c:pt>
                <c:pt idx="65">
                  <c:v>2.38</c:v>
                </c:pt>
                <c:pt idx="66">
                  <c:v>1.85</c:v>
                </c:pt>
                <c:pt idx="67">
                  <c:v>1.38</c:v>
                </c:pt>
                <c:pt idx="68">
                  <c:v>0.99</c:v>
                </c:pt>
                <c:pt idx="69">
                  <c:v>0.7</c:v>
                </c:pt>
                <c:pt idx="70">
                  <c:v>0.48</c:v>
                </c:pt>
                <c:pt idx="71">
                  <c:v>0.34</c:v>
                </c:pt>
                <c:pt idx="72">
                  <c:v>0.24</c:v>
                </c:pt>
                <c:pt idx="73">
                  <c:v>0.18</c:v>
                </c:pt>
                <c:pt idx="74">
                  <c:v>0.14000000000000001</c:v>
                </c:pt>
                <c:pt idx="75">
                  <c:v>0.11</c:v>
                </c:pt>
                <c:pt idx="76">
                  <c:v>0.08</c:v>
                </c:pt>
                <c:pt idx="77">
                  <c:v>0.03</c:v>
                </c:pt>
                <c:pt idx="78">
                  <c:v>0.03</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A-B56A-7F4D-A710-D901D032E42E}"/>
            </c:ext>
          </c:extLst>
        </c:ser>
        <c:ser>
          <c:idx val="107"/>
          <c:order val="107"/>
          <c:spPr>
            <a:ln w="19050" cap="rnd">
              <a:solidFill>
                <a:schemeClr val="accent2">
                  <a:shade val="6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[2]Feuil2!$L$116:$DH$116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0.08</c:v>
                </c:pt>
                <c:pt idx="32">
                  <c:v>0.16</c:v>
                </c:pt>
                <c:pt idx="33">
                  <c:v>0.25</c:v>
                </c:pt>
                <c:pt idx="34">
                  <c:v>0.33</c:v>
                </c:pt>
                <c:pt idx="35">
                  <c:v>0.43</c:v>
                </c:pt>
                <c:pt idx="36">
                  <c:v>0.56999999999999995</c:v>
                </c:pt>
                <c:pt idx="37">
                  <c:v>0.76</c:v>
                </c:pt>
                <c:pt idx="38">
                  <c:v>1</c:v>
                </c:pt>
                <c:pt idx="39">
                  <c:v>1.25</c:v>
                </c:pt>
                <c:pt idx="40">
                  <c:v>1.5</c:v>
                </c:pt>
                <c:pt idx="41">
                  <c:v>1.76</c:v>
                </c:pt>
                <c:pt idx="42">
                  <c:v>2.0299999999999998</c:v>
                </c:pt>
                <c:pt idx="43">
                  <c:v>2.34</c:v>
                </c:pt>
                <c:pt idx="44">
                  <c:v>2.63</c:v>
                </c:pt>
                <c:pt idx="45">
                  <c:v>2.86</c:v>
                </c:pt>
                <c:pt idx="46">
                  <c:v>3.01</c:v>
                </c:pt>
                <c:pt idx="47">
                  <c:v>3.1</c:v>
                </c:pt>
                <c:pt idx="48">
                  <c:v>3.15</c:v>
                </c:pt>
                <c:pt idx="49">
                  <c:v>3.21</c:v>
                </c:pt>
                <c:pt idx="50">
                  <c:v>3.29</c:v>
                </c:pt>
                <c:pt idx="51">
                  <c:v>3.4</c:v>
                </c:pt>
                <c:pt idx="52">
                  <c:v>3.56</c:v>
                </c:pt>
                <c:pt idx="53">
                  <c:v>3.75</c:v>
                </c:pt>
                <c:pt idx="54">
                  <c:v>3.98</c:v>
                </c:pt>
                <c:pt idx="55">
                  <c:v>4.22</c:v>
                </c:pt>
                <c:pt idx="56">
                  <c:v>4.4400000000000004</c:v>
                </c:pt>
                <c:pt idx="57">
                  <c:v>4.6100000000000003</c:v>
                </c:pt>
                <c:pt idx="58">
                  <c:v>4.7</c:v>
                </c:pt>
                <c:pt idx="59">
                  <c:v>4.6900000000000004</c:v>
                </c:pt>
                <c:pt idx="60">
                  <c:v>4.55</c:v>
                </c:pt>
                <c:pt idx="61">
                  <c:v>4.28</c:v>
                </c:pt>
                <c:pt idx="62">
                  <c:v>3.91</c:v>
                </c:pt>
                <c:pt idx="63">
                  <c:v>3.44</c:v>
                </c:pt>
                <c:pt idx="64">
                  <c:v>2.93</c:v>
                </c:pt>
                <c:pt idx="65">
                  <c:v>2.41</c:v>
                </c:pt>
                <c:pt idx="66">
                  <c:v>1.92</c:v>
                </c:pt>
                <c:pt idx="67">
                  <c:v>1.48</c:v>
                </c:pt>
                <c:pt idx="68">
                  <c:v>1.1200000000000001</c:v>
                </c:pt>
                <c:pt idx="69">
                  <c:v>0.83</c:v>
                </c:pt>
                <c:pt idx="70">
                  <c:v>0.62</c:v>
                </c:pt>
                <c:pt idx="71">
                  <c:v>0.46</c:v>
                </c:pt>
                <c:pt idx="72">
                  <c:v>0.34</c:v>
                </c:pt>
                <c:pt idx="73">
                  <c:v>0.25</c:v>
                </c:pt>
                <c:pt idx="74">
                  <c:v>0.18</c:v>
                </c:pt>
                <c:pt idx="75">
                  <c:v>0.12</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B-B56A-7F4D-A710-D901D032E42E}"/>
            </c:ext>
          </c:extLst>
        </c:ser>
        <c:ser>
          <c:idx val="108"/>
          <c:order val="108"/>
          <c:spPr>
            <a:ln w="19050" cap="rnd">
              <a:solidFill>
                <a:schemeClr val="accent2">
                  <a:shade val="6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[2]Feuil2!$L$117:$DH$117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0.35</c:v>
                </c:pt>
                <c:pt idx="35">
                  <c:v>0.43</c:v>
                </c:pt>
                <c:pt idx="36">
                  <c:v>0.55000000000000004</c:v>
                </c:pt>
                <c:pt idx="37">
                  <c:v>0.72</c:v>
                </c:pt>
                <c:pt idx="38">
                  <c:v>0.94</c:v>
                </c:pt>
                <c:pt idx="39">
                  <c:v>1.18</c:v>
                </c:pt>
                <c:pt idx="40">
                  <c:v>1.43</c:v>
                </c:pt>
                <c:pt idx="41">
                  <c:v>1.68</c:v>
                </c:pt>
                <c:pt idx="42">
                  <c:v>1.96</c:v>
                </c:pt>
                <c:pt idx="43">
                  <c:v>2.2799999999999998</c:v>
                </c:pt>
                <c:pt idx="44">
                  <c:v>2.57</c:v>
                </c:pt>
                <c:pt idx="45">
                  <c:v>2.81</c:v>
                </c:pt>
                <c:pt idx="46">
                  <c:v>2.96</c:v>
                </c:pt>
                <c:pt idx="47">
                  <c:v>3.04</c:v>
                </c:pt>
                <c:pt idx="48">
                  <c:v>3.09</c:v>
                </c:pt>
                <c:pt idx="49">
                  <c:v>3.14</c:v>
                </c:pt>
                <c:pt idx="50">
                  <c:v>3.2</c:v>
                </c:pt>
                <c:pt idx="51">
                  <c:v>3.3</c:v>
                </c:pt>
                <c:pt idx="52">
                  <c:v>3.45</c:v>
                </c:pt>
                <c:pt idx="53">
                  <c:v>3.65</c:v>
                </c:pt>
                <c:pt idx="54">
                  <c:v>3.9</c:v>
                </c:pt>
                <c:pt idx="55">
                  <c:v>4.16</c:v>
                </c:pt>
                <c:pt idx="56">
                  <c:v>4.42</c:v>
                </c:pt>
                <c:pt idx="57">
                  <c:v>4.6399999999999997</c:v>
                </c:pt>
                <c:pt idx="58">
                  <c:v>4.78</c:v>
                </c:pt>
                <c:pt idx="59">
                  <c:v>4.82</c:v>
                </c:pt>
                <c:pt idx="60">
                  <c:v>4.71</c:v>
                </c:pt>
                <c:pt idx="61">
                  <c:v>4.47</c:v>
                </c:pt>
                <c:pt idx="62">
                  <c:v>4.09</c:v>
                </c:pt>
                <c:pt idx="63">
                  <c:v>3.62</c:v>
                </c:pt>
                <c:pt idx="64">
                  <c:v>3.08</c:v>
                </c:pt>
                <c:pt idx="65">
                  <c:v>2.52</c:v>
                </c:pt>
                <c:pt idx="66">
                  <c:v>1.99</c:v>
                </c:pt>
                <c:pt idx="67">
                  <c:v>1.52</c:v>
                </c:pt>
                <c:pt idx="68">
                  <c:v>1.1299999999999999</c:v>
                </c:pt>
                <c:pt idx="69">
                  <c:v>0.82</c:v>
                </c:pt>
                <c:pt idx="70">
                  <c:v>0.6</c:v>
                </c:pt>
                <c:pt idx="71">
                  <c:v>0.43</c:v>
                </c:pt>
                <c:pt idx="72">
                  <c:v>0.32</c:v>
                </c:pt>
                <c:pt idx="73">
                  <c:v>0.23</c:v>
                </c:pt>
                <c:pt idx="74">
                  <c:v>0.17</c:v>
                </c:pt>
                <c:pt idx="75">
                  <c:v>0.12</c:v>
                </c:pt>
                <c:pt idx="76">
                  <c:v>0.09</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C-B56A-7F4D-A710-D901D032E42E}"/>
            </c:ext>
          </c:extLst>
        </c:ser>
        <c:ser>
          <c:idx val="109"/>
          <c:order val="109"/>
          <c:spPr>
            <a:ln w="19050" cap="rnd">
              <a:solidFill>
                <a:schemeClr val="accent2">
                  <a:shade val="6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[2]Feuil2!$L$118:$DH$118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0.26</c:v>
                </c:pt>
                <c:pt idx="34">
                  <c:v>0.33</c:v>
                </c:pt>
                <c:pt idx="35">
                  <c:v>0.42</c:v>
                </c:pt>
                <c:pt idx="36">
                  <c:v>0.54</c:v>
                </c:pt>
                <c:pt idx="37">
                  <c:v>0.71</c:v>
                </c:pt>
                <c:pt idx="38">
                  <c:v>0.92</c:v>
                </c:pt>
                <c:pt idx="39">
                  <c:v>1.1499999999999999</c:v>
                </c:pt>
                <c:pt idx="40">
                  <c:v>1.38</c:v>
                </c:pt>
                <c:pt idx="41">
                  <c:v>1.62</c:v>
                </c:pt>
                <c:pt idx="42">
                  <c:v>1.89</c:v>
                </c:pt>
                <c:pt idx="43">
                  <c:v>2.19</c:v>
                </c:pt>
                <c:pt idx="44">
                  <c:v>2.48</c:v>
                </c:pt>
                <c:pt idx="45">
                  <c:v>2.71</c:v>
                </c:pt>
                <c:pt idx="46">
                  <c:v>2.86</c:v>
                </c:pt>
                <c:pt idx="47">
                  <c:v>2.94</c:v>
                </c:pt>
                <c:pt idx="48">
                  <c:v>2.99</c:v>
                </c:pt>
                <c:pt idx="49">
                  <c:v>3.03</c:v>
                </c:pt>
                <c:pt idx="50">
                  <c:v>3.1</c:v>
                </c:pt>
                <c:pt idx="51">
                  <c:v>3.2</c:v>
                </c:pt>
                <c:pt idx="52">
                  <c:v>3.35</c:v>
                </c:pt>
                <c:pt idx="53">
                  <c:v>3.55</c:v>
                </c:pt>
                <c:pt idx="54">
                  <c:v>3.8</c:v>
                </c:pt>
                <c:pt idx="55">
                  <c:v>4.07</c:v>
                </c:pt>
                <c:pt idx="56">
                  <c:v>4.3499999999999996</c:v>
                </c:pt>
                <c:pt idx="57">
                  <c:v>4.5999999999999996</c:v>
                </c:pt>
                <c:pt idx="58">
                  <c:v>4.7699999999999996</c:v>
                </c:pt>
                <c:pt idx="59">
                  <c:v>4.84</c:v>
                </c:pt>
                <c:pt idx="60">
                  <c:v>4.78</c:v>
                </c:pt>
                <c:pt idx="61">
                  <c:v>4.57</c:v>
                </c:pt>
                <c:pt idx="62">
                  <c:v>4.24</c:v>
                </c:pt>
                <c:pt idx="63">
                  <c:v>3.79</c:v>
                </c:pt>
                <c:pt idx="64">
                  <c:v>3.28</c:v>
                </c:pt>
                <c:pt idx="65">
                  <c:v>2.74</c:v>
                </c:pt>
                <c:pt idx="66">
                  <c:v>2.2000000000000002</c:v>
                </c:pt>
                <c:pt idx="67">
                  <c:v>1.72</c:v>
                </c:pt>
                <c:pt idx="68">
                  <c:v>1.29</c:v>
                </c:pt>
                <c:pt idx="69">
                  <c:v>0.95</c:v>
                </c:pt>
                <c:pt idx="70">
                  <c:v>0.68</c:v>
                </c:pt>
                <c:pt idx="71">
                  <c:v>0.48</c:v>
                </c:pt>
                <c:pt idx="72">
                  <c:v>0.34</c:v>
                </c:pt>
                <c:pt idx="73">
                  <c:v>0.24</c:v>
                </c:pt>
                <c:pt idx="74">
                  <c:v>0.16</c:v>
                </c:pt>
                <c:pt idx="75">
                  <c:v>0.11</c:v>
                </c:pt>
                <c:pt idx="76">
                  <c:v>0.08</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D-B56A-7F4D-A710-D901D032E42E}"/>
            </c:ext>
          </c:extLst>
        </c:ser>
        <c:ser>
          <c:idx val="110"/>
          <c:order val="110"/>
          <c:spPr>
            <a:ln w="19050" cap="rnd">
              <a:solidFill>
                <a:schemeClr val="accent2">
                  <a:shade val="6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[2]Feuil2!$L$119:$DH$119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0.14000000000000001</c:v>
                </c:pt>
                <c:pt idx="32">
                  <c:v>0.23</c:v>
                </c:pt>
                <c:pt idx="33">
                  <c:v>0.31</c:v>
                </c:pt>
                <c:pt idx="34">
                  <c:v>0.37</c:v>
                </c:pt>
                <c:pt idx="35">
                  <c:v>0.44</c:v>
                </c:pt>
                <c:pt idx="36">
                  <c:v>0.56000000000000005</c:v>
                </c:pt>
                <c:pt idx="37">
                  <c:v>0.72</c:v>
                </c:pt>
                <c:pt idx="38">
                  <c:v>0.93</c:v>
                </c:pt>
                <c:pt idx="39">
                  <c:v>1.17</c:v>
                </c:pt>
                <c:pt idx="40">
                  <c:v>1.4</c:v>
                </c:pt>
                <c:pt idx="41">
                  <c:v>1.64</c:v>
                </c:pt>
                <c:pt idx="42">
                  <c:v>1.91</c:v>
                </c:pt>
                <c:pt idx="43">
                  <c:v>2.2000000000000002</c:v>
                </c:pt>
                <c:pt idx="44">
                  <c:v>2.48</c:v>
                </c:pt>
                <c:pt idx="45">
                  <c:v>2.7</c:v>
                </c:pt>
                <c:pt idx="46">
                  <c:v>2.84</c:v>
                </c:pt>
                <c:pt idx="47">
                  <c:v>2.92</c:v>
                </c:pt>
                <c:pt idx="48">
                  <c:v>2.98</c:v>
                </c:pt>
                <c:pt idx="49">
                  <c:v>3.04</c:v>
                </c:pt>
                <c:pt idx="50">
                  <c:v>3.11</c:v>
                </c:pt>
                <c:pt idx="51">
                  <c:v>3.21</c:v>
                </c:pt>
                <c:pt idx="52">
                  <c:v>3.36</c:v>
                </c:pt>
                <c:pt idx="53">
                  <c:v>3.55</c:v>
                </c:pt>
                <c:pt idx="54">
                  <c:v>3.78</c:v>
                </c:pt>
                <c:pt idx="55">
                  <c:v>4.04</c:v>
                </c:pt>
                <c:pt idx="56">
                  <c:v>4.3</c:v>
                </c:pt>
                <c:pt idx="57">
                  <c:v>4.5199999999999996</c:v>
                </c:pt>
                <c:pt idx="58">
                  <c:v>4.68</c:v>
                </c:pt>
                <c:pt idx="59">
                  <c:v>4.75</c:v>
                </c:pt>
                <c:pt idx="60">
                  <c:v>4.6900000000000004</c:v>
                </c:pt>
                <c:pt idx="61">
                  <c:v>4.5</c:v>
                </c:pt>
                <c:pt idx="62">
                  <c:v>4.18</c:v>
                </c:pt>
                <c:pt idx="63">
                  <c:v>3.76</c:v>
                </c:pt>
                <c:pt idx="64">
                  <c:v>3.26</c:v>
                </c:pt>
                <c:pt idx="65">
                  <c:v>2.74</c:v>
                </c:pt>
                <c:pt idx="66">
                  <c:v>2.2200000000000002</c:v>
                </c:pt>
                <c:pt idx="67">
                  <c:v>1.74</c:v>
                </c:pt>
                <c:pt idx="68">
                  <c:v>1.33</c:v>
                </c:pt>
                <c:pt idx="69">
                  <c:v>0.99</c:v>
                </c:pt>
                <c:pt idx="70">
                  <c:v>0.72</c:v>
                </c:pt>
                <c:pt idx="71">
                  <c:v>0.51</c:v>
                </c:pt>
                <c:pt idx="72">
                  <c:v>0.36</c:v>
                </c:pt>
                <c:pt idx="73">
                  <c:v>0.25</c:v>
                </c:pt>
                <c:pt idx="74">
                  <c:v>0.17</c:v>
                </c:pt>
                <c:pt idx="75">
                  <c:v>0.11</c:v>
                </c:pt>
                <c:pt idx="76">
                  <c:v>0.08</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E-B56A-7F4D-A710-D901D032E42E}"/>
            </c:ext>
          </c:extLst>
        </c:ser>
        <c:ser>
          <c:idx val="111"/>
          <c:order val="111"/>
          <c:spPr>
            <a:ln w="19050" cap="rnd">
              <a:solidFill>
                <a:schemeClr val="accent2">
                  <a:shade val="6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[2]Feuil2!$L$120:$DH$120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0.37</c:v>
                </c:pt>
                <c:pt idx="35">
                  <c:v>0.45</c:v>
                </c:pt>
                <c:pt idx="36">
                  <c:v>0.56999999999999995</c:v>
                </c:pt>
                <c:pt idx="37">
                  <c:v>0.74</c:v>
                </c:pt>
                <c:pt idx="38">
                  <c:v>0.96</c:v>
                </c:pt>
                <c:pt idx="39">
                  <c:v>1.2</c:v>
                </c:pt>
                <c:pt idx="40">
                  <c:v>1.45</c:v>
                </c:pt>
                <c:pt idx="41">
                  <c:v>1.7</c:v>
                </c:pt>
                <c:pt idx="42">
                  <c:v>1.97</c:v>
                </c:pt>
                <c:pt idx="43">
                  <c:v>2.27</c:v>
                </c:pt>
                <c:pt idx="44">
                  <c:v>2.5499999999999998</c:v>
                </c:pt>
                <c:pt idx="45">
                  <c:v>2.77</c:v>
                </c:pt>
                <c:pt idx="46">
                  <c:v>2.91</c:v>
                </c:pt>
                <c:pt idx="47">
                  <c:v>2.99</c:v>
                </c:pt>
                <c:pt idx="48">
                  <c:v>3.03</c:v>
                </c:pt>
                <c:pt idx="49">
                  <c:v>3.07</c:v>
                </c:pt>
                <c:pt idx="50">
                  <c:v>3.13</c:v>
                </c:pt>
                <c:pt idx="51">
                  <c:v>3.23</c:v>
                </c:pt>
                <c:pt idx="52">
                  <c:v>3.38</c:v>
                </c:pt>
                <c:pt idx="53">
                  <c:v>3.58</c:v>
                </c:pt>
                <c:pt idx="54">
                  <c:v>3.82</c:v>
                </c:pt>
                <c:pt idx="55">
                  <c:v>4.0999999999999996</c:v>
                </c:pt>
                <c:pt idx="56">
                  <c:v>4.37</c:v>
                </c:pt>
                <c:pt idx="57">
                  <c:v>4.6100000000000003</c:v>
                </c:pt>
                <c:pt idx="58">
                  <c:v>4.79</c:v>
                </c:pt>
                <c:pt idx="59">
                  <c:v>4.8499999999999996</c:v>
                </c:pt>
                <c:pt idx="60">
                  <c:v>4.78</c:v>
                </c:pt>
                <c:pt idx="61">
                  <c:v>4.57</c:v>
                </c:pt>
                <c:pt idx="62">
                  <c:v>4.2300000000000004</c:v>
                </c:pt>
                <c:pt idx="63">
                  <c:v>3.77</c:v>
                </c:pt>
                <c:pt idx="64">
                  <c:v>3.24</c:v>
                </c:pt>
                <c:pt idx="65">
                  <c:v>2.67</c:v>
                </c:pt>
                <c:pt idx="66">
                  <c:v>2.11</c:v>
                </c:pt>
                <c:pt idx="67">
                  <c:v>1.6</c:v>
                </c:pt>
                <c:pt idx="68">
                  <c:v>1.17</c:v>
                </c:pt>
                <c:pt idx="69">
                  <c:v>0.82</c:v>
                </c:pt>
                <c:pt idx="70">
                  <c:v>0.56000000000000005</c:v>
                </c:pt>
                <c:pt idx="71">
                  <c:v>0.37</c:v>
                </c:pt>
                <c:pt idx="72">
                  <c:v>0.24</c:v>
                </c:pt>
                <c:pt idx="73">
                  <c:v>0.16</c:v>
                </c:pt>
                <c:pt idx="74">
                  <c:v>0.11</c:v>
                </c:pt>
                <c:pt idx="75">
                  <c:v>7.0000000000000007E-2</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6F-B56A-7F4D-A710-D901D032E42E}"/>
            </c:ext>
          </c:extLst>
        </c:ser>
        <c:ser>
          <c:idx val="112"/>
          <c:order val="112"/>
          <c:spPr>
            <a:ln w="19050" cap="rnd">
              <a:solidFill>
                <a:schemeClr val="accent2">
                  <a:shade val="6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[2]Feuil2!$L$121:$DH$121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0.21</c:v>
                </c:pt>
                <c:pt idx="33">
                  <c:v>0.28999999999999998</c:v>
                </c:pt>
                <c:pt idx="34">
                  <c:v>0.36</c:v>
                </c:pt>
                <c:pt idx="35">
                  <c:v>0.43</c:v>
                </c:pt>
                <c:pt idx="36">
                  <c:v>0.54</c:v>
                </c:pt>
                <c:pt idx="37">
                  <c:v>0.7</c:v>
                </c:pt>
                <c:pt idx="38">
                  <c:v>0.9</c:v>
                </c:pt>
                <c:pt idx="39">
                  <c:v>1.1299999999999999</c:v>
                </c:pt>
                <c:pt idx="40">
                  <c:v>1.35</c:v>
                </c:pt>
                <c:pt idx="41">
                  <c:v>1.59</c:v>
                </c:pt>
                <c:pt idx="42">
                  <c:v>1.84</c:v>
                </c:pt>
                <c:pt idx="43">
                  <c:v>2.13</c:v>
                </c:pt>
                <c:pt idx="44">
                  <c:v>2.4</c:v>
                </c:pt>
                <c:pt idx="45">
                  <c:v>2.61</c:v>
                </c:pt>
                <c:pt idx="46">
                  <c:v>2.75</c:v>
                </c:pt>
                <c:pt idx="47">
                  <c:v>2.84</c:v>
                </c:pt>
                <c:pt idx="48">
                  <c:v>2.9</c:v>
                </c:pt>
                <c:pt idx="49">
                  <c:v>2.96</c:v>
                </c:pt>
                <c:pt idx="50">
                  <c:v>3.03</c:v>
                </c:pt>
                <c:pt idx="51">
                  <c:v>3.14</c:v>
                </c:pt>
                <c:pt idx="52">
                  <c:v>3.3</c:v>
                </c:pt>
                <c:pt idx="53">
                  <c:v>3.51</c:v>
                </c:pt>
                <c:pt idx="54">
                  <c:v>3.75</c:v>
                </c:pt>
                <c:pt idx="55">
                  <c:v>4.0199999999999996</c:v>
                </c:pt>
                <c:pt idx="56">
                  <c:v>4.29</c:v>
                </c:pt>
                <c:pt idx="57">
                  <c:v>4.53</c:v>
                </c:pt>
                <c:pt idx="58">
                  <c:v>4.7</c:v>
                </c:pt>
                <c:pt idx="59">
                  <c:v>4.7699999999999996</c:v>
                </c:pt>
                <c:pt idx="60">
                  <c:v>4.71</c:v>
                </c:pt>
                <c:pt idx="61">
                  <c:v>4.53</c:v>
                </c:pt>
                <c:pt idx="62">
                  <c:v>4.21</c:v>
                </c:pt>
                <c:pt idx="63">
                  <c:v>3.8</c:v>
                </c:pt>
                <c:pt idx="64">
                  <c:v>3.32</c:v>
                </c:pt>
                <c:pt idx="65">
                  <c:v>2.8</c:v>
                </c:pt>
                <c:pt idx="66">
                  <c:v>2.2999999999999998</c:v>
                </c:pt>
                <c:pt idx="67">
                  <c:v>1.83</c:v>
                </c:pt>
                <c:pt idx="68">
                  <c:v>1.43</c:v>
                </c:pt>
                <c:pt idx="69">
                  <c:v>1.0900000000000001</c:v>
                </c:pt>
                <c:pt idx="70">
                  <c:v>0.83</c:v>
                </c:pt>
                <c:pt idx="71">
                  <c:v>0.63</c:v>
                </c:pt>
                <c:pt idx="72">
                  <c:v>0.47</c:v>
                </c:pt>
                <c:pt idx="73">
                  <c:v>0.35</c:v>
                </c:pt>
                <c:pt idx="74">
                  <c:v>0.25</c:v>
                </c:pt>
                <c:pt idx="75">
                  <c:v>0.17</c:v>
                </c:pt>
                <c:pt idx="76">
                  <c:v>0.11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0-B56A-7F4D-A710-D901D032E42E}"/>
            </c:ext>
          </c:extLst>
        </c:ser>
        <c:ser>
          <c:idx val="113"/>
          <c:order val="113"/>
          <c:spPr>
            <a:ln w="19050" cap="rnd">
              <a:solidFill>
                <a:schemeClr val="accent2">
                  <a:shade val="6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[2]Feuil2!$L$122:$DH$122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0.25</c:v>
                </c:pt>
                <c:pt idx="34">
                  <c:v>0.32</c:v>
                </c:pt>
                <c:pt idx="35">
                  <c:v>0.39</c:v>
                </c:pt>
                <c:pt idx="36">
                  <c:v>0.5</c:v>
                </c:pt>
                <c:pt idx="37">
                  <c:v>0.66</c:v>
                </c:pt>
                <c:pt idx="38">
                  <c:v>0.87</c:v>
                </c:pt>
                <c:pt idx="39">
                  <c:v>1.1000000000000001</c:v>
                </c:pt>
                <c:pt idx="40">
                  <c:v>1.33</c:v>
                </c:pt>
                <c:pt idx="41">
                  <c:v>1.58</c:v>
                </c:pt>
                <c:pt idx="42">
                  <c:v>1.86</c:v>
                </c:pt>
                <c:pt idx="43">
                  <c:v>2.1800000000000002</c:v>
                </c:pt>
                <c:pt idx="44">
                  <c:v>2.4900000000000002</c:v>
                </c:pt>
                <c:pt idx="45">
                  <c:v>2.73</c:v>
                </c:pt>
                <c:pt idx="46">
                  <c:v>2.89</c:v>
                </c:pt>
                <c:pt idx="47">
                  <c:v>2.98</c:v>
                </c:pt>
                <c:pt idx="48">
                  <c:v>3.04</c:v>
                </c:pt>
                <c:pt idx="49">
                  <c:v>3.08</c:v>
                </c:pt>
                <c:pt idx="50">
                  <c:v>3.13</c:v>
                </c:pt>
                <c:pt idx="51">
                  <c:v>3.21</c:v>
                </c:pt>
                <c:pt idx="52">
                  <c:v>3.34</c:v>
                </c:pt>
                <c:pt idx="53">
                  <c:v>3.52</c:v>
                </c:pt>
                <c:pt idx="54">
                  <c:v>3.75</c:v>
                </c:pt>
                <c:pt idx="55">
                  <c:v>4</c:v>
                </c:pt>
                <c:pt idx="56">
                  <c:v>4.26</c:v>
                </c:pt>
                <c:pt idx="57">
                  <c:v>4.49</c:v>
                </c:pt>
                <c:pt idx="58">
                  <c:v>4.6500000000000004</c:v>
                </c:pt>
                <c:pt idx="59">
                  <c:v>4.71</c:v>
                </c:pt>
                <c:pt idx="60">
                  <c:v>4.6500000000000004</c:v>
                </c:pt>
                <c:pt idx="61">
                  <c:v>4.45</c:v>
                </c:pt>
                <c:pt idx="62">
                  <c:v>4.13</c:v>
                </c:pt>
                <c:pt idx="63">
                  <c:v>3.71</c:v>
                </c:pt>
                <c:pt idx="64">
                  <c:v>3.22</c:v>
                </c:pt>
                <c:pt idx="65">
                  <c:v>2.71</c:v>
                </c:pt>
                <c:pt idx="66">
                  <c:v>2.21</c:v>
                </c:pt>
                <c:pt idx="67">
                  <c:v>1.76</c:v>
                </c:pt>
                <c:pt idx="68">
                  <c:v>1.37</c:v>
                </c:pt>
                <c:pt idx="69">
                  <c:v>1.05</c:v>
                </c:pt>
                <c:pt idx="70">
                  <c:v>0.8</c:v>
                </c:pt>
                <c:pt idx="71">
                  <c:v>0.61</c:v>
                </c:pt>
                <c:pt idx="72">
                  <c:v>0.47</c:v>
                </c:pt>
                <c:pt idx="73">
                  <c:v>0.36</c:v>
                </c:pt>
                <c:pt idx="74">
                  <c:v>0.27</c:v>
                </c:pt>
                <c:pt idx="75">
                  <c:v>0.21</c:v>
                </c:pt>
                <c:pt idx="76">
                  <c:v>0.16</c:v>
                </c:pt>
                <c:pt idx="77">
                  <c:v>0.12</c:v>
                </c:pt>
                <c:pt idx="78">
                  <c:v>0.09</c:v>
                </c:pt>
                <c:pt idx="79">
                  <c:v>0.05</c:v>
                </c:pt>
                <c:pt idx="80">
                  <c:v>0.04</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1-B56A-7F4D-A710-D901D032E42E}"/>
            </c:ext>
          </c:extLst>
        </c:ser>
        <c:ser>
          <c:idx val="114"/>
          <c:order val="114"/>
          <c:spPr>
            <a:ln w="19050" cap="rnd">
              <a:solidFill>
                <a:schemeClr val="accent2">
                  <a:shade val="6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[2]Feuil2!$L$123:$DH$123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0.36</c:v>
                </c:pt>
                <c:pt idx="35">
                  <c:v>0.44</c:v>
                </c:pt>
                <c:pt idx="36">
                  <c:v>0.56000000000000005</c:v>
                </c:pt>
                <c:pt idx="37">
                  <c:v>0.74</c:v>
                </c:pt>
                <c:pt idx="38">
                  <c:v>0.96</c:v>
                </c:pt>
                <c:pt idx="39">
                  <c:v>1.2</c:v>
                </c:pt>
                <c:pt idx="40">
                  <c:v>1.45</c:v>
                </c:pt>
                <c:pt idx="41">
                  <c:v>1.7</c:v>
                </c:pt>
                <c:pt idx="42">
                  <c:v>1.98</c:v>
                </c:pt>
                <c:pt idx="43">
                  <c:v>2.2999999999999998</c:v>
                </c:pt>
                <c:pt idx="44">
                  <c:v>2.6</c:v>
                </c:pt>
                <c:pt idx="45">
                  <c:v>2.83</c:v>
                </c:pt>
                <c:pt idx="46">
                  <c:v>2.98</c:v>
                </c:pt>
                <c:pt idx="47">
                  <c:v>3.06</c:v>
                </c:pt>
                <c:pt idx="48">
                  <c:v>3.11</c:v>
                </c:pt>
                <c:pt idx="49">
                  <c:v>3.16</c:v>
                </c:pt>
                <c:pt idx="50">
                  <c:v>3.23</c:v>
                </c:pt>
                <c:pt idx="51">
                  <c:v>3.33</c:v>
                </c:pt>
                <c:pt idx="52">
                  <c:v>3.49</c:v>
                </c:pt>
                <c:pt idx="53">
                  <c:v>3.7</c:v>
                </c:pt>
                <c:pt idx="54">
                  <c:v>3.94</c:v>
                </c:pt>
                <c:pt idx="55">
                  <c:v>4.22</c:v>
                </c:pt>
                <c:pt idx="56">
                  <c:v>4.4800000000000004</c:v>
                </c:pt>
                <c:pt idx="57">
                  <c:v>4.6900000000000004</c:v>
                </c:pt>
                <c:pt idx="58">
                  <c:v>4.83</c:v>
                </c:pt>
                <c:pt idx="59">
                  <c:v>4.84</c:v>
                </c:pt>
                <c:pt idx="60">
                  <c:v>4.72</c:v>
                </c:pt>
                <c:pt idx="61">
                  <c:v>4.46</c:v>
                </c:pt>
                <c:pt idx="62">
                  <c:v>4.0599999999999996</c:v>
                </c:pt>
                <c:pt idx="63">
                  <c:v>3.57</c:v>
                </c:pt>
                <c:pt idx="64">
                  <c:v>3.02</c:v>
                </c:pt>
                <c:pt idx="65">
                  <c:v>2.46</c:v>
                </c:pt>
                <c:pt idx="66">
                  <c:v>1.93</c:v>
                </c:pt>
                <c:pt idx="67">
                  <c:v>1.46</c:v>
                </c:pt>
                <c:pt idx="68">
                  <c:v>1.07</c:v>
                </c:pt>
                <c:pt idx="69">
                  <c:v>0.76</c:v>
                </c:pt>
                <c:pt idx="70">
                  <c:v>0.54</c:v>
                </c:pt>
                <c:pt idx="71">
                  <c:v>0.38</c:v>
                </c:pt>
                <c:pt idx="72">
                  <c:v>0.27</c:v>
                </c:pt>
                <c:pt idx="73">
                  <c:v>0.19</c:v>
                </c:pt>
                <c:pt idx="74">
                  <c:v>0.14000000000000001</c:v>
                </c:pt>
                <c:pt idx="75">
                  <c:v>0.09</c:v>
                </c:pt>
                <c:pt idx="76">
                  <c:v>0.04</c:v>
                </c:pt>
                <c:pt idx="77">
                  <c:v>0.03</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2-B56A-7F4D-A710-D901D032E42E}"/>
            </c:ext>
          </c:extLst>
        </c:ser>
        <c:ser>
          <c:idx val="115"/>
          <c:order val="115"/>
          <c:spPr>
            <a:ln w="19050" cap="rnd">
              <a:solidFill>
                <a:schemeClr val="accent2">
                  <a:shade val="6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[2]Feuil2!$L$124:$DH$124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0.08</c:v>
                </c:pt>
                <c:pt idx="32">
                  <c:v>0.16</c:v>
                </c:pt>
                <c:pt idx="33">
                  <c:v>0.24</c:v>
                </c:pt>
                <c:pt idx="34">
                  <c:v>0.31</c:v>
                </c:pt>
                <c:pt idx="35">
                  <c:v>0.4</c:v>
                </c:pt>
                <c:pt idx="36">
                  <c:v>0.52</c:v>
                </c:pt>
                <c:pt idx="37">
                  <c:v>0.69</c:v>
                </c:pt>
                <c:pt idx="38">
                  <c:v>0.91</c:v>
                </c:pt>
                <c:pt idx="39">
                  <c:v>1.1399999999999999</c:v>
                </c:pt>
                <c:pt idx="40">
                  <c:v>1.38</c:v>
                </c:pt>
                <c:pt idx="41">
                  <c:v>1.64</c:v>
                </c:pt>
                <c:pt idx="42">
                  <c:v>1.93</c:v>
                </c:pt>
                <c:pt idx="43">
                  <c:v>2.25</c:v>
                </c:pt>
                <c:pt idx="44">
                  <c:v>2.56</c:v>
                </c:pt>
                <c:pt idx="45">
                  <c:v>2.82</c:v>
                </c:pt>
                <c:pt idx="46">
                  <c:v>2.98</c:v>
                </c:pt>
                <c:pt idx="47">
                  <c:v>3.07</c:v>
                </c:pt>
                <c:pt idx="48">
                  <c:v>3.13</c:v>
                </c:pt>
                <c:pt idx="49">
                  <c:v>3.18</c:v>
                </c:pt>
                <c:pt idx="50">
                  <c:v>3.24</c:v>
                </c:pt>
                <c:pt idx="51">
                  <c:v>3.34</c:v>
                </c:pt>
                <c:pt idx="52">
                  <c:v>3.49</c:v>
                </c:pt>
                <c:pt idx="53">
                  <c:v>3.69</c:v>
                </c:pt>
                <c:pt idx="54">
                  <c:v>3.94</c:v>
                </c:pt>
                <c:pt idx="55">
                  <c:v>4.21</c:v>
                </c:pt>
                <c:pt idx="56">
                  <c:v>4.4800000000000004</c:v>
                </c:pt>
                <c:pt idx="57">
                  <c:v>4.7</c:v>
                </c:pt>
                <c:pt idx="58">
                  <c:v>4.84</c:v>
                </c:pt>
                <c:pt idx="59">
                  <c:v>4.8600000000000003</c:v>
                </c:pt>
                <c:pt idx="60">
                  <c:v>4.75</c:v>
                </c:pt>
                <c:pt idx="61">
                  <c:v>4.49</c:v>
                </c:pt>
                <c:pt idx="62">
                  <c:v>4.0999999999999996</c:v>
                </c:pt>
                <c:pt idx="63">
                  <c:v>3.62</c:v>
                </c:pt>
                <c:pt idx="64">
                  <c:v>3.08</c:v>
                </c:pt>
                <c:pt idx="65">
                  <c:v>2.52</c:v>
                </c:pt>
                <c:pt idx="66">
                  <c:v>2</c:v>
                </c:pt>
                <c:pt idx="67">
                  <c:v>1.53</c:v>
                </c:pt>
                <c:pt idx="68">
                  <c:v>1.1399999999999999</c:v>
                </c:pt>
                <c:pt idx="69">
                  <c:v>0.82</c:v>
                </c:pt>
                <c:pt idx="70">
                  <c:v>0.59</c:v>
                </c:pt>
                <c:pt idx="71">
                  <c:v>0.42</c:v>
                </c:pt>
                <c:pt idx="72">
                  <c:v>0.3</c:v>
                </c:pt>
                <c:pt idx="73">
                  <c:v>0.21</c:v>
                </c:pt>
                <c:pt idx="74">
                  <c:v>0.14000000000000001</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3-B56A-7F4D-A710-D901D032E42E}"/>
            </c:ext>
          </c:extLst>
        </c:ser>
        <c:ser>
          <c:idx val="116"/>
          <c:order val="116"/>
          <c:spPr>
            <a:ln w="19050" cap="rnd">
              <a:solidFill>
                <a:schemeClr val="accent2">
                  <a:shade val="6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[2]Feuil2!$L$125:$DH$125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0.18</c:v>
                </c:pt>
                <c:pt idx="33">
                  <c:v>0.26</c:v>
                </c:pt>
                <c:pt idx="34">
                  <c:v>0.34</c:v>
                </c:pt>
                <c:pt idx="35">
                  <c:v>0.42</c:v>
                </c:pt>
                <c:pt idx="36">
                  <c:v>0.54</c:v>
                </c:pt>
                <c:pt idx="37">
                  <c:v>0.71</c:v>
                </c:pt>
                <c:pt idx="38">
                  <c:v>0.92</c:v>
                </c:pt>
                <c:pt idx="39">
                  <c:v>1.1499999999999999</c:v>
                </c:pt>
                <c:pt idx="40">
                  <c:v>1.38</c:v>
                </c:pt>
                <c:pt idx="41">
                  <c:v>1.62</c:v>
                </c:pt>
                <c:pt idx="42">
                  <c:v>1.89</c:v>
                </c:pt>
                <c:pt idx="43">
                  <c:v>2.19</c:v>
                </c:pt>
                <c:pt idx="44">
                  <c:v>2.48</c:v>
                </c:pt>
                <c:pt idx="45">
                  <c:v>2.71</c:v>
                </c:pt>
                <c:pt idx="46">
                  <c:v>2.85</c:v>
                </c:pt>
                <c:pt idx="47">
                  <c:v>2.94</c:v>
                </c:pt>
                <c:pt idx="48">
                  <c:v>2.99</c:v>
                </c:pt>
                <c:pt idx="49">
                  <c:v>3.05</c:v>
                </c:pt>
                <c:pt idx="50">
                  <c:v>3.13</c:v>
                </c:pt>
                <c:pt idx="51">
                  <c:v>3.24</c:v>
                </c:pt>
                <c:pt idx="52">
                  <c:v>3.41</c:v>
                </c:pt>
                <c:pt idx="53">
                  <c:v>3.62</c:v>
                </c:pt>
                <c:pt idx="54">
                  <c:v>3.88</c:v>
                </c:pt>
                <c:pt idx="55">
                  <c:v>4.17</c:v>
                </c:pt>
                <c:pt idx="56">
                  <c:v>4.4400000000000004</c:v>
                </c:pt>
                <c:pt idx="57">
                  <c:v>4.68</c:v>
                </c:pt>
                <c:pt idx="58">
                  <c:v>4.83</c:v>
                </c:pt>
                <c:pt idx="59">
                  <c:v>4.87</c:v>
                </c:pt>
                <c:pt idx="60">
                  <c:v>4.7699999999999996</c:v>
                </c:pt>
                <c:pt idx="61">
                  <c:v>4.54</c:v>
                </c:pt>
                <c:pt idx="62">
                  <c:v>4.18</c:v>
                </c:pt>
                <c:pt idx="63">
                  <c:v>3.72</c:v>
                </c:pt>
                <c:pt idx="64">
                  <c:v>3.19</c:v>
                </c:pt>
                <c:pt idx="65">
                  <c:v>2.65</c:v>
                </c:pt>
                <c:pt idx="66">
                  <c:v>2.13</c:v>
                </c:pt>
                <c:pt idx="67">
                  <c:v>1.65</c:v>
                </c:pt>
                <c:pt idx="68">
                  <c:v>1.25</c:v>
                </c:pt>
                <c:pt idx="69">
                  <c:v>0.92</c:v>
                </c:pt>
                <c:pt idx="70">
                  <c:v>0.67</c:v>
                </c:pt>
                <c:pt idx="71">
                  <c:v>0.48</c:v>
                </c:pt>
                <c:pt idx="72">
                  <c:v>0.34</c:v>
                </c:pt>
                <c:pt idx="73">
                  <c:v>0.23</c:v>
                </c:pt>
                <c:pt idx="74">
                  <c:v>0.15</c:v>
                </c:pt>
                <c:pt idx="75">
                  <c:v>0.09</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4-B56A-7F4D-A710-D901D032E42E}"/>
            </c:ext>
          </c:extLst>
        </c:ser>
        <c:ser>
          <c:idx val="117"/>
          <c:order val="117"/>
          <c:spPr>
            <a:ln w="19050" cap="rnd">
              <a:solidFill>
                <a:schemeClr val="accent2">
                  <a:shade val="6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[2]Feuil2!$L$126:$DH$126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0.36</c:v>
                </c:pt>
                <c:pt idx="35">
                  <c:v>0.44</c:v>
                </c:pt>
                <c:pt idx="36">
                  <c:v>0.55000000000000004</c:v>
                </c:pt>
                <c:pt idx="37">
                  <c:v>0.72</c:v>
                </c:pt>
                <c:pt idx="38">
                  <c:v>0.92</c:v>
                </c:pt>
                <c:pt idx="39">
                  <c:v>1.1499999999999999</c:v>
                </c:pt>
                <c:pt idx="40">
                  <c:v>1.38</c:v>
                </c:pt>
                <c:pt idx="41">
                  <c:v>1.62</c:v>
                </c:pt>
                <c:pt idx="42">
                  <c:v>1.87</c:v>
                </c:pt>
                <c:pt idx="43">
                  <c:v>2.16</c:v>
                </c:pt>
                <c:pt idx="44">
                  <c:v>2.4300000000000002</c:v>
                </c:pt>
                <c:pt idx="45">
                  <c:v>2.64</c:v>
                </c:pt>
                <c:pt idx="46">
                  <c:v>2.78</c:v>
                </c:pt>
                <c:pt idx="47">
                  <c:v>2.85</c:v>
                </c:pt>
                <c:pt idx="48">
                  <c:v>2.9</c:v>
                </c:pt>
                <c:pt idx="49">
                  <c:v>2.95</c:v>
                </c:pt>
                <c:pt idx="50">
                  <c:v>3.01</c:v>
                </c:pt>
                <c:pt idx="51">
                  <c:v>3.12</c:v>
                </c:pt>
                <c:pt idx="52">
                  <c:v>3.27</c:v>
                </c:pt>
                <c:pt idx="53">
                  <c:v>3.47</c:v>
                </c:pt>
                <c:pt idx="54">
                  <c:v>3.72</c:v>
                </c:pt>
                <c:pt idx="55">
                  <c:v>3.99</c:v>
                </c:pt>
                <c:pt idx="56">
                  <c:v>4.2699999999999996</c:v>
                </c:pt>
                <c:pt idx="57">
                  <c:v>4.5199999999999996</c:v>
                </c:pt>
                <c:pt idx="58">
                  <c:v>4.7</c:v>
                </c:pt>
                <c:pt idx="59">
                  <c:v>4.79</c:v>
                </c:pt>
                <c:pt idx="60">
                  <c:v>4.75</c:v>
                </c:pt>
                <c:pt idx="61">
                  <c:v>4.58</c:v>
                </c:pt>
                <c:pt idx="62">
                  <c:v>4.2699999999999996</c:v>
                </c:pt>
                <c:pt idx="63">
                  <c:v>3.86</c:v>
                </c:pt>
                <c:pt idx="64">
                  <c:v>3.37</c:v>
                </c:pt>
                <c:pt idx="65">
                  <c:v>2.85</c:v>
                </c:pt>
                <c:pt idx="66">
                  <c:v>2.33</c:v>
                </c:pt>
                <c:pt idx="67">
                  <c:v>1.84</c:v>
                </c:pt>
                <c:pt idx="68">
                  <c:v>1.42</c:v>
                </c:pt>
                <c:pt idx="69">
                  <c:v>1.07</c:v>
                </c:pt>
                <c:pt idx="70">
                  <c:v>0.79</c:v>
                </c:pt>
                <c:pt idx="71">
                  <c:v>0.56999999999999995</c:v>
                </c:pt>
                <c:pt idx="72">
                  <c:v>0.41</c:v>
                </c:pt>
                <c:pt idx="73">
                  <c:v>0.28000000000000003</c:v>
                </c:pt>
                <c:pt idx="74">
                  <c:v>0.19</c:v>
                </c:pt>
                <c:pt idx="75">
                  <c:v>0.12</c:v>
                </c:pt>
                <c:pt idx="76">
                  <c:v>0.08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5-B56A-7F4D-A710-D901D032E42E}"/>
            </c:ext>
          </c:extLst>
        </c:ser>
        <c:ser>
          <c:idx val="118"/>
          <c:order val="118"/>
          <c:spPr>
            <a:ln w="19050" cap="rnd">
              <a:solidFill>
                <a:schemeClr val="accent2">
                  <a:shade val="5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[2]Feuil2!$L$127:$DH$127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0.36</c:v>
                </c:pt>
                <c:pt idx="35">
                  <c:v>0.44</c:v>
                </c:pt>
                <c:pt idx="36">
                  <c:v>0.56999999999999995</c:v>
                </c:pt>
                <c:pt idx="37">
                  <c:v>0.74</c:v>
                </c:pt>
                <c:pt idx="38">
                  <c:v>0.97</c:v>
                </c:pt>
                <c:pt idx="39">
                  <c:v>1.22</c:v>
                </c:pt>
                <c:pt idx="40">
                  <c:v>1.48</c:v>
                </c:pt>
                <c:pt idx="41">
                  <c:v>1.75</c:v>
                </c:pt>
                <c:pt idx="42">
                  <c:v>2.0499999999999998</c:v>
                </c:pt>
                <c:pt idx="43">
                  <c:v>2.38</c:v>
                </c:pt>
                <c:pt idx="44">
                  <c:v>2.7</c:v>
                </c:pt>
                <c:pt idx="45">
                  <c:v>2.96</c:v>
                </c:pt>
                <c:pt idx="46">
                  <c:v>3.12</c:v>
                </c:pt>
                <c:pt idx="47">
                  <c:v>3.22</c:v>
                </c:pt>
                <c:pt idx="48">
                  <c:v>3.29</c:v>
                </c:pt>
                <c:pt idx="49">
                  <c:v>3.35</c:v>
                </c:pt>
                <c:pt idx="50">
                  <c:v>3.42</c:v>
                </c:pt>
                <c:pt idx="51">
                  <c:v>3.53</c:v>
                </c:pt>
                <c:pt idx="52">
                  <c:v>3.68</c:v>
                </c:pt>
                <c:pt idx="53">
                  <c:v>3.88</c:v>
                </c:pt>
                <c:pt idx="54">
                  <c:v>4.12</c:v>
                </c:pt>
                <c:pt idx="55">
                  <c:v>4.37</c:v>
                </c:pt>
                <c:pt idx="56">
                  <c:v>4.59</c:v>
                </c:pt>
                <c:pt idx="57">
                  <c:v>4.7699999999999996</c:v>
                </c:pt>
                <c:pt idx="58">
                  <c:v>4.84</c:v>
                </c:pt>
                <c:pt idx="59">
                  <c:v>4.8</c:v>
                </c:pt>
                <c:pt idx="60">
                  <c:v>4.6100000000000003</c:v>
                </c:pt>
                <c:pt idx="61">
                  <c:v>4.29</c:v>
                </c:pt>
                <c:pt idx="62">
                  <c:v>3.85</c:v>
                </c:pt>
                <c:pt idx="63">
                  <c:v>3.32</c:v>
                </c:pt>
                <c:pt idx="64">
                  <c:v>2.76</c:v>
                </c:pt>
                <c:pt idx="65">
                  <c:v>2.2000000000000002</c:v>
                </c:pt>
                <c:pt idx="66">
                  <c:v>1.68</c:v>
                </c:pt>
                <c:pt idx="67">
                  <c:v>1.24</c:v>
                </c:pt>
                <c:pt idx="68">
                  <c:v>0.89</c:v>
                </c:pt>
                <c:pt idx="69">
                  <c:v>0.62</c:v>
                </c:pt>
                <c:pt idx="70">
                  <c:v>0.43</c:v>
                </c:pt>
                <c:pt idx="71">
                  <c:v>0.3</c:v>
                </c:pt>
                <c:pt idx="72">
                  <c:v>0.22</c:v>
                </c:pt>
                <c:pt idx="73">
                  <c:v>0.16</c:v>
                </c:pt>
                <c:pt idx="74">
                  <c:v>0.12</c:v>
                </c:pt>
                <c:pt idx="75">
                  <c:v>0.08</c:v>
                </c:pt>
                <c:pt idx="76">
                  <c:v>0.04</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6-B56A-7F4D-A710-D901D032E42E}"/>
            </c:ext>
          </c:extLst>
        </c:ser>
        <c:ser>
          <c:idx val="119"/>
          <c:order val="119"/>
          <c:spPr>
            <a:ln w="19050" cap="rnd">
              <a:solidFill>
                <a:schemeClr val="accent2">
                  <a:shade val="5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[2]Feuil2!$L$128:$DH$128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0.08</c:v>
                </c:pt>
                <c:pt idx="32">
                  <c:v>0.16</c:v>
                </c:pt>
                <c:pt idx="33">
                  <c:v>0.25</c:v>
                </c:pt>
                <c:pt idx="34">
                  <c:v>0.33</c:v>
                </c:pt>
                <c:pt idx="35">
                  <c:v>0.42</c:v>
                </c:pt>
                <c:pt idx="36">
                  <c:v>0.56000000000000005</c:v>
                </c:pt>
                <c:pt idx="37">
                  <c:v>0.74</c:v>
                </c:pt>
                <c:pt idx="38">
                  <c:v>0.97</c:v>
                </c:pt>
                <c:pt idx="39">
                  <c:v>1.23</c:v>
                </c:pt>
                <c:pt idx="40">
                  <c:v>1.49</c:v>
                </c:pt>
                <c:pt idx="41">
                  <c:v>1.76</c:v>
                </c:pt>
                <c:pt idx="42">
                  <c:v>2.0699999999999998</c:v>
                </c:pt>
                <c:pt idx="43">
                  <c:v>2.41</c:v>
                </c:pt>
                <c:pt idx="44">
                  <c:v>2.74</c:v>
                </c:pt>
                <c:pt idx="45">
                  <c:v>3</c:v>
                </c:pt>
                <c:pt idx="46">
                  <c:v>3.18</c:v>
                </c:pt>
                <c:pt idx="47">
                  <c:v>3.28</c:v>
                </c:pt>
                <c:pt idx="48">
                  <c:v>3.34</c:v>
                </c:pt>
                <c:pt idx="49">
                  <c:v>3.39</c:v>
                </c:pt>
                <c:pt idx="50">
                  <c:v>3.46</c:v>
                </c:pt>
                <c:pt idx="51">
                  <c:v>3.56</c:v>
                </c:pt>
                <c:pt idx="52">
                  <c:v>3.71</c:v>
                </c:pt>
                <c:pt idx="53">
                  <c:v>3.91</c:v>
                </c:pt>
                <c:pt idx="54">
                  <c:v>4.1399999999999997</c:v>
                </c:pt>
                <c:pt idx="55">
                  <c:v>4.3899999999999997</c:v>
                </c:pt>
                <c:pt idx="56">
                  <c:v>4.6100000000000003</c:v>
                </c:pt>
                <c:pt idx="57">
                  <c:v>4.7699999999999996</c:v>
                </c:pt>
                <c:pt idx="58">
                  <c:v>4.84</c:v>
                </c:pt>
                <c:pt idx="59">
                  <c:v>4.7699999999999996</c:v>
                </c:pt>
                <c:pt idx="60">
                  <c:v>4.57</c:v>
                </c:pt>
                <c:pt idx="61">
                  <c:v>4.2300000000000004</c:v>
                </c:pt>
                <c:pt idx="62">
                  <c:v>3.78</c:v>
                </c:pt>
                <c:pt idx="63">
                  <c:v>3.25</c:v>
                </c:pt>
                <c:pt idx="64">
                  <c:v>2.68</c:v>
                </c:pt>
                <c:pt idx="65">
                  <c:v>2.13</c:v>
                </c:pt>
                <c:pt idx="66">
                  <c:v>1.63</c:v>
                </c:pt>
                <c:pt idx="67">
                  <c:v>1.2</c:v>
                </c:pt>
                <c:pt idx="68">
                  <c:v>0.87</c:v>
                </c:pt>
                <c:pt idx="69">
                  <c:v>0.62</c:v>
                </c:pt>
                <c:pt idx="70">
                  <c:v>0.45</c:v>
                </c:pt>
                <c:pt idx="71">
                  <c:v>0.33</c:v>
                </c:pt>
                <c:pt idx="72">
                  <c:v>0.25</c:v>
                </c:pt>
                <c:pt idx="73">
                  <c:v>0.19</c:v>
                </c:pt>
                <c:pt idx="74">
                  <c:v>0.13</c:v>
                </c:pt>
                <c:pt idx="75">
                  <c:v>7.0000000000000007E-2</c:v>
                </c:pt>
                <c:pt idx="76">
                  <c:v>0.03</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7-B56A-7F4D-A710-D901D032E42E}"/>
            </c:ext>
          </c:extLst>
        </c:ser>
        <c:ser>
          <c:idx val="120"/>
          <c:order val="120"/>
          <c:spPr>
            <a:ln w="19050" cap="rnd">
              <a:solidFill>
                <a:schemeClr val="accent2">
                  <a:shade val="5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[2]Feuil2!$L$129:$DH$129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0.38</c:v>
                </c:pt>
                <c:pt idx="35">
                  <c:v>0.45</c:v>
                </c:pt>
                <c:pt idx="36">
                  <c:v>0.56000000000000005</c:v>
                </c:pt>
                <c:pt idx="37">
                  <c:v>0.73</c:v>
                </c:pt>
                <c:pt idx="38">
                  <c:v>0.94</c:v>
                </c:pt>
                <c:pt idx="39">
                  <c:v>1.17</c:v>
                </c:pt>
                <c:pt idx="40">
                  <c:v>1.4</c:v>
                </c:pt>
                <c:pt idx="41">
                  <c:v>1.63</c:v>
                </c:pt>
                <c:pt idx="42">
                  <c:v>1.89</c:v>
                </c:pt>
                <c:pt idx="43">
                  <c:v>2.1800000000000002</c:v>
                </c:pt>
                <c:pt idx="44">
                  <c:v>2.4500000000000002</c:v>
                </c:pt>
                <c:pt idx="45">
                  <c:v>2.65</c:v>
                </c:pt>
                <c:pt idx="46">
                  <c:v>2.78</c:v>
                </c:pt>
                <c:pt idx="47">
                  <c:v>2.85</c:v>
                </c:pt>
                <c:pt idx="48">
                  <c:v>2.89</c:v>
                </c:pt>
                <c:pt idx="49">
                  <c:v>2.93</c:v>
                </c:pt>
                <c:pt idx="50">
                  <c:v>2.99</c:v>
                </c:pt>
                <c:pt idx="51">
                  <c:v>3.1</c:v>
                </c:pt>
                <c:pt idx="52">
                  <c:v>3.25</c:v>
                </c:pt>
                <c:pt idx="53">
                  <c:v>3.47</c:v>
                </c:pt>
                <c:pt idx="54">
                  <c:v>3.73</c:v>
                </c:pt>
                <c:pt idx="55">
                  <c:v>4.0199999999999996</c:v>
                </c:pt>
                <c:pt idx="56">
                  <c:v>4.3099999999999996</c:v>
                </c:pt>
                <c:pt idx="57">
                  <c:v>4.57</c:v>
                </c:pt>
                <c:pt idx="58">
                  <c:v>4.76</c:v>
                </c:pt>
                <c:pt idx="59">
                  <c:v>4.84</c:v>
                </c:pt>
                <c:pt idx="60">
                  <c:v>4.79</c:v>
                </c:pt>
                <c:pt idx="61">
                  <c:v>4.5999999999999996</c:v>
                </c:pt>
                <c:pt idx="62">
                  <c:v>4.2699999999999996</c:v>
                </c:pt>
                <c:pt idx="63">
                  <c:v>3.83</c:v>
                </c:pt>
                <c:pt idx="64">
                  <c:v>3.32</c:v>
                </c:pt>
                <c:pt idx="65">
                  <c:v>2.78</c:v>
                </c:pt>
                <c:pt idx="66">
                  <c:v>2.25</c:v>
                </c:pt>
                <c:pt idx="67">
                  <c:v>1.76</c:v>
                </c:pt>
                <c:pt idx="68">
                  <c:v>1.34</c:v>
                </c:pt>
                <c:pt idx="69">
                  <c:v>1</c:v>
                </c:pt>
                <c:pt idx="70">
                  <c:v>0.74</c:v>
                </c:pt>
                <c:pt idx="71">
                  <c:v>0.54</c:v>
                </c:pt>
                <c:pt idx="72">
                  <c:v>0.39</c:v>
                </c:pt>
                <c:pt idx="73">
                  <c:v>0.28999999999999998</c:v>
                </c:pt>
                <c:pt idx="74">
                  <c:v>0.21</c:v>
                </c:pt>
                <c:pt idx="75">
                  <c:v>0.15</c:v>
                </c:pt>
                <c:pt idx="76">
                  <c:v>0.1</c:v>
                </c:pt>
                <c:pt idx="77">
                  <c:v>7.0000000000000007E-2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8-B56A-7F4D-A710-D901D032E42E}"/>
            </c:ext>
          </c:extLst>
        </c:ser>
        <c:ser>
          <c:idx val="121"/>
          <c:order val="121"/>
          <c:spPr>
            <a:ln w="19050" cap="rnd">
              <a:solidFill>
                <a:schemeClr val="accent2">
                  <a:shade val="5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[2]Feuil2!$L$130:$DH$130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0.36</c:v>
                </c:pt>
                <c:pt idx="35">
                  <c:v>0.45</c:v>
                </c:pt>
                <c:pt idx="36">
                  <c:v>0.56999999999999995</c:v>
                </c:pt>
                <c:pt idx="37">
                  <c:v>0.75</c:v>
                </c:pt>
                <c:pt idx="38">
                  <c:v>0.99</c:v>
                </c:pt>
                <c:pt idx="39">
                  <c:v>1.24</c:v>
                </c:pt>
                <c:pt idx="40">
                  <c:v>1.5</c:v>
                </c:pt>
                <c:pt idx="41">
                  <c:v>1.77</c:v>
                </c:pt>
                <c:pt idx="42">
                  <c:v>2.0699999999999998</c:v>
                </c:pt>
                <c:pt idx="43">
                  <c:v>2.4</c:v>
                </c:pt>
                <c:pt idx="44">
                  <c:v>2.72</c:v>
                </c:pt>
                <c:pt idx="45">
                  <c:v>2.96</c:v>
                </c:pt>
                <c:pt idx="46">
                  <c:v>3.12</c:v>
                </c:pt>
                <c:pt idx="47">
                  <c:v>3.21</c:v>
                </c:pt>
                <c:pt idx="48">
                  <c:v>3.26</c:v>
                </c:pt>
                <c:pt idx="49">
                  <c:v>3.3</c:v>
                </c:pt>
                <c:pt idx="50">
                  <c:v>3.36</c:v>
                </c:pt>
                <c:pt idx="51">
                  <c:v>3.46</c:v>
                </c:pt>
                <c:pt idx="52">
                  <c:v>3.61</c:v>
                </c:pt>
                <c:pt idx="53">
                  <c:v>3.81</c:v>
                </c:pt>
                <c:pt idx="54">
                  <c:v>4.05</c:v>
                </c:pt>
                <c:pt idx="55">
                  <c:v>4.3</c:v>
                </c:pt>
                <c:pt idx="56">
                  <c:v>4.54</c:v>
                </c:pt>
                <c:pt idx="57">
                  <c:v>4.7300000000000004</c:v>
                </c:pt>
                <c:pt idx="58">
                  <c:v>4.82</c:v>
                </c:pt>
                <c:pt idx="59">
                  <c:v>4.8</c:v>
                </c:pt>
                <c:pt idx="60">
                  <c:v>4.63</c:v>
                </c:pt>
                <c:pt idx="61">
                  <c:v>4.32</c:v>
                </c:pt>
                <c:pt idx="62">
                  <c:v>3.89</c:v>
                </c:pt>
                <c:pt idx="63">
                  <c:v>3.38</c:v>
                </c:pt>
                <c:pt idx="64">
                  <c:v>2.82</c:v>
                </c:pt>
                <c:pt idx="65">
                  <c:v>2.2599999999999998</c:v>
                </c:pt>
                <c:pt idx="66">
                  <c:v>1.74</c:v>
                </c:pt>
                <c:pt idx="67">
                  <c:v>1.29</c:v>
                </c:pt>
                <c:pt idx="68">
                  <c:v>0.92</c:v>
                </c:pt>
                <c:pt idx="69">
                  <c:v>0.65</c:v>
                </c:pt>
                <c:pt idx="70">
                  <c:v>0.45</c:v>
                </c:pt>
                <c:pt idx="71">
                  <c:v>0.31</c:v>
                </c:pt>
                <c:pt idx="72">
                  <c:v>0.22</c:v>
                </c:pt>
                <c:pt idx="73">
                  <c:v>0.15</c:v>
                </c:pt>
                <c:pt idx="74">
                  <c:v>0.11</c:v>
                </c:pt>
                <c:pt idx="75">
                  <c:v>0.08</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9-B56A-7F4D-A710-D901D032E42E}"/>
            </c:ext>
          </c:extLst>
        </c:ser>
        <c:ser>
          <c:idx val="122"/>
          <c:order val="122"/>
          <c:spPr>
            <a:ln w="19050" cap="rnd">
              <a:solidFill>
                <a:schemeClr val="accent2">
                  <a:shade val="5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[2]Feuil2!$L$131:$DH$131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0.35</c:v>
                </c:pt>
                <c:pt idx="35">
                  <c:v>0.44</c:v>
                </c:pt>
                <c:pt idx="36">
                  <c:v>0.55000000000000004</c:v>
                </c:pt>
                <c:pt idx="37">
                  <c:v>0.72</c:v>
                </c:pt>
                <c:pt idx="38">
                  <c:v>0.93</c:v>
                </c:pt>
                <c:pt idx="39">
                  <c:v>1.17</c:v>
                </c:pt>
                <c:pt idx="40">
                  <c:v>1.4</c:v>
                </c:pt>
                <c:pt idx="41">
                  <c:v>1.64</c:v>
                </c:pt>
                <c:pt idx="42">
                  <c:v>1.9</c:v>
                </c:pt>
                <c:pt idx="43">
                  <c:v>2.19</c:v>
                </c:pt>
                <c:pt idx="44">
                  <c:v>2.4700000000000002</c:v>
                </c:pt>
                <c:pt idx="45">
                  <c:v>2.67</c:v>
                </c:pt>
                <c:pt idx="46">
                  <c:v>2.8</c:v>
                </c:pt>
                <c:pt idx="47">
                  <c:v>2.86</c:v>
                </c:pt>
                <c:pt idx="48">
                  <c:v>2.89</c:v>
                </c:pt>
                <c:pt idx="49">
                  <c:v>2.91</c:v>
                </c:pt>
                <c:pt idx="50">
                  <c:v>2.96</c:v>
                </c:pt>
                <c:pt idx="51">
                  <c:v>3.05</c:v>
                </c:pt>
                <c:pt idx="52">
                  <c:v>3.2</c:v>
                </c:pt>
                <c:pt idx="53">
                  <c:v>3.41</c:v>
                </c:pt>
                <c:pt idx="54">
                  <c:v>3.68</c:v>
                </c:pt>
                <c:pt idx="55">
                  <c:v>3.98</c:v>
                </c:pt>
                <c:pt idx="56">
                  <c:v>4.3</c:v>
                </c:pt>
                <c:pt idx="57">
                  <c:v>4.58</c:v>
                </c:pt>
                <c:pt idx="58">
                  <c:v>4.8</c:v>
                </c:pt>
                <c:pt idx="59">
                  <c:v>4.91</c:v>
                </c:pt>
                <c:pt idx="60">
                  <c:v>4.88</c:v>
                </c:pt>
                <c:pt idx="61">
                  <c:v>4.71</c:v>
                </c:pt>
                <c:pt idx="62">
                  <c:v>4.3899999999999997</c:v>
                </c:pt>
                <c:pt idx="63">
                  <c:v>3.94</c:v>
                </c:pt>
                <c:pt idx="64">
                  <c:v>3.42</c:v>
                </c:pt>
                <c:pt idx="65">
                  <c:v>2.86</c:v>
                </c:pt>
                <c:pt idx="66">
                  <c:v>2.2999999999999998</c:v>
                </c:pt>
                <c:pt idx="67">
                  <c:v>1.79</c:v>
                </c:pt>
                <c:pt idx="68">
                  <c:v>1.34</c:v>
                </c:pt>
                <c:pt idx="69">
                  <c:v>0.98</c:v>
                </c:pt>
                <c:pt idx="70">
                  <c:v>0.7</c:v>
                </c:pt>
                <c:pt idx="71">
                  <c:v>0.49</c:v>
                </c:pt>
                <c:pt idx="72">
                  <c:v>0.34</c:v>
                </c:pt>
                <c:pt idx="73">
                  <c:v>0.23</c:v>
                </c:pt>
                <c:pt idx="74">
                  <c:v>0.16</c:v>
                </c:pt>
                <c:pt idx="75">
                  <c:v>0.1</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A-B56A-7F4D-A710-D901D032E42E}"/>
            </c:ext>
          </c:extLst>
        </c:ser>
        <c:ser>
          <c:idx val="123"/>
          <c:order val="123"/>
          <c:spPr>
            <a:ln w="19050" cap="rnd">
              <a:solidFill>
                <a:schemeClr val="accent2">
                  <a:shade val="5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[2]Feuil2!$L$132:$DH$132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0.36</c:v>
                </c:pt>
                <c:pt idx="35">
                  <c:v>0.44</c:v>
                </c:pt>
                <c:pt idx="36">
                  <c:v>0.55000000000000004</c:v>
                </c:pt>
                <c:pt idx="37">
                  <c:v>0.72</c:v>
                </c:pt>
                <c:pt idx="38">
                  <c:v>0.92</c:v>
                </c:pt>
                <c:pt idx="39">
                  <c:v>1.1499999999999999</c:v>
                </c:pt>
                <c:pt idx="40">
                  <c:v>1.38</c:v>
                </c:pt>
                <c:pt idx="41">
                  <c:v>1.61</c:v>
                </c:pt>
                <c:pt idx="42">
                  <c:v>1.87</c:v>
                </c:pt>
                <c:pt idx="43">
                  <c:v>2.15</c:v>
                </c:pt>
                <c:pt idx="44">
                  <c:v>2.41</c:v>
                </c:pt>
                <c:pt idx="45">
                  <c:v>2.62</c:v>
                </c:pt>
                <c:pt idx="46">
                  <c:v>2.74</c:v>
                </c:pt>
                <c:pt idx="47">
                  <c:v>2.8</c:v>
                </c:pt>
                <c:pt idx="48">
                  <c:v>2.83</c:v>
                </c:pt>
                <c:pt idx="49">
                  <c:v>2.86</c:v>
                </c:pt>
                <c:pt idx="50">
                  <c:v>2.92</c:v>
                </c:pt>
                <c:pt idx="51">
                  <c:v>3.01</c:v>
                </c:pt>
                <c:pt idx="52">
                  <c:v>3.16</c:v>
                </c:pt>
                <c:pt idx="53">
                  <c:v>3.37</c:v>
                </c:pt>
                <c:pt idx="54">
                  <c:v>3.62</c:v>
                </c:pt>
                <c:pt idx="55">
                  <c:v>3.91</c:v>
                </c:pt>
                <c:pt idx="56">
                  <c:v>4.2</c:v>
                </c:pt>
                <c:pt idx="57">
                  <c:v>4.46</c:v>
                </c:pt>
                <c:pt idx="58">
                  <c:v>4.6500000000000004</c:v>
                </c:pt>
                <c:pt idx="59">
                  <c:v>4.75</c:v>
                </c:pt>
                <c:pt idx="60">
                  <c:v>4.72</c:v>
                </c:pt>
                <c:pt idx="61">
                  <c:v>4.55</c:v>
                </c:pt>
                <c:pt idx="62">
                  <c:v>4.26</c:v>
                </c:pt>
                <c:pt idx="63">
                  <c:v>3.86</c:v>
                </c:pt>
                <c:pt idx="64">
                  <c:v>3.38</c:v>
                </c:pt>
                <c:pt idx="65">
                  <c:v>2.88</c:v>
                </c:pt>
                <c:pt idx="66">
                  <c:v>2.38</c:v>
                </c:pt>
                <c:pt idx="67">
                  <c:v>1.91</c:v>
                </c:pt>
                <c:pt idx="68">
                  <c:v>1.51</c:v>
                </c:pt>
                <c:pt idx="69">
                  <c:v>1.17</c:v>
                </c:pt>
                <c:pt idx="70">
                  <c:v>0.9</c:v>
                </c:pt>
                <c:pt idx="71">
                  <c:v>0.69</c:v>
                </c:pt>
                <c:pt idx="72">
                  <c:v>0.53</c:v>
                </c:pt>
                <c:pt idx="73">
                  <c:v>0.39</c:v>
                </c:pt>
                <c:pt idx="74">
                  <c:v>0.28999999999999998</c:v>
                </c:pt>
                <c:pt idx="75">
                  <c:v>0.2</c:v>
                </c:pt>
                <c:pt idx="76">
                  <c:v>0.14000000000000001</c:v>
                </c:pt>
                <c:pt idx="77">
                  <c:v>0.09</c:v>
                </c:pt>
                <c:pt idx="78">
                  <c:v>0.03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B-B56A-7F4D-A710-D901D032E42E}"/>
            </c:ext>
          </c:extLst>
        </c:ser>
        <c:ser>
          <c:idx val="124"/>
          <c:order val="124"/>
          <c:spPr>
            <a:ln w="19050" cap="rnd">
              <a:solidFill>
                <a:schemeClr val="accent2">
                  <a:shade val="5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[2]Feuil2!$L$133:$DH$133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0.36</c:v>
                </c:pt>
                <c:pt idx="35">
                  <c:v>0.44</c:v>
                </c:pt>
                <c:pt idx="36">
                  <c:v>0.56000000000000005</c:v>
                </c:pt>
                <c:pt idx="37">
                  <c:v>0.72</c:v>
                </c:pt>
                <c:pt idx="38">
                  <c:v>0.93</c:v>
                </c:pt>
                <c:pt idx="39">
                  <c:v>1.1599999999999999</c:v>
                </c:pt>
                <c:pt idx="40">
                  <c:v>1.38</c:v>
                </c:pt>
                <c:pt idx="41">
                  <c:v>1.62</c:v>
                </c:pt>
                <c:pt idx="42">
                  <c:v>1.87</c:v>
                </c:pt>
                <c:pt idx="43">
                  <c:v>2.16</c:v>
                </c:pt>
                <c:pt idx="44">
                  <c:v>2.4300000000000002</c:v>
                </c:pt>
                <c:pt idx="45">
                  <c:v>2.65</c:v>
                </c:pt>
                <c:pt idx="46">
                  <c:v>2.79</c:v>
                </c:pt>
                <c:pt idx="47">
                  <c:v>2.87</c:v>
                </c:pt>
                <c:pt idx="48">
                  <c:v>2.93</c:v>
                </c:pt>
                <c:pt idx="49">
                  <c:v>2.99</c:v>
                </c:pt>
                <c:pt idx="50">
                  <c:v>3.06</c:v>
                </c:pt>
                <c:pt idx="51">
                  <c:v>3.18</c:v>
                </c:pt>
                <c:pt idx="52">
                  <c:v>3.35</c:v>
                </c:pt>
                <c:pt idx="53">
                  <c:v>3.56</c:v>
                </c:pt>
                <c:pt idx="54">
                  <c:v>3.83</c:v>
                </c:pt>
                <c:pt idx="55">
                  <c:v>4.12</c:v>
                </c:pt>
                <c:pt idx="56">
                  <c:v>4.41</c:v>
                </c:pt>
                <c:pt idx="57">
                  <c:v>4.66</c:v>
                </c:pt>
                <c:pt idx="58">
                  <c:v>4.83</c:v>
                </c:pt>
                <c:pt idx="59">
                  <c:v>4.9000000000000004</c:v>
                </c:pt>
                <c:pt idx="60">
                  <c:v>4.83</c:v>
                </c:pt>
                <c:pt idx="61">
                  <c:v>4.62</c:v>
                </c:pt>
                <c:pt idx="62">
                  <c:v>4.2699999999999996</c:v>
                </c:pt>
                <c:pt idx="63">
                  <c:v>3.81</c:v>
                </c:pt>
                <c:pt idx="64">
                  <c:v>3.28</c:v>
                </c:pt>
                <c:pt idx="65">
                  <c:v>2.72</c:v>
                </c:pt>
                <c:pt idx="66">
                  <c:v>2.17</c:v>
                </c:pt>
                <c:pt idx="67">
                  <c:v>1.67</c:v>
                </c:pt>
                <c:pt idx="68">
                  <c:v>1.24</c:v>
                </c:pt>
                <c:pt idx="69">
                  <c:v>0.9</c:v>
                </c:pt>
                <c:pt idx="70">
                  <c:v>0.65</c:v>
                </c:pt>
                <c:pt idx="71">
                  <c:v>0.47</c:v>
                </c:pt>
                <c:pt idx="72">
                  <c:v>0.34</c:v>
                </c:pt>
                <c:pt idx="73">
                  <c:v>0.24</c:v>
                </c:pt>
                <c:pt idx="74">
                  <c:v>0.18</c:v>
                </c:pt>
                <c:pt idx="75">
                  <c:v>0.13</c:v>
                </c:pt>
                <c:pt idx="76">
                  <c:v>0.09</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C-B56A-7F4D-A710-D901D032E42E}"/>
            </c:ext>
          </c:extLst>
        </c:ser>
        <c:ser>
          <c:idx val="125"/>
          <c:order val="125"/>
          <c:spPr>
            <a:ln w="19050" cap="rnd">
              <a:solidFill>
                <a:schemeClr val="accent2">
                  <a:shade val="5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[2]Feuil2!$L$134:$DH$134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0.38</c:v>
                </c:pt>
                <c:pt idx="35">
                  <c:v>0.46</c:v>
                </c:pt>
                <c:pt idx="36">
                  <c:v>0.57999999999999996</c:v>
                </c:pt>
                <c:pt idx="37">
                  <c:v>0.75</c:v>
                </c:pt>
                <c:pt idx="38">
                  <c:v>0.97</c:v>
                </c:pt>
                <c:pt idx="39">
                  <c:v>1.2</c:v>
                </c:pt>
                <c:pt idx="40">
                  <c:v>1.44</c:v>
                </c:pt>
                <c:pt idx="41">
                  <c:v>1.69</c:v>
                </c:pt>
                <c:pt idx="42">
                  <c:v>1.95</c:v>
                </c:pt>
                <c:pt idx="43">
                  <c:v>2.2400000000000002</c:v>
                </c:pt>
                <c:pt idx="44">
                  <c:v>2.5099999999999998</c:v>
                </c:pt>
                <c:pt idx="45">
                  <c:v>2.72</c:v>
                </c:pt>
                <c:pt idx="46">
                  <c:v>2.85</c:v>
                </c:pt>
                <c:pt idx="47">
                  <c:v>2.92</c:v>
                </c:pt>
                <c:pt idx="48">
                  <c:v>2.96</c:v>
                </c:pt>
                <c:pt idx="49">
                  <c:v>3</c:v>
                </c:pt>
                <c:pt idx="50">
                  <c:v>3.06</c:v>
                </c:pt>
                <c:pt idx="51">
                  <c:v>3.16</c:v>
                </c:pt>
                <c:pt idx="52">
                  <c:v>3.31</c:v>
                </c:pt>
                <c:pt idx="53">
                  <c:v>3.52</c:v>
                </c:pt>
                <c:pt idx="54">
                  <c:v>3.78</c:v>
                </c:pt>
                <c:pt idx="55">
                  <c:v>4.07</c:v>
                </c:pt>
                <c:pt idx="56">
                  <c:v>4.3600000000000003</c:v>
                </c:pt>
                <c:pt idx="57">
                  <c:v>4.62</c:v>
                </c:pt>
                <c:pt idx="58">
                  <c:v>4.8099999999999996</c:v>
                </c:pt>
                <c:pt idx="59">
                  <c:v>4.88</c:v>
                </c:pt>
                <c:pt idx="60">
                  <c:v>4.83</c:v>
                </c:pt>
                <c:pt idx="61">
                  <c:v>4.63</c:v>
                </c:pt>
                <c:pt idx="62">
                  <c:v>4.29</c:v>
                </c:pt>
                <c:pt idx="63">
                  <c:v>3.84</c:v>
                </c:pt>
                <c:pt idx="64">
                  <c:v>3.31</c:v>
                </c:pt>
                <c:pt idx="65">
                  <c:v>2.75</c:v>
                </c:pt>
                <c:pt idx="66">
                  <c:v>2.19</c:v>
                </c:pt>
                <c:pt idx="67">
                  <c:v>1.67</c:v>
                </c:pt>
                <c:pt idx="68">
                  <c:v>1.22</c:v>
                </c:pt>
                <c:pt idx="69">
                  <c:v>0.86</c:v>
                </c:pt>
                <c:pt idx="70">
                  <c:v>0.59</c:v>
                </c:pt>
                <c:pt idx="71">
                  <c:v>0.39</c:v>
                </c:pt>
                <c:pt idx="72">
                  <c:v>0.25</c:v>
                </c:pt>
                <c:pt idx="73">
                  <c:v>0.16</c:v>
                </c:pt>
                <c:pt idx="74">
                  <c:v>0.1</c:v>
                </c:pt>
                <c:pt idx="75">
                  <c:v>0.06</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D-B56A-7F4D-A710-D901D032E42E}"/>
            </c:ext>
          </c:extLst>
        </c:ser>
        <c:ser>
          <c:idx val="126"/>
          <c:order val="126"/>
          <c:spPr>
            <a:ln w="19050" cap="rnd">
              <a:solidFill>
                <a:schemeClr val="accent2">
                  <a:shade val="5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[2]Feuil2!$L$135:$DH$135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0.26</c:v>
                </c:pt>
                <c:pt idx="34">
                  <c:v>0.34</c:v>
                </c:pt>
                <c:pt idx="35">
                  <c:v>0.43</c:v>
                </c:pt>
                <c:pt idx="36">
                  <c:v>0.56000000000000005</c:v>
                </c:pt>
                <c:pt idx="37">
                  <c:v>0.74</c:v>
                </c:pt>
                <c:pt idx="38">
                  <c:v>0.96</c:v>
                </c:pt>
                <c:pt idx="39">
                  <c:v>1.21</c:v>
                </c:pt>
                <c:pt idx="40">
                  <c:v>1.46</c:v>
                </c:pt>
                <c:pt idx="41">
                  <c:v>1.72</c:v>
                </c:pt>
                <c:pt idx="42">
                  <c:v>2.02</c:v>
                </c:pt>
                <c:pt idx="43">
                  <c:v>2.35</c:v>
                </c:pt>
                <c:pt idx="44">
                  <c:v>2.66</c:v>
                </c:pt>
                <c:pt idx="45">
                  <c:v>2.91</c:v>
                </c:pt>
                <c:pt idx="46">
                  <c:v>3.07</c:v>
                </c:pt>
                <c:pt idx="47">
                  <c:v>3.16</c:v>
                </c:pt>
                <c:pt idx="48">
                  <c:v>3.2</c:v>
                </c:pt>
                <c:pt idx="49">
                  <c:v>3.24</c:v>
                </c:pt>
                <c:pt idx="50">
                  <c:v>3.29</c:v>
                </c:pt>
                <c:pt idx="51">
                  <c:v>3.38</c:v>
                </c:pt>
                <c:pt idx="52">
                  <c:v>3.52</c:v>
                </c:pt>
                <c:pt idx="53">
                  <c:v>3.72</c:v>
                </c:pt>
                <c:pt idx="54">
                  <c:v>3.97</c:v>
                </c:pt>
                <c:pt idx="55">
                  <c:v>4.24</c:v>
                </c:pt>
                <c:pt idx="56">
                  <c:v>4.5</c:v>
                </c:pt>
                <c:pt idx="57">
                  <c:v>4.71</c:v>
                </c:pt>
                <c:pt idx="58">
                  <c:v>4.83</c:v>
                </c:pt>
                <c:pt idx="59">
                  <c:v>4.84</c:v>
                </c:pt>
                <c:pt idx="60">
                  <c:v>4.7</c:v>
                </c:pt>
                <c:pt idx="61">
                  <c:v>4.41</c:v>
                </c:pt>
                <c:pt idx="62">
                  <c:v>4</c:v>
                </c:pt>
                <c:pt idx="63">
                  <c:v>3.48</c:v>
                </c:pt>
                <c:pt idx="64">
                  <c:v>2.92</c:v>
                </c:pt>
                <c:pt idx="65">
                  <c:v>2.35</c:v>
                </c:pt>
                <c:pt idx="66">
                  <c:v>1.82</c:v>
                </c:pt>
                <c:pt idx="67">
                  <c:v>1.37</c:v>
                </c:pt>
                <c:pt idx="68">
                  <c:v>1</c:v>
                </c:pt>
                <c:pt idx="69">
                  <c:v>0.71</c:v>
                </c:pt>
                <c:pt idx="70">
                  <c:v>0.51</c:v>
                </c:pt>
                <c:pt idx="71">
                  <c:v>0.37</c:v>
                </c:pt>
                <c:pt idx="72">
                  <c:v>0.27</c:v>
                </c:pt>
                <c:pt idx="73">
                  <c:v>0.2</c:v>
                </c:pt>
                <c:pt idx="74">
                  <c:v>0.15</c:v>
                </c:pt>
                <c:pt idx="75">
                  <c:v>0.1</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E-B56A-7F4D-A710-D901D032E42E}"/>
            </c:ext>
          </c:extLst>
        </c:ser>
        <c:ser>
          <c:idx val="127"/>
          <c:order val="127"/>
          <c:spPr>
            <a:ln w="19050" cap="rnd">
              <a:solidFill>
                <a:schemeClr val="accent2">
                  <a:shade val="5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[2]Feuil2!$L$136:$DH$136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0.22</c:v>
                </c:pt>
                <c:pt idx="33">
                  <c:v>0.3</c:v>
                </c:pt>
                <c:pt idx="34">
                  <c:v>0.38</c:v>
                </c:pt>
                <c:pt idx="35">
                  <c:v>0.46</c:v>
                </c:pt>
                <c:pt idx="36">
                  <c:v>0.59</c:v>
                </c:pt>
                <c:pt idx="37">
                  <c:v>0.77</c:v>
                </c:pt>
                <c:pt idx="38">
                  <c:v>1.01</c:v>
                </c:pt>
                <c:pt idx="39">
                  <c:v>1.27</c:v>
                </c:pt>
                <c:pt idx="40">
                  <c:v>1.53</c:v>
                </c:pt>
                <c:pt idx="41">
                  <c:v>1.81</c:v>
                </c:pt>
                <c:pt idx="42">
                  <c:v>2.11</c:v>
                </c:pt>
                <c:pt idx="43">
                  <c:v>2.44</c:v>
                </c:pt>
                <c:pt idx="44">
                  <c:v>2.74</c:v>
                </c:pt>
                <c:pt idx="45">
                  <c:v>2.98</c:v>
                </c:pt>
                <c:pt idx="46">
                  <c:v>3.13</c:v>
                </c:pt>
                <c:pt idx="47">
                  <c:v>3.2</c:v>
                </c:pt>
                <c:pt idx="48">
                  <c:v>3.24</c:v>
                </c:pt>
                <c:pt idx="49">
                  <c:v>3.26</c:v>
                </c:pt>
                <c:pt idx="50">
                  <c:v>3.3</c:v>
                </c:pt>
                <c:pt idx="51">
                  <c:v>3.37</c:v>
                </c:pt>
                <c:pt idx="52">
                  <c:v>3.5</c:v>
                </c:pt>
                <c:pt idx="53">
                  <c:v>3.68</c:v>
                </c:pt>
                <c:pt idx="54">
                  <c:v>3.9</c:v>
                </c:pt>
                <c:pt idx="55">
                  <c:v>4.1500000000000004</c:v>
                </c:pt>
                <c:pt idx="56">
                  <c:v>4.38</c:v>
                </c:pt>
                <c:pt idx="57">
                  <c:v>4.58</c:v>
                </c:pt>
                <c:pt idx="58">
                  <c:v>4.6900000000000004</c:v>
                </c:pt>
                <c:pt idx="59">
                  <c:v>4.6900000000000004</c:v>
                </c:pt>
                <c:pt idx="60">
                  <c:v>4.55</c:v>
                </c:pt>
                <c:pt idx="61">
                  <c:v>4.28</c:v>
                </c:pt>
                <c:pt idx="62">
                  <c:v>3.89</c:v>
                </c:pt>
                <c:pt idx="63">
                  <c:v>3.41</c:v>
                </c:pt>
                <c:pt idx="64">
                  <c:v>2.88</c:v>
                </c:pt>
                <c:pt idx="65">
                  <c:v>2.34</c:v>
                </c:pt>
                <c:pt idx="66">
                  <c:v>1.83</c:v>
                </c:pt>
                <c:pt idx="67">
                  <c:v>1.38</c:v>
                </c:pt>
                <c:pt idx="68">
                  <c:v>1.01</c:v>
                </c:pt>
                <c:pt idx="69">
                  <c:v>0.72</c:v>
                </c:pt>
                <c:pt idx="70">
                  <c:v>0.51</c:v>
                </c:pt>
                <c:pt idx="71">
                  <c:v>0.37</c:v>
                </c:pt>
                <c:pt idx="72">
                  <c:v>0.28000000000000003</c:v>
                </c:pt>
                <c:pt idx="73">
                  <c:v>0.21</c:v>
                </c:pt>
                <c:pt idx="74">
                  <c:v>0.17</c:v>
                </c:pt>
                <c:pt idx="75">
                  <c:v>0.13</c:v>
                </c:pt>
                <c:pt idx="76">
                  <c:v>0.11</c:v>
                </c:pt>
                <c:pt idx="77">
                  <c:v>0.08</c:v>
                </c:pt>
                <c:pt idx="78">
                  <c:v>0.03</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7F-B56A-7F4D-A710-D901D032E42E}"/>
            </c:ext>
          </c:extLst>
        </c:ser>
        <c:ser>
          <c:idx val="128"/>
          <c:order val="128"/>
          <c:spPr>
            <a:ln w="19050" cap="rnd">
              <a:solidFill>
                <a:schemeClr val="accent2">
                  <a:shade val="5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[2]Feuil2!$L$137:$DH$137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7.0000000000000007E-2</c:v>
                </c:pt>
                <c:pt idx="31">
                  <c:v>0.15</c:v>
                </c:pt>
                <c:pt idx="32">
                  <c:v>0.24</c:v>
                </c:pt>
                <c:pt idx="33">
                  <c:v>0.33</c:v>
                </c:pt>
                <c:pt idx="34">
                  <c:v>0.4</c:v>
                </c:pt>
                <c:pt idx="35">
                  <c:v>0.49</c:v>
                </c:pt>
                <c:pt idx="36">
                  <c:v>0.62</c:v>
                </c:pt>
                <c:pt idx="37">
                  <c:v>0.81</c:v>
                </c:pt>
                <c:pt idx="38">
                  <c:v>1.04</c:v>
                </c:pt>
                <c:pt idx="39">
                  <c:v>1.3</c:v>
                </c:pt>
                <c:pt idx="40">
                  <c:v>1.57</c:v>
                </c:pt>
                <c:pt idx="41">
                  <c:v>1.83</c:v>
                </c:pt>
                <c:pt idx="42">
                  <c:v>2.12</c:v>
                </c:pt>
                <c:pt idx="43">
                  <c:v>2.42</c:v>
                </c:pt>
                <c:pt idx="44">
                  <c:v>2.7</c:v>
                </c:pt>
                <c:pt idx="45">
                  <c:v>2.91</c:v>
                </c:pt>
                <c:pt idx="46">
                  <c:v>3.02</c:v>
                </c:pt>
                <c:pt idx="47">
                  <c:v>3.06</c:v>
                </c:pt>
                <c:pt idx="48">
                  <c:v>3.07</c:v>
                </c:pt>
                <c:pt idx="49">
                  <c:v>3.07</c:v>
                </c:pt>
                <c:pt idx="50">
                  <c:v>3.09</c:v>
                </c:pt>
                <c:pt idx="51">
                  <c:v>3.14</c:v>
                </c:pt>
                <c:pt idx="52">
                  <c:v>3.25</c:v>
                </c:pt>
                <c:pt idx="53">
                  <c:v>3.41</c:v>
                </c:pt>
                <c:pt idx="54">
                  <c:v>3.62</c:v>
                </c:pt>
                <c:pt idx="55">
                  <c:v>3.86</c:v>
                </c:pt>
                <c:pt idx="56">
                  <c:v>4.0999999999999996</c:v>
                </c:pt>
                <c:pt idx="57">
                  <c:v>4.3099999999999996</c:v>
                </c:pt>
                <c:pt idx="58">
                  <c:v>4.46</c:v>
                </c:pt>
                <c:pt idx="59">
                  <c:v>4.5199999999999996</c:v>
                </c:pt>
                <c:pt idx="60">
                  <c:v>4.46</c:v>
                </c:pt>
                <c:pt idx="61">
                  <c:v>4.29</c:v>
                </c:pt>
                <c:pt idx="62">
                  <c:v>4</c:v>
                </c:pt>
                <c:pt idx="63">
                  <c:v>3.62</c:v>
                </c:pt>
                <c:pt idx="64">
                  <c:v>3.17</c:v>
                </c:pt>
                <c:pt idx="65">
                  <c:v>2.69</c:v>
                </c:pt>
                <c:pt idx="66">
                  <c:v>2.21</c:v>
                </c:pt>
                <c:pt idx="67">
                  <c:v>1.77</c:v>
                </c:pt>
                <c:pt idx="68">
                  <c:v>1.38</c:v>
                </c:pt>
                <c:pt idx="69">
                  <c:v>1.05</c:v>
                </c:pt>
                <c:pt idx="70">
                  <c:v>0.78</c:v>
                </c:pt>
                <c:pt idx="71">
                  <c:v>0.56999999999999995</c:v>
                </c:pt>
                <c:pt idx="72">
                  <c:v>0.41</c:v>
                </c:pt>
                <c:pt idx="73">
                  <c:v>0.28999999999999998</c:v>
                </c:pt>
                <c:pt idx="74">
                  <c:v>0.19</c:v>
                </c:pt>
                <c:pt idx="75">
                  <c:v>0.12</c:v>
                </c:pt>
                <c:pt idx="76">
                  <c:v>0.06</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0-B56A-7F4D-A710-D901D032E42E}"/>
            </c:ext>
          </c:extLst>
        </c:ser>
        <c:ser>
          <c:idx val="129"/>
          <c:order val="129"/>
          <c:spPr>
            <a:ln w="19050" cap="rnd">
              <a:solidFill>
                <a:schemeClr val="accent2">
                  <a:shade val="4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[2]Feuil2!$L$138:$DH$138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0.28999999999999998</c:v>
                </c:pt>
                <c:pt idx="34">
                  <c:v>0.36</c:v>
                </c:pt>
                <c:pt idx="35">
                  <c:v>0.44</c:v>
                </c:pt>
                <c:pt idx="36">
                  <c:v>0.56000000000000005</c:v>
                </c:pt>
                <c:pt idx="37">
                  <c:v>0.73</c:v>
                </c:pt>
                <c:pt idx="38">
                  <c:v>0.95</c:v>
                </c:pt>
                <c:pt idx="39">
                  <c:v>1.19</c:v>
                </c:pt>
                <c:pt idx="40">
                  <c:v>1.43</c:v>
                </c:pt>
                <c:pt idx="41">
                  <c:v>1.69</c:v>
                </c:pt>
                <c:pt idx="42">
                  <c:v>1.97</c:v>
                </c:pt>
                <c:pt idx="43">
                  <c:v>2.2799999999999998</c:v>
                </c:pt>
                <c:pt idx="44">
                  <c:v>2.57</c:v>
                </c:pt>
                <c:pt idx="45">
                  <c:v>2.81</c:v>
                </c:pt>
                <c:pt idx="46">
                  <c:v>2.95</c:v>
                </c:pt>
                <c:pt idx="47">
                  <c:v>3.03</c:v>
                </c:pt>
                <c:pt idx="48">
                  <c:v>3.08</c:v>
                </c:pt>
                <c:pt idx="49">
                  <c:v>3.11</c:v>
                </c:pt>
                <c:pt idx="50">
                  <c:v>3.17</c:v>
                </c:pt>
                <c:pt idx="51">
                  <c:v>3.27</c:v>
                </c:pt>
                <c:pt idx="52">
                  <c:v>3.42</c:v>
                </c:pt>
                <c:pt idx="53">
                  <c:v>3.63</c:v>
                </c:pt>
                <c:pt idx="54">
                  <c:v>3.88</c:v>
                </c:pt>
                <c:pt idx="55">
                  <c:v>4.17</c:v>
                </c:pt>
                <c:pt idx="56">
                  <c:v>4.46</c:v>
                </c:pt>
                <c:pt idx="57">
                  <c:v>4.7</c:v>
                </c:pt>
                <c:pt idx="58">
                  <c:v>4.87</c:v>
                </c:pt>
                <c:pt idx="59">
                  <c:v>4.92</c:v>
                </c:pt>
                <c:pt idx="60">
                  <c:v>4.84</c:v>
                </c:pt>
                <c:pt idx="61">
                  <c:v>4.5999999999999996</c:v>
                </c:pt>
                <c:pt idx="62">
                  <c:v>4.22</c:v>
                </c:pt>
                <c:pt idx="63">
                  <c:v>3.73</c:v>
                </c:pt>
                <c:pt idx="64">
                  <c:v>3.17</c:v>
                </c:pt>
                <c:pt idx="65">
                  <c:v>2.59</c:v>
                </c:pt>
                <c:pt idx="66">
                  <c:v>2.02</c:v>
                </c:pt>
                <c:pt idx="67">
                  <c:v>1.51</c:v>
                </c:pt>
                <c:pt idx="68">
                  <c:v>1.08</c:v>
                </c:pt>
                <c:pt idx="69">
                  <c:v>0.74</c:v>
                </c:pt>
                <c:pt idx="70">
                  <c:v>0.49</c:v>
                </c:pt>
                <c:pt idx="71">
                  <c:v>0.32</c:v>
                </c:pt>
                <c:pt idx="72">
                  <c:v>0.2</c:v>
                </c:pt>
                <c:pt idx="73">
                  <c:v>0.13</c:v>
                </c:pt>
                <c:pt idx="74">
                  <c:v>0.08</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1-B56A-7F4D-A710-D901D032E42E}"/>
            </c:ext>
          </c:extLst>
        </c:ser>
        <c:ser>
          <c:idx val="130"/>
          <c:order val="130"/>
          <c:spPr>
            <a:ln w="19050" cap="rnd">
              <a:solidFill>
                <a:schemeClr val="accent2">
                  <a:shade val="4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[2]Feuil2!$L$139:$DH$139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0.26</c:v>
                </c:pt>
                <c:pt idx="34">
                  <c:v>0.34</c:v>
                </c:pt>
                <c:pt idx="35">
                  <c:v>0.43</c:v>
                </c:pt>
                <c:pt idx="36">
                  <c:v>0.55000000000000004</c:v>
                </c:pt>
                <c:pt idx="37">
                  <c:v>0.72</c:v>
                </c:pt>
                <c:pt idx="38">
                  <c:v>0.94</c:v>
                </c:pt>
                <c:pt idx="39">
                  <c:v>1.18</c:v>
                </c:pt>
                <c:pt idx="40">
                  <c:v>1.42</c:v>
                </c:pt>
                <c:pt idx="41">
                  <c:v>1.67</c:v>
                </c:pt>
                <c:pt idx="42">
                  <c:v>1.95</c:v>
                </c:pt>
                <c:pt idx="43">
                  <c:v>2.2599999999999998</c:v>
                </c:pt>
                <c:pt idx="44">
                  <c:v>2.57</c:v>
                </c:pt>
                <c:pt idx="45">
                  <c:v>2.8</c:v>
                </c:pt>
                <c:pt idx="46">
                  <c:v>2.96</c:v>
                </c:pt>
                <c:pt idx="47">
                  <c:v>3.04</c:v>
                </c:pt>
                <c:pt idx="48">
                  <c:v>3.09</c:v>
                </c:pt>
                <c:pt idx="49">
                  <c:v>3.13</c:v>
                </c:pt>
                <c:pt idx="50">
                  <c:v>3.19</c:v>
                </c:pt>
                <c:pt idx="51">
                  <c:v>3.29</c:v>
                </c:pt>
                <c:pt idx="52">
                  <c:v>3.44</c:v>
                </c:pt>
                <c:pt idx="53">
                  <c:v>3.65</c:v>
                </c:pt>
                <c:pt idx="54">
                  <c:v>3.91</c:v>
                </c:pt>
                <c:pt idx="55">
                  <c:v>4.1900000000000004</c:v>
                </c:pt>
                <c:pt idx="56">
                  <c:v>4.47</c:v>
                </c:pt>
                <c:pt idx="57">
                  <c:v>4.71</c:v>
                </c:pt>
                <c:pt idx="58">
                  <c:v>4.87</c:v>
                </c:pt>
                <c:pt idx="59">
                  <c:v>4.9000000000000004</c:v>
                </c:pt>
                <c:pt idx="60">
                  <c:v>4.8</c:v>
                </c:pt>
                <c:pt idx="61">
                  <c:v>4.55</c:v>
                </c:pt>
                <c:pt idx="62">
                  <c:v>4.17</c:v>
                </c:pt>
                <c:pt idx="63">
                  <c:v>3.67</c:v>
                </c:pt>
                <c:pt idx="64">
                  <c:v>3.12</c:v>
                </c:pt>
                <c:pt idx="65">
                  <c:v>2.54</c:v>
                </c:pt>
                <c:pt idx="66">
                  <c:v>1.98</c:v>
                </c:pt>
                <c:pt idx="67">
                  <c:v>1.49</c:v>
                </c:pt>
                <c:pt idx="68">
                  <c:v>1.07</c:v>
                </c:pt>
                <c:pt idx="69">
                  <c:v>0.75</c:v>
                </c:pt>
                <c:pt idx="70">
                  <c:v>0.51</c:v>
                </c:pt>
                <c:pt idx="71">
                  <c:v>0.35</c:v>
                </c:pt>
                <c:pt idx="72">
                  <c:v>0.24</c:v>
                </c:pt>
                <c:pt idx="73">
                  <c:v>0.17</c:v>
                </c:pt>
                <c:pt idx="74">
                  <c:v>0.13</c:v>
                </c:pt>
                <c:pt idx="75">
                  <c:v>0.11</c:v>
                </c:pt>
                <c:pt idx="76">
                  <c:v>0.09</c:v>
                </c:pt>
                <c:pt idx="77">
                  <c:v>0.06</c:v>
                </c:pt>
                <c:pt idx="78">
                  <c:v>0.03</c:v>
                </c:pt>
                <c:pt idx="79">
                  <c:v>0.02</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2-B56A-7F4D-A710-D901D032E42E}"/>
            </c:ext>
          </c:extLst>
        </c:ser>
        <c:ser>
          <c:idx val="131"/>
          <c:order val="131"/>
          <c:spPr>
            <a:ln w="19050" cap="rnd">
              <a:solidFill>
                <a:schemeClr val="accent2">
                  <a:shade val="4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[2]Feuil2!$L$140:$DH$140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0.21</c:v>
                </c:pt>
                <c:pt idx="33">
                  <c:v>0.28999999999999998</c:v>
                </c:pt>
                <c:pt idx="34">
                  <c:v>0.36</c:v>
                </c:pt>
                <c:pt idx="35">
                  <c:v>0.45</c:v>
                </c:pt>
                <c:pt idx="36">
                  <c:v>0.56000000000000005</c:v>
                </c:pt>
                <c:pt idx="37">
                  <c:v>0.73</c:v>
                </c:pt>
                <c:pt idx="38">
                  <c:v>0.94</c:v>
                </c:pt>
                <c:pt idx="39">
                  <c:v>1.17</c:v>
                </c:pt>
                <c:pt idx="40">
                  <c:v>1.4</c:v>
                </c:pt>
                <c:pt idx="41">
                  <c:v>1.64</c:v>
                </c:pt>
                <c:pt idx="42">
                  <c:v>1.9</c:v>
                </c:pt>
                <c:pt idx="43">
                  <c:v>2.1800000000000002</c:v>
                </c:pt>
                <c:pt idx="44">
                  <c:v>2.44</c:v>
                </c:pt>
                <c:pt idx="45">
                  <c:v>2.64</c:v>
                </c:pt>
                <c:pt idx="46">
                  <c:v>2.77</c:v>
                </c:pt>
                <c:pt idx="47">
                  <c:v>2.83</c:v>
                </c:pt>
                <c:pt idx="48">
                  <c:v>2.88</c:v>
                </c:pt>
                <c:pt idx="49">
                  <c:v>2.92</c:v>
                </c:pt>
                <c:pt idx="50">
                  <c:v>2.98</c:v>
                </c:pt>
                <c:pt idx="51">
                  <c:v>3.08</c:v>
                </c:pt>
                <c:pt idx="52">
                  <c:v>3.23</c:v>
                </c:pt>
                <c:pt idx="53">
                  <c:v>3.44</c:v>
                </c:pt>
                <c:pt idx="54">
                  <c:v>3.69</c:v>
                </c:pt>
                <c:pt idx="55">
                  <c:v>3.97</c:v>
                </c:pt>
                <c:pt idx="56">
                  <c:v>4.25</c:v>
                </c:pt>
                <c:pt idx="57">
                  <c:v>4.49</c:v>
                </c:pt>
                <c:pt idx="58">
                  <c:v>4.67</c:v>
                </c:pt>
                <c:pt idx="59">
                  <c:v>4.75</c:v>
                </c:pt>
                <c:pt idx="60">
                  <c:v>4.71</c:v>
                </c:pt>
                <c:pt idx="61">
                  <c:v>4.53</c:v>
                </c:pt>
                <c:pt idx="62">
                  <c:v>4.2300000000000004</c:v>
                </c:pt>
                <c:pt idx="63">
                  <c:v>3.82</c:v>
                </c:pt>
                <c:pt idx="64">
                  <c:v>3.34</c:v>
                </c:pt>
                <c:pt idx="65">
                  <c:v>2.83</c:v>
                </c:pt>
                <c:pt idx="66">
                  <c:v>2.3199999999999998</c:v>
                </c:pt>
                <c:pt idx="67">
                  <c:v>1.85</c:v>
                </c:pt>
                <c:pt idx="68">
                  <c:v>1.44</c:v>
                </c:pt>
                <c:pt idx="69">
                  <c:v>1.1000000000000001</c:v>
                </c:pt>
                <c:pt idx="70">
                  <c:v>0.83</c:v>
                </c:pt>
                <c:pt idx="71">
                  <c:v>0.62</c:v>
                </c:pt>
                <c:pt idx="72">
                  <c:v>0.45</c:v>
                </c:pt>
                <c:pt idx="73">
                  <c:v>0.33</c:v>
                </c:pt>
                <c:pt idx="74">
                  <c:v>0.23</c:v>
                </c:pt>
                <c:pt idx="75">
                  <c:v>0.16</c:v>
                </c:pt>
                <c:pt idx="76">
                  <c:v>0.11</c:v>
                </c:pt>
                <c:pt idx="77">
                  <c:v>7.0000000000000007E-2</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3-B56A-7F4D-A710-D901D032E42E}"/>
            </c:ext>
          </c:extLst>
        </c:ser>
        <c:ser>
          <c:idx val="132"/>
          <c:order val="132"/>
          <c:spPr>
            <a:ln w="19050" cap="rnd">
              <a:solidFill>
                <a:schemeClr val="accent2">
                  <a:shade val="4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[2]Feuil2!$L$141:$DH$141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c:v>
                </c:pt>
                <c:pt idx="32">
                  <c:v>0.19</c:v>
                </c:pt>
                <c:pt idx="33">
                  <c:v>0.27</c:v>
                </c:pt>
                <c:pt idx="34">
                  <c:v>0.35</c:v>
                </c:pt>
                <c:pt idx="35">
                  <c:v>0.43</c:v>
                </c:pt>
                <c:pt idx="36">
                  <c:v>0.55000000000000004</c:v>
                </c:pt>
                <c:pt idx="37">
                  <c:v>0.72</c:v>
                </c:pt>
                <c:pt idx="38">
                  <c:v>0.93</c:v>
                </c:pt>
                <c:pt idx="39">
                  <c:v>1.1599999999999999</c:v>
                </c:pt>
                <c:pt idx="40">
                  <c:v>1.39</c:v>
                </c:pt>
                <c:pt idx="41">
                  <c:v>1.63</c:v>
                </c:pt>
                <c:pt idx="42">
                  <c:v>1.9</c:v>
                </c:pt>
                <c:pt idx="43">
                  <c:v>2.19</c:v>
                </c:pt>
                <c:pt idx="44">
                  <c:v>2.4700000000000002</c:v>
                </c:pt>
                <c:pt idx="45">
                  <c:v>2.68</c:v>
                </c:pt>
                <c:pt idx="46">
                  <c:v>2.81</c:v>
                </c:pt>
                <c:pt idx="47">
                  <c:v>2.87</c:v>
                </c:pt>
                <c:pt idx="48">
                  <c:v>2.91</c:v>
                </c:pt>
                <c:pt idx="49">
                  <c:v>2.95</c:v>
                </c:pt>
                <c:pt idx="50">
                  <c:v>3.01</c:v>
                </c:pt>
                <c:pt idx="51">
                  <c:v>3.11</c:v>
                </c:pt>
                <c:pt idx="52">
                  <c:v>3.27</c:v>
                </c:pt>
                <c:pt idx="53">
                  <c:v>3.49</c:v>
                </c:pt>
                <c:pt idx="54">
                  <c:v>3.76</c:v>
                </c:pt>
                <c:pt idx="55">
                  <c:v>4.0599999999999996</c:v>
                </c:pt>
                <c:pt idx="56">
                  <c:v>4.3600000000000003</c:v>
                </c:pt>
                <c:pt idx="57">
                  <c:v>4.63</c:v>
                </c:pt>
                <c:pt idx="58">
                  <c:v>4.82</c:v>
                </c:pt>
                <c:pt idx="59">
                  <c:v>4.9000000000000004</c:v>
                </c:pt>
                <c:pt idx="60">
                  <c:v>4.84</c:v>
                </c:pt>
                <c:pt idx="61">
                  <c:v>4.63</c:v>
                </c:pt>
                <c:pt idx="62">
                  <c:v>4.29</c:v>
                </c:pt>
                <c:pt idx="63">
                  <c:v>3.83</c:v>
                </c:pt>
                <c:pt idx="64">
                  <c:v>3.31</c:v>
                </c:pt>
                <c:pt idx="65">
                  <c:v>2.76</c:v>
                </c:pt>
                <c:pt idx="66">
                  <c:v>2.23</c:v>
                </c:pt>
                <c:pt idx="67">
                  <c:v>1.74</c:v>
                </c:pt>
                <c:pt idx="68">
                  <c:v>1.32</c:v>
                </c:pt>
                <c:pt idx="69">
                  <c:v>0.98</c:v>
                </c:pt>
                <c:pt idx="70">
                  <c:v>0.72</c:v>
                </c:pt>
                <c:pt idx="71">
                  <c:v>0.52</c:v>
                </c:pt>
                <c:pt idx="72">
                  <c:v>0.37</c:v>
                </c:pt>
                <c:pt idx="73">
                  <c:v>0.26</c:v>
                </c:pt>
                <c:pt idx="74">
                  <c:v>0.17</c:v>
                </c:pt>
                <c:pt idx="75">
                  <c:v>0.1</c:v>
                </c:pt>
                <c:pt idx="76">
                  <c:v>0.03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4-B56A-7F4D-A710-D901D032E42E}"/>
            </c:ext>
          </c:extLst>
        </c:ser>
        <c:ser>
          <c:idx val="133"/>
          <c:order val="133"/>
          <c:spPr>
            <a:ln w="19050" cap="rnd">
              <a:solidFill>
                <a:schemeClr val="accent2">
                  <a:shade val="4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[2]Feuil2!$L$142:$DH$142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0.35</c:v>
                </c:pt>
                <c:pt idx="35">
                  <c:v>0.43</c:v>
                </c:pt>
                <c:pt idx="36">
                  <c:v>0.54</c:v>
                </c:pt>
                <c:pt idx="37">
                  <c:v>0.71</c:v>
                </c:pt>
                <c:pt idx="38">
                  <c:v>0.91</c:v>
                </c:pt>
                <c:pt idx="39">
                  <c:v>1.1299999999999999</c:v>
                </c:pt>
                <c:pt idx="40">
                  <c:v>1.36</c:v>
                </c:pt>
                <c:pt idx="41">
                  <c:v>1.59</c:v>
                </c:pt>
                <c:pt idx="42">
                  <c:v>1.84</c:v>
                </c:pt>
                <c:pt idx="43">
                  <c:v>2.12</c:v>
                </c:pt>
                <c:pt idx="44">
                  <c:v>2.38</c:v>
                </c:pt>
                <c:pt idx="45">
                  <c:v>2.59</c:v>
                </c:pt>
                <c:pt idx="46">
                  <c:v>2.71</c:v>
                </c:pt>
                <c:pt idx="47">
                  <c:v>2.78</c:v>
                </c:pt>
                <c:pt idx="48">
                  <c:v>2.83</c:v>
                </c:pt>
                <c:pt idx="49">
                  <c:v>2.87</c:v>
                </c:pt>
                <c:pt idx="50">
                  <c:v>2.93</c:v>
                </c:pt>
                <c:pt idx="51">
                  <c:v>3.03</c:v>
                </c:pt>
                <c:pt idx="52">
                  <c:v>3.19</c:v>
                </c:pt>
                <c:pt idx="53">
                  <c:v>3.4</c:v>
                </c:pt>
                <c:pt idx="54">
                  <c:v>3.66</c:v>
                </c:pt>
                <c:pt idx="55">
                  <c:v>3.96</c:v>
                </c:pt>
                <c:pt idx="56">
                  <c:v>4.26</c:v>
                </c:pt>
                <c:pt idx="57">
                  <c:v>4.53</c:v>
                </c:pt>
                <c:pt idx="58">
                  <c:v>4.74</c:v>
                </c:pt>
                <c:pt idx="59">
                  <c:v>4.8499999999999996</c:v>
                </c:pt>
                <c:pt idx="60">
                  <c:v>4.82</c:v>
                </c:pt>
                <c:pt idx="61">
                  <c:v>4.66</c:v>
                </c:pt>
                <c:pt idx="62">
                  <c:v>4.37</c:v>
                </c:pt>
                <c:pt idx="63">
                  <c:v>3.95</c:v>
                </c:pt>
                <c:pt idx="64">
                  <c:v>3.46</c:v>
                </c:pt>
                <c:pt idx="65">
                  <c:v>2.93</c:v>
                </c:pt>
                <c:pt idx="66">
                  <c:v>2.4</c:v>
                </c:pt>
                <c:pt idx="67">
                  <c:v>1.9</c:v>
                </c:pt>
                <c:pt idx="68">
                  <c:v>1.47</c:v>
                </c:pt>
                <c:pt idx="69">
                  <c:v>1.1100000000000001</c:v>
                </c:pt>
                <c:pt idx="70">
                  <c:v>0.82</c:v>
                </c:pt>
                <c:pt idx="71">
                  <c:v>0.6</c:v>
                </c:pt>
                <c:pt idx="72">
                  <c:v>0.44</c:v>
                </c:pt>
                <c:pt idx="73">
                  <c:v>0.31</c:v>
                </c:pt>
                <c:pt idx="74">
                  <c:v>0.22</c:v>
                </c:pt>
                <c:pt idx="75">
                  <c:v>0.15</c:v>
                </c:pt>
                <c:pt idx="76">
                  <c:v>0.1</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5-B56A-7F4D-A710-D901D032E42E}"/>
            </c:ext>
          </c:extLst>
        </c:ser>
        <c:ser>
          <c:idx val="134"/>
          <c:order val="134"/>
          <c:spPr>
            <a:ln w="19050" cap="rnd">
              <a:solidFill>
                <a:schemeClr val="accent2">
                  <a:shade val="4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[2]Feuil2!$L$143:$DH$143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0.25</c:v>
                </c:pt>
                <c:pt idx="34">
                  <c:v>0.33</c:v>
                </c:pt>
                <c:pt idx="35">
                  <c:v>0.41</c:v>
                </c:pt>
                <c:pt idx="36">
                  <c:v>0.53</c:v>
                </c:pt>
                <c:pt idx="37">
                  <c:v>0.69</c:v>
                </c:pt>
                <c:pt idx="38">
                  <c:v>0.89</c:v>
                </c:pt>
                <c:pt idx="39">
                  <c:v>1.1100000000000001</c:v>
                </c:pt>
                <c:pt idx="40">
                  <c:v>1.33</c:v>
                </c:pt>
                <c:pt idx="41">
                  <c:v>1.56</c:v>
                </c:pt>
                <c:pt idx="42">
                  <c:v>1.81</c:v>
                </c:pt>
                <c:pt idx="43">
                  <c:v>2.09</c:v>
                </c:pt>
                <c:pt idx="44">
                  <c:v>2.36</c:v>
                </c:pt>
                <c:pt idx="45">
                  <c:v>2.57</c:v>
                </c:pt>
                <c:pt idx="46">
                  <c:v>2.69</c:v>
                </c:pt>
                <c:pt idx="47">
                  <c:v>2.76</c:v>
                </c:pt>
                <c:pt idx="48">
                  <c:v>2.8</c:v>
                </c:pt>
                <c:pt idx="49">
                  <c:v>2.83</c:v>
                </c:pt>
                <c:pt idx="50">
                  <c:v>2.89</c:v>
                </c:pt>
                <c:pt idx="51">
                  <c:v>2.98</c:v>
                </c:pt>
                <c:pt idx="52">
                  <c:v>3.14</c:v>
                </c:pt>
                <c:pt idx="53">
                  <c:v>3.35</c:v>
                </c:pt>
                <c:pt idx="54">
                  <c:v>3.63</c:v>
                </c:pt>
                <c:pt idx="55">
                  <c:v>3.94</c:v>
                </c:pt>
                <c:pt idx="56">
                  <c:v>4.26</c:v>
                </c:pt>
                <c:pt idx="57">
                  <c:v>4.5599999999999996</c:v>
                </c:pt>
                <c:pt idx="58">
                  <c:v>4.79</c:v>
                </c:pt>
                <c:pt idx="59">
                  <c:v>4.92</c:v>
                </c:pt>
                <c:pt idx="60">
                  <c:v>4.91</c:v>
                </c:pt>
                <c:pt idx="61">
                  <c:v>4.75</c:v>
                </c:pt>
                <c:pt idx="62">
                  <c:v>4.4400000000000004</c:v>
                </c:pt>
                <c:pt idx="63">
                  <c:v>4.01</c:v>
                </c:pt>
                <c:pt idx="64">
                  <c:v>3.49</c:v>
                </c:pt>
                <c:pt idx="65">
                  <c:v>2.93</c:v>
                </c:pt>
                <c:pt idx="66">
                  <c:v>2.39</c:v>
                </c:pt>
                <c:pt idx="67">
                  <c:v>1.88</c:v>
                </c:pt>
                <c:pt idx="68">
                  <c:v>1.45</c:v>
                </c:pt>
                <c:pt idx="69">
                  <c:v>1.1000000000000001</c:v>
                </c:pt>
                <c:pt idx="70">
                  <c:v>0.83</c:v>
                </c:pt>
                <c:pt idx="71">
                  <c:v>0.63</c:v>
                </c:pt>
                <c:pt idx="72">
                  <c:v>0.48</c:v>
                </c:pt>
                <c:pt idx="73">
                  <c:v>0.36</c:v>
                </c:pt>
                <c:pt idx="74">
                  <c:v>0.26</c:v>
                </c:pt>
                <c:pt idx="75">
                  <c:v>0.18</c:v>
                </c:pt>
                <c:pt idx="76">
                  <c:v>0.12</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6-B56A-7F4D-A710-D901D032E42E}"/>
            </c:ext>
          </c:extLst>
        </c:ser>
        <c:ser>
          <c:idx val="135"/>
          <c:order val="135"/>
          <c:spPr>
            <a:ln w="19050" cap="rnd">
              <a:solidFill>
                <a:schemeClr val="accent2">
                  <a:shade val="4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[2]Feuil2!$L$144:$DH$144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0.11</c:v>
                </c:pt>
                <c:pt idx="32">
                  <c:v>0.2</c:v>
                </c:pt>
                <c:pt idx="33">
                  <c:v>0.28000000000000003</c:v>
                </c:pt>
                <c:pt idx="34">
                  <c:v>0.35</c:v>
                </c:pt>
                <c:pt idx="35">
                  <c:v>0.44</c:v>
                </c:pt>
                <c:pt idx="36">
                  <c:v>0.56000000000000005</c:v>
                </c:pt>
                <c:pt idx="37">
                  <c:v>0.73</c:v>
                </c:pt>
                <c:pt idx="38">
                  <c:v>0.96</c:v>
                </c:pt>
                <c:pt idx="39">
                  <c:v>1.2</c:v>
                </c:pt>
                <c:pt idx="40">
                  <c:v>1.45</c:v>
                </c:pt>
                <c:pt idx="41">
                  <c:v>1.71</c:v>
                </c:pt>
                <c:pt idx="42">
                  <c:v>2</c:v>
                </c:pt>
                <c:pt idx="43">
                  <c:v>2.31</c:v>
                </c:pt>
                <c:pt idx="44">
                  <c:v>2.62</c:v>
                </c:pt>
                <c:pt idx="45">
                  <c:v>2.85</c:v>
                </c:pt>
                <c:pt idx="46">
                  <c:v>3</c:v>
                </c:pt>
                <c:pt idx="47">
                  <c:v>3.09</c:v>
                </c:pt>
                <c:pt idx="48">
                  <c:v>3.14</c:v>
                </c:pt>
                <c:pt idx="49">
                  <c:v>3.18</c:v>
                </c:pt>
                <c:pt idx="50">
                  <c:v>3.24</c:v>
                </c:pt>
                <c:pt idx="51">
                  <c:v>3.33</c:v>
                </c:pt>
                <c:pt idx="52">
                  <c:v>3.48</c:v>
                </c:pt>
                <c:pt idx="53">
                  <c:v>3.69</c:v>
                </c:pt>
                <c:pt idx="54">
                  <c:v>3.94</c:v>
                </c:pt>
                <c:pt idx="55">
                  <c:v>4.21</c:v>
                </c:pt>
                <c:pt idx="56">
                  <c:v>4.4800000000000004</c:v>
                </c:pt>
                <c:pt idx="57">
                  <c:v>4.7</c:v>
                </c:pt>
                <c:pt idx="58">
                  <c:v>4.84</c:v>
                </c:pt>
                <c:pt idx="59">
                  <c:v>4.87</c:v>
                </c:pt>
                <c:pt idx="60">
                  <c:v>4.75</c:v>
                </c:pt>
                <c:pt idx="61">
                  <c:v>4.49</c:v>
                </c:pt>
                <c:pt idx="62">
                  <c:v>4.0999999999999996</c:v>
                </c:pt>
                <c:pt idx="63">
                  <c:v>3.61</c:v>
                </c:pt>
                <c:pt idx="64">
                  <c:v>3.06</c:v>
                </c:pt>
                <c:pt idx="65">
                  <c:v>2.48</c:v>
                </c:pt>
                <c:pt idx="66">
                  <c:v>1.94</c:v>
                </c:pt>
                <c:pt idx="67">
                  <c:v>1.45</c:v>
                </c:pt>
                <c:pt idx="68">
                  <c:v>1.04</c:v>
                </c:pt>
                <c:pt idx="69">
                  <c:v>0.73</c:v>
                </c:pt>
                <c:pt idx="70">
                  <c:v>0.49</c:v>
                </c:pt>
                <c:pt idx="71">
                  <c:v>0.33</c:v>
                </c:pt>
                <c:pt idx="72">
                  <c:v>0.22</c:v>
                </c:pt>
                <c:pt idx="73">
                  <c:v>0.15</c:v>
                </c:pt>
                <c:pt idx="74">
                  <c:v>0.1</c:v>
                </c:pt>
                <c:pt idx="75">
                  <c:v>0.04</c:v>
                </c:pt>
                <c:pt idx="76">
                  <c:v>0.04</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7-B56A-7F4D-A710-D901D032E42E}"/>
            </c:ext>
          </c:extLst>
        </c:ser>
        <c:ser>
          <c:idx val="136"/>
          <c:order val="136"/>
          <c:spPr>
            <a:ln w="19050" cap="rnd">
              <a:solidFill>
                <a:schemeClr val="accent2">
                  <a:shade val="4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[2]Feuil2!$L$145:$DH$145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0.37</c:v>
                </c:pt>
                <c:pt idx="35">
                  <c:v>0.45</c:v>
                </c:pt>
                <c:pt idx="36">
                  <c:v>0.56000000000000005</c:v>
                </c:pt>
                <c:pt idx="37">
                  <c:v>0.72</c:v>
                </c:pt>
                <c:pt idx="38">
                  <c:v>0.93</c:v>
                </c:pt>
                <c:pt idx="39">
                  <c:v>1.1599999999999999</c:v>
                </c:pt>
                <c:pt idx="40">
                  <c:v>1.39</c:v>
                </c:pt>
                <c:pt idx="41">
                  <c:v>1.63</c:v>
                </c:pt>
                <c:pt idx="42">
                  <c:v>1.89</c:v>
                </c:pt>
                <c:pt idx="43">
                  <c:v>2.17</c:v>
                </c:pt>
                <c:pt idx="44">
                  <c:v>2.44</c:v>
                </c:pt>
                <c:pt idx="45">
                  <c:v>2.64</c:v>
                </c:pt>
                <c:pt idx="46">
                  <c:v>2.77</c:v>
                </c:pt>
                <c:pt idx="47">
                  <c:v>2.84</c:v>
                </c:pt>
                <c:pt idx="48">
                  <c:v>2.88</c:v>
                </c:pt>
                <c:pt idx="49">
                  <c:v>2.92</c:v>
                </c:pt>
                <c:pt idx="50">
                  <c:v>2.98</c:v>
                </c:pt>
                <c:pt idx="51">
                  <c:v>3.08</c:v>
                </c:pt>
                <c:pt idx="52">
                  <c:v>3.24</c:v>
                </c:pt>
                <c:pt idx="53">
                  <c:v>3.45</c:v>
                </c:pt>
                <c:pt idx="54">
                  <c:v>3.71</c:v>
                </c:pt>
                <c:pt idx="55">
                  <c:v>4.01</c:v>
                </c:pt>
                <c:pt idx="56">
                  <c:v>4.3099999999999996</c:v>
                </c:pt>
                <c:pt idx="57">
                  <c:v>4.58</c:v>
                </c:pt>
                <c:pt idx="58">
                  <c:v>4.79</c:v>
                </c:pt>
                <c:pt idx="59">
                  <c:v>4.8899999999999997</c:v>
                </c:pt>
                <c:pt idx="60">
                  <c:v>4.8499999999999996</c:v>
                </c:pt>
                <c:pt idx="61">
                  <c:v>4.67</c:v>
                </c:pt>
                <c:pt idx="62">
                  <c:v>4.3499999999999996</c:v>
                </c:pt>
                <c:pt idx="63">
                  <c:v>3.92</c:v>
                </c:pt>
                <c:pt idx="64">
                  <c:v>3.4</c:v>
                </c:pt>
                <c:pt idx="65">
                  <c:v>2.84</c:v>
                </c:pt>
                <c:pt idx="66">
                  <c:v>2.2799999999999998</c:v>
                </c:pt>
                <c:pt idx="67">
                  <c:v>1.77</c:v>
                </c:pt>
                <c:pt idx="68">
                  <c:v>1.32</c:v>
                </c:pt>
                <c:pt idx="69">
                  <c:v>0.97</c:v>
                </c:pt>
                <c:pt idx="70">
                  <c:v>0.69</c:v>
                </c:pt>
                <c:pt idx="71">
                  <c:v>0.49</c:v>
                </c:pt>
                <c:pt idx="72">
                  <c:v>0.35</c:v>
                </c:pt>
                <c:pt idx="73">
                  <c:v>0.25</c:v>
                </c:pt>
                <c:pt idx="74">
                  <c:v>0.17</c:v>
                </c:pt>
                <c:pt idx="75">
                  <c:v>0.12</c:v>
                </c:pt>
                <c:pt idx="76">
                  <c:v>0.08</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8-B56A-7F4D-A710-D901D032E42E}"/>
            </c:ext>
          </c:extLst>
        </c:ser>
        <c:ser>
          <c:idx val="137"/>
          <c:order val="137"/>
          <c:spPr>
            <a:ln w="19050" cap="rnd">
              <a:solidFill>
                <a:schemeClr val="accent2">
                  <a:shade val="4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[2]Feuil2!$L$146:$DH$146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0.16</c:v>
                </c:pt>
                <c:pt idx="33">
                  <c:v>0.24</c:v>
                </c:pt>
                <c:pt idx="34">
                  <c:v>0.32</c:v>
                </c:pt>
                <c:pt idx="35">
                  <c:v>0.4</c:v>
                </c:pt>
                <c:pt idx="36">
                  <c:v>0.51</c:v>
                </c:pt>
                <c:pt idx="37">
                  <c:v>0.67</c:v>
                </c:pt>
                <c:pt idx="38">
                  <c:v>0.86</c:v>
                </c:pt>
                <c:pt idx="39">
                  <c:v>1.08</c:v>
                </c:pt>
                <c:pt idx="40">
                  <c:v>1.3</c:v>
                </c:pt>
                <c:pt idx="41">
                  <c:v>1.54</c:v>
                </c:pt>
                <c:pt idx="42">
                  <c:v>1.8</c:v>
                </c:pt>
                <c:pt idx="43">
                  <c:v>2.09</c:v>
                </c:pt>
                <c:pt idx="44">
                  <c:v>2.37</c:v>
                </c:pt>
                <c:pt idx="45">
                  <c:v>2.6</c:v>
                </c:pt>
                <c:pt idx="46">
                  <c:v>2.74</c:v>
                </c:pt>
                <c:pt idx="47">
                  <c:v>2.82</c:v>
                </c:pt>
                <c:pt idx="48">
                  <c:v>2.87</c:v>
                </c:pt>
                <c:pt idx="49">
                  <c:v>2.91</c:v>
                </c:pt>
                <c:pt idx="50">
                  <c:v>2.97</c:v>
                </c:pt>
                <c:pt idx="51">
                  <c:v>3.07</c:v>
                </c:pt>
                <c:pt idx="52">
                  <c:v>3.23</c:v>
                </c:pt>
                <c:pt idx="53">
                  <c:v>3.45</c:v>
                </c:pt>
                <c:pt idx="54">
                  <c:v>3.72</c:v>
                </c:pt>
                <c:pt idx="55">
                  <c:v>4.04</c:v>
                </c:pt>
                <c:pt idx="56">
                  <c:v>4.3600000000000003</c:v>
                </c:pt>
                <c:pt idx="57">
                  <c:v>4.6500000000000004</c:v>
                </c:pt>
                <c:pt idx="58">
                  <c:v>4.88</c:v>
                </c:pt>
                <c:pt idx="59">
                  <c:v>4.99</c:v>
                </c:pt>
                <c:pt idx="60">
                  <c:v>4.97</c:v>
                </c:pt>
                <c:pt idx="61">
                  <c:v>4.79</c:v>
                </c:pt>
                <c:pt idx="62">
                  <c:v>4.4800000000000004</c:v>
                </c:pt>
                <c:pt idx="63">
                  <c:v>4.03</c:v>
                </c:pt>
                <c:pt idx="64">
                  <c:v>3.51</c:v>
                </c:pt>
                <c:pt idx="65">
                  <c:v>2.94</c:v>
                </c:pt>
                <c:pt idx="66">
                  <c:v>2.37</c:v>
                </c:pt>
                <c:pt idx="67">
                  <c:v>1.85</c:v>
                </c:pt>
                <c:pt idx="68">
                  <c:v>1.39</c:v>
                </c:pt>
                <c:pt idx="69">
                  <c:v>1.01</c:v>
                </c:pt>
                <c:pt idx="70">
                  <c:v>0.71</c:v>
                </c:pt>
                <c:pt idx="71">
                  <c:v>0.49</c:v>
                </c:pt>
                <c:pt idx="72">
                  <c:v>0.33</c:v>
                </c:pt>
                <c:pt idx="73">
                  <c:v>0.21</c:v>
                </c:pt>
                <c:pt idx="74">
                  <c:v>0.14000000000000001</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9-B56A-7F4D-A710-D901D032E42E}"/>
            </c:ext>
          </c:extLst>
        </c:ser>
        <c:ser>
          <c:idx val="138"/>
          <c:order val="138"/>
          <c:spPr>
            <a:ln w="19050" cap="rnd">
              <a:solidFill>
                <a:schemeClr val="accent2">
                  <a:shade val="4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[2]Feuil2!$L$147:$DH$147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0.09</c:v>
                </c:pt>
                <c:pt idx="32">
                  <c:v>0.17</c:v>
                </c:pt>
                <c:pt idx="33">
                  <c:v>0.25</c:v>
                </c:pt>
                <c:pt idx="34">
                  <c:v>0.33</c:v>
                </c:pt>
                <c:pt idx="35">
                  <c:v>0.41</c:v>
                </c:pt>
                <c:pt idx="36">
                  <c:v>0.52</c:v>
                </c:pt>
                <c:pt idx="37">
                  <c:v>0.68</c:v>
                </c:pt>
                <c:pt idx="38">
                  <c:v>0.88</c:v>
                </c:pt>
                <c:pt idx="39">
                  <c:v>1.0900000000000001</c:v>
                </c:pt>
                <c:pt idx="40">
                  <c:v>1.31</c:v>
                </c:pt>
                <c:pt idx="41">
                  <c:v>1.53</c:v>
                </c:pt>
                <c:pt idx="42">
                  <c:v>1.78</c:v>
                </c:pt>
                <c:pt idx="43">
                  <c:v>2.06</c:v>
                </c:pt>
                <c:pt idx="44">
                  <c:v>2.3199999999999998</c:v>
                </c:pt>
                <c:pt idx="45">
                  <c:v>2.5299999999999998</c:v>
                </c:pt>
                <c:pt idx="46">
                  <c:v>2.66</c:v>
                </c:pt>
                <c:pt idx="47">
                  <c:v>2.73</c:v>
                </c:pt>
                <c:pt idx="48">
                  <c:v>2.77</c:v>
                </c:pt>
                <c:pt idx="49">
                  <c:v>2.81</c:v>
                </c:pt>
                <c:pt idx="50">
                  <c:v>2.87</c:v>
                </c:pt>
                <c:pt idx="51">
                  <c:v>2.97</c:v>
                </c:pt>
                <c:pt idx="52">
                  <c:v>3.14</c:v>
                </c:pt>
                <c:pt idx="53">
                  <c:v>3.36</c:v>
                </c:pt>
                <c:pt idx="54">
                  <c:v>3.65</c:v>
                </c:pt>
                <c:pt idx="55">
                  <c:v>3.97</c:v>
                </c:pt>
                <c:pt idx="56">
                  <c:v>4.3099999999999996</c:v>
                </c:pt>
                <c:pt idx="57">
                  <c:v>4.62</c:v>
                </c:pt>
                <c:pt idx="58">
                  <c:v>4.87</c:v>
                </c:pt>
                <c:pt idx="59">
                  <c:v>5</c:v>
                </c:pt>
                <c:pt idx="60">
                  <c:v>5.01</c:v>
                </c:pt>
                <c:pt idx="61">
                  <c:v>4.8499999999999996</c:v>
                </c:pt>
                <c:pt idx="62">
                  <c:v>4.55</c:v>
                </c:pt>
                <c:pt idx="63">
                  <c:v>4.12</c:v>
                </c:pt>
                <c:pt idx="64">
                  <c:v>3.59</c:v>
                </c:pt>
                <c:pt idx="65">
                  <c:v>3.02</c:v>
                </c:pt>
                <c:pt idx="66">
                  <c:v>2.44</c:v>
                </c:pt>
                <c:pt idx="67">
                  <c:v>1.91</c:v>
                </c:pt>
                <c:pt idx="68">
                  <c:v>1.44</c:v>
                </c:pt>
                <c:pt idx="69">
                  <c:v>1.05</c:v>
                </c:pt>
                <c:pt idx="70">
                  <c:v>0.76</c:v>
                </c:pt>
                <c:pt idx="71">
                  <c:v>0.54</c:v>
                </c:pt>
                <c:pt idx="72">
                  <c:v>0.38</c:v>
                </c:pt>
                <c:pt idx="73">
                  <c:v>0.26</c:v>
                </c:pt>
                <c:pt idx="74">
                  <c:v>0.18</c:v>
                </c:pt>
                <c:pt idx="75">
                  <c:v>0.12</c:v>
                </c:pt>
                <c:pt idx="76">
                  <c:v>0.08</c:v>
                </c:pt>
                <c:pt idx="77">
                  <c:v>0.03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A-B56A-7F4D-A710-D901D032E42E}"/>
            </c:ext>
          </c:extLst>
        </c:ser>
        <c:ser>
          <c:idx val="139"/>
          <c:order val="139"/>
          <c:spPr>
            <a:ln w="19050" cap="rnd">
              <a:solidFill>
                <a:schemeClr val="accent2">
                  <a:shade val="4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[2]Feuil2!$L$148:$DH$148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0.02</c:v>
                </c:pt>
                <c:pt idx="31">
                  <c:v>0.14000000000000001</c:v>
                </c:pt>
                <c:pt idx="32">
                  <c:v>0.22</c:v>
                </c:pt>
                <c:pt idx="33">
                  <c:v>0.3</c:v>
                </c:pt>
                <c:pt idx="34">
                  <c:v>0.37</c:v>
                </c:pt>
                <c:pt idx="35">
                  <c:v>0.44</c:v>
                </c:pt>
                <c:pt idx="36">
                  <c:v>0.55000000000000004</c:v>
                </c:pt>
                <c:pt idx="37">
                  <c:v>0.7</c:v>
                </c:pt>
                <c:pt idx="38">
                  <c:v>0.9</c:v>
                </c:pt>
                <c:pt idx="39">
                  <c:v>1.1200000000000001</c:v>
                </c:pt>
                <c:pt idx="40">
                  <c:v>1.35</c:v>
                </c:pt>
                <c:pt idx="41">
                  <c:v>1.57</c:v>
                </c:pt>
                <c:pt idx="42">
                  <c:v>1.82</c:v>
                </c:pt>
                <c:pt idx="43">
                  <c:v>2.1</c:v>
                </c:pt>
                <c:pt idx="44">
                  <c:v>2.36</c:v>
                </c:pt>
                <c:pt idx="45">
                  <c:v>2.56</c:v>
                </c:pt>
                <c:pt idx="46">
                  <c:v>2.69</c:v>
                </c:pt>
                <c:pt idx="47">
                  <c:v>2.76</c:v>
                </c:pt>
                <c:pt idx="48">
                  <c:v>2.8</c:v>
                </c:pt>
                <c:pt idx="49">
                  <c:v>2.84</c:v>
                </c:pt>
                <c:pt idx="50">
                  <c:v>2.9</c:v>
                </c:pt>
                <c:pt idx="51">
                  <c:v>3.01</c:v>
                </c:pt>
                <c:pt idx="52">
                  <c:v>3.16</c:v>
                </c:pt>
                <c:pt idx="53">
                  <c:v>3.37</c:v>
                </c:pt>
                <c:pt idx="54">
                  <c:v>3.63</c:v>
                </c:pt>
                <c:pt idx="55">
                  <c:v>3.93</c:v>
                </c:pt>
                <c:pt idx="56">
                  <c:v>4.2300000000000004</c:v>
                </c:pt>
                <c:pt idx="57">
                  <c:v>4.5</c:v>
                </c:pt>
                <c:pt idx="58">
                  <c:v>4.71</c:v>
                </c:pt>
                <c:pt idx="59">
                  <c:v>4.82</c:v>
                </c:pt>
                <c:pt idx="60">
                  <c:v>4.8</c:v>
                </c:pt>
                <c:pt idx="61">
                  <c:v>4.6500000000000004</c:v>
                </c:pt>
                <c:pt idx="62">
                  <c:v>4.37</c:v>
                </c:pt>
                <c:pt idx="63">
                  <c:v>3.97</c:v>
                </c:pt>
                <c:pt idx="64">
                  <c:v>3.49</c:v>
                </c:pt>
                <c:pt idx="65">
                  <c:v>2.97</c:v>
                </c:pt>
                <c:pt idx="66">
                  <c:v>2.4500000000000002</c:v>
                </c:pt>
                <c:pt idx="67">
                  <c:v>1.96</c:v>
                </c:pt>
                <c:pt idx="68">
                  <c:v>1.52</c:v>
                </c:pt>
                <c:pt idx="69">
                  <c:v>1.1599999999999999</c:v>
                </c:pt>
                <c:pt idx="70">
                  <c:v>0.87</c:v>
                </c:pt>
                <c:pt idx="71">
                  <c:v>0.64</c:v>
                </c:pt>
                <c:pt idx="72">
                  <c:v>0.46</c:v>
                </c:pt>
                <c:pt idx="73">
                  <c:v>0.32</c:v>
                </c:pt>
                <c:pt idx="74">
                  <c:v>0.22</c:v>
                </c:pt>
                <c:pt idx="75">
                  <c:v>0.14000000000000001</c:v>
                </c:pt>
                <c:pt idx="76">
                  <c:v>0.09</c:v>
                </c:pt>
                <c:pt idx="77">
                  <c:v>0.04</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B-B56A-7F4D-A710-D901D032E42E}"/>
            </c:ext>
          </c:extLst>
        </c:ser>
        <c:ser>
          <c:idx val="140"/>
          <c:order val="140"/>
          <c:spPr>
            <a:ln w="19050" cap="rnd">
              <a:solidFill>
                <a:schemeClr val="accent2">
                  <a:shade val="39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[2]Feuil2!$L$149:$DH$149</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0.31</c:v>
                </c:pt>
                <c:pt idx="34">
                  <c:v>0.38</c:v>
                </c:pt>
                <c:pt idx="35">
                  <c:v>0.46</c:v>
                </c:pt>
                <c:pt idx="36">
                  <c:v>0.57999999999999996</c:v>
                </c:pt>
                <c:pt idx="37">
                  <c:v>0.76</c:v>
                </c:pt>
                <c:pt idx="38">
                  <c:v>0.99</c:v>
                </c:pt>
                <c:pt idx="39">
                  <c:v>1.24</c:v>
                </c:pt>
                <c:pt idx="40">
                  <c:v>1.49</c:v>
                </c:pt>
                <c:pt idx="41">
                  <c:v>1.75</c:v>
                </c:pt>
                <c:pt idx="42">
                  <c:v>2.04</c:v>
                </c:pt>
                <c:pt idx="43">
                  <c:v>2.36</c:v>
                </c:pt>
                <c:pt idx="44">
                  <c:v>2.66</c:v>
                </c:pt>
                <c:pt idx="45">
                  <c:v>2.89</c:v>
                </c:pt>
                <c:pt idx="46">
                  <c:v>3.04</c:v>
                </c:pt>
                <c:pt idx="47">
                  <c:v>3.11</c:v>
                </c:pt>
                <c:pt idx="48">
                  <c:v>3.16</c:v>
                </c:pt>
                <c:pt idx="49">
                  <c:v>3.2</c:v>
                </c:pt>
                <c:pt idx="50">
                  <c:v>3.25</c:v>
                </c:pt>
                <c:pt idx="51">
                  <c:v>3.35</c:v>
                </c:pt>
                <c:pt idx="52">
                  <c:v>3.51</c:v>
                </c:pt>
                <c:pt idx="53">
                  <c:v>3.72</c:v>
                </c:pt>
                <c:pt idx="54">
                  <c:v>3.98</c:v>
                </c:pt>
                <c:pt idx="55">
                  <c:v>4.25</c:v>
                </c:pt>
                <c:pt idx="56">
                  <c:v>4.5199999999999996</c:v>
                </c:pt>
                <c:pt idx="57">
                  <c:v>4.74</c:v>
                </c:pt>
                <c:pt idx="58">
                  <c:v>4.8600000000000003</c:v>
                </c:pt>
                <c:pt idx="59">
                  <c:v>4.8600000000000003</c:v>
                </c:pt>
                <c:pt idx="60">
                  <c:v>4.72</c:v>
                </c:pt>
                <c:pt idx="61">
                  <c:v>4.4400000000000004</c:v>
                </c:pt>
                <c:pt idx="62">
                  <c:v>4.0199999999999996</c:v>
                </c:pt>
                <c:pt idx="63">
                  <c:v>3.51</c:v>
                </c:pt>
                <c:pt idx="64">
                  <c:v>2.94</c:v>
                </c:pt>
                <c:pt idx="65">
                  <c:v>2.37</c:v>
                </c:pt>
                <c:pt idx="66">
                  <c:v>1.83</c:v>
                </c:pt>
                <c:pt idx="67">
                  <c:v>1.36</c:v>
                </c:pt>
                <c:pt idx="68">
                  <c:v>0.97</c:v>
                </c:pt>
                <c:pt idx="69">
                  <c:v>0.67</c:v>
                </c:pt>
                <c:pt idx="70">
                  <c:v>0.46</c:v>
                </c:pt>
                <c:pt idx="71">
                  <c:v>0.31</c:v>
                </c:pt>
                <c:pt idx="72">
                  <c:v>0.21</c:v>
                </c:pt>
                <c:pt idx="73">
                  <c:v>0.15</c:v>
                </c:pt>
                <c:pt idx="74">
                  <c:v>0.11</c:v>
                </c:pt>
                <c:pt idx="75">
                  <c:v>0.08</c:v>
                </c:pt>
                <c:pt idx="76">
                  <c:v>0.03</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C-B56A-7F4D-A710-D901D032E42E}"/>
            </c:ext>
          </c:extLst>
        </c:ser>
        <c:ser>
          <c:idx val="141"/>
          <c:order val="141"/>
          <c:spPr>
            <a:ln w="19050" cap="rnd">
              <a:solidFill>
                <a:schemeClr val="accent2">
                  <a:shade val="38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[2]Feuil2!$L$150:$DH$150</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c:v>
                </c:pt>
                <c:pt idx="32">
                  <c:v>0.19</c:v>
                </c:pt>
                <c:pt idx="33">
                  <c:v>0.27</c:v>
                </c:pt>
                <c:pt idx="34">
                  <c:v>0.35</c:v>
                </c:pt>
                <c:pt idx="35">
                  <c:v>0.44</c:v>
                </c:pt>
                <c:pt idx="36">
                  <c:v>0.55000000000000004</c:v>
                </c:pt>
                <c:pt idx="37">
                  <c:v>0.72</c:v>
                </c:pt>
                <c:pt idx="38">
                  <c:v>0.92</c:v>
                </c:pt>
                <c:pt idx="39">
                  <c:v>1.1499999999999999</c:v>
                </c:pt>
                <c:pt idx="40">
                  <c:v>1.38</c:v>
                </c:pt>
                <c:pt idx="41">
                  <c:v>1.61</c:v>
                </c:pt>
                <c:pt idx="42">
                  <c:v>1.88</c:v>
                </c:pt>
                <c:pt idx="43">
                  <c:v>2.17</c:v>
                </c:pt>
                <c:pt idx="44">
                  <c:v>2.44</c:v>
                </c:pt>
                <c:pt idx="45">
                  <c:v>2.66</c:v>
                </c:pt>
                <c:pt idx="46">
                  <c:v>2.79</c:v>
                </c:pt>
                <c:pt idx="47">
                  <c:v>2.86</c:v>
                </c:pt>
                <c:pt idx="48">
                  <c:v>2.89</c:v>
                </c:pt>
                <c:pt idx="49">
                  <c:v>2.93</c:v>
                </c:pt>
                <c:pt idx="50">
                  <c:v>2.98</c:v>
                </c:pt>
                <c:pt idx="51">
                  <c:v>3.07</c:v>
                </c:pt>
                <c:pt idx="52">
                  <c:v>3.23</c:v>
                </c:pt>
                <c:pt idx="53">
                  <c:v>3.44</c:v>
                </c:pt>
                <c:pt idx="54">
                  <c:v>3.72</c:v>
                </c:pt>
                <c:pt idx="55">
                  <c:v>4.03</c:v>
                </c:pt>
                <c:pt idx="56">
                  <c:v>4.3600000000000003</c:v>
                </c:pt>
                <c:pt idx="57">
                  <c:v>4.6500000000000004</c:v>
                </c:pt>
                <c:pt idx="58">
                  <c:v>4.88</c:v>
                </c:pt>
                <c:pt idx="59">
                  <c:v>4.99</c:v>
                </c:pt>
                <c:pt idx="60">
                  <c:v>4.97</c:v>
                </c:pt>
                <c:pt idx="61">
                  <c:v>4.79</c:v>
                </c:pt>
                <c:pt idx="62">
                  <c:v>4.45</c:v>
                </c:pt>
                <c:pt idx="63">
                  <c:v>3.99</c:v>
                </c:pt>
                <c:pt idx="64">
                  <c:v>3.45</c:v>
                </c:pt>
                <c:pt idx="65">
                  <c:v>2.85</c:v>
                </c:pt>
                <c:pt idx="66">
                  <c:v>2.27</c:v>
                </c:pt>
                <c:pt idx="67">
                  <c:v>1.73</c:v>
                </c:pt>
                <c:pt idx="68">
                  <c:v>1.26</c:v>
                </c:pt>
                <c:pt idx="69">
                  <c:v>0.89</c:v>
                </c:pt>
                <c:pt idx="70">
                  <c:v>0.61</c:v>
                </c:pt>
                <c:pt idx="71">
                  <c:v>0.41</c:v>
                </c:pt>
                <c:pt idx="72">
                  <c:v>0.27</c:v>
                </c:pt>
                <c:pt idx="73">
                  <c:v>0.18</c:v>
                </c:pt>
                <c:pt idx="74">
                  <c:v>0.12</c:v>
                </c:pt>
                <c:pt idx="75">
                  <c:v>0.09</c:v>
                </c:pt>
                <c:pt idx="76">
                  <c:v>0.02</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D-B56A-7F4D-A710-D901D032E42E}"/>
            </c:ext>
          </c:extLst>
        </c:ser>
        <c:ser>
          <c:idx val="142"/>
          <c:order val="142"/>
          <c:spPr>
            <a:ln w="19050" cap="rnd">
              <a:solidFill>
                <a:schemeClr val="accent2">
                  <a:shade val="37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[2]Feuil2!$L$151:$DH$151</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0.3</c:v>
                </c:pt>
                <c:pt idx="34">
                  <c:v>0.37</c:v>
                </c:pt>
                <c:pt idx="35">
                  <c:v>0.45</c:v>
                </c:pt>
                <c:pt idx="36">
                  <c:v>0.56999999999999995</c:v>
                </c:pt>
                <c:pt idx="37">
                  <c:v>0.74</c:v>
                </c:pt>
                <c:pt idx="38">
                  <c:v>0.95</c:v>
                </c:pt>
                <c:pt idx="39">
                  <c:v>1.18</c:v>
                </c:pt>
                <c:pt idx="40">
                  <c:v>1.42</c:v>
                </c:pt>
                <c:pt idx="41">
                  <c:v>1.66</c:v>
                </c:pt>
                <c:pt idx="42">
                  <c:v>1.93</c:v>
                </c:pt>
                <c:pt idx="43">
                  <c:v>2.2200000000000002</c:v>
                </c:pt>
                <c:pt idx="44">
                  <c:v>2.5</c:v>
                </c:pt>
                <c:pt idx="45">
                  <c:v>2.72</c:v>
                </c:pt>
                <c:pt idx="46">
                  <c:v>2.85</c:v>
                </c:pt>
                <c:pt idx="47">
                  <c:v>2.92</c:v>
                </c:pt>
                <c:pt idx="48">
                  <c:v>2.96</c:v>
                </c:pt>
                <c:pt idx="49">
                  <c:v>2.99</c:v>
                </c:pt>
                <c:pt idx="50">
                  <c:v>3.04</c:v>
                </c:pt>
                <c:pt idx="51">
                  <c:v>3.13</c:v>
                </c:pt>
                <c:pt idx="52">
                  <c:v>3.28</c:v>
                </c:pt>
                <c:pt idx="53">
                  <c:v>3.49</c:v>
                </c:pt>
                <c:pt idx="54">
                  <c:v>3.76</c:v>
                </c:pt>
                <c:pt idx="55">
                  <c:v>4.07</c:v>
                </c:pt>
                <c:pt idx="56">
                  <c:v>4.38</c:v>
                </c:pt>
                <c:pt idx="57">
                  <c:v>4.6500000000000004</c:v>
                </c:pt>
                <c:pt idx="58">
                  <c:v>4.8499999999999996</c:v>
                </c:pt>
                <c:pt idx="59">
                  <c:v>4.9400000000000004</c:v>
                </c:pt>
                <c:pt idx="60">
                  <c:v>4.88</c:v>
                </c:pt>
                <c:pt idx="61">
                  <c:v>4.68</c:v>
                </c:pt>
                <c:pt idx="62">
                  <c:v>4.32</c:v>
                </c:pt>
                <c:pt idx="63">
                  <c:v>3.85</c:v>
                </c:pt>
                <c:pt idx="64">
                  <c:v>3.3</c:v>
                </c:pt>
                <c:pt idx="65">
                  <c:v>2.72</c:v>
                </c:pt>
                <c:pt idx="66">
                  <c:v>2.15</c:v>
                </c:pt>
                <c:pt idx="67">
                  <c:v>1.64</c:v>
                </c:pt>
                <c:pt idx="68">
                  <c:v>1.2</c:v>
                </c:pt>
                <c:pt idx="69">
                  <c:v>0.85</c:v>
                </c:pt>
                <c:pt idx="70">
                  <c:v>0.59</c:v>
                </c:pt>
                <c:pt idx="71">
                  <c:v>0.4</c:v>
                </c:pt>
                <c:pt idx="72">
                  <c:v>0.28000000000000003</c:v>
                </c:pt>
                <c:pt idx="73">
                  <c:v>0.19</c:v>
                </c:pt>
                <c:pt idx="74">
                  <c:v>0.13</c:v>
                </c:pt>
                <c:pt idx="75">
                  <c:v>0.09</c:v>
                </c:pt>
                <c:pt idx="76">
                  <c:v>0.05</c:v>
                </c:pt>
                <c:pt idx="77">
                  <c:v>0.02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E-B56A-7F4D-A710-D901D032E42E}"/>
            </c:ext>
          </c:extLst>
        </c:ser>
        <c:ser>
          <c:idx val="143"/>
          <c:order val="143"/>
          <c:spPr>
            <a:ln w="19050" cap="rnd">
              <a:solidFill>
                <a:schemeClr val="accent2">
                  <a:shade val="36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[2]Feuil2!$L$152:$DH$152</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0.3</c:v>
                </c:pt>
                <c:pt idx="34">
                  <c:v>0.37</c:v>
                </c:pt>
                <c:pt idx="35">
                  <c:v>0.45</c:v>
                </c:pt>
                <c:pt idx="36">
                  <c:v>0.56000000000000005</c:v>
                </c:pt>
                <c:pt idx="37">
                  <c:v>0.72</c:v>
                </c:pt>
                <c:pt idx="38">
                  <c:v>0.93</c:v>
                </c:pt>
                <c:pt idx="39">
                  <c:v>1.1499999999999999</c:v>
                </c:pt>
                <c:pt idx="40">
                  <c:v>1.38</c:v>
                </c:pt>
                <c:pt idx="41">
                  <c:v>1.61</c:v>
                </c:pt>
                <c:pt idx="42">
                  <c:v>1.87</c:v>
                </c:pt>
                <c:pt idx="43">
                  <c:v>2.15</c:v>
                </c:pt>
                <c:pt idx="44">
                  <c:v>2.42</c:v>
                </c:pt>
                <c:pt idx="45">
                  <c:v>2.62</c:v>
                </c:pt>
                <c:pt idx="46">
                  <c:v>2.74</c:v>
                </c:pt>
                <c:pt idx="47">
                  <c:v>2.8</c:v>
                </c:pt>
                <c:pt idx="48">
                  <c:v>2.84</c:v>
                </c:pt>
                <c:pt idx="49">
                  <c:v>2.87</c:v>
                </c:pt>
                <c:pt idx="50">
                  <c:v>2.93</c:v>
                </c:pt>
                <c:pt idx="51">
                  <c:v>3.02</c:v>
                </c:pt>
                <c:pt idx="52">
                  <c:v>3.18</c:v>
                </c:pt>
                <c:pt idx="53">
                  <c:v>3.39</c:v>
                </c:pt>
                <c:pt idx="54">
                  <c:v>3.66</c:v>
                </c:pt>
                <c:pt idx="55">
                  <c:v>3.97</c:v>
                </c:pt>
                <c:pt idx="56">
                  <c:v>4.29</c:v>
                </c:pt>
                <c:pt idx="57">
                  <c:v>4.57</c:v>
                </c:pt>
                <c:pt idx="58">
                  <c:v>4.8</c:v>
                </c:pt>
                <c:pt idx="59">
                  <c:v>4.91</c:v>
                </c:pt>
                <c:pt idx="60">
                  <c:v>4.9000000000000004</c:v>
                </c:pt>
                <c:pt idx="61">
                  <c:v>4.7300000000000004</c:v>
                </c:pt>
                <c:pt idx="62">
                  <c:v>4.43</c:v>
                </c:pt>
                <c:pt idx="63">
                  <c:v>4</c:v>
                </c:pt>
                <c:pt idx="64">
                  <c:v>3.49</c:v>
                </c:pt>
                <c:pt idx="65">
                  <c:v>2.94</c:v>
                </c:pt>
                <c:pt idx="66">
                  <c:v>2.38</c:v>
                </c:pt>
                <c:pt idx="67">
                  <c:v>1.86</c:v>
                </c:pt>
                <c:pt idx="68">
                  <c:v>1.4</c:v>
                </c:pt>
                <c:pt idx="69">
                  <c:v>1.03</c:v>
                </c:pt>
                <c:pt idx="70">
                  <c:v>0.73</c:v>
                </c:pt>
                <c:pt idx="71">
                  <c:v>0.5</c:v>
                </c:pt>
                <c:pt idx="72">
                  <c:v>0.34</c:v>
                </c:pt>
                <c:pt idx="73">
                  <c:v>0.22</c:v>
                </c:pt>
                <c:pt idx="74">
                  <c:v>0.13</c:v>
                </c:pt>
                <c:pt idx="75">
                  <c:v>0.08</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8F-B56A-7F4D-A710-D901D032E42E}"/>
            </c:ext>
          </c:extLst>
        </c:ser>
        <c:ser>
          <c:idx val="144"/>
          <c:order val="144"/>
          <c:spPr>
            <a:ln w="19050" cap="rnd">
              <a:solidFill>
                <a:schemeClr val="accent2">
                  <a:shade val="35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[2]Feuil2!$L$153:$DH$153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0.13</c:v>
                </c:pt>
                <c:pt idx="32">
                  <c:v>0.22</c:v>
                </c:pt>
                <c:pt idx="33">
                  <c:v>0.28999999999999998</c:v>
                </c:pt>
                <c:pt idx="34">
                  <c:v>0.36</c:v>
                </c:pt>
                <c:pt idx="35">
                  <c:v>0.43</c:v>
                </c:pt>
                <c:pt idx="36">
                  <c:v>0.54</c:v>
                </c:pt>
                <c:pt idx="37">
                  <c:v>0.71</c:v>
                </c:pt>
                <c:pt idx="38">
                  <c:v>0.91</c:v>
                </c:pt>
                <c:pt idx="39">
                  <c:v>1.1399999999999999</c:v>
                </c:pt>
                <c:pt idx="40">
                  <c:v>1.38</c:v>
                </c:pt>
                <c:pt idx="41">
                  <c:v>1.62</c:v>
                </c:pt>
                <c:pt idx="42">
                  <c:v>1.89</c:v>
                </c:pt>
                <c:pt idx="43">
                  <c:v>2.19</c:v>
                </c:pt>
                <c:pt idx="44">
                  <c:v>2.4700000000000002</c:v>
                </c:pt>
                <c:pt idx="45">
                  <c:v>2.69</c:v>
                </c:pt>
                <c:pt idx="46">
                  <c:v>2.82</c:v>
                </c:pt>
                <c:pt idx="47">
                  <c:v>2.89</c:v>
                </c:pt>
                <c:pt idx="48">
                  <c:v>2.92</c:v>
                </c:pt>
                <c:pt idx="49">
                  <c:v>2.94</c:v>
                </c:pt>
                <c:pt idx="50">
                  <c:v>2.98</c:v>
                </c:pt>
                <c:pt idx="51">
                  <c:v>3.06</c:v>
                </c:pt>
                <c:pt idx="52">
                  <c:v>3.19</c:v>
                </c:pt>
                <c:pt idx="53">
                  <c:v>3.39</c:v>
                </c:pt>
                <c:pt idx="54">
                  <c:v>3.64</c:v>
                </c:pt>
                <c:pt idx="55">
                  <c:v>3.93</c:v>
                </c:pt>
                <c:pt idx="56">
                  <c:v>4.24</c:v>
                </c:pt>
                <c:pt idx="57">
                  <c:v>4.5199999999999996</c:v>
                </c:pt>
                <c:pt idx="58">
                  <c:v>4.74</c:v>
                </c:pt>
                <c:pt idx="59">
                  <c:v>4.8600000000000003</c:v>
                </c:pt>
                <c:pt idx="60">
                  <c:v>4.8499999999999996</c:v>
                </c:pt>
                <c:pt idx="61">
                  <c:v>4.6900000000000004</c:v>
                </c:pt>
                <c:pt idx="62">
                  <c:v>4.3899999999999997</c:v>
                </c:pt>
                <c:pt idx="63">
                  <c:v>3.97</c:v>
                </c:pt>
                <c:pt idx="64">
                  <c:v>3.45</c:v>
                </c:pt>
                <c:pt idx="65">
                  <c:v>2.9</c:v>
                </c:pt>
                <c:pt idx="66">
                  <c:v>2.34</c:v>
                </c:pt>
                <c:pt idx="67">
                  <c:v>1.82</c:v>
                </c:pt>
                <c:pt idx="68">
                  <c:v>1.36</c:v>
                </c:pt>
                <c:pt idx="69">
                  <c:v>0.99</c:v>
                </c:pt>
                <c:pt idx="70">
                  <c:v>0.7</c:v>
                </c:pt>
                <c:pt idx="71">
                  <c:v>0.49</c:v>
                </c:pt>
                <c:pt idx="72">
                  <c:v>0.34</c:v>
                </c:pt>
                <c:pt idx="73">
                  <c:v>0.23</c:v>
                </c:pt>
                <c:pt idx="74">
                  <c:v>0.16</c:v>
                </c:pt>
                <c:pt idx="75">
                  <c:v>0.11</c:v>
                </c:pt>
                <c:pt idx="76">
                  <c:v>0.08</c:v>
                </c:pt>
                <c:pt idx="77">
                  <c:v>0.02</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0-B56A-7F4D-A710-D901D032E42E}"/>
            </c:ext>
          </c:extLst>
        </c:ser>
        <c:ser>
          <c:idx val="145"/>
          <c:order val="145"/>
          <c:spPr>
            <a:ln w="19050" cap="rnd">
              <a:solidFill>
                <a:schemeClr val="accent2">
                  <a:shade val="34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[2]Feuil2!$L$154:$DH$154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c:v>
                </c:pt>
                <c:pt idx="32">
                  <c:v>0.19</c:v>
                </c:pt>
                <c:pt idx="33">
                  <c:v>0.27</c:v>
                </c:pt>
                <c:pt idx="34">
                  <c:v>0.34</c:v>
                </c:pt>
                <c:pt idx="35">
                  <c:v>0.42</c:v>
                </c:pt>
                <c:pt idx="36">
                  <c:v>0.53</c:v>
                </c:pt>
                <c:pt idx="37">
                  <c:v>0.69</c:v>
                </c:pt>
                <c:pt idx="38">
                  <c:v>0.88</c:v>
                </c:pt>
                <c:pt idx="39">
                  <c:v>1.1000000000000001</c:v>
                </c:pt>
                <c:pt idx="40">
                  <c:v>1.32</c:v>
                </c:pt>
                <c:pt idx="41">
                  <c:v>1.56</c:v>
                </c:pt>
                <c:pt idx="42">
                  <c:v>1.81</c:v>
                </c:pt>
                <c:pt idx="43">
                  <c:v>2.1</c:v>
                </c:pt>
                <c:pt idx="44">
                  <c:v>2.37</c:v>
                </c:pt>
                <c:pt idx="45">
                  <c:v>2.58</c:v>
                </c:pt>
                <c:pt idx="46">
                  <c:v>2.72</c:v>
                </c:pt>
                <c:pt idx="47">
                  <c:v>2.79</c:v>
                </c:pt>
                <c:pt idx="48">
                  <c:v>2.83</c:v>
                </c:pt>
                <c:pt idx="49">
                  <c:v>2.87</c:v>
                </c:pt>
                <c:pt idx="50">
                  <c:v>2.92</c:v>
                </c:pt>
                <c:pt idx="51">
                  <c:v>3.02</c:v>
                </c:pt>
                <c:pt idx="52">
                  <c:v>3.16</c:v>
                </c:pt>
                <c:pt idx="53">
                  <c:v>3.37</c:v>
                </c:pt>
                <c:pt idx="54">
                  <c:v>3.63</c:v>
                </c:pt>
                <c:pt idx="55">
                  <c:v>3.92</c:v>
                </c:pt>
                <c:pt idx="56">
                  <c:v>4.2300000000000004</c:v>
                </c:pt>
                <c:pt idx="57">
                  <c:v>4.5</c:v>
                </c:pt>
                <c:pt idx="58">
                  <c:v>4.72</c:v>
                </c:pt>
                <c:pt idx="59">
                  <c:v>4.83</c:v>
                </c:pt>
                <c:pt idx="60">
                  <c:v>4.82</c:v>
                </c:pt>
                <c:pt idx="61">
                  <c:v>4.66</c:v>
                </c:pt>
                <c:pt idx="62">
                  <c:v>4.3600000000000003</c:v>
                </c:pt>
                <c:pt idx="63">
                  <c:v>3.95</c:v>
                </c:pt>
                <c:pt idx="64">
                  <c:v>3.46</c:v>
                </c:pt>
                <c:pt idx="65">
                  <c:v>2.93</c:v>
                </c:pt>
                <c:pt idx="66">
                  <c:v>2.4</c:v>
                </c:pt>
                <c:pt idx="67">
                  <c:v>1.9</c:v>
                </c:pt>
                <c:pt idx="68">
                  <c:v>1.47</c:v>
                </c:pt>
                <c:pt idx="69">
                  <c:v>1.1100000000000001</c:v>
                </c:pt>
                <c:pt idx="70">
                  <c:v>0.83</c:v>
                </c:pt>
                <c:pt idx="71">
                  <c:v>0.62</c:v>
                </c:pt>
                <c:pt idx="72">
                  <c:v>0.47</c:v>
                </c:pt>
                <c:pt idx="73">
                  <c:v>0.35</c:v>
                </c:pt>
                <c:pt idx="74">
                  <c:v>0.26</c:v>
                </c:pt>
                <c:pt idx="75">
                  <c:v>0.2</c:v>
                </c:pt>
                <c:pt idx="76">
                  <c:v>0.15</c:v>
                </c:pt>
                <c:pt idx="77">
                  <c:v>0.12</c:v>
                </c:pt>
                <c:pt idx="78">
                  <c:v>0.09</c:v>
                </c:pt>
                <c:pt idx="79">
                  <c:v>0.05</c:v>
                </c:pt>
                <c:pt idx="80">
                  <c:v>0.02</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1-B56A-7F4D-A710-D901D032E42E}"/>
            </c:ext>
          </c:extLst>
        </c:ser>
        <c:ser>
          <c:idx val="146"/>
          <c:order val="146"/>
          <c:spPr>
            <a:ln w="19050" cap="rnd">
              <a:solidFill>
                <a:schemeClr val="accent2">
                  <a:shade val="33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[2]Feuil2!$L$155:$DH$155</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0.15</c:v>
                </c:pt>
                <c:pt idx="32">
                  <c:v>0.25</c:v>
                </c:pt>
                <c:pt idx="33">
                  <c:v>0.33</c:v>
                </c:pt>
                <c:pt idx="34">
                  <c:v>0.41</c:v>
                </c:pt>
                <c:pt idx="35">
                  <c:v>0.49</c:v>
                </c:pt>
                <c:pt idx="36">
                  <c:v>0.62</c:v>
                </c:pt>
                <c:pt idx="37">
                  <c:v>0.8</c:v>
                </c:pt>
                <c:pt idx="38">
                  <c:v>1.04</c:v>
                </c:pt>
                <c:pt idx="39">
                  <c:v>1.3</c:v>
                </c:pt>
                <c:pt idx="40">
                  <c:v>1.56</c:v>
                </c:pt>
                <c:pt idx="41">
                  <c:v>1.83</c:v>
                </c:pt>
                <c:pt idx="42">
                  <c:v>2.14</c:v>
                </c:pt>
                <c:pt idx="43">
                  <c:v>2.46</c:v>
                </c:pt>
                <c:pt idx="44">
                  <c:v>2.77</c:v>
                </c:pt>
                <c:pt idx="45">
                  <c:v>3.01</c:v>
                </c:pt>
                <c:pt idx="46">
                  <c:v>3.16</c:v>
                </c:pt>
                <c:pt idx="47">
                  <c:v>3.24</c:v>
                </c:pt>
                <c:pt idx="48">
                  <c:v>3.28</c:v>
                </c:pt>
                <c:pt idx="49">
                  <c:v>3.32</c:v>
                </c:pt>
                <c:pt idx="50">
                  <c:v>3.38</c:v>
                </c:pt>
                <c:pt idx="51">
                  <c:v>3.47</c:v>
                </c:pt>
                <c:pt idx="52">
                  <c:v>3.62</c:v>
                </c:pt>
                <c:pt idx="53">
                  <c:v>3.81</c:v>
                </c:pt>
                <c:pt idx="54">
                  <c:v>4.04</c:v>
                </c:pt>
                <c:pt idx="55">
                  <c:v>4.29</c:v>
                </c:pt>
                <c:pt idx="56">
                  <c:v>4.5199999999999996</c:v>
                </c:pt>
                <c:pt idx="57">
                  <c:v>4.7</c:v>
                </c:pt>
                <c:pt idx="58">
                  <c:v>4.78</c:v>
                </c:pt>
                <c:pt idx="59">
                  <c:v>4.74</c:v>
                </c:pt>
                <c:pt idx="60">
                  <c:v>4.57</c:v>
                </c:pt>
                <c:pt idx="61">
                  <c:v>4.26</c:v>
                </c:pt>
                <c:pt idx="62">
                  <c:v>3.83</c:v>
                </c:pt>
                <c:pt idx="63">
                  <c:v>3.31</c:v>
                </c:pt>
                <c:pt idx="64">
                  <c:v>2.75</c:v>
                </c:pt>
                <c:pt idx="65">
                  <c:v>2.19</c:v>
                </c:pt>
                <c:pt idx="66">
                  <c:v>1.68</c:v>
                </c:pt>
                <c:pt idx="67">
                  <c:v>1.23</c:v>
                </c:pt>
                <c:pt idx="68">
                  <c:v>0.87</c:v>
                </c:pt>
                <c:pt idx="69">
                  <c:v>0.6</c:v>
                </c:pt>
                <c:pt idx="70">
                  <c:v>0.4</c:v>
                </c:pt>
                <c:pt idx="71">
                  <c:v>0.27</c:v>
                </c:pt>
                <c:pt idx="72">
                  <c:v>0.19</c:v>
                </c:pt>
                <c:pt idx="73">
                  <c:v>0.13</c:v>
                </c:pt>
                <c:pt idx="74">
                  <c:v>0.09</c:v>
                </c:pt>
                <c:pt idx="75">
                  <c:v>0.05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2-B56A-7F4D-A710-D901D032E42E}"/>
            </c:ext>
          </c:extLst>
        </c:ser>
        <c:ser>
          <c:idx val="147"/>
          <c:order val="147"/>
          <c:spPr>
            <a:ln w="19050" cap="rnd">
              <a:solidFill>
                <a:schemeClr val="accent2">
                  <a:shade val="32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[2]Feuil2!$L$156:$DH$156</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0.14000000000000001</c:v>
                </c:pt>
                <c:pt idx="32">
                  <c:v>0.23</c:v>
                </c:pt>
                <c:pt idx="33">
                  <c:v>0.32</c:v>
                </c:pt>
                <c:pt idx="34">
                  <c:v>0.39</c:v>
                </c:pt>
                <c:pt idx="35">
                  <c:v>0.48</c:v>
                </c:pt>
                <c:pt idx="36">
                  <c:v>0.6</c:v>
                </c:pt>
                <c:pt idx="37">
                  <c:v>0.79</c:v>
                </c:pt>
                <c:pt idx="38">
                  <c:v>1.02</c:v>
                </c:pt>
                <c:pt idx="39">
                  <c:v>1.28</c:v>
                </c:pt>
                <c:pt idx="40">
                  <c:v>1.55</c:v>
                </c:pt>
                <c:pt idx="41">
                  <c:v>1.82</c:v>
                </c:pt>
                <c:pt idx="42">
                  <c:v>2.13</c:v>
                </c:pt>
                <c:pt idx="43">
                  <c:v>2.46</c:v>
                </c:pt>
                <c:pt idx="44">
                  <c:v>2.77</c:v>
                </c:pt>
                <c:pt idx="45">
                  <c:v>3.01</c:v>
                </c:pt>
                <c:pt idx="46">
                  <c:v>3.17</c:v>
                </c:pt>
                <c:pt idx="47">
                  <c:v>3.25</c:v>
                </c:pt>
                <c:pt idx="48">
                  <c:v>3.29</c:v>
                </c:pt>
                <c:pt idx="49">
                  <c:v>3.33</c:v>
                </c:pt>
                <c:pt idx="50">
                  <c:v>3.38</c:v>
                </c:pt>
                <c:pt idx="51">
                  <c:v>3.47</c:v>
                </c:pt>
                <c:pt idx="52">
                  <c:v>3.6</c:v>
                </c:pt>
                <c:pt idx="53">
                  <c:v>3.79</c:v>
                </c:pt>
                <c:pt idx="54">
                  <c:v>4.01</c:v>
                </c:pt>
                <c:pt idx="55">
                  <c:v>4.25</c:v>
                </c:pt>
                <c:pt idx="56">
                  <c:v>4.47</c:v>
                </c:pt>
                <c:pt idx="57">
                  <c:v>4.6399999999999997</c:v>
                </c:pt>
                <c:pt idx="58">
                  <c:v>4.7300000000000004</c:v>
                </c:pt>
                <c:pt idx="59">
                  <c:v>4.7</c:v>
                </c:pt>
                <c:pt idx="60">
                  <c:v>4.53</c:v>
                </c:pt>
                <c:pt idx="61">
                  <c:v>4.2300000000000004</c:v>
                </c:pt>
                <c:pt idx="62">
                  <c:v>3.81</c:v>
                </c:pt>
                <c:pt idx="63">
                  <c:v>3.3</c:v>
                </c:pt>
                <c:pt idx="64">
                  <c:v>2.76</c:v>
                </c:pt>
                <c:pt idx="65">
                  <c:v>2.21</c:v>
                </c:pt>
                <c:pt idx="66">
                  <c:v>1.7</c:v>
                </c:pt>
                <c:pt idx="67">
                  <c:v>1.26</c:v>
                </c:pt>
                <c:pt idx="68">
                  <c:v>0.91</c:v>
                </c:pt>
                <c:pt idx="69">
                  <c:v>0.64</c:v>
                </c:pt>
                <c:pt idx="70">
                  <c:v>0.45</c:v>
                </c:pt>
                <c:pt idx="71">
                  <c:v>0.32</c:v>
                </c:pt>
                <c:pt idx="72">
                  <c:v>0.23</c:v>
                </c:pt>
                <c:pt idx="73">
                  <c:v>0.17</c:v>
                </c:pt>
                <c:pt idx="74">
                  <c:v>0.14000000000000001</c:v>
                </c:pt>
                <c:pt idx="75">
                  <c:v>0.11</c:v>
                </c:pt>
                <c:pt idx="76">
                  <c:v>0.09</c:v>
                </c:pt>
                <c:pt idx="77">
                  <c:v>7.0000000000000007E-2</c:v>
                </c:pt>
                <c:pt idx="78">
                  <c:v>0.02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3-B56A-7F4D-A710-D901D032E42E}"/>
            </c:ext>
          </c:extLst>
        </c:ser>
        <c:ser>
          <c:idx val="148"/>
          <c:order val="148"/>
          <c:spPr>
            <a:ln w="19050" cap="rnd">
              <a:solidFill>
                <a:schemeClr val="accent2">
                  <a:shade val="31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[2]Feuil2!$L$157:$DH$157</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0.06</c:v>
                </c:pt>
                <c:pt idx="31">
                  <c:v>0.14000000000000001</c:v>
                </c:pt>
                <c:pt idx="32">
                  <c:v>0.23</c:v>
                </c:pt>
                <c:pt idx="33">
                  <c:v>0.31</c:v>
                </c:pt>
                <c:pt idx="34">
                  <c:v>0.38</c:v>
                </c:pt>
                <c:pt idx="35">
                  <c:v>0.45</c:v>
                </c:pt>
                <c:pt idx="36">
                  <c:v>0.56000000000000005</c:v>
                </c:pt>
                <c:pt idx="37">
                  <c:v>0.72</c:v>
                </c:pt>
                <c:pt idx="38">
                  <c:v>0.92</c:v>
                </c:pt>
                <c:pt idx="39">
                  <c:v>1.1499999999999999</c:v>
                </c:pt>
                <c:pt idx="40">
                  <c:v>1.37</c:v>
                </c:pt>
                <c:pt idx="41">
                  <c:v>1.61</c:v>
                </c:pt>
                <c:pt idx="42">
                  <c:v>1.86</c:v>
                </c:pt>
                <c:pt idx="43">
                  <c:v>2.14</c:v>
                </c:pt>
                <c:pt idx="44">
                  <c:v>2.41</c:v>
                </c:pt>
                <c:pt idx="45">
                  <c:v>2.62</c:v>
                </c:pt>
                <c:pt idx="46">
                  <c:v>2.76</c:v>
                </c:pt>
                <c:pt idx="47">
                  <c:v>2.83</c:v>
                </c:pt>
                <c:pt idx="48">
                  <c:v>2.89</c:v>
                </c:pt>
                <c:pt idx="49">
                  <c:v>2.94</c:v>
                </c:pt>
                <c:pt idx="50">
                  <c:v>3.01</c:v>
                </c:pt>
                <c:pt idx="51">
                  <c:v>3.11</c:v>
                </c:pt>
                <c:pt idx="52">
                  <c:v>3.28</c:v>
                </c:pt>
                <c:pt idx="53">
                  <c:v>3.49</c:v>
                </c:pt>
                <c:pt idx="54">
                  <c:v>3.75</c:v>
                </c:pt>
                <c:pt idx="55">
                  <c:v>4.05</c:v>
                </c:pt>
                <c:pt idx="56">
                  <c:v>4.34</c:v>
                </c:pt>
                <c:pt idx="57">
                  <c:v>4.5999999999999996</c:v>
                </c:pt>
                <c:pt idx="58">
                  <c:v>4.79</c:v>
                </c:pt>
                <c:pt idx="59">
                  <c:v>4.87</c:v>
                </c:pt>
                <c:pt idx="60">
                  <c:v>4.83</c:v>
                </c:pt>
                <c:pt idx="61">
                  <c:v>4.63</c:v>
                </c:pt>
                <c:pt idx="62">
                  <c:v>4.3</c:v>
                </c:pt>
                <c:pt idx="63">
                  <c:v>3.86</c:v>
                </c:pt>
                <c:pt idx="64">
                  <c:v>3.34</c:v>
                </c:pt>
                <c:pt idx="65">
                  <c:v>2.79</c:v>
                </c:pt>
                <c:pt idx="66">
                  <c:v>2.25</c:v>
                </c:pt>
                <c:pt idx="67">
                  <c:v>1.75</c:v>
                </c:pt>
                <c:pt idx="68">
                  <c:v>1.32</c:v>
                </c:pt>
                <c:pt idx="69">
                  <c:v>0.97</c:v>
                </c:pt>
                <c:pt idx="70">
                  <c:v>0.7</c:v>
                </c:pt>
                <c:pt idx="71">
                  <c:v>0.5</c:v>
                </c:pt>
                <c:pt idx="72">
                  <c:v>0.36</c:v>
                </c:pt>
                <c:pt idx="73">
                  <c:v>0.26</c:v>
                </c:pt>
                <c:pt idx="74">
                  <c:v>0.19</c:v>
                </c:pt>
                <c:pt idx="75">
                  <c:v>0.14000000000000001</c:v>
                </c:pt>
                <c:pt idx="76">
                  <c:v>0.1</c:v>
                </c:pt>
                <c:pt idx="77">
                  <c:v>0.05</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4-B56A-7F4D-A710-D901D032E42E}"/>
            </c:ext>
          </c:extLst>
        </c:ser>
        <c:ser>
          <c:idx val="149"/>
          <c:order val="149"/>
          <c:spPr>
            <a:ln w="19050" cap="rnd">
              <a:solidFill>
                <a:schemeClr val="accent2">
                  <a:shade val="30000"/>
                </a:schemeClr>
              </a:solidFill>
              <a:round/>
            </a:ln>
            <a:effectLst/>
          </c:spPr>
          <c:marker>
            <c:symbol val="none"/>
          </c:marker>
          <c:xVal>
            <c:numRef>
              <c:f>[2]Feuil2!$L$8:$DH$8</c:f>
              <c:numCache>
                <c:formatCode>General</c:formatCode>
                <c:ptCount val="101"/>
                <c:pt idx="0">
                  <c:v>0.01</c:v>
                </c:pt>
                <c:pt idx="1">
                  <c:v>1.14E-2</c:v>
                </c:pt>
                <c:pt idx="2">
                  <c:v>1.29E-2</c:v>
                </c:pt>
                <c:pt idx="3">
                  <c:v>1.47E-2</c:v>
                </c:pt>
                <c:pt idx="4">
                  <c:v>1.67E-2</c:v>
                </c:pt>
                <c:pt idx="5">
                  <c:v>1.89E-2</c:v>
                </c:pt>
                <c:pt idx="6">
                  <c:v>2.1499999999999998E-2</c:v>
                </c:pt>
                <c:pt idx="7">
                  <c:v>2.4400000000000002E-2</c:v>
                </c:pt>
                <c:pt idx="8">
                  <c:v>2.7799999999999998E-2</c:v>
                </c:pt>
                <c:pt idx="9">
                  <c:v>3.15E-2</c:v>
                </c:pt>
                <c:pt idx="10">
                  <c:v>3.5799999999999998E-2</c:v>
                </c:pt>
                <c:pt idx="11">
                  <c:v>4.07E-2</c:v>
                </c:pt>
                <c:pt idx="12">
                  <c:v>4.6300000000000001E-2</c:v>
                </c:pt>
                <c:pt idx="13">
                  <c:v>5.2600000000000001E-2</c:v>
                </c:pt>
                <c:pt idx="14">
                  <c:v>5.9700000000000003E-2</c:v>
                </c:pt>
                <c:pt idx="15">
                  <c:v>6.7900000000000002E-2</c:v>
                </c:pt>
                <c:pt idx="16">
                  <c:v>7.7100000000000002E-2</c:v>
                </c:pt>
                <c:pt idx="17">
                  <c:v>8.7599999999999997E-2</c:v>
                </c:pt>
                <c:pt idx="18">
                  <c:v>9.9500000000000005E-2</c:v>
                </c:pt>
                <c:pt idx="19">
                  <c:v>0.113</c:v>
                </c:pt>
                <c:pt idx="20">
                  <c:v>0.128</c:v>
                </c:pt>
                <c:pt idx="21">
                  <c:v>0.14599999999999999</c:v>
                </c:pt>
                <c:pt idx="22">
                  <c:v>0.16600000000000001</c:v>
                </c:pt>
                <c:pt idx="23">
                  <c:v>0.188</c:v>
                </c:pt>
                <c:pt idx="24">
                  <c:v>0.214</c:v>
                </c:pt>
                <c:pt idx="25">
                  <c:v>0.24299999999999999</c:v>
                </c:pt>
                <c:pt idx="26">
                  <c:v>0.27600000000000002</c:v>
                </c:pt>
                <c:pt idx="27">
                  <c:v>0.314</c:v>
                </c:pt>
                <c:pt idx="28">
                  <c:v>0.35699999999999998</c:v>
                </c:pt>
                <c:pt idx="29">
                  <c:v>0.40500000000000003</c:v>
                </c:pt>
                <c:pt idx="30">
                  <c:v>0.46</c:v>
                </c:pt>
                <c:pt idx="31">
                  <c:v>0.52300000000000002</c:v>
                </c:pt>
                <c:pt idx="32">
                  <c:v>0.59399999999999997</c:v>
                </c:pt>
                <c:pt idx="33">
                  <c:v>0.67500000000000004</c:v>
                </c:pt>
                <c:pt idx="34">
                  <c:v>0.76700000000000002</c:v>
                </c:pt>
                <c:pt idx="35">
                  <c:v>0.872</c:v>
                </c:pt>
                <c:pt idx="36">
                  <c:v>0.99099999999999999</c:v>
                </c:pt>
                <c:pt idx="37">
                  <c:v>1.1299999999999999</c:v>
                </c:pt>
                <c:pt idx="38">
                  <c:v>1.28</c:v>
                </c:pt>
                <c:pt idx="39">
                  <c:v>1.45</c:v>
                </c:pt>
                <c:pt idx="40">
                  <c:v>1.65</c:v>
                </c:pt>
                <c:pt idx="41">
                  <c:v>1.88</c:v>
                </c:pt>
                <c:pt idx="42">
                  <c:v>2.13</c:v>
                </c:pt>
                <c:pt idx="43">
                  <c:v>2.42</c:v>
                </c:pt>
                <c:pt idx="44">
                  <c:v>2.75</c:v>
                </c:pt>
                <c:pt idx="45">
                  <c:v>3.12</c:v>
                </c:pt>
                <c:pt idx="46">
                  <c:v>3.55</c:v>
                </c:pt>
                <c:pt idx="47">
                  <c:v>4.03</c:v>
                </c:pt>
                <c:pt idx="48">
                  <c:v>4.58</c:v>
                </c:pt>
                <c:pt idx="49">
                  <c:v>5.21</c:v>
                </c:pt>
                <c:pt idx="50">
                  <c:v>5.92</c:v>
                </c:pt>
                <c:pt idx="51">
                  <c:v>6.72</c:v>
                </c:pt>
                <c:pt idx="52">
                  <c:v>7.64</c:v>
                </c:pt>
                <c:pt idx="53">
                  <c:v>8.68</c:v>
                </c:pt>
                <c:pt idx="54">
                  <c:v>9.86</c:v>
                </c:pt>
                <c:pt idx="55">
                  <c:v>11.2</c:v>
                </c:pt>
                <c:pt idx="56">
                  <c:v>12.7</c:v>
                </c:pt>
                <c:pt idx="57">
                  <c:v>14.5</c:v>
                </c:pt>
                <c:pt idx="58">
                  <c:v>16.399999999999999</c:v>
                </c:pt>
                <c:pt idx="59">
                  <c:v>18.7</c:v>
                </c:pt>
                <c:pt idx="60">
                  <c:v>21.2</c:v>
                </c:pt>
                <c:pt idx="61">
                  <c:v>24.1</c:v>
                </c:pt>
                <c:pt idx="62">
                  <c:v>27.4</c:v>
                </c:pt>
                <c:pt idx="63">
                  <c:v>31.1</c:v>
                </c:pt>
                <c:pt idx="64">
                  <c:v>35.299999999999997</c:v>
                </c:pt>
                <c:pt idx="65">
                  <c:v>40.1</c:v>
                </c:pt>
                <c:pt idx="66">
                  <c:v>45.6</c:v>
                </c:pt>
                <c:pt idx="67">
                  <c:v>51.8</c:v>
                </c:pt>
                <c:pt idx="68">
                  <c:v>58.9</c:v>
                </c:pt>
                <c:pt idx="69">
                  <c:v>66.900000000000006</c:v>
                </c:pt>
                <c:pt idx="70">
                  <c:v>76</c:v>
                </c:pt>
                <c:pt idx="71">
                  <c:v>86.4</c:v>
                </c:pt>
                <c:pt idx="72">
                  <c:v>98.1</c:v>
                </c:pt>
                <c:pt idx="73">
                  <c:v>111</c:v>
                </c:pt>
                <c:pt idx="74">
                  <c:v>127</c:v>
                </c:pt>
                <c:pt idx="75">
                  <c:v>144</c:v>
                </c:pt>
                <c:pt idx="76">
                  <c:v>163</c:v>
                </c:pt>
                <c:pt idx="77">
                  <c:v>186</c:v>
                </c:pt>
                <c:pt idx="78">
                  <c:v>211</c:v>
                </c:pt>
                <c:pt idx="79">
                  <c:v>240</c:v>
                </c:pt>
                <c:pt idx="80">
                  <c:v>272</c:v>
                </c:pt>
                <c:pt idx="81">
                  <c:v>310</c:v>
                </c:pt>
                <c:pt idx="82">
                  <c:v>352</c:v>
                </c:pt>
                <c:pt idx="83">
                  <c:v>400</c:v>
                </c:pt>
                <c:pt idx="84">
                  <c:v>454</c:v>
                </c:pt>
                <c:pt idx="85">
                  <c:v>516</c:v>
                </c:pt>
                <c:pt idx="86">
                  <c:v>586</c:v>
                </c:pt>
                <c:pt idx="87">
                  <c:v>666</c:v>
                </c:pt>
                <c:pt idx="88">
                  <c:v>756</c:v>
                </c:pt>
                <c:pt idx="89">
                  <c:v>859</c:v>
                </c:pt>
                <c:pt idx="90">
                  <c:v>976</c:v>
                </c:pt>
                <c:pt idx="91">
                  <c:v>1110</c:v>
                </c:pt>
                <c:pt idx="92">
                  <c:v>1260</c:v>
                </c:pt>
                <c:pt idx="93">
                  <c:v>1430</c:v>
                </c:pt>
                <c:pt idx="94">
                  <c:v>1630</c:v>
                </c:pt>
                <c:pt idx="95">
                  <c:v>1850</c:v>
                </c:pt>
                <c:pt idx="96">
                  <c:v>2100</c:v>
                </c:pt>
                <c:pt idx="97">
                  <c:v>2390</c:v>
                </c:pt>
                <c:pt idx="98">
                  <c:v>2710</c:v>
                </c:pt>
                <c:pt idx="99">
                  <c:v>3080</c:v>
                </c:pt>
                <c:pt idx="100">
                  <c:v>3500</c:v>
                </c:pt>
              </c:numCache>
            </c:numRef>
          </c:xVal>
          <c:yVal>
            <c:numRef>
              <c:f>[2]Feuil2!$L$158:$DH$158</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0.12</c:v>
                </c:pt>
                <c:pt idx="32">
                  <c:v>0.21</c:v>
                </c:pt>
                <c:pt idx="33">
                  <c:v>0.3</c:v>
                </c:pt>
                <c:pt idx="34">
                  <c:v>0.38</c:v>
                </c:pt>
                <c:pt idx="35">
                  <c:v>0.46</c:v>
                </c:pt>
                <c:pt idx="36">
                  <c:v>0.57999999999999996</c:v>
                </c:pt>
                <c:pt idx="37">
                  <c:v>0.76</c:v>
                </c:pt>
                <c:pt idx="38">
                  <c:v>0.98</c:v>
                </c:pt>
                <c:pt idx="39">
                  <c:v>1.23</c:v>
                </c:pt>
                <c:pt idx="40">
                  <c:v>1.48</c:v>
                </c:pt>
                <c:pt idx="41">
                  <c:v>1.74</c:v>
                </c:pt>
                <c:pt idx="42">
                  <c:v>2.0299999999999998</c:v>
                </c:pt>
                <c:pt idx="43">
                  <c:v>2.35</c:v>
                </c:pt>
                <c:pt idx="44">
                  <c:v>2.66</c:v>
                </c:pt>
                <c:pt idx="45">
                  <c:v>2.9</c:v>
                </c:pt>
                <c:pt idx="46">
                  <c:v>3.04</c:v>
                </c:pt>
                <c:pt idx="47">
                  <c:v>3.12</c:v>
                </c:pt>
                <c:pt idx="48">
                  <c:v>3.16</c:v>
                </c:pt>
                <c:pt idx="49">
                  <c:v>3.19</c:v>
                </c:pt>
                <c:pt idx="50">
                  <c:v>3.24</c:v>
                </c:pt>
                <c:pt idx="51">
                  <c:v>3.32</c:v>
                </c:pt>
                <c:pt idx="52">
                  <c:v>3.46</c:v>
                </c:pt>
                <c:pt idx="53">
                  <c:v>3.65</c:v>
                </c:pt>
                <c:pt idx="54">
                  <c:v>3.89</c:v>
                </c:pt>
                <c:pt idx="55">
                  <c:v>4.16</c:v>
                </c:pt>
                <c:pt idx="56">
                  <c:v>4.42</c:v>
                </c:pt>
                <c:pt idx="57">
                  <c:v>4.6399999999999997</c:v>
                </c:pt>
                <c:pt idx="58">
                  <c:v>4.78</c:v>
                </c:pt>
                <c:pt idx="59">
                  <c:v>4.82</c:v>
                </c:pt>
                <c:pt idx="60">
                  <c:v>4.71</c:v>
                </c:pt>
                <c:pt idx="61">
                  <c:v>4.46</c:v>
                </c:pt>
                <c:pt idx="62">
                  <c:v>4.08</c:v>
                </c:pt>
                <c:pt idx="63">
                  <c:v>3.59</c:v>
                </c:pt>
                <c:pt idx="64">
                  <c:v>3.05</c:v>
                </c:pt>
                <c:pt idx="65">
                  <c:v>2.48</c:v>
                </c:pt>
                <c:pt idx="66">
                  <c:v>1.94</c:v>
                </c:pt>
                <c:pt idx="67">
                  <c:v>1.46</c:v>
                </c:pt>
                <c:pt idx="68">
                  <c:v>1.06</c:v>
                </c:pt>
                <c:pt idx="69">
                  <c:v>0.75</c:v>
                </c:pt>
                <c:pt idx="70">
                  <c:v>0.51</c:v>
                </c:pt>
                <c:pt idx="71">
                  <c:v>0.35</c:v>
                </c:pt>
                <c:pt idx="72">
                  <c:v>0.23</c:v>
                </c:pt>
                <c:pt idx="73">
                  <c:v>0.14000000000000001</c:v>
                </c:pt>
                <c:pt idx="74">
                  <c:v>0.08</c:v>
                </c:pt>
                <c:pt idx="75">
                  <c:v>0.02</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0"/>
          <c:extLst>
            <c:ext xmlns:c16="http://schemas.microsoft.com/office/drawing/2014/chart" uri="{C3380CC4-5D6E-409C-BE32-E72D297353CC}">
              <c16:uniqueId val="{00000095-B56A-7F4D-A710-D901D032E42E}"/>
            </c:ext>
          </c:extLst>
        </c:ser>
        <c:dLbls>
          <c:showLegendKey val="0"/>
          <c:showVal val="0"/>
          <c:showCatName val="0"/>
          <c:showSerName val="0"/>
          <c:showPercent val="0"/>
          <c:showBubbleSize val="0"/>
        </c:dLbls>
        <c:axId val="170942127"/>
        <c:axId val="201049951"/>
      </c:scatterChart>
      <c:valAx>
        <c:axId val="170942127"/>
        <c:scaling>
          <c:logBase val="10"/>
          <c:orientation val="minMax"/>
          <c:max val="1000"/>
          <c:min val="0.1"/>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1049951"/>
        <c:crosses val="autoZero"/>
        <c:crossBetween val="midCat"/>
      </c:valAx>
      <c:valAx>
        <c:axId val="201049951"/>
        <c:scaling>
          <c:orientation val="minMax"/>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0942127"/>
        <c:crossesAt val="0.1"/>
        <c:crossBetween val="midCat"/>
      </c:valAx>
      <c:spPr>
        <a:noFill/>
        <a:ln>
          <a:solidFill>
            <a:schemeClr val="bg2">
              <a:lumMod val="9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6598D-19DA-DA4D-942B-E90BF02AD0C9}" type="datetimeFigureOut">
              <a:rPr lang="fr-FR" smtClean="0"/>
              <a:t>18/04/2024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C4612-913E-0848-A669-F94F474610F0}" type="slidenum">
              <a:rPr lang="fr-FR" smtClean="0"/>
              <a:t>‹N°›</a:t>
            </a:fld>
            <a:endParaRPr lang="fr-FR"/>
          </a:p>
        </p:txBody>
      </p:sp>
    </p:spTree>
    <p:extLst>
      <p:ext uri="{BB962C8B-B14F-4D97-AF65-F5344CB8AC3E}">
        <p14:creationId xmlns:p14="http://schemas.microsoft.com/office/powerpoint/2010/main" val="143082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068DD6-78B7-774A-A265-C349E985C150}" type="slidenum">
              <a:rPr lang="fr-FR" smtClean="0"/>
              <a:t>1</a:t>
            </a:fld>
            <a:endParaRPr lang="fr-FR"/>
          </a:p>
        </p:txBody>
      </p:sp>
    </p:spTree>
    <p:extLst>
      <p:ext uri="{BB962C8B-B14F-4D97-AF65-F5344CB8AC3E}">
        <p14:creationId xmlns:p14="http://schemas.microsoft.com/office/powerpoint/2010/main" val="89642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contexte</a:t>
            </a:r>
          </a:p>
          <a:p>
            <a:r>
              <a:rPr lang="fr-FR" dirty="0"/>
              <a:t>2 carottes stratégiquement choisies </a:t>
            </a:r>
            <a:r>
              <a:rPr lang="fr-FR" dirty="0">
                <a:sym typeface="Wingdings" pitchFamily="2" charset="2"/>
              </a:rPr>
              <a:t> nord mélange/ sud upwelling + action vents  </a:t>
            </a:r>
            <a:r>
              <a:rPr lang="fr-FR" dirty="0" err="1">
                <a:sym typeface="Wingdings" pitchFamily="2" charset="2"/>
              </a:rPr>
              <a:t>lysocline</a:t>
            </a:r>
            <a:r>
              <a:rPr lang="fr-FR" dirty="0">
                <a:sym typeface="Wingdings" pitchFamily="2" charset="2"/>
              </a:rPr>
              <a:t> ride </a:t>
            </a:r>
            <a:r>
              <a:rPr lang="fr-FR" dirty="0" err="1">
                <a:sym typeface="Wingdings" pitchFamily="2" charset="2"/>
              </a:rPr>
              <a:t>owen</a:t>
            </a:r>
            <a:endParaRPr lang="fr-FR" dirty="0">
              <a:sym typeface="Wingdings" pitchFamily="2" charset="2"/>
            </a:endParaRPr>
          </a:p>
          <a:p>
            <a:r>
              <a:rPr lang="fr-FR" dirty="0">
                <a:sym typeface="Wingdings" pitchFamily="2" charset="2"/>
              </a:rPr>
              <a:t>A droite: figure résultats</a:t>
            </a:r>
            <a:endParaRPr lang="fr-FR" dirty="0"/>
          </a:p>
          <a:p>
            <a:r>
              <a:rPr lang="fr-FR" dirty="0"/>
              <a:t>Sur les 2 carottes:</a:t>
            </a:r>
          </a:p>
          <a:p>
            <a:r>
              <a:rPr lang="fr-FR" dirty="0"/>
              <a:t>EM1 démontré comme étant la fraction éolienne</a:t>
            </a:r>
          </a:p>
          <a:p>
            <a:r>
              <a:rPr lang="fr-FR" dirty="0"/>
              <a:t>PP retracé à partir de F </a:t>
            </a:r>
            <a:r>
              <a:rPr lang="fr-FR" dirty="0" err="1"/>
              <a:t>profunda</a:t>
            </a:r>
            <a:endParaRPr lang="fr-FR" dirty="0"/>
          </a:p>
          <a:p>
            <a:pPr marL="171450" indent="-171450">
              <a:buFont typeface="Wingdings" pitchFamily="2" charset="2"/>
              <a:buChar char="à"/>
            </a:pPr>
            <a:r>
              <a:rPr lang="fr-FR" dirty="0">
                <a:sym typeface="Wingdings" pitchFamily="2" charset="2"/>
              </a:rPr>
              <a:t>Description des 3 périodes + R2 sur 2354</a:t>
            </a:r>
          </a:p>
          <a:p>
            <a:pPr marL="171450" indent="-171450">
              <a:buFont typeface="Wingdings" pitchFamily="2" charset="2"/>
              <a:buChar char="à"/>
            </a:pPr>
            <a:r>
              <a:rPr lang="fr-FR" dirty="0" err="1">
                <a:sym typeface="Wingdings" pitchFamily="2" charset="2"/>
              </a:rPr>
              <a:t>Take</a:t>
            </a:r>
            <a:r>
              <a:rPr lang="fr-FR" dirty="0">
                <a:sym typeface="Wingdings" pitchFamily="2" charset="2"/>
              </a:rPr>
              <a:t> home message: tendance régionale de PP et </a:t>
            </a:r>
            <a:r>
              <a:rPr lang="fr-FR" dirty="0" err="1">
                <a:sym typeface="Wingdings" pitchFamily="2" charset="2"/>
              </a:rPr>
              <a:t>dust</a:t>
            </a:r>
            <a:r>
              <a:rPr lang="fr-FR" dirty="0">
                <a:sym typeface="Wingdings" pitchFamily="2" charset="2"/>
              </a:rPr>
              <a:t> et excellente correspondance entre PP et </a:t>
            </a:r>
            <a:r>
              <a:rPr lang="fr-FR" dirty="0" err="1">
                <a:sym typeface="Wingdings" pitchFamily="2" charset="2"/>
              </a:rPr>
              <a:t>Dust</a:t>
            </a:r>
            <a:r>
              <a:rPr lang="fr-FR" dirty="0">
                <a:sym typeface="Wingdings" pitchFamily="2" charset="2"/>
              </a:rPr>
              <a:t> suggérant </a:t>
            </a:r>
            <a:r>
              <a:rPr lang="fr-FR" dirty="0" err="1">
                <a:sym typeface="Wingdings" pitchFamily="2" charset="2"/>
              </a:rPr>
              <a:t>dust</a:t>
            </a:r>
            <a:r>
              <a:rPr lang="fr-FR" dirty="0">
                <a:sym typeface="Wingdings" pitchFamily="2" charset="2"/>
              </a:rPr>
              <a:t> comme drivant changement de pp dans la </a:t>
            </a:r>
            <a:r>
              <a:rPr lang="fr-FR" dirty="0" err="1">
                <a:sym typeface="Wingdings" pitchFamily="2" charset="2"/>
              </a:rPr>
              <a:t>region</a:t>
            </a:r>
            <a:r>
              <a:rPr lang="fr-FR" dirty="0">
                <a:sym typeface="Wingdings" pitchFamily="2" charset="2"/>
              </a:rPr>
              <a:t> avec plus de </a:t>
            </a:r>
            <a:r>
              <a:rPr lang="fr-FR" dirty="0" err="1">
                <a:sym typeface="Wingdings" pitchFamily="2" charset="2"/>
              </a:rPr>
              <a:t>Dust</a:t>
            </a:r>
            <a:r>
              <a:rPr lang="fr-FR" dirty="0">
                <a:sym typeface="Wingdings" pitchFamily="2" charset="2"/>
              </a:rPr>
              <a:t> en période glaciaire</a:t>
            </a:r>
          </a:p>
          <a:p>
            <a:pPr marL="171450" indent="-171450">
              <a:buFont typeface="Wingdings" pitchFamily="2" charset="2"/>
              <a:buChar char="à"/>
            </a:pPr>
            <a:r>
              <a:rPr lang="fr-FR" dirty="0">
                <a:sym typeface="Wingdings" pitchFamily="2" charset="2"/>
              </a:rPr>
              <a:t>Contre toute attente, la PP n’est pas drivé par la circulation océanique</a:t>
            </a:r>
            <a:endParaRPr lang="fr-FR" dirty="0"/>
          </a:p>
        </p:txBody>
      </p:sp>
      <p:sp>
        <p:nvSpPr>
          <p:cNvPr id="4" name="Espace réservé du numéro de diapositive 3"/>
          <p:cNvSpPr>
            <a:spLocks noGrp="1"/>
          </p:cNvSpPr>
          <p:nvPr>
            <p:ph type="sldNum" sz="quarter" idx="5"/>
          </p:nvPr>
        </p:nvSpPr>
        <p:spPr/>
        <p:txBody>
          <a:bodyPr/>
          <a:lstStyle/>
          <a:p>
            <a:fld id="{815C4612-913E-0848-A669-F94F474610F0}" type="slidenum">
              <a:rPr lang="fr-FR" smtClean="0"/>
              <a:t>2</a:t>
            </a:fld>
            <a:endParaRPr lang="fr-FR"/>
          </a:p>
        </p:txBody>
      </p:sp>
    </p:spTree>
    <p:extLst>
      <p:ext uri="{BB962C8B-B14F-4D97-AF65-F5344CB8AC3E}">
        <p14:creationId xmlns:p14="http://schemas.microsoft.com/office/powerpoint/2010/main" val="193042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contexte</a:t>
            </a:r>
          </a:p>
          <a:p>
            <a:r>
              <a:rPr lang="fr-FR" dirty="0"/>
              <a:t>2 carottes stratégiquement choisies </a:t>
            </a:r>
            <a:r>
              <a:rPr lang="fr-FR" dirty="0">
                <a:sym typeface="Wingdings" pitchFamily="2" charset="2"/>
              </a:rPr>
              <a:t> nord mélange/ sud upwelling + action vents  </a:t>
            </a:r>
            <a:r>
              <a:rPr lang="fr-FR" dirty="0" err="1">
                <a:sym typeface="Wingdings" pitchFamily="2" charset="2"/>
              </a:rPr>
              <a:t>lysocline</a:t>
            </a:r>
            <a:r>
              <a:rPr lang="fr-FR" dirty="0">
                <a:sym typeface="Wingdings" pitchFamily="2" charset="2"/>
              </a:rPr>
              <a:t> ride </a:t>
            </a:r>
            <a:r>
              <a:rPr lang="fr-FR" dirty="0" err="1">
                <a:sym typeface="Wingdings" pitchFamily="2" charset="2"/>
              </a:rPr>
              <a:t>owen</a:t>
            </a:r>
            <a:endParaRPr lang="fr-FR" dirty="0">
              <a:sym typeface="Wingdings" pitchFamily="2" charset="2"/>
            </a:endParaRPr>
          </a:p>
          <a:p>
            <a:r>
              <a:rPr lang="fr-FR" dirty="0">
                <a:sym typeface="Wingdings" pitchFamily="2" charset="2"/>
              </a:rPr>
              <a:t>A droite: figure résultats</a:t>
            </a:r>
            <a:endParaRPr lang="fr-FR" dirty="0"/>
          </a:p>
          <a:p>
            <a:r>
              <a:rPr lang="fr-FR" dirty="0"/>
              <a:t>Sur les 2 carottes:</a:t>
            </a:r>
          </a:p>
          <a:p>
            <a:r>
              <a:rPr lang="fr-FR" dirty="0"/>
              <a:t>EM1 démontré comme étant la fraction éolienne</a:t>
            </a:r>
          </a:p>
          <a:p>
            <a:r>
              <a:rPr lang="fr-FR" dirty="0"/>
              <a:t>PP retracé à partir de F </a:t>
            </a:r>
            <a:r>
              <a:rPr lang="fr-FR" dirty="0" err="1"/>
              <a:t>profunda</a:t>
            </a:r>
            <a:endParaRPr lang="fr-FR" dirty="0"/>
          </a:p>
          <a:p>
            <a:pPr marL="171450" indent="-171450">
              <a:buFont typeface="Wingdings" pitchFamily="2" charset="2"/>
              <a:buChar char="à"/>
            </a:pPr>
            <a:r>
              <a:rPr lang="fr-FR" dirty="0">
                <a:sym typeface="Wingdings" pitchFamily="2" charset="2"/>
              </a:rPr>
              <a:t>Description des 3 périodes + R2 sur 2354</a:t>
            </a:r>
          </a:p>
          <a:p>
            <a:pPr marL="171450" indent="-171450">
              <a:buFont typeface="Wingdings" pitchFamily="2" charset="2"/>
              <a:buChar char="à"/>
            </a:pPr>
            <a:r>
              <a:rPr lang="fr-FR" dirty="0" err="1">
                <a:sym typeface="Wingdings" pitchFamily="2" charset="2"/>
              </a:rPr>
              <a:t>Take</a:t>
            </a:r>
            <a:r>
              <a:rPr lang="fr-FR" dirty="0">
                <a:sym typeface="Wingdings" pitchFamily="2" charset="2"/>
              </a:rPr>
              <a:t> home message: tendance régionale de PP et </a:t>
            </a:r>
            <a:r>
              <a:rPr lang="fr-FR" dirty="0" err="1">
                <a:sym typeface="Wingdings" pitchFamily="2" charset="2"/>
              </a:rPr>
              <a:t>dust</a:t>
            </a:r>
            <a:r>
              <a:rPr lang="fr-FR" dirty="0">
                <a:sym typeface="Wingdings" pitchFamily="2" charset="2"/>
              </a:rPr>
              <a:t> et excellente correspondance entre PP et </a:t>
            </a:r>
            <a:r>
              <a:rPr lang="fr-FR" dirty="0" err="1">
                <a:sym typeface="Wingdings" pitchFamily="2" charset="2"/>
              </a:rPr>
              <a:t>Dust</a:t>
            </a:r>
            <a:r>
              <a:rPr lang="fr-FR" dirty="0">
                <a:sym typeface="Wingdings" pitchFamily="2" charset="2"/>
              </a:rPr>
              <a:t> suggérant </a:t>
            </a:r>
            <a:r>
              <a:rPr lang="fr-FR" dirty="0" err="1">
                <a:sym typeface="Wingdings" pitchFamily="2" charset="2"/>
              </a:rPr>
              <a:t>dust</a:t>
            </a:r>
            <a:r>
              <a:rPr lang="fr-FR" dirty="0">
                <a:sym typeface="Wingdings" pitchFamily="2" charset="2"/>
              </a:rPr>
              <a:t> comme drivant changement de pp dans la </a:t>
            </a:r>
            <a:r>
              <a:rPr lang="fr-FR" dirty="0" err="1">
                <a:sym typeface="Wingdings" pitchFamily="2" charset="2"/>
              </a:rPr>
              <a:t>region</a:t>
            </a:r>
            <a:r>
              <a:rPr lang="fr-FR" dirty="0">
                <a:sym typeface="Wingdings" pitchFamily="2" charset="2"/>
              </a:rPr>
              <a:t> avec plus de </a:t>
            </a:r>
            <a:r>
              <a:rPr lang="fr-FR" dirty="0" err="1">
                <a:sym typeface="Wingdings" pitchFamily="2" charset="2"/>
              </a:rPr>
              <a:t>Dust</a:t>
            </a:r>
            <a:r>
              <a:rPr lang="fr-FR" dirty="0">
                <a:sym typeface="Wingdings" pitchFamily="2" charset="2"/>
              </a:rPr>
              <a:t> en période glaciaire</a:t>
            </a:r>
          </a:p>
          <a:p>
            <a:pPr marL="171450" indent="-171450">
              <a:buFont typeface="Wingdings" pitchFamily="2" charset="2"/>
              <a:buChar char="à"/>
            </a:pPr>
            <a:r>
              <a:rPr lang="fr-FR" dirty="0">
                <a:sym typeface="Wingdings" pitchFamily="2" charset="2"/>
              </a:rPr>
              <a:t>Contre toute attente, la PP n’est pas drivé par la circulation océanique</a:t>
            </a:r>
            <a:endParaRPr lang="fr-FR" dirty="0"/>
          </a:p>
        </p:txBody>
      </p:sp>
      <p:sp>
        <p:nvSpPr>
          <p:cNvPr id="4" name="Espace réservé du numéro de diapositive 3"/>
          <p:cNvSpPr>
            <a:spLocks noGrp="1"/>
          </p:cNvSpPr>
          <p:nvPr>
            <p:ph type="sldNum" sz="quarter" idx="5"/>
          </p:nvPr>
        </p:nvSpPr>
        <p:spPr/>
        <p:txBody>
          <a:bodyPr/>
          <a:lstStyle/>
          <a:p>
            <a:fld id="{815C4612-913E-0848-A669-F94F474610F0}" type="slidenum">
              <a:rPr lang="fr-FR" smtClean="0"/>
              <a:t>3</a:t>
            </a:fld>
            <a:endParaRPr lang="fr-FR"/>
          </a:p>
        </p:txBody>
      </p:sp>
    </p:spTree>
    <p:extLst>
      <p:ext uri="{BB962C8B-B14F-4D97-AF65-F5344CB8AC3E}">
        <p14:creationId xmlns:p14="http://schemas.microsoft.com/office/powerpoint/2010/main" val="1334422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contexte</a:t>
            </a:r>
          </a:p>
          <a:p>
            <a:r>
              <a:rPr lang="fr-FR" dirty="0"/>
              <a:t>2 carottes stratégiquement choisies </a:t>
            </a:r>
            <a:r>
              <a:rPr lang="fr-FR" dirty="0">
                <a:sym typeface="Wingdings" pitchFamily="2" charset="2"/>
              </a:rPr>
              <a:t> nord mélange/ sud upwelling + action vents  </a:t>
            </a:r>
            <a:r>
              <a:rPr lang="fr-FR" dirty="0" err="1">
                <a:sym typeface="Wingdings" pitchFamily="2" charset="2"/>
              </a:rPr>
              <a:t>lysocline</a:t>
            </a:r>
            <a:r>
              <a:rPr lang="fr-FR" dirty="0">
                <a:sym typeface="Wingdings" pitchFamily="2" charset="2"/>
              </a:rPr>
              <a:t> ride </a:t>
            </a:r>
            <a:r>
              <a:rPr lang="fr-FR" dirty="0" err="1">
                <a:sym typeface="Wingdings" pitchFamily="2" charset="2"/>
              </a:rPr>
              <a:t>owen</a:t>
            </a:r>
            <a:endParaRPr lang="fr-FR" dirty="0">
              <a:sym typeface="Wingdings" pitchFamily="2" charset="2"/>
            </a:endParaRPr>
          </a:p>
          <a:p>
            <a:r>
              <a:rPr lang="fr-FR" dirty="0">
                <a:sym typeface="Wingdings" pitchFamily="2" charset="2"/>
              </a:rPr>
              <a:t>A droite: figure résultats</a:t>
            </a:r>
            <a:endParaRPr lang="fr-FR" dirty="0"/>
          </a:p>
          <a:p>
            <a:r>
              <a:rPr lang="fr-FR" dirty="0"/>
              <a:t>Sur les 2 carottes:</a:t>
            </a:r>
          </a:p>
          <a:p>
            <a:r>
              <a:rPr lang="fr-FR" dirty="0"/>
              <a:t>EM1 démontré comme étant la fraction éolienne</a:t>
            </a:r>
          </a:p>
          <a:p>
            <a:r>
              <a:rPr lang="fr-FR" dirty="0"/>
              <a:t>PP retracé à partir de F </a:t>
            </a:r>
            <a:r>
              <a:rPr lang="fr-FR" dirty="0" err="1"/>
              <a:t>profunda</a:t>
            </a:r>
            <a:endParaRPr lang="fr-FR" dirty="0"/>
          </a:p>
          <a:p>
            <a:pPr marL="171450" indent="-171450">
              <a:buFont typeface="Wingdings" pitchFamily="2" charset="2"/>
              <a:buChar char="à"/>
            </a:pPr>
            <a:r>
              <a:rPr lang="fr-FR" dirty="0">
                <a:sym typeface="Wingdings" pitchFamily="2" charset="2"/>
              </a:rPr>
              <a:t>Description des 3 périodes + R2 sur 2354</a:t>
            </a:r>
          </a:p>
          <a:p>
            <a:pPr marL="171450" indent="-171450">
              <a:buFont typeface="Wingdings" pitchFamily="2" charset="2"/>
              <a:buChar char="à"/>
            </a:pPr>
            <a:r>
              <a:rPr lang="fr-FR" dirty="0" err="1">
                <a:sym typeface="Wingdings" pitchFamily="2" charset="2"/>
              </a:rPr>
              <a:t>Take</a:t>
            </a:r>
            <a:r>
              <a:rPr lang="fr-FR" dirty="0">
                <a:sym typeface="Wingdings" pitchFamily="2" charset="2"/>
              </a:rPr>
              <a:t> home message: tendance régionale de PP et </a:t>
            </a:r>
            <a:r>
              <a:rPr lang="fr-FR" dirty="0" err="1">
                <a:sym typeface="Wingdings" pitchFamily="2" charset="2"/>
              </a:rPr>
              <a:t>dust</a:t>
            </a:r>
            <a:r>
              <a:rPr lang="fr-FR" dirty="0">
                <a:sym typeface="Wingdings" pitchFamily="2" charset="2"/>
              </a:rPr>
              <a:t> et excellente correspondance entre PP et </a:t>
            </a:r>
            <a:r>
              <a:rPr lang="fr-FR" dirty="0" err="1">
                <a:sym typeface="Wingdings" pitchFamily="2" charset="2"/>
              </a:rPr>
              <a:t>Dust</a:t>
            </a:r>
            <a:r>
              <a:rPr lang="fr-FR" dirty="0">
                <a:sym typeface="Wingdings" pitchFamily="2" charset="2"/>
              </a:rPr>
              <a:t> suggérant </a:t>
            </a:r>
            <a:r>
              <a:rPr lang="fr-FR" dirty="0" err="1">
                <a:sym typeface="Wingdings" pitchFamily="2" charset="2"/>
              </a:rPr>
              <a:t>dust</a:t>
            </a:r>
            <a:r>
              <a:rPr lang="fr-FR" dirty="0">
                <a:sym typeface="Wingdings" pitchFamily="2" charset="2"/>
              </a:rPr>
              <a:t> comme drivant changement de pp dans la </a:t>
            </a:r>
            <a:r>
              <a:rPr lang="fr-FR" dirty="0" err="1">
                <a:sym typeface="Wingdings" pitchFamily="2" charset="2"/>
              </a:rPr>
              <a:t>region</a:t>
            </a:r>
            <a:r>
              <a:rPr lang="fr-FR" dirty="0">
                <a:sym typeface="Wingdings" pitchFamily="2" charset="2"/>
              </a:rPr>
              <a:t> avec plus de </a:t>
            </a:r>
            <a:r>
              <a:rPr lang="fr-FR" dirty="0" err="1">
                <a:sym typeface="Wingdings" pitchFamily="2" charset="2"/>
              </a:rPr>
              <a:t>Dust</a:t>
            </a:r>
            <a:r>
              <a:rPr lang="fr-FR" dirty="0">
                <a:sym typeface="Wingdings" pitchFamily="2" charset="2"/>
              </a:rPr>
              <a:t> en période glaciaire</a:t>
            </a:r>
          </a:p>
          <a:p>
            <a:pPr marL="171450" indent="-171450">
              <a:buFont typeface="Wingdings" pitchFamily="2" charset="2"/>
              <a:buChar char="à"/>
            </a:pPr>
            <a:r>
              <a:rPr lang="fr-FR" dirty="0">
                <a:sym typeface="Wingdings" pitchFamily="2" charset="2"/>
              </a:rPr>
              <a:t>Contre toute attente, la PP n’est pas drivé par la circulation océanique</a:t>
            </a:r>
            <a:endParaRPr lang="fr-FR" dirty="0"/>
          </a:p>
        </p:txBody>
      </p:sp>
      <p:sp>
        <p:nvSpPr>
          <p:cNvPr id="4" name="Espace réservé du numéro de diapositive 3"/>
          <p:cNvSpPr>
            <a:spLocks noGrp="1"/>
          </p:cNvSpPr>
          <p:nvPr>
            <p:ph type="sldNum" sz="quarter" idx="5"/>
          </p:nvPr>
        </p:nvSpPr>
        <p:spPr/>
        <p:txBody>
          <a:bodyPr/>
          <a:lstStyle/>
          <a:p>
            <a:fld id="{815C4612-913E-0848-A669-F94F474610F0}" type="slidenum">
              <a:rPr lang="fr-FR" smtClean="0"/>
              <a:t>4</a:t>
            </a:fld>
            <a:endParaRPr lang="fr-FR"/>
          </a:p>
        </p:txBody>
      </p:sp>
    </p:spTree>
    <p:extLst>
      <p:ext uri="{BB962C8B-B14F-4D97-AF65-F5344CB8AC3E}">
        <p14:creationId xmlns:p14="http://schemas.microsoft.com/office/powerpoint/2010/main" val="20662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Région océanique qui </a:t>
            </a:r>
            <a:r>
              <a:rPr lang="fr-FR" dirty="0" err="1"/>
              <a:t>recoit</a:t>
            </a:r>
            <a:r>
              <a:rPr lang="fr-FR" dirty="0"/>
              <a:t> le plus d’apports éoliens du fait de sa position entourée de régions arides et désertiques</a:t>
            </a:r>
          </a:p>
        </p:txBody>
      </p:sp>
      <p:sp>
        <p:nvSpPr>
          <p:cNvPr id="4" name="Espace réservé du numéro de diapositive 3"/>
          <p:cNvSpPr>
            <a:spLocks noGrp="1"/>
          </p:cNvSpPr>
          <p:nvPr>
            <p:ph type="sldNum" sz="quarter" idx="5"/>
          </p:nvPr>
        </p:nvSpPr>
        <p:spPr/>
        <p:txBody>
          <a:bodyPr/>
          <a:lstStyle/>
          <a:p>
            <a:fld id="{A5DDFCFD-F0E8-7642-9220-FCFABDF8B0E5}" type="slidenum">
              <a:rPr lang="fr-FR" smtClean="0"/>
              <a:t>5</a:t>
            </a:fld>
            <a:endParaRPr lang="fr-FR"/>
          </a:p>
        </p:txBody>
      </p:sp>
    </p:spTree>
    <p:extLst>
      <p:ext uri="{BB962C8B-B14F-4D97-AF65-F5344CB8AC3E}">
        <p14:creationId xmlns:p14="http://schemas.microsoft.com/office/powerpoint/2010/main" val="114546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PP saisonnière en lien avec la dynamique de mousson</a:t>
            </a:r>
          </a:p>
          <a:p>
            <a:r>
              <a:rPr lang="fr-FR" dirty="0"/>
              <a:t>Zone océanique ayant la PP la plus importante au monde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Mais selon certaines études récentes </a:t>
            </a:r>
            <a:r>
              <a:rPr lang="fr-FR" dirty="0" err="1"/>
              <a:t>Giueu</a:t>
            </a:r>
            <a:r>
              <a:rPr lang="fr-FR" dirty="0"/>
              <a:t> et al. 2019, Zhou et al. 2022 l’upwelling ne serait pas le contributeur majeur de nutriments au développent des organismes </a:t>
            </a:r>
            <a:r>
              <a:rPr lang="fr-FR" dirty="0" err="1"/>
              <a:t>phytoplanctoniques</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ighlight>
                  <a:srgbClr val="FFFF00"/>
                </a:highlight>
              </a:rPr>
              <a:t>Faire une petite synthèse du papier de </a:t>
            </a:r>
            <a:r>
              <a:rPr lang="fr-FR" dirty="0" err="1">
                <a:highlight>
                  <a:srgbClr val="FFFF00"/>
                </a:highlight>
              </a:rPr>
              <a:t>Xinquan</a:t>
            </a:r>
            <a:r>
              <a:rPr lang="fr-FR" dirty="0">
                <a:highlight>
                  <a:srgbClr val="FFFF00"/>
                </a:highlight>
              </a:rPr>
              <a:t> ici pour expliquer que dans le passé, il est probable que la PP au NW de la mer d’Arabie soit drivée par la circulation océanique (mélange convectif) et la circulation atmosphérique (apports de poussières)  en mettant en évidence qu’on a pu modéliser la colonne d’eau mais pas les apports de poussières et qu’il n’existe pas de données sur les poussière à HR.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relation existe aussi au cours des 24ka </a:t>
            </a:r>
            <a:r>
              <a:rPr lang="fr-FR" dirty="0">
                <a:sym typeface="Wingdings" pitchFamily="2" charset="2"/>
              </a:rPr>
              <a:t> Zhou et al. 2022</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5DDFCFD-F0E8-7642-9220-FCFABDF8B0E5}" type="slidenum">
              <a:rPr lang="fr-FR" smtClean="0"/>
              <a:t>6</a:t>
            </a:fld>
            <a:endParaRPr lang="fr-FR"/>
          </a:p>
        </p:txBody>
      </p:sp>
    </p:spTree>
    <p:extLst>
      <p:ext uri="{BB962C8B-B14F-4D97-AF65-F5344CB8AC3E}">
        <p14:creationId xmlns:p14="http://schemas.microsoft.com/office/powerpoint/2010/main" val="1572896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contexte</a:t>
            </a:r>
          </a:p>
          <a:p>
            <a:r>
              <a:rPr lang="fr-FR" dirty="0"/>
              <a:t>2 carottes stratégiquement choisies </a:t>
            </a:r>
            <a:r>
              <a:rPr lang="fr-FR" dirty="0">
                <a:sym typeface="Wingdings" pitchFamily="2" charset="2"/>
              </a:rPr>
              <a:t> nord mélange/ sud upwelling + action vents  </a:t>
            </a:r>
            <a:r>
              <a:rPr lang="fr-FR" dirty="0" err="1">
                <a:sym typeface="Wingdings" pitchFamily="2" charset="2"/>
              </a:rPr>
              <a:t>lysocline</a:t>
            </a:r>
            <a:r>
              <a:rPr lang="fr-FR" dirty="0">
                <a:sym typeface="Wingdings" pitchFamily="2" charset="2"/>
              </a:rPr>
              <a:t> ride </a:t>
            </a:r>
            <a:r>
              <a:rPr lang="fr-FR" dirty="0" err="1">
                <a:sym typeface="Wingdings" pitchFamily="2" charset="2"/>
              </a:rPr>
              <a:t>owen</a:t>
            </a:r>
            <a:endParaRPr lang="fr-FR" dirty="0">
              <a:sym typeface="Wingdings" pitchFamily="2" charset="2"/>
            </a:endParaRPr>
          </a:p>
          <a:p>
            <a:r>
              <a:rPr lang="fr-FR" dirty="0">
                <a:sym typeface="Wingdings" pitchFamily="2" charset="2"/>
              </a:rPr>
              <a:t>A droite: figure résultats</a:t>
            </a:r>
            <a:endParaRPr lang="fr-FR" dirty="0"/>
          </a:p>
          <a:p>
            <a:r>
              <a:rPr lang="fr-FR" dirty="0"/>
              <a:t>Sur les 2 carottes:</a:t>
            </a:r>
          </a:p>
          <a:p>
            <a:r>
              <a:rPr lang="fr-FR" dirty="0"/>
              <a:t>EM1 démontré comme étant la fraction éolienne</a:t>
            </a:r>
          </a:p>
          <a:p>
            <a:r>
              <a:rPr lang="fr-FR" dirty="0"/>
              <a:t>PP retracé à partir de F </a:t>
            </a:r>
            <a:r>
              <a:rPr lang="fr-FR" dirty="0" err="1"/>
              <a:t>profunda</a:t>
            </a:r>
            <a:endParaRPr lang="fr-FR" dirty="0"/>
          </a:p>
          <a:p>
            <a:pPr marL="171450" indent="-171450">
              <a:buFont typeface="Wingdings" pitchFamily="2" charset="2"/>
              <a:buChar char="à"/>
            </a:pPr>
            <a:r>
              <a:rPr lang="fr-FR" dirty="0">
                <a:sym typeface="Wingdings" pitchFamily="2" charset="2"/>
              </a:rPr>
              <a:t>Description des 3 périodes + R2 sur 2354</a:t>
            </a:r>
          </a:p>
          <a:p>
            <a:pPr marL="171450" indent="-171450">
              <a:buFont typeface="Wingdings" pitchFamily="2" charset="2"/>
              <a:buChar char="à"/>
            </a:pPr>
            <a:r>
              <a:rPr lang="fr-FR" dirty="0" err="1">
                <a:sym typeface="Wingdings" pitchFamily="2" charset="2"/>
              </a:rPr>
              <a:t>Take</a:t>
            </a:r>
            <a:r>
              <a:rPr lang="fr-FR" dirty="0">
                <a:sym typeface="Wingdings" pitchFamily="2" charset="2"/>
              </a:rPr>
              <a:t> home message: tendance régionale de PP et </a:t>
            </a:r>
            <a:r>
              <a:rPr lang="fr-FR" dirty="0" err="1">
                <a:sym typeface="Wingdings" pitchFamily="2" charset="2"/>
              </a:rPr>
              <a:t>dust</a:t>
            </a:r>
            <a:r>
              <a:rPr lang="fr-FR" dirty="0">
                <a:sym typeface="Wingdings" pitchFamily="2" charset="2"/>
              </a:rPr>
              <a:t> et excellente correspondance entre PP et </a:t>
            </a:r>
            <a:r>
              <a:rPr lang="fr-FR" dirty="0" err="1">
                <a:sym typeface="Wingdings" pitchFamily="2" charset="2"/>
              </a:rPr>
              <a:t>Dust</a:t>
            </a:r>
            <a:r>
              <a:rPr lang="fr-FR" dirty="0">
                <a:sym typeface="Wingdings" pitchFamily="2" charset="2"/>
              </a:rPr>
              <a:t> suggérant </a:t>
            </a:r>
            <a:r>
              <a:rPr lang="fr-FR" dirty="0" err="1">
                <a:sym typeface="Wingdings" pitchFamily="2" charset="2"/>
              </a:rPr>
              <a:t>dust</a:t>
            </a:r>
            <a:r>
              <a:rPr lang="fr-FR" dirty="0">
                <a:sym typeface="Wingdings" pitchFamily="2" charset="2"/>
              </a:rPr>
              <a:t> comme drivant changement de pp dans la </a:t>
            </a:r>
            <a:r>
              <a:rPr lang="fr-FR" dirty="0" err="1">
                <a:sym typeface="Wingdings" pitchFamily="2" charset="2"/>
              </a:rPr>
              <a:t>region</a:t>
            </a:r>
            <a:r>
              <a:rPr lang="fr-FR" dirty="0">
                <a:sym typeface="Wingdings" pitchFamily="2" charset="2"/>
              </a:rPr>
              <a:t> avec plus de </a:t>
            </a:r>
            <a:r>
              <a:rPr lang="fr-FR" dirty="0" err="1">
                <a:sym typeface="Wingdings" pitchFamily="2" charset="2"/>
              </a:rPr>
              <a:t>Dust</a:t>
            </a:r>
            <a:r>
              <a:rPr lang="fr-FR" dirty="0">
                <a:sym typeface="Wingdings" pitchFamily="2" charset="2"/>
              </a:rPr>
              <a:t> en période glaciaire</a:t>
            </a:r>
          </a:p>
          <a:p>
            <a:pPr marL="171450" indent="-171450">
              <a:buFont typeface="Wingdings" pitchFamily="2" charset="2"/>
              <a:buChar char="à"/>
            </a:pPr>
            <a:r>
              <a:rPr lang="fr-FR" dirty="0">
                <a:sym typeface="Wingdings" pitchFamily="2" charset="2"/>
              </a:rPr>
              <a:t>Contre toute attente, la PP n’est pas drivé par la circulation océanique</a:t>
            </a:r>
            <a:endParaRPr lang="fr-FR" dirty="0"/>
          </a:p>
        </p:txBody>
      </p:sp>
      <p:sp>
        <p:nvSpPr>
          <p:cNvPr id="4" name="Espace réservé du numéro de diapositive 3"/>
          <p:cNvSpPr>
            <a:spLocks noGrp="1"/>
          </p:cNvSpPr>
          <p:nvPr>
            <p:ph type="sldNum" sz="quarter" idx="5"/>
          </p:nvPr>
        </p:nvSpPr>
        <p:spPr/>
        <p:txBody>
          <a:bodyPr/>
          <a:lstStyle/>
          <a:p>
            <a:fld id="{815C4612-913E-0848-A669-F94F474610F0}" type="slidenum">
              <a:rPr lang="fr-FR" smtClean="0"/>
              <a:t>7</a:t>
            </a:fld>
            <a:endParaRPr lang="fr-FR"/>
          </a:p>
        </p:txBody>
      </p:sp>
    </p:spTree>
    <p:extLst>
      <p:ext uri="{BB962C8B-B14F-4D97-AF65-F5344CB8AC3E}">
        <p14:creationId xmlns:p14="http://schemas.microsoft.com/office/powerpoint/2010/main" val="181852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contexte</a:t>
            </a:r>
          </a:p>
          <a:p>
            <a:r>
              <a:rPr lang="fr-FR" dirty="0"/>
              <a:t>2 carottes stratégiquement choisies </a:t>
            </a:r>
            <a:r>
              <a:rPr lang="fr-FR" dirty="0">
                <a:sym typeface="Wingdings" pitchFamily="2" charset="2"/>
              </a:rPr>
              <a:t> nord mélange/ sud upwelling + action vents  </a:t>
            </a:r>
            <a:r>
              <a:rPr lang="fr-FR" dirty="0" err="1">
                <a:sym typeface="Wingdings" pitchFamily="2" charset="2"/>
              </a:rPr>
              <a:t>lysocline</a:t>
            </a:r>
            <a:r>
              <a:rPr lang="fr-FR" dirty="0">
                <a:sym typeface="Wingdings" pitchFamily="2" charset="2"/>
              </a:rPr>
              <a:t> ride </a:t>
            </a:r>
            <a:r>
              <a:rPr lang="fr-FR" dirty="0" err="1">
                <a:sym typeface="Wingdings" pitchFamily="2" charset="2"/>
              </a:rPr>
              <a:t>owen</a:t>
            </a:r>
            <a:endParaRPr lang="fr-FR" dirty="0">
              <a:sym typeface="Wingdings" pitchFamily="2" charset="2"/>
            </a:endParaRPr>
          </a:p>
          <a:p>
            <a:r>
              <a:rPr lang="fr-FR" dirty="0">
                <a:sym typeface="Wingdings" pitchFamily="2" charset="2"/>
              </a:rPr>
              <a:t>A droite: figure résultats</a:t>
            </a:r>
            <a:endParaRPr lang="fr-FR" dirty="0"/>
          </a:p>
          <a:p>
            <a:r>
              <a:rPr lang="fr-FR" dirty="0"/>
              <a:t>Sur les 2 carottes:</a:t>
            </a:r>
          </a:p>
          <a:p>
            <a:r>
              <a:rPr lang="fr-FR" dirty="0"/>
              <a:t>EM1 démontré comme étant la fraction éolienne</a:t>
            </a:r>
          </a:p>
          <a:p>
            <a:r>
              <a:rPr lang="fr-FR" dirty="0"/>
              <a:t>PP retracé à partir de F </a:t>
            </a:r>
            <a:r>
              <a:rPr lang="fr-FR" dirty="0" err="1"/>
              <a:t>profunda</a:t>
            </a:r>
            <a:endParaRPr lang="fr-FR" dirty="0"/>
          </a:p>
          <a:p>
            <a:pPr marL="171450" indent="-171450">
              <a:buFont typeface="Wingdings" pitchFamily="2" charset="2"/>
              <a:buChar char="à"/>
            </a:pPr>
            <a:r>
              <a:rPr lang="fr-FR" dirty="0">
                <a:sym typeface="Wingdings" pitchFamily="2" charset="2"/>
              </a:rPr>
              <a:t>Description des 3 périodes + R2 sur 2354</a:t>
            </a:r>
          </a:p>
          <a:p>
            <a:pPr marL="171450" indent="-171450">
              <a:buFont typeface="Wingdings" pitchFamily="2" charset="2"/>
              <a:buChar char="à"/>
            </a:pPr>
            <a:r>
              <a:rPr lang="fr-FR" dirty="0" err="1">
                <a:sym typeface="Wingdings" pitchFamily="2" charset="2"/>
              </a:rPr>
              <a:t>Take</a:t>
            </a:r>
            <a:r>
              <a:rPr lang="fr-FR" dirty="0">
                <a:sym typeface="Wingdings" pitchFamily="2" charset="2"/>
              </a:rPr>
              <a:t> home message: tendance régionale de PP et </a:t>
            </a:r>
            <a:r>
              <a:rPr lang="fr-FR" dirty="0" err="1">
                <a:sym typeface="Wingdings" pitchFamily="2" charset="2"/>
              </a:rPr>
              <a:t>dust</a:t>
            </a:r>
            <a:r>
              <a:rPr lang="fr-FR" dirty="0">
                <a:sym typeface="Wingdings" pitchFamily="2" charset="2"/>
              </a:rPr>
              <a:t> et excellente correspondance entre PP et </a:t>
            </a:r>
            <a:r>
              <a:rPr lang="fr-FR" dirty="0" err="1">
                <a:sym typeface="Wingdings" pitchFamily="2" charset="2"/>
              </a:rPr>
              <a:t>Dust</a:t>
            </a:r>
            <a:r>
              <a:rPr lang="fr-FR" dirty="0">
                <a:sym typeface="Wingdings" pitchFamily="2" charset="2"/>
              </a:rPr>
              <a:t> suggérant </a:t>
            </a:r>
            <a:r>
              <a:rPr lang="fr-FR" dirty="0" err="1">
                <a:sym typeface="Wingdings" pitchFamily="2" charset="2"/>
              </a:rPr>
              <a:t>dust</a:t>
            </a:r>
            <a:r>
              <a:rPr lang="fr-FR" dirty="0">
                <a:sym typeface="Wingdings" pitchFamily="2" charset="2"/>
              </a:rPr>
              <a:t> comme drivant changement de pp dans la </a:t>
            </a:r>
            <a:r>
              <a:rPr lang="fr-FR" dirty="0" err="1">
                <a:sym typeface="Wingdings" pitchFamily="2" charset="2"/>
              </a:rPr>
              <a:t>region</a:t>
            </a:r>
            <a:r>
              <a:rPr lang="fr-FR" dirty="0">
                <a:sym typeface="Wingdings" pitchFamily="2" charset="2"/>
              </a:rPr>
              <a:t> avec plus de </a:t>
            </a:r>
            <a:r>
              <a:rPr lang="fr-FR" dirty="0" err="1">
                <a:sym typeface="Wingdings" pitchFamily="2" charset="2"/>
              </a:rPr>
              <a:t>Dust</a:t>
            </a:r>
            <a:r>
              <a:rPr lang="fr-FR" dirty="0">
                <a:sym typeface="Wingdings" pitchFamily="2" charset="2"/>
              </a:rPr>
              <a:t> en période glaciaire</a:t>
            </a:r>
          </a:p>
          <a:p>
            <a:pPr marL="171450" indent="-171450">
              <a:buFont typeface="Wingdings" pitchFamily="2" charset="2"/>
              <a:buChar char="à"/>
            </a:pPr>
            <a:r>
              <a:rPr lang="fr-FR" dirty="0">
                <a:sym typeface="Wingdings" pitchFamily="2" charset="2"/>
              </a:rPr>
              <a:t>Contre toute attente, la PP n’est pas drivé par la circulation océanique</a:t>
            </a:r>
            <a:endParaRPr lang="fr-FR" dirty="0"/>
          </a:p>
        </p:txBody>
      </p:sp>
      <p:sp>
        <p:nvSpPr>
          <p:cNvPr id="4" name="Espace réservé du numéro de diapositive 3"/>
          <p:cNvSpPr>
            <a:spLocks noGrp="1"/>
          </p:cNvSpPr>
          <p:nvPr>
            <p:ph type="sldNum" sz="quarter" idx="5"/>
          </p:nvPr>
        </p:nvSpPr>
        <p:spPr/>
        <p:txBody>
          <a:bodyPr/>
          <a:lstStyle/>
          <a:p>
            <a:fld id="{815C4612-913E-0848-A669-F94F474610F0}" type="slidenum">
              <a:rPr lang="fr-FR" smtClean="0"/>
              <a:t>11</a:t>
            </a:fld>
            <a:endParaRPr lang="fr-FR"/>
          </a:p>
        </p:txBody>
      </p:sp>
    </p:spTree>
    <p:extLst>
      <p:ext uri="{BB962C8B-B14F-4D97-AF65-F5344CB8AC3E}">
        <p14:creationId xmlns:p14="http://schemas.microsoft.com/office/powerpoint/2010/main" val="327422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contexte</a:t>
            </a:r>
          </a:p>
          <a:p>
            <a:r>
              <a:rPr lang="fr-FR" dirty="0"/>
              <a:t>2 carottes stratégiquement choisies </a:t>
            </a:r>
            <a:r>
              <a:rPr lang="fr-FR" dirty="0">
                <a:sym typeface="Wingdings" pitchFamily="2" charset="2"/>
              </a:rPr>
              <a:t> nord mélange/ sud upwelling + action vents  </a:t>
            </a:r>
            <a:r>
              <a:rPr lang="fr-FR" dirty="0" err="1">
                <a:sym typeface="Wingdings" pitchFamily="2" charset="2"/>
              </a:rPr>
              <a:t>lysocline</a:t>
            </a:r>
            <a:r>
              <a:rPr lang="fr-FR" dirty="0">
                <a:sym typeface="Wingdings" pitchFamily="2" charset="2"/>
              </a:rPr>
              <a:t> ride </a:t>
            </a:r>
            <a:r>
              <a:rPr lang="fr-FR" dirty="0" err="1">
                <a:sym typeface="Wingdings" pitchFamily="2" charset="2"/>
              </a:rPr>
              <a:t>owen</a:t>
            </a:r>
            <a:endParaRPr lang="fr-FR" dirty="0">
              <a:sym typeface="Wingdings" pitchFamily="2" charset="2"/>
            </a:endParaRPr>
          </a:p>
          <a:p>
            <a:r>
              <a:rPr lang="fr-FR" dirty="0">
                <a:sym typeface="Wingdings" pitchFamily="2" charset="2"/>
              </a:rPr>
              <a:t>A droite: figure résultats</a:t>
            </a:r>
            <a:endParaRPr lang="fr-FR" dirty="0"/>
          </a:p>
          <a:p>
            <a:r>
              <a:rPr lang="fr-FR" dirty="0"/>
              <a:t>Sur les 2 carottes:</a:t>
            </a:r>
          </a:p>
          <a:p>
            <a:r>
              <a:rPr lang="fr-FR" dirty="0"/>
              <a:t>EM1 démontré comme étant la fraction éolienne</a:t>
            </a:r>
          </a:p>
          <a:p>
            <a:r>
              <a:rPr lang="fr-FR" dirty="0"/>
              <a:t>PP retracé à partir de F </a:t>
            </a:r>
            <a:r>
              <a:rPr lang="fr-FR" dirty="0" err="1"/>
              <a:t>profunda</a:t>
            </a:r>
            <a:endParaRPr lang="fr-FR" dirty="0"/>
          </a:p>
          <a:p>
            <a:pPr marL="171450" indent="-171450">
              <a:buFont typeface="Wingdings" pitchFamily="2" charset="2"/>
              <a:buChar char="à"/>
            </a:pPr>
            <a:r>
              <a:rPr lang="fr-FR" dirty="0">
                <a:sym typeface="Wingdings" pitchFamily="2" charset="2"/>
              </a:rPr>
              <a:t>Description des 3 périodes + R2 sur 2354</a:t>
            </a:r>
          </a:p>
          <a:p>
            <a:pPr marL="171450" indent="-171450">
              <a:buFont typeface="Wingdings" pitchFamily="2" charset="2"/>
              <a:buChar char="à"/>
            </a:pPr>
            <a:r>
              <a:rPr lang="fr-FR" dirty="0" err="1">
                <a:sym typeface="Wingdings" pitchFamily="2" charset="2"/>
              </a:rPr>
              <a:t>Take</a:t>
            </a:r>
            <a:r>
              <a:rPr lang="fr-FR" dirty="0">
                <a:sym typeface="Wingdings" pitchFamily="2" charset="2"/>
              </a:rPr>
              <a:t> home message: tendance régionale de PP et </a:t>
            </a:r>
            <a:r>
              <a:rPr lang="fr-FR" dirty="0" err="1">
                <a:sym typeface="Wingdings" pitchFamily="2" charset="2"/>
              </a:rPr>
              <a:t>dust</a:t>
            </a:r>
            <a:r>
              <a:rPr lang="fr-FR" dirty="0">
                <a:sym typeface="Wingdings" pitchFamily="2" charset="2"/>
              </a:rPr>
              <a:t> et excellente correspondance entre PP et </a:t>
            </a:r>
            <a:r>
              <a:rPr lang="fr-FR" dirty="0" err="1">
                <a:sym typeface="Wingdings" pitchFamily="2" charset="2"/>
              </a:rPr>
              <a:t>Dust</a:t>
            </a:r>
            <a:r>
              <a:rPr lang="fr-FR" dirty="0">
                <a:sym typeface="Wingdings" pitchFamily="2" charset="2"/>
              </a:rPr>
              <a:t> suggérant </a:t>
            </a:r>
            <a:r>
              <a:rPr lang="fr-FR" dirty="0" err="1">
                <a:sym typeface="Wingdings" pitchFamily="2" charset="2"/>
              </a:rPr>
              <a:t>dust</a:t>
            </a:r>
            <a:r>
              <a:rPr lang="fr-FR" dirty="0">
                <a:sym typeface="Wingdings" pitchFamily="2" charset="2"/>
              </a:rPr>
              <a:t> comme drivant changement de pp dans la </a:t>
            </a:r>
            <a:r>
              <a:rPr lang="fr-FR" dirty="0" err="1">
                <a:sym typeface="Wingdings" pitchFamily="2" charset="2"/>
              </a:rPr>
              <a:t>region</a:t>
            </a:r>
            <a:r>
              <a:rPr lang="fr-FR" dirty="0">
                <a:sym typeface="Wingdings" pitchFamily="2" charset="2"/>
              </a:rPr>
              <a:t> avec plus de </a:t>
            </a:r>
            <a:r>
              <a:rPr lang="fr-FR" dirty="0" err="1">
                <a:sym typeface="Wingdings" pitchFamily="2" charset="2"/>
              </a:rPr>
              <a:t>Dust</a:t>
            </a:r>
            <a:r>
              <a:rPr lang="fr-FR" dirty="0">
                <a:sym typeface="Wingdings" pitchFamily="2" charset="2"/>
              </a:rPr>
              <a:t> en période glaciaire</a:t>
            </a:r>
          </a:p>
          <a:p>
            <a:pPr marL="171450" indent="-171450">
              <a:buFont typeface="Wingdings" pitchFamily="2" charset="2"/>
              <a:buChar char="à"/>
            </a:pPr>
            <a:r>
              <a:rPr lang="fr-FR" dirty="0">
                <a:sym typeface="Wingdings" pitchFamily="2" charset="2"/>
              </a:rPr>
              <a:t>Contre toute attente, la PP n’est pas drivé par la circulation océanique</a:t>
            </a:r>
            <a:endParaRPr lang="fr-FR" dirty="0"/>
          </a:p>
        </p:txBody>
      </p:sp>
      <p:sp>
        <p:nvSpPr>
          <p:cNvPr id="4" name="Espace réservé du numéro de diapositive 3"/>
          <p:cNvSpPr>
            <a:spLocks noGrp="1"/>
          </p:cNvSpPr>
          <p:nvPr>
            <p:ph type="sldNum" sz="quarter" idx="5"/>
          </p:nvPr>
        </p:nvSpPr>
        <p:spPr/>
        <p:txBody>
          <a:bodyPr/>
          <a:lstStyle/>
          <a:p>
            <a:fld id="{815C4612-913E-0848-A669-F94F474610F0}" type="slidenum">
              <a:rPr lang="fr-FR" smtClean="0"/>
              <a:t>12</a:t>
            </a:fld>
            <a:endParaRPr lang="fr-FR"/>
          </a:p>
        </p:txBody>
      </p:sp>
    </p:spTree>
    <p:extLst>
      <p:ext uri="{BB962C8B-B14F-4D97-AF65-F5344CB8AC3E}">
        <p14:creationId xmlns:p14="http://schemas.microsoft.com/office/powerpoint/2010/main" val="385279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47603-7DED-D7DB-FAD7-37C337867B3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1E5AE79-DEC2-1E92-19F3-89431F0B8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4FCC7AF-2BC4-7E68-A93D-ADDEFC4EA016}"/>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5" name="Espace réservé du pied de page 4">
            <a:extLst>
              <a:ext uri="{FF2B5EF4-FFF2-40B4-BE49-F238E27FC236}">
                <a16:creationId xmlns:a16="http://schemas.microsoft.com/office/drawing/2014/main" id="{8BFA717A-9390-894F-A2AD-4F7A6DACBE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9AC170-325A-6CB5-E6EA-0C5F662D92F0}"/>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36954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61695-6634-2E6A-D922-0DBCCA206F7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6814D9F-F060-0F5A-60FF-872A44AFF9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2291AF-DE00-ED22-7528-FFA0B7049DEB}"/>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5" name="Espace réservé du pied de page 4">
            <a:extLst>
              <a:ext uri="{FF2B5EF4-FFF2-40B4-BE49-F238E27FC236}">
                <a16:creationId xmlns:a16="http://schemas.microsoft.com/office/drawing/2014/main" id="{13A218E8-130E-A28D-05F2-44C897B313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D44C61-9CCD-5072-E248-0A5A1D2CF6B9}"/>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64813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774192B-64EA-D186-BA90-E955A3D540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2EACCAB-BCF1-6D6A-8826-4265389B581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133FB3-6096-6E4C-1F82-5F6317BF8C61}"/>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5" name="Espace réservé du pied de page 4">
            <a:extLst>
              <a:ext uri="{FF2B5EF4-FFF2-40B4-BE49-F238E27FC236}">
                <a16:creationId xmlns:a16="http://schemas.microsoft.com/office/drawing/2014/main" id="{A21613E7-6C54-8173-CD85-5FCD43A709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BBDF24-7160-04BD-C7DE-3BFB6321AAAB}"/>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271297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F83B2-811F-21DE-1EB7-1B74730DE8A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1BC1BF8-983A-80B3-9B99-3160B6EDD8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2599CD-EC24-3EE9-3541-C67F30EF4182}"/>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5" name="Espace réservé du pied de page 4">
            <a:extLst>
              <a:ext uri="{FF2B5EF4-FFF2-40B4-BE49-F238E27FC236}">
                <a16:creationId xmlns:a16="http://schemas.microsoft.com/office/drawing/2014/main" id="{C3865BC5-CDBE-3862-DF4C-F202234AF4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6726C0-4294-7A2B-2402-3422518BC898}"/>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361375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CD477-45E7-DA76-1B3E-E5A880D796C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822AAFC-52DB-1676-1072-DDD0D3A81C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6C9620B-E454-B5F5-FB72-A6C54803E291}"/>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5" name="Espace réservé du pied de page 4">
            <a:extLst>
              <a:ext uri="{FF2B5EF4-FFF2-40B4-BE49-F238E27FC236}">
                <a16:creationId xmlns:a16="http://schemas.microsoft.com/office/drawing/2014/main" id="{D9218C45-4A18-74A3-37EE-BC768154E2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FEFB90-16B9-89A7-C779-612433D7A58D}"/>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88860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F2AEA-22A6-0728-0613-F4908CA2DE4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DE90561-B203-895D-E49A-FBC0F1E037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711593D-054E-D40B-3405-DDF75BCAF56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8CF2298-0447-11B9-5F79-2FBC6A8743A0}"/>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6" name="Espace réservé du pied de page 5">
            <a:extLst>
              <a:ext uri="{FF2B5EF4-FFF2-40B4-BE49-F238E27FC236}">
                <a16:creationId xmlns:a16="http://schemas.microsoft.com/office/drawing/2014/main" id="{448AA4DB-9DC3-4498-2D3C-4D2F44CD360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2FE0A6-54DD-E38D-2B4B-ABB00B02354C}"/>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342045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84A16-D5E2-1F18-C6D2-53F787F8D85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7BBA26-E1CB-A0FA-2891-1875DE9B90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4335FC-6874-1160-E137-64809538CA0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5F64F99-276D-CCDF-4EBA-97C9AF2C5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C194C0-AFD2-9BFE-A963-7CED1764B49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42DE0A9-D032-0429-DB90-CEE60F8A3A78}"/>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8" name="Espace réservé du pied de page 7">
            <a:extLst>
              <a:ext uri="{FF2B5EF4-FFF2-40B4-BE49-F238E27FC236}">
                <a16:creationId xmlns:a16="http://schemas.microsoft.com/office/drawing/2014/main" id="{32CA35BB-783A-A45B-053E-1885241E07B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CDAC00A-D398-5984-A1AE-5F8622E04D07}"/>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416129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3EE7EC-B494-5C8E-C0A8-64867392C8D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3AE15E8-D105-8729-4C46-0E87C5382430}"/>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4" name="Espace réservé du pied de page 3">
            <a:extLst>
              <a:ext uri="{FF2B5EF4-FFF2-40B4-BE49-F238E27FC236}">
                <a16:creationId xmlns:a16="http://schemas.microsoft.com/office/drawing/2014/main" id="{A6782C05-80E7-A4EC-E520-D1E0B0E89A9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6C1B88A-C1D4-9D5E-E91C-6F1DA6868DFA}"/>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113399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2B158C-4F09-A8D0-52DB-FAF8AD7601FF}"/>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3" name="Espace réservé du pied de page 2">
            <a:extLst>
              <a:ext uri="{FF2B5EF4-FFF2-40B4-BE49-F238E27FC236}">
                <a16:creationId xmlns:a16="http://schemas.microsoft.com/office/drawing/2014/main" id="{13EB0861-CBF8-298C-0E8A-EF7D40DA63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9528D1A-3587-A32B-9006-500FB5094A96}"/>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368562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E58A4-C20D-F9FB-2655-2BF36E9811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F541A41-A8E7-55DA-DF44-76EF03844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9D1F72D-4282-91FF-910C-0BF8EDCC0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4486CE7-4B42-9402-39C4-09332AFFE307}"/>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6" name="Espace réservé du pied de page 5">
            <a:extLst>
              <a:ext uri="{FF2B5EF4-FFF2-40B4-BE49-F238E27FC236}">
                <a16:creationId xmlns:a16="http://schemas.microsoft.com/office/drawing/2014/main" id="{33A5B5F3-3189-C0C9-BEF5-AC50F5CAF6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079939C-40A9-B64D-8F17-72BAD18C2321}"/>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111646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AAB3F6-CDA1-21BC-5C63-2AB1714D7D5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92D8EDF-CA43-464C-BB7D-8BB7032EA7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37037AE-FAB7-6077-5D2A-9AA0CAD83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E75576E-A3B9-6712-6660-BA5C25F64F95}"/>
              </a:ext>
            </a:extLst>
          </p:cNvPr>
          <p:cNvSpPr>
            <a:spLocks noGrp="1"/>
          </p:cNvSpPr>
          <p:nvPr>
            <p:ph type="dt" sz="half" idx="10"/>
          </p:nvPr>
        </p:nvSpPr>
        <p:spPr/>
        <p:txBody>
          <a:bodyPr/>
          <a:lstStyle/>
          <a:p>
            <a:fld id="{3D09EDAD-272D-F946-99DE-9B4E3AB1EDCF}" type="datetimeFigureOut">
              <a:rPr lang="fr-FR" smtClean="0"/>
              <a:t>18/04/2024</a:t>
            </a:fld>
            <a:endParaRPr lang="fr-FR"/>
          </a:p>
        </p:txBody>
      </p:sp>
      <p:sp>
        <p:nvSpPr>
          <p:cNvPr id="6" name="Espace réservé du pied de page 5">
            <a:extLst>
              <a:ext uri="{FF2B5EF4-FFF2-40B4-BE49-F238E27FC236}">
                <a16:creationId xmlns:a16="http://schemas.microsoft.com/office/drawing/2014/main" id="{B6BB9B6E-716A-F35A-14F9-05DB37D635A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787464-DD6F-A793-0009-564FEFC7952B}"/>
              </a:ext>
            </a:extLst>
          </p:cNvPr>
          <p:cNvSpPr>
            <a:spLocks noGrp="1"/>
          </p:cNvSpPr>
          <p:nvPr>
            <p:ph type="sldNum" sz="quarter" idx="12"/>
          </p:nvPr>
        </p:nvSpPr>
        <p:spPr/>
        <p:txBody>
          <a:bodyPr/>
          <a:lstStyle/>
          <a:p>
            <a:fld id="{C9C5905E-92E3-F746-A21E-FF52FCF2CAE0}" type="slidenum">
              <a:rPr lang="fr-FR" smtClean="0"/>
              <a:t>‹N°›</a:t>
            </a:fld>
            <a:endParaRPr lang="fr-FR"/>
          </a:p>
        </p:txBody>
      </p:sp>
    </p:spTree>
    <p:extLst>
      <p:ext uri="{BB962C8B-B14F-4D97-AF65-F5344CB8AC3E}">
        <p14:creationId xmlns:p14="http://schemas.microsoft.com/office/powerpoint/2010/main" val="372613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EDD0EC-A64F-255C-0FDB-7DEEE5C07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F2745E8-7128-9C8C-DC2F-ADD75F207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850FAA-D517-B6F4-FC3F-F6EC55DB13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09EDAD-272D-F946-99DE-9B4E3AB1EDCF}" type="datetimeFigureOut">
              <a:rPr lang="fr-FR" smtClean="0"/>
              <a:t>18/04/2024</a:t>
            </a:fld>
            <a:endParaRPr lang="fr-FR"/>
          </a:p>
        </p:txBody>
      </p:sp>
      <p:sp>
        <p:nvSpPr>
          <p:cNvPr id="5" name="Espace réservé du pied de page 4">
            <a:extLst>
              <a:ext uri="{FF2B5EF4-FFF2-40B4-BE49-F238E27FC236}">
                <a16:creationId xmlns:a16="http://schemas.microsoft.com/office/drawing/2014/main" id="{24B9427D-B22B-CE0B-3EB6-9526FD7AA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C362A68-45C8-6793-C053-578CBAAE66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C5905E-92E3-F746-A21E-FF52FCF2CAE0}" type="slidenum">
              <a:rPr lang="fr-FR" smtClean="0"/>
              <a:t>‹N°›</a:t>
            </a:fld>
            <a:endParaRPr lang="fr-FR"/>
          </a:p>
        </p:txBody>
      </p:sp>
    </p:spTree>
    <p:extLst>
      <p:ext uri="{BB962C8B-B14F-4D97-AF65-F5344CB8AC3E}">
        <p14:creationId xmlns:p14="http://schemas.microsoft.com/office/powerpoint/2010/main" val="2394918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4D4670-7DA7-D64F-9F70-EF242820BA8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59298" y="1644205"/>
            <a:ext cx="1857375" cy="903753"/>
          </a:xfrm>
          <a:prstGeom prst="rect">
            <a:avLst/>
          </a:prstGeom>
        </p:spPr>
      </p:pic>
      <p:pic>
        <p:nvPicPr>
          <p:cNvPr id="22" name="Picture 14" descr="Muséum national d'Histoire naturelle">
            <a:extLst>
              <a:ext uri="{FF2B5EF4-FFF2-40B4-BE49-F238E27FC236}">
                <a16:creationId xmlns:a16="http://schemas.microsoft.com/office/drawing/2014/main" id="{69ED182C-D324-0544-BF3C-4D5ADF7BC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5990" y="5284922"/>
            <a:ext cx="820683" cy="923268"/>
          </a:xfrm>
          <a:prstGeom prst="rect">
            <a:avLst/>
          </a:prstGeom>
          <a:solidFill>
            <a:schemeClr val="bg1"/>
          </a:solidFill>
          <a:ln w="12700">
            <a:noFill/>
          </a:ln>
        </p:spPr>
      </p:pic>
      <p:pic>
        <p:nvPicPr>
          <p:cNvPr id="13" name="Image 12" descr="Une image contenant logo&#10;&#10;Description générée automatiquement">
            <a:extLst>
              <a:ext uri="{FF2B5EF4-FFF2-40B4-BE49-F238E27FC236}">
                <a16:creationId xmlns:a16="http://schemas.microsoft.com/office/drawing/2014/main" id="{A505EE28-7E8C-F447-935E-665C5AB09A78}"/>
              </a:ext>
            </a:extLst>
          </p:cNvPr>
          <p:cNvPicPr>
            <a:picLocks noChangeAspect="1"/>
          </p:cNvPicPr>
          <p:nvPr/>
        </p:nvPicPr>
        <p:blipFill>
          <a:blip r:embed="rId5"/>
          <a:stretch>
            <a:fillRect/>
          </a:stretch>
        </p:blipFill>
        <p:spPr>
          <a:xfrm>
            <a:off x="10072233" y="5263670"/>
            <a:ext cx="859568" cy="1052096"/>
          </a:xfrm>
          <a:prstGeom prst="rect">
            <a:avLst/>
          </a:prstGeom>
        </p:spPr>
      </p:pic>
      <p:sp>
        <p:nvSpPr>
          <p:cNvPr id="19" name="ZoneTexte 18">
            <a:extLst>
              <a:ext uri="{FF2B5EF4-FFF2-40B4-BE49-F238E27FC236}">
                <a16:creationId xmlns:a16="http://schemas.microsoft.com/office/drawing/2014/main" id="{CFB8927C-BAF1-9246-8C19-D20230C0B436}"/>
              </a:ext>
            </a:extLst>
          </p:cNvPr>
          <p:cNvSpPr txBox="1"/>
          <p:nvPr/>
        </p:nvSpPr>
        <p:spPr>
          <a:xfrm>
            <a:off x="591419" y="4072117"/>
            <a:ext cx="8617713" cy="1357038"/>
          </a:xfrm>
          <a:prstGeom prst="rect">
            <a:avLst/>
          </a:prstGeom>
          <a:noFill/>
        </p:spPr>
        <p:txBody>
          <a:bodyPr wrap="square" rtlCol="0">
            <a:spAutoFit/>
          </a:bodyPr>
          <a:lstStyle/>
          <a:p>
            <a:pPr algn="ctr">
              <a:lnSpc>
                <a:spcPct val="150000"/>
              </a:lnSpc>
            </a:pPr>
            <a:r>
              <a:rPr lang="en-US" sz="1400" dirty="0">
                <a:effectLst/>
                <a:latin typeface="Avenir Book" panose="02000503020000020003" pitchFamily="2" charset="0"/>
                <a:ea typeface="Times New Roman" panose="02020603050405020304" pitchFamily="18" charset="0"/>
                <a:cs typeface="Times New Roman" panose="02020603050405020304" pitchFamily="18" charset="0"/>
              </a:rPr>
              <a:t>Charlotte SKONIECZNY, </a:t>
            </a:r>
            <a:r>
              <a:rPr lang="en-US" sz="1400" dirty="0" err="1">
                <a:effectLst/>
                <a:latin typeface="Avenir Book" panose="02000503020000020003" pitchFamily="2" charset="0"/>
                <a:ea typeface="Times New Roman" panose="02020603050405020304" pitchFamily="18" charset="0"/>
                <a:cs typeface="Times New Roman" panose="02020603050405020304" pitchFamily="18" charset="0"/>
              </a:rPr>
              <a:t>Stéphanie</a:t>
            </a:r>
            <a:r>
              <a:rPr lang="en-US" sz="1400" dirty="0">
                <a:effectLst/>
                <a:latin typeface="Avenir Book" panose="02000503020000020003" pitchFamily="2" charset="0"/>
                <a:ea typeface="Times New Roman" panose="02020603050405020304" pitchFamily="18" charset="0"/>
                <a:cs typeface="Times New Roman" panose="02020603050405020304" pitchFamily="18" charset="0"/>
              </a:rPr>
              <a:t> DUCHAMP-ALPHONSE, </a:t>
            </a:r>
            <a:r>
              <a:rPr lang="en-US" sz="1400" dirty="0" err="1">
                <a:effectLst/>
                <a:latin typeface="Avenir Book" panose="02000503020000020003" pitchFamily="2" charset="0"/>
                <a:ea typeface="Times New Roman" panose="02020603050405020304" pitchFamily="18" charset="0"/>
                <a:cs typeface="Times New Roman" panose="02020603050405020304" pitchFamily="18" charset="0"/>
              </a:rPr>
              <a:t>Xinquan</a:t>
            </a:r>
            <a:r>
              <a:rPr lang="en-US" sz="1400" dirty="0">
                <a:effectLst/>
                <a:latin typeface="Avenir Book" panose="02000503020000020003" pitchFamily="2" charset="0"/>
                <a:ea typeface="Times New Roman" panose="02020603050405020304" pitchFamily="18" charset="0"/>
                <a:cs typeface="Times New Roman" panose="02020603050405020304" pitchFamily="18" charset="0"/>
              </a:rPr>
              <a:t> ZHOU, Kara LABIDI, Nicolas MUSIAL, Ana ALVES, Maxime LEBLANC, Julius NOUET</a:t>
            </a:r>
            <a:r>
              <a:rPr lang="en-US" sz="1400" dirty="0">
                <a:latin typeface="Avenir Book" panose="02000503020000020003" pitchFamily="2" charset="0"/>
                <a:ea typeface="Times New Roman" panose="02020603050405020304" pitchFamily="18" charset="0"/>
                <a:cs typeface="Times New Roman" panose="02020603050405020304" pitchFamily="18" charset="0"/>
              </a:rPr>
              <a:t>, </a:t>
            </a:r>
            <a:r>
              <a:rPr lang="en-US" sz="1400" baseline="30000" dirty="0">
                <a:effectLst/>
                <a:latin typeface="Avenir Book" panose="02000503020000020003" pitchFamily="2" charset="0"/>
                <a:ea typeface="Times New Roman" panose="02020603050405020304" pitchFamily="18" charset="0"/>
                <a:cs typeface="Times New Roman" panose="02020603050405020304" pitchFamily="18" charset="0"/>
              </a:rPr>
              <a:t> </a:t>
            </a:r>
            <a:r>
              <a:rPr lang="en-US" sz="1400" dirty="0">
                <a:effectLst/>
                <a:latin typeface="Avenir Book" panose="02000503020000020003" pitchFamily="2" charset="0"/>
                <a:ea typeface="Times New Roman" panose="02020603050405020304" pitchFamily="18" charset="0"/>
                <a:cs typeface="Times New Roman" panose="02020603050405020304" pitchFamily="18" charset="0"/>
              </a:rPr>
              <a:t>Amélie PLAUTRE, Sébastien BERTRAND, Eva MORENO, </a:t>
            </a:r>
            <a:r>
              <a:rPr lang="en-US" sz="1400" dirty="0" err="1">
                <a:effectLst/>
                <a:latin typeface="Avenir Book" panose="02000503020000020003" pitchFamily="2" charset="0"/>
                <a:ea typeface="Times New Roman" panose="02020603050405020304" pitchFamily="18" charset="0"/>
                <a:cs typeface="Times New Roman" panose="02020603050405020304" pitchFamily="18" charset="0"/>
              </a:rPr>
              <a:t>Annachiara</a:t>
            </a:r>
            <a:r>
              <a:rPr lang="en-US" sz="1400" dirty="0">
                <a:effectLst/>
                <a:latin typeface="Avenir Book" panose="02000503020000020003" pitchFamily="2" charset="0"/>
                <a:ea typeface="Times New Roman" panose="02020603050405020304" pitchFamily="18" charset="0"/>
                <a:cs typeface="Times New Roman" panose="02020603050405020304" pitchFamily="18" charset="0"/>
              </a:rPr>
              <a:t> BARTOLINI, Catherine KISSEL, Franck BASSINOT</a:t>
            </a:r>
            <a:r>
              <a:rPr lang="en-US" sz="1400" baseline="30000" dirty="0">
                <a:effectLst/>
                <a:latin typeface="Avenir Book" panose="02000503020000020003" pitchFamily="2" charset="0"/>
                <a:ea typeface="Times New Roman" panose="02020603050405020304" pitchFamily="18" charset="0"/>
                <a:cs typeface="Times New Roman" panose="02020603050405020304" pitchFamily="18" charset="0"/>
              </a:rPr>
              <a:t> </a:t>
            </a:r>
            <a:endParaRPr lang="fr-FR" sz="1400" dirty="0">
              <a:effectLst/>
              <a:latin typeface="Avenir Book" panose="02000503020000020003" pitchFamily="2" charset="0"/>
              <a:ea typeface="Times New Roman" panose="02020603050405020304" pitchFamily="18" charset="0"/>
              <a:cs typeface="Times New Roman" panose="02020603050405020304" pitchFamily="18" charset="0"/>
            </a:endParaRPr>
          </a:p>
          <a:p>
            <a:pPr algn="ctr">
              <a:lnSpc>
                <a:spcPct val="150000"/>
              </a:lnSpc>
            </a:pPr>
            <a:endParaRPr lang="fr-FR" sz="1400" dirty="0">
              <a:latin typeface="Avenir Book" panose="02000503020000020003" pitchFamily="2" charset="0"/>
            </a:endParaRPr>
          </a:p>
        </p:txBody>
      </p:sp>
      <p:sp>
        <p:nvSpPr>
          <p:cNvPr id="31" name="ZoneTexte 30">
            <a:extLst>
              <a:ext uri="{FF2B5EF4-FFF2-40B4-BE49-F238E27FC236}">
                <a16:creationId xmlns:a16="http://schemas.microsoft.com/office/drawing/2014/main" id="{232004F6-6D4C-4A4F-9999-98C9DAA7FC47}"/>
              </a:ext>
            </a:extLst>
          </p:cNvPr>
          <p:cNvSpPr txBox="1"/>
          <p:nvPr/>
        </p:nvSpPr>
        <p:spPr>
          <a:xfrm>
            <a:off x="48930" y="537631"/>
            <a:ext cx="9435568" cy="2891369"/>
          </a:xfrm>
          <a:prstGeom prst="rect">
            <a:avLst/>
          </a:prstGeom>
          <a:noFill/>
        </p:spPr>
        <p:txBody>
          <a:bodyPr wrap="square" rtlCol="0">
            <a:spAutoFit/>
          </a:bodyPr>
          <a:lstStyle/>
          <a:p>
            <a:pPr algn="ctr">
              <a:lnSpc>
                <a:spcPct val="150000"/>
              </a:lnSpc>
            </a:pPr>
            <a:r>
              <a:rPr lang="en-US" sz="2600" b="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Forcing factors behind primary productivity variabilities </a:t>
            </a:r>
          </a:p>
          <a:p>
            <a:pPr algn="ctr">
              <a:lnSpc>
                <a:spcPct val="150000"/>
              </a:lnSpc>
            </a:pPr>
            <a:r>
              <a:rPr lang="en-US" sz="2600" b="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in Western Arabia Sea since the Last Glacial Maximum : </a:t>
            </a:r>
          </a:p>
          <a:p>
            <a:pPr algn="ctr">
              <a:lnSpc>
                <a:spcPct val="150000"/>
              </a:lnSpc>
            </a:pPr>
            <a:r>
              <a:rPr lang="en-US" sz="2600" b="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an important role of mineral dust supplies</a:t>
            </a:r>
          </a:p>
          <a:p>
            <a:pPr algn="ctr"/>
            <a:endParaRPr lang="fr-FR" sz="1600" b="1" dirty="0">
              <a:solidFill>
                <a:srgbClr val="375768"/>
              </a:solidFill>
              <a:latin typeface="Avenir Book" panose="02000503020000020003" pitchFamily="2" charset="0"/>
            </a:endParaRPr>
          </a:p>
          <a:p>
            <a:pPr algn="ctr"/>
            <a:endParaRPr lang="fr-FR" sz="1600" b="1" dirty="0">
              <a:solidFill>
                <a:srgbClr val="375768"/>
              </a:solidFill>
              <a:latin typeface="Avenir Book" panose="02000503020000020003" pitchFamily="2" charset="0"/>
            </a:endParaRPr>
          </a:p>
          <a:p>
            <a:pPr algn="ctr">
              <a:lnSpc>
                <a:spcPct val="150000"/>
              </a:lnSpc>
            </a:pPr>
            <a:r>
              <a:rPr lang="fr-FR" sz="2400" b="1" dirty="0">
                <a:solidFill>
                  <a:schemeClr val="accent5">
                    <a:lumMod val="50000"/>
                  </a:schemeClr>
                </a:solidFill>
                <a:latin typeface="Avenir Book" panose="02000503020000020003" pitchFamily="2" charset="0"/>
              </a:rPr>
              <a:t>Alice KARSENTI</a:t>
            </a:r>
          </a:p>
        </p:txBody>
      </p:sp>
      <p:pic>
        <p:nvPicPr>
          <p:cNvPr id="1028" name="Picture 4" descr="Règlement intérieur de l'école doctorale SMEMaG – ED579 – MaJ - septembre  2020">
            <a:extLst>
              <a:ext uri="{FF2B5EF4-FFF2-40B4-BE49-F238E27FC236}">
                <a16:creationId xmlns:a16="http://schemas.microsoft.com/office/drawing/2014/main" id="{A4AD0206-9620-A340-BB72-429876D5C9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6773"/>
          <a:stretch/>
        </p:blipFill>
        <p:spPr bwMode="auto">
          <a:xfrm>
            <a:off x="10216377" y="2786196"/>
            <a:ext cx="1510606" cy="7972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èglement intérieur de l'école doctorale SMEMaG – ED579 – MaJ - septembre  2020">
            <a:extLst>
              <a:ext uri="{FF2B5EF4-FFF2-40B4-BE49-F238E27FC236}">
                <a16:creationId xmlns:a16="http://schemas.microsoft.com/office/drawing/2014/main" id="{6D55DDEC-E399-1C45-B876-E9D84E63D8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496"/>
          <a:stretch/>
        </p:blipFill>
        <p:spPr bwMode="auto">
          <a:xfrm>
            <a:off x="10216377" y="4096750"/>
            <a:ext cx="1765961" cy="713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neral Assembly of the European Geosciences Union (14–19 April 2024) -  IGD-TP | Safe Solutions for Radioactive Waste">
            <a:extLst>
              <a:ext uri="{FF2B5EF4-FFF2-40B4-BE49-F238E27FC236}">
                <a16:creationId xmlns:a16="http://schemas.microsoft.com/office/drawing/2014/main" id="{8D99EC7C-648F-715D-BC7C-5B76A9D653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990" y="438842"/>
            <a:ext cx="1677993" cy="73474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6">
            <a:extLst>
              <a:ext uri="{FF2B5EF4-FFF2-40B4-BE49-F238E27FC236}">
                <a16:creationId xmlns:a16="http://schemas.microsoft.com/office/drawing/2014/main" id="{4DBE3F04-EF64-3536-2124-E06FCC627F21}"/>
              </a:ext>
            </a:extLst>
          </p:cNvPr>
          <p:cNvCxnSpPr/>
          <p:nvPr/>
        </p:nvCxnSpPr>
        <p:spPr>
          <a:xfrm>
            <a:off x="9642764" y="590258"/>
            <a:ext cx="0" cy="55846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343352FA-2367-72AE-31BD-33AE0D53414B}"/>
              </a:ext>
            </a:extLst>
          </p:cNvPr>
          <p:cNvSpPr txBox="1"/>
          <p:nvPr/>
        </p:nvSpPr>
        <p:spPr>
          <a:xfrm>
            <a:off x="2159215" y="5789718"/>
            <a:ext cx="6093228" cy="369332"/>
          </a:xfrm>
          <a:prstGeom prst="rect">
            <a:avLst/>
          </a:prstGeom>
          <a:noFill/>
        </p:spPr>
        <p:txBody>
          <a:bodyPr wrap="square">
            <a:spAutoFit/>
          </a:bodyPr>
          <a:lstStyle/>
          <a:p>
            <a:pPr algn="ctr"/>
            <a:r>
              <a:rPr lang="fr-FR" i="1" u="sng" dirty="0" err="1">
                <a:solidFill>
                  <a:schemeClr val="tx2">
                    <a:lumMod val="90000"/>
                    <a:lumOff val="10000"/>
                  </a:schemeClr>
                </a:solidFill>
                <a:latin typeface="Avenir Light" panose="020B0402020203020204" pitchFamily="34" charset="77"/>
                <a:cs typeface="Calibri" panose="020F0502020204030204" pitchFamily="34" charset="0"/>
              </a:rPr>
              <a:t>alice.karsenti@universite-paris-saclay.fr</a:t>
            </a:r>
            <a:r>
              <a:rPr lang="fr-FR" i="1" u="sng" dirty="0">
                <a:solidFill>
                  <a:schemeClr val="tx2">
                    <a:lumMod val="90000"/>
                    <a:lumOff val="10000"/>
                  </a:schemeClr>
                </a:solidFill>
                <a:latin typeface="Avenir Light" panose="020B0402020203020204" pitchFamily="34" charset="77"/>
                <a:cs typeface="Calibri" panose="020F0502020204030204" pitchFamily="34" charset="0"/>
              </a:rPr>
              <a:t> </a:t>
            </a:r>
          </a:p>
        </p:txBody>
      </p:sp>
    </p:spTree>
    <p:extLst>
      <p:ext uri="{BB962C8B-B14F-4D97-AF65-F5344CB8AC3E}">
        <p14:creationId xmlns:p14="http://schemas.microsoft.com/office/powerpoint/2010/main" val="170599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Tracé&#10;&#10;Description générée automatiquement">
            <a:extLst>
              <a:ext uri="{FF2B5EF4-FFF2-40B4-BE49-F238E27FC236}">
                <a16:creationId xmlns:a16="http://schemas.microsoft.com/office/drawing/2014/main" id="{4F437F68-07D8-5D6B-F33F-6B400968F62B}"/>
              </a:ext>
            </a:extLst>
          </p:cNvPr>
          <p:cNvPicPr>
            <a:picLocks noChangeAspect="1"/>
          </p:cNvPicPr>
          <p:nvPr/>
        </p:nvPicPr>
        <p:blipFill>
          <a:blip r:embed="rId2"/>
          <a:stretch>
            <a:fillRect/>
          </a:stretch>
        </p:blipFill>
        <p:spPr>
          <a:xfrm>
            <a:off x="7151913" y="982435"/>
            <a:ext cx="4810195" cy="4893129"/>
          </a:xfrm>
          <a:prstGeom prst="rect">
            <a:avLst/>
          </a:prstGeom>
        </p:spPr>
      </p:pic>
      <p:pic>
        <p:nvPicPr>
          <p:cNvPr id="7" name="Image 6" descr="Une image contenant texte, capture d’écran, carte&#10;&#10;Description générée automatiquement">
            <a:extLst>
              <a:ext uri="{FF2B5EF4-FFF2-40B4-BE49-F238E27FC236}">
                <a16:creationId xmlns:a16="http://schemas.microsoft.com/office/drawing/2014/main" id="{6A4E6623-A7D2-C7B1-4813-AC672E2428AB}"/>
              </a:ext>
            </a:extLst>
          </p:cNvPr>
          <p:cNvPicPr>
            <a:picLocks noChangeAspect="1"/>
          </p:cNvPicPr>
          <p:nvPr/>
        </p:nvPicPr>
        <p:blipFill rotWithShape="1">
          <a:blip r:embed="rId3">
            <a:alphaModFix/>
          </a:blip>
          <a:srcRect l="5639" t="24256" r="10601"/>
          <a:stretch/>
        </p:blipFill>
        <p:spPr>
          <a:xfrm>
            <a:off x="732349" y="804590"/>
            <a:ext cx="4724388" cy="3267934"/>
          </a:xfrm>
          <a:prstGeom prst="rect">
            <a:avLst/>
          </a:prstGeom>
        </p:spPr>
      </p:pic>
      <p:sp>
        <p:nvSpPr>
          <p:cNvPr id="9" name="ZoneTexte 8">
            <a:extLst>
              <a:ext uri="{FF2B5EF4-FFF2-40B4-BE49-F238E27FC236}">
                <a16:creationId xmlns:a16="http://schemas.microsoft.com/office/drawing/2014/main" id="{1FD1EC43-2B4A-D95D-539E-CECA0EAF65BE}"/>
              </a:ext>
            </a:extLst>
          </p:cNvPr>
          <p:cNvSpPr txBox="1"/>
          <p:nvPr/>
        </p:nvSpPr>
        <p:spPr>
          <a:xfrm>
            <a:off x="725882" y="4589730"/>
            <a:ext cx="10740235" cy="1725793"/>
          </a:xfrm>
          <a:prstGeom prst="rect">
            <a:avLst/>
          </a:prstGeom>
          <a:noFill/>
        </p:spPr>
        <p:txBody>
          <a:bodyPr wrap="square" rtlCol="0">
            <a:spAutoFit/>
          </a:bodyPr>
          <a:lstStyle/>
          <a:p>
            <a:pPr marL="285750" indent="-285750">
              <a:lnSpc>
                <a:spcPct val="130000"/>
              </a:lnSpc>
              <a:spcBef>
                <a:spcPts val="600"/>
              </a:spcBef>
              <a:spcAft>
                <a:spcPts val="1200"/>
              </a:spcAft>
              <a:buFont typeface="Arial" panose="020B0604020202020204" pitchFamily="34" charset="0"/>
              <a:buChar char="•"/>
            </a:pPr>
            <a:r>
              <a:rPr lang="fr-FR" sz="2000" dirty="0" err="1">
                <a:latin typeface="Avenir Book" panose="02000503020000020003" pitchFamily="2" charset="0"/>
              </a:rPr>
              <a:t>Regional</a:t>
            </a:r>
            <a:r>
              <a:rPr lang="fr-FR" sz="2000" dirty="0">
                <a:latin typeface="Avenir Book" panose="02000503020000020003" pitchFamily="2" charset="0"/>
              </a:rPr>
              <a:t> pattern of </a:t>
            </a:r>
            <a:r>
              <a:rPr lang="fr-FR" sz="2000" dirty="0" err="1">
                <a:latin typeface="Avenir Book" panose="02000503020000020003" pitchFamily="2" charset="0"/>
              </a:rPr>
              <a:t>dust</a:t>
            </a:r>
            <a:r>
              <a:rPr lang="fr-FR" sz="2000" dirty="0">
                <a:latin typeface="Avenir Book" panose="02000503020000020003" pitchFamily="2" charset="0"/>
              </a:rPr>
              <a:t> inputs and PP</a:t>
            </a:r>
          </a:p>
          <a:p>
            <a:pPr marL="285750" indent="-285750">
              <a:lnSpc>
                <a:spcPct val="130000"/>
              </a:lnSpc>
              <a:spcBef>
                <a:spcPts val="600"/>
              </a:spcBef>
              <a:spcAft>
                <a:spcPts val="1200"/>
              </a:spcAft>
              <a:buFont typeface="Arial" panose="020B0604020202020204" pitchFamily="34" charset="0"/>
              <a:buChar char="•"/>
            </a:pPr>
            <a:r>
              <a:rPr lang="fr-FR" sz="2000" dirty="0" err="1">
                <a:latin typeface="Avenir Book" panose="02000503020000020003" pitchFamily="2" charset="0"/>
              </a:rPr>
              <a:t>Same</a:t>
            </a:r>
            <a:r>
              <a:rPr lang="fr-FR" sz="2000" dirty="0">
                <a:latin typeface="Avenir Book" panose="02000503020000020003" pitchFamily="2" charset="0"/>
              </a:rPr>
              <a:t> trends of </a:t>
            </a:r>
            <a:r>
              <a:rPr lang="fr-FR" sz="2000" dirty="0" err="1">
                <a:latin typeface="Avenir Book" panose="02000503020000020003" pitchFamily="2" charset="0"/>
              </a:rPr>
              <a:t>dust</a:t>
            </a:r>
            <a:r>
              <a:rPr lang="fr-FR" sz="2000" dirty="0">
                <a:latin typeface="Avenir Book" panose="02000503020000020003" pitchFamily="2" charset="0"/>
              </a:rPr>
              <a:t> inputs and PP over the last 23 ka </a:t>
            </a:r>
          </a:p>
          <a:p>
            <a:pPr lvl="1">
              <a:lnSpc>
                <a:spcPct val="130000"/>
              </a:lnSpc>
              <a:spcBef>
                <a:spcPts val="600"/>
              </a:spcBef>
              <a:spcAft>
                <a:spcPts val="1200"/>
              </a:spcAft>
            </a:pPr>
            <a:r>
              <a:rPr lang="fr-FR" sz="2000" dirty="0">
                <a:latin typeface="Avenir Book" panose="02000503020000020003" pitchFamily="2" charset="0"/>
                <a:sym typeface="Wingdings" pitchFamily="2" charset="2"/>
              </a:rPr>
              <a:t> important contribution of </a:t>
            </a:r>
            <a:r>
              <a:rPr lang="fr-FR" sz="2000" dirty="0" err="1">
                <a:latin typeface="Avenir Book" panose="02000503020000020003" pitchFamily="2" charset="0"/>
                <a:sym typeface="Wingdings" pitchFamily="2" charset="2"/>
              </a:rPr>
              <a:t>dust</a:t>
            </a:r>
            <a:r>
              <a:rPr lang="fr-FR" sz="2000" dirty="0">
                <a:latin typeface="Avenir Book" panose="02000503020000020003" pitchFamily="2" charset="0"/>
                <a:sym typeface="Wingdings" pitchFamily="2" charset="2"/>
              </a:rPr>
              <a:t> to PP </a:t>
            </a:r>
            <a:r>
              <a:rPr lang="fr-FR" sz="2000" dirty="0" err="1">
                <a:latin typeface="Avenir Book" panose="02000503020000020003" pitchFamily="2" charset="0"/>
                <a:sym typeface="Wingdings" pitchFamily="2" charset="2"/>
              </a:rPr>
              <a:t>variability</a:t>
            </a:r>
            <a:r>
              <a:rPr lang="fr-FR" sz="2000" dirty="0">
                <a:latin typeface="Avenir Book" panose="02000503020000020003" pitchFamily="2" charset="0"/>
                <a:sym typeface="Wingdings" pitchFamily="2" charset="2"/>
              </a:rPr>
              <a:t> </a:t>
            </a:r>
            <a:endParaRPr lang="fr-FR" sz="2000" dirty="0">
              <a:latin typeface="Avenir Book" panose="02000503020000020003" pitchFamily="2" charset="0"/>
            </a:endParaRPr>
          </a:p>
        </p:txBody>
      </p:sp>
      <p:cxnSp>
        <p:nvCxnSpPr>
          <p:cNvPr id="12" name="Connecteur droit 11">
            <a:extLst>
              <a:ext uri="{FF2B5EF4-FFF2-40B4-BE49-F238E27FC236}">
                <a16:creationId xmlns:a16="http://schemas.microsoft.com/office/drawing/2014/main" id="{E0490B0D-8DA2-5B26-8239-02043CA27AE6}"/>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6B4AC6-6A5E-D36C-F2B5-824F4B4475F1}"/>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spTree>
    <p:extLst>
      <p:ext uri="{BB962C8B-B14F-4D97-AF65-F5344CB8AC3E}">
        <p14:creationId xmlns:p14="http://schemas.microsoft.com/office/powerpoint/2010/main" val="217188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Une image contenant texte, ligne, Police, capture d’écran&#10;&#10;Description générée automatiquement">
            <a:extLst>
              <a:ext uri="{FF2B5EF4-FFF2-40B4-BE49-F238E27FC236}">
                <a16:creationId xmlns:a16="http://schemas.microsoft.com/office/drawing/2014/main" id="{2A7E3FA4-932A-C261-5132-8C25C92A13DD}"/>
              </a:ext>
            </a:extLst>
          </p:cNvPr>
          <p:cNvPicPr>
            <a:picLocks noChangeAspect="1"/>
          </p:cNvPicPr>
          <p:nvPr/>
        </p:nvPicPr>
        <p:blipFill rotWithShape="1">
          <a:blip r:embed="rId3"/>
          <a:srcRect b="3056"/>
          <a:stretch/>
        </p:blipFill>
        <p:spPr>
          <a:xfrm>
            <a:off x="8147682" y="95250"/>
            <a:ext cx="4044317" cy="6648450"/>
          </a:xfrm>
          <a:prstGeom prst="rect">
            <a:avLst/>
          </a:prstGeom>
        </p:spPr>
      </p:pic>
      <p:sp>
        <p:nvSpPr>
          <p:cNvPr id="6" name="ZoneTexte 5">
            <a:extLst>
              <a:ext uri="{FF2B5EF4-FFF2-40B4-BE49-F238E27FC236}">
                <a16:creationId xmlns:a16="http://schemas.microsoft.com/office/drawing/2014/main" id="{23F077DD-531A-89DB-D9BD-18A82ECA087C}"/>
              </a:ext>
            </a:extLst>
          </p:cNvPr>
          <p:cNvSpPr txBox="1"/>
          <p:nvPr/>
        </p:nvSpPr>
        <p:spPr>
          <a:xfrm>
            <a:off x="10308771" y="5493086"/>
            <a:ext cx="1188620" cy="261610"/>
          </a:xfrm>
          <a:prstGeom prst="rect">
            <a:avLst/>
          </a:prstGeom>
          <a:solidFill>
            <a:schemeClr val="bg1">
              <a:lumMod val="95000"/>
            </a:schemeClr>
          </a:solidFill>
          <a:ln>
            <a:noFill/>
          </a:ln>
          <a:effectLst>
            <a:softEdge rad="25400"/>
          </a:effectLst>
        </p:spPr>
        <p:txBody>
          <a:bodyPr wrap="square" rtlCol="0">
            <a:spAutoFit/>
          </a:bodyPr>
          <a:lstStyle/>
          <a:p>
            <a:pPr algn="ctr"/>
            <a:r>
              <a:rPr lang="fr-FR" sz="1100" i="1" dirty="0"/>
              <a:t>Zhou et al., 2022</a:t>
            </a:r>
          </a:p>
        </p:txBody>
      </p:sp>
      <p:sp>
        <p:nvSpPr>
          <p:cNvPr id="11" name="ZoneTexte 10">
            <a:extLst>
              <a:ext uri="{FF2B5EF4-FFF2-40B4-BE49-F238E27FC236}">
                <a16:creationId xmlns:a16="http://schemas.microsoft.com/office/drawing/2014/main" id="{56DDF7EF-3F13-3951-574F-CDA69DCD835C}"/>
              </a:ext>
            </a:extLst>
          </p:cNvPr>
          <p:cNvSpPr txBox="1"/>
          <p:nvPr/>
        </p:nvSpPr>
        <p:spPr>
          <a:xfrm>
            <a:off x="9233209" y="5999053"/>
            <a:ext cx="758577" cy="215444"/>
          </a:xfrm>
          <a:prstGeom prst="rect">
            <a:avLst/>
          </a:prstGeom>
          <a:noFill/>
        </p:spPr>
        <p:txBody>
          <a:bodyPr wrap="square" rtlCol="0">
            <a:spAutoFit/>
          </a:bodyPr>
          <a:lstStyle/>
          <a:p>
            <a:pPr algn="ctr"/>
            <a:r>
              <a:rPr lang="fr-FR" sz="800" b="1" dirty="0">
                <a:solidFill>
                  <a:schemeClr val="tx2">
                    <a:lumMod val="75000"/>
                    <a:lumOff val="25000"/>
                  </a:schemeClr>
                </a:solidFill>
                <a:latin typeface="Calibri" panose="020F0502020204030204" pitchFamily="34" charset="0"/>
                <a:cs typeface="Calibri" panose="020F0502020204030204" pitchFamily="34" charset="0"/>
              </a:rPr>
              <a:t>MD00-2354</a:t>
            </a:r>
          </a:p>
        </p:txBody>
      </p:sp>
      <p:sp>
        <p:nvSpPr>
          <p:cNvPr id="12" name="Triangle 11">
            <a:extLst>
              <a:ext uri="{FF2B5EF4-FFF2-40B4-BE49-F238E27FC236}">
                <a16:creationId xmlns:a16="http://schemas.microsoft.com/office/drawing/2014/main" id="{CE34094F-F20B-6D6F-E465-D658BABAF64D}"/>
              </a:ext>
            </a:extLst>
          </p:cNvPr>
          <p:cNvSpPr/>
          <p:nvPr/>
        </p:nvSpPr>
        <p:spPr>
          <a:xfrm rot="10800000">
            <a:off x="7783055" y="4001076"/>
            <a:ext cx="106878" cy="589313"/>
          </a:xfrm>
          <a:prstGeom prs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12">
            <a:extLst>
              <a:ext uri="{FF2B5EF4-FFF2-40B4-BE49-F238E27FC236}">
                <a16:creationId xmlns:a16="http://schemas.microsoft.com/office/drawing/2014/main" id="{020D7849-9F83-2D68-34B8-5B47210F6E6E}"/>
              </a:ext>
            </a:extLst>
          </p:cNvPr>
          <p:cNvSpPr/>
          <p:nvPr/>
        </p:nvSpPr>
        <p:spPr>
          <a:xfrm rot="10800000">
            <a:off x="7780753" y="5648167"/>
            <a:ext cx="106878" cy="58931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13">
            <a:extLst>
              <a:ext uri="{FF2B5EF4-FFF2-40B4-BE49-F238E27FC236}">
                <a16:creationId xmlns:a16="http://schemas.microsoft.com/office/drawing/2014/main" id="{FB8D36B0-EEA4-3FC5-9B78-324E83B19FD0}"/>
              </a:ext>
            </a:extLst>
          </p:cNvPr>
          <p:cNvSpPr/>
          <p:nvPr/>
        </p:nvSpPr>
        <p:spPr>
          <a:xfrm rot="10800000">
            <a:off x="7780752" y="4866583"/>
            <a:ext cx="106878" cy="589313"/>
          </a:xfrm>
          <a:prstGeom prst="triangle">
            <a:avLst/>
          </a:prstGeom>
          <a:solidFill>
            <a:srgbClr val="620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14">
            <a:extLst>
              <a:ext uri="{FF2B5EF4-FFF2-40B4-BE49-F238E27FC236}">
                <a16:creationId xmlns:a16="http://schemas.microsoft.com/office/drawing/2014/main" id="{8E7E291E-0ED6-7566-17FF-9548895A348A}"/>
              </a:ext>
            </a:extLst>
          </p:cNvPr>
          <p:cNvSpPr/>
          <p:nvPr/>
        </p:nvSpPr>
        <p:spPr>
          <a:xfrm rot="10800000">
            <a:off x="7780752" y="2648642"/>
            <a:ext cx="106878" cy="589313"/>
          </a:xfrm>
          <a:prstGeom prst="triangle">
            <a:avLst/>
          </a:prstGeom>
          <a:solidFill>
            <a:srgbClr val="9372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28B0F4DF-FE0E-F7D2-7213-32A4F0A45972}"/>
              </a:ext>
            </a:extLst>
          </p:cNvPr>
          <p:cNvSpPr txBox="1"/>
          <p:nvPr/>
        </p:nvSpPr>
        <p:spPr>
          <a:xfrm>
            <a:off x="7851690" y="2551980"/>
            <a:ext cx="388417" cy="769441"/>
          </a:xfrm>
          <a:prstGeom prst="rect">
            <a:avLst/>
          </a:prstGeom>
          <a:noFill/>
        </p:spPr>
        <p:txBody>
          <a:bodyPr wrap="square" rtlCol="0">
            <a:spAutoFit/>
          </a:bodyPr>
          <a:lstStyle/>
          <a:p>
            <a:r>
              <a:rPr lang="fr-FR" sz="1100" b="1" dirty="0">
                <a:solidFill>
                  <a:srgbClr val="937201"/>
                </a:solidFill>
              </a:rPr>
              <a:t>+ </a:t>
            </a:r>
          </a:p>
          <a:p>
            <a:endParaRPr lang="fr-FR" sz="1100" b="1" dirty="0">
              <a:solidFill>
                <a:srgbClr val="937201"/>
              </a:solidFill>
            </a:endParaRPr>
          </a:p>
          <a:p>
            <a:endParaRPr lang="fr-FR" sz="1100" b="1" dirty="0">
              <a:solidFill>
                <a:srgbClr val="937201"/>
              </a:solidFill>
            </a:endParaRPr>
          </a:p>
          <a:p>
            <a:r>
              <a:rPr lang="fr-FR" sz="1100" b="1" dirty="0">
                <a:solidFill>
                  <a:srgbClr val="937201"/>
                </a:solidFill>
              </a:rPr>
              <a:t>-</a:t>
            </a:r>
          </a:p>
        </p:txBody>
      </p:sp>
      <p:sp>
        <p:nvSpPr>
          <p:cNvPr id="17" name="ZoneTexte 16">
            <a:extLst>
              <a:ext uri="{FF2B5EF4-FFF2-40B4-BE49-F238E27FC236}">
                <a16:creationId xmlns:a16="http://schemas.microsoft.com/office/drawing/2014/main" id="{F8EED5B1-A127-3FF2-F61A-0BA376CBD966}"/>
              </a:ext>
            </a:extLst>
          </p:cNvPr>
          <p:cNvSpPr txBox="1"/>
          <p:nvPr/>
        </p:nvSpPr>
        <p:spPr>
          <a:xfrm>
            <a:off x="7869683" y="3904872"/>
            <a:ext cx="388417" cy="769441"/>
          </a:xfrm>
          <a:prstGeom prst="rect">
            <a:avLst/>
          </a:prstGeom>
          <a:noFill/>
        </p:spPr>
        <p:txBody>
          <a:bodyPr wrap="square" rtlCol="0">
            <a:spAutoFit/>
          </a:bodyPr>
          <a:lstStyle/>
          <a:p>
            <a:r>
              <a:rPr lang="fr-FR" sz="1100" b="1" dirty="0">
                <a:solidFill>
                  <a:schemeClr val="accent3">
                    <a:lumMod val="75000"/>
                  </a:schemeClr>
                </a:solidFill>
              </a:rPr>
              <a:t>+ </a:t>
            </a:r>
          </a:p>
          <a:p>
            <a:endParaRPr lang="fr-FR" sz="1100" b="1" dirty="0">
              <a:solidFill>
                <a:schemeClr val="accent3">
                  <a:lumMod val="75000"/>
                </a:schemeClr>
              </a:solidFill>
            </a:endParaRPr>
          </a:p>
          <a:p>
            <a:endParaRPr lang="fr-FR" sz="1100" b="1" dirty="0">
              <a:solidFill>
                <a:schemeClr val="accent3">
                  <a:lumMod val="75000"/>
                </a:schemeClr>
              </a:solidFill>
            </a:endParaRPr>
          </a:p>
          <a:p>
            <a:r>
              <a:rPr lang="fr-FR" sz="1100" b="1" dirty="0">
                <a:solidFill>
                  <a:schemeClr val="accent3">
                    <a:lumMod val="75000"/>
                  </a:schemeClr>
                </a:solidFill>
              </a:rPr>
              <a:t>-</a:t>
            </a:r>
          </a:p>
        </p:txBody>
      </p:sp>
      <p:sp>
        <p:nvSpPr>
          <p:cNvPr id="18" name="ZoneTexte 17">
            <a:extLst>
              <a:ext uri="{FF2B5EF4-FFF2-40B4-BE49-F238E27FC236}">
                <a16:creationId xmlns:a16="http://schemas.microsoft.com/office/drawing/2014/main" id="{187AB57B-BE81-958A-518D-D18F31038037}"/>
              </a:ext>
            </a:extLst>
          </p:cNvPr>
          <p:cNvSpPr txBox="1"/>
          <p:nvPr/>
        </p:nvSpPr>
        <p:spPr>
          <a:xfrm>
            <a:off x="7869683" y="4782660"/>
            <a:ext cx="388417" cy="769441"/>
          </a:xfrm>
          <a:prstGeom prst="rect">
            <a:avLst/>
          </a:prstGeom>
          <a:noFill/>
        </p:spPr>
        <p:txBody>
          <a:bodyPr wrap="square" rtlCol="0">
            <a:spAutoFit/>
          </a:bodyPr>
          <a:lstStyle/>
          <a:p>
            <a:r>
              <a:rPr lang="fr-FR" sz="1100" b="1" dirty="0">
                <a:solidFill>
                  <a:srgbClr val="620A11"/>
                </a:solidFill>
              </a:rPr>
              <a:t>+ </a:t>
            </a:r>
          </a:p>
          <a:p>
            <a:endParaRPr lang="fr-FR" sz="1100" b="1" dirty="0">
              <a:solidFill>
                <a:srgbClr val="620A11"/>
              </a:solidFill>
            </a:endParaRPr>
          </a:p>
          <a:p>
            <a:endParaRPr lang="fr-FR" sz="1100" b="1" dirty="0">
              <a:solidFill>
                <a:srgbClr val="620A11"/>
              </a:solidFill>
            </a:endParaRPr>
          </a:p>
          <a:p>
            <a:r>
              <a:rPr lang="fr-FR" sz="1100" b="1" dirty="0">
                <a:solidFill>
                  <a:srgbClr val="620A11"/>
                </a:solidFill>
              </a:rPr>
              <a:t>-</a:t>
            </a:r>
          </a:p>
        </p:txBody>
      </p:sp>
      <p:sp>
        <p:nvSpPr>
          <p:cNvPr id="19" name="ZoneTexte 18">
            <a:extLst>
              <a:ext uri="{FF2B5EF4-FFF2-40B4-BE49-F238E27FC236}">
                <a16:creationId xmlns:a16="http://schemas.microsoft.com/office/drawing/2014/main" id="{CE2D1FDE-840D-F407-82B2-84C61A922B2C}"/>
              </a:ext>
            </a:extLst>
          </p:cNvPr>
          <p:cNvSpPr txBox="1"/>
          <p:nvPr/>
        </p:nvSpPr>
        <p:spPr>
          <a:xfrm>
            <a:off x="7861909" y="5562149"/>
            <a:ext cx="388417" cy="769441"/>
          </a:xfrm>
          <a:prstGeom prst="rect">
            <a:avLst/>
          </a:prstGeom>
          <a:noFill/>
        </p:spPr>
        <p:txBody>
          <a:bodyPr wrap="square" rtlCol="0">
            <a:spAutoFit/>
          </a:bodyPr>
          <a:lstStyle/>
          <a:p>
            <a:r>
              <a:rPr lang="fr-FR" sz="1100" b="1" dirty="0">
                <a:solidFill>
                  <a:srgbClr val="0070C0"/>
                </a:solidFill>
              </a:rPr>
              <a:t>+ </a:t>
            </a:r>
          </a:p>
          <a:p>
            <a:endParaRPr lang="fr-FR" sz="1100" b="1" dirty="0">
              <a:solidFill>
                <a:srgbClr val="0070C0"/>
              </a:solidFill>
            </a:endParaRPr>
          </a:p>
          <a:p>
            <a:endParaRPr lang="fr-FR" sz="1100" b="1" dirty="0">
              <a:solidFill>
                <a:srgbClr val="0070C0"/>
              </a:solidFill>
            </a:endParaRPr>
          </a:p>
          <a:p>
            <a:r>
              <a:rPr lang="fr-FR" sz="1100" b="1" dirty="0">
                <a:solidFill>
                  <a:srgbClr val="0070C0"/>
                </a:solidFill>
              </a:rPr>
              <a:t>-</a:t>
            </a:r>
          </a:p>
        </p:txBody>
      </p:sp>
      <p:sp>
        <p:nvSpPr>
          <p:cNvPr id="20" name="ZoneTexte 19">
            <a:extLst>
              <a:ext uri="{FF2B5EF4-FFF2-40B4-BE49-F238E27FC236}">
                <a16:creationId xmlns:a16="http://schemas.microsoft.com/office/drawing/2014/main" id="{AF18AC36-EE29-F131-F8C6-39E0A4F326DA}"/>
              </a:ext>
            </a:extLst>
          </p:cNvPr>
          <p:cNvSpPr txBox="1"/>
          <p:nvPr/>
        </p:nvSpPr>
        <p:spPr>
          <a:xfrm>
            <a:off x="6841851" y="2640001"/>
            <a:ext cx="784927" cy="553806"/>
          </a:xfrm>
          <a:prstGeom prst="rect">
            <a:avLst/>
          </a:prstGeom>
          <a:noFill/>
        </p:spPr>
        <p:txBody>
          <a:bodyPr wrap="square" rtlCol="0">
            <a:spAutoFit/>
          </a:bodyPr>
          <a:lstStyle/>
          <a:p>
            <a:pPr algn="ctr">
              <a:lnSpc>
                <a:spcPct val="150000"/>
              </a:lnSpc>
            </a:pPr>
            <a:r>
              <a:rPr lang="fr-FR" sz="1050" b="1" dirty="0">
                <a:solidFill>
                  <a:srgbClr val="937201"/>
                </a:solidFill>
              </a:rPr>
              <a:t>DUST INPUTS</a:t>
            </a:r>
          </a:p>
        </p:txBody>
      </p:sp>
      <p:sp>
        <p:nvSpPr>
          <p:cNvPr id="21" name="ZoneTexte 20">
            <a:extLst>
              <a:ext uri="{FF2B5EF4-FFF2-40B4-BE49-F238E27FC236}">
                <a16:creationId xmlns:a16="http://schemas.microsoft.com/office/drawing/2014/main" id="{681814A3-461D-AF9B-61D4-CFD04E8CC9A1}"/>
              </a:ext>
            </a:extLst>
          </p:cNvPr>
          <p:cNvSpPr txBox="1"/>
          <p:nvPr/>
        </p:nvSpPr>
        <p:spPr>
          <a:xfrm>
            <a:off x="6689039" y="3992865"/>
            <a:ext cx="1108268" cy="553806"/>
          </a:xfrm>
          <a:prstGeom prst="rect">
            <a:avLst/>
          </a:prstGeom>
          <a:noFill/>
        </p:spPr>
        <p:txBody>
          <a:bodyPr wrap="square" rtlCol="0">
            <a:spAutoFit/>
          </a:bodyPr>
          <a:lstStyle/>
          <a:p>
            <a:pPr algn="ctr">
              <a:lnSpc>
                <a:spcPct val="150000"/>
              </a:lnSpc>
            </a:pPr>
            <a:r>
              <a:rPr lang="fr-FR" sz="1050" b="1" dirty="0">
                <a:solidFill>
                  <a:schemeClr val="accent3">
                    <a:lumMod val="75000"/>
                  </a:schemeClr>
                </a:solidFill>
              </a:rPr>
              <a:t>PRIMARY PRODUCTIVITY</a:t>
            </a:r>
          </a:p>
        </p:txBody>
      </p:sp>
      <p:sp>
        <p:nvSpPr>
          <p:cNvPr id="22" name="ZoneTexte 21">
            <a:extLst>
              <a:ext uri="{FF2B5EF4-FFF2-40B4-BE49-F238E27FC236}">
                <a16:creationId xmlns:a16="http://schemas.microsoft.com/office/drawing/2014/main" id="{7F07D030-3663-27D4-2CC4-623AE4F312B7}"/>
              </a:ext>
            </a:extLst>
          </p:cNvPr>
          <p:cNvSpPr txBox="1"/>
          <p:nvPr/>
        </p:nvSpPr>
        <p:spPr>
          <a:xfrm>
            <a:off x="6680181" y="4779434"/>
            <a:ext cx="1108268" cy="707310"/>
          </a:xfrm>
          <a:prstGeom prst="rect">
            <a:avLst/>
          </a:prstGeom>
          <a:noFill/>
        </p:spPr>
        <p:txBody>
          <a:bodyPr wrap="square" rtlCol="0">
            <a:spAutoFit/>
          </a:bodyPr>
          <a:lstStyle/>
          <a:p>
            <a:pPr algn="ctr">
              <a:lnSpc>
                <a:spcPct val="130000"/>
              </a:lnSpc>
            </a:pPr>
            <a:r>
              <a:rPr lang="fr-FR" sz="1050" b="1" dirty="0">
                <a:solidFill>
                  <a:srgbClr val="620A11"/>
                </a:solidFill>
              </a:rPr>
              <a:t>CONVECTIVE MIXING INTENSITY</a:t>
            </a:r>
          </a:p>
        </p:txBody>
      </p:sp>
      <p:sp>
        <p:nvSpPr>
          <p:cNvPr id="23" name="ZoneTexte 22">
            <a:extLst>
              <a:ext uri="{FF2B5EF4-FFF2-40B4-BE49-F238E27FC236}">
                <a16:creationId xmlns:a16="http://schemas.microsoft.com/office/drawing/2014/main" id="{D67AD184-09A5-0DC6-CDEF-66AE62B209E1}"/>
              </a:ext>
            </a:extLst>
          </p:cNvPr>
          <p:cNvSpPr txBox="1"/>
          <p:nvPr/>
        </p:nvSpPr>
        <p:spPr>
          <a:xfrm>
            <a:off x="6680181" y="5675788"/>
            <a:ext cx="1108268" cy="497252"/>
          </a:xfrm>
          <a:prstGeom prst="rect">
            <a:avLst/>
          </a:prstGeom>
          <a:noFill/>
        </p:spPr>
        <p:txBody>
          <a:bodyPr wrap="square" rtlCol="0">
            <a:spAutoFit/>
          </a:bodyPr>
          <a:lstStyle/>
          <a:p>
            <a:pPr algn="ctr">
              <a:lnSpc>
                <a:spcPct val="130000"/>
              </a:lnSpc>
            </a:pPr>
            <a:r>
              <a:rPr lang="fr-FR" sz="1050" b="1" dirty="0">
                <a:solidFill>
                  <a:srgbClr val="0070C0"/>
                </a:solidFill>
              </a:rPr>
              <a:t>UPWELLING</a:t>
            </a:r>
          </a:p>
          <a:p>
            <a:pPr algn="ctr">
              <a:lnSpc>
                <a:spcPct val="130000"/>
              </a:lnSpc>
            </a:pPr>
            <a:r>
              <a:rPr lang="fr-FR" sz="1050" b="1" dirty="0">
                <a:solidFill>
                  <a:srgbClr val="0070C0"/>
                </a:solidFill>
              </a:rPr>
              <a:t>INTENSITY</a:t>
            </a:r>
          </a:p>
        </p:txBody>
      </p:sp>
      <p:sp>
        <p:nvSpPr>
          <p:cNvPr id="24" name="Triangle 23">
            <a:extLst>
              <a:ext uri="{FF2B5EF4-FFF2-40B4-BE49-F238E27FC236}">
                <a16:creationId xmlns:a16="http://schemas.microsoft.com/office/drawing/2014/main" id="{CBC3F0CE-FF5C-5400-C63B-7F38188F53BC}"/>
              </a:ext>
            </a:extLst>
          </p:cNvPr>
          <p:cNvSpPr/>
          <p:nvPr/>
        </p:nvSpPr>
        <p:spPr>
          <a:xfrm rot="10800000">
            <a:off x="7769029" y="1360070"/>
            <a:ext cx="106878" cy="589313"/>
          </a:xfrm>
          <a:prstGeom prst="triangle">
            <a:avLst/>
          </a:prstGeom>
          <a:solidFill>
            <a:srgbClr val="7A7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04E0DA0C-0CDA-D2FB-474D-B629116442D1}"/>
              </a:ext>
            </a:extLst>
          </p:cNvPr>
          <p:cNvSpPr txBox="1"/>
          <p:nvPr/>
        </p:nvSpPr>
        <p:spPr>
          <a:xfrm>
            <a:off x="6523514" y="1256636"/>
            <a:ext cx="1229262" cy="796180"/>
          </a:xfrm>
          <a:prstGeom prst="rect">
            <a:avLst/>
          </a:prstGeom>
          <a:noFill/>
        </p:spPr>
        <p:txBody>
          <a:bodyPr wrap="square" rtlCol="0">
            <a:spAutoFit/>
          </a:bodyPr>
          <a:lstStyle/>
          <a:p>
            <a:pPr algn="ctr">
              <a:lnSpc>
                <a:spcPct val="150000"/>
              </a:lnSpc>
            </a:pPr>
            <a:r>
              <a:rPr lang="fr-FR" sz="1050" b="1" dirty="0">
                <a:solidFill>
                  <a:srgbClr val="7A7494"/>
                </a:solidFill>
              </a:rPr>
              <a:t>INDIAN SUMMER MONSOON INTENSITY</a:t>
            </a:r>
          </a:p>
        </p:txBody>
      </p:sp>
      <p:sp>
        <p:nvSpPr>
          <p:cNvPr id="27" name="ZoneTexte 26">
            <a:extLst>
              <a:ext uri="{FF2B5EF4-FFF2-40B4-BE49-F238E27FC236}">
                <a16:creationId xmlns:a16="http://schemas.microsoft.com/office/drawing/2014/main" id="{D034BBC6-CCF6-AEAD-D969-A451CE4AAF75}"/>
              </a:ext>
            </a:extLst>
          </p:cNvPr>
          <p:cNvSpPr txBox="1"/>
          <p:nvPr/>
        </p:nvSpPr>
        <p:spPr>
          <a:xfrm>
            <a:off x="7839967" y="1263408"/>
            <a:ext cx="388417" cy="769441"/>
          </a:xfrm>
          <a:prstGeom prst="rect">
            <a:avLst/>
          </a:prstGeom>
          <a:noFill/>
        </p:spPr>
        <p:txBody>
          <a:bodyPr wrap="square" rtlCol="0">
            <a:spAutoFit/>
          </a:bodyPr>
          <a:lstStyle/>
          <a:p>
            <a:r>
              <a:rPr lang="fr-FR" sz="1100" b="1" dirty="0">
                <a:solidFill>
                  <a:srgbClr val="7A7494"/>
                </a:solidFill>
              </a:rPr>
              <a:t>+ </a:t>
            </a:r>
          </a:p>
          <a:p>
            <a:endParaRPr lang="fr-FR" sz="1100" b="1" dirty="0">
              <a:solidFill>
                <a:srgbClr val="7A7494"/>
              </a:solidFill>
            </a:endParaRPr>
          </a:p>
          <a:p>
            <a:endParaRPr lang="fr-FR" sz="1100" b="1" dirty="0">
              <a:solidFill>
                <a:srgbClr val="7A7494"/>
              </a:solidFill>
            </a:endParaRPr>
          </a:p>
          <a:p>
            <a:r>
              <a:rPr lang="fr-FR" sz="1100" b="1" dirty="0">
                <a:solidFill>
                  <a:srgbClr val="7A7494"/>
                </a:solidFill>
              </a:rPr>
              <a:t>-</a:t>
            </a:r>
          </a:p>
        </p:txBody>
      </p:sp>
      <p:pic>
        <p:nvPicPr>
          <p:cNvPr id="31" name="Image 30" descr="Une image contenant texte, capture d’écran, Système d’exploitation, carte&#10;&#10;Description générée automatiquement">
            <a:extLst>
              <a:ext uri="{FF2B5EF4-FFF2-40B4-BE49-F238E27FC236}">
                <a16:creationId xmlns:a16="http://schemas.microsoft.com/office/drawing/2014/main" id="{A0D4760C-2858-B8AF-7308-94ECE5492797}"/>
              </a:ext>
            </a:extLst>
          </p:cNvPr>
          <p:cNvPicPr>
            <a:picLocks noChangeAspect="1"/>
          </p:cNvPicPr>
          <p:nvPr/>
        </p:nvPicPr>
        <p:blipFill>
          <a:blip r:embed="rId4"/>
          <a:stretch>
            <a:fillRect/>
          </a:stretch>
        </p:blipFill>
        <p:spPr>
          <a:xfrm>
            <a:off x="141486" y="2989732"/>
            <a:ext cx="6475177" cy="3656808"/>
          </a:xfrm>
          <a:prstGeom prst="rect">
            <a:avLst/>
          </a:prstGeom>
        </p:spPr>
      </p:pic>
      <p:cxnSp>
        <p:nvCxnSpPr>
          <p:cNvPr id="2" name="Connecteur droit 1">
            <a:extLst>
              <a:ext uri="{FF2B5EF4-FFF2-40B4-BE49-F238E27FC236}">
                <a16:creationId xmlns:a16="http://schemas.microsoft.com/office/drawing/2014/main" id="{7F2F42A5-9B89-D255-D214-A3AC6B88B673}"/>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17F679-3760-1580-6279-719A2586E0AA}"/>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spTree>
    <p:extLst>
      <p:ext uri="{BB962C8B-B14F-4D97-AF65-F5344CB8AC3E}">
        <p14:creationId xmlns:p14="http://schemas.microsoft.com/office/powerpoint/2010/main" val="877306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olice&#10;&#10;Description générée automatiquement">
            <a:extLst>
              <a:ext uri="{FF2B5EF4-FFF2-40B4-BE49-F238E27FC236}">
                <a16:creationId xmlns:a16="http://schemas.microsoft.com/office/drawing/2014/main" id="{3E6E5A48-BECD-92DE-BA51-C828302DB6B8}"/>
              </a:ext>
            </a:extLst>
          </p:cNvPr>
          <p:cNvPicPr>
            <a:picLocks noChangeAspect="1"/>
          </p:cNvPicPr>
          <p:nvPr/>
        </p:nvPicPr>
        <p:blipFill>
          <a:blip r:embed="rId3"/>
          <a:stretch>
            <a:fillRect/>
          </a:stretch>
        </p:blipFill>
        <p:spPr>
          <a:xfrm>
            <a:off x="8236857" y="0"/>
            <a:ext cx="3955143" cy="6858000"/>
          </a:xfrm>
          <a:prstGeom prst="rect">
            <a:avLst/>
          </a:prstGeom>
        </p:spPr>
      </p:pic>
      <p:sp>
        <p:nvSpPr>
          <p:cNvPr id="6" name="ZoneTexte 5">
            <a:extLst>
              <a:ext uri="{FF2B5EF4-FFF2-40B4-BE49-F238E27FC236}">
                <a16:creationId xmlns:a16="http://schemas.microsoft.com/office/drawing/2014/main" id="{23F077DD-531A-89DB-D9BD-18A82ECA087C}"/>
              </a:ext>
            </a:extLst>
          </p:cNvPr>
          <p:cNvSpPr txBox="1"/>
          <p:nvPr/>
        </p:nvSpPr>
        <p:spPr>
          <a:xfrm>
            <a:off x="10308771" y="5493086"/>
            <a:ext cx="1188620" cy="261610"/>
          </a:xfrm>
          <a:prstGeom prst="rect">
            <a:avLst/>
          </a:prstGeom>
          <a:solidFill>
            <a:schemeClr val="bg1">
              <a:lumMod val="95000"/>
            </a:schemeClr>
          </a:solidFill>
          <a:ln>
            <a:noFill/>
          </a:ln>
          <a:effectLst>
            <a:softEdge rad="25400"/>
          </a:effectLst>
        </p:spPr>
        <p:txBody>
          <a:bodyPr wrap="square" rtlCol="0">
            <a:spAutoFit/>
          </a:bodyPr>
          <a:lstStyle/>
          <a:p>
            <a:pPr algn="ctr"/>
            <a:r>
              <a:rPr lang="fr-FR" sz="1100" i="1" dirty="0"/>
              <a:t>Zhou et al., 2022</a:t>
            </a:r>
          </a:p>
        </p:txBody>
      </p:sp>
      <p:sp>
        <p:nvSpPr>
          <p:cNvPr id="11" name="ZoneTexte 10">
            <a:extLst>
              <a:ext uri="{FF2B5EF4-FFF2-40B4-BE49-F238E27FC236}">
                <a16:creationId xmlns:a16="http://schemas.microsoft.com/office/drawing/2014/main" id="{56DDF7EF-3F13-3951-574F-CDA69DCD835C}"/>
              </a:ext>
            </a:extLst>
          </p:cNvPr>
          <p:cNvSpPr txBox="1"/>
          <p:nvPr/>
        </p:nvSpPr>
        <p:spPr>
          <a:xfrm>
            <a:off x="9233209" y="6031711"/>
            <a:ext cx="758577" cy="215444"/>
          </a:xfrm>
          <a:prstGeom prst="rect">
            <a:avLst/>
          </a:prstGeom>
          <a:noFill/>
        </p:spPr>
        <p:txBody>
          <a:bodyPr wrap="square" rtlCol="0">
            <a:spAutoFit/>
          </a:bodyPr>
          <a:lstStyle/>
          <a:p>
            <a:pPr algn="ctr"/>
            <a:r>
              <a:rPr lang="fr-FR" sz="800" b="1" dirty="0">
                <a:solidFill>
                  <a:schemeClr val="tx2">
                    <a:lumMod val="75000"/>
                    <a:lumOff val="25000"/>
                  </a:schemeClr>
                </a:solidFill>
                <a:latin typeface="Calibri" panose="020F0502020204030204" pitchFamily="34" charset="0"/>
                <a:cs typeface="Calibri" panose="020F0502020204030204" pitchFamily="34" charset="0"/>
              </a:rPr>
              <a:t>MD00-2354</a:t>
            </a:r>
          </a:p>
        </p:txBody>
      </p:sp>
      <p:sp>
        <p:nvSpPr>
          <p:cNvPr id="12" name="Triangle 11">
            <a:extLst>
              <a:ext uri="{FF2B5EF4-FFF2-40B4-BE49-F238E27FC236}">
                <a16:creationId xmlns:a16="http://schemas.microsoft.com/office/drawing/2014/main" id="{CE34094F-F20B-6D6F-E465-D658BABAF64D}"/>
              </a:ext>
            </a:extLst>
          </p:cNvPr>
          <p:cNvSpPr/>
          <p:nvPr/>
        </p:nvSpPr>
        <p:spPr>
          <a:xfrm rot="10800000">
            <a:off x="7783055" y="4001076"/>
            <a:ext cx="106878" cy="589313"/>
          </a:xfrm>
          <a:prstGeom prs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12">
            <a:extLst>
              <a:ext uri="{FF2B5EF4-FFF2-40B4-BE49-F238E27FC236}">
                <a16:creationId xmlns:a16="http://schemas.microsoft.com/office/drawing/2014/main" id="{020D7849-9F83-2D68-34B8-5B47210F6E6E}"/>
              </a:ext>
            </a:extLst>
          </p:cNvPr>
          <p:cNvSpPr/>
          <p:nvPr/>
        </p:nvSpPr>
        <p:spPr>
          <a:xfrm rot="10800000">
            <a:off x="7780753" y="5648167"/>
            <a:ext cx="106878" cy="58931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13">
            <a:extLst>
              <a:ext uri="{FF2B5EF4-FFF2-40B4-BE49-F238E27FC236}">
                <a16:creationId xmlns:a16="http://schemas.microsoft.com/office/drawing/2014/main" id="{FB8D36B0-EEA4-3FC5-9B78-324E83B19FD0}"/>
              </a:ext>
            </a:extLst>
          </p:cNvPr>
          <p:cNvSpPr/>
          <p:nvPr/>
        </p:nvSpPr>
        <p:spPr>
          <a:xfrm rot="10800000">
            <a:off x="7780752" y="4866583"/>
            <a:ext cx="106878" cy="589313"/>
          </a:xfrm>
          <a:prstGeom prst="triangle">
            <a:avLst/>
          </a:prstGeom>
          <a:solidFill>
            <a:srgbClr val="620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14">
            <a:extLst>
              <a:ext uri="{FF2B5EF4-FFF2-40B4-BE49-F238E27FC236}">
                <a16:creationId xmlns:a16="http://schemas.microsoft.com/office/drawing/2014/main" id="{8E7E291E-0ED6-7566-17FF-9548895A348A}"/>
              </a:ext>
            </a:extLst>
          </p:cNvPr>
          <p:cNvSpPr/>
          <p:nvPr/>
        </p:nvSpPr>
        <p:spPr>
          <a:xfrm rot="10800000">
            <a:off x="7780752" y="2648642"/>
            <a:ext cx="106878" cy="589313"/>
          </a:xfrm>
          <a:prstGeom prst="triangle">
            <a:avLst/>
          </a:prstGeom>
          <a:solidFill>
            <a:srgbClr val="9372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28B0F4DF-FE0E-F7D2-7213-32A4F0A45972}"/>
              </a:ext>
            </a:extLst>
          </p:cNvPr>
          <p:cNvSpPr txBox="1"/>
          <p:nvPr/>
        </p:nvSpPr>
        <p:spPr>
          <a:xfrm>
            <a:off x="7851690" y="2551980"/>
            <a:ext cx="388417" cy="769441"/>
          </a:xfrm>
          <a:prstGeom prst="rect">
            <a:avLst/>
          </a:prstGeom>
          <a:noFill/>
        </p:spPr>
        <p:txBody>
          <a:bodyPr wrap="square" rtlCol="0">
            <a:spAutoFit/>
          </a:bodyPr>
          <a:lstStyle/>
          <a:p>
            <a:r>
              <a:rPr lang="fr-FR" sz="1100" b="1" dirty="0">
                <a:solidFill>
                  <a:srgbClr val="937201"/>
                </a:solidFill>
              </a:rPr>
              <a:t>+ </a:t>
            </a:r>
          </a:p>
          <a:p>
            <a:endParaRPr lang="fr-FR" sz="1100" b="1" dirty="0">
              <a:solidFill>
                <a:srgbClr val="937201"/>
              </a:solidFill>
            </a:endParaRPr>
          </a:p>
          <a:p>
            <a:endParaRPr lang="fr-FR" sz="1100" b="1" dirty="0">
              <a:solidFill>
                <a:srgbClr val="937201"/>
              </a:solidFill>
            </a:endParaRPr>
          </a:p>
          <a:p>
            <a:r>
              <a:rPr lang="fr-FR" sz="1100" b="1" dirty="0">
                <a:solidFill>
                  <a:srgbClr val="937201"/>
                </a:solidFill>
              </a:rPr>
              <a:t>-</a:t>
            </a:r>
          </a:p>
        </p:txBody>
      </p:sp>
      <p:sp>
        <p:nvSpPr>
          <p:cNvPr id="17" name="ZoneTexte 16">
            <a:extLst>
              <a:ext uri="{FF2B5EF4-FFF2-40B4-BE49-F238E27FC236}">
                <a16:creationId xmlns:a16="http://schemas.microsoft.com/office/drawing/2014/main" id="{F8EED5B1-A127-3FF2-F61A-0BA376CBD966}"/>
              </a:ext>
            </a:extLst>
          </p:cNvPr>
          <p:cNvSpPr txBox="1"/>
          <p:nvPr/>
        </p:nvSpPr>
        <p:spPr>
          <a:xfrm>
            <a:off x="7869683" y="3904872"/>
            <a:ext cx="388417" cy="769441"/>
          </a:xfrm>
          <a:prstGeom prst="rect">
            <a:avLst/>
          </a:prstGeom>
          <a:noFill/>
        </p:spPr>
        <p:txBody>
          <a:bodyPr wrap="square" rtlCol="0">
            <a:spAutoFit/>
          </a:bodyPr>
          <a:lstStyle/>
          <a:p>
            <a:r>
              <a:rPr lang="fr-FR" sz="1100" b="1" dirty="0">
                <a:solidFill>
                  <a:schemeClr val="accent3">
                    <a:lumMod val="75000"/>
                  </a:schemeClr>
                </a:solidFill>
              </a:rPr>
              <a:t>+ </a:t>
            </a:r>
          </a:p>
          <a:p>
            <a:endParaRPr lang="fr-FR" sz="1100" b="1" dirty="0">
              <a:solidFill>
                <a:schemeClr val="accent3">
                  <a:lumMod val="75000"/>
                </a:schemeClr>
              </a:solidFill>
            </a:endParaRPr>
          </a:p>
          <a:p>
            <a:endParaRPr lang="fr-FR" sz="1100" b="1" dirty="0">
              <a:solidFill>
                <a:schemeClr val="accent3">
                  <a:lumMod val="75000"/>
                </a:schemeClr>
              </a:solidFill>
            </a:endParaRPr>
          </a:p>
          <a:p>
            <a:r>
              <a:rPr lang="fr-FR" sz="1100" b="1" dirty="0">
                <a:solidFill>
                  <a:schemeClr val="accent3">
                    <a:lumMod val="75000"/>
                  </a:schemeClr>
                </a:solidFill>
              </a:rPr>
              <a:t>-</a:t>
            </a:r>
          </a:p>
        </p:txBody>
      </p:sp>
      <p:sp>
        <p:nvSpPr>
          <p:cNvPr id="18" name="ZoneTexte 17">
            <a:extLst>
              <a:ext uri="{FF2B5EF4-FFF2-40B4-BE49-F238E27FC236}">
                <a16:creationId xmlns:a16="http://schemas.microsoft.com/office/drawing/2014/main" id="{187AB57B-BE81-958A-518D-D18F31038037}"/>
              </a:ext>
            </a:extLst>
          </p:cNvPr>
          <p:cNvSpPr txBox="1"/>
          <p:nvPr/>
        </p:nvSpPr>
        <p:spPr>
          <a:xfrm>
            <a:off x="7869683" y="4782660"/>
            <a:ext cx="388417" cy="769441"/>
          </a:xfrm>
          <a:prstGeom prst="rect">
            <a:avLst/>
          </a:prstGeom>
          <a:noFill/>
        </p:spPr>
        <p:txBody>
          <a:bodyPr wrap="square" rtlCol="0">
            <a:spAutoFit/>
          </a:bodyPr>
          <a:lstStyle/>
          <a:p>
            <a:r>
              <a:rPr lang="fr-FR" sz="1100" b="1" dirty="0">
                <a:solidFill>
                  <a:srgbClr val="620A11"/>
                </a:solidFill>
              </a:rPr>
              <a:t>+ </a:t>
            </a:r>
          </a:p>
          <a:p>
            <a:endParaRPr lang="fr-FR" sz="1100" b="1" dirty="0">
              <a:solidFill>
                <a:srgbClr val="620A11"/>
              </a:solidFill>
            </a:endParaRPr>
          </a:p>
          <a:p>
            <a:endParaRPr lang="fr-FR" sz="1100" b="1" dirty="0">
              <a:solidFill>
                <a:srgbClr val="620A11"/>
              </a:solidFill>
            </a:endParaRPr>
          </a:p>
          <a:p>
            <a:r>
              <a:rPr lang="fr-FR" sz="1100" b="1" dirty="0">
                <a:solidFill>
                  <a:srgbClr val="620A11"/>
                </a:solidFill>
              </a:rPr>
              <a:t>-</a:t>
            </a:r>
          </a:p>
        </p:txBody>
      </p:sp>
      <p:sp>
        <p:nvSpPr>
          <p:cNvPr id="19" name="ZoneTexte 18">
            <a:extLst>
              <a:ext uri="{FF2B5EF4-FFF2-40B4-BE49-F238E27FC236}">
                <a16:creationId xmlns:a16="http://schemas.microsoft.com/office/drawing/2014/main" id="{CE2D1FDE-840D-F407-82B2-84C61A922B2C}"/>
              </a:ext>
            </a:extLst>
          </p:cNvPr>
          <p:cNvSpPr txBox="1"/>
          <p:nvPr/>
        </p:nvSpPr>
        <p:spPr>
          <a:xfrm>
            <a:off x="7861909" y="5562149"/>
            <a:ext cx="388417" cy="769441"/>
          </a:xfrm>
          <a:prstGeom prst="rect">
            <a:avLst/>
          </a:prstGeom>
          <a:noFill/>
        </p:spPr>
        <p:txBody>
          <a:bodyPr wrap="square" rtlCol="0">
            <a:spAutoFit/>
          </a:bodyPr>
          <a:lstStyle/>
          <a:p>
            <a:r>
              <a:rPr lang="fr-FR" sz="1100" b="1" dirty="0">
                <a:solidFill>
                  <a:srgbClr val="0070C0"/>
                </a:solidFill>
              </a:rPr>
              <a:t>+ </a:t>
            </a:r>
          </a:p>
          <a:p>
            <a:endParaRPr lang="fr-FR" sz="1100" b="1" dirty="0">
              <a:solidFill>
                <a:srgbClr val="0070C0"/>
              </a:solidFill>
            </a:endParaRPr>
          </a:p>
          <a:p>
            <a:endParaRPr lang="fr-FR" sz="1100" b="1" dirty="0">
              <a:solidFill>
                <a:srgbClr val="0070C0"/>
              </a:solidFill>
            </a:endParaRPr>
          </a:p>
          <a:p>
            <a:r>
              <a:rPr lang="fr-FR" sz="1100" b="1" dirty="0">
                <a:solidFill>
                  <a:srgbClr val="0070C0"/>
                </a:solidFill>
              </a:rPr>
              <a:t>-</a:t>
            </a:r>
          </a:p>
        </p:txBody>
      </p:sp>
      <p:sp>
        <p:nvSpPr>
          <p:cNvPr id="20" name="ZoneTexte 19">
            <a:extLst>
              <a:ext uri="{FF2B5EF4-FFF2-40B4-BE49-F238E27FC236}">
                <a16:creationId xmlns:a16="http://schemas.microsoft.com/office/drawing/2014/main" id="{AF18AC36-EE29-F131-F8C6-39E0A4F326DA}"/>
              </a:ext>
            </a:extLst>
          </p:cNvPr>
          <p:cNvSpPr txBox="1"/>
          <p:nvPr/>
        </p:nvSpPr>
        <p:spPr>
          <a:xfrm>
            <a:off x="6841851" y="2640001"/>
            <a:ext cx="784927" cy="553806"/>
          </a:xfrm>
          <a:prstGeom prst="rect">
            <a:avLst/>
          </a:prstGeom>
          <a:noFill/>
        </p:spPr>
        <p:txBody>
          <a:bodyPr wrap="square" rtlCol="0">
            <a:spAutoFit/>
          </a:bodyPr>
          <a:lstStyle/>
          <a:p>
            <a:pPr algn="ctr">
              <a:lnSpc>
                <a:spcPct val="150000"/>
              </a:lnSpc>
            </a:pPr>
            <a:r>
              <a:rPr lang="fr-FR" sz="1050" b="1" dirty="0">
                <a:solidFill>
                  <a:srgbClr val="937201"/>
                </a:solidFill>
              </a:rPr>
              <a:t>DUST INPUTS</a:t>
            </a:r>
          </a:p>
        </p:txBody>
      </p:sp>
      <p:sp>
        <p:nvSpPr>
          <p:cNvPr id="21" name="ZoneTexte 20">
            <a:extLst>
              <a:ext uri="{FF2B5EF4-FFF2-40B4-BE49-F238E27FC236}">
                <a16:creationId xmlns:a16="http://schemas.microsoft.com/office/drawing/2014/main" id="{681814A3-461D-AF9B-61D4-CFD04E8CC9A1}"/>
              </a:ext>
            </a:extLst>
          </p:cNvPr>
          <p:cNvSpPr txBox="1"/>
          <p:nvPr/>
        </p:nvSpPr>
        <p:spPr>
          <a:xfrm>
            <a:off x="6689039" y="3992865"/>
            <a:ext cx="1108268" cy="553806"/>
          </a:xfrm>
          <a:prstGeom prst="rect">
            <a:avLst/>
          </a:prstGeom>
          <a:noFill/>
        </p:spPr>
        <p:txBody>
          <a:bodyPr wrap="square" rtlCol="0">
            <a:spAutoFit/>
          </a:bodyPr>
          <a:lstStyle/>
          <a:p>
            <a:pPr algn="ctr">
              <a:lnSpc>
                <a:spcPct val="150000"/>
              </a:lnSpc>
            </a:pPr>
            <a:r>
              <a:rPr lang="fr-FR" sz="1050" b="1" dirty="0">
                <a:solidFill>
                  <a:schemeClr val="accent3">
                    <a:lumMod val="75000"/>
                  </a:schemeClr>
                </a:solidFill>
              </a:rPr>
              <a:t>PRIMARY PRODUCTIVITY</a:t>
            </a:r>
          </a:p>
        </p:txBody>
      </p:sp>
      <p:sp>
        <p:nvSpPr>
          <p:cNvPr id="22" name="ZoneTexte 21">
            <a:extLst>
              <a:ext uri="{FF2B5EF4-FFF2-40B4-BE49-F238E27FC236}">
                <a16:creationId xmlns:a16="http://schemas.microsoft.com/office/drawing/2014/main" id="{7F07D030-3663-27D4-2CC4-623AE4F312B7}"/>
              </a:ext>
            </a:extLst>
          </p:cNvPr>
          <p:cNvSpPr txBox="1"/>
          <p:nvPr/>
        </p:nvSpPr>
        <p:spPr>
          <a:xfrm>
            <a:off x="6680181" y="4779434"/>
            <a:ext cx="1108268" cy="707310"/>
          </a:xfrm>
          <a:prstGeom prst="rect">
            <a:avLst/>
          </a:prstGeom>
          <a:noFill/>
        </p:spPr>
        <p:txBody>
          <a:bodyPr wrap="square" rtlCol="0">
            <a:spAutoFit/>
          </a:bodyPr>
          <a:lstStyle/>
          <a:p>
            <a:pPr algn="ctr">
              <a:lnSpc>
                <a:spcPct val="130000"/>
              </a:lnSpc>
            </a:pPr>
            <a:r>
              <a:rPr lang="fr-FR" sz="1050" b="1" dirty="0">
                <a:solidFill>
                  <a:srgbClr val="620A11"/>
                </a:solidFill>
              </a:rPr>
              <a:t>CONVECTIVE MIXING INTENSITY</a:t>
            </a:r>
          </a:p>
        </p:txBody>
      </p:sp>
      <p:sp>
        <p:nvSpPr>
          <p:cNvPr id="23" name="ZoneTexte 22">
            <a:extLst>
              <a:ext uri="{FF2B5EF4-FFF2-40B4-BE49-F238E27FC236}">
                <a16:creationId xmlns:a16="http://schemas.microsoft.com/office/drawing/2014/main" id="{D67AD184-09A5-0DC6-CDEF-66AE62B209E1}"/>
              </a:ext>
            </a:extLst>
          </p:cNvPr>
          <p:cNvSpPr txBox="1"/>
          <p:nvPr/>
        </p:nvSpPr>
        <p:spPr>
          <a:xfrm>
            <a:off x="6680181" y="5675788"/>
            <a:ext cx="1108268" cy="497252"/>
          </a:xfrm>
          <a:prstGeom prst="rect">
            <a:avLst/>
          </a:prstGeom>
          <a:noFill/>
        </p:spPr>
        <p:txBody>
          <a:bodyPr wrap="square" rtlCol="0">
            <a:spAutoFit/>
          </a:bodyPr>
          <a:lstStyle/>
          <a:p>
            <a:pPr algn="ctr">
              <a:lnSpc>
                <a:spcPct val="130000"/>
              </a:lnSpc>
            </a:pPr>
            <a:r>
              <a:rPr lang="fr-FR" sz="1050" b="1" dirty="0">
                <a:solidFill>
                  <a:srgbClr val="0070C0"/>
                </a:solidFill>
              </a:rPr>
              <a:t>UPWELLING</a:t>
            </a:r>
          </a:p>
          <a:p>
            <a:pPr algn="ctr">
              <a:lnSpc>
                <a:spcPct val="130000"/>
              </a:lnSpc>
            </a:pPr>
            <a:r>
              <a:rPr lang="fr-FR" sz="1050" b="1" dirty="0">
                <a:solidFill>
                  <a:srgbClr val="0070C0"/>
                </a:solidFill>
              </a:rPr>
              <a:t>INTENSITY</a:t>
            </a:r>
          </a:p>
        </p:txBody>
      </p:sp>
      <p:sp>
        <p:nvSpPr>
          <p:cNvPr id="24" name="Triangle 23">
            <a:extLst>
              <a:ext uri="{FF2B5EF4-FFF2-40B4-BE49-F238E27FC236}">
                <a16:creationId xmlns:a16="http://schemas.microsoft.com/office/drawing/2014/main" id="{CBC3F0CE-FF5C-5400-C63B-7F38188F53BC}"/>
              </a:ext>
            </a:extLst>
          </p:cNvPr>
          <p:cNvSpPr/>
          <p:nvPr/>
        </p:nvSpPr>
        <p:spPr>
          <a:xfrm rot="10800000">
            <a:off x="7769029" y="1360070"/>
            <a:ext cx="106878" cy="589313"/>
          </a:xfrm>
          <a:prstGeom prst="triangle">
            <a:avLst/>
          </a:prstGeom>
          <a:solidFill>
            <a:srgbClr val="7A7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04E0DA0C-0CDA-D2FB-474D-B629116442D1}"/>
              </a:ext>
            </a:extLst>
          </p:cNvPr>
          <p:cNvSpPr txBox="1"/>
          <p:nvPr/>
        </p:nvSpPr>
        <p:spPr>
          <a:xfrm>
            <a:off x="6523514" y="1256636"/>
            <a:ext cx="1229262" cy="796180"/>
          </a:xfrm>
          <a:prstGeom prst="rect">
            <a:avLst/>
          </a:prstGeom>
          <a:noFill/>
        </p:spPr>
        <p:txBody>
          <a:bodyPr wrap="square" rtlCol="0">
            <a:spAutoFit/>
          </a:bodyPr>
          <a:lstStyle/>
          <a:p>
            <a:pPr algn="ctr">
              <a:lnSpc>
                <a:spcPct val="150000"/>
              </a:lnSpc>
            </a:pPr>
            <a:r>
              <a:rPr lang="fr-FR" sz="1050" b="1" dirty="0">
                <a:solidFill>
                  <a:srgbClr val="7A7494"/>
                </a:solidFill>
              </a:rPr>
              <a:t>INDIAN SUMMER MONSOON INTENSITY</a:t>
            </a:r>
          </a:p>
        </p:txBody>
      </p:sp>
      <p:sp>
        <p:nvSpPr>
          <p:cNvPr id="27" name="ZoneTexte 26">
            <a:extLst>
              <a:ext uri="{FF2B5EF4-FFF2-40B4-BE49-F238E27FC236}">
                <a16:creationId xmlns:a16="http://schemas.microsoft.com/office/drawing/2014/main" id="{D034BBC6-CCF6-AEAD-D969-A451CE4AAF75}"/>
              </a:ext>
            </a:extLst>
          </p:cNvPr>
          <p:cNvSpPr txBox="1"/>
          <p:nvPr/>
        </p:nvSpPr>
        <p:spPr>
          <a:xfrm>
            <a:off x="7839967" y="1263408"/>
            <a:ext cx="388417" cy="769441"/>
          </a:xfrm>
          <a:prstGeom prst="rect">
            <a:avLst/>
          </a:prstGeom>
          <a:noFill/>
        </p:spPr>
        <p:txBody>
          <a:bodyPr wrap="square" rtlCol="0">
            <a:spAutoFit/>
          </a:bodyPr>
          <a:lstStyle/>
          <a:p>
            <a:r>
              <a:rPr lang="fr-FR" sz="1100" b="1" dirty="0">
                <a:solidFill>
                  <a:srgbClr val="7A7494"/>
                </a:solidFill>
              </a:rPr>
              <a:t>+ </a:t>
            </a:r>
          </a:p>
          <a:p>
            <a:endParaRPr lang="fr-FR" sz="1100" b="1" dirty="0">
              <a:solidFill>
                <a:srgbClr val="7A7494"/>
              </a:solidFill>
            </a:endParaRPr>
          </a:p>
          <a:p>
            <a:endParaRPr lang="fr-FR" sz="1100" b="1" dirty="0">
              <a:solidFill>
                <a:srgbClr val="7A7494"/>
              </a:solidFill>
            </a:endParaRPr>
          </a:p>
          <a:p>
            <a:r>
              <a:rPr lang="fr-FR" sz="1100" b="1" dirty="0">
                <a:solidFill>
                  <a:srgbClr val="7A7494"/>
                </a:solidFill>
              </a:rPr>
              <a:t>-</a:t>
            </a:r>
          </a:p>
        </p:txBody>
      </p:sp>
      <p:pic>
        <p:nvPicPr>
          <p:cNvPr id="31" name="Image 30" descr="Une image contenant texte, capture d’écran, Système d’exploitation, carte&#10;&#10;Description générée automatiquement">
            <a:extLst>
              <a:ext uri="{FF2B5EF4-FFF2-40B4-BE49-F238E27FC236}">
                <a16:creationId xmlns:a16="http://schemas.microsoft.com/office/drawing/2014/main" id="{A0D4760C-2858-B8AF-7308-94ECE5492797}"/>
              </a:ext>
            </a:extLst>
          </p:cNvPr>
          <p:cNvPicPr>
            <a:picLocks noChangeAspect="1"/>
          </p:cNvPicPr>
          <p:nvPr/>
        </p:nvPicPr>
        <p:blipFill>
          <a:blip r:embed="rId4"/>
          <a:stretch>
            <a:fillRect/>
          </a:stretch>
        </p:blipFill>
        <p:spPr>
          <a:xfrm>
            <a:off x="141486" y="2989732"/>
            <a:ext cx="6475177" cy="3656808"/>
          </a:xfrm>
          <a:prstGeom prst="rect">
            <a:avLst/>
          </a:prstGeom>
        </p:spPr>
      </p:pic>
      <p:sp>
        <p:nvSpPr>
          <p:cNvPr id="3" name="Rectangle : coins arrondis 2">
            <a:extLst>
              <a:ext uri="{FF2B5EF4-FFF2-40B4-BE49-F238E27FC236}">
                <a16:creationId xmlns:a16="http://schemas.microsoft.com/office/drawing/2014/main" id="{43C3DDD3-DE5D-5BD4-858E-CBBABDDE6B94}"/>
              </a:ext>
            </a:extLst>
          </p:cNvPr>
          <p:cNvSpPr/>
          <p:nvPr/>
        </p:nvSpPr>
        <p:spPr>
          <a:xfrm>
            <a:off x="315231" y="684960"/>
            <a:ext cx="6019093" cy="2180175"/>
          </a:xfrm>
          <a:prstGeom prst="roundRect">
            <a:avLst>
              <a:gd name="adj" fmla="val 33497"/>
            </a:avLst>
          </a:prstGeom>
          <a:solidFill>
            <a:srgbClr val="9EB6DB">
              <a:alpha val="25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F131A7CB-D0D3-3B73-596E-8552810C419D}"/>
              </a:ext>
            </a:extLst>
          </p:cNvPr>
          <p:cNvSpPr txBox="1"/>
          <p:nvPr/>
        </p:nvSpPr>
        <p:spPr>
          <a:xfrm>
            <a:off x="840662" y="923611"/>
            <a:ext cx="5200912" cy="1668214"/>
          </a:xfrm>
          <a:prstGeom prst="rect">
            <a:avLst/>
          </a:prstGeom>
          <a:noFill/>
        </p:spPr>
        <p:txBody>
          <a:bodyPr wrap="square" rtlCol="0">
            <a:spAutoFit/>
          </a:bodyPr>
          <a:lstStyle/>
          <a:p>
            <a:pPr>
              <a:lnSpc>
                <a:spcPct val="130000"/>
              </a:lnSpc>
            </a:pPr>
            <a:r>
              <a:rPr lang="fr-FR" sz="2000" i="1" dirty="0">
                <a:latin typeface="Avenir Book" panose="02000503020000020003" pitchFamily="2" charset="0"/>
              </a:rPr>
              <a:t>Implications </a:t>
            </a:r>
            <a:r>
              <a:rPr lang="fr-FR" sz="2000" i="1" dirty="0" err="1">
                <a:latin typeface="Avenir Book" panose="02000503020000020003" pitchFamily="2" charset="0"/>
              </a:rPr>
              <a:t>with</a:t>
            </a:r>
            <a:r>
              <a:rPr lang="fr-FR" sz="2000" i="1" dirty="0">
                <a:latin typeface="Avenir Book" panose="02000503020000020003" pitchFamily="2" charset="0"/>
              </a:rPr>
              <a:t> : </a:t>
            </a:r>
          </a:p>
          <a:p>
            <a:pPr marL="285750" indent="-285750">
              <a:lnSpc>
                <a:spcPct val="130000"/>
              </a:lnSpc>
              <a:buFontTx/>
              <a:buChar char="-"/>
            </a:pPr>
            <a:r>
              <a:rPr lang="fr-FR" sz="2000" dirty="0" err="1">
                <a:latin typeface="Avenir Book" panose="02000503020000020003" pitchFamily="2" charset="0"/>
              </a:rPr>
              <a:t>Indian</a:t>
            </a:r>
            <a:r>
              <a:rPr lang="fr-FR" sz="2000" dirty="0">
                <a:latin typeface="Avenir Book" panose="02000503020000020003" pitchFamily="2" charset="0"/>
              </a:rPr>
              <a:t> </a:t>
            </a:r>
            <a:r>
              <a:rPr lang="fr-FR" sz="2000" dirty="0" err="1">
                <a:latin typeface="Avenir Book" panose="02000503020000020003" pitchFamily="2" charset="0"/>
              </a:rPr>
              <a:t>monsoon</a:t>
            </a:r>
            <a:r>
              <a:rPr lang="fr-FR" sz="2000" dirty="0">
                <a:latin typeface="Avenir Book" panose="02000503020000020003" pitchFamily="2" charset="0"/>
              </a:rPr>
              <a:t> </a:t>
            </a:r>
            <a:r>
              <a:rPr lang="fr-FR" sz="2000" dirty="0" err="1">
                <a:latin typeface="Avenir Book" panose="02000503020000020003" pitchFamily="2" charset="0"/>
              </a:rPr>
              <a:t>dynamic</a:t>
            </a:r>
            <a:r>
              <a:rPr lang="fr-FR" sz="2000" dirty="0">
                <a:latin typeface="Avenir Book" panose="02000503020000020003" pitchFamily="2" charset="0"/>
              </a:rPr>
              <a:t> ?</a:t>
            </a:r>
          </a:p>
          <a:p>
            <a:pPr marL="285750" indent="-285750">
              <a:lnSpc>
                <a:spcPct val="130000"/>
              </a:lnSpc>
              <a:buFontTx/>
              <a:buChar char="-"/>
            </a:pPr>
            <a:r>
              <a:rPr lang="fr-FR" sz="2000" dirty="0">
                <a:latin typeface="Avenir Book" panose="02000503020000020003" pitchFamily="2" charset="0"/>
              </a:rPr>
              <a:t>Rapid </a:t>
            </a:r>
            <a:r>
              <a:rPr lang="fr-FR" sz="2000" dirty="0" err="1">
                <a:latin typeface="Avenir Book" panose="02000503020000020003" pitchFamily="2" charset="0"/>
              </a:rPr>
              <a:t>climate</a:t>
            </a:r>
            <a:r>
              <a:rPr lang="fr-FR" sz="2000" dirty="0">
                <a:latin typeface="Avenir Book" panose="02000503020000020003" pitchFamily="2" charset="0"/>
              </a:rPr>
              <a:t> </a:t>
            </a:r>
            <a:r>
              <a:rPr lang="fr-FR" sz="2000" dirty="0" err="1">
                <a:latin typeface="Avenir Book" panose="02000503020000020003" pitchFamily="2" charset="0"/>
              </a:rPr>
              <a:t>variability</a:t>
            </a:r>
            <a:r>
              <a:rPr lang="fr-FR" sz="2000" dirty="0">
                <a:latin typeface="Avenir Book" panose="02000503020000020003" pitchFamily="2" charset="0"/>
              </a:rPr>
              <a:t> of high latitudes of the NH ?</a:t>
            </a:r>
          </a:p>
        </p:txBody>
      </p:sp>
      <p:cxnSp>
        <p:nvCxnSpPr>
          <p:cNvPr id="5" name="Connecteur droit 4">
            <a:extLst>
              <a:ext uri="{FF2B5EF4-FFF2-40B4-BE49-F238E27FC236}">
                <a16:creationId xmlns:a16="http://schemas.microsoft.com/office/drawing/2014/main" id="{13B113ED-EFBC-DA49-CA5E-FE77FD99249D}"/>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7D8294F-1C63-1537-49C6-846E0BBD685E}"/>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spTree>
    <p:extLst>
      <p:ext uri="{BB962C8B-B14F-4D97-AF65-F5344CB8AC3E}">
        <p14:creationId xmlns:p14="http://schemas.microsoft.com/office/powerpoint/2010/main" val="1196089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E3D52F1-69B8-1BA3-7F95-12C9E257254A}"/>
              </a:ext>
            </a:extLst>
          </p:cNvPr>
          <p:cNvSpPr txBox="1"/>
          <p:nvPr/>
        </p:nvSpPr>
        <p:spPr>
          <a:xfrm>
            <a:off x="3581400" y="3036585"/>
            <a:ext cx="5029200" cy="784830"/>
          </a:xfrm>
          <a:prstGeom prst="rect">
            <a:avLst/>
          </a:prstGeom>
          <a:noFill/>
        </p:spPr>
        <p:txBody>
          <a:bodyPr wrap="square" rtlCol="0">
            <a:spAutoFit/>
          </a:bodyPr>
          <a:lstStyle/>
          <a:p>
            <a:pPr algn="ctr"/>
            <a:r>
              <a:rPr lang="fr-FR" sz="4500" i="1" dirty="0">
                <a:latin typeface="Avenir Book" panose="02000503020000020003" pitchFamily="2" charset="0"/>
              </a:rPr>
              <a:t>SUPPLEMENTARY</a:t>
            </a:r>
          </a:p>
        </p:txBody>
      </p:sp>
    </p:spTree>
    <p:extLst>
      <p:ext uri="{BB962C8B-B14F-4D97-AF65-F5344CB8AC3E}">
        <p14:creationId xmlns:p14="http://schemas.microsoft.com/office/powerpoint/2010/main" val="772946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diagramme, ligne, capture d’écran&#10;&#10;Description générée automatiquement">
            <a:extLst>
              <a:ext uri="{FF2B5EF4-FFF2-40B4-BE49-F238E27FC236}">
                <a16:creationId xmlns:a16="http://schemas.microsoft.com/office/drawing/2014/main" id="{CCB5C1A3-949A-F389-DF56-521960FDC65C}"/>
              </a:ext>
            </a:extLst>
          </p:cNvPr>
          <p:cNvPicPr>
            <a:picLocks noChangeAspect="1"/>
          </p:cNvPicPr>
          <p:nvPr/>
        </p:nvPicPr>
        <p:blipFill>
          <a:blip r:embed="rId2"/>
          <a:stretch>
            <a:fillRect/>
          </a:stretch>
        </p:blipFill>
        <p:spPr>
          <a:xfrm>
            <a:off x="5323937" y="4869"/>
            <a:ext cx="4658673" cy="6858000"/>
          </a:xfrm>
          <a:prstGeom prst="rect">
            <a:avLst/>
          </a:prstGeom>
        </p:spPr>
      </p:pic>
      <p:cxnSp>
        <p:nvCxnSpPr>
          <p:cNvPr id="6" name="Connecteur droit 5">
            <a:extLst>
              <a:ext uri="{FF2B5EF4-FFF2-40B4-BE49-F238E27FC236}">
                <a16:creationId xmlns:a16="http://schemas.microsoft.com/office/drawing/2014/main" id="{48FA2C79-8B85-1DCC-99FD-4B304D6140D4}"/>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05F3DD7-5998-7449-58AE-07F3B0204EC6}"/>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sp>
        <p:nvSpPr>
          <p:cNvPr id="8" name="ZoneTexte 7">
            <a:extLst>
              <a:ext uri="{FF2B5EF4-FFF2-40B4-BE49-F238E27FC236}">
                <a16:creationId xmlns:a16="http://schemas.microsoft.com/office/drawing/2014/main" id="{2AB0B712-EBD8-735D-81E3-A497E6640CC1}"/>
              </a:ext>
            </a:extLst>
          </p:cNvPr>
          <p:cNvSpPr txBox="1"/>
          <p:nvPr/>
        </p:nvSpPr>
        <p:spPr>
          <a:xfrm>
            <a:off x="-196722" y="881743"/>
            <a:ext cx="4114800" cy="369332"/>
          </a:xfrm>
          <a:prstGeom prst="rect">
            <a:avLst/>
          </a:prstGeom>
          <a:noFill/>
        </p:spPr>
        <p:txBody>
          <a:bodyPr wrap="square" rtlCol="0">
            <a:spAutoFit/>
          </a:bodyPr>
          <a:lstStyle/>
          <a:p>
            <a:pPr algn="ctr"/>
            <a:r>
              <a:rPr lang="fr-FR" i="1" dirty="0" err="1"/>
              <a:t>Dust</a:t>
            </a:r>
            <a:r>
              <a:rPr lang="fr-FR" i="1" dirty="0"/>
              <a:t> </a:t>
            </a:r>
            <a:r>
              <a:rPr lang="fr-FR" i="1" dirty="0" err="1"/>
              <a:t>proxies</a:t>
            </a:r>
            <a:r>
              <a:rPr lang="fr-FR" i="1" dirty="0"/>
              <a:t> of site MD00-2354</a:t>
            </a:r>
          </a:p>
        </p:txBody>
      </p:sp>
    </p:spTree>
    <p:extLst>
      <p:ext uri="{BB962C8B-B14F-4D97-AF65-F5344CB8AC3E}">
        <p14:creationId xmlns:p14="http://schemas.microsoft.com/office/powerpoint/2010/main" val="140767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igne, carte&#10;&#10;Description générée automatiquement">
            <a:extLst>
              <a:ext uri="{FF2B5EF4-FFF2-40B4-BE49-F238E27FC236}">
                <a16:creationId xmlns:a16="http://schemas.microsoft.com/office/drawing/2014/main" id="{03821453-51F5-71E8-FBA1-EA5D17C2715F}"/>
              </a:ext>
            </a:extLst>
          </p:cNvPr>
          <p:cNvPicPr>
            <a:picLocks noChangeAspect="1"/>
          </p:cNvPicPr>
          <p:nvPr/>
        </p:nvPicPr>
        <p:blipFill>
          <a:blip r:embed="rId2"/>
          <a:stretch>
            <a:fillRect/>
          </a:stretch>
        </p:blipFill>
        <p:spPr>
          <a:xfrm>
            <a:off x="4986855" y="0"/>
            <a:ext cx="4025348" cy="6858000"/>
          </a:xfrm>
          <a:prstGeom prst="rect">
            <a:avLst/>
          </a:prstGeom>
        </p:spPr>
      </p:pic>
      <p:cxnSp>
        <p:nvCxnSpPr>
          <p:cNvPr id="2" name="Connecteur droit 1">
            <a:extLst>
              <a:ext uri="{FF2B5EF4-FFF2-40B4-BE49-F238E27FC236}">
                <a16:creationId xmlns:a16="http://schemas.microsoft.com/office/drawing/2014/main" id="{03BCF688-372D-83F9-ACFA-1ADF4A2F119C}"/>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91F609E-722B-9618-F264-814A614E20A5}"/>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sp>
        <p:nvSpPr>
          <p:cNvPr id="6" name="ZoneTexte 5">
            <a:extLst>
              <a:ext uri="{FF2B5EF4-FFF2-40B4-BE49-F238E27FC236}">
                <a16:creationId xmlns:a16="http://schemas.microsoft.com/office/drawing/2014/main" id="{C24CC4F8-4045-CD9D-846C-33C0201A5F15}"/>
              </a:ext>
            </a:extLst>
          </p:cNvPr>
          <p:cNvSpPr txBox="1"/>
          <p:nvPr/>
        </p:nvSpPr>
        <p:spPr>
          <a:xfrm>
            <a:off x="-196722" y="881743"/>
            <a:ext cx="4114800" cy="369332"/>
          </a:xfrm>
          <a:prstGeom prst="rect">
            <a:avLst/>
          </a:prstGeom>
          <a:noFill/>
        </p:spPr>
        <p:txBody>
          <a:bodyPr wrap="square" rtlCol="0">
            <a:spAutoFit/>
          </a:bodyPr>
          <a:lstStyle/>
          <a:p>
            <a:pPr algn="ctr"/>
            <a:r>
              <a:rPr lang="fr-FR" i="1" dirty="0"/>
              <a:t>site MD00-2354</a:t>
            </a:r>
          </a:p>
        </p:txBody>
      </p:sp>
    </p:spTree>
    <p:extLst>
      <p:ext uri="{BB962C8B-B14F-4D97-AF65-F5344CB8AC3E}">
        <p14:creationId xmlns:p14="http://schemas.microsoft.com/office/powerpoint/2010/main" val="75204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58604B-07F5-5BD3-87ED-79CB80104845}"/>
              </a:ext>
            </a:extLst>
          </p:cNvPr>
          <p:cNvSpPr txBox="1"/>
          <p:nvPr/>
        </p:nvSpPr>
        <p:spPr>
          <a:xfrm>
            <a:off x="745523" y="346197"/>
            <a:ext cx="10700954" cy="1077218"/>
          </a:xfrm>
          <a:prstGeom prst="rect">
            <a:avLst/>
          </a:prstGeom>
          <a:noFill/>
        </p:spPr>
        <p:txBody>
          <a:bodyPr wrap="square" rtlCol="0">
            <a:spAutoFit/>
          </a:bodyPr>
          <a:lstStyle/>
          <a:p>
            <a:pPr algn="ctr"/>
            <a:r>
              <a:rPr lang="fr-FR" sz="3200" b="1" i="1" dirty="0" err="1">
                <a:solidFill>
                  <a:schemeClr val="accent4">
                    <a:lumMod val="50000"/>
                  </a:schemeClr>
                </a:solidFill>
                <a:latin typeface="Avenir Book" panose="02000503020000020003" pitchFamily="2" charset="0"/>
              </a:rPr>
              <a:t>Looking</a:t>
            </a:r>
            <a:r>
              <a:rPr lang="fr-FR" sz="3200" b="1" i="1" dirty="0">
                <a:solidFill>
                  <a:schemeClr val="accent4">
                    <a:lumMod val="50000"/>
                  </a:schemeClr>
                </a:solidFill>
                <a:latin typeface="Avenir Book" panose="02000503020000020003" pitchFamily="2" charset="0"/>
              </a:rPr>
              <a:t> for a postdoctoral position </a:t>
            </a:r>
            <a:r>
              <a:rPr lang="fr-FR" sz="3200" b="1" i="1" dirty="0" err="1">
                <a:solidFill>
                  <a:schemeClr val="accent4">
                    <a:lumMod val="50000"/>
                  </a:schemeClr>
                </a:solidFill>
                <a:latin typeface="Avenir Book" panose="02000503020000020003" pitchFamily="2" charset="0"/>
              </a:rPr>
              <a:t>starting</a:t>
            </a:r>
            <a:r>
              <a:rPr lang="fr-FR" sz="3200" b="1" i="1" dirty="0">
                <a:solidFill>
                  <a:schemeClr val="accent4">
                    <a:lumMod val="50000"/>
                  </a:schemeClr>
                </a:solidFill>
                <a:latin typeface="Avenir Book" panose="02000503020000020003" pitchFamily="2" charset="0"/>
              </a:rPr>
              <a:t> </a:t>
            </a:r>
            <a:r>
              <a:rPr lang="fr-FR" sz="3200" b="1" i="1" dirty="0" err="1">
                <a:solidFill>
                  <a:schemeClr val="accent4">
                    <a:lumMod val="50000"/>
                  </a:schemeClr>
                </a:solidFill>
                <a:latin typeface="Avenir Book" panose="02000503020000020003" pitchFamily="2" charset="0"/>
              </a:rPr>
              <a:t>from</a:t>
            </a:r>
            <a:r>
              <a:rPr lang="fr-FR" sz="3200" b="1" i="1" dirty="0">
                <a:solidFill>
                  <a:schemeClr val="accent4">
                    <a:lumMod val="50000"/>
                  </a:schemeClr>
                </a:solidFill>
                <a:latin typeface="Avenir Book" panose="02000503020000020003" pitchFamily="2" charset="0"/>
              </a:rPr>
              <a:t> </a:t>
            </a:r>
            <a:r>
              <a:rPr lang="fr-FR" sz="3200" b="1" i="1" dirty="0" err="1">
                <a:solidFill>
                  <a:schemeClr val="accent4">
                    <a:lumMod val="50000"/>
                  </a:schemeClr>
                </a:solidFill>
                <a:latin typeface="Avenir Book" panose="02000503020000020003" pitchFamily="2" charset="0"/>
              </a:rPr>
              <a:t>January</a:t>
            </a:r>
            <a:r>
              <a:rPr lang="fr-FR" sz="3200" b="1" i="1" dirty="0">
                <a:solidFill>
                  <a:schemeClr val="accent4">
                    <a:lumMod val="50000"/>
                  </a:schemeClr>
                </a:solidFill>
                <a:latin typeface="Avenir Book" panose="02000503020000020003" pitchFamily="2" charset="0"/>
              </a:rPr>
              <a:t> 2025</a:t>
            </a:r>
          </a:p>
        </p:txBody>
      </p:sp>
      <p:sp>
        <p:nvSpPr>
          <p:cNvPr id="3" name="ZoneTexte 2">
            <a:extLst>
              <a:ext uri="{FF2B5EF4-FFF2-40B4-BE49-F238E27FC236}">
                <a16:creationId xmlns:a16="http://schemas.microsoft.com/office/drawing/2014/main" id="{B5192F71-246B-E344-903A-D6B5D1A5D2BF}"/>
              </a:ext>
            </a:extLst>
          </p:cNvPr>
          <p:cNvSpPr txBox="1"/>
          <p:nvPr/>
        </p:nvSpPr>
        <p:spPr>
          <a:xfrm>
            <a:off x="1157286" y="5275973"/>
            <a:ext cx="9877428" cy="1268104"/>
          </a:xfrm>
          <a:prstGeom prst="rect">
            <a:avLst/>
          </a:prstGeom>
          <a:noFill/>
          <a:ln w="6350">
            <a:solidFill>
              <a:schemeClr val="tx1"/>
            </a:solidFill>
          </a:ln>
        </p:spPr>
        <p:txBody>
          <a:bodyPr wrap="square" rtlCol="0">
            <a:spAutoFit/>
          </a:bodyPr>
          <a:lstStyle/>
          <a:p>
            <a:pPr algn="ctr">
              <a:lnSpc>
                <a:spcPct val="130000"/>
              </a:lnSpc>
            </a:pPr>
            <a:r>
              <a:rPr lang="fr-FR" sz="2000" b="1" dirty="0" err="1">
                <a:latin typeface="Avenir Book" panose="02000503020000020003" pitchFamily="2" charset="0"/>
              </a:rPr>
              <a:t>Paleoclimate</a:t>
            </a:r>
            <a:r>
              <a:rPr lang="fr-FR" sz="2000" b="1" dirty="0">
                <a:latin typeface="Avenir Book" panose="02000503020000020003" pitchFamily="2" charset="0"/>
              </a:rPr>
              <a:t> – </a:t>
            </a:r>
            <a:r>
              <a:rPr lang="fr-FR" sz="2000" b="1" dirty="0" err="1">
                <a:latin typeface="Avenir Book" panose="02000503020000020003" pitchFamily="2" charset="0"/>
              </a:rPr>
              <a:t>Quaternary</a:t>
            </a:r>
            <a:r>
              <a:rPr lang="fr-FR" sz="2000" b="1" dirty="0">
                <a:latin typeface="Avenir Book" panose="02000503020000020003" pitchFamily="2" charset="0"/>
              </a:rPr>
              <a:t> – Last Glacial Maximum – </a:t>
            </a:r>
            <a:r>
              <a:rPr lang="fr-FR" sz="2000" b="1" dirty="0" err="1">
                <a:latin typeface="Avenir Book" panose="02000503020000020003" pitchFamily="2" charset="0"/>
              </a:rPr>
              <a:t>Holocene</a:t>
            </a:r>
            <a:r>
              <a:rPr lang="fr-FR" sz="2000" b="1" dirty="0">
                <a:latin typeface="Avenir Book" panose="02000503020000020003" pitchFamily="2" charset="0"/>
              </a:rPr>
              <a:t> – </a:t>
            </a:r>
            <a:r>
              <a:rPr lang="fr-FR" sz="2000" b="1" dirty="0" err="1">
                <a:latin typeface="Avenir Book" panose="02000503020000020003" pitchFamily="2" charset="0"/>
              </a:rPr>
              <a:t>Ocean-Atmosphere</a:t>
            </a:r>
            <a:r>
              <a:rPr lang="fr-FR" sz="2000" b="1" dirty="0">
                <a:latin typeface="Avenir Book" panose="02000503020000020003" pitchFamily="2" charset="0"/>
              </a:rPr>
              <a:t> interactions – </a:t>
            </a:r>
            <a:r>
              <a:rPr lang="fr-FR" sz="2000" b="1" dirty="0" err="1">
                <a:latin typeface="Avenir Book" panose="02000503020000020003" pitchFamily="2" charset="0"/>
              </a:rPr>
              <a:t>Dust</a:t>
            </a:r>
            <a:r>
              <a:rPr lang="fr-FR" sz="2000" b="1" dirty="0">
                <a:latin typeface="Avenir Book" panose="02000503020000020003" pitchFamily="2" charset="0"/>
              </a:rPr>
              <a:t> – Grain-size – X-Ray diffraction – XRF – </a:t>
            </a:r>
            <a:r>
              <a:rPr lang="fr-FR" sz="2000" b="1" dirty="0" err="1">
                <a:latin typeface="Avenir Book" panose="02000503020000020003" pitchFamily="2" charset="0"/>
              </a:rPr>
              <a:t>Primary</a:t>
            </a:r>
            <a:r>
              <a:rPr lang="fr-FR" sz="2000" b="1" dirty="0">
                <a:latin typeface="Avenir Book" panose="02000503020000020003" pitchFamily="2" charset="0"/>
              </a:rPr>
              <a:t> </a:t>
            </a:r>
            <a:r>
              <a:rPr lang="fr-FR" sz="2000" b="1" dirty="0" err="1">
                <a:latin typeface="Avenir Book" panose="02000503020000020003" pitchFamily="2" charset="0"/>
              </a:rPr>
              <a:t>productivity</a:t>
            </a:r>
            <a:r>
              <a:rPr lang="fr-FR" sz="2000" b="1" dirty="0">
                <a:latin typeface="Avenir Book" panose="02000503020000020003" pitchFamily="2" charset="0"/>
              </a:rPr>
              <a:t> – </a:t>
            </a:r>
            <a:r>
              <a:rPr lang="fr-FR" sz="2000" b="1" dirty="0" err="1">
                <a:latin typeface="Avenir Book" panose="02000503020000020003" pitchFamily="2" charset="0"/>
              </a:rPr>
              <a:t>Coccoliths</a:t>
            </a:r>
            <a:r>
              <a:rPr lang="fr-FR" sz="2000" b="1" dirty="0">
                <a:latin typeface="Avenir Book" panose="02000503020000020003" pitchFamily="2" charset="0"/>
              </a:rPr>
              <a:t> – TOC – </a:t>
            </a:r>
            <a:r>
              <a:rPr lang="fr-FR" sz="2000" b="1" dirty="0" err="1">
                <a:latin typeface="Avenir Book" panose="02000503020000020003" pitchFamily="2" charset="0"/>
              </a:rPr>
              <a:t>Fieldwork</a:t>
            </a:r>
            <a:r>
              <a:rPr lang="fr-FR" sz="2000" b="1" dirty="0">
                <a:latin typeface="Avenir Book" panose="02000503020000020003" pitchFamily="2" charset="0"/>
              </a:rPr>
              <a:t> – </a:t>
            </a:r>
            <a:r>
              <a:rPr lang="fr-FR" sz="2000" b="1" dirty="0" err="1">
                <a:latin typeface="Avenir Book" panose="02000503020000020003" pitchFamily="2" charset="0"/>
              </a:rPr>
              <a:t>Oceanographic</a:t>
            </a:r>
            <a:r>
              <a:rPr lang="fr-FR" sz="2000" b="1" dirty="0">
                <a:latin typeface="Avenir Book" panose="02000503020000020003" pitchFamily="2" charset="0"/>
              </a:rPr>
              <a:t> mission</a:t>
            </a:r>
          </a:p>
        </p:txBody>
      </p:sp>
      <p:sp>
        <p:nvSpPr>
          <p:cNvPr id="6" name="ZoneTexte 5">
            <a:extLst>
              <a:ext uri="{FF2B5EF4-FFF2-40B4-BE49-F238E27FC236}">
                <a16:creationId xmlns:a16="http://schemas.microsoft.com/office/drawing/2014/main" id="{1A1BD311-0929-AC3E-C7FD-B71A387D1E4E}"/>
              </a:ext>
            </a:extLst>
          </p:cNvPr>
          <p:cNvSpPr txBox="1"/>
          <p:nvPr/>
        </p:nvSpPr>
        <p:spPr>
          <a:xfrm>
            <a:off x="4615031" y="1978864"/>
            <a:ext cx="6611858" cy="2675925"/>
          </a:xfrm>
          <a:prstGeom prst="rect">
            <a:avLst/>
          </a:prstGeom>
          <a:noFill/>
        </p:spPr>
        <p:txBody>
          <a:bodyPr wrap="square" rtlCol="0">
            <a:spAutoFit/>
          </a:bodyPr>
          <a:lstStyle/>
          <a:p>
            <a:pPr>
              <a:lnSpc>
                <a:spcPct val="150000"/>
              </a:lnSpc>
            </a:pPr>
            <a:r>
              <a:rPr lang="fr-FR" sz="2200" dirty="0">
                <a:latin typeface="Avenir Book" panose="02000503020000020003" pitchFamily="2" charset="0"/>
              </a:rPr>
              <a:t>Alice KARSENTI, 26 yo</a:t>
            </a:r>
          </a:p>
          <a:p>
            <a:pPr>
              <a:lnSpc>
                <a:spcPct val="150000"/>
              </a:lnSpc>
            </a:pPr>
            <a:r>
              <a:rPr lang="fr-FR" sz="2200" dirty="0">
                <a:latin typeface="Avenir Book" panose="02000503020000020003" pitchFamily="2" charset="0"/>
              </a:rPr>
              <a:t>3rd </a:t>
            </a:r>
            <a:r>
              <a:rPr lang="fr-FR" sz="2200" dirty="0" err="1">
                <a:latin typeface="Avenir Book" panose="02000503020000020003" pitchFamily="2" charset="0"/>
              </a:rPr>
              <a:t>year</a:t>
            </a:r>
            <a:r>
              <a:rPr lang="fr-FR" sz="2200" dirty="0">
                <a:latin typeface="Avenir Book" panose="02000503020000020003" pitchFamily="2" charset="0"/>
              </a:rPr>
              <a:t> of PhD</a:t>
            </a:r>
          </a:p>
          <a:p>
            <a:pPr>
              <a:lnSpc>
                <a:spcPct val="150000"/>
              </a:lnSpc>
            </a:pPr>
            <a:r>
              <a:rPr lang="fr-FR" sz="2200" dirty="0">
                <a:latin typeface="Avenir Book" panose="02000503020000020003" pitchFamily="2" charset="0"/>
              </a:rPr>
              <a:t>GEOPS, </a:t>
            </a:r>
            <a:r>
              <a:rPr lang="fr-FR" sz="2200" dirty="0" err="1">
                <a:latin typeface="Avenir Book" panose="02000503020000020003" pitchFamily="2" charset="0"/>
              </a:rPr>
              <a:t>University</a:t>
            </a:r>
            <a:r>
              <a:rPr lang="fr-FR" sz="2200" dirty="0">
                <a:latin typeface="Avenir Book" panose="02000503020000020003" pitchFamily="2" charset="0"/>
              </a:rPr>
              <a:t> of Paris-Saclay</a:t>
            </a:r>
          </a:p>
          <a:p>
            <a:pPr>
              <a:lnSpc>
                <a:spcPct val="150000"/>
              </a:lnSpc>
            </a:pPr>
            <a:r>
              <a:rPr lang="fr-FR" sz="2400" b="1" dirty="0">
                <a:latin typeface="Avenir Book" panose="02000503020000020003" pitchFamily="2" charset="0"/>
              </a:rPr>
              <a:t>+33(0)6 86 86 42 66</a:t>
            </a:r>
          </a:p>
          <a:p>
            <a:pPr>
              <a:lnSpc>
                <a:spcPct val="150000"/>
              </a:lnSpc>
            </a:pPr>
            <a:r>
              <a:rPr lang="fr-FR" sz="2400" b="1" dirty="0" err="1">
                <a:solidFill>
                  <a:schemeClr val="accent4">
                    <a:lumMod val="50000"/>
                  </a:schemeClr>
                </a:solidFill>
                <a:latin typeface="Avenir Book" panose="02000503020000020003" pitchFamily="2" charset="0"/>
              </a:rPr>
              <a:t>alice.karsenti@universite-paris-saclay.fr</a:t>
            </a:r>
            <a:endParaRPr lang="fr-FR" sz="2400" b="1" dirty="0">
              <a:solidFill>
                <a:schemeClr val="accent4">
                  <a:lumMod val="50000"/>
                </a:schemeClr>
              </a:solidFill>
              <a:latin typeface="Avenir Book" panose="02000503020000020003" pitchFamily="2" charset="0"/>
            </a:endParaRPr>
          </a:p>
        </p:txBody>
      </p:sp>
      <p:pic>
        <p:nvPicPr>
          <p:cNvPr id="5" name="Image 4">
            <a:extLst>
              <a:ext uri="{FF2B5EF4-FFF2-40B4-BE49-F238E27FC236}">
                <a16:creationId xmlns:a16="http://schemas.microsoft.com/office/drawing/2014/main" id="{25EEAD83-1ECB-9141-35FA-BAA182039255}"/>
              </a:ext>
            </a:extLst>
          </p:cNvPr>
          <p:cNvPicPr>
            <a:picLocks noChangeAspect="1"/>
          </p:cNvPicPr>
          <p:nvPr/>
        </p:nvPicPr>
        <p:blipFill rotWithShape="1">
          <a:blip r:embed="rId2"/>
          <a:srcRect t="13253" b="19319"/>
          <a:stretch/>
        </p:blipFill>
        <p:spPr>
          <a:xfrm>
            <a:off x="1157286" y="1849769"/>
            <a:ext cx="2909105" cy="2948142"/>
          </a:xfrm>
          <a:prstGeom prst="rect">
            <a:avLst/>
          </a:prstGeom>
        </p:spPr>
      </p:pic>
    </p:spTree>
    <p:extLst>
      <p:ext uri="{BB962C8B-B14F-4D97-AF65-F5344CB8AC3E}">
        <p14:creationId xmlns:p14="http://schemas.microsoft.com/office/powerpoint/2010/main" val="39263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 coins arrondis 22">
            <a:extLst>
              <a:ext uri="{FF2B5EF4-FFF2-40B4-BE49-F238E27FC236}">
                <a16:creationId xmlns:a16="http://schemas.microsoft.com/office/drawing/2014/main" id="{E2300680-9E1A-DD4B-CD17-6CFCED772EC4}"/>
              </a:ext>
            </a:extLst>
          </p:cNvPr>
          <p:cNvSpPr/>
          <p:nvPr/>
        </p:nvSpPr>
        <p:spPr>
          <a:xfrm>
            <a:off x="8414530" y="4493850"/>
            <a:ext cx="3521654" cy="1459104"/>
          </a:xfrm>
          <a:prstGeom prst="roundRect">
            <a:avLst>
              <a:gd name="adj" fmla="val 21676"/>
            </a:avLst>
          </a:prstGeom>
          <a:solidFill>
            <a:srgbClr val="B89005">
              <a:alpha val="25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descr="Une image contenant carte&#10;&#10;Description générée automatiquement">
            <a:extLst>
              <a:ext uri="{FF2B5EF4-FFF2-40B4-BE49-F238E27FC236}">
                <a16:creationId xmlns:a16="http://schemas.microsoft.com/office/drawing/2014/main" id="{489605A9-3828-B960-15D0-45F6593AF30B}"/>
              </a:ext>
            </a:extLst>
          </p:cNvPr>
          <p:cNvPicPr>
            <a:picLocks noChangeAspect="1"/>
          </p:cNvPicPr>
          <p:nvPr/>
        </p:nvPicPr>
        <p:blipFill rotWithShape="1">
          <a:blip r:embed="rId3"/>
          <a:srcRect r="-4089"/>
          <a:stretch/>
        </p:blipFill>
        <p:spPr>
          <a:xfrm>
            <a:off x="8567098" y="582186"/>
            <a:ext cx="2926471" cy="1694617"/>
          </a:xfrm>
          <a:prstGeom prst="rect">
            <a:avLst/>
          </a:prstGeom>
        </p:spPr>
      </p:pic>
      <p:pic>
        <p:nvPicPr>
          <p:cNvPr id="2" name="Image 1" descr="Une image contenant carte, texte, capture d’écran&#10;&#10;Description générée automatiquement">
            <a:extLst>
              <a:ext uri="{FF2B5EF4-FFF2-40B4-BE49-F238E27FC236}">
                <a16:creationId xmlns:a16="http://schemas.microsoft.com/office/drawing/2014/main" id="{DC43CE71-3CAD-87A2-DCD4-6F2B7AB59748}"/>
              </a:ext>
            </a:extLst>
          </p:cNvPr>
          <p:cNvPicPr>
            <a:picLocks noChangeAspect="1"/>
          </p:cNvPicPr>
          <p:nvPr/>
        </p:nvPicPr>
        <p:blipFill rotWithShape="1">
          <a:blip r:embed="rId4"/>
          <a:srcRect l="27312" t="94600" r="27925" b="2062"/>
          <a:stretch/>
        </p:blipFill>
        <p:spPr>
          <a:xfrm>
            <a:off x="654604" y="2458211"/>
            <a:ext cx="2703774" cy="288610"/>
          </a:xfrm>
          <a:prstGeom prst="rect">
            <a:avLst/>
          </a:prstGeom>
        </p:spPr>
      </p:pic>
      <p:sp>
        <p:nvSpPr>
          <p:cNvPr id="4" name="Rectangle 3">
            <a:extLst>
              <a:ext uri="{FF2B5EF4-FFF2-40B4-BE49-F238E27FC236}">
                <a16:creationId xmlns:a16="http://schemas.microsoft.com/office/drawing/2014/main" id="{3D2A1733-06E2-ADF0-ABEE-8796956DE37F}"/>
              </a:ext>
            </a:extLst>
          </p:cNvPr>
          <p:cNvSpPr/>
          <p:nvPr/>
        </p:nvSpPr>
        <p:spPr>
          <a:xfrm>
            <a:off x="1515992" y="2710703"/>
            <a:ext cx="894797" cy="215444"/>
          </a:xfrm>
          <a:prstGeom prst="rect">
            <a:avLst/>
          </a:prstGeom>
        </p:spPr>
        <p:txBody>
          <a:bodyPr wrap="none">
            <a:spAutoFit/>
          </a:bodyPr>
          <a:lstStyle/>
          <a:p>
            <a:r>
              <a:rPr lang="fr-FR" sz="800" b="1" dirty="0">
                <a:solidFill>
                  <a:schemeClr val="bg2">
                    <a:lumMod val="25000"/>
                  </a:schemeClr>
                </a:solidFill>
                <a:latin typeface="Avenir Book" panose="02000503020000020003" pitchFamily="2" charset="0"/>
              </a:rPr>
              <a:t>PP (</a:t>
            </a:r>
            <a:r>
              <a:rPr lang="fr-FR" sz="800" b="1" dirty="0" err="1">
                <a:solidFill>
                  <a:schemeClr val="bg2">
                    <a:lumMod val="25000"/>
                  </a:schemeClr>
                </a:solidFill>
                <a:latin typeface="Avenir Book" panose="02000503020000020003" pitchFamily="2" charset="0"/>
              </a:rPr>
              <a:t>gC</a:t>
            </a:r>
            <a:r>
              <a:rPr lang="fr-FR" sz="800" b="1" dirty="0">
                <a:solidFill>
                  <a:schemeClr val="bg2">
                    <a:lumMod val="25000"/>
                  </a:schemeClr>
                </a:solidFill>
                <a:latin typeface="Avenir Book" panose="02000503020000020003" pitchFamily="2" charset="0"/>
              </a:rPr>
              <a:t> m</a:t>
            </a:r>
            <a:r>
              <a:rPr lang="fr-FR" sz="800" b="1" baseline="30000" dirty="0">
                <a:solidFill>
                  <a:schemeClr val="bg2">
                    <a:lumMod val="25000"/>
                  </a:schemeClr>
                </a:solidFill>
                <a:latin typeface="Avenir Book" panose="02000503020000020003" pitchFamily="2" charset="0"/>
              </a:rPr>
              <a:t>-2</a:t>
            </a:r>
            <a:r>
              <a:rPr lang="fr-FR" sz="800" b="1" dirty="0">
                <a:solidFill>
                  <a:schemeClr val="bg2">
                    <a:lumMod val="25000"/>
                  </a:schemeClr>
                </a:solidFill>
                <a:latin typeface="Avenir Book" panose="02000503020000020003" pitchFamily="2" charset="0"/>
              </a:rPr>
              <a:t> yr</a:t>
            </a:r>
            <a:r>
              <a:rPr lang="fr-FR" sz="800" b="1" baseline="30000" dirty="0">
                <a:solidFill>
                  <a:schemeClr val="bg2">
                    <a:lumMod val="25000"/>
                  </a:schemeClr>
                </a:solidFill>
                <a:latin typeface="Avenir Book" panose="02000503020000020003" pitchFamily="2" charset="0"/>
              </a:rPr>
              <a:t>-1</a:t>
            </a:r>
            <a:r>
              <a:rPr lang="fr-FR" sz="800" b="1" dirty="0">
                <a:solidFill>
                  <a:schemeClr val="bg2">
                    <a:lumMod val="25000"/>
                  </a:schemeClr>
                </a:solidFill>
                <a:latin typeface="Avenir Book" panose="02000503020000020003" pitchFamily="2" charset="0"/>
              </a:rPr>
              <a:t>)</a:t>
            </a:r>
            <a:endParaRPr lang="fr-FR" sz="800" dirty="0">
              <a:solidFill>
                <a:schemeClr val="bg2">
                  <a:lumMod val="25000"/>
                </a:schemeClr>
              </a:solidFill>
              <a:latin typeface="Avenir Book" panose="02000503020000020003" pitchFamily="2" charset="0"/>
            </a:endParaRPr>
          </a:p>
        </p:txBody>
      </p:sp>
      <p:pic>
        <p:nvPicPr>
          <p:cNvPr id="3" name="Image 2">
            <a:extLst>
              <a:ext uri="{FF2B5EF4-FFF2-40B4-BE49-F238E27FC236}">
                <a16:creationId xmlns:a16="http://schemas.microsoft.com/office/drawing/2014/main" id="{3EE4629B-9448-40E6-0938-CDA51BE0723F}"/>
              </a:ext>
            </a:extLst>
          </p:cNvPr>
          <p:cNvPicPr>
            <a:picLocks noChangeAspect="1"/>
          </p:cNvPicPr>
          <p:nvPr/>
        </p:nvPicPr>
        <p:blipFill rotWithShape="1">
          <a:blip r:embed="rId5"/>
          <a:srcRect l="19500" t="40333" r="15700" b="53423"/>
          <a:stretch/>
        </p:blipFill>
        <p:spPr>
          <a:xfrm>
            <a:off x="8650783" y="2362551"/>
            <a:ext cx="2609090" cy="293315"/>
          </a:xfrm>
          <a:prstGeom prst="rect">
            <a:avLst/>
          </a:prstGeom>
        </p:spPr>
      </p:pic>
      <p:sp>
        <p:nvSpPr>
          <p:cNvPr id="28" name="ZoneTexte 27">
            <a:extLst>
              <a:ext uri="{FF2B5EF4-FFF2-40B4-BE49-F238E27FC236}">
                <a16:creationId xmlns:a16="http://schemas.microsoft.com/office/drawing/2014/main" id="{5862EF64-ED0C-F467-9EA1-E4786A41B7ED}"/>
              </a:ext>
            </a:extLst>
          </p:cNvPr>
          <p:cNvSpPr txBox="1"/>
          <p:nvPr/>
        </p:nvSpPr>
        <p:spPr>
          <a:xfrm>
            <a:off x="9655847" y="824183"/>
            <a:ext cx="949500" cy="276999"/>
          </a:xfrm>
          <a:prstGeom prst="rect">
            <a:avLst/>
          </a:prstGeom>
          <a:solidFill>
            <a:schemeClr val="bg1">
              <a:alpha val="70000"/>
            </a:schemeClr>
          </a:solidFill>
          <a:ln>
            <a:solidFill>
              <a:schemeClr val="tx1"/>
            </a:solidFill>
          </a:ln>
        </p:spPr>
        <p:txBody>
          <a:bodyPr wrap="square" rtlCol="0">
            <a:spAutoFit/>
          </a:bodyPr>
          <a:lstStyle/>
          <a:p>
            <a:pPr algn="ctr"/>
            <a:r>
              <a:rPr lang="fr-FR" sz="1200" dirty="0">
                <a:solidFill>
                  <a:srgbClr val="C00000"/>
                </a:solidFill>
              </a:rPr>
              <a:t>MD00-2354</a:t>
            </a:r>
          </a:p>
        </p:txBody>
      </p:sp>
      <p:sp>
        <p:nvSpPr>
          <p:cNvPr id="33" name="ZoneTexte 32">
            <a:extLst>
              <a:ext uri="{FF2B5EF4-FFF2-40B4-BE49-F238E27FC236}">
                <a16:creationId xmlns:a16="http://schemas.microsoft.com/office/drawing/2014/main" id="{6AA77FE3-2543-2EBC-52D4-03FB9CFF0062}"/>
              </a:ext>
            </a:extLst>
          </p:cNvPr>
          <p:cNvSpPr txBox="1"/>
          <p:nvPr/>
        </p:nvSpPr>
        <p:spPr>
          <a:xfrm>
            <a:off x="9484662" y="1464294"/>
            <a:ext cx="949500" cy="276999"/>
          </a:xfrm>
          <a:prstGeom prst="rect">
            <a:avLst/>
          </a:prstGeom>
          <a:solidFill>
            <a:schemeClr val="bg1">
              <a:alpha val="70000"/>
            </a:schemeClr>
          </a:solidFill>
          <a:ln>
            <a:solidFill>
              <a:schemeClr val="tx1"/>
            </a:solidFill>
          </a:ln>
        </p:spPr>
        <p:txBody>
          <a:bodyPr wrap="square" rtlCol="0">
            <a:spAutoFit/>
          </a:bodyPr>
          <a:lstStyle/>
          <a:p>
            <a:pPr algn="ctr"/>
            <a:r>
              <a:rPr lang="fr-FR" sz="1200" dirty="0">
                <a:solidFill>
                  <a:srgbClr val="C00000"/>
                </a:solidFill>
              </a:rPr>
              <a:t>MD00-2355</a:t>
            </a:r>
          </a:p>
        </p:txBody>
      </p:sp>
      <p:sp>
        <p:nvSpPr>
          <p:cNvPr id="34" name="Ellipse 33">
            <a:extLst>
              <a:ext uri="{FF2B5EF4-FFF2-40B4-BE49-F238E27FC236}">
                <a16:creationId xmlns:a16="http://schemas.microsoft.com/office/drawing/2014/main" id="{00C13D24-32FB-AB40-4656-EDD66705261B}"/>
              </a:ext>
            </a:extLst>
          </p:cNvPr>
          <p:cNvSpPr/>
          <p:nvPr/>
        </p:nvSpPr>
        <p:spPr>
          <a:xfrm rot="20443357">
            <a:off x="9570528" y="1103763"/>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A5E344AE-011C-00D1-9AFA-9B5C431EA712}"/>
              </a:ext>
            </a:extLst>
          </p:cNvPr>
          <p:cNvSpPr/>
          <p:nvPr/>
        </p:nvSpPr>
        <p:spPr>
          <a:xfrm rot="20443357">
            <a:off x="9440585" y="1337685"/>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53A7D0F2-0094-F404-E506-E3F880FD0FC6}"/>
              </a:ext>
            </a:extLst>
          </p:cNvPr>
          <p:cNvSpPr txBox="1"/>
          <p:nvPr/>
        </p:nvSpPr>
        <p:spPr>
          <a:xfrm>
            <a:off x="3143944" y="3511271"/>
            <a:ext cx="5904108" cy="515526"/>
          </a:xfrm>
          <a:prstGeom prst="rect">
            <a:avLst/>
          </a:prstGeom>
          <a:noFill/>
        </p:spPr>
        <p:txBody>
          <a:bodyPr wrap="square" rtlCol="0">
            <a:spAutoFit/>
          </a:bodyPr>
          <a:lstStyle/>
          <a:p>
            <a:pPr algn="ctr">
              <a:lnSpc>
                <a:spcPct val="150000"/>
              </a:lnSpc>
            </a:pPr>
            <a:r>
              <a:rPr lang="fr-FR" sz="2000" b="1" dirty="0">
                <a:solidFill>
                  <a:schemeClr val="accent6">
                    <a:lumMod val="75000"/>
                  </a:schemeClr>
                </a:solidFill>
                <a:latin typeface="Avenir Black" panose="02000503020000020003" pitchFamily="2" charset="0"/>
              </a:rPr>
              <a:t>PRIMARY PRODUCTIVITY</a:t>
            </a:r>
          </a:p>
        </p:txBody>
      </p:sp>
      <p:sp>
        <p:nvSpPr>
          <p:cNvPr id="64" name="ZoneTexte 63">
            <a:extLst>
              <a:ext uri="{FF2B5EF4-FFF2-40B4-BE49-F238E27FC236}">
                <a16:creationId xmlns:a16="http://schemas.microsoft.com/office/drawing/2014/main" id="{47286AAC-B035-6AD2-C4E5-5E45ABA3BBD2}"/>
              </a:ext>
            </a:extLst>
          </p:cNvPr>
          <p:cNvSpPr txBox="1"/>
          <p:nvPr/>
        </p:nvSpPr>
        <p:spPr>
          <a:xfrm>
            <a:off x="8946363" y="167576"/>
            <a:ext cx="2052992" cy="369332"/>
          </a:xfrm>
          <a:prstGeom prst="rect">
            <a:avLst/>
          </a:prstGeom>
          <a:noFill/>
        </p:spPr>
        <p:txBody>
          <a:bodyPr wrap="square" rtlCol="0">
            <a:spAutoFit/>
          </a:bodyPr>
          <a:lstStyle/>
          <a:p>
            <a:pPr algn="ctr"/>
            <a:r>
              <a:rPr lang="fr-FR" b="1" dirty="0">
                <a:solidFill>
                  <a:srgbClr val="B89005"/>
                </a:solidFill>
                <a:latin typeface="Avenir Black" panose="02000503020000020003" pitchFamily="2" charset="0"/>
              </a:rPr>
              <a:t>DUST INPUTS</a:t>
            </a:r>
          </a:p>
        </p:txBody>
      </p:sp>
      <p:pic>
        <p:nvPicPr>
          <p:cNvPr id="8" name="Image 7" descr="Une image contenant carte, capture d’écran, texte&#10;&#10;Description générée automatiquement">
            <a:extLst>
              <a:ext uri="{FF2B5EF4-FFF2-40B4-BE49-F238E27FC236}">
                <a16:creationId xmlns:a16="http://schemas.microsoft.com/office/drawing/2014/main" id="{182AACC8-2EE4-54AC-8DAA-A1663255B11C}"/>
              </a:ext>
            </a:extLst>
          </p:cNvPr>
          <p:cNvPicPr>
            <a:picLocks noChangeAspect="1"/>
          </p:cNvPicPr>
          <p:nvPr/>
        </p:nvPicPr>
        <p:blipFill rotWithShape="1">
          <a:blip r:embed="rId6"/>
          <a:srcRect b="20009"/>
          <a:stretch/>
        </p:blipFill>
        <p:spPr>
          <a:xfrm>
            <a:off x="3935340" y="4074402"/>
            <a:ext cx="4321319" cy="2200027"/>
          </a:xfrm>
          <a:prstGeom prst="rect">
            <a:avLst/>
          </a:prstGeom>
        </p:spPr>
      </p:pic>
      <p:pic>
        <p:nvPicPr>
          <p:cNvPr id="9" name="Image 8" descr="Une image contenant carte, capture d’écran, texte&#10;&#10;Description générée automatiquement">
            <a:extLst>
              <a:ext uri="{FF2B5EF4-FFF2-40B4-BE49-F238E27FC236}">
                <a16:creationId xmlns:a16="http://schemas.microsoft.com/office/drawing/2014/main" id="{D4C1DCCD-A0D4-B85F-D850-E81D5CECC1CC}"/>
              </a:ext>
            </a:extLst>
          </p:cNvPr>
          <p:cNvPicPr>
            <a:picLocks noChangeAspect="1"/>
          </p:cNvPicPr>
          <p:nvPr/>
        </p:nvPicPr>
        <p:blipFill rotWithShape="1">
          <a:blip r:embed="rId6"/>
          <a:srcRect l="6042" t="82882" r="8606" b="-1"/>
          <a:stretch/>
        </p:blipFill>
        <p:spPr>
          <a:xfrm>
            <a:off x="4174554" y="6274429"/>
            <a:ext cx="3842889" cy="381605"/>
          </a:xfrm>
          <a:prstGeom prst="rect">
            <a:avLst/>
          </a:prstGeom>
        </p:spPr>
      </p:pic>
      <p:pic>
        <p:nvPicPr>
          <p:cNvPr id="10" name="Image 9" descr="Une image contenant carte, texte, capture d’écran&#10;&#10;Description générée automatiquement">
            <a:extLst>
              <a:ext uri="{FF2B5EF4-FFF2-40B4-BE49-F238E27FC236}">
                <a16:creationId xmlns:a16="http://schemas.microsoft.com/office/drawing/2014/main" id="{28307B9F-A2D0-B624-31BD-6346D48F4262}"/>
              </a:ext>
            </a:extLst>
          </p:cNvPr>
          <p:cNvPicPr>
            <a:picLocks noChangeAspect="1"/>
          </p:cNvPicPr>
          <p:nvPr/>
        </p:nvPicPr>
        <p:blipFill rotWithShape="1">
          <a:blip r:embed="rId4"/>
          <a:srcRect l="10681" t="74960" r="49573" b="5236"/>
          <a:stretch/>
        </p:blipFill>
        <p:spPr>
          <a:xfrm>
            <a:off x="475169" y="475379"/>
            <a:ext cx="2827805" cy="2016999"/>
          </a:xfrm>
          <a:prstGeom prst="rect">
            <a:avLst/>
          </a:prstGeom>
        </p:spPr>
      </p:pic>
      <p:pic>
        <p:nvPicPr>
          <p:cNvPr id="12" name="Image 11" descr="Une image contenant carte, texte, capture d’écran&#10;&#10;Description générée automatiquement">
            <a:extLst>
              <a:ext uri="{FF2B5EF4-FFF2-40B4-BE49-F238E27FC236}">
                <a16:creationId xmlns:a16="http://schemas.microsoft.com/office/drawing/2014/main" id="{70C6FBF4-B2B4-E2C1-45F3-309016932542}"/>
              </a:ext>
            </a:extLst>
          </p:cNvPr>
          <p:cNvPicPr>
            <a:picLocks noChangeAspect="1"/>
          </p:cNvPicPr>
          <p:nvPr/>
        </p:nvPicPr>
        <p:blipFill rotWithShape="1">
          <a:blip r:embed="rId4">
            <a:alphaModFix/>
          </a:blip>
          <a:srcRect l="50120" t="74960" r="11884" b="5236"/>
          <a:stretch/>
        </p:blipFill>
        <p:spPr>
          <a:xfrm>
            <a:off x="4668390" y="475379"/>
            <a:ext cx="2699385" cy="2014158"/>
          </a:xfrm>
          <a:prstGeom prst="rect">
            <a:avLst/>
          </a:prstGeom>
        </p:spPr>
      </p:pic>
      <p:sp>
        <p:nvSpPr>
          <p:cNvPr id="14" name="ZoneTexte 13">
            <a:extLst>
              <a:ext uri="{FF2B5EF4-FFF2-40B4-BE49-F238E27FC236}">
                <a16:creationId xmlns:a16="http://schemas.microsoft.com/office/drawing/2014/main" id="{6AB6BAA3-7D82-36DA-8ED7-52FCECACF022}"/>
              </a:ext>
            </a:extLst>
          </p:cNvPr>
          <p:cNvSpPr txBox="1"/>
          <p:nvPr/>
        </p:nvSpPr>
        <p:spPr>
          <a:xfrm>
            <a:off x="1006003" y="142745"/>
            <a:ext cx="2052992" cy="369332"/>
          </a:xfrm>
          <a:prstGeom prst="rect">
            <a:avLst/>
          </a:prstGeom>
          <a:noFill/>
        </p:spPr>
        <p:txBody>
          <a:bodyPr wrap="square" rtlCol="0">
            <a:spAutoFit/>
          </a:bodyPr>
          <a:lstStyle/>
          <a:p>
            <a:pPr algn="ctr"/>
            <a:r>
              <a:rPr lang="fr-FR" b="1" dirty="0">
                <a:solidFill>
                  <a:schemeClr val="tx2">
                    <a:lumMod val="75000"/>
                    <a:lumOff val="25000"/>
                  </a:schemeClr>
                </a:solidFill>
                <a:latin typeface="Avenir Black" panose="02000503020000020003" pitchFamily="2" charset="0"/>
              </a:rPr>
              <a:t>UPWELLING</a:t>
            </a:r>
          </a:p>
        </p:txBody>
      </p:sp>
      <p:sp>
        <p:nvSpPr>
          <p:cNvPr id="15" name="ZoneTexte 14">
            <a:extLst>
              <a:ext uri="{FF2B5EF4-FFF2-40B4-BE49-F238E27FC236}">
                <a16:creationId xmlns:a16="http://schemas.microsoft.com/office/drawing/2014/main" id="{0C5C299D-BB47-4E62-AA8F-0EF219236F0A}"/>
              </a:ext>
            </a:extLst>
          </p:cNvPr>
          <p:cNvSpPr txBox="1"/>
          <p:nvPr/>
        </p:nvSpPr>
        <p:spPr>
          <a:xfrm>
            <a:off x="4579496" y="137371"/>
            <a:ext cx="2778852" cy="369332"/>
          </a:xfrm>
          <a:prstGeom prst="rect">
            <a:avLst/>
          </a:prstGeom>
          <a:noFill/>
        </p:spPr>
        <p:txBody>
          <a:bodyPr wrap="square" rtlCol="0">
            <a:spAutoFit/>
          </a:bodyPr>
          <a:lstStyle/>
          <a:p>
            <a:pPr algn="ctr"/>
            <a:r>
              <a:rPr lang="fr-FR" b="1" dirty="0">
                <a:solidFill>
                  <a:srgbClr val="620A11"/>
                </a:solidFill>
                <a:latin typeface="Avenir Black" panose="02000503020000020003" pitchFamily="2" charset="0"/>
              </a:rPr>
              <a:t>CONVECTIVE MIXING</a:t>
            </a:r>
          </a:p>
        </p:txBody>
      </p:sp>
      <p:sp>
        <p:nvSpPr>
          <p:cNvPr id="18" name="ZoneTexte 17">
            <a:extLst>
              <a:ext uri="{FF2B5EF4-FFF2-40B4-BE49-F238E27FC236}">
                <a16:creationId xmlns:a16="http://schemas.microsoft.com/office/drawing/2014/main" id="{A12DFD48-B0C9-CD6A-5DE4-87B42257FDCB}"/>
              </a:ext>
            </a:extLst>
          </p:cNvPr>
          <p:cNvSpPr txBox="1"/>
          <p:nvPr/>
        </p:nvSpPr>
        <p:spPr>
          <a:xfrm>
            <a:off x="2776861" y="562691"/>
            <a:ext cx="459318" cy="246221"/>
          </a:xfrm>
          <a:prstGeom prst="rect">
            <a:avLst/>
          </a:prstGeom>
          <a:noFill/>
        </p:spPr>
        <p:txBody>
          <a:bodyPr wrap="square" rtlCol="0">
            <a:spAutoFit/>
          </a:bodyPr>
          <a:lstStyle/>
          <a:p>
            <a:pPr algn="ctr"/>
            <a:r>
              <a:rPr lang="fr-FR" sz="1000" b="1" dirty="0">
                <a:latin typeface="Avenir Book" panose="02000503020000020003" pitchFamily="2" charset="0"/>
              </a:rPr>
              <a:t>JJA</a:t>
            </a:r>
          </a:p>
        </p:txBody>
      </p:sp>
      <p:sp>
        <p:nvSpPr>
          <p:cNvPr id="19" name="ZoneTexte 18">
            <a:extLst>
              <a:ext uri="{FF2B5EF4-FFF2-40B4-BE49-F238E27FC236}">
                <a16:creationId xmlns:a16="http://schemas.microsoft.com/office/drawing/2014/main" id="{A2ABEE4C-90DA-EB09-B657-DCE3F4365F30}"/>
              </a:ext>
            </a:extLst>
          </p:cNvPr>
          <p:cNvSpPr txBox="1"/>
          <p:nvPr/>
        </p:nvSpPr>
        <p:spPr>
          <a:xfrm>
            <a:off x="6664295" y="572118"/>
            <a:ext cx="547471" cy="246221"/>
          </a:xfrm>
          <a:prstGeom prst="rect">
            <a:avLst/>
          </a:prstGeom>
          <a:noFill/>
        </p:spPr>
        <p:txBody>
          <a:bodyPr wrap="square" rtlCol="0">
            <a:spAutoFit/>
          </a:bodyPr>
          <a:lstStyle/>
          <a:p>
            <a:pPr algn="ctr"/>
            <a:r>
              <a:rPr lang="fr-FR" sz="1000" b="1" dirty="0">
                <a:latin typeface="Avenir Book" panose="02000503020000020003" pitchFamily="2" charset="0"/>
              </a:rPr>
              <a:t>DJF</a:t>
            </a:r>
          </a:p>
        </p:txBody>
      </p:sp>
      <p:pic>
        <p:nvPicPr>
          <p:cNvPr id="17" name="Image 16" descr="Une image contenant carte, texte, capture d’écran&#10;&#10;Description générée automatiquement">
            <a:extLst>
              <a:ext uri="{FF2B5EF4-FFF2-40B4-BE49-F238E27FC236}">
                <a16:creationId xmlns:a16="http://schemas.microsoft.com/office/drawing/2014/main" id="{3F26042A-41D4-C276-A18A-A636D5DC4F9F}"/>
              </a:ext>
            </a:extLst>
          </p:cNvPr>
          <p:cNvPicPr>
            <a:picLocks noChangeAspect="1"/>
          </p:cNvPicPr>
          <p:nvPr/>
        </p:nvPicPr>
        <p:blipFill rotWithShape="1">
          <a:blip r:embed="rId4"/>
          <a:srcRect l="27312" t="94600" r="27925" b="2062"/>
          <a:stretch/>
        </p:blipFill>
        <p:spPr>
          <a:xfrm>
            <a:off x="4612986" y="2450241"/>
            <a:ext cx="2703774" cy="288610"/>
          </a:xfrm>
          <a:prstGeom prst="rect">
            <a:avLst/>
          </a:prstGeom>
        </p:spPr>
      </p:pic>
      <p:sp>
        <p:nvSpPr>
          <p:cNvPr id="22" name="Rectangle 21">
            <a:extLst>
              <a:ext uri="{FF2B5EF4-FFF2-40B4-BE49-F238E27FC236}">
                <a16:creationId xmlns:a16="http://schemas.microsoft.com/office/drawing/2014/main" id="{942ED8C8-F50A-C07F-F479-50BEB474FCF6}"/>
              </a:ext>
            </a:extLst>
          </p:cNvPr>
          <p:cNvSpPr/>
          <p:nvPr/>
        </p:nvSpPr>
        <p:spPr>
          <a:xfrm>
            <a:off x="5474374" y="2702733"/>
            <a:ext cx="894797" cy="215444"/>
          </a:xfrm>
          <a:prstGeom prst="rect">
            <a:avLst/>
          </a:prstGeom>
        </p:spPr>
        <p:txBody>
          <a:bodyPr wrap="none">
            <a:spAutoFit/>
          </a:bodyPr>
          <a:lstStyle/>
          <a:p>
            <a:r>
              <a:rPr lang="fr-FR" sz="800" b="1" dirty="0">
                <a:solidFill>
                  <a:schemeClr val="bg2">
                    <a:lumMod val="25000"/>
                  </a:schemeClr>
                </a:solidFill>
                <a:latin typeface="Avenir Book" panose="02000503020000020003" pitchFamily="2" charset="0"/>
              </a:rPr>
              <a:t>PP (</a:t>
            </a:r>
            <a:r>
              <a:rPr lang="fr-FR" sz="800" b="1" dirty="0" err="1">
                <a:solidFill>
                  <a:schemeClr val="bg2">
                    <a:lumMod val="25000"/>
                  </a:schemeClr>
                </a:solidFill>
                <a:latin typeface="Avenir Book" panose="02000503020000020003" pitchFamily="2" charset="0"/>
              </a:rPr>
              <a:t>gC</a:t>
            </a:r>
            <a:r>
              <a:rPr lang="fr-FR" sz="800" b="1" dirty="0">
                <a:solidFill>
                  <a:schemeClr val="bg2">
                    <a:lumMod val="25000"/>
                  </a:schemeClr>
                </a:solidFill>
                <a:latin typeface="Avenir Book" panose="02000503020000020003" pitchFamily="2" charset="0"/>
              </a:rPr>
              <a:t> m</a:t>
            </a:r>
            <a:r>
              <a:rPr lang="fr-FR" sz="800" b="1" baseline="30000" dirty="0">
                <a:solidFill>
                  <a:schemeClr val="bg2">
                    <a:lumMod val="25000"/>
                  </a:schemeClr>
                </a:solidFill>
                <a:latin typeface="Avenir Book" panose="02000503020000020003" pitchFamily="2" charset="0"/>
              </a:rPr>
              <a:t>-2</a:t>
            </a:r>
            <a:r>
              <a:rPr lang="fr-FR" sz="800" b="1" dirty="0">
                <a:solidFill>
                  <a:schemeClr val="bg2">
                    <a:lumMod val="25000"/>
                  </a:schemeClr>
                </a:solidFill>
                <a:latin typeface="Avenir Book" panose="02000503020000020003" pitchFamily="2" charset="0"/>
              </a:rPr>
              <a:t> yr</a:t>
            </a:r>
            <a:r>
              <a:rPr lang="fr-FR" sz="800" b="1" baseline="30000" dirty="0">
                <a:solidFill>
                  <a:schemeClr val="bg2">
                    <a:lumMod val="25000"/>
                  </a:schemeClr>
                </a:solidFill>
                <a:latin typeface="Avenir Book" panose="02000503020000020003" pitchFamily="2" charset="0"/>
              </a:rPr>
              <a:t>-1</a:t>
            </a:r>
            <a:r>
              <a:rPr lang="fr-FR" sz="800" b="1" dirty="0">
                <a:solidFill>
                  <a:schemeClr val="bg2">
                    <a:lumMod val="25000"/>
                  </a:schemeClr>
                </a:solidFill>
                <a:latin typeface="Avenir Book" panose="02000503020000020003" pitchFamily="2" charset="0"/>
              </a:rPr>
              <a:t>)</a:t>
            </a:r>
            <a:endParaRPr lang="fr-FR" sz="800" dirty="0">
              <a:solidFill>
                <a:schemeClr val="bg2">
                  <a:lumMod val="25000"/>
                </a:schemeClr>
              </a:solidFill>
              <a:latin typeface="Avenir Book" panose="02000503020000020003" pitchFamily="2" charset="0"/>
            </a:endParaRPr>
          </a:p>
        </p:txBody>
      </p:sp>
      <p:sp>
        <p:nvSpPr>
          <p:cNvPr id="32" name="Ellipse 31">
            <a:extLst>
              <a:ext uri="{FF2B5EF4-FFF2-40B4-BE49-F238E27FC236}">
                <a16:creationId xmlns:a16="http://schemas.microsoft.com/office/drawing/2014/main" id="{4B92CFD9-48FA-8000-BF70-2BF6FA95ED4E}"/>
              </a:ext>
            </a:extLst>
          </p:cNvPr>
          <p:cNvSpPr/>
          <p:nvPr/>
        </p:nvSpPr>
        <p:spPr>
          <a:xfrm rot="20443357">
            <a:off x="6333454" y="1356075"/>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5E551DA2-9569-9054-7CDC-3B7032BE56A0}"/>
              </a:ext>
            </a:extLst>
          </p:cNvPr>
          <p:cNvSpPr/>
          <p:nvPr/>
        </p:nvSpPr>
        <p:spPr>
          <a:xfrm rot="20443357">
            <a:off x="6203511" y="1589997"/>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B803424C-039F-0560-94A8-52B2E3EFA59D}"/>
              </a:ext>
            </a:extLst>
          </p:cNvPr>
          <p:cNvSpPr/>
          <p:nvPr/>
        </p:nvSpPr>
        <p:spPr>
          <a:xfrm rot="20443357">
            <a:off x="2389408" y="1351560"/>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242B0D02-2731-5B57-1EF7-328AFF75F0FD}"/>
              </a:ext>
            </a:extLst>
          </p:cNvPr>
          <p:cNvSpPr/>
          <p:nvPr/>
        </p:nvSpPr>
        <p:spPr>
          <a:xfrm rot="20443357">
            <a:off x="2259465" y="1585482"/>
            <a:ext cx="64800" cy="64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vers le haut 4">
            <a:extLst>
              <a:ext uri="{FF2B5EF4-FFF2-40B4-BE49-F238E27FC236}">
                <a16:creationId xmlns:a16="http://schemas.microsoft.com/office/drawing/2014/main" id="{6F998366-13EC-0C91-0F6E-4904BD121DD3}"/>
              </a:ext>
            </a:extLst>
          </p:cNvPr>
          <p:cNvSpPr/>
          <p:nvPr/>
        </p:nvSpPr>
        <p:spPr>
          <a:xfrm flipH="1">
            <a:off x="-5444070" y="3245872"/>
            <a:ext cx="59168" cy="517023"/>
          </a:xfrm>
          <a:prstGeom prst="upArrow">
            <a:avLst>
              <a:gd name="adj1" fmla="val 50000"/>
              <a:gd name="adj2" fmla="val 107978"/>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à angle droit 6">
            <a:extLst>
              <a:ext uri="{FF2B5EF4-FFF2-40B4-BE49-F238E27FC236}">
                <a16:creationId xmlns:a16="http://schemas.microsoft.com/office/drawing/2014/main" id="{B7E3BFFF-2E69-67EF-0382-00245ADEBA53}"/>
              </a:ext>
            </a:extLst>
          </p:cNvPr>
          <p:cNvSpPr/>
          <p:nvPr/>
        </p:nvSpPr>
        <p:spPr>
          <a:xfrm rot="16200000" flipV="1">
            <a:off x="-10000160" y="2595730"/>
            <a:ext cx="1422135" cy="244405"/>
          </a:xfrm>
          <a:prstGeom prst="bentUpArrow">
            <a:avLst>
              <a:gd name="adj1" fmla="val 3415"/>
              <a:gd name="adj2" fmla="val 13308"/>
              <a:gd name="adj3" fmla="val 25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12D4967-A013-EA17-63F4-C4F60DB54EFE}"/>
              </a:ext>
            </a:extLst>
          </p:cNvPr>
          <p:cNvSpPr txBox="1"/>
          <p:nvPr/>
        </p:nvSpPr>
        <p:spPr>
          <a:xfrm>
            <a:off x="6753153" y="5958106"/>
            <a:ext cx="1263112" cy="246221"/>
          </a:xfrm>
          <a:prstGeom prst="rect">
            <a:avLst/>
          </a:prstGeom>
          <a:noFill/>
        </p:spPr>
        <p:txBody>
          <a:bodyPr wrap="square" rtlCol="0">
            <a:spAutoFit/>
          </a:bodyPr>
          <a:lstStyle/>
          <a:p>
            <a:pPr algn="ctr"/>
            <a:r>
              <a:rPr lang="fr-FR" sz="1000" dirty="0">
                <a:latin typeface="Avenir Book" panose="02000503020000020003" pitchFamily="2" charset="0"/>
              </a:rPr>
              <a:t>Boyd et al., 2014</a:t>
            </a:r>
            <a:r>
              <a:rPr lang="fr-FR" sz="1000" b="1" dirty="0">
                <a:latin typeface="Avenir Book" panose="02000503020000020003" pitchFamily="2" charset="0"/>
              </a:rPr>
              <a:t> </a:t>
            </a:r>
            <a:endParaRPr lang="fr-FR" sz="1050" b="1" dirty="0">
              <a:latin typeface="Avenir Book" panose="02000503020000020003" pitchFamily="2" charset="0"/>
            </a:endParaRPr>
          </a:p>
        </p:txBody>
      </p:sp>
      <p:sp>
        <p:nvSpPr>
          <p:cNvPr id="26" name="Rectangle 25">
            <a:extLst>
              <a:ext uri="{FF2B5EF4-FFF2-40B4-BE49-F238E27FC236}">
                <a16:creationId xmlns:a16="http://schemas.microsoft.com/office/drawing/2014/main" id="{C9B2EC32-8E01-8A4A-9065-1C2520BD9A15}"/>
              </a:ext>
            </a:extLst>
          </p:cNvPr>
          <p:cNvSpPr/>
          <p:nvPr/>
        </p:nvSpPr>
        <p:spPr>
          <a:xfrm>
            <a:off x="6564302" y="4817385"/>
            <a:ext cx="446099" cy="2730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descr="Une image contenant carte, texte, capture d’écran&#10;&#10;Description générée automatiquement">
            <a:extLst>
              <a:ext uri="{FF2B5EF4-FFF2-40B4-BE49-F238E27FC236}">
                <a16:creationId xmlns:a16="http://schemas.microsoft.com/office/drawing/2014/main" id="{B2340221-9D0E-BD46-8E1D-74A933B65D43}"/>
              </a:ext>
            </a:extLst>
          </p:cNvPr>
          <p:cNvPicPr>
            <a:picLocks noChangeAspect="1"/>
          </p:cNvPicPr>
          <p:nvPr/>
        </p:nvPicPr>
        <p:blipFill rotWithShape="1">
          <a:blip r:embed="rId4"/>
          <a:srcRect l="10682" t="74960" r="85597" b="5236"/>
          <a:stretch/>
        </p:blipFill>
        <p:spPr>
          <a:xfrm>
            <a:off x="4419236" y="461506"/>
            <a:ext cx="264698" cy="2016999"/>
          </a:xfrm>
          <a:prstGeom prst="rect">
            <a:avLst/>
          </a:prstGeom>
        </p:spPr>
      </p:pic>
      <p:sp>
        <p:nvSpPr>
          <p:cNvPr id="29" name="ZoneTexte 28">
            <a:extLst>
              <a:ext uri="{FF2B5EF4-FFF2-40B4-BE49-F238E27FC236}">
                <a16:creationId xmlns:a16="http://schemas.microsoft.com/office/drawing/2014/main" id="{2E260FC2-556E-C441-8BFE-63CA71C80373}"/>
              </a:ext>
            </a:extLst>
          </p:cNvPr>
          <p:cNvSpPr txBox="1"/>
          <p:nvPr/>
        </p:nvSpPr>
        <p:spPr>
          <a:xfrm>
            <a:off x="10358809" y="3578229"/>
            <a:ext cx="1520771" cy="369332"/>
          </a:xfrm>
          <a:prstGeom prst="rect">
            <a:avLst/>
          </a:prstGeom>
          <a:noFill/>
        </p:spPr>
        <p:txBody>
          <a:bodyPr wrap="square" rtlCol="0">
            <a:spAutoFit/>
          </a:bodyPr>
          <a:lstStyle/>
          <a:p>
            <a:pPr algn="ctr"/>
            <a:r>
              <a:rPr lang="fr-FR" b="1" dirty="0"/>
              <a:t>NUTRIENTS</a:t>
            </a:r>
          </a:p>
        </p:txBody>
      </p:sp>
      <p:sp>
        <p:nvSpPr>
          <p:cNvPr id="44" name="ZoneTexte 43">
            <a:extLst>
              <a:ext uri="{FF2B5EF4-FFF2-40B4-BE49-F238E27FC236}">
                <a16:creationId xmlns:a16="http://schemas.microsoft.com/office/drawing/2014/main" id="{4619DBF5-ADAC-E640-840B-B1D87979C752}"/>
              </a:ext>
            </a:extLst>
          </p:cNvPr>
          <p:cNvSpPr txBox="1"/>
          <p:nvPr/>
        </p:nvSpPr>
        <p:spPr>
          <a:xfrm>
            <a:off x="8496175" y="2698331"/>
            <a:ext cx="3068315" cy="253916"/>
          </a:xfrm>
          <a:prstGeom prst="rect">
            <a:avLst/>
          </a:prstGeom>
          <a:noFill/>
        </p:spPr>
        <p:txBody>
          <a:bodyPr wrap="square" rtlCol="0">
            <a:spAutoFit/>
          </a:bodyPr>
          <a:lstStyle/>
          <a:p>
            <a:pPr algn="ctr"/>
            <a:r>
              <a:rPr lang="fr-FR" sz="1050" b="1" dirty="0">
                <a:latin typeface="Avenir Book" panose="02000503020000020003" pitchFamily="2" charset="0"/>
              </a:rPr>
              <a:t>Modern global </a:t>
            </a:r>
            <a:r>
              <a:rPr lang="fr-FR" sz="1050" b="1" dirty="0" err="1">
                <a:latin typeface="Avenir Book" panose="02000503020000020003" pitchFamily="2" charset="0"/>
              </a:rPr>
              <a:t>dust</a:t>
            </a:r>
            <a:r>
              <a:rPr lang="fr-FR" sz="1050" b="1" dirty="0">
                <a:latin typeface="Avenir Book" panose="02000503020000020003" pitchFamily="2" charset="0"/>
              </a:rPr>
              <a:t> flux (g/m</a:t>
            </a:r>
            <a:r>
              <a:rPr lang="fr-FR" sz="1050" b="1" baseline="30000" dirty="0">
                <a:latin typeface="Avenir Book" panose="02000503020000020003" pitchFamily="2" charset="0"/>
              </a:rPr>
              <a:t>2</a:t>
            </a:r>
            <a:r>
              <a:rPr lang="fr-FR" sz="1050" b="1" dirty="0">
                <a:latin typeface="Avenir Book" panose="02000503020000020003" pitchFamily="2" charset="0"/>
              </a:rPr>
              <a:t>/</a:t>
            </a:r>
            <a:r>
              <a:rPr lang="fr-FR" sz="1050" b="1" dirty="0" err="1">
                <a:latin typeface="Avenir Book" panose="02000503020000020003" pitchFamily="2" charset="0"/>
              </a:rPr>
              <a:t>yr</a:t>
            </a:r>
            <a:r>
              <a:rPr lang="fr-FR" sz="1050" b="1" dirty="0">
                <a:latin typeface="Avenir Book" panose="02000503020000020003" pitchFamily="2" charset="0"/>
              </a:rPr>
              <a:t>) </a:t>
            </a:r>
            <a:r>
              <a:rPr lang="fr-FR" sz="1000" dirty="0">
                <a:latin typeface="Avenir Book" panose="02000503020000020003" pitchFamily="2" charset="0"/>
              </a:rPr>
              <a:t>(</a:t>
            </a:r>
            <a:r>
              <a:rPr lang="fr-FR" sz="1000" dirty="0" err="1">
                <a:latin typeface="Avenir Book" panose="02000503020000020003" pitchFamily="2" charset="0"/>
              </a:rPr>
              <a:t>Muhs</a:t>
            </a:r>
            <a:r>
              <a:rPr lang="fr-FR" sz="1000" dirty="0">
                <a:latin typeface="Avenir Book" panose="02000503020000020003" pitchFamily="2" charset="0"/>
              </a:rPr>
              <a:t>, 2013)</a:t>
            </a:r>
            <a:r>
              <a:rPr lang="fr-FR" sz="1000" b="1" dirty="0">
                <a:latin typeface="Avenir Book" panose="02000503020000020003" pitchFamily="2" charset="0"/>
              </a:rPr>
              <a:t> </a:t>
            </a:r>
            <a:endParaRPr lang="fr-FR" sz="1050" b="1" dirty="0">
              <a:latin typeface="Avenir Book" panose="02000503020000020003" pitchFamily="2" charset="0"/>
            </a:endParaRPr>
          </a:p>
        </p:txBody>
      </p:sp>
      <p:sp>
        <p:nvSpPr>
          <p:cNvPr id="6" name="Flèche à angle droit 5">
            <a:extLst>
              <a:ext uri="{FF2B5EF4-FFF2-40B4-BE49-F238E27FC236}">
                <a16:creationId xmlns:a16="http://schemas.microsoft.com/office/drawing/2014/main" id="{B1FFEDB8-4562-1BC4-CB3C-CCF163C58445}"/>
              </a:ext>
            </a:extLst>
          </p:cNvPr>
          <p:cNvSpPr/>
          <p:nvPr/>
        </p:nvSpPr>
        <p:spPr>
          <a:xfrm rot="5400000">
            <a:off x="2665008" y="2366147"/>
            <a:ext cx="796756" cy="2222335"/>
          </a:xfrm>
          <a:prstGeom prst="bentUpArrow">
            <a:avLst>
              <a:gd name="adj1" fmla="val 3415"/>
              <a:gd name="adj2" fmla="val 6525"/>
              <a:gd name="adj3" fmla="val 1336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à angle droit 10">
            <a:extLst>
              <a:ext uri="{FF2B5EF4-FFF2-40B4-BE49-F238E27FC236}">
                <a16:creationId xmlns:a16="http://schemas.microsoft.com/office/drawing/2014/main" id="{B8EDA854-D208-8542-F6B0-03BF0F0BE5C4}"/>
              </a:ext>
            </a:extLst>
          </p:cNvPr>
          <p:cNvSpPr/>
          <p:nvPr/>
        </p:nvSpPr>
        <p:spPr>
          <a:xfrm rot="5400000" flipV="1">
            <a:off x="8730232" y="2362131"/>
            <a:ext cx="796756" cy="2222337"/>
          </a:xfrm>
          <a:prstGeom prst="bentUpArrow">
            <a:avLst>
              <a:gd name="adj1" fmla="val 3415"/>
              <a:gd name="adj2" fmla="val 6525"/>
              <a:gd name="adj3" fmla="val 1336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haut 15">
            <a:extLst>
              <a:ext uri="{FF2B5EF4-FFF2-40B4-BE49-F238E27FC236}">
                <a16:creationId xmlns:a16="http://schemas.microsoft.com/office/drawing/2014/main" id="{A9459C13-6057-A9F2-DDAC-D1297939DF9E}"/>
              </a:ext>
            </a:extLst>
          </p:cNvPr>
          <p:cNvSpPr/>
          <p:nvPr/>
        </p:nvSpPr>
        <p:spPr>
          <a:xfrm rot="10800000" flipH="1">
            <a:off x="5921772" y="2947035"/>
            <a:ext cx="117984" cy="588151"/>
          </a:xfrm>
          <a:prstGeom prst="upArrow">
            <a:avLst>
              <a:gd name="adj1" fmla="val 50000"/>
              <a:gd name="adj2" fmla="val 107978"/>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D00A8AB4-C90D-F8DC-B8E0-C4B1B0CCA2FD}"/>
              </a:ext>
            </a:extLst>
          </p:cNvPr>
          <p:cNvSpPr txBox="1"/>
          <p:nvPr/>
        </p:nvSpPr>
        <p:spPr>
          <a:xfrm>
            <a:off x="8631577" y="4688801"/>
            <a:ext cx="3084715" cy="971292"/>
          </a:xfrm>
          <a:prstGeom prst="rect">
            <a:avLst/>
          </a:prstGeom>
          <a:noFill/>
          <a:ln>
            <a:noFill/>
          </a:ln>
        </p:spPr>
        <p:txBody>
          <a:bodyPr wrap="square" rtlCol="0">
            <a:spAutoFit/>
          </a:bodyPr>
          <a:lstStyle/>
          <a:p>
            <a:pPr algn="ctr">
              <a:lnSpc>
                <a:spcPct val="150000"/>
              </a:lnSpc>
            </a:pPr>
            <a:r>
              <a:rPr lang="fr-FR" sz="2000" b="1" i="1" dirty="0" err="1"/>
              <a:t>What</a:t>
            </a:r>
            <a:r>
              <a:rPr lang="fr-FR" sz="2000" b="1" i="1" dirty="0"/>
              <a:t> </a:t>
            </a:r>
            <a:r>
              <a:rPr lang="fr-FR" sz="2000" b="1" i="1" dirty="0" err="1"/>
              <a:t>is</a:t>
            </a:r>
            <a:r>
              <a:rPr lang="fr-FR" sz="2000" b="1" i="1" dirty="0"/>
              <a:t> the contribution of </a:t>
            </a:r>
            <a:r>
              <a:rPr lang="fr-FR" sz="2000" b="1" i="1" dirty="0" err="1"/>
              <a:t>dust</a:t>
            </a:r>
            <a:r>
              <a:rPr lang="fr-FR" sz="2000" b="1" i="1" dirty="0"/>
              <a:t> inputs ?</a:t>
            </a:r>
          </a:p>
        </p:txBody>
      </p:sp>
      <p:sp>
        <p:nvSpPr>
          <p:cNvPr id="30" name="ZoneTexte 29">
            <a:extLst>
              <a:ext uri="{FF2B5EF4-FFF2-40B4-BE49-F238E27FC236}">
                <a16:creationId xmlns:a16="http://schemas.microsoft.com/office/drawing/2014/main" id="{B3343006-C890-244D-B4E2-8E5A065D296A}"/>
              </a:ext>
            </a:extLst>
          </p:cNvPr>
          <p:cNvSpPr txBox="1"/>
          <p:nvPr/>
        </p:nvSpPr>
        <p:spPr>
          <a:xfrm>
            <a:off x="409860" y="4545837"/>
            <a:ext cx="3084715" cy="1432956"/>
          </a:xfrm>
          <a:prstGeom prst="rect">
            <a:avLst/>
          </a:prstGeom>
          <a:noFill/>
          <a:ln>
            <a:noFill/>
          </a:ln>
        </p:spPr>
        <p:txBody>
          <a:bodyPr wrap="square" rtlCol="0">
            <a:spAutoFit/>
          </a:bodyPr>
          <a:lstStyle/>
          <a:p>
            <a:pPr algn="ctr">
              <a:lnSpc>
                <a:spcPct val="150000"/>
              </a:lnSpc>
            </a:pPr>
            <a:r>
              <a:rPr lang="fr-FR" sz="2000" i="1" dirty="0"/>
              <a:t>Implication in long </a:t>
            </a:r>
            <a:r>
              <a:rPr lang="fr-FR" sz="2000" i="1" dirty="0" err="1"/>
              <a:t>term</a:t>
            </a:r>
            <a:r>
              <a:rPr lang="fr-FR" sz="2000" i="1" dirty="0"/>
              <a:t> carbone </a:t>
            </a:r>
            <a:r>
              <a:rPr lang="fr-FR" sz="2000" i="1" dirty="0" err="1"/>
              <a:t>storage</a:t>
            </a:r>
            <a:r>
              <a:rPr lang="fr-FR" sz="2000" i="1" dirty="0"/>
              <a:t> on the </a:t>
            </a:r>
            <a:r>
              <a:rPr lang="fr-FR" sz="2000" i="1" dirty="0" err="1"/>
              <a:t>sea</a:t>
            </a:r>
            <a:r>
              <a:rPr lang="fr-FR" sz="2000" i="1" dirty="0"/>
              <a:t> </a:t>
            </a:r>
            <a:r>
              <a:rPr lang="fr-FR" sz="2000" i="1" dirty="0" err="1"/>
              <a:t>floor</a:t>
            </a:r>
            <a:endParaRPr lang="fr-FR" sz="2000" i="1" dirty="0"/>
          </a:p>
        </p:txBody>
      </p:sp>
    </p:spTree>
    <p:extLst>
      <p:ext uri="{BB962C8B-B14F-4D97-AF65-F5344CB8AC3E}">
        <p14:creationId xmlns:p14="http://schemas.microsoft.com/office/powerpoint/2010/main" val="238537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04F28560-1811-EC5A-A707-B71E1A925972}"/>
              </a:ext>
            </a:extLst>
          </p:cNvPr>
          <p:cNvSpPr/>
          <p:nvPr/>
        </p:nvSpPr>
        <p:spPr>
          <a:xfrm>
            <a:off x="8088705" y="3715380"/>
            <a:ext cx="3374816" cy="2666800"/>
          </a:xfrm>
          <a:prstGeom prst="roundRect">
            <a:avLst>
              <a:gd name="adj" fmla="val 21676"/>
            </a:avLst>
          </a:prstGeom>
          <a:solidFill>
            <a:srgbClr val="B89005">
              <a:alpha val="25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lèche vers le haut 4">
            <a:extLst>
              <a:ext uri="{FF2B5EF4-FFF2-40B4-BE49-F238E27FC236}">
                <a16:creationId xmlns:a16="http://schemas.microsoft.com/office/drawing/2014/main" id="{6F998366-13EC-0C91-0F6E-4904BD121DD3}"/>
              </a:ext>
            </a:extLst>
          </p:cNvPr>
          <p:cNvSpPr/>
          <p:nvPr/>
        </p:nvSpPr>
        <p:spPr>
          <a:xfrm flipH="1">
            <a:off x="-5444070" y="3245872"/>
            <a:ext cx="59168" cy="517023"/>
          </a:xfrm>
          <a:prstGeom prst="upArrow">
            <a:avLst>
              <a:gd name="adj1" fmla="val 50000"/>
              <a:gd name="adj2" fmla="val 107978"/>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à angle droit 6">
            <a:extLst>
              <a:ext uri="{FF2B5EF4-FFF2-40B4-BE49-F238E27FC236}">
                <a16:creationId xmlns:a16="http://schemas.microsoft.com/office/drawing/2014/main" id="{B7E3BFFF-2E69-67EF-0382-00245ADEBA53}"/>
              </a:ext>
            </a:extLst>
          </p:cNvPr>
          <p:cNvSpPr/>
          <p:nvPr/>
        </p:nvSpPr>
        <p:spPr>
          <a:xfrm rot="16200000" flipV="1">
            <a:off x="-10000160" y="2595730"/>
            <a:ext cx="1422135" cy="244405"/>
          </a:xfrm>
          <a:prstGeom prst="bentUpArrow">
            <a:avLst>
              <a:gd name="adj1" fmla="val 3415"/>
              <a:gd name="adj2" fmla="val 13308"/>
              <a:gd name="adj3" fmla="val 25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F96907C2-E615-B343-A550-C041369837DE}"/>
              </a:ext>
            </a:extLst>
          </p:cNvPr>
          <p:cNvSpPr/>
          <p:nvPr/>
        </p:nvSpPr>
        <p:spPr>
          <a:xfrm>
            <a:off x="409695" y="3751830"/>
            <a:ext cx="3178199" cy="3083483"/>
          </a:xfrm>
          <a:prstGeom prst="roundRect">
            <a:avLst>
              <a:gd name="adj" fmla="val 22316"/>
            </a:avLst>
          </a:prstGeom>
          <a:solidFill>
            <a:schemeClr val="accent3">
              <a:alpha val="2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Picture 2" descr="Nannotax3 - ntax_cenozoic - Florisphaera profunda">
            <a:extLst>
              <a:ext uri="{FF2B5EF4-FFF2-40B4-BE49-F238E27FC236}">
                <a16:creationId xmlns:a16="http://schemas.microsoft.com/office/drawing/2014/main" id="{73792E50-61DD-EF43-BE15-D8B40D2465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12" b="93974" l="4593" r="89926">
                        <a14:foregroundMark x1="34539" y1="10908" x2="45948" y2="7154"/>
                        <a14:foregroundMark x1="45806" y1="7409" x2="34801" y2="11408"/>
                        <a14:foregroundMark x1="89037" y1="23453" x2="88296" y2="44463"/>
                        <a14:foregroundMark x1="88296" y1="44463" x2="89333" y2="23779"/>
                        <a14:foregroundMark x1="29408" y1="91205" x2="30222" y2="91042"/>
                        <a14:foregroundMark x1="34074" y1="92997" x2="36741" y2="93485"/>
                        <a14:foregroundMark x1="36000" y1="93485" x2="35407" y2="93648"/>
                        <a14:backgroundMark x1="57037" y1="90717" x2="57037" y2="90717"/>
                        <a14:backgroundMark x1="57037" y1="90717" x2="57037" y2="90717"/>
                        <a14:backgroundMark x1="56593" y1="89414" x2="61778" y2="94137"/>
                        <a14:backgroundMark x1="26519" y1="92020" x2="26519" y2="92020"/>
                        <a14:backgroundMark x1="26519" y1="92020" x2="26519" y2="92997"/>
                        <a14:backgroundMark x1="46667" y1="5863" x2="51407" y2="5537"/>
                        <a14:backgroundMark x1="26222" y1="90391" x2="27259" y2="92671"/>
                        <a14:backgroundMark x1="60741" y1="93811" x2="64148" y2="96906"/>
                        <a14:backgroundMark x1="52148" y1="4723" x2="50222" y2="4723"/>
                        <a14:backgroundMark x1="32593" y1="10423" x2="34222" y2="10586"/>
                        <a14:backgroundMark x1="34370" y1="10586" x2="32593" y2="10261"/>
                        <a14:backgroundMark x1="3704" y1="35831" x2="4000" y2="38436"/>
                      </a14:backgroundRemoval>
                    </a14:imgEffect>
                  </a14:imgLayer>
                </a14:imgProps>
              </a:ext>
              <a:ext uri="{28A0092B-C50C-407E-A947-70E740481C1C}">
                <a14:useLocalDpi xmlns:a14="http://schemas.microsoft.com/office/drawing/2010/main" val="0"/>
              </a:ext>
            </a:extLst>
          </a:blip>
          <a:srcRect/>
          <a:stretch>
            <a:fillRect/>
          </a:stretch>
        </p:blipFill>
        <p:spPr bwMode="auto">
          <a:xfrm>
            <a:off x="1098884" y="4719851"/>
            <a:ext cx="1799820" cy="16372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 coins arrondis 44">
            <a:extLst>
              <a:ext uri="{FF2B5EF4-FFF2-40B4-BE49-F238E27FC236}">
                <a16:creationId xmlns:a16="http://schemas.microsoft.com/office/drawing/2014/main" id="{021508E3-A89A-974D-9C15-C74EE9F47252}"/>
              </a:ext>
            </a:extLst>
          </p:cNvPr>
          <p:cNvSpPr/>
          <p:nvPr/>
        </p:nvSpPr>
        <p:spPr>
          <a:xfrm>
            <a:off x="3758265" y="4574982"/>
            <a:ext cx="3293708" cy="1557636"/>
          </a:xfrm>
          <a:prstGeom prst="roundRect">
            <a:avLst>
              <a:gd name="adj" fmla="val 33497"/>
            </a:avLst>
          </a:prstGeom>
          <a:solidFill>
            <a:schemeClr val="accent3">
              <a:alpha val="2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46" name="ZoneTexte 45">
                <a:extLst>
                  <a:ext uri="{FF2B5EF4-FFF2-40B4-BE49-F238E27FC236}">
                    <a16:creationId xmlns:a16="http://schemas.microsoft.com/office/drawing/2014/main" id="{73A7291B-F4D0-BC4C-B66F-409BB64ED4DE}"/>
                  </a:ext>
                </a:extLst>
              </p:cNvPr>
              <p:cNvSpPr txBox="1"/>
              <p:nvPr/>
            </p:nvSpPr>
            <p:spPr>
              <a:xfrm>
                <a:off x="4019958" y="5010269"/>
                <a:ext cx="2758639" cy="46762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1" i="1" smtClean="0">
                          <a:latin typeface="Cambria Math" panose="02040503050406030204" pitchFamily="18" charset="0"/>
                        </a:rPr>
                        <m:t>𝑷𝑷</m:t>
                      </m:r>
                      <m:r>
                        <a:rPr lang="fr-FR" sz="1600" b="1" i="1" smtClean="0">
                          <a:latin typeface="Cambria Math" panose="02040503050406030204" pitchFamily="18" charset="0"/>
                        </a:rPr>
                        <m:t>=</m:t>
                      </m:r>
                      <m:sSup>
                        <m:sSupPr>
                          <m:ctrlPr>
                            <a:rPr lang="fr-FR" sz="1600" b="1" i="1">
                              <a:latin typeface="Cambria Math" panose="02040503050406030204" pitchFamily="18" charset="0"/>
                            </a:rPr>
                          </m:ctrlPr>
                        </m:sSupPr>
                        <m:e>
                          <m:r>
                            <a:rPr lang="fr-FR" sz="1600" b="1" i="1">
                              <a:latin typeface="Cambria Math" panose="02040503050406030204" pitchFamily="18" charset="0"/>
                            </a:rPr>
                            <m:t>𝟏𝟎</m:t>
                          </m:r>
                        </m:e>
                        <m:sup>
                          <m:d>
                            <m:dPr>
                              <m:ctrlPr>
                                <a:rPr lang="fr-FR" sz="1600" b="1" i="1">
                                  <a:latin typeface="Cambria Math" panose="02040503050406030204" pitchFamily="18" charset="0"/>
                                </a:rPr>
                              </m:ctrlPr>
                            </m:dPr>
                            <m:e>
                              <m:r>
                                <a:rPr lang="fr-FR" sz="1600" b="1" i="1">
                                  <a:latin typeface="Cambria Math" panose="02040503050406030204" pitchFamily="18" charset="0"/>
                                </a:rPr>
                                <m:t>𝟑</m:t>
                              </m:r>
                              <m:r>
                                <a:rPr lang="fr-FR" sz="1600" b="1" i="1">
                                  <a:latin typeface="Cambria Math" panose="02040503050406030204" pitchFamily="18" charset="0"/>
                                </a:rPr>
                                <m:t>.</m:t>
                              </m:r>
                              <m:r>
                                <a:rPr lang="fr-FR" sz="1600" b="1" i="1">
                                  <a:latin typeface="Cambria Math" panose="02040503050406030204" pitchFamily="18" charset="0"/>
                                </a:rPr>
                                <m:t>𝟐𝟕</m:t>
                              </m:r>
                              <m:r>
                                <a:rPr lang="fr-FR" sz="1600" b="1" i="1">
                                  <a:latin typeface="Cambria Math" panose="02040503050406030204" pitchFamily="18" charset="0"/>
                                </a:rPr>
                                <m:t>−</m:t>
                              </m:r>
                              <m:r>
                                <a:rPr lang="fr-FR" sz="1600" b="1" i="1">
                                  <a:latin typeface="Cambria Math" panose="02040503050406030204" pitchFamily="18" charset="0"/>
                                </a:rPr>
                                <m:t>𝟎</m:t>
                              </m:r>
                              <m:r>
                                <a:rPr lang="fr-FR" sz="1600" b="1" i="1">
                                  <a:latin typeface="Cambria Math" panose="02040503050406030204" pitchFamily="18" charset="0"/>
                                </a:rPr>
                                <m:t>.</m:t>
                              </m:r>
                              <m:r>
                                <a:rPr lang="fr-FR" sz="1600" b="1" i="1">
                                  <a:latin typeface="Cambria Math" panose="02040503050406030204" pitchFamily="18" charset="0"/>
                                </a:rPr>
                                <m:t>𝟎𝟏</m:t>
                              </m:r>
                              <m:r>
                                <a:rPr lang="fr-FR" sz="1600" b="1" i="1">
                                  <a:latin typeface="Cambria Math" panose="02040503050406030204" pitchFamily="18" charset="0"/>
                                </a:rPr>
                                <m:t>∗</m:t>
                              </m:r>
                              <m:r>
                                <a:rPr lang="fr-FR" sz="1600" b="1" i="1">
                                  <a:latin typeface="Cambria Math" panose="02040503050406030204" pitchFamily="18" charset="0"/>
                                </a:rPr>
                                <m:t>𝑭𝒑</m:t>
                              </m:r>
                              <m:r>
                                <a:rPr lang="fr-FR" sz="1600" b="1" i="1">
                                  <a:latin typeface="Cambria Math" panose="02040503050406030204" pitchFamily="18" charset="0"/>
                                </a:rPr>
                                <m:t>%</m:t>
                              </m:r>
                            </m:e>
                          </m:d>
                        </m:sup>
                      </m:sSup>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𝟑𝟔𝟓</m:t>
                          </m:r>
                        </m:num>
                        <m:den>
                          <m:r>
                            <a:rPr lang="fr-FR" sz="1600" b="1" i="1" smtClean="0">
                              <a:latin typeface="Cambria Math" panose="02040503050406030204" pitchFamily="18" charset="0"/>
                            </a:rPr>
                            <m:t>𝟏𝟎𝟎𝟎</m:t>
                          </m:r>
                        </m:den>
                      </m:f>
                    </m:oMath>
                  </m:oMathPara>
                </a14:m>
                <a:endParaRPr lang="fr-FR" sz="1600" b="1" dirty="0">
                  <a:latin typeface="Avenir Book" panose="02000503020000020003" pitchFamily="2" charset="0"/>
                </a:endParaRPr>
              </a:p>
            </p:txBody>
          </p:sp>
        </mc:Choice>
        <mc:Fallback>
          <p:sp>
            <p:nvSpPr>
              <p:cNvPr id="46" name="ZoneTexte 45">
                <a:extLst>
                  <a:ext uri="{FF2B5EF4-FFF2-40B4-BE49-F238E27FC236}">
                    <a16:creationId xmlns:a16="http://schemas.microsoft.com/office/drawing/2014/main" id="{73A7291B-F4D0-BC4C-B66F-409BB64ED4DE}"/>
                  </a:ext>
                </a:extLst>
              </p:cNvPr>
              <p:cNvSpPr txBox="1">
                <a:spLocks noRot="1" noChangeAspect="1" noMove="1" noResize="1" noEditPoints="1" noAdjustHandles="1" noChangeArrowheads="1" noChangeShapeType="1" noTextEdit="1"/>
              </p:cNvSpPr>
              <p:nvPr/>
            </p:nvSpPr>
            <p:spPr>
              <a:xfrm>
                <a:off x="4019958" y="5010269"/>
                <a:ext cx="2758639" cy="467629"/>
              </a:xfrm>
              <a:prstGeom prst="rect">
                <a:avLst/>
              </a:prstGeom>
              <a:blipFill>
                <a:blip r:embed="rId5"/>
                <a:stretch>
                  <a:fillRect l="-1376" r="-1376" b="-13158"/>
                </a:stretch>
              </a:blipFill>
              <a:ln>
                <a:noFill/>
              </a:ln>
            </p:spPr>
            <p:txBody>
              <a:bodyPr/>
              <a:lstStyle/>
              <a:p>
                <a:r>
                  <a:rPr lang="fr-FR">
                    <a:noFill/>
                  </a:rPr>
                  <a:t> </a:t>
                </a:r>
              </a:p>
            </p:txBody>
          </p:sp>
        </mc:Fallback>
      </mc:AlternateContent>
      <p:sp>
        <p:nvSpPr>
          <p:cNvPr id="42" name="ZoneTexte 41">
            <a:extLst>
              <a:ext uri="{FF2B5EF4-FFF2-40B4-BE49-F238E27FC236}">
                <a16:creationId xmlns:a16="http://schemas.microsoft.com/office/drawing/2014/main" id="{FB985DD3-0E7E-DF48-9CA5-97CA044798D5}"/>
              </a:ext>
            </a:extLst>
          </p:cNvPr>
          <p:cNvSpPr txBox="1"/>
          <p:nvPr/>
        </p:nvSpPr>
        <p:spPr>
          <a:xfrm>
            <a:off x="8749617" y="3348610"/>
            <a:ext cx="2052992" cy="400110"/>
          </a:xfrm>
          <a:prstGeom prst="rect">
            <a:avLst/>
          </a:prstGeom>
          <a:noFill/>
        </p:spPr>
        <p:txBody>
          <a:bodyPr wrap="square" rtlCol="0">
            <a:spAutoFit/>
          </a:bodyPr>
          <a:lstStyle/>
          <a:p>
            <a:pPr algn="ctr"/>
            <a:r>
              <a:rPr lang="fr-FR" sz="2000" b="1" dirty="0">
                <a:solidFill>
                  <a:srgbClr val="B89005"/>
                </a:solidFill>
                <a:latin typeface="Avenir Black" panose="02000503020000020003" pitchFamily="2" charset="0"/>
              </a:rPr>
              <a:t>DUST INPUTS</a:t>
            </a:r>
          </a:p>
        </p:txBody>
      </p:sp>
      <p:sp>
        <p:nvSpPr>
          <p:cNvPr id="54" name="ZoneTexte 53">
            <a:extLst>
              <a:ext uri="{FF2B5EF4-FFF2-40B4-BE49-F238E27FC236}">
                <a16:creationId xmlns:a16="http://schemas.microsoft.com/office/drawing/2014/main" id="{D68197FD-84F8-A64A-B8BD-919A4D7A1A65}"/>
              </a:ext>
            </a:extLst>
          </p:cNvPr>
          <p:cNvSpPr txBox="1"/>
          <p:nvPr/>
        </p:nvSpPr>
        <p:spPr>
          <a:xfrm>
            <a:off x="3094543" y="2391130"/>
            <a:ext cx="973686" cy="307777"/>
          </a:xfrm>
          <a:prstGeom prst="rect">
            <a:avLst/>
          </a:prstGeom>
          <a:noFill/>
        </p:spPr>
        <p:txBody>
          <a:bodyPr wrap="square" rtlCol="0">
            <a:spAutoFit/>
          </a:bodyPr>
          <a:lstStyle/>
          <a:p>
            <a:pPr algn="ctr"/>
            <a:r>
              <a:rPr lang="fr-FR" sz="1400" dirty="0">
                <a:solidFill>
                  <a:schemeClr val="bg1"/>
                </a:solidFill>
              </a:rPr>
              <a:t>NASA</a:t>
            </a:r>
          </a:p>
        </p:txBody>
      </p:sp>
      <p:sp>
        <p:nvSpPr>
          <p:cNvPr id="57" name="ZoneTexte 56">
            <a:extLst>
              <a:ext uri="{FF2B5EF4-FFF2-40B4-BE49-F238E27FC236}">
                <a16:creationId xmlns:a16="http://schemas.microsoft.com/office/drawing/2014/main" id="{98B8C4F4-D0EF-F440-9EC7-74A540955B9C}"/>
              </a:ext>
            </a:extLst>
          </p:cNvPr>
          <p:cNvSpPr txBox="1"/>
          <p:nvPr/>
        </p:nvSpPr>
        <p:spPr>
          <a:xfrm>
            <a:off x="8444918" y="3914881"/>
            <a:ext cx="3534959" cy="2133918"/>
          </a:xfrm>
          <a:prstGeom prst="rect">
            <a:avLst/>
          </a:prstGeom>
          <a:noFill/>
        </p:spPr>
        <p:txBody>
          <a:bodyPr wrap="square" rtlCol="0">
            <a:spAutoFit/>
          </a:bodyPr>
          <a:lstStyle/>
          <a:p>
            <a:pPr>
              <a:lnSpc>
                <a:spcPct val="150000"/>
              </a:lnSpc>
            </a:pPr>
            <a:r>
              <a:rPr lang="fr-FR" b="1" u="sng" dirty="0">
                <a:latin typeface="Avenir Book" panose="02000503020000020003" pitchFamily="2" charset="0"/>
                <a:ea typeface="Cambria Math" panose="02040503050406030204" pitchFamily="18" charset="0"/>
              </a:rPr>
              <a:t>Multi-proxy </a:t>
            </a:r>
            <a:r>
              <a:rPr lang="fr-FR" b="1" u="sng" dirty="0" err="1">
                <a:latin typeface="Avenir Book" panose="02000503020000020003" pitchFamily="2" charset="0"/>
                <a:ea typeface="Cambria Math" panose="02040503050406030204" pitchFamily="18" charset="0"/>
              </a:rPr>
              <a:t>approach</a:t>
            </a:r>
            <a:endParaRPr lang="fr-FR" b="1" u="sng" dirty="0">
              <a:latin typeface="Avenir Book" panose="02000503020000020003" pitchFamily="2" charset="0"/>
              <a:ea typeface="Cambria Math" panose="02040503050406030204" pitchFamily="18" charset="0"/>
            </a:endParaRPr>
          </a:p>
          <a:p>
            <a:pPr marL="285750" indent="-285750">
              <a:lnSpc>
                <a:spcPct val="150000"/>
              </a:lnSpc>
              <a:buFont typeface="Arial" panose="020B0604020202020204" pitchFamily="34" charset="0"/>
              <a:buChar char="•"/>
            </a:pPr>
            <a:r>
              <a:rPr lang="fr-FR" b="1" dirty="0">
                <a:latin typeface="Avenir Book" panose="02000503020000020003" pitchFamily="2" charset="0"/>
                <a:ea typeface="Cambria Math" panose="02040503050406030204" pitchFamily="18" charset="0"/>
              </a:rPr>
              <a:t>Grain-size</a:t>
            </a:r>
          </a:p>
          <a:p>
            <a:pPr marL="285750" indent="-285750">
              <a:lnSpc>
                <a:spcPct val="150000"/>
              </a:lnSpc>
              <a:buFont typeface="Arial" panose="020B0604020202020204" pitchFamily="34" charset="0"/>
              <a:buChar char="•"/>
            </a:pPr>
            <a:r>
              <a:rPr lang="fr-FR" b="1" dirty="0">
                <a:latin typeface="Avenir Book" panose="02000503020000020003" pitchFamily="2" charset="0"/>
                <a:ea typeface="Cambria Math" panose="02040503050406030204" pitchFamily="18" charset="0"/>
              </a:rPr>
              <a:t>End-</a:t>
            </a:r>
            <a:r>
              <a:rPr lang="fr-FR" b="1" dirty="0" err="1">
                <a:latin typeface="Avenir Book" panose="02000503020000020003" pitchFamily="2" charset="0"/>
                <a:ea typeface="Cambria Math" panose="02040503050406030204" pitchFamily="18" charset="0"/>
              </a:rPr>
              <a:t>members</a:t>
            </a:r>
            <a:endParaRPr lang="fr-FR" b="1" dirty="0">
              <a:latin typeface="Avenir Book" panose="02000503020000020003" pitchFamily="2" charset="0"/>
              <a:ea typeface="Cambria Math" panose="02040503050406030204" pitchFamily="18" charset="0"/>
            </a:endParaRPr>
          </a:p>
          <a:p>
            <a:pPr marL="285750" indent="-285750">
              <a:lnSpc>
                <a:spcPct val="150000"/>
              </a:lnSpc>
              <a:buFont typeface="Arial" panose="020B0604020202020204" pitchFamily="34" charset="0"/>
              <a:buChar char="•"/>
            </a:pPr>
            <a:r>
              <a:rPr lang="fr-FR" b="1" dirty="0">
                <a:latin typeface="Avenir Book" panose="02000503020000020003" pitchFamily="2" charset="0"/>
                <a:ea typeface="Cambria Math" panose="02040503050406030204" pitchFamily="18" charset="0"/>
              </a:rPr>
              <a:t>Clay </a:t>
            </a:r>
            <a:r>
              <a:rPr lang="fr-FR" b="1" dirty="0" err="1">
                <a:latin typeface="Avenir Book" panose="02000503020000020003" pitchFamily="2" charset="0"/>
                <a:ea typeface="Cambria Math" panose="02040503050406030204" pitchFamily="18" charset="0"/>
              </a:rPr>
              <a:t>mineralogy</a:t>
            </a:r>
            <a:endParaRPr lang="fr-FR" b="1" dirty="0">
              <a:latin typeface="Avenir Book" panose="02000503020000020003" pitchFamily="2" charset="0"/>
              <a:ea typeface="Cambria Math" panose="02040503050406030204" pitchFamily="18" charset="0"/>
            </a:endParaRPr>
          </a:p>
          <a:p>
            <a:pPr marL="285750" indent="-285750">
              <a:lnSpc>
                <a:spcPct val="150000"/>
              </a:lnSpc>
              <a:buFont typeface="Arial" panose="020B0604020202020204" pitchFamily="34" charset="0"/>
              <a:buChar char="•"/>
            </a:pPr>
            <a:r>
              <a:rPr lang="fr-FR" b="1" dirty="0" err="1">
                <a:latin typeface="Avenir Book" panose="02000503020000020003" pitchFamily="2" charset="0"/>
                <a:ea typeface="Cambria Math" panose="02040503050406030204" pitchFamily="18" charset="0"/>
              </a:rPr>
              <a:t>Geochemistry</a:t>
            </a:r>
            <a:r>
              <a:rPr lang="fr-FR" b="1" dirty="0">
                <a:latin typeface="Avenir Book" panose="02000503020000020003" pitchFamily="2" charset="0"/>
                <a:ea typeface="Cambria Math" panose="02040503050406030204" pitchFamily="18" charset="0"/>
              </a:rPr>
              <a:t> (XRF)</a:t>
            </a:r>
          </a:p>
        </p:txBody>
      </p:sp>
      <p:sp>
        <p:nvSpPr>
          <p:cNvPr id="3" name="ZoneTexte 2">
            <a:extLst>
              <a:ext uri="{FF2B5EF4-FFF2-40B4-BE49-F238E27FC236}">
                <a16:creationId xmlns:a16="http://schemas.microsoft.com/office/drawing/2014/main" id="{F0934F86-A5C7-645F-4C63-FB8364E12F91}"/>
              </a:ext>
            </a:extLst>
          </p:cNvPr>
          <p:cNvSpPr txBox="1"/>
          <p:nvPr/>
        </p:nvSpPr>
        <p:spPr>
          <a:xfrm>
            <a:off x="700077" y="3885212"/>
            <a:ext cx="2659381" cy="2695866"/>
          </a:xfrm>
          <a:prstGeom prst="rect">
            <a:avLst/>
          </a:prstGeom>
          <a:noFill/>
        </p:spPr>
        <p:txBody>
          <a:bodyPr wrap="square" rtlCol="0">
            <a:spAutoFit/>
          </a:bodyPr>
          <a:lstStyle/>
          <a:p>
            <a:pPr algn="ctr">
              <a:lnSpc>
                <a:spcPct val="150000"/>
              </a:lnSpc>
            </a:pPr>
            <a:r>
              <a:rPr lang="fr-FR" b="1" u="sng" dirty="0" err="1">
                <a:latin typeface="Avenir Book" panose="02000503020000020003" pitchFamily="2" charset="0"/>
                <a:ea typeface="Cambria Math" panose="02040503050406030204" pitchFamily="18" charset="0"/>
              </a:rPr>
              <a:t>Micropaleontology</a:t>
            </a:r>
            <a:endParaRPr lang="fr-FR" b="1" u="sng" dirty="0">
              <a:latin typeface="Avenir Book" panose="02000503020000020003" pitchFamily="2" charset="0"/>
              <a:ea typeface="Cambria Math" panose="02040503050406030204" pitchFamily="18" charset="0"/>
            </a:endParaRPr>
          </a:p>
          <a:p>
            <a:pPr algn="ctr">
              <a:lnSpc>
                <a:spcPct val="150000"/>
              </a:lnSpc>
            </a:pPr>
            <a:r>
              <a:rPr lang="fr-FR" sz="1400" b="1" dirty="0" err="1">
                <a:latin typeface="Avenir Book" panose="02000503020000020003" pitchFamily="2" charset="0"/>
                <a:ea typeface="Cambria Math" panose="02040503050406030204" pitchFamily="18" charset="0"/>
              </a:rPr>
              <a:t>Coccoliths</a:t>
            </a:r>
            <a:r>
              <a:rPr lang="fr-FR" sz="1400" b="1" dirty="0">
                <a:latin typeface="Avenir Book" panose="02000503020000020003" pitchFamily="2" charset="0"/>
                <a:ea typeface="Cambria Math" panose="02040503050406030204" pitchFamily="18" charset="0"/>
              </a:rPr>
              <a:t> </a:t>
            </a:r>
            <a:r>
              <a:rPr lang="fr-FR" sz="1400" b="1" dirty="0" err="1">
                <a:latin typeface="Avenir Book" panose="02000503020000020003" pitchFamily="2" charset="0"/>
                <a:ea typeface="Cambria Math" panose="02040503050406030204" pitchFamily="18" charset="0"/>
              </a:rPr>
              <a:t>counting</a:t>
            </a:r>
            <a:r>
              <a:rPr lang="fr-FR" sz="1400" b="1" dirty="0">
                <a:latin typeface="Avenir Book" panose="02000503020000020003" pitchFamily="2" charset="0"/>
                <a:ea typeface="Cambria Math" panose="02040503050406030204" pitchFamily="18" charset="0"/>
              </a:rPr>
              <a:t> </a:t>
            </a: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r>
              <a:rPr lang="fr-FR" sz="1200" b="1" i="1" dirty="0" err="1">
                <a:latin typeface="Avenir Book" panose="02000503020000020003" pitchFamily="2" charset="0"/>
                <a:ea typeface="Cambria Math" panose="02040503050406030204" pitchFamily="18" charset="0"/>
              </a:rPr>
              <a:t>Florisphaera</a:t>
            </a:r>
            <a:r>
              <a:rPr lang="fr-FR" sz="1200" b="1" i="1" dirty="0">
                <a:latin typeface="Avenir Book" panose="02000503020000020003" pitchFamily="2" charset="0"/>
                <a:ea typeface="Cambria Math" panose="02040503050406030204" pitchFamily="18" charset="0"/>
              </a:rPr>
              <a:t> </a:t>
            </a:r>
            <a:r>
              <a:rPr lang="fr-FR" sz="1200" b="1" i="1" dirty="0" err="1">
                <a:latin typeface="Avenir Book" panose="02000503020000020003" pitchFamily="2" charset="0"/>
                <a:ea typeface="Cambria Math" panose="02040503050406030204" pitchFamily="18" charset="0"/>
              </a:rPr>
              <a:t>profunda</a:t>
            </a:r>
            <a:endParaRPr lang="fr-FR" sz="1200" b="1" i="1" dirty="0">
              <a:latin typeface="Avenir Book" panose="02000503020000020003" pitchFamily="2" charset="0"/>
              <a:ea typeface="Cambria Math" panose="02040503050406030204" pitchFamily="18" charset="0"/>
            </a:endParaRPr>
          </a:p>
        </p:txBody>
      </p:sp>
      <p:sp>
        <p:nvSpPr>
          <p:cNvPr id="4" name="ZoneTexte 3">
            <a:extLst>
              <a:ext uri="{FF2B5EF4-FFF2-40B4-BE49-F238E27FC236}">
                <a16:creationId xmlns:a16="http://schemas.microsoft.com/office/drawing/2014/main" id="{BFCC804A-7E89-D4F1-1D11-D9032D33CAF6}"/>
              </a:ext>
            </a:extLst>
          </p:cNvPr>
          <p:cNvSpPr txBox="1"/>
          <p:nvPr/>
        </p:nvSpPr>
        <p:spPr>
          <a:xfrm>
            <a:off x="1116175" y="3300252"/>
            <a:ext cx="5904108" cy="515526"/>
          </a:xfrm>
          <a:prstGeom prst="rect">
            <a:avLst/>
          </a:prstGeom>
          <a:noFill/>
        </p:spPr>
        <p:txBody>
          <a:bodyPr wrap="square" rtlCol="0">
            <a:spAutoFit/>
          </a:bodyPr>
          <a:lstStyle/>
          <a:p>
            <a:pPr algn="ctr">
              <a:lnSpc>
                <a:spcPct val="150000"/>
              </a:lnSpc>
            </a:pPr>
            <a:r>
              <a:rPr lang="fr-FR" sz="2000" b="1" dirty="0">
                <a:solidFill>
                  <a:schemeClr val="accent6">
                    <a:lumMod val="75000"/>
                  </a:schemeClr>
                </a:solidFill>
                <a:latin typeface="Avenir Black" panose="02000503020000020003" pitchFamily="2" charset="0"/>
              </a:rPr>
              <a:t>PRIMARY PRODUCTIVITY</a:t>
            </a:r>
          </a:p>
        </p:txBody>
      </p:sp>
      <p:sp>
        <p:nvSpPr>
          <p:cNvPr id="11" name="ZoneTexte 10">
            <a:extLst>
              <a:ext uri="{FF2B5EF4-FFF2-40B4-BE49-F238E27FC236}">
                <a16:creationId xmlns:a16="http://schemas.microsoft.com/office/drawing/2014/main" id="{D1FD9446-784D-E79B-F48D-C43CD9326052}"/>
              </a:ext>
            </a:extLst>
          </p:cNvPr>
          <p:cNvSpPr txBox="1"/>
          <p:nvPr/>
        </p:nvSpPr>
        <p:spPr>
          <a:xfrm>
            <a:off x="4346702" y="5678292"/>
            <a:ext cx="2043390" cy="250398"/>
          </a:xfrm>
          <a:prstGeom prst="rect">
            <a:avLst/>
          </a:prstGeom>
          <a:noFill/>
        </p:spPr>
        <p:txBody>
          <a:bodyPr wrap="square" rtlCol="0">
            <a:spAutoFit/>
          </a:bodyPr>
          <a:lstStyle/>
          <a:p>
            <a:pPr algn="ctr"/>
            <a:r>
              <a:rPr lang="fr-FR" sz="1000" dirty="0">
                <a:latin typeface="Avenir Book" panose="02000503020000020003" pitchFamily="2" charset="0"/>
              </a:rPr>
              <a:t>(Hernández-Almeida et al. 2019)</a:t>
            </a:r>
          </a:p>
        </p:txBody>
      </p:sp>
      <p:pic>
        <p:nvPicPr>
          <p:cNvPr id="9" name="Image 8" descr="Une image contenant texte, capture d’écran, carte&#10;&#10;Description générée automatiquement">
            <a:extLst>
              <a:ext uri="{FF2B5EF4-FFF2-40B4-BE49-F238E27FC236}">
                <a16:creationId xmlns:a16="http://schemas.microsoft.com/office/drawing/2014/main" id="{6FAEB7A4-DC4C-D196-9E37-4F87D1C46E81}"/>
              </a:ext>
            </a:extLst>
          </p:cNvPr>
          <p:cNvPicPr>
            <a:picLocks noChangeAspect="1"/>
          </p:cNvPicPr>
          <p:nvPr/>
        </p:nvPicPr>
        <p:blipFill rotWithShape="1">
          <a:blip r:embed="rId6">
            <a:alphaModFix/>
          </a:blip>
          <a:srcRect l="5639" t="24256" r="10601"/>
          <a:stretch/>
        </p:blipFill>
        <p:spPr>
          <a:xfrm>
            <a:off x="-32075" y="78795"/>
            <a:ext cx="4724388" cy="3267934"/>
          </a:xfrm>
          <a:prstGeom prst="rect">
            <a:avLst/>
          </a:prstGeom>
        </p:spPr>
      </p:pic>
      <p:sp>
        <p:nvSpPr>
          <p:cNvPr id="15" name="ZoneTexte 14">
            <a:extLst>
              <a:ext uri="{FF2B5EF4-FFF2-40B4-BE49-F238E27FC236}">
                <a16:creationId xmlns:a16="http://schemas.microsoft.com/office/drawing/2014/main" id="{21D72896-EA42-06B4-4C4C-393EB38169E4}"/>
              </a:ext>
            </a:extLst>
          </p:cNvPr>
          <p:cNvSpPr txBox="1"/>
          <p:nvPr/>
        </p:nvSpPr>
        <p:spPr>
          <a:xfrm>
            <a:off x="5908203" y="280717"/>
            <a:ext cx="5073429" cy="369332"/>
          </a:xfrm>
          <a:prstGeom prst="rect">
            <a:avLst/>
          </a:prstGeom>
          <a:noFill/>
        </p:spPr>
        <p:txBody>
          <a:bodyPr wrap="square" rtlCol="0">
            <a:spAutoFit/>
          </a:bodyPr>
          <a:lstStyle/>
          <a:p>
            <a:pPr algn="ctr"/>
            <a:r>
              <a:rPr lang="fr-FR" dirty="0"/>
              <a:t>2 MARINE SEDIMENT CORES</a:t>
            </a:r>
          </a:p>
        </p:txBody>
      </p:sp>
      <p:cxnSp>
        <p:nvCxnSpPr>
          <p:cNvPr id="17" name="Connecteur droit 16">
            <a:extLst>
              <a:ext uri="{FF2B5EF4-FFF2-40B4-BE49-F238E27FC236}">
                <a16:creationId xmlns:a16="http://schemas.microsoft.com/office/drawing/2014/main" id="{D5D5F787-0AC6-0848-7C96-08C315F897D7}"/>
              </a:ext>
            </a:extLst>
          </p:cNvPr>
          <p:cNvCxnSpPr/>
          <p:nvPr/>
        </p:nvCxnSpPr>
        <p:spPr>
          <a:xfrm>
            <a:off x="8444918" y="809201"/>
            <a:ext cx="0" cy="208874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0638DC88-C0D7-3622-A895-5DFC929D6BC5}"/>
              </a:ext>
            </a:extLst>
          </p:cNvPr>
          <p:cNvSpPr txBox="1"/>
          <p:nvPr/>
        </p:nvSpPr>
        <p:spPr>
          <a:xfrm>
            <a:off x="4818655" y="836029"/>
            <a:ext cx="3499920" cy="2076018"/>
          </a:xfrm>
          <a:prstGeom prst="rect">
            <a:avLst/>
          </a:prstGeom>
          <a:noFill/>
        </p:spPr>
        <p:txBody>
          <a:bodyPr wrap="square" rtlCol="0">
            <a:spAutoFit/>
          </a:bodyPr>
          <a:lstStyle/>
          <a:p>
            <a:pPr algn="ctr">
              <a:lnSpc>
                <a:spcPct val="150000"/>
              </a:lnSpc>
            </a:pPr>
            <a:r>
              <a:rPr lang="fr-FR" u="sng" dirty="0"/>
              <a:t>MD00-2354 – North</a:t>
            </a:r>
          </a:p>
          <a:p>
            <a:pPr marL="285750" indent="-285750">
              <a:lnSpc>
                <a:spcPct val="130000"/>
              </a:lnSpc>
              <a:spcBef>
                <a:spcPts val="1200"/>
              </a:spcBef>
              <a:buFont typeface="Arial" panose="020B0604020202020204" pitchFamily="34" charset="0"/>
              <a:buChar char="•"/>
            </a:pPr>
            <a:r>
              <a:rPr lang="fr-FR" dirty="0"/>
              <a:t>Under the </a:t>
            </a:r>
            <a:r>
              <a:rPr lang="fr-FR" dirty="0" err="1"/>
              <a:t>path</a:t>
            </a:r>
            <a:r>
              <a:rPr lang="fr-FR" dirty="0"/>
              <a:t> of </a:t>
            </a:r>
            <a:r>
              <a:rPr lang="fr-FR" dirty="0" err="1"/>
              <a:t>dust</a:t>
            </a:r>
            <a:r>
              <a:rPr lang="fr-FR" dirty="0"/>
              <a:t> plumes</a:t>
            </a:r>
          </a:p>
          <a:p>
            <a:pPr marL="285750" indent="-285750">
              <a:lnSpc>
                <a:spcPct val="130000"/>
              </a:lnSpc>
              <a:buFont typeface="Arial" panose="020B0604020202020204" pitchFamily="34" charset="0"/>
              <a:buChar char="•"/>
            </a:pPr>
            <a:r>
              <a:rPr lang="fr-FR" dirty="0"/>
              <a:t> Convective </a:t>
            </a:r>
            <a:r>
              <a:rPr lang="fr-FR" dirty="0" err="1"/>
              <a:t>mixing</a:t>
            </a:r>
            <a:endParaRPr lang="fr-FR" dirty="0"/>
          </a:p>
          <a:p>
            <a:pPr marL="285750" indent="-285750">
              <a:lnSpc>
                <a:spcPct val="130000"/>
              </a:lnSpc>
              <a:buFont typeface="Arial" panose="020B0604020202020204" pitchFamily="34" charset="0"/>
              <a:buChar char="•"/>
            </a:pPr>
            <a:r>
              <a:rPr lang="fr-FR" dirty="0"/>
              <a:t>Upwelling</a:t>
            </a:r>
          </a:p>
          <a:p>
            <a:pPr marL="285750" indent="-285750">
              <a:lnSpc>
                <a:spcPct val="130000"/>
              </a:lnSpc>
              <a:buFont typeface="Arial" panose="020B0604020202020204" pitchFamily="34" charset="0"/>
              <a:buChar char="•"/>
            </a:pPr>
            <a:r>
              <a:rPr lang="fr-FR" dirty="0" err="1"/>
              <a:t>Above</a:t>
            </a:r>
            <a:r>
              <a:rPr lang="fr-FR" dirty="0"/>
              <a:t> the </a:t>
            </a:r>
            <a:r>
              <a:rPr lang="fr-FR" dirty="0" err="1"/>
              <a:t>lysocline</a:t>
            </a:r>
            <a:endParaRPr lang="fr-FR" dirty="0"/>
          </a:p>
        </p:txBody>
      </p:sp>
      <p:sp>
        <p:nvSpPr>
          <p:cNvPr id="19" name="ZoneTexte 18">
            <a:extLst>
              <a:ext uri="{FF2B5EF4-FFF2-40B4-BE49-F238E27FC236}">
                <a16:creationId xmlns:a16="http://schemas.microsoft.com/office/drawing/2014/main" id="{DFE3058F-C112-A060-460F-BE7F95298BCF}"/>
              </a:ext>
            </a:extLst>
          </p:cNvPr>
          <p:cNvSpPr txBox="1"/>
          <p:nvPr/>
        </p:nvSpPr>
        <p:spPr>
          <a:xfrm>
            <a:off x="8571262" y="839833"/>
            <a:ext cx="3499920" cy="1715919"/>
          </a:xfrm>
          <a:prstGeom prst="rect">
            <a:avLst/>
          </a:prstGeom>
          <a:noFill/>
        </p:spPr>
        <p:txBody>
          <a:bodyPr wrap="square" rtlCol="0">
            <a:spAutoFit/>
          </a:bodyPr>
          <a:lstStyle/>
          <a:p>
            <a:pPr algn="ctr">
              <a:lnSpc>
                <a:spcPct val="150000"/>
              </a:lnSpc>
            </a:pPr>
            <a:r>
              <a:rPr lang="fr-FR" u="sng" dirty="0"/>
              <a:t>MD00-2355 – South</a:t>
            </a:r>
          </a:p>
          <a:p>
            <a:pPr marL="285750" indent="-285750">
              <a:lnSpc>
                <a:spcPct val="130000"/>
              </a:lnSpc>
              <a:spcBef>
                <a:spcPts val="1200"/>
              </a:spcBef>
              <a:buFont typeface="Arial" panose="020B0604020202020204" pitchFamily="34" charset="0"/>
              <a:buChar char="•"/>
            </a:pPr>
            <a:r>
              <a:rPr lang="fr-FR" dirty="0"/>
              <a:t>Under the </a:t>
            </a:r>
            <a:r>
              <a:rPr lang="fr-FR" dirty="0" err="1"/>
              <a:t>path</a:t>
            </a:r>
            <a:r>
              <a:rPr lang="fr-FR" dirty="0"/>
              <a:t> of </a:t>
            </a:r>
            <a:r>
              <a:rPr lang="fr-FR" dirty="0" err="1"/>
              <a:t>dust</a:t>
            </a:r>
            <a:r>
              <a:rPr lang="fr-FR" dirty="0"/>
              <a:t> plumes</a:t>
            </a:r>
          </a:p>
          <a:p>
            <a:pPr marL="285750" indent="-285750">
              <a:lnSpc>
                <a:spcPct val="130000"/>
              </a:lnSpc>
              <a:buFont typeface="Arial" panose="020B0604020202020204" pitchFamily="34" charset="0"/>
              <a:buChar char="•"/>
            </a:pPr>
            <a:r>
              <a:rPr lang="fr-FR" dirty="0"/>
              <a:t>Upwelling</a:t>
            </a:r>
          </a:p>
          <a:p>
            <a:pPr marL="285750" indent="-285750">
              <a:lnSpc>
                <a:spcPct val="130000"/>
              </a:lnSpc>
              <a:buFont typeface="Arial" panose="020B0604020202020204" pitchFamily="34" charset="0"/>
              <a:buChar char="•"/>
            </a:pPr>
            <a:r>
              <a:rPr lang="fr-FR" dirty="0" err="1"/>
              <a:t>Above</a:t>
            </a:r>
            <a:r>
              <a:rPr lang="fr-FR" dirty="0"/>
              <a:t> the </a:t>
            </a:r>
            <a:r>
              <a:rPr lang="fr-FR" dirty="0" err="1"/>
              <a:t>lysocline</a:t>
            </a:r>
            <a:endParaRPr lang="fr-FR" dirty="0"/>
          </a:p>
        </p:txBody>
      </p:sp>
      <p:cxnSp>
        <p:nvCxnSpPr>
          <p:cNvPr id="20" name="Connecteur droit 19">
            <a:extLst>
              <a:ext uri="{FF2B5EF4-FFF2-40B4-BE49-F238E27FC236}">
                <a16:creationId xmlns:a16="http://schemas.microsoft.com/office/drawing/2014/main" id="{9B3277C8-B712-F3F8-8519-AB7D580EC2EE}"/>
              </a:ext>
            </a:extLst>
          </p:cNvPr>
          <p:cNvCxnSpPr>
            <a:cxnSpLocks/>
          </p:cNvCxnSpPr>
          <p:nvPr/>
        </p:nvCxnSpPr>
        <p:spPr>
          <a:xfrm>
            <a:off x="6209596" y="711227"/>
            <a:ext cx="42506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459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Une image contenant texte, ligne, Police, capture d’écran&#10;&#10;Description générée automatiquement">
            <a:extLst>
              <a:ext uri="{FF2B5EF4-FFF2-40B4-BE49-F238E27FC236}">
                <a16:creationId xmlns:a16="http://schemas.microsoft.com/office/drawing/2014/main" id="{2A7E3FA4-932A-C261-5132-8C25C92A13DD}"/>
              </a:ext>
            </a:extLst>
          </p:cNvPr>
          <p:cNvPicPr>
            <a:picLocks noChangeAspect="1"/>
          </p:cNvPicPr>
          <p:nvPr/>
        </p:nvPicPr>
        <p:blipFill rotWithShape="1">
          <a:blip r:embed="rId3"/>
          <a:srcRect b="3056"/>
          <a:stretch/>
        </p:blipFill>
        <p:spPr>
          <a:xfrm>
            <a:off x="8147682" y="95250"/>
            <a:ext cx="4044317" cy="6648450"/>
          </a:xfrm>
          <a:prstGeom prst="rect">
            <a:avLst/>
          </a:prstGeom>
        </p:spPr>
      </p:pic>
      <p:sp>
        <p:nvSpPr>
          <p:cNvPr id="6" name="ZoneTexte 5">
            <a:extLst>
              <a:ext uri="{FF2B5EF4-FFF2-40B4-BE49-F238E27FC236}">
                <a16:creationId xmlns:a16="http://schemas.microsoft.com/office/drawing/2014/main" id="{23F077DD-531A-89DB-D9BD-18A82ECA087C}"/>
              </a:ext>
            </a:extLst>
          </p:cNvPr>
          <p:cNvSpPr txBox="1"/>
          <p:nvPr/>
        </p:nvSpPr>
        <p:spPr>
          <a:xfrm>
            <a:off x="10246466" y="5455897"/>
            <a:ext cx="1188620" cy="261610"/>
          </a:xfrm>
          <a:prstGeom prst="rect">
            <a:avLst/>
          </a:prstGeom>
          <a:solidFill>
            <a:schemeClr val="bg1">
              <a:lumMod val="95000"/>
            </a:schemeClr>
          </a:solidFill>
          <a:ln>
            <a:noFill/>
          </a:ln>
          <a:effectLst>
            <a:softEdge rad="25400"/>
          </a:effectLst>
        </p:spPr>
        <p:txBody>
          <a:bodyPr wrap="square" rtlCol="0">
            <a:spAutoFit/>
          </a:bodyPr>
          <a:lstStyle/>
          <a:p>
            <a:pPr algn="ctr"/>
            <a:r>
              <a:rPr lang="fr-FR" sz="1100" i="1" dirty="0"/>
              <a:t>Zhou et al., 2022</a:t>
            </a:r>
          </a:p>
        </p:txBody>
      </p:sp>
      <p:sp>
        <p:nvSpPr>
          <p:cNvPr id="11" name="ZoneTexte 10">
            <a:extLst>
              <a:ext uri="{FF2B5EF4-FFF2-40B4-BE49-F238E27FC236}">
                <a16:creationId xmlns:a16="http://schemas.microsoft.com/office/drawing/2014/main" id="{56DDF7EF-3F13-3951-574F-CDA69DCD835C}"/>
              </a:ext>
            </a:extLst>
          </p:cNvPr>
          <p:cNvSpPr txBox="1"/>
          <p:nvPr/>
        </p:nvSpPr>
        <p:spPr>
          <a:xfrm>
            <a:off x="9233209" y="5999053"/>
            <a:ext cx="758577" cy="215444"/>
          </a:xfrm>
          <a:prstGeom prst="rect">
            <a:avLst/>
          </a:prstGeom>
          <a:noFill/>
        </p:spPr>
        <p:txBody>
          <a:bodyPr wrap="square" rtlCol="0">
            <a:spAutoFit/>
          </a:bodyPr>
          <a:lstStyle/>
          <a:p>
            <a:pPr algn="ctr"/>
            <a:r>
              <a:rPr lang="fr-FR" sz="800" b="1" dirty="0">
                <a:solidFill>
                  <a:schemeClr val="tx2">
                    <a:lumMod val="75000"/>
                    <a:lumOff val="25000"/>
                  </a:schemeClr>
                </a:solidFill>
                <a:latin typeface="Calibri" panose="020F0502020204030204" pitchFamily="34" charset="0"/>
                <a:cs typeface="Calibri" panose="020F0502020204030204" pitchFamily="34" charset="0"/>
              </a:rPr>
              <a:t>MD00-2354</a:t>
            </a:r>
          </a:p>
        </p:txBody>
      </p:sp>
      <p:sp>
        <p:nvSpPr>
          <p:cNvPr id="12" name="Triangle 11">
            <a:extLst>
              <a:ext uri="{FF2B5EF4-FFF2-40B4-BE49-F238E27FC236}">
                <a16:creationId xmlns:a16="http://schemas.microsoft.com/office/drawing/2014/main" id="{CE34094F-F20B-6D6F-E465-D658BABAF64D}"/>
              </a:ext>
            </a:extLst>
          </p:cNvPr>
          <p:cNvSpPr/>
          <p:nvPr/>
        </p:nvSpPr>
        <p:spPr>
          <a:xfrm rot="10800000">
            <a:off x="7783055" y="4001076"/>
            <a:ext cx="106878" cy="589313"/>
          </a:xfrm>
          <a:prstGeom prs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12">
            <a:extLst>
              <a:ext uri="{FF2B5EF4-FFF2-40B4-BE49-F238E27FC236}">
                <a16:creationId xmlns:a16="http://schemas.microsoft.com/office/drawing/2014/main" id="{020D7849-9F83-2D68-34B8-5B47210F6E6E}"/>
              </a:ext>
            </a:extLst>
          </p:cNvPr>
          <p:cNvSpPr/>
          <p:nvPr/>
        </p:nvSpPr>
        <p:spPr>
          <a:xfrm rot="10800000">
            <a:off x="7780753" y="5648167"/>
            <a:ext cx="106878" cy="58931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13">
            <a:extLst>
              <a:ext uri="{FF2B5EF4-FFF2-40B4-BE49-F238E27FC236}">
                <a16:creationId xmlns:a16="http://schemas.microsoft.com/office/drawing/2014/main" id="{FB8D36B0-EEA4-3FC5-9B78-324E83B19FD0}"/>
              </a:ext>
            </a:extLst>
          </p:cNvPr>
          <p:cNvSpPr/>
          <p:nvPr/>
        </p:nvSpPr>
        <p:spPr>
          <a:xfrm rot="10800000">
            <a:off x="7780752" y="4866583"/>
            <a:ext cx="106878" cy="589313"/>
          </a:xfrm>
          <a:prstGeom prst="triangle">
            <a:avLst/>
          </a:prstGeom>
          <a:solidFill>
            <a:srgbClr val="620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14">
            <a:extLst>
              <a:ext uri="{FF2B5EF4-FFF2-40B4-BE49-F238E27FC236}">
                <a16:creationId xmlns:a16="http://schemas.microsoft.com/office/drawing/2014/main" id="{8E7E291E-0ED6-7566-17FF-9548895A348A}"/>
              </a:ext>
            </a:extLst>
          </p:cNvPr>
          <p:cNvSpPr/>
          <p:nvPr/>
        </p:nvSpPr>
        <p:spPr>
          <a:xfrm rot="10800000">
            <a:off x="7780752" y="2648642"/>
            <a:ext cx="106878" cy="589313"/>
          </a:xfrm>
          <a:prstGeom prst="triangle">
            <a:avLst/>
          </a:prstGeom>
          <a:solidFill>
            <a:srgbClr val="9372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28B0F4DF-FE0E-F7D2-7213-32A4F0A45972}"/>
              </a:ext>
            </a:extLst>
          </p:cNvPr>
          <p:cNvSpPr txBox="1"/>
          <p:nvPr/>
        </p:nvSpPr>
        <p:spPr>
          <a:xfrm>
            <a:off x="7851690" y="2551980"/>
            <a:ext cx="388417" cy="769441"/>
          </a:xfrm>
          <a:prstGeom prst="rect">
            <a:avLst/>
          </a:prstGeom>
          <a:noFill/>
        </p:spPr>
        <p:txBody>
          <a:bodyPr wrap="square" rtlCol="0">
            <a:spAutoFit/>
          </a:bodyPr>
          <a:lstStyle/>
          <a:p>
            <a:r>
              <a:rPr lang="fr-FR" sz="1100" b="1" dirty="0">
                <a:solidFill>
                  <a:srgbClr val="937201"/>
                </a:solidFill>
              </a:rPr>
              <a:t>+ </a:t>
            </a:r>
          </a:p>
          <a:p>
            <a:endParaRPr lang="fr-FR" sz="1100" b="1" dirty="0">
              <a:solidFill>
                <a:srgbClr val="937201"/>
              </a:solidFill>
            </a:endParaRPr>
          </a:p>
          <a:p>
            <a:endParaRPr lang="fr-FR" sz="1100" b="1" dirty="0">
              <a:solidFill>
                <a:srgbClr val="937201"/>
              </a:solidFill>
            </a:endParaRPr>
          </a:p>
          <a:p>
            <a:r>
              <a:rPr lang="fr-FR" sz="1100" b="1" dirty="0">
                <a:solidFill>
                  <a:srgbClr val="937201"/>
                </a:solidFill>
              </a:rPr>
              <a:t>-</a:t>
            </a:r>
          </a:p>
        </p:txBody>
      </p:sp>
      <p:sp>
        <p:nvSpPr>
          <p:cNvPr id="17" name="ZoneTexte 16">
            <a:extLst>
              <a:ext uri="{FF2B5EF4-FFF2-40B4-BE49-F238E27FC236}">
                <a16:creationId xmlns:a16="http://schemas.microsoft.com/office/drawing/2014/main" id="{F8EED5B1-A127-3FF2-F61A-0BA376CBD966}"/>
              </a:ext>
            </a:extLst>
          </p:cNvPr>
          <p:cNvSpPr txBox="1"/>
          <p:nvPr/>
        </p:nvSpPr>
        <p:spPr>
          <a:xfrm>
            <a:off x="7869683" y="3904872"/>
            <a:ext cx="388417" cy="769441"/>
          </a:xfrm>
          <a:prstGeom prst="rect">
            <a:avLst/>
          </a:prstGeom>
          <a:noFill/>
        </p:spPr>
        <p:txBody>
          <a:bodyPr wrap="square" rtlCol="0">
            <a:spAutoFit/>
          </a:bodyPr>
          <a:lstStyle/>
          <a:p>
            <a:r>
              <a:rPr lang="fr-FR" sz="1100" b="1" dirty="0">
                <a:solidFill>
                  <a:schemeClr val="accent3">
                    <a:lumMod val="75000"/>
                  </a:schemeClr>
                </a:solidFill>
              </a:rPr>
              <a:t>+ </a:t>
            </a:r>
          </a:p>
          <a:p>
            <a:endParaRPr lang="fr-FR" sz="1100" b="1" dirty="0">
              <a:solidFill>
                <a:schemeClr val="accent3">
                  <a:lumMod val="75000"/>
                </a:schemeClr>
              </a:solidFill>
            </a:endParaRPr>
          </a:p>
          <a:p>
            <a:endParaRPr lang="fr-FR" sz="1100" b="1" dirty="0">
              <a:solidFill>
                <a:schemeClr val="accent3">
                  <a:lumMod val="75000"/>
                </a:schemeClr>
              </a:solidFill>
            </a:endParaRPr>
          </a:p>
          <a:p>
            <a:r>
              <a:rPr lang="fr-FR" sz="1100" b="1" dirty="0">
                <a:solidFill>
                  <a:schemeClr val="accent3">
                    <a:lumMod val="75000"/>
                  </a:schemeClr>
                </a:solidFill>
              </a:rPr>
              <a:t>-</a:t>
            </a:r>
          </a:p>
        </p:txBody>
      </p:sp>
      <p:sp>
        <p:nvSpPr>
          <p:cNvPr id="18" name="ZoneTexte 17">
            <a:extLst>
              <a:ext uri="{FF2B5EF4-FFF2-40B4-BE49-F238E27FC236}">
                <a16:creationId xmlns:a16="http://schemas.microsoft.com/office/drawing/2014/main" id="{187AB57B-BE81-958A-518D-D18F31038037}"/>
              </a:ext>
            </a:extLst>
          </p:cNvPr>
          <p:cNvSpPr txBox="1"/>
          <p:nvPr/>
        </p:nvSpPr>
        <p:spPr>
          <a:xfrm>
            <a:off x="7869683" y="4782660"/>
            <a:ext cx="388417" cy="769441"/>
          </a:xfrm>
          <a:prstGeom prst="rect">
            <a:avLst/>
          </a:prstGeom>
          <a:noFill/>
        </p:spPr>
        <p:txBody>
          <a:bodyPr wrap="square" rtlCol="0">
            <a:spAutoFit/>
          </a:bodyPr>
          <a:lstStyle/>
          <a:p>
            <a:r>
              <a:rPr lang="fr-FR" sz="1100" b="1" dirty="0">
                <a:solidFill>
                  <a:srgbClr val="620A11"/>
                </a:solidFill>
              </a:rPr>
              <a:t>+ </a:t>
            </a:r>
          </a:p>
          <a:p>
            <a:endParaRPr lang="fr-FR" sz="1100" b="1" dirty="0">
              <a:solidFill>
                <a:srgbClr val="620A11"/>
              </a:solidFill>
            </a:endParaRPr>
          </a:p>
          <a:p>
            <a:endParaRPr lang="fr-FR" sz="1100" b="1" dirty="0">
              <a:solidFill>
                <a:srgbClr val="620A11"/>
              </a:solidFill>
            </a:endParaRPr>
          </a:p>
          <a:p>
            <a:r>
              <a:rPr lang="fr-FR" sz="1100" b="1" dirty="0">
                <a:solidFill>
                  <a:srgbClr val="620A11"/>
                </a:solidFill>
              </a:rPr>
              <a:t>-</a:t>
            </a:r>
          </a:p>
        </p:txBody>
      </p:sp>
      <p:sp>
        <p:nvSpPr>
          <p:cNvPr id="19" name="ZoneTexte 18">
            <a:extLst>
              <a:ext uri="{FF2B5EF4-FFF2-40B4-BE49-F238E27FC236}">
                <a16:creationId xmlns:a16="http://schemas.microsoft.com/office/drawing/2014/main" id="{CE2D1FDE-840D-F407-82B2-84C61A922B2C}"/>
              </a:ext>
            </a:extLst>
          </p:cNvPr>
          <p:cNvSpPr txBox="1"/>
          <p:nvPr/>
        </p:nvSpPr>
        <p:spPr>
          <a:xfrm>
            <a:off x="7861909" y="5562149"/>
            <a:ext cx="388417" cy="769441"/>
          </a:xfrm>
          <a:prstGeom prst="rect">
            <a:avLst/>
          </a:prstGeom>
          <a:noFill/>
        </p:spPr>
        <p:txBody>
          <a:bodyPr wrap="square" rtlCol="0">
            <a:spAutoFit/>
          </a:bodyPr>
          <a:lstStyle/>
          <a:p>
            <a:r>
              <a:rPr lang="fr-FR" sz="1100" b="1" dirty="0">
                <a:solidFill>
                  <a:srgbClr val="0070C0"/>
                </a:solidFill>
              </a:rPr>
              <a:t>+ </a:t>
            </a:r>
          </a:p>
          <a:p>
            <a:endParaRPr lang="fr-FR" sz="1100" b="1" dirty="0">
              <a:solidFill>
                <a:srgbClr val="0070C0"/>
              </a:solidFill>
            </a:endParaRPr>
          </a:p>
          <a:p>
            <a:endParaRPr lang="fr-FR" sz="1100" b="1" dirty="0">
              <a:solidFill>
                <a:srgbClr val="0070C0"/>
              </a:solidFill>
            </a:endParaRPr>
          </a:p>
          <a:p>
            <a:r>
              <a:rPr lang="fr-FR" sz="1100" b="1" dirty="0">
                <a:solidFill>
                  <a:srgbClr val="0070C0"/>
                </a:solidFill>
              </a:rPr>
              <a:t>-</a:t>
            </a:r>
          </a:p>
        </p:txBody>
      </p:sp>
      <p:sp>
        <p:nvSpPr>
          <p:cNvPr id="20" name="ZoneTexte 19">
            <a:extLst>
              <a:ext uri="{FF2B5EF4-FFF2-40B4-BE49-F238E27FC236}">
                <a16:creationId xmlns:a16="http://schemas.microsoft.com/office/drawing/2014/main" id="{AF18AC36-EE29-F131-F8C6-39E0A4F326DA}"/>
              </a:ext>
            </a:extLst>
          </p:cNvPr>
          <p:cNvSpPr txBox="1"/>
          <p:nvPr/>
        </p:nvSpPr>
        <p:spPr>
          <a:xfrm>
            <a:off x="6841851" y="2640001"/>
            <a:ext cx="784927" cy="553806"/>
          </a:xfrm>
          <a:prstGeom prst="rect">
            <a:avLst/>
          </a:prstGeom>
          <a:noFill/>
        </p:spPr>
        <p:txBody>
          <a:bodyPr wrap="square" rtlCol="0">
            <a:spAutoFit/>
          </a:bodyPr>
          <a:lstStyle/>
          <a:p>
            <a:pPr algn="ctr">
              <a:lnSpc>
                <a:spcPct val="150000"/>
              </a:lnSpc>
            </a:pPr>
            <a:r>
              <a:rPr lang="fr-FR" sz="1050" b="1" dirty="0">
                <a:solidFill>
                  <a:srgbClr val="937201"/>
                </a:solidFill>
              </a:rPr>
              <a:t>DUST INPUTS</a:t>
            </a:r>
          </a:p>
        </p:txBody>
      </p:sp>
      <p:sp>
        <p:nvSpPr>
          <p:cNvPr id="21" name="ZoneTexte 20">
            <a:extLst>
              <a:ext uri="{FF2B5EF4-FFF2-40B4-BE49-F238E27FC236}">
                <a16:creationId xmlns:a16="http://schemas.microsoft.com/office/drawing/2014/main" id="{681814A3-461D-AF9B-61D4-CFD04E8CC9A1}"/>
              </a:ext>
            </a:extLst>
          </p:cNvPr>
          <p:cNvSpPr txBox="1"/>
          <p:nvPr/>
        </p:nvSpPr>
        <p:spPr>
          <a:xfrm>
            <a:off x="6689039" y="3992865"/>
            <a:ext cx="1108268" cy="553806"/>
          </a:xfrm>
          <a:prstGeom prst="rect">
            <a:avLst/>
          </a:prstGeom>
          <a:noFill/>
        </p:spPr>
        <p:txBody>
          <a:bodyPr wrap="square" rtlCol="0">
            <a:spAutoFit/>
          </a:bodyPr>
          <a:lstStyle/>
          <a:p>
            <a:pPr algn="ctr">
              <a:lnSpc>
                <a:spcPct val="150000"/>
              </a:lnSpc>
            </a:pPr>
            <a:r>
              <a:rPr lang="fr-FR" sz="1050" b="1" dirty="0">
                <a:solidFill>
                  <a:schemeClr val="accent3">
                    <a:lumMod val="75000"/>
                  </a:schemeClr>
                </a:solidFill>
              </a:rPr>
              <a:t>PRIMARY PRODUCTIVITY</a:t>
            </a:r>
          </a:p>
        </p:txBody>
      </p:sp>
      <p:sp>
        <p:nvSpPr>
          <p:cNvPr id="22" name="ZoneTexte 21">
            <a:extLst>
              <a:ext uri="{FF2B5EF4-FFF2-40B4-BE49-F238E27FC236}">
                <a16:creationId xmlns:a16="http://schemas.microsoft.com/office/drawing/2014/main" id="{7F07D030-3663-27D4-2CC4-623AE4F312B7}"/>
              </a:ext>
            </a:extLst>
          </p:cNvPr>
          <p:cNvSpPr txBox="1"/>
          <p:nvPr/>
        </p:nvSpPr>
        <p:spPr>
          <a:xfrm>
            <a:off x="6680181" y="4779434"/>
            <a:ext cx="1108268" cy="707310"/>
          </a:xfrm>
          <a:prstGeom prst="rect">
            <a:avLst/>
          </a:prstGeom>
          <a:noFill/>
        </p:spPr>
        <p:txBody>
          <a:bodyPr wrap="square" rtlCol="0">
            <a:spAutoFit/>
          </a:bodyPr>
          <a:lstStyle/>
          <a:p>
            <a:pPr algn="ctr">
              <a:lnSpc>
                <a:spcPct val="130000"/>
              </a:lnSpc>
            </a:pPr>
            <a:r>
              <a:rPr lang="fr-FR" sz="1050" b="1" dirty="0">
                <a:solidFill>
                  <a:srgbClr val="620A11"/>
                </a:solidFill>
              </a:rPr>
              <a:t>CONVECTIVE MIXING INTENSITY</a:t>
            </a:r>
          </a:p>
        </p:txBody>
      </p:sp>
      <p:sp>
        <p:nvSpPr>
          <p:cNvPr id="23" name="ZoneTexte 22">
            <a:extLst>
              <a:ext uri="{FF2B5EF4-FFF2-40B4-BE49-F238E27FC236}">
                <a16:creationId xmlns:a16="http://schemas.microsoft.com/office/drawing/2014/main" id="{D67AD184-09A5-0DC6-CDEF-66AE62B209E1}"/>
              </a:ext>
            </a:extLst>
          </p:cNvPr>
          <p:cNvSpPr txBox="1"/>
          <p:nvPr/>
        </p:nvSpPr>
        <p:spPr>
          <a:xfrm>
            <a:off x="6680181" y="5675788"/>
            <a:ext cx="1108268" cy="497252"/>
          </a:xfrm>
          <a:prstGeom prst="rect">
            <a:avLst/>
          </a:prstGeom>
          <a:noFill/>
        </p:spPr>
        <p:txBody>
          <a:bodyPr wrap="square" rtlCol="0">
            <a:spAutoFit/>
          </a:bodyPr>
          <a:lstStyle/>
          <a:p>
            <a:pPr algn="ctr">
              <a:lnSpc>
                <a:spcPct val="130000"/>
              </a:lnSpc>
            </a:pPr>
            <a:r>
              <a:rPr lang="fr-FR" sz="1050" b="1" dirty="0">
                <a:solidFill>
                  <a:srgbClr val="0070C0"/>
                </a:solidFill>
              </a:rPr>
              <a:t>UPWELLING</a:t>
            </a:r>
          </a:p>
          <a:p>
            <a:pPr algn="ctr">
              <a:lnSpc>
                <a:spcPct val="130000"/>
              </a:lnSpc>
            </a:pPr>
            <a:r>
              <a:rPr lang="fr-FR" sz="1050" b="1" dirty="0">
                <a:solidFill>
                  <a:srgbClr val="0070C0"/>
                </a:solidFill>
              </a:rPr>
              <a:t>INTENSITY</a:t>
            </a:r>
          </a:p>
        </p:txBody>
      </p:sp>
      <p:sp>
        <p:nvSpPr>
          <p:cNvPr id="24" name="Triangle 23">
            <a:extLst>
              <a:ext uri="{FF2B5EF4-FFF2-40B4-BE49-F238E27FC236}">
                <a16:creationId xmlns:a16="http://schemas.microsoft.com/office/drawing/2014/main" id="{CBC3F0CE-FF5C-5400-C63B-7F38188F53BC}"/>
              </a:ext>
            </a:extLst>
          </p:cNvPr>
          <p:cNvSpPr/>
          <p:nvPr/>
        </p:nvSpPr>
        <p:spPr>
          <a:xfrm rot="10800000">
            <a:off x="7769029" y="1360070"/>
            <a:ext cx="106878" cy="589313"/>
          </a:xfrm>
          <a:prstGeom prst="triangle">
            <a:avLst/>
          </a:prstGeom>
          <a:solidFill>
            <a:srgbClr val="7A7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04E0DA0C-0CDA-D2FB-474D-B629116442D1}"/>
              </a:ext>
            </a:extLst>
          </p:cNvPr>
          <p:cNvSpPr txBox="1"/>
          <p:nvPr/>
        </p:nvSpPr>
        <p:spPr>
          <a:xfrm>
            <a:off x="6523514" y="1256636"/>
            <a:ext cx="1229262" cy="796180"/>
          </a:xfrm>
          <a:prstGeom prst="rect">
            <a:avLst/>
          </a:prstGeom>
          <a:noFill/>
        </p:spPr>
        <p:txBody>
          <a:bodyPr wrap="square" rtlCol="0">
            <a:spAutoFit/>
          </a:bodyPr>
          <a:lstStyle/>
          <a:p>
            <a:pPr algn="ctr">
              <a:lnSpc>
                <a:spcPct val="150000"/>
              </a:lnSpc>
            </a:pPr>
            <a:r>
              <a:rPr lang="fr-FR" sz="1050" b="1" dirty="0">
                <a:solidFill>
                  <a:srgbClr val="7A7494"/>
                </a:solidFill>
              </a:rPr>
              <a:t>INDIAN SUMMER MONSOON INTENSITY</a:t>
            </a:r>
          </a:p>
        </p:txBody>
      </p:sp>
      <p:sp>
        <p:nvSpPr>
          <p:cNvPr id="27" name="ZoneTexte 26">
            <a:extLst>
              <a:ext uri="{FF2B5EF4-FFF2-40B4-BE49-F238E27FC236}">
                <a16:creationId xmlns:a16="http://schemas.microsoft.com/office/drawing/2014/main" id="{D034BBC6-CCF6-AEAD-D969-A451CE4AAF75}"/>
              </a:ext>
            </a:extLst>
          </p:cNvPr>
          <p:cNvSpPr txBox="1"/>
          <p:nvPr/>
        </p:nvSpPr>
        <p:spPr>
          <a:xfrm>
            <a:off x="7839967" y="1263408"/>
            <a:ext cx="388417" cy="769441"/>
          </a:xfrm>
          <a:prstGeom prst="rect">
            <a:avLst/>
          </a:prstGeom>
          <a:noFill/>
        </p:spPr>
        <p:txBody>
          <a:bodyPr wrap="square" rtlCol="0">
            <a:spAutoFit/>
          </a:bodyPr>
          <a:lstStyle/>
          <a:p>
            <a:r>
              <a:rPr lang="fr-FR" sz="1100" b="1" dirty="0">
                <a:solidFill>
                  <a:srgbClr val="7A7494"/>
                </a:solidFill>
              </a:rPr>
              <a:t>+ </a:t>
            </a:r>
          </a:p>
          <a:p>
            <a:endParaRPr lang="fr-FR" sz="1100" b="1" dirty="0">
              <a:solidFill>
                <a:srgbClr val="7A7494"/>
              </a:solidFill>
            </a:endParaRPr>
          </a:p>
          <a:p>
            <a:endParaRPr lang="fr-FR" sz="1100" b="1" dirty="0">
              <a:solidFill>
                <a:srgbClr val="7A7494"/>
              </a:solidFill>
            </a:endParaRPr>
          </a:p>
          <a:p>
            <a:r>
              <a:rPr lang="fr-FR" sz="1100" b="1" dirty="0">
                <a:solidFill>
                  <a:srgbClr val="7A7494"/>
                </a:solidFill>
              </a:rPr>
              <a:t>-</a:t>
            </a:r>
          </a:p>
        </p:txBody>
      </p:sp>
      <p:pic>
        <p:nvPicPr>
          <p:cNvPr id="31" name="Image 30" descr="Une image contenant texte, capture d’écran, Système d’exploitation, carte&#10;&#10;Description générée automatiquement">
            <a:extLst>
              <a:ext uri="{FF2B5EF4-FFF2-40B4-BE49-F238E27FC236}">
                <a16:creationId xmlns:a16="http://schemas.microsoft.com/office/drawing/2014/main" id="{A0D4760C-2858-B8AF-7308-94ECE5492797}"/>
              </a:ext>
            </a:extLst>
          </p:cNvPr>
          <p:cNvPicPr>
            <a:picLocks noChangeAspect="1"/>
          </p:cNvPicPr>
          <p:nvPr/>
        </p:nvPicPr>
        <p:blipFill>
          <a:blip r:embed="rId4"/>
          <a:stretch>
            <a:fillRect/>
          </a:stretch>
        </p:blipFill>
        <p:spPr>
          <a:xfrm>
            <a:off x="83507" y="547149"/>
            <a:ext cx="6475177" cy="3656808"/>
          </a:xfrm>
          <a:prstGeom prst="rect">
            <a:avLst/>
          </a:prstGeom>
        </p:spPr>
      </p:pic>
      <p:sp>
        <p:nvSpPr>
          <p:cNvPr id="32" name="ZoneTexte 31">
            <a:extLst>
              <a:ext uri="{FF2B5EF4-FFF2-40B4-BE49-F238E27FC236}">
                <a16:creationId xmlns:a16="http://schemas.microsoft.com/office/drawing/2014/main" id="{1119A8E8-C2A5-E25F-CB71-BD20821D557C}"/>
              </a:ext>
            </a:extLst>
          </p:cNvPr>
          <p:cNvSpPr txBox="1"/>
          <p:nvPr/>
        </p:nvSpPr>
        <p:spPr>
          <a:xfrm>
            <a:off x="1149356" y="4674313"/>
            <a:ext cx="4343400" cy="1147045"/>
          </a:xfrm>
          <a:prstGeom prst="rect">
            <a:avLst/>
          </a:prstGeom>
          <a:noFill/>
        </p:spPr>
        <p:txBody>
          <a:bodyPr wrap="square" rtlCol="0">
            <a:spAutoFit/>
          </a:bodyPr>
          <a:lstStyle/>
          <a:p>
            <a:pPr algn="ctr">
              <a:lnSpc>
                <a:spcPct val="150000"/>
              </a:lnSpc>
            </a:pPr>
            <a:r>
              <a:rPr lang="fr-FR" sz="2400" i="1" dirty="0"/>
              <a:t>Come </a:t>
            </a:r>
            <a:r>
              <a:rPr lang="fr-FR" sz="2400" i="1" dirty="0" err="1"/>
              <a:t>see</a:t>
            </a:r>
            <a:r>
              <a:rPr lang="fr-FR" sz="2400" i="1" dirty="0"/>
              <a:t> me to </a:t>
            </a:r>
            <a:r>
              <a:rPr lang="fr-FR" sz="2400" i="1" dirty="0" err="1"/>
              <a:t>discuss</a:t>
            </a:r>
            <a:r>
              <a:rPr lang="fr-FR" sz="2400" i="1" dirty="0"/>
              <a:t> about </a:t>
            </a:r>
            <a:r>
              <a:rPr lang="fr-FR" sz="2400" i="1" dirty="0" err="1"/>
              <a:t>this</a:t>
            </a:r>
            <a:r>
              <a:rPr lang="fr-FR" sz="2400" i="1" dirty="0"/>
              <a:t> </a:t>
            </a:r>
            <a:r>
              <a:rPr lang="fr-FR" sz="2400" i="1" dirty="0" err="1"/>
              <a:t>overwhelming</a:t>
            </a:r>
            <a:r>
              <a:rPr lang="fr-FR" sz="2400" i="1" dirty="0"/>
              <a:t> figure !</a:t>
            </a:r>
          </a:p>
        </p:txBody>
      </p:sp>
    </p:spTree>
    <p:extLst>
      <p:ext uri="{BB962C8B-B14F-4D97-AF65-F5344CB8AC3E}">
        <p14:creationId xmlns:p14="http://schemas.microsoft.com/office/powerpoint/2010/main" val="1689985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874E73F-3748-854A-93FB-3D91DE07A4DF}"/>
              </a:ext>
            </a:extLst>
          </p:cNvPr>
          <p:cNvPicPr>
            <a:picLocks noChangeAspect="1"/>
          </p:cNvPicPr>
          <p:nvPr/>
        </p:nvPicPr>
        <p:blipFill rotWithShape="1">
          <a:blip r:embed="rId3"/>
          <a:srcRect l="3534" b="53423"/>
          <a:stretch/>
        </p:blipFill>
        <p:spPr>
          <a:xfrm>
            <a:off x="6081893" y="1131294"/>
            <a:ext cx="5951436" cy="3352451"/>
          </a:xfrm>
          <a:prstGeom prst="rect">
            <a:avLst/>
          </a:prstGeom>
        </p:spPr>
      </p:pic>
      <p:sp>
        <p:nvSpPr>
          <p:cNvPr id="6" name="Rectangle 5">
            <a:extLst>
              <a:ext uri="{FF2B5EF4-FFF2-40B4-BE49-F238E27FC236}">
                <a16:creationId xmlns:a16="http://schemas.microsoft.com/office/drawing/2014/main" id="{495FA4E8-9DBE-EA43-87B8-DD761DE6366D}"/>
              </a:ext>
            </a:extLst>
          </p:cNvPr>
          <p:cNvSpPr/>
          <p:nvPr/>
        </p:nvSpPr>
        <p:spPr>
          <a:xfrm>
            <a:off x="9659384" y="2310657"/>
            <a:ext cx="713991" cy="5908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514E88A2-E318-6940-B1C8-9E87F67885E7}"/>
              </a:ext>
            </a:extLst>
          </p:cNvPr>
          <p:cNvSpPr txBox="1"/>
          <p:nvPr/>
        </p:nvSpPr>
        <p:spPr>
          <a:xfrm>
            <a:off x="5911740" y="4552903"/>
            <a:ext cx="6291743" cy="369332"/>
          </a:xfrm>
          <a:prstGeom prst="rect">
            <a:avLst/>
          </a:prstGeom>
          <a:noFill/>
        </p:spPr>
        <p:txBody>
          <a:bodyPr wrap="square" rtlCol="0">
            <a:spAutoFit/>
          </a:bodyPr>
          <a:lstStyle/>
          <a:p>
            <a:pPr algn="ctr"/>
            <a:r>
              <a:rPr lang="fr-FR" sz="1800" b="1" dirty="0">
                <a:latin typeface="Avenir Book" panose="02000503020000020003" pitchFamily="2" charset="0"/>
              </a:rPr>
              <a:t>Modern global </a:t>
            </a:r>
            <a:r>
              <a:rPr lang="fr-FR" sz="1800" b="1" dirty="0" err="1">
                <a:latin typeface="Avenir Book" panose="02000503020000020003" pitchFamily="2" charset="0"/>
              </a:rPr>
              <a:t>dust</a:t>
            </a:r>
            <a:r>
              <a:rPr lang="fr-FR" sz="1800" b="1" dirty="0">
                <a:latin typeface="Avenir Book" panose="02000503020000020003" pitchFamily="2" charset="0"/>
              </a:rPr>
              <a:t> flux (g/m</a:t>
            </a:r>
            <a:r>
              <a:rPr lang="fr-FR" sz="1800" b="1" baseline="30000" dirty="0">
                <a:latin typeface="Avenir Book" panose="02000503020000020003" pitchFamily="2" charset="0"/>
              </a:rPr>
              <a:t>2</a:t>
            </a:r>
            <a:r>
              <a:rPr lang="fr-FR" sz="1800" b="1" dirty="0">
                <a:latin typeface="Avenir Book" panose="02000503020000020003" pitchFamily="2" charset="0"/>
              </a:rPr>
              <a:t>/</a:t>
            </a:r>
            <a:r>
              <a:rPr lang="fr-FR" sz="1800" b="1" dirty="0" err="1">
                <a:latin typeface="Avenir Book" panose="02000503020000020003" pitchFamily="2" charset="0"/>
              </a:rPr>
              <a:t>yr</a:t>
            </a:r>
            <a:r>
              <a:rPr lang="fr-FR" sz="1800" b="1" dirty="0">
                <a:latin typeface="Avenir Book" panose="02000503020000020003" pitchFamily="2" charset="0"/>
              </a:rPr>
              <a:t>) </a:t>
            </a:r>
            <a:r>
              <a:rPr lang="fr-FR" sz="1600" dirty="0">
                <a:latin typeface="Avenir Book" panose="02000503020000020003" pitchFamily="2" charset="0"/>
              </a:rPr>
              <a:t>(</a:t>
            </a:r>
            <a:r>
              <a:rPr lang="fr-FR" sz="1600" dirty="0" err="1">
                <a:latin typeface="Avenir Book" panose="02000503020000020003" pitchFamily="2" charset="0"/>
              </a:rPr>
              <a:t>Muhs</a:t>
            </a:r>
            <a:r>
              <a:rPr lang="fr-FR" sz="1600" dirty="0">
                <a:latin typeface="Avenir Book" panose="02000503020000020003" pitchFamily="2" charset="0"/>
              </a:rPr>
              <a:t>, 2013)</a:t>
            </a:r>
            <a:r>
              <a:rPr lang="fr-FR" sz="1600" b="1" dirty="0">
                <a:latin typeface="Avenir Book" panose="02000503020000020003" pitchFamily="2" charset="0"/>
              </a:rPr>
              <a:t> </a:t>
            </a:r>
            <a:endParaRPr lang="fr-FR" sz="1800" b="1" dirty="0">
              <a:latin typeface="Avenir Book" panose="02000503020000020003" pitchFamily="2" charset="0"/>
            </a:endParaRPr>
          </a:p>
        </p:txBody>
      </p:sp>
      <p:sp>
        <p:nvSpPr>
          <p:cNvPr id="2" name="Rectangle 1">
            <a:extLst>
              <a:ext uri="{FF2B5EF4-FFF2-40B4-BE49-F238E27FC236}">
                <a16:creationId xmlns:a16="http://schemas.microsoft.com/office/drawing/2014/main" id="{A0E56CD1-A8FA-95EA-95D9-C26E95562113}"/>
              </a:ext>
            </a:extLst>
          </p:cNvPr>
          <p:cNvSpPr/>
          <p:nvPr/>
        </p:nvSpPr>
        <p:spPr>
          <a:xfrm>
            <a:off x="-196722" y="-60447"/>
            <a:ext cx="8219058"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Context</a:t>
            </a:r>
            <a:r>
              <a:rPr lang="fr-FR" sz="2400" dirty="0">
                <a:latin typeface="Avenir Book" panose="02000503020000020003" pitchFamily="2" charset="0"/>
              </a:rPr>
              <a:t>: the </a:t>
            </a:r>
            <a:r>
              <a:rPr lang="fr-FR" sz="2400" dirty="0" err="1">
                <a:latin typeface="Avenir Book" panose="02000503020000020003" pitchFamily="2" charset="0"/>
              </a:rPr>
              <a:t>Arabian</a:t>
            </a:r>
            <a:r>
              <a:rPr lang="fr-FR" sz="2400" dirty="0">
                <a:latin typeface="Avenir Book" panose="02000503020000020003" pitchFamily="2" charset="0"/>
              </a:rPr>
              <a:t> </a:t>
            </a:r>
            <a:r>
              <a:rPr lang="fr-FR" sz="2400" dirty="0" err="1">
                <a:latin typeface="Avenir Book" panose="02000503020000020003" pitchFamily="2" charset="0"/>
              </a:rPr>
              <a:t>Sea</a:t>
            </a:r>
            <a:r>
              <a:rPr lang="fr-FR" sz="2400" dirty="0">
                <a:latin typeface="Avenir Book" panose="02000503020000020003" pitchFamily="2" charset="0"/>
              </a:rPr>
              <a:t> </a:t>
            </a:r>
            <a:endParaRPr lang="fr-FR" sz="2400" i="1" dirty="0">
              <a:latin typeface="Avenir Book" panose="02000503020000020003" pitchFamily="2" charset="0"/>
            </a:endParaRPr>
          </a:p>
        </p:txBody>
      </p:sp>
      <p:cxnSp>
        <p:nvCxnSpPr>
          <p:cNvPr id="4" name="Connecteur droit 3">
            <a:extLst>
              <a:ext uri="{FF2B5EF4-FFF2-40B4-BE49-F238E27FC236}">
                <a16:creationId xmlns:a16="http://schemas.microsoft.com/office/drawing/2014/main" id="{D460D877-4928-90D1-33A3-82C4CA76E487}"/>
              </a:ext>
            </a:extLst>
          </p:cNvPr>
          <p:cNvCxnSpPr>
            <a:cxnSpLocks/>
            <a:endCxn id="2" idx="2"/>
          </p:cNvCxnSpPr>
          <p:nvPr/>
        </p:nvCxnSpPr>
        <p:spPr>
          <a:xfrm flipV="1">
            <a:off x="238540" y="537987"/>
            <a:ext cx="3674267" cy="51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carte, capture d’écran, texte&#10;&#10;Description générée automatiquement">
            <a:extLst>
              <a:ext uri="{FF2B5EF4-FFF2-40B4-BE49-F238E27FC236}">
                <a16:creationId xmlns:a16="http://schemas.microsoft.com/office/drawing/2014/main" id="{6902085E-9B47-F562-3FA8-A50037E68963}"/>
              </a:ext>
            </a:extLst>
          </p:cNvPr>
          <p:cNvPicPr>
            <a:picLocks noChangeAspect="1"/>
          </p:cNvPicPr>
          <p:nvPr/>
        </p:nvPicPr>
        <p:blipFill rotWithShape="1">
          <a:blip r:embed="rId4"/>
          <a:srcRect b="20009"/>
          <a:stretch/>
        </p:blipFill>
        <p:spPr>
          <a:xfrm>
            <a:off x="158670" y="1251052"/>
            <a:ext cx="5696364" cy="2900076"/>
          </a:xfrm>
          <a:prstGeom prst="rect">
            <a:avLst/>
          </a:prstGeom>
        </p:spPr>
      </p:pic>
      <p:pic>
        <p:nvPicPr>
          <p:cNvPr id="7" name="Image 6" descr="Une image contenant carte, capture d’écran, texte&#10;&#10;Description générée automatiquement">
            <a:extLst>
              <a:ext uri="{FF2B5EF4-FFF2-40B4-BE49-F238E27FC236}">
                <a16:creationId xmlns:a16="http://schemas.microsoft.com/office/drawing/2014/main" id="{CDE0CB9F-23B2-A719-FD97-AAB5A2B40ED2}"/>
              </a:ext>
            </a:extLst>
          </p:cNvPr>
          <p:cNvPicPr>
            <a:picLocks noChangeAspect="1"/>
          </p:cNvPicPr>
          <p:nvPr/>
        </p:nvPicPr>
        <p:blipFill rotWithShape="1">
          <a:blip r:embed="rId4"/>
          <a:srcRect l="6042" t="82882" r="8606" b="-1"/>
          <a:stretch/>
        </p:blipFill>
        <p:spPr>
          <a:xfrm>
            <a:off x="474002" y="4232229"/>
            <a:ext cx="5065699" cy="503032"/>
          </a:xfrm>
          <a:prstGeom prst="rect">
            <a:avLst/>
          </a:prstGeom>
        </p:spPr>
      </p:pic>
      <p:sp>
        <p:nvSpPr>
          <p:cNvPr id="11" name="ZoneTexte 10">
            <a:extLst>
              <a:ext uri="{FF2B5EF4-FFF2-40B4-BE49-F238E27FC236}">
                <a16:creationId xmlns:a16="http://schemas.microsoft.com/office/drawing/2014/main" id="{49CBB509-4913-BF61-3A35-C91905EA25F4}"/>
              </a:ext>
            </a:extLst>
          </p:cNvPr>
          <p:cNvSpPr txBox="1"/>
          <p:nvPr/>
        </p:nvSpPr>
        <p:spPr>
          <a:xfrm>
            <a:off x="970084" y="5325591"/>
            <a:ext cx="10251831" cy="1147045"/>
          </a:xfrm>
          <a:prstGeom prst="rect">
            <a:avLst/>
          </a:prstGeom>
          <a:noFill/>
        </p:spPr>
        <p:txBody>
          <a:bodyPr wrap="square" rtlCol="0">
            <a:spAutoFit/>
          </a:bodyPr>
          <a:lstStyle/>
          <a:p>
            <a:pPr marL="342900" indent="-342900">
              <a:lnSpc>
                <a:spcPct val="150000"/>
              </a:lnSpc>
              <a:buFont typeface="Wingdings" pitchFamily="2" charset="2"/>
              <a:buChar char="à"/>
            </a:pPr>
            <a:r>
              <a:rPr lang="fr-FR" sz="2400" dirty="0"/>
              <a:t>One of the </a:t>
            </a:r>
            <a:r>
              <a:rPr lang="fr-FR" sz="2400" dirty="0" err="1"/>
              <a:t>most</a:t>
            </a:r>
            <a:r>
              <a:rPr lang="fr-FR" sz="2400" dirty="0"/>
              <a:t> productive and </a:t>
            </a:r>
            <a:r>
              <a:rPr lang="fr-FR" sz="2400" dirty="0" err="1"/>
              <a:t>dusty</a:t>
            </a:r>
            <a:r>
              <a:rPr lang="fr-FR" sz="2400" dirty="0"/>
              <a:t> marine </a:t>
            </a:r>
            <a:r>
              <a:rPr lang="fr-FR" sz="2400" dirty="0" err="1"/>
              <a:t>region</a:t>
            </a:r>
            <a:r>
              <a:rPr lang="fr-FR" sz="2400" dirty="0"/>
              <a:t> of the modern world.</a:t>
            </a:r>
          </a:p>
          <a:p>
            <a:pPr marL="342900" indent="-342900">
              <a:lnSpc>
                <a:spcPct val="150000"/>
              </a:lnSpc>
              <a:buFont typeface="Wingdings" pitchFamily="2" charset="2"/>
              <a:buChar char="à"/>
            </a:pPr>
            <a:r>
              <a:rPr lang="fr-FR" sz="2400" dirty="0"/>
              <a:t>Implications in the long </a:t>
            </a:r>
            <a:r>
              <a:rPr lang="fr-FR" sz="2400" dirty="0" err="1"/>
              <a:t>term</a:t>
            </a:r>
            <a:r>
              <a:rPr lang="fr-FR" sz="2400" dirty="0"/>
              <a:t> carbone </a:t>
            </a:r>
            <a:r>
              <a:rPr lang="fr-FR" sz="2400" dirty="0" err="1"/>
              <a:t>storage</a:t>
            </a:r>
            <a:r>
              <a:rPr lang="fr-FR" sz="2400" dirty="0"/>
              <a:t> </a:t>
            </a:r>
            <a:r>
              <a:rPr lang="fr-FR" sz="2400" dirty="0" err="1"/>
              <a:t>through</a:t>
            </a:r>
            <a:r>
              <a:rPr lang="fr-FR" sz="2400" dirty="0"/>
              <a:t> </a:t>
            </a:r>
            <a:r>
              <a:rPr lang="fr-FR" sz="2400" dirty="0" err="1"/>
              <a:t>primary</a:t>
            </a:r>
            <a:r>
              <a:rPr lang="fr-FR" sz="2400" dirty="0"/>
              <a:t> </a:t>
            </a:r>
            <a:r>
              <a:rPr lang="fr-FR" sz="2400" dirty="0" err="1"/>
              <a:t>productivity</a:t>
            </a:r>
            <a:endParaRPr lang="fr-FR" sz="2400" dirty="0"/>
          </a:p>
        </p:txBody>
      </p:sp>
      <p:sp>
        <p:nvSpPr>
          <p:cNvPr id="12" name="Rectangle 11">
            <a:extLst>
              <a:ext uri="{FF2B5EF4-FFF2-40B4-BE49-F238E27FC236}">
                <a16:creationId xmlns:a16="http://schemas.microsoft.com/office/drawing/2014/main" id="{7BD30E9C-F714-EB84-05DE-5D54E61816EE}"/>
              </a:ext>
            </a:extLst>
          </p:cNvPr>
          <p:cNvSpPr/>
          <p:nvPr/>
        </p:nvSpPr>
        <p:spPr>
          <a:xfrm>
            <a:off x="3579156" y="2186263"/>
            <a:ext cx="713991" cy="5908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89135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 coins arrondis 44">
            <a:extLst>
              <a:ext uri="{FF2B5EF4-FFF2-40B4-BE49-F238E27FC236}">
                <a16:creationId xmlns:a16="http://schemas.microsoft.com/office/drawing/2014/main" id="{31F63CD6-DA94-1446-9C37-7B2BBC1502CD}"/>
              </a:ext>
            </a:extLst>
          </p:cNvPr>
          <p:cNvSpPr/>
          <p:nvPr/>
        </p:nvSpPr>
        <p:spPr>
          <a:xfrm>
            <a:off x="4647074" y="5520922"/>
            <a:ext cx="4486049" cy="540751"/>
          </a:xfrm>
          <a:prstGeom prst="roundRect">
            <a:avLst>
              <a:gd name="adj" fmla="val 29675"/>
            </a:avLst>
          </a:prstGeom>
          <a:solidFill>
            <a:schemeClr val="accent3">
              <a:alpha val="2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2">
            <a:extLst>
              <a:ext uri="{FF2B5EF4-FFF2-40B4-BE49-F238E27FC236}">
                <a16:creationId xmlns:a16="http://schemas.microsoft.com/office/drawing/2014/main" id="{42031669-0834-1E4A-9188-046579C3C207}"/>
              </a:ext>
            </a:extLst>
          </p:cNvPr>
          <p:cNvSpPr>
            <a:spLocks noChangeArrowheads="1"/>
          </p:cNvSpPr>
          <p:nvPr/>
        </p:nvSpPr>
        <p:spPr bwMode="auto">
          <a:xfrm>
            <a:off x="2707342" y="2441794"/>
            <a:ext cx="175599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7" name="图片 2">
            <a:extLst>
              <a:ext uri="{FF2B5EF4-FFF2-40B4-BE49-F238E27FC236}">
                <a16:creationId xmlns:a16="http://schemas.microsoft.com/office/drawing/2014/main" id="{5FE32E53-EEC2-A242-B8BF-0C72B0CAD2BF}"/>
              </a:ext>
            </a:extLst>
          </p:cNvPr>
          <p:cNvPicPr/>
          <p:nvPr/>
        </p:nvPicPr>
        <p:blipFill rotWithShape="1">
          <a:blip r:embed="rId3">
            <a:extLst>
              <a:ext uri="{28A0092B-C50C-407E-A947-70E740481C1C}">
                <a14:useLocalDpi xmlns:a14="http://schemas.microsoft.com/office/drawing/2010/main" val="0"/>
              </a:ext>
            </a:extLst>
          </a:blip>
          <a:srcRect l="74727" t="37231" b="41577"/>
          <a:stretch/>
        </p:blipFill>
        <p:spPr bwMode="auto">
          <a:xfrm>
            <a:off x="2878677" y="667401"/>
            <a:ext cx="3249262" cy="3602076"/>
          </a:xfrm>
          <a:prstGeom prst="rect">
            <a:avLst/>
          </a:prstGeom>
          <a:noFill/>
          <a:ln>
            <a:noFill/>
          </a:ln>
        </p:spPr>
      </p:pic>
      <p:sp>
        <p:nvSpPr>
          <p:cNvPr id="32" name="Rectangle 31">
            <a:extLst>
              <a:ext uri="{FF2B5EF4-FFF2-40B4-BE49-F238E27FC236}">
                <a16:creationId xmlns:a16="http://schemas.microsoft.com/office/drawing/2014/main" id="{E892A66A-4D74-EF48-BB01-BDB8030E25E2}"/>
              </a:ext>
            </a:extLst>
          </p:cNvPr>
          <p:cNvSpPr/>
          <p:nvPr/>
        </p:nvSpPr>
        <p:spPr>
          <a:xfrm>
            <a:off x="3538989" y="4427521"/>
            <a:ext cx="2303836" cy="400110"/>
          </a:xfrm>
          <a:prstGeom prst="rect">
            <a:avLst/>
          </a:prstGeom>
        </p:spPr>
        <p:txBody>
          <a:bodyPr wrap="none">
            <a:spAutoFit/>
          </a:bodyPr>
          <a:lstStyle/>
          <a:p>
            <a:r>
              <a:rPr lang="fr-FR" sz="2000" b="1" dirty="0">
                <a:latin typeface="Avenir Book" panose="02000503020000020003" pitchFamily="2" charset="0"/>
              </a:rPr>
              <a:t>Coastal upwelling</a:t>
            </a:r>
            <a:endParaRPr lang="fr-FR" sz="2000" b="1" dirty="0"/>
          </a:p>
        </p:txBody>
      </p:sp>
      <p:cxnSp>
        <p:nvCxnSpPr>
          <p:cNvPr id="34" name="Connecteur droit avec flèche 33">
            <a:extLst>
              <a:ext uri="{FF2B5EF4-FFF2-40B4-BE49-F238E27FC236}">
                <a16:creationId xmlns:a16="http://schemas.microsoft.com/office/drawing/2014/main" id="{D2BA91F3-9895-BD40-95A4-F361D16F119D}"/>
              </a:ext>
            </a:extLst>
          </p:cNvPr>
          <p:cNvCxnSpPr>
            <a:cxnSpLocks/>
          </p:cNvCxnSpPr>
          <p:nvPr/>
        </p:nvCxnSpPr>
        <p:spPr>
          <a:xfrm>
            <a:off x="4861834" y="4937097"/>
            <a:ext cx="566410" cy="4908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BBBE3EF7-02CA-884F-B955-62D923EDE99D}"/>
              </a:ext>
            </a:extLst>
          </p:cNvPr>
          <p:cNvCxnSpPr>
            <a:cxnSpLocks/>
          </p:cNvCxnSpPr>
          <p:nvPr/>
        </p:nvCxnSpPr>
        <p:spPr>
          <a:xfrm flipH="1">
            <a:off x="8282030" y="4953426"/>
            <a:ext cx="532826" cy="4686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图片 2">
            <a:extLst>
              <a:ext uri="{FF2B5EF4-FFF2-40B4-BE49-F238E27FC236}">
                <a16:creationId xmlns:a16="http://schemas.microsoft.com/office/drawing/2014/main" id="{1E515A4B-EBB6-7D4F-B8C7-E733BDAF2BD8}"/>
              </a:ext>
            </a:extLst>
          </p:cNvPr>
          <p:cNvPicPr/>
          <p:nvPr/>
        </p:nvPicPr>
        <p:blipFill rotWithShape="1">
          <a:blip r:embed="rId3">
            <a:extLst>
              <a:ext uri="{28A0092B-C50C-407E-A947-70E740481C1C}">
                <a14:useLocalDpi xmlns:a14="http://schemas.microsoft.com/office/drawing/2010/main" val="0"/>
              </a:ext>
            </a:extLst>
          </a:blip>
          <a:srcRect l="25551" t="78658" r="49820"/>
          <a:stretch/>
        </p:blipFill>
        <p:spPr bwMode="auto">
          <a:xfrm>
            <a:off x="7508492" y="718690"/>
            <a:ext cx="3249261" cy="3602076"/>
          </a:xfrm>
          <a:prstGeom prst="rect">
            <a:avLst/>
          </a:prstGeom>
          <a:noFill/>
          <a:ln>
            <a:noFill/>
          </a:ln>
        </p:spPr>
      </p:pic>
      <p:sp>
        <p:nvSpPr>
          <p:cNvPr id="41" name="Rectangle 40">
            <a:extLst>
              <a:ext uri="{FF2B5EF4-FFF2-40B4-BE49-F238E27FC236}">
                <a16:creationId xmlns:a16="http://schemas.microsoft.com/office/drawing/2014/main" id="{82139A8E-EA40-7740-A945-5AFE5AA70C86}"/>
              </a:ext>
            </a:extLst>
          </p:cNvPr>
          <p:cNvSpPr/>
          <p:nvPr/>
        </p:nvSpPr>
        <p:spPr>
          <a:xfrm>
            <a:off x="8200384" y="4427521"/>
            <a:ext cx="2379177" cy="400110"/>
          </a:xfrm>
          <a:prstGeom prst="rect">
            <a:avLst/>
          </a:prstGeom>
        </p:spPr>
        <p:txBody>
          <a:bodyPr wrap="none">
            <a:spAutoFit/>
          </a:bodyPr>
          <a:lstStyle/>
          <a:p>
            <a:r>
              <a:rPr lang="fr-FR" sz="2000" b="1" dirty="0">
                <a:latin typeface="Avenir Book" panose="02000503020000020003" pitchFamily="2" charset="0"/>
              </a:rPr>
              <a:t>Convective </a:t>
            </a:r>
            <a:r>
              <a:rPr lang="fr-FR" sz="2000" b="1" dirty="0" err="1">
                <a:latin typeface="Avenir Book" panose="02000503020000020003" pitchFamily="2" charset="0"/>
              </a:rPr>
              <a:t>mixing</a:t>
            </a:r>
            <a:endParaRPr lang="fr-FR" sz="2000" b="1" dirty="0"/>
          </a:p>
        </p:txBody>
      </p:sp>
      <p:sp>
        <p:nvSpPr>
          <p:cNvPr id="57" name="ZoneTexte 56">
            <a:extLst>
              <a:ext uri="{FF2B5EF4-FFF2-40B4-BE49-F238E27FC236}">
                <a16:creationId xmlns:a16="http://schemas.microsoft.com/office/drawing/2014/main" id="{EA29BD72-77B6-864C-B776-DD768A3888B1}"/>
              </a:ext>
            </a:extLst>
          </p:cNvPr>
          <p:cNvSpPr txBox="1"/>
          <p:nvPr/>
        </p:nvSpPr>
        <p:spPr>
          <a:xfrm>
            <a:off x="1568464" y="1945965"/>
            <a:ext cx="1306656" cy="584775"/>
          </a:xfrm>
          <a:prstGeom prst="rect">
            <a:avLst/>
          </a:prstGeom>
          <a:noFill/>
        </p:spPr>
        <p:txBody>
          <a:bodyPr wrap="square" rtlCol="0">
            <a:spAutoFit/>
          </a:bodyPr>
          <a:lstStyle/>
          <a:p>
            <a:pPr algn="ctr"/>
            <a:r>
              <a:rPr lang="fr-FR" b="1" dirty="0">
                <a:solidFill>
                  <a:schemeClr val="accent2"/>
                </a:solidFill>
                <a:latin typeface="Avenir Book" panose="02000503020000020003" pitchFamily="2" charset="0"/>
              </a:rPr>
              <a:t>Summer</a:t>
            </a:r>
          </a:p>
          <a:p>
            <a:pPr algn="ctr"/>
            <a:r>
              <a:rPr lang="fr-FR" sz="1400" b="1" dirty="0">
                <a:solidFill>
                  <a:schemeClr val="accent2"/>
                </a:solidFill>
                <a:latin typeface="Avenir Book" panose="02000503020000020003" pitchFamily="2" charset="0"/>
              </a:rPr>
              <a:t>(JJA)</a:t>
            </a:r>
          </a:p>
        </p:txBody>
      </p:sp>
      <p:sp>
        <p:nvSpPr>
          <p:cNvPr id="58" name="ZoneTexte 57">
            <a:extLst>
              <a:ext uri="{FF2B5EF4-FFF2-40B4-BE49-F238E27FC236}">
                <a16:creationId xmlns:a16="http://schemas.microsoft.com/office/drawing/2014/main" id="{B7261886-2BA5-E44E-9FB7-6B80F4C873EB}"/>
              </a:ext>
            </a:extLst>
          </p:cNvPr>
          <p:cNvSpPr txBox="1"/>
          <p:nvPr/>
        </p:nvSpPr>
        <p:spPr>
          <a:xfrm>
            <a:off x="10711797" y="1945965"/>
            <a:ext cx="1613132" cy="584775"/>
          </a:xfrm>
          <a:prstGeom prst="rect">
            <a:avLst/>
          </a:prstGeom>
          <a:noFill/>
        </p:spPr>
        <p:txBody>
          <a:bodyPr wrap="square" rtlCol="0">
            <a:spAutoFit/>
          </a:bodyPr>
          <a:lstStyle/>
          <a:p>
            <a:pPr algn="ctr"/>
            <a:r>
              <a:rPr lang="fr-FR" b="1" dirty="0">
                <a:solidFill>
                  <a:srgbClr val="EFB301"/>
                </a:solidFill>
                <a:latin typeface="Avenir Book" panose="02000503020000020003" pitchFamily="2" charset="0"/>
              </a:rPr>
              <a:t>Winter</a:t>
            </a:r>
          </a:p>
          <a:p>
            <a:pPr algn="ctr"/>
            <a:r>
              <a:rPr lang="fr-FR" sz="1400" b="1" dirty="0">
                <a:solidFill>
                  <a:srgbClr val="EFB301"/>
                </a:solidFill>
                <a:latin typeface="Avenir Book" panose="02000503020000020003" pitchFamily="2" charset="0"/>
              </a:rPr>
              <a:t>(DJF)</a:t>
            </a:r>
          </a:p>
        </p:txBody>
      </p:sp>
      <p:sp>
        <p:nvSpPr>
          <p:cNvPr id="2" name="Rectangle 1">
            <a:extLst>
              <a:ext uri="{FF2B5EF4-FFF2-40B4-BE49-F238E27FC236}">
                <a16:creationId xmlns:a16="http://schemas.microsoft.com/office/drawing/2014/main" id="{ED346C25-B63D-D945-A84C-78CBE261607C}"/>
              </a:ext>
            </a:extLst>
          </p:cNvPr>
          <p:cNvSpPr/>
          <p:nvPr/>
        </p:nvSpPr>
        <p:spPr>
          <a:xfrm>
            <a:off x="4265832" y="4142519"/>
            <a:ext cx="821059" cy="253916"/>
          </a:xfrm>
          <a:prstGeom prst="rect">
            <a:avLst/>
          </a:prstGeom>
        </p:spPr>
        <p:txBody>
          <a:bodyPr wrap="none">
            <a:spAutoFit/>
          </a:bodyPr>
          <a:lstStyle/>
          <a:p>
            <a:r>
              <a:rPr lang="fr-FR" sz="1050" b="1" dirty="0" err="1">
                <a:solidFill>
                  <a:schemeClr val="bg2">
                    <a:lumMod val="25000"/>
                  </a:schemeClr>
                </a:solidFill>
                <a:latin typeface="Avenir Book" panose="02000503020000020003" pitchFamily="2" charset="0"/>
              </a:rPr>
              <a:t>gC</a:t>
            </a:r>
            <a:r>
              <a:rPr lang="fr-FR" sz="1050" b="1" dirty="0">
                <a:solidFill>
                  <a:schemeClr val="bg2">
                    <a:lumMod val="25000"/>
                  </a:schemeClr>
                </a:solidFill>
                <a:latin typeface="Avenir Book" panose="02000503020000020003" pitchFamily="2" charset="0"/>
              </a:rPr>
              <a:t> m</a:t>
            </a:r>
            <a:r>
              <a:rPr lang="fr-FR" sz="1050" b="1" baseline="30000" dirty="0">
                <a:solidFill>
                  <a:schemeClr val="bg2">
                    <a:lumMod val="25000"/>
                  </a:schemeClr>
                </a:solidFill>
                <a:latin typeface="Avenir Book" panose="02000503020000020003" pitchFamily="2" charset="0"/>
              </a:rPr>
              <a:t>-2</a:t>
            </a:r>
            <a:r>
              <a:rPr lang="fr-FR" sz="1050" b="1" dirty="0">
                <a:solidFill>
                  <a:schemeClr val="bg2">
                    <a:lumMod val="25000"/>
                  </a:schemeClr>
                </a:solidFill>
                <a:latin typeface="Avenir Book" panose="02000503020000020003" pitchFamily="2" charset="0"/>
              </a:rPr>
              <a:t> yr</a:t>
            </a:r>
            <a:r>
              <a:rPr lang="fr-FR" sz="1050" b="1" baseline="30000" dirty="0">
                <a:solidFill>
                  <a:schemeClr val="bg2">
                    <a:lumMod val="25000"/>
                  </a:schemeClr>
                </a:solidFill>
                <a:latin typeface="Avenir Book" panose="02000503020000020003" pitchFamily="2" charset="0"/>
              </a:rPr>
              <a:t>-1</a:t>
            </a:r>
            <a:endParaRPr lang="fr-FR" sz="1050" dirty="0">
              <a:solidFill>
                <a:schemeClr val="bg2">
                  <a:lumMod val="25000"/>
                </a:schemeClr>
              </a:solidFill>
              <a:latin typeface="Avenir Book" panose="02000503020000020003" pitchFamily="2" charset="0"/>
            </a:endParaRPr>
          </a:p>
        </p:txBody>
      </p:sp>
      <p:sp>
        <p:nvSpPr>
          <p:cNvPr id="19" name="Rectangle 18">
            <a:extLst>
              <a:ext uri="{FF2B5EF4-FFF2-40B4-BE49-F238E27FC236}">
                <a16:creationId xmlns:a16="http://schemas.microsoft.com/office/drawing/2014/main" id="{753F5246-B9E3-8844-AAC4-C0EA9E92BA32}"/>
              </a:ext>
            </a:extLst>
          </p:cNvPr>
          <p:cNvSpPr/>
          <p:nvPr/>
        </p:nvSpPr>
        <p:spPr>
          <a:xfrm>
            <a:off x="8939369" y="4125465"/>
            <a:ext cx="821059" cy="253916"/>
          </a:xfrm>
          <a:prstGeom prst="rect">
            <a:avLst/>
          </a:prstGeom>
        </p:spPr>
        <p:txBody>
          <a:bodyPr wrap="none">
            <a:spAutoFit/>
          </a:bodyPr>
          <a:lstStyle/>
          <a:p>
            <a:r>
              <a:rPr lang="fr-FR" sz="1050" b="1" dirty="0" err="1">
                <a:solidFill>
                  <a:schemeClr val="bg2">
                    <a:lumMod val="25000"/>
                  </a:schemeClr>
                </a:solidFill>
                <a:latin typeface="Avenir Book" panose="02000503020000020003" pitchFamily="2" charset="0"/>
              </a:rPr>
              <a:t>gC</a:t>
            </a:r>
            <a:r>
              <a:rPr lang="fr-FR" sz="1050" b="1" dirty="0">
                <a:solidFill>
                  <a:schemeClr val="bg2">
                    <a:lumMod val="25000"/>
                  </a:schemeClr>
                </a:solidFill>
                <a:latin typeface="Avenir Book" panose="02000503020000020003" pitchFamily="2" charset="0"/>
              </a:rPr>
              <a:t> m</a:t>
            </a:r>
            <a:r>
              <a:rPr lang="fr-FR" sz="1050" b="1" baseline="30000" dirty="0">
                <a:solidFill>
                  <a:schemeClr val="bg2">
                    <a:lumMod val="25000"/>
                  </a:schemeClr>
                </a:solidFill>
                <a:latin typeface="Avenir Book" panose="02000503020000020003" pitchFamily="2" charset="0"/>
              </a:rPr>
              <a:t>-2</a:t>
            </a:r>
            <a:r>
              <a:rPr lang="fr-FR" sz="1050" b="1" dirty="0">
                <a:solidFill>
                  <a:schemeClr val="bg2">
                    <a:lumMod val="25000"/>
                  </a:schemeClr>
                </a:solidFill>
                <a:latin typeface="Avenir Book" panose="02000503020000020003" pitchFamily="2" charset="0"/>
              </a:rPr>
              <a:t> yr</a:t>
            </a:r>
            <a:r>
              <a:rPr lang="fr-FR" sz="1050" b="1" baseline="30000" dirty="0">
                <a:solidFill>
                  <a:schemeClr val="bg2">
                    <a:lumMod val="25000"/>
                  </a:schemeClr>
                </a:solidFill>
                <a:latin typeface="Avenir Book" panose="02000503020000020003" pitchFamily="2" charset="0"/>
              </a:rPr>
              <a:t>-1</a:t>
            </a:r>
            <a:endParaRPr lang="fr-FR" sz="1050" dirty="0">
              <a:solidFill>
                <a:schemeClr val="bg2">
                  <a:lumMod val="25000"/>
                </a:schemeClr>
              </a:solidFill>
              <a:latin typeface="Avenir Book" panose="02000503020000020003" pitchFamily="2" charset="0"/>
            </a:endParaRPr>
          </a:p>
        </p:txBody>
      </p:sp>
      <p:sp>
        <p:nvSpPr>
          <p:cNvPr id="18" name="ZoneTexte 17">
            <a:extLst>
              <a:ext uri="{FF2B5EF4-FFF2-40B4-BE49-F238E27FC236}">
                <a16:creationId xmlns:a16="http://schemas.microsoft.com/office/drawing/2014/main" id="{66AE8EA1-091E-8C42-9D12-6B316E9030B8}"/>
              </a:ext>
            </a:extLst>
          </p:cNvPr>
          <p:cNvSpPr txBox="1"/>
          <p:nvPr/>
        </p:nvSpPr>
        <p:spPr>
          <a:xfrm>
            <a:off x="10782137" y="3937345"/>
            <a:ext cx="1417882" cy="276999"/>
          </a:xfrm>
          <a:prstGeom prst="rect">
            <a:avLst/>
          </a:prstGeom>
          <a:noFill/>
        </p:spPr>
        <p:txBody>
          <a:bodyPr wrap="square" rtlCol="0">
            <a:spAutoFit/>
          </a:bodyPr>
          <a:lstStyle/>
          <a:p>
            <a:pPr algn="ctr"/>
            <a:r>
              <a:rPr lang="fr-FR" sz="1200" i="1" dirty="0">
                <a:latin typeface="Avenir Book" panose="02000503020000020003" pitchFamily="2" charset="0"/>
              </a:rPr>
              <a:t>Zhou et al. 2022</a:t>
            </a:r>
          </a:p>
        </p:txBody>
      </p:sp>
      <p:sp>
        <p:nvSpPr>
          <p:cNvPr id="3" name="Rectangle 2">
            <a:extLst>
              <a:ext uri="{FF2B5EF4-FFF2-40B4-BE49-F238E27FC236}">
                <a16:creationId xmlns:a16="http://schemas.microsoft.com/office/drawing/2014/main" id="{4B68EAD1-94A1-62A0-FB1B-80CA1F18F2E3}"/>
              </a:ext>
            </a:extLst>
          </p:cNvPr>
          <p:cNvSpPr/>
          <p:nvPr/>
        </p:nvSpPr>
        <p:spPr>
          <a:xfrm>
            <a:off x="-196722" y="-60447"/>
            <a:ext cx="8219058"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Context</a:t>
            </a:r>
            <a:r>
              <a:rPr lang="fr-FR" sz="2400" dirty="0">
                <a:latin typeface="Avenir Book" panose="02000503020000020003" pitchFamily="2" charset="0"/>
              </a:rPr>
              <a:t>: the </a:t>
            </a:r>
            <a:r>
              <a:rPr lang="fr-FR" sz="2400" dirty="0" err="1">
                <a:latin typeface="Avenir Book" panose="02000503020000020003" pitchFamily="2" charset="0"/>
              </a:rPr>
              <a:t>Arabian</a:t>
            </a:r>
            <a:r>
              <a:rPr lang="fr-FR" sz="2400" dirty="0">
                <a:latin typeface="Avenir Book" panose="02000503020000020003" pitchFamily="2" charset="0"/>
              </a:rPr>
              <a:t> </a:t>
            </a:r>
            <a:r>
              <a:rPr lang="fr-FR" sz="2400" dirty="0" err="1">
                <a:latin typeface="Avenir Book" panose="02000503020000020003" pitchFamily="2" charset="0"/>
              </a:rPr>
              <a:t>Sea</a:t>
            </a:r>
            <a:r>
              <a:rPr lang="fr-FR" sz="2400" dirty="0">
                <a:latin typeface="Avenir Book" panose="02000503020000020003" pitchFamily="2" charset="0"/>
              </a:rPr>
              <a:t> </a:t>
            </a:r>
            <a:endParaRPr lang="fr-FR" sz="2400" i="1" dirty="0">
              <a:latin typeface="Avenir Book" panose="02000503020000020003" pitchFamily="2" charset="0"/>
            </a:endParaRPr>
          </a:p>
        </p:txBody>
      </p:sp>
      <p:cxnSp>
        <p:nvCxnSpPr>
          <p:cNvPr id="4" name="Connecteur droit 3">
            <a:extLst>
              <a:ext uri="{FF2B5EF4-FFF2-40B4-BE49-F238E27FC236}">
                <a16:creationId xmlns:a16="http://schemas.microsoft.com/office/drawing/2014/main" id="{EC8841D8-9A14-1DAF-23FC-83D66812C997}"/>
              </a:ext>
            </a:extLst>
          </p:cNvPr>
          <p:cNvCxnSpPr>
            <a:cxnSpLocks/>
            <a:endCxn id="3" idx="2"/>
          </p:cNvCxnSpPr>
          <p:nvPr/>
        </p:nvCxnSpPr>
        <p:spPr>
          <a:xfrm flipV="1">
            <a:off x="238540" y="537987"/>
            <a:ext cx="3674267" cy="51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6B5C77CF-84EF-6A47-2A6E-FD838EBA1579}"/>
              </a:ext>
            </a:extLst>
          </p:cNvPr>
          <p:cNvSpPr txBox="1"/>
          <p:nvPr/>
        </p:nvSpPr>
        <p:spPr>
          <a:xfrm>
            <a:off x="4015190" y="5579537"/>
            <a:ext cx="5811669" cy="400110"/>
          </a:xfrm>
          <a:prstGeom prst="rect">
            <a:avLst/>
          </a:prstGeom>
          <a:noFill/>
        </p:spPr>
        <p:txBody>
          <a:bodyPr wrap="square" rtlCol="0">
            <a:spAutoFit/>
          </a:bodyPr>
          <a:lstStyle/>
          <a:p>
            <a:pPr algn="ctr">
              <a:spcBef>
                <a:spcPts val="600"/>
              </a:spcBef>
            </a:pPr>
            <a:r>
              <a:rPr lang="fr-FR" sz="2000" b="1" dirty="0" err="1">
                <a:latin typeface="Avenir Book" panose="02000503020000020003" pitchFamily="2" charset="0"/>
              </a:rPr>
              <a:t>Nutrients</a:t>
            </a:r>
            <a:r>
              <a:rPr lang="fr-FR" sz="2000" b="1" dirty="0">
                <a:latin typeface="Avenir Book" panose="02000503020000020003" pitchFamily="2" charset="0"/>
              </a:rPr>
              <a:t> inputs</a:t>
            </a:r>
          </a:p>
        </p:txBody>
      </p:sp>
      <p:pic>
        <p:nvPicPr>
          <p:cNvPr id="5" name="Image 4">
            <a:extLst>
              <a:ext uri="{FF2B5EF4-FFF2-40B4-BE49-F238E27FC236}">
                <a16:creationId xmlns:a16="http://schemas.microsoft.com/office/drawing/2014/main" id="{3AD9E433-8E37-EF5D-39BD-C39610826607}"/>
              </a:ext>
            </a:extLst>
          </p:cNvPr>
          <p:cNvPicPr>
            <a:picLocks noChangeAspect="1"/>
          </p:cNvPicPr>
          <p:nvPr/>
        </p:nvPicPr>
        <p:blipFill rotWithShape="1">
          <a:blip r:embed="rId4"/>
          <a:srcRect l="14182" t="9950" r="15617" b="2222"/>
          <a:stretch/>
        </p:blipFill>
        <p:spPr>
          <a:xfrm>
            <a:off x="141245" y="4223307"/>
            <a:ext cx="3000966" cy="2503943"/>
          </a:xfrm>
          <a:prstGeom prst="rect">
            <a:avLst/>
          </a:prstGeom>
          <a:ln w="19050">
            <a:solidFill>
              <a:schemeClr val="tx1"/>
            </a:solidFill>
          </a:ln>
        </p:spPr>
      </p:pic>
      <p:cxnSp>
        <p:nvCxnSpPr>
          <p:cNvPr id="7" name="Connecteur droit avec flèche 6">
            <a:extLst>
              <a:ext uri="{FF2B5EF4-FFF2-40B4-BE49-F238E27FC236}">
                <a16:creationId xmlns:a16="http://schemas.microsoft.com/office/drawing/2014/main" id="{C3164DE8-47B6-9BF6-5126-593A4D5F2FCC}"/>
              </a:ext>
            </a:extLst>
          </p:cNvPr>
          <p:cNvCxnSpPr>
            <a:cxnSpLocks/>
          </p:cNvCxnSpPr>
          <p:nvPr/>
        </p:nvCxnSpPr>
        <p:spPr>
          <a:xfrm>
            <a:off x="3385624" y="5772316"/>
            <a:ext cx="101803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8E99414-DFB2-F580-D521-80289103A513}"/>
              </a:ext>
            </a:extLst>
          </p:cNvPr>
          <p:cNvSpPr/>
          <p:nvPr/>
        </p:nvSpPr>
        <p:spPr>
          <a:xfrm>
            <a:off x="3097088" y="5791297"/>
            <a:ext cx="1470387" cy="866904"/>
          </a:xfrm>
          <a:prstGeom prst="rect">
            <a:avLst/>
          </a:prstGeom>
        </p:spPr>
        <p:txBody>
          <a:bodyPr wrap="square">
            <a:spAutoFit/>
          </a:bodyPr>
          <a:lstStyle/>
          <a:p>
            <a:pPr algn="ctr">
              <a:lnSpc>
                <a:spcPct val="130000"/>
              </a:lnSpc>
            </a:pPr>
            <a:r>
              <a:rPr lang="fr-FR" sz="2000" b="1" dirty="0" err="1">
                <a:latin typeface="Avenir Book" panose="02000503020000020003" pitchFamily="2" charset="0"/>
              </a:rPr>
              <a:t>Dust</a:t>
            </a:r>
            <a:r>
              <a:rPr lang="fr-FR" sz="2000" b="1" dirty="0">
                <a:latin typeface="Avenir Book" panose="02000503020000020003" pitchFamily="2" charset="0"/>
              </a:rPr>
              <a:t> inputs ?</a:t>
            </a:r>
            <a:endParaRPr lang="fr-FR" sz="2000" b="1" dirty="0"/>
          </a:p>
        </p:txBody>
      </p:sp>
    </p:spTree>
    <p:extLst>
      <p:ext uri="{BB962C8B-B14F-4D97-AF65-F5344CB8AC3E}">
        <p14:creationId xmlns:p14="http://schemas.microsoft.com/office/powerpoint/2010/main" val="121864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04F28560-1811-EC5A-A707-B71E1A925972}"/>
              </a:ext>
            </a:extLst>
          </p:cNvPr>
          <p:cNvSpPr/>
          <p:nvPr/>
        </p:nvSpPr>
        <p:spPr>
          <a:xfrm>
            <a:off x="8088705" y="3715380"/>
            <a:ext cx="3374816" cy="2666800"/>
          </a:xfrm>
          <a:prstGeom prst="roundRect">
            <a:avLst>
              <a:gd name="adj" fmla="val 21676"/>
            </a:avLst>
          </a:prstGeom>
          <a:solidFill>
            <a:srgbClr val="B89005">
              <a:alpha val="25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lèche vers le haut 4">
            <a:extLst>
              <a:ext uri="{FF2B5EF4-FFF2-40B4-BE49-F238E27FC236}">
                <a16:creationId xmlns:a16="http://schemas.microsoft.com/office/drawing/2014/main" id="{6F998366-13EC-0C91-0F6E-4904BD121DD3}"/>
              </a:ext>
            </a:extLst>
          </p:cNvPr>
          <p:cNvSpPr/>
          <p:nvPr/>
        </p:nvSpPr>
        <p:spPr>
          <a:xfrm flipH="1">
            <a:off x="-5444070" y="3245872"/>
            <a:ext cx="59168" cy="517023"/>
          </a:xfrm>
          <a:prstGeom prst="upArrow">
            <a:avLst>
              <a:gd name="adj1" fmla="val 50000"/>
              <a:gd name="adj2" fmla="val 107978"/>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à angle droit 6">
            <a:extLst>
              <a:ext uri="{FF2B5EF4-FFF2-40B4-BE49-F238E27FC236}">
                <a16:creationId xmlns:a16="http://schemas.microsoft.com/office/drawing/2014/main" id="{B7E3BFFF-2E69-67EF-0382-00245ADEBA53}"/>
              </a:ext>
            </a:extLst>
          </p:cNvPr>
          <p:cNvSpPr/>
          <p:nvPr/>
        </p:nvSpPr>
        <p:spPr>
          <a:xfrm rot="16200000" flipV="1">
            <a:off x="-10000160" y="2595730"/>
            <a:ext cx="1422135" cy="244405"/>
          </a:xfrm>
          <a:prstGeom prst="bentUpArrow">
            <a:avLst>
              <a:gd name="adj1" fmla="val 3415"/>
              <a:gd name="adj2" fmla="val 13308"/>
              <a:gd name="adj3" fmla="val 25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F96907C2-E615-B343-A550-C041369837DE}"/>
              </a:ext>
            </a:extLst>
          </p:cNvPr>
          <p:cNvSpPr/>
          <p:nvPr/>
        </p:nvSpPr>
        <p:spPr>
          <a:xfrm>
            <a:off x="409695" y="3751830"/>
            <a:ext cx="3178199" cy="3083483"/>
          </a:xfrm>
          <a:prstGeom prst="roundRect">
            <a:avLst>
              <a:gd name="adj" fmla="val 22316"/>
            </a:avLst>
          </a:prstGeom>
          <a:solidFill>
            <a:schemeClr val="accent3">
              <a:alpha val="2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Picture 2" descr="Nannotax3 - ntax_cenozoic - Florisphaera profunda">
            <a:extLst>
              <a:ext uri="{FF2B5EF4-FFF2-40B4-BE49-F238E27FC236}">
                <a16:creationId xmlns:a16="http://schemas.microsoft.com/office/drawing/2014/main" id="{73792E50-61DD-EF43-BE15-D8B40D2465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12" b="93974" l="4593" r="89926">
                        <a14:foregroundMark x1="34539" y1="10908" x2="45948" y2="7154"/>
                        <a14:foregroundMark x1="45806" y1="7409" x2="34801" y2="11408"/>
                        <a14:foregroundMark x1="89037" y1="23453" x2="88296" y2="44463"/>
                        <a14:foregroundMark x1="88296" y1="44463" x2="89333" y2="23779"/>
                        <a14:foregroundMark x1="29408" y1="91205" x2="30222" y2="91042"/>
                        <a14:foregroundMark x1="34074" y1="92997" x2="36741" y2="93485"/>
                        <a14:foregroundMark x1="36000" y1="93485" x2="35407" y2="93648"/>
                        <a14:backgroundMark x1="57037" y1="90717" x2="57037" y2="90717"/>
                        <a14:backgroundMark x1="57037" y1="90717" x2="57037" y2="90717"/>
                        <a14:backgroundMark x1="56593" y1="89414" x2="61778" y2="94137"/>
                        <a14:backgroundMark x1="26519" y1="92020" x2="26519" y2="92020"/>
                        <a14:backgroundMark x1="26519" y1="92020" x2="26519" y2="92997"/>
                        <a14:backgroundMark x1="46667" y1="5863" x2="51407" y2="5537"/>
                        <a14:backgroundMark x1="26222" y1="90391" x2="27259" y2="92671"/>
                        <a14:backgroundMark x1="60741" y1="93811" x2="64148" y2="96906"/>
                        <a14:backgroundMark x1="52148" y1="4723" x2="50222" y2="4723"/>
                        <a14:backgroundMark x1="32593" y1="10423" x2="34222" y2="10586"/>
                        <a14:backgroundMark x1="34370" y1="10586" x2="32593" y2="10261"/>
                        <a14:backgroundMark x1="3704" y1="35831" x2="4000" y2="38436"/>
                      </a14:backgroundRemoval>
                    </a14:imgEffect>
                  </a14:imgLayer>
                </a14:imgProps>
              </a:ext>
              <a:ext uri="{28A0092B-C50C-407E-A947-70E740481C1C}">
                <a14:useLocalDpi xmlns:a14="http://schemas.microsoft.com/office/drawing/2010/main" val="0"/>
              </a:ext>
            </a:extLst>
          </a:blip>
          <a:srcRect/>
          <a:stretch>
            <a:fillRect/>
          </a:stretch>
        </p:blipFill>
        <p:spPr bwMode="auto">
          <a:xfrm>
            <a:off x="1098884" y="4719851"/>
            <a:ext cx="1799820" cy="16372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 coins arrondis 44">
            <a:extLst>
              <a:ext uri="{FF2B5EF4-FFF2-40B4-BE49-F238E27FC236}">
                <a16:creationId xmlns:a16="http://schemas.microsoft.com/office/drawing/2014/main" id="{021508E3-A89A-974D-9C15-C74EE9F47252}"/>
              </a:ext>
            </a:extLst>
          </p:cNvPr>
          <p:cNvSpPr/>
          <p:nvPr/>
        </p:nvSpPr>
        <p:spPr>
          <a:xfrm>
            <a:off x="3758265" y="4574982"/>
            <a:ext cx="3293708" cy="1557636"/>
          </a:xfrm>
          <a:prstGeom prst="roundRect">
            <a:avLst>
              <a:gd name="adj" fmla="val 33497"/>
            </a:avLst>
          </a:prstGeom>
          <a:solidFill>
            <a:schemeClr val="accent3">
              <a:alpha val="2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46" name="ZoneTexte 45">
                <a:extLst>
                  <a:ext uri="{FF2B5EF4-FFF2-40B4-BE49-F238E27FC236}">
                    <a16:creationId xmlns:a16="http://schemas.microsoft.com/office/drawing/2014/main" id="{73A7291B-F4D0-BC4C-B66F-409BB64ED4DE}"/>
                  </a:ext>
                </a:extLst>
              </p:cNvPr>
              <p:cNvSpPr txBox="1"/>
              <p:nvPr/>
            </p:nvSpPr>
            <p:spPr>
              <a:xfrm>
                <a:off x="4019958" y="5010269"/>
                <a:ext cx="2758639" cy="46762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1" i="1" smtClean="0">
                          <a:latin typeface="Cambria Math" panose="02040503050406030204" pitchFamily="18" charset="0"/>
                        </a:rPr>
                        <m:t>𝑷𝑷</m:t>
                      </m:r>
                      <m:r>
                        <a:rPr lang="fr-FR" sz="1600" b="1" i="1" smtClean="0">
                          <a:latin typeface="Cambria Math" panose="02040503050406030204" pitchFamily="18" charset="0"/>
                        </a:rPr>
                        <m:t>=</m:t>
                      </m:r>
                      <m:sSup>
                        <m:sSupPr>
                          <m:ctrlPr>
                            <a:rPr lang="fr-FR" sz="1600" b="1" i="1">
                              <a:latin typeface="Cambria Math" panose="02040503050406030204" pitchFamily="18" charset="0"/>
                            </a:rPr>
                          </m:ctrlPr>
                        </m:sSupPr>
                        <m:e>
                          <m:r>
                            <a:rPr lang="fr-FR" sz="1600" b="1" i="1">
                              <a:latin typeface="Cambria Math" panose="02040503050406030204" pitchFamily="18" charset="0"/>
                            </a:rPr>
                            <m:t>𝟏𝟎</m:t>
                          </m:r>
                        </m:e>
                        <m:sup>
                          <m:d>
                            <m:dPr>
                              <m:ctrlPr>
                                <a:rPr lang="fr-FR" sz="1600" b="1" i="1">
                                  <a:latin typeface="Cambria Math" panose="02040503050406030204" pitchFamily="18" charset="0"/>
                                </a:rPr>
                              </m:ctrlPr>
                            </m:dPr>
                            <m:e>
                              <m:r>
                                <a:rPr lang="fr-FR" sz="1600" b="1" i="1">
                                  <a:latin typeface="Cambria Math" panose="02040503050406030204" pitchFamily="18" charset="0"/>
                                </a:rPr>
                                <m:t>𝟑</m:t>
                              </m:r>
                              <m:r>
                                <a:rPr lang="fr-FR" sz="1600" b="1" i="1">
                                  <a:latin typeface="Cambria Math" panose="02040503050406030204" pitchFamily="18" charset="0"/>
                                </a:rPr>
                                <m:t>.</m:t>
                              </m:r>
                              <m:r>
                                <a:rPr lang="fr-FR" sz="1600" b="1" i="1">
                                  <a:latin typeface="Cambria Math" panose="02040503050406030204" pitchFamily="18" charset="0"/>
                                </a:rPr>
                                <m:t>𝟐𝟕</m:t>
                              </m:r>
                              <m:r>
                                <a:rPr lang="fr-FR" sz="1600" b="1" i="1">
                                  <a:latin typeface="Cambria Math" panose="02040503050406030204" pitchFamily="18" charset="0"/>
                                </a:rPr>
                                <m:t>−</m:t>
                              </m:r>
                              <m:r>
                                <a:rPr lang="fr-FR" sz="1600" b="1" i="1">
                                  <a:latin typeface="Cambria Math" panose="02040503050406030204" pitchFamily="18" charset="0"/>
                                </a:rPr>
                                <m:t>𝟎</m:t>
                              </m:r>
                              <m:r>
                                <a:rPr lang="fr-FR" sz="1600" b="1" i="1">
                                  <a:latin typeface="Cambria Math" panose="02040503050406030204" pitchFamily="18" charset="0"/>
                                </a:rPr>
                                <m:t>.</m:t>
                              </m:r>
                              <m:r>
                                <a:rPr lang="fr-FR" sz="1600" b="1" i="1">
                                  <a:latin typeface="Cambria Math" panose="02040503050406030204" pitchFamily="18" charset="0"/>
                                </a:rPr>
                                <m:t>𝟎𝟏</m:t>
                              </m:r>
                              <m:r>
                                <a:rPr lang="fr-FR" sz="1600" b="1" i="1">
                                  <a:latin typeface="Cambria Math" panose="02040503050406030204" pitchFamily="18" charset="0"/>
                                </a:rPr>
                                <m:t>∗</m:t>
                              </m:r>
                              <m:r>
                                <a:rPr lang="fr-FR" sz="1600" b="1" i="1">
                                  <a:latin typeface="Cambria Math" panose="02040503050406030204" pitchFamily="18" charset="0"/>
                                </a:rPr>
                                <m:t>𝑭𝒑</m:t>
                              </m:r>
                              <m:r>
                                <a:rPr lang="fr-FR" sz="1600" b="1" i="1">
                                  <a:latin typeface="Cambria Math" panose="02040503050406030204" pitchFamily="18" charset="0"/>
                                </a:rPr>
                                <m:t>%</m:t>
                              </m:r>
                            </m:e>
                          </m:d>
                        </m:sup>
                      </m:sSup>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𝟑𝟔𝟓</m:t>
                          </m:r>
                        </m:num>
                        <m:den>
                          <m:r>
                            <a:rPr lang="fr-FR" sz="1600" b="1" i="1" smtClean="0">
                              <a:latin typeface="Cambria Math" panose="02040503050406030204" pitchFamily="18" charset="0"/>
                            </a:rPr>
                            <m:t>𝟏𝟎𝟎𝟎</m:t>
                          </m:r>
                        </m:den>
                      </m:f>
                    </m:oMath>
                  </m:oMathPara>
                </a14:m>
                <a:endParaRPr lang="fr-FR" sz="1600" b="1" dirty="0">
                  <a:latin typeface="Avenir Book" panose="02000503020000020003" pitchFamily="2" charset="0"/>
                </a:endParaRPr>
              </a:p>
            </p:txBody>
          </p:sp>
        </mc:Choice>
        <mc:Fallback>
          <p:sp>
            <p:nvSpPr>
              <p:cNvPr id="46" name="ZoneTexte 45">
                <a:extLst>
                  <a:ext uri="{FF2B5EF4-FFF2-40B4-BE49-F238E27FC236}">
                    <a16:creationId xmlns:a16="http://schemas.microsoft.com/office/drawing/2014/main" id="{73A7291B-F4D0-BC4C-B66F-409BB64ED4DE}"/>
                  </a:ext>
                </a:extLst>
              </p:cNvPr>
              <p:cNvSpPr txBox="1">
                <a:spLocks noRot="1" noChangeAspect="1" noMove="1" noResize="1" noEditPoints="1" noAdjustHandles="1" noChangeArrowheads="1" noChangeShapeType="1" noTextEdit="1"/>
              </p:cNvSpPr>
              <p:nvPr/>
            </p:nvSpPr>
            <p:spPr>
              <a:xfrm>
                <a:off x="4019958" y="5010269"/>
                <a:ext cx="2758639" cy="467629"/>
              </a:xfrm>
              <a:prstGeom prst="rect">
                <a:avLst/>
              </a:prstGeom>
              <a:blipFill>
                <a:blip r:embed="rId5"/>
                <a:stretch>
                  <a:fillRect l="-1376" r="-1376" b="-13158"/>
                </a:stretch>
              </a:blipFill>
              <a:ln>
                <a:noFill/>
              </a:ln>
            </p:spPr>
            <p:txBody>
              <a:bodyPr/>
              <a:lstStyle/>
              <a:p>
                <a:r>
                  <a:rPr lang="fr-FR">
                    <a:noFill/>
                  </a:rPr>
                  <a:t> </a:t>
                </a:r>
              </a:p>
            </p:txBody>
          </p:sp>
        </mc:Fallback>
      </mc:AlternateContent>
      <p:sp>
        <p:nvSpPr>
          <p:cNvPr id="42" name="ZoneTexte 41">
            <a:extLst>
              <a:ext uri="{FF2B5EF4-FFF2-40B4-BE49-F238E27FC236}">
                <a16:creationId xmlns:a16="http://schemas.microsoft.com/office/drawing/2014/main" id="{FB985DD3-0E7E-DF48-9CA5-97CA044798D5}"/>
              </a:ext>
            </a:extLst>
          </p:cNvPr>
          <p:cNvSpPr txBox="1"/>
          <p:nvPr/>
        </p:nvSpPr>
        <p:spPr>
          <a:xfrm>
            <a:off x="8749617" y="3348610"/>
            <a:ext cx="2052992" cy="400110"/>
          </a:xfrm>
          <a:prstGeom prst="rect">
            <a:avLst/>
          </a:prstGeom>
          <a:noFill/>
        </p:spPr>
        <p:txBody>
          <a:bodyPr wrap="square" rtlCol="0">
            <a:spAutoFit/>
          </a:bodyPr>
          <a:lstStyle/>
          <a:p>
            <a:pPr algn="ctr"/>
            <a:r>
              <a:rPr lang="fr-FR" sz="2000" b="1" dirty="0">
                <a:solidFill>
                  <a:srgbClr val="B89005"/>
                </a:solidFill>
                <a:latin typeface="Avenir Black" panose="02000503020000020003" pitchFamily="2" charset="0"/>
              </a:rPr>
              <a:t>DUST INPUTS</a:t>
            </a:r>
          </a:p>
        </p:txBody>
      </p:sp>
      <p:sp>
        <p:nvSpPr>
          <p:cNvPr id="54" name="ZoneTexte 53">
            <a:extLst>
              <a:ext uri="{FF2B5EF4-FFF2-40B4-BE49-F238E27FC236}">
                <a16:creationId xmlns:a16="http://schemas.microsoft.com/office/drawing/2014/main" id="{D68197FD-84F8-A64A-B8BD-919A4D7A1A65}"/>
              </a:ext>
            </a:extLst>
          </p:cNvPr>
          <p:cNvSpPr txBox="1"/>
          <p:nvPr/>
        </p:nvSpPr>
        <p:spPr>
          <a:xfrm>
            <a:off x="3094543" y="2391130"/>
            <a:ext cx="973686" cy="307777"/>
          </a:xfrm>
          <a:prstGeom prst="rect">
            <a:avLst/>
          </a:prstGeom>
          <a:noFill/>
        </p:spPr>
        <p:txBody>
          <a:bodyPr wrap="square" rtlCol="0">
            <a:spAutoFit/>
          </a:bodyPr>
          <a:lstStyle/>
          <a:p>
            <a:pPr algn="ctr"/>
            <a:r>
              <a:rPr lang="fr-FR" sz="1400" dirty="0">
                <a:solidFill>
                  <a:schemeClr val="bg1"/>
                </a:solidFill>
              </a:rPr>
              <a:t>NASA</a:t>
            </a:r>
          </a:p>
        </p:txBody>
      </p:sp>
      <p:sp>
        <p:nvSpPr>
          <p:cNvPr id="57" name="ZoneTexte 56">
            <a:extLst>
              <a:ext uri="{FF2B5EF4-FFF2-40B4-BE49-F238E27FC236}">
                <a16:creationId xmlns:a16="http://schemas.microsoft.com/office/drawing/2014/main" id="{98B8C4F4-D0EF-F440-9EC7-74A540955B9C}"/>
              </a:ext>
            </a:extLst>
          </p:cNvPr>
          <p:cNvSpPr txBox="1"/>
          <p:nvPr/>
        </p:nvSpPr>
        <p:spPr>
          <a:xfrm>
            <a:off x="8444918" y="3914881"/>
            <a:ext cx="3534959" cy="2133918"/>
          </a:xfrm>
          <a:prstGeom prst="rect">
            <a:avLst/>
          </a:prstGeom>
          <a:noFill/>
        </p:spPr>
        <p:txBody>
          <a:bodyPr wrap="square" rtlCol="0">
            <a:spAutoFit/>
          </a:bodyPr>
          <a:lstStyle/>
          <a:p>
            <a:pPr>
              <a:lnSpc>
                <a:spcPct val="150000"/>
              </a:lnSpc>
            </a:pPr>
            <a:r>
              <a:rPr lang="fr-FR" b="1" u="sng" dirty="0">
                <a:latin typeface="Avenir Book" panose="02000503020000020003" pitchFamily="2" charset="0"/>
                <a:ea typeface="Cambria Math" panose="02040503050406030204" pitchFamily="18" charset="0"/>
              </a:rPr>
              <a:t>Multi-proxy </a:t>
            </a:r>
            <a:r>
              <a:rPr lang="fr-FR" b="1" u="sng" dirty="0" err="1">
                <a:latin typeface="Avenir Book" panose="02000503020000020003" pitchFamily="2" charset="0"/>
                <a:ea typeface="Cambria Math" panose="02040503050406030204" pitchFamily="18" charset="0"/>
              </a:rPr>
              <a:t>approach</a:t>
            </a:r>
            <a:endParaRPr lang="fr-FR" b="1" u="sng" dirty="0">
              <a:latin typeface="Avenir Book" panose="02000503020000020003" pitchFamily="2" charset="0"/>
              <a:ea typeface="Cambria Math" panose="02040503050406030204" pitchFamily="18" charset="0"/>
            </a:endParaRPr>
          </a:p>
          <a:p>
            <a:pPr marL="285750" indent="-285750">
              <a:lnSpc>
                <a:spcPct val="150000"/>
              </a:lnSpc>
              <a:buFont typeface="Arial" panose="020B0604020202020204" pitchFamily="34" charset="0"/>
              <a:buChar char="•"/>
            </a:pPr>
            <a:r>
              <a:rPr lang="fr-FR" b="1" dirty="0">
                <a:latin typeface="Avenir Book" panose="02000503020000020003" pitchFamily="2" charset="0"/>
                <a:ea typeface="Cambria Math" panose="02040503050406030204" pitchFamily="18" charset="0"/>
              </a:rPr>
              <a:t>Grain-size</a:t>
            </a:r>
          </a:p>
          <a:p>
            <a:pPr marL="285750" indent="-285750">
              <a:lnSpc>
                <a:spcPct val="150000"/>
              </a:lnSpc>
              <a:buFont typeface="Arial" panose="020B0604020202020204" pitchFamily="34" charset="0"/>
              <a:buChar char="•"/>
            </a:pPr>
            <a:r>
              <a:rPr lang="fr-FR" b="1" dirty="0">
                <a:latin typeface="Avenir Book" panose="02000503020000020003" pitchFamily="2" charset="0"/>
                <a:ea typeface="Cambria Math" panose="02040503050406030204" pitchFamily="18" charset="0"/>
              </a:rPr>
              <a:t>End-</a:t>
            </a:r>
            <a:r>
              <a:rPr lang="fr-FR" b="1" dirty="0" err="1">
                <a:latin typeface="Avenir Book" panose="02000503020000020003" pitchFamily="2" charset="0"/>
                <a:ea typeface="Cambria Math" panose="02040503050406030204" pitchFamily="18" charset="0"/>
              </a:rPr>
              <a:t>members</a:t>
            </a:r>
            <a:endParaRPr lang="fr-FR" b="1" dirty="0">
              <a:latin typeface="Avenir Book" panose="02000503020000020003" pitchFamily="2" charset="0"/>
              <a:ea typeface="Cambria Math" panose="02040503050406030204" pitchFamily="18" charset="0"/>
            </a:endParaRPr>
          </a:p>
          <a:p>
            <a:pPr marL="285750" indent="-285750">
              <a:lnSpc>
                <a:spcPct val="150000"/>
              </a:lnSpc>
              <a:buFont typeface="Arial" panose="020B0604020202020204" pitchFamily="34" charset="0"/>
              <a:buChar char="•"/>
            </a:pPr>
            <a:r>
              <a:rPr lang="fr-FR" b="1" dirty="0">
                <a:latin typeface="Avenir Book" panose="02000503020000020003" pitchFamily="2" charset="0"/>
                <a:ea typeface="Cambria Math" panose="02040503050406030204" pitchFamily="18" charset="0"/>
              </a:rPr>
              <a:t>Clay </a:t>
            </a:r>
            <a:r>
              <a:rPr lang="fr-FR" b="1" dirty="0" err="1">
                <a:latin typeface="Avenir Book" panose="02000503020000020003" pitchFamily="2" charset="0"/>
                <a:ea typeface="Cambria Math" panose="02040503050406030204" pitchFamily="18" charset="0"/>
              </a:rPr>
              <a:t>mineralogy</a:t>
            </a:r>
            <a:endParaRPr lang="fr-FR" b="1" dirty="0">
              <a:latin typeface="Avenir Book" panose="02000503020000020003" pitchFamily="2" charset="0"/>
              <a:ea typeface="Cambria Math" panose="02040503050406030204" pitchFamily="18" charset="0"/>
            </a:endParaRPr>
          </a:p>
          <a:p>
            <a:pPr marL="285750" indent="-285750">
              <a:lnSpc>
                <a:spcPct val="150000"/>
              </a:lnSpc>
              <a:buFont typeface="Arial" panose="020B0604020202020204" pitchFamily="34" charset="0"/>
              <a:buChar char="•"/>
            </a:pPr>
            <a:r>
              <a:rPr lang="fr-FR" b="1" dirty="0" err="1">
                <a:latin typeface="Avenir Book" panose="02000503020000020003" pitchFamily="2" charset="0"/>
                <a:ea typeface="Cambria Math" panose="02040503050406030204" pitchFamily="18" charset="0"/>
              </a:rPr>
              <a:t>Geochemistry</a:t>
            </a:r>
            <a:r>
              <a:rPr lang="fr-FR" b="1" dirty="0">
                <a:latin typeface="Avenir Book" panose="02000503020000020003" pitchFamily="2" charset="0"/>
                <a:ea typeface="Cambria Math" panose="02040503050406030204" pitchFamily="18" charset="0"/>
              </a:rPr>
              <a:t> (XRF)</a:t>
            </a:r>
          </a:p>
        </p:txBody>
      </p:sp>
      <p:sp>
        <p:nvSpPr>
          <p:cNvPr id="3" name="ZoneTexte 2">
            <a:extLst>
              <a:ext uri="{FF2B5EF4-FFF2-40B4-BE49-F238E27FC236}">
                <a16:creationId xmlns:a16="http://schemas.microsoft.com/office/drawing/2014/main" id="{F0934F86-A5C7-645F-4C63-FB8364E12F91}"/>
              </a:ext>
            </a:extLst>
          </p:cNvPr>
          <p:cNvSpPr txBox="1"/>
          <p:nvPr/>
        </p:nvSpPr>
        <p:spPr>
          <a:xfrm>
            <a:off x="700077" y="3885212"/>
            <a:ext cx="2659381" cy="2695866"/>
          </a:xfrm>
          <a:prstGeom prst="rect">
            <a:avLst/>
          </a:prstGeom>
          <a:noFill/>
        </p:spPr>
        <p:txBody>
          <a:bodyPr wrap="square" rtlCol="0">
            <a:spAutoFit/>
          </a:bodyPr>
          <a:lstStyle/>
          <a:p>
            <a:pPr algn="ctr">
              <a:lnSpc>
                <a:spcPct val="150000"/>
              </a:lnSpc>
            </a:pPr>
            <a:r>
              <a:rPr lang="fr-FR" b="1" u="sng" dirty="0" err="1">
                <a:latin typeface="Avenir Book" panose="02000503020000020003" pitchFamily="2" charset="0"/>
                <a:ea typeface="Cambria Math" panose="02040503050406030204" pitchFamily="18" charset="0"/>
              </a:rPr>
              <a:t>Micropaleontology</a:t>
            </a:r>
            <a:endParaRPr lang="fr-FR" b="1" u="sng" dirty="0">
              <a:latin typeface="Avenir Book" panose="02000503020000020003" pitchFamily="2" charset="0"/>
              <a:ea typeface="Cambria Math" panose="02040503050406030204" pitchFamily="18" charset="0"/>
            </a:endParaRPr>
          </a:p>
          <a:p>
            <a:pPr algn="ctr">
              <a:lnSpc>
                <a:spcPct val="150000"/>
              </a:lnSpc>
            </a:pPr>
            <a:r>
              <a:rPr lang="fr-FR" sz="1400" b="1" dirty="0" err="1">
                <a:latin typeface="Avenir Book" panose="02000503020000020003" pitchFamily="2" charset="0"/>
                <a:ea typeface="Cambria Math" panose="02040503050406030204" pitchFamily="18" charset="0"/>
              </a:rPr>
              <a:t>Coccoliths</a:t>
            </a:r>
            <a:r>
              <a:rPr lang="fr-FR" sz="1400" b="1" dirty="0">
                <a:latin typeface="Avenir Book" panose="02000503020000020003" pitchFamily="2" charset="0"/>
                <a:ea typeface="Cambria Math" panose="02040503050406030204" pitchFamily="18" charset="0"/>
              </a:rPr>
              <a:t> </a:t>
            </a:r>
            <a:r>
              <a:rPr lang="fr-FR" sz="1400" b="1" dirty="0" err="1">
                <a:latin typeface="Avenir Book" panose="02000503020000020003" pitchFamily="2" charset="0"/>
                <a:ea typeface="Cambria Math" panose="02040503050406030204" pitchFamily="18" charset="0"/>
              </a:rPr>
              <a:t>counting</a:t>
            </a:r>
            <a:r>
              <a:rPr lang="fr-FR" sz="1400" b="1" dirty="0">
                <a:latin typeface="Avenir Book" panose="02000503020000020003" pitchFamily="2" charset="0"/>
                <a:ea typeface="Cambria Math" panose="02040503050406030204" pitchFamily="18" charset="0"/>
              </a:rPr>
              <a:t> </a:t>
            </a: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endParaRPr lang="fr-FR" sz="1400" b="1" i="1" dirty="0">
              <a:latin typeface="Avenir Book" panose="02000503020000020003" pitchFamily="2" charset="0"/>
              <a:ea typeface="Cambria Math" panose="02040503050406030204" pitchFamily="18" charset="0"/>
            </a:endParaRPr>
          </a:p>
          <a:p>
            <a:pPr algn="ctr">
              <a:lnSpc>
                <a:spcPct val="150000"/>
              </a:lnSpc>
            </a:pPr>
            <a:r>
              <a:rPr lang="fr-FR" sz="1200" b="1" i="1" dirty="0" err="1">
                <a:latin typeface="Avenir Book" panose="02000503020000020003" pitchFamily="2" charset="0"/>
                <a:ea typeface="Cambria Math" panose="02040503050406030204" pitchFamily="18" charset="0"/>
              </a:rPr>
              <a:t>Florisphaera</a:t>
            </a:r>
            <a:r>
              <a:rPr lang="fr-FR" sz="1200" b="1" i="1" dirty="0">
                <a:latin typeface="Avenir Book" panose="02000503020000020003" pitchFamily="2" charset="0"/>
                <a:ea typeface="Cambria Math" panose="02040503050406030204" pitchFamily="18" charset="0"/>
              </a:rPr>
              <a:t> </a:t>
            </a:r>
            <a:r>
              <a:rPr lang="fr-FR" sz="1200" b="1" i="1" dirty="0" err="1">
                <a:latin typeface="Avenir Book" panose="02000503020000020003" pitchFamily="2" charset="0"/>
                <a:ea typeface="Cambria Math" panose="02040503050406030204" pitchFamily="18" charset="0"/>
              </a:rPr>
              <a:t>profunda</a:t>
            </a:r>
            <a:endParaRPr lang="fr-FR" sz="1200" b="1" i="1" dirty="0">
              <a:latin typeface="Avenir Book" panose="02000503020000020003" pitchFamily="2" charset="0"/>
              <a:ea typeface="Cambria Math" panose="02040503050406030204" pitchFamily="18" charset="0"/>
            </a:endParaRPr>
          </a:p>
        </p:txBody>
      </p:sp>
      <p:sp>
        <p:nvSpPr>
          <p:cNvPr id="4" name="ZoneTexte 3">
            <a:extLst>
              <a:ext uri="{FF2B5EF4-FFF2-40B4-BE49-F238E27FC236}">
                <a16:creationId xmlns:a16="http://schemas.microsoft.com/office/drawing/2014/main" id="{BFCC804A-7E89-D4F1-1D11-D9032D33CAF6}"/>
              </a:ext>
            </a:extLst>
          </p:cNvPr>
          <p:cNvSpPr txBox="1"/>
          <p:nvPr/>
        </p:nvSpPr>
        <p:spPr>
          <a:xfrm>
            <a:off x="1116175" y="3300252"/>
            <a:ext cx="5904108" cy="515526"/>
          </a:xfrm>
          <a:prstGeom prst="rect">
            <a:avLst/>
          </a:prstGeom>
          <a:noFill/>
        </p:spPr>
        <p:txBody>
          <a:bodyPr wrap="square" rtlCol="0">
            <a:spAutoFit/>
          </a:bodyPr>
          <a:lstStyle/>
          <a:p>
            <a:pPr algn="ctr">
              <a:lnSpc>
                <a:spcPct val="150000"/>
              </a:lnSpc>
            </a:pPr>
            <a:r>
              <a:rPr lang="fr-FR" sz="2000" b="1" dirty="0">
                <a:solidFill>
                  <a:schemeClr val="accent6">
                    <a:lumMod val="75000"/>
                  </a:schemeClr>
                </a:solidFill>
                <a:latin typeface="Avenir Black" panose="02000503020000020003" pitchFamily="2" charset="0"/>
              </a:rPr>
              <a:t>PRIMARY PRODUCTIVITY</a:t>
            </a:r>
          </a:p>
        </p:txBody>
      </p:sp>
      <p:sp>
        <p:nvSpPr>
          <p:cNvPr id="11" name="ZoneTexte 10">
            <a:extLst>
              <a:ext uri="{FF2B5EF4-FFF2-40B4-BE49-F238E27FC236}">
                <a16:creationId xmlns:a16="http://schemas.microsoft.com/office/drawing/2014/main" id="{D1FD9446-784D-E79B-F48D-C43CD9326052}"/>
              </a:ext>
            </a:extLst>
          </p:cNvPr>
          <p:cNvSpPr txBox="1"/>
          <p:nvPr/>
        </p:nvSpPr>
        <p:spPr>
          <a:xfrm>
            <a:off x="4346702" y="5678292"/>
            <a:ext cx="2043390" cy="250398"/>
          </a:xfrm>
          <a:prstGeom prst="rect">
            <a:avLst/>
          </a:prstGeom>
          <a:noFill/>
        </p:spPr>
        <p:txBody>
          <a:bodyPr wrap="square" rtlCol="0">
            <a:spAutoFit/>
          </a:bodyPr>
          <a:lstStyle/>
          <a:p>
            <a:pPr algn="ctr"/>
            <a:r>
              <a:rPr lang="fr-FR" sz="1000" dirty="0">
                <a:latin typeface="Avenir Book" panose="02000503020000020003" pitchFamily="2" charset="0"/>
              </a:rPr>
              <a:t>(Hernández-Almeida et al. 2019)</a:t>
            </a:r>
          </a:p>
        </p:txBody>
      </p:sp>
      <p:pic>
        <p:nvPicPr>
          <p:cNvPr id="9" name="Image 8" descr="Une image contenant texte, capture d’écran, carte&#10;&#10;Description générée automatiquement">
            <a:extLst>
              <a:ext uri="{FF2B5EF4-FFF2-40B4-BE49-F238E27FC236}">
                <a16:creationId xmlns:a16="http://schemas.microsoft.com/office/drawing/2014/main" id="{6FAEB7A4-DC4C-D196-9E37-4F87D1C46E81}"/>
              </a:ext>
            </a:extLst>
          </p:cNvPr>
          <p:cNvPicPr>
            <a:picLocks noChangeAspect="1"/>
          </p:cNvPicPr>
          <p:nvPr/>
        </p:nvPicPr>
        <p:blipFill rotWithShape="1">
          <a:blip r:embed="rId6">
            <a:alphaModFix/>
          </a:blip>
          <a:srcRect l="5639" t="24256" r="10601"/>
          <a:stretch/>
        </p:blipFill>
        <p:spPr>
          <a:xfrm>
            <a:off x="-32075" y="78795"/>
            <a:ext cx="4724388" cy="3267934"/>
          </a:xfrm>
          <a:prstGeom prst="rect">
            <a:avLst/>
          </a:prstGeom>
        </p:spPr>
      </p:pic>
      <p:sp>
        <p:nvSpPr>
          <p:cNvPr id="15" name="ZoneTexte 14">
            <a:extLst>
              <a:ext uri="{FF2B5EF4-FFF2-40B4-BE49-F238E27FC236}">
                <a16:creationId xmlns:a16="http://schemas.microsoft.com/office/drawing/2014/main" id="{21D72896-EA42-06B4-4C4C-393EB38169E4}"/>
              </a:ext>
            </a:extLst>
          </p:cNvPr>
          <p:cNvSpPr txBox="1"/>
          <p:nvPr/>
        </p:nvSpPr>
        <p:spPr>
          <a:xfrm>
            <a:off x="5908203" y="280717"/>
            <a:ext cx="5073429" cy="369332"/>
          </a:xfrm>
          <a:prstGeom prst="rect">
            <a:avLst/>
          </a:prstGeom>
          <a:noFill/>
        </p:spPr>
        <p:txBody>
          <a:bodyPr wrap="square" rtlCol="0">
            <a:spAutoFit/>
          </a:bodyPr>
          <a:lstStyle/>
          <a:p>
            <a:pPr algn="ctr"/>
            <a:r>
              <a:rPr lang="fr-FR" dirty="0"/>
              <a:t>2 MARINE SEDIMENT CORES</a:t>
            </a:r>
          </a:p>
        </p:txBody>
      </p:sp>
      <p:cxnSp>
        <p:nvCxnSpPr>
          <p:cNvPr id="17" name="Connecteur droit 16">
            <a:extLst>
              <a:ext uri="{FF2B5EF4-FFF2-40B4-BE49-F238E27FC236}">
                <a16:creationId xmlns:a16="http://schemas.microsoft.com/office/drawing/2014/main" id="{D5D5F787-0AC6-0848-7C96-08C315F897D7}"/>
              </a:ext>
            </a:extLst>
          </p:cNvPr>
          <p:cNvCxnSpPr/>
          <p:nvPr/>
        </p:nvCxnSpPr>
        <p:spPr>
          <a:xfrm>
            <a:off x="8444918" y="809201"/>
            <a:ext cx="0" cy="208874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0638DC88-C0D7-3622-A895-5DFC929D6BC5}"/>
              </a:ext>
            </a:extLst>
          </p:cNvPr>
          <p:cNvSpPr txBox="1"/>
          <p:nvPr/>
        </p:nvSpPr>
        <p:spPr>
          <a:xfrm>
            <a:off x="4818655" y="836029"/>
            <a:ext cx="3499920" cy="2076018"/>
          </a:xfrm>
          <a:prstGeom prst="rect">
            <a:avLst/>
          </a:prstGeom>
          <a:noFill/>
        </p:spPr>
        <p:txBody>
          <a:bodyPr wrap="square" rtlCol="0">
            <a:spAutoFit/>
          </a:bodyPr>
          <a:lstStyle/>
          <a:p>
            <a:pPr algn="ctr">
              <a:lnSpc>
                <a:spcPct val="150000"/>
              </a:lnSpc>
            </a:pPr>
            <a:r>
              <a:rPr lang="fr-FR" u="sng" dirty="0"/>
              <a:t>MD00-2354 – North</a:t>
            </a:r>
          </a:p>
          <a:p>
            <a:pPr marL="285750" indent="-285750">
              <a:lnSpc>
                <a:spcPct val="130000"/>
              </a:lnSpc>
              <a:spcBef>
                <a:spcPts val="1200"/>
              </a:spcBef>
              <a:buFont typeface="Arial" panose="020B0604020202020204" pitchFamily="34" charset="0"/>
              <a:buChar char="•"/>
            </a:pPr>
            <a:r>
              <a:rPr lang="fr-FR" dirty="0"/>
              <a:t>Under the </a:t>
            </a:r>
            <a:r>
              <a:rPr lang="fr-FR" dirty="0" err="1"/>
              <a:t>path</a:t>
            </a:r>
            <a:r>
              <a:rPr lang="fr-FR" dirty="0"/>
              <a:t> of </a:t>
            </a:r>
            <a:r>
              <a:rPr lang="fr-FR" dirty="0" err="1"/>
              <a:t>dust</a:t>
            </a:r>
            <a:r>
              <a:rPr lang="fr-FR" dirty="0"/>
              <a:t> plumes</a:t>
            </a:r>
          </a:p>
          <a:p>
            <a:pPr marL="285750" indent="-285750">
              <a:lnSpc>
                <a:spcPct val="130000"/>
              </a:lnSpc>
              <a:buFont typeface="Arial" panose="020B0604020202020204" pitchFamily="34" charset="0"/>
              <a:buChar char="•"/>
            </a:pPr>
            <a:r>
              <a:rPr lang="fr-FR" dirty="0"/>
              <a:t> Convective </a:t>
            </a:r>
            <a:r>
              <a:rPr lang="fr-FR" dirty="0" err="1"/>
              <a:t>mixing</a:t>
            </a:r>
            <a:endParaRPr lang="fr-FR" dirty="0"/>
          </a:p>
          <a:p>
            <a:pPr marL="285750" indent="-285750">
              <a:lnSpc>
                <a:spcPct val="130000"/>
              </a:lnSpc>
              <a:buFont typeface="Arial" panose="020B0604020202020204" pitchFamily="34" charset="0"/>
              <a:buChar char="•"/>
            </a:pPr>
            <a:r>
              <a:rPr lang="fr-FR" dirty="0"/>
              <a:t>Upwelling</a:t>
            </a:r>
          </a:p>
          <a:p>
            <a:pPr marL="285750" indent="-285750">
              <a:lnSpc>
                <a:spcPct val="130000"/>
              </a:lnSpc>
              <a:buFont typeface="Arial" panose="020B0604020202020204" pitchFamily="34" charset="0"/>
              <a:buChar char="•"/>
            </a:pPr>
            <a:r>
              <a:rPr lang="fr-FR" dirty="0" err="1"/>
              <a:t>Above</a:t>
            </a:r>
            <a:r>
              <a:rPr lang="fr-FR" dirty="0"/>
              <a:t> the </a:t>
            </a:r>
            <a:r>
              <a:rPr lang="fr-FR" dirty="0" err="1"/>
              <a:t>lysocline</a:t>
            </a:r>
            <a:endParaRPr lang="fr-FR" dirty="0"/>
          </a:p>
        </p:txBody>
      </p:sp>
      <p:sp>
        <p:nvSpPr>
          <p:cNvPr id="19" name="ZoneTexte 18">
            <a:extLst>
              <a:ext uri="{FF2B5EF4-FFF2-40B4-BE49-F238E27FC236}">
                <a16:creationId xmlns:a16="http://schemas.microsoft.com/office/drawing/2014/main" id="{DFE3058F-C112-A060-460F-BE7F95298BCF}"/>
              </a:ext>
            </a:extLst>
          </p:cNvPr>
          <p:cNvSpPr txBox="1"/>
          <p:nvPr/>
        </p:nvSpPr>
        <p:spPr>
          <a:xfrm>
            <a:off x="8571262" y="839833"/>
            <a:ext cx="3499920" cy="1715919"/>
          </a:xfrm>
          <a:prstGeom prst="rect">
            <a:avLst/>
          </a:prstGeom>
          <a:noFill/>
        </p:spPr>
        <p:txBody>
          <a:bodyPr wrap="square" rtlCol="0">
            <a:spAutoFit/>
          </a:bodyPr>
          <a:lstStyle/>
          <a:p>
            <a:pPr algn="ctr">
              <a:lnSpc>
                <a:spcPct val="150000"/>
              </a:lnSpc>
            </a:pPr>
            <a:r>
              <a:rPr lang="fr-FR" u="sng" dirty="0"/>
              <a:t>MD00-2355 – South</a:t>
            </a:r>
          </a:p>
          <a:p>
            <a:pPr marL="285750" indent="-285750">
              <a:lnSpc>
                <a:spcPct val="130000"/>
              </a:lnSpc>
              <a:spcBef>
                <a:spcPts val="1200"/>
              </a:spcBef>
              <a:buFont typeface="Arial" panose="020B0604020202020204" pitchFamily="34" charset="0"/>
              <a:buChar char="•"/>
            </a:pPr>
            <a:r>
              <a:rPr lang="fr-FR" dirty="0"/>
              <a:t>Under the </a:t>
            </a:r>
            <a:r>
              <a:rPr lang="fr-FR" dirty="0" err="1"/>
              <a:t>path</a:t>
            </a:r>
            <a:r>
              <a:rPr lang="fr-FR" dirty="0"/>
              <a:t> of </a:t>
            </a:r>
            <a:r>
              <a:rPr lang="fr-FR" dirty="0" err="1"/>
              <a:t>dust</a:t>
            </a:r>
            <a:r>
              <a:rPr lang="fr-FR" dirty="0"/>
              <a:t> plumes</a:t>
            </a:r>
          </a:p>
          <a:p>
            <a:pPr marL="285750" indent="-285750">
              <a:lnSpc>
                <a:spcPct val="130000"/>
              </a:lnSpc>
              <a:buFont typeface="Arial" panose="020B0604020202020204" pitchFamily="34" charset="0"/>
              <a:buChar char="•"/>
            </a:pPr>
            <a:r>
              <a:rPr lang="fr-FR" dirty="0"/>
              <a:t>Upwelling</a:t>
            </a:r>
          </a:p>
          <a:p>
            <a:pPr marL="285750" indent="-285750">
              <a:lnSpc>
                <a:spcPct val="130000"/>
              </a:lnSpc>
              <a:buFont typeface="Arial" panose="020B0604020202020204" pitchFamily="34" charset="0"/>
              <a:buChar char="•"/>
            </a:pPr>
            <a:r>
              <a:rPr lang="fr-FR" dirty="0" err="1"/>
              <a:t>Above</a:t>
            </a:r>
            <a:r>
              <a:rPr lang="fr-FR" dirty="0"/>
              <a:t> the </a:t>
            </a:r>
            <a:r>
              <a:rPr lang="fr-FR" dirty="0" err="1"/>
              <a:t>lysocline</a:t>
            </a:r>
            <a:endParaRPr lang="fr-FR" dirty="0"/>
          </a:p>
        </p:txBody>
      </p:sp>
      <p:cxnSp>
        <p:nvCxnSpPr>
          <p:cNvPr id="20" name="Connecteur droit 19">
            <a:extLst>
              <a:ext uri="{FF2B5EF4-FFF2-40B4-BE49-F238E27FC236}">
                <a16:creationId xmlns:a16="http://schemas.microsoft.com/office/drawing/2014/main" id="{9B3277C8-B712-F3F8-8519-AB7D580EC2EE}"/>
              </a:ext>
            </a:extLst>
          </p:cNvPr>
          <p:cNvCxnSpPr>
            <a:cxnSpLocks/>
          </p:cNvCxnSpPr>
          <p:nvPr/>
        </p:nvCxnSpPr>
        <p:spPr>
          <a:xfrm>
            <a:off x="6209596" y="711227"/>
            <a:ext cx="42506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2612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BF4E7E0A-B8C5-1F94-C5AF-C3F3F914C9A3}"/>
              </a:ext>
            </a:extLst>
          </p:cNvPr>
          <p:cNvSpPr txBox="1"/>
          <p:nvPr/>
        </p:nvSpPr>
        <p:spPr>
          <a:xfrm>
            <a:off x="3094543" y="2391130"/>
            <a:ext cx="973686" cy="307777"/>
          </a:xfrm>
          <a:prstGeom prst="rect">
            <a:avLst/>
          </a:prstGeom>
          <a:noFill/>
        </p:spPr>
        <p:txBody>
          <a:bodyPr wrap="square" rtlCol="0">
            <a:spAutoFit/>
          </a:bodyPr>
          <a:lstStyle/>
          <a:p>
            <a:pPr algn="ctr"/>
            <a:r>
              <a:rPr lang="fr-FR" sz="1400" dirty="0">
                <a:solidFill>
                  <a:schemeClr val="bg1"/>
                </a:solidFill>
              </a:rPr>
              <a:t>NASA</a:t>
            </a:r>
          </a:p>
        </p:txBody>
      </p:sp>
      <p:sp>
        <p:nvSpPr>
          <p:cNvPr id="24" name="ZoneTexte 23">
            <a:extLst>
              <a:ext uri="{FF2B5EF4-FFF2-40B4-BE49-F238E27FC236}">
                <a16:creationId xmlns:a16="http://schemas.microsoft.com/office/drawing/2014/main" id="{B0FF8631-AFF8-B556-FDA2-0CD5CD5D0081}"/>
              </a:ext>
            </a:extLst>
          </p:cNvPr>
          <p:cNvSpPr txBox="1"/>
          <p:nvPr/>
        </p:nvSpPr>
        <p:spPr>
          <a:xfrm>
            <a:off x="1939443" y="4649770"/>
            <a:ext cx="10740235" cy="1729769"/>
          </a:xfrm>
          <a:prstGeom prst="rect">
            <a:avLst/>
          </a:prstGeom>
          <a:noFill/>
        </p:spPr>
        <p:txBody>
          <a:bodyPr wrap="square" rtlCol="0">
            <a:spAutoFit/>
          </a:bodyPr>
          <a:lstStyle/>
          <a:p>
            <a:pPr marL="285750" indent="-285750">
              <a:lnSpc>
                <a:spcPct val="130000"/>
              </a:lnSpc>
              <a:spcBef>
                <a:spcPts val="600"/>
              </a:spcBef>
              <a:spcAft>
                <a:spcPts val="1200"/>
              </a:spcAft>
              <a:buFont typeface="Arial" panose="020B0604020202020204" pitchFamily="34" charset="0"/>
              <a:buChar char="•"/>
            </a:pPr>
            <a:r>
              <a:rPr lang="fr-FR" sz="2000" dirty="0" err="1">
                <a:latin typeface="Avenir Book" panose="02000503020000020003" pitchFamily="2" charset="0"/>
              </a:rPr>
              <a:t>Decreasing</a:t>
            </a:r>
            <a:r>
              <a:rPr lang="fr-FR" sz="2000" dirty="0">
                <a:latin typeface="Avenir Book" panose="02000503020000020003" pitchFamily="2" charset="0"/>
              </a:rPr>
              <a:t> trend </a:t>
            </a:r>
            <a:r>
              <a:rPr lang="fr-FR" sz="2000" dirty="0" err="1">
                <a:latin typeface="Avenir Book" panose="02000503020000020003" pitchFamily="2" charset="0"/>
              </a:rPr>
              <a:t>along</a:t>
            </a:r>
            <a:r>
              <a:rPr lang="fr-FR" sz="2000" dirty="0">
                <a:latin typeface="Avenir Book" panose="02000503020000020003" pitchFamily="2" charset="0"/>
              </a:rPr>
              <a:t> the last 23 ka </a:t>
            </a:r>
          </a:p>
          <a:p>
            <a:pPr>
              <a:lnSpc>
                <a:spcPct val="130000"/>
              </a:lnSpc>
              <a:spcBef>
                <a:spcPts val="600"/>
              </a:spcBef>
              <a:spcAft>
                <a:spcPts val="1200"/>
              </a:spcAft>
            </a:pPr>
            <a:r>
              <a:rPr lang="fr-FR" sz="2000" dirty="0">
                <a:latin typeface="Avenir Book" panose="02000503020000020003" pitchFamily="2" charset="0"/>
                <a:sym typeface="Wingdings" pitchFamily="2" charset="2"/>
              </a:rPr>
              <a:t>	 </a:t>
            </a:r>
            <a:r>
              <a:rPr lang="fr-FR" sz="2000" dirty="0" err="1">
                <a:latin typeface="Avenir Book" panose="02000503020000020003" pitchFamily="2" charset="0"/>
                <a:sym typeface="Wingdings" pitchFamily="2" charset="2"/>
              </a:rPr>
              <a:t>reduction</a:t>
            </a:r>
            <a:r>
              <a:rPr lang="fr-FR" sz="2000" dirty="0">
                <a:latin typeface="Avenir Book" panose="02000503020000020003" pitchFamily="2" charset="0"/>
                <a:sym typeface="Wingdings" pitchFamily="2" charset="2"/>
              </a:rPr>
              <a:t> of </a:t>
            </a:r>
            <a:r>
              <a:rPr lang="fr-FR" sz="2000" dirty="0" err="1">
                <a:latin typeface="Avenir Book" panose="02000503020000020003" pitchFamily="2" charset="0"/>
                <a:sym typeface="Wingdings" pitchFamily="2" charset="2"/>
              </a:rPr>
              <a:t>dust</a:t>
            </a:r>
            <a:r>
              <a:rPr lang="fr-FR" sz="2000" dirty="0">
                <a:latin typeface="Avenir Book" panose="02000503020000020003" pitchFamily="2" charset="0"/>
                <a:sym typeface="Wingdings" pitchFamily="2" charset="2"/>
              </a:rPr>
              <a:t> inputs </a:t>
            </a:r>
            <a:r>
              <a:rPr lang="fr-FR" sz="2000" dirty="0" err="1">
                <a:latin typeface="Avenir Book" panose="02000503020000020003" pitchFamily="2" charset="0"/>
                <a:sym typeface="Wingdings" pitchFamily="2" charset="2"/>
              </a:rPr>
              <a:t>between</a:t>
            </a:r>
            <a:r>
              <a:rPr lang="fr-FR" sz="2000" dirty="0">
                <a:latin typeface="Avenir Book" panose="02000503020000020003" pitchFamily="2" charset="0"/>
                <a:sym typeface="Wingdings" pitchFamily="2" charset="2"/>
              </a:rPr>
              <a:t> the LGM and the </a:t>
            </a:r>
            <a:r>
              <a:rPr lang="fr-FR" sz="2000" dirty="0" err="1">
                <a:latin typeface="Avenir Book" panose="02000503020000020003" pitchFamily="2" charset="0"/>
                <a:sym typeface="Wingdings" pitchFamily="2" charset="2"/>
              </a:rPr>
              <a:t>Holocene</a:t>
            </a:r>
            <a:endParaRPr lang="fr-FR" sz="2000" dirty="0">
              <a:latin typeface="Avenir Book" panose="02000503020000020003" pitchFamily="2" charset="0"/>
            </a:endParaRPr>
          </a:p>
          <a:p>
            <a:pPr marL="285750" indent="-285750">
              <a:lnSpc>
                <a:spcPct val="130000"/>
              </a:lnSpc>
              <a:spcBef>
                <a:spcPts val="600"/>
              </a:spcBef>
              <a:spcAft>
                <a:spcPts val="1200"/>
              </a:spcAft>
              <a:buFont typeface="Arial" panose="020B0604020202020204" pitchFamily="34" charset="0"/>
              <a:buChar char="•"/>
            </a:pPr>
            <a:r>
              <a:rPr lang="fr-FR" sz="2000" dirty="0" err="1">
                <a:latin typeface="Avenir Book" panose="02000503020000020003" pitchFamily="2" charset="0"/>
              </a:rPr>
              <a:t>Regional</a:t>
            </a:r>
            <a:r>
              <a:rPr lang="fr-FR" sz="2000" dirty="0">
                <a:latin typeface="Avenir Book" panose="02000503020000020003" pitchFamily="2" charset="0"/>
              </a:rPr>
              <a:t> signal of </a:t>
            </a:r>
            <a:r>
              <a:rPr lang="fr-FR" sz="2000" dirty="0" err="1">
                <a:latin typeface="Avenir Book" panose="02000503020000020003" pitchFamily="2" charset="0"/>
              </a:rPr>
              <a:t>dust</a:t>
            </a:r>
            <a:r>
              <a:rPr lang="fr-FR" sz="2000" dirty="0">
                <a:latin typeface="Avenir Book" panose="02000503020000020003" pitchFamily="2" charset="0"/>
              </a:rPr>
              <a:t> inputs in the western </a:t>
            </a:r>
            <a:r>
              <a:rPr lang="fr-FR" sz="2000" dirty="0" err="1">
                <a:latin typeface="Avenir Book" panose="02000503020000020003" pitchFamily="2" charset="0"/>
              </a:rPr>
              <a:t>Arabian</a:t>
            </a:r>
            <a:r>
              <a:rPr lang="fr-FR" sz="2000" dirty="0">
                <a:latin typeface="Avenir Book" panose="02000503020000020003" pitchFamily="2" charset="0"/>
              </a:rPr>
              <a:t> </a:t>
            </a:r>
            <a:r>
              <a:rPr lang="fr-FR" sz="2000" dirty="0" err="1">
                <a:latin typeface="Avenir Book" panose="02000503020000020003" pitchFamily="2" charset="0"/>
              </a:rPr>
              <a:t>Sea</a:t>
            </a:r>
            <a:endParaRPr lang="fr-FR" sz="2000" dirty="0">
              <a:latin typeface="Avenir Book" panose="02000503020000020003" pitchFamily="2" charset="0"/>
            </a:endParaRPr>
          </a:p>
        </p:txBody>
      </p:sp>
      <p:pic>
        <p:nvPicPr>
          <p:cNvPr id="26" name="Image 25" descr="Une image contenant texte, capture d’écran, carte&#10;&#10;Description générée automatiquement">
            <a:extLst>
              <a:ext uri="{FF2B5EF4-FFF2-40B4-BE49-F238E27FC236}">
                <a16:creationId xmlns:a16="http://schemas.microsoft.com/office/drawing/2014/main" id="{E634764F-9389-AE56-E240-722F1685F75B}"/>
              </a:ext>
            </a:extLst>
          </p:cNvPr>
          <p:cNvPicPr>
            <a:picLocks noChangeAspect="1"/>
          </p:cNvPicPr>
          <p:nvPr/>
        </p:nvPicPr>
        <p:blipFill rotWithShape="1">
          <a:blip r:embed="rId2">
            <a:alphaModFix/>
          </a:blip>
          <a:srcRect l="5639" t="24256" r="10601"/>
          <a:stretch/>
        </p:blipFill>
        <p:spPr>
          <a:xfrm>
            <a:off x="6771791" y="757163"/>
            <a:ext cx="4724388" cy="3267934"/>
          </a:xfrm>
          <a:prstGeom prst="rect">
            <a:avLst/>
          </a:prstGeom>
        </p:spPr>
      </p:pic>
      <p:cxnSp>
        <p:nvCxnSpPr>
          <p:cNvPr id="32" name="Connecteur droit 31">
            <a:extLst>
              <a:ext uri="{FF2B5EF4-FFF2-40B4-BE49-F238E27FC236}">
                <a16:creationId xmlns:a16="http://schemas.microsoft.com/office/drawing/2014/main" id="{771CAC76-E555-82E5-D147-AA962689C433}"/>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FA4BAD-873D-3993-AF7E-D08957597287}"/>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pic>
        <p:nvPicPr>
          <p:cNvPr id="34" name="Image 33" descr="Une image contenant texte, capture d’écran, Police, ligne&#10;&#10;Description générée automatiquement">
            <a:extLst>
              <a:ext uri="{FF2B5EF4-FFF2-40B4-BE49-F238E27FC236}">
                <a16:creationId xmlns:a16="http://schemas.microsoft.com/office/drawing/2014/main" id="{EBAD1F61-3174-E44F-28C6-916AFEC0E00C}"/>
              </a:ext>
            </a:extLst>
          </p:cNvPr>
          <p:cNvPicPr>
            <a:picLocks noChangeAspect="1"/>
          </p:cNvPicPr>
          <p:nvPr/>
        </p:nvPicPr>
        <p:blipFill>
          <a:blip r:embed="rId3"/>
          <a:stretch>
            <a:fillRect/>
          </a:stretch>
        </p:blipFill>
        <p:spPr>
          <a:xfrm>
            <a:off x="270669" y="669898"/>
            <a:ext cx="5771130" cy="3797669"/>
          </a:xfrm>
          <a:prstGeom prst="rect">
            <a:avLst/>
          </a:prstGeom>
        </p:spPr>
      </p:pic>
    </p:spTree>
    <p:extLst>
      <p:ext uri="{BB962C8B-B14F-4D97-AF65-F5344CB8AC3E}">
        <p14:creationId xmlns:p14="http://schemas.microsoft.com/office/powerpoint/2010/main" val="287512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8E7178F9-2F27-7164-6762-FDCEEFD30783}"/>
              </a:ext>
            </a:extLst>
          </p:cNvPr>
          <p:cNvGraphicFramePr>
            <a:graphicFrameLocks/>
          </p:cNvGraphicFramePr>
          <p:nvPr>
            <p:extLst>
              <p:ext uri="{D42A27DB-BD31-4B8C-83A1-F6EECF244321}">
                <p14:modId xmlns:p14="http://schemas.microsoft.com/office/powerpoint/2010/main" val="855718300"/>
              </p:ext>
            </p:extLst>
          </p:nvPr>
        </p:nvGraphicFramePr>
        <p:xfrm>
          <a:off x="3179799" y="4438806"/>
          <a:ext cx="2862000" cy="2158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ED1ACCB6-B04B-A467-A87A-041E709226B6}"/>
              </a:ext>
            </a:extLst>
          </p:cNvPr>
          <p:cNvGraphicFramePr>
            <a:graphicFrameLocks/>
          </p:cNvGraphicFramePr>
          <p:nvPr>
            <p:extLst>
              <p:ext uri="{D42A27DB-BD31-4B8C-83A1-F6EECF244321}">
                <p14:modId xmlns:p14="http://schemas.microsoft.com/office/powerpoint/2010/main" val="2130858261"/>
              </p:ext>
            </p:extLst>
          </p:nvPr>
        </p:nvGraphicFramePr>
        <p:xfrm>
          <a:off x="393944" y="4438806"/>
          <a:ext cx="2862000" cy="215879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047609FA-F3FD-93A4-868B-A39F346BD5E5}"/>
              </a:ext>
            </a:extLst>
          </p:cNvPr>
          <p:cNvSpPr txBox="1"/>
          <p:nvPr/>
        </p:nvSpPr>
        <p:spPr>
          <a:xfrm>
            <a:off x="609446" y="4593775"/>
            <a:ext cx="1079039" cy="246221"/>
          </a:xfrm>
          <a:prstGeom prst="rect">
            <a:avLst/>
          </a:prstGeom>
          <a:noFill/>
        </p:spPr>
        <p:txBody>
          <a:bodyPr wrap="square" rtlCol="0">
            <a:spAutoFit/>
          </a:bodyPr>
          <a:lstStyle/>
          <a:p>
            <a:r>
              <a:rPr lang="fr-FR" sz="1000" dirty="0"/>
              <a:t>MD00-2354</a:t>
            </a:r>
          </a:p>
        </p:txBody>
      </p:sp>
      <p:sp>
        <p:nvSpPr>
          <p:cNvPr id="7" name="ZoneTexte 6">
            <a:extLst>
              <a:ext uri="{FF2B5EF4-FFF2-40B4-BE49-F238E27FC236}">
                <a16:creationId xmlns:a16="http://schemas.microsoft.com/office/drawing/2014/main" id="{2FDFE378-FF04-E3EE-E512-3E4E4EEB4201}"/>
              </a:ext>
            </a:extLst>
          </p:cNvPr>
          <p:cNvSpPr txBox="1"/>
          <p:nvPr/>
        </p:nvSpPr>
        <p:spPr>
          <a:xfrm>
            <a:off x="3434876" y="4593775"/>
            <a:ext cx="1079039" cy="246221"/>
          </a:xfrm>
          <a:prstGeom prst="rect">
            <a:avLst/>
          </a:prstGeom>
          <a:noFill/>
        </p:spPr>
        <p:txBody>
          <a:bodyPr wrap="square" rtlCol="0">
            <a:spAutoFit/>
          </a:bodyPr>
          <a:lstStyle/>
          <a:p>
            <a:r>
              <a:rPr lang="fr-FR" sz="1000" dirty="0"/>
              <a:t>MD00-2355</a:t>
            </a:r>
          </a:p>
        </p:txBody>
      </p:sp>
      <p:sp>
        <p:nvSpPr>
          <p:cNvPr id="8" name="ZoneTexte 7">
            <a:extLst>
              <a:ext uri="{FF2B5EF4-FFF2-40B4-BE49-F238E27FC236}">
                <a16:creationId xmlns:a16="http://schemas.microsoft.com/office/drawing/2014/main" id="{EE09D045-DEB1-64D9-FB58-316FC5B90508}"/>
              </a:ext>
            </a:extLst>
          </p:cNvPr>
          <p:cNvSpPr txBox="1"/>
          <p:nvPr/>
        </p:nvSpPr>
        <p:spPr>
          <a:xfrm>
            <a:off x="3834221" y="6502488"/>
            <a:ext cx="1553155" cy="230832"/>
          </a:xfrm>
          <a:prstGeom prst="rect">
            <a:avLst/>
          </a:prstGeom>
          <a:noFill/>
        </p:spPr>
        <p:txBody>
          <a:bodyPr wrap="square" rtlCol="0">
            <a:spAutoFit/>
          </a:bodyPr>
          <a:lstStyle/>
          <a:p>
            <a:pPr algn="ctr"/>
            <a:r>
              <a:rPr lang="fr-FR" sz="900" dirty="0" err="1">
                <a:solidFill>
                  <a:schemeClr val="tx1">
                    <a:lumMod val="65000"/>
                    <a:lumOff val="35000"/>
                  </a:schemeClr>
                </a:solidFill>
                <a:latin typeface="Avenir Book" panose="02000503020000020003" pitchFamily="2" charset="0"/>
              </a:rPr>
              <a:t>Particle</a:t>
            </a:r>
            <a:r>
              <a:rPr lang="fr-FR" sz="900" dirty="0">
                <a:solidFill>
                  <a:schemeClr val="tx1">
                    <a:lumMod val="65000"/>
                    <a:lumOff val="35000"/>
                  </a:schemeClr>
                </a:solidFill>
                <a:latin typeface="Avenir Book" panose="02000503020000020003" pitchFamily="2" charset="0"/>
              </a:rPr>
              <a:t> </a:t>
            </a:r>
            <a:r>
              <a:rPr lang="fr-FR" sz="900" dirty="0" err="1">
                <a:solidFill>
                  <a:schemeClr val="tx1">
                    <a:lumMod val="65000"/>
                    <a:lumOff val="35000"/>
                  </a:schemeClr>
                </a:solidFill>
                <a:latin typeface="Avenir Book" panose="02000503020000020003" pitchFamily="2" charset="0"/>
              </a:rPr>
              <a:t>diameter</a:t>
            </a:r>
            <a:r>
              <a:rPr lang="fr-FR" sz="900" dirty="0">
                <a:solidFill>
                  <a:schemeClr val="tx1">
                    <a:lumMod val="65000"/>
                    <a:lumOff val="35000"/>
                  </a:schemeClr>
                </a:solidFill>
                <a:latin typeface="Avenir Book" panose="02000503020000020003" pitchFamily="2" charset="0"/>
              </a:rPr>
              <a:t> (µm)</a:t>
            </a:r>
          </a:p>
        </p:txBody>
      </p:sp>
      <p:sp>
        <p:nvSpPr>
          <p:cNvPr id="9" name="ZoneTexte 8">
            <a:extLst>
              <a:ext uri="{FF2B5EF4-FFF2-40B4-BE49-F238E27FC236}">
                <a16:creationId xmlns:a16="http://schemas.microsoft.com/office/drawing/2014/main" id="{F25235CF-8B23-6FCC-97BF-B17141451BA3}"/>
              </a:ext>
            </a:extLst>
          </p:cNvPr>
          <p:cNvSpPr txBox="1"/>
          <p:nvPr/>
        </p:nvSpPr>
        <p:spPr>
          <a:xfrm>
            <a:off x="2010929" y="4594252"/>
            <a:ext cx="700087" cy="276999"/>
          </a:xfrm>
          <a:prstGeom prst="rect">
            <a:avLst/>
          </a:prstGeom>
          <a:noFill/>
        </p:spPr>
        <p:txBody>
          <a:bodyPr wrap="square" rtlCol="0">
            <a:spAutoFit/>
          </a:bodyPr>
          <a:lstStyle/>
          <a:p>
            <a:pPr algn="ctr"/>
            <a:r>
              <a:rPr lang="fr-FR" sz="1200" b="1" dirty="0">
                <a:solidFill>
                  <a:srgbClr val="C00000"/>
                </a:solidFill>
              </a:rPr>
              <a:t>EM1</a:t>
            </a:r>
            <a:endParaRPr lang="fr-FR" b="1" dirty="0">
              <a:solidFill>
                <a:srgbClr val="C00000"/>
              </a:solidFill>
            </a:endParaRPr>
          </a:p>
        </p:txBody>
      </p:sp>
      <p:sp>
        <p:nvSpPr>
          <p:cNvPr id="10" name="ZoneTexte 9">
            <a:extLst>
              <a:ext uri="{FF2B5EF4-FFF2-40B4-BE49-F238E27FC236}">
                <a16:creationId xmlns:a16="http://schemas.microsoft.com/office/drawing/2014/main" id="{5B153F3A-3F7A-D699-B761-4A6A0C74C576}"/>
              </a:ext>
            </a:extLst>
          </p:cNvPr>
          <p:cNvSpPr txBox="1"/>
          <p:nvPr/>
        </p:nvSpPr>
        <p:spPr>
          <a:xfrm>
            <a:off x="4692720" y="4594252"/>
            <a:ext cx="700087" cy="276999"/>
          </a:xfrm>
          <a:prstGeom prst="rect">
            <a:avLst/>
          </a:prstGeom>
          <a:noFill/>
        </p:spPr>
        <p:txBody>
          <a:bodyPr wrap="square" rtlCol="0">
            <a:spAutoFit/>
          </a:bodyPr>
          <a:lstStyle/>
          <a:p>
            <a:pPr algn="ctr"/>
            <a:r>
              <a:rPr lang="fr-FR" sz="1200" b="1" dirty="0">
                <a:solidFill>
                  <a:srgbClr val="C00000"/>
                </a:solidFill>
              </a:rPr>
              <a:t>EM1</a:t>
            </a:r>
            <a:endParaRPr lang="fr-FR" b="1" dirty="0">
              <a:solidFill>
                <a:srgbClr val="C00000"/>
              </a:solidFill>
            </a:endParaRPr>
          </a:p>
        </p:txBody>
      </p:sp>
      <p:sp>
        <p:nvSpPr>
          <p:cNvPr id="11" name="ZoneTexte 10">
            <a:extLst>
              <a:ext uri="{FF2B5EF4-FFF2-40B4-BE49-F238E27FC236}">
                <a16:creationId xmlns:a16="http://schemas.microsoft.com/office/drawing/2014/main" id="{11B64E9A-2666-6EA3-1E53-99B92C055DD8}"/>
              </a:ext>
            </a:extLst>
          </p:cNvPr>
          <p:cNvSpPr txBox="1"/>
          <p:nvPr/>
        </p:nvSpPr>
        <p:spPr>
          <a:xfrm>
            <a:off x="1041180" y="4853777"/>
            <a:ext cx="700087" cy="246221"/>
          </a:xfrm>
          <a:prstGeom prst="rect">
            <a:avLst/>
          </a:prstGeom>
          <a:noFill/>
        </p:spPr>
        <p:txBody>
          <a:bodyPr wrap="square" rtlCol="0">
            <a:spAutoFit/>
          </a:bodyPr>
          <a:lstStyle/>
          <a:p>
            <a:pPr algn="ctr"/>
            <a:r>
              <a:rPr lang="fr-FR" sz="1000" b="1" dirty="0"/>
              <a:t>EM2</a:t>
            </a:r>
            <a:endParaRPr lang="fr-FR" sz="1200" b="1" dirty="0"/>
          </a:p>
        </p:txBody>
      </p:sp>
      <p:sp>
        <p:nvSpPr>
          <p:cNvPr id="12" name="ZoneTexte 11">
            <a:extLst>
              <a:ext uri="{FF2B5EF4-FFF2-40B4-BE49-F238E27FC236}">
                <a16:creationId xmlns:a16="http://schemas.microsoft.com/office/drawing/2014/main" id="{85C7463E-381A-6972-5310-B2416A17CA8B}"/>
              </a:ext>
            </a:extLst>
          </p:cNvPr>
          <p:cNvSpPr txBox="1"/>
          <p:nvPr/>
        </p:nvSpPr>
        <p:spPr>
          <a:xfrm>
            <a:off x="3792696" y="5092412"/>
            <a:ext cx="700087" cy="246221"/>
          </a:xfrm>
          <a:prstGeom prst="rect">
            <a:avLst/>
          </a:prstGeom>
          <a:noFill/>
        </p:spPr>
        <p:txBody>
          <a:bodyPr wrap="square" rtlCol="0">
            <a:spAutoFit/>
          </a:bodyPr>
          <a:lstStyle/>
          <a:p>
            <a:pPr algn="ctr"/>
            <a:r>
              <a:rPr lang="fr-FR" sz="1000" b="1" dirty="0"/>
              <a:t>EM2</a:t>
            </a:r>
            <a:endParaRPr lang="fr-FR" sz="1200" b="1" dirty="0"/>
          </a:p>
        </p:txBody>
      </p:sp>
      <p:sp>
        <p:nvSpPr>
          <p:cNvPr id="15" name="ZoneTexte 14">
            <a:extLst>
              <a:ext uri="{FF2B5EF4-FFF2-40B4-BE49-F238E27FC236}">
                <a16:creationId xmlns:a16="http://schemas.microsoft.com/office/drawing/2014/main" id="{BF4E7E0A-B8C5-1F94-C5AF-C3F3F914C9A3}"/>
              </a:ext>
            </a:extLst>
          </p:cNvPr>
          <p:cNvSpPr txBox="1"/>
          <p:nvPr/>
        </p:nvSpPr>
        <p:spPr>
          <a:xfrm>
            <a:off x="3094543" y="2391130"/>
            <a:ext cx="973686" cy="307777"/>
          </a:xfrm>
          <a:prstGeom prst="rect">
            <a:avLst/>
          </a:prstGeom>
          <a:noFill/>
        </p:spPr>
        <p:txBody>
          <a:bodyPr wrap="square" rtlCol="0">
            <a:spAutoFit/>
          </a:bodyPr>
          <a:lstStyle/>
          <a:p>
            <a:pPr algn="ctr"/>
            <a:r>
              <a:rPr lang="fr-FR" sz="1400" dirty="0">
                <a:solidFill>
                  <a:schemeClr val="bg1"/>
                </a:solidFill>
              </a:rPr>
              <a:t>NASA</a:t>
            </a:r>
          </a:p>
        </p:txBody>
      </p:sp>
      <p:cxnSp>
        <p:nvCxnSpPr>
          <p:cNvPr id="17" name="Connecteur droit 16">
            <a:extLst>
              <a:ext uri="{FF2B5EF4-FFF2-40B4-BE49-F238E27FC236}">
                <a16:creationId xmlns:a16="http://schemas.microsoft.com/office/drawing/2014/main" id="{04C58A4D-16E4-C15B-9D05-09BDFCFA953D}"/>
              </a:ext>
            </a:extLst>
          </p:cNvPr>
          <p:cNvCxnSpPr>
            <a:cxnSpLocks/>
          </p:cNvCxnSpPr>
          <p:nvPr/>
        </p:nvCxnSpPr>
        <p:spPr>
          <a:xfrm>
            <a:off x="238540" y="538497"/>
            <a:ext cx="2941259" cy="0"/>
          </a:xfrm>
          <a:prstGeom prst="line">
            <a:avLst/>
          </a:prstGeom>
          <a:ln w="22225">
            <a:solidFill>
              <a:srgbClr val="569AB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B2E63C9-8B63-FBA8-F2C0-9831B2BF80A2}"/>
              </a:ext>
            </a:extLst>
          </p:cNvPr>
          <p:cNvSpPr/>
          <p:nvPr/>
        </p:nvSpPr>
        <p:spPr>
          <a:xfrm>
            <a:off x="-196722" y="-60447"/>
            <a:ext cx="4540122" cy="598434"/>
          </a:xfrm>
          <a:prstGeom prst="rect">
            <a:avLst/>
          </a:prstGeom>
        </p:spPr>
        <p:txBody>
          <a:bodyPr wrap="square">
            <a:spAutoFit/>
          </a:bodyPr>
          <a:lstStyle/>
          <a:p>
            <a:pPr lvl="1">
              <a:lnSpc>
                <a:spcPct val="150000"/>
              </a:lnSpc>
            </a:pPr>
            <a:r>
              <a:rPr lang="fr-FR" sz="2400" dirty="0" err="1">
                <a:latin typeface="Avenir Book" panose="02000503020000020003" pitchFamily="2" charset="0"/>
              </a:rPr>
              <a:t>Results</a:t>
            </a:r>
            <a:r>
              <a:rPr lang="fr-FR" sz="2400" dirty="0">
                <a:latin typeface="Avenir Book" panose="02000503020000020003" pitchFamily="2" charset="0"/>
              </a:rPr>
              <a:t> &amp; Discussion</a:t>
            </a:r>
            <a:endParaRPr lang="fr-FR" sz="2400" i="1" dirty="0">
              <a:latin typeface="Avenir Book" panose="02000503020000020003" pitchFamily="2" charset="0"/>
            </a:endParaRPr>
          </a:p>
        </p:txBody>
      </p:sp>
      <p:sp>
        <p:nvSpPr>
          <p:cNvPr id="24" name="ZoneTexte 23">
            <a:extLst>
              <a:ext uri="{FF2B5EF4-FFF2-40B4-BE49-F238E27FC236}">
                <a16:creationId xmlns:a16="http://schemas.microsoft.com/office/drawing/2014/main" id="{B0FF8631-AFF8-B556-FDA2-0CD5CD5D0081}"/>
              </a:ext>
            </a:extLst>
          </p:cNvPr>
          <p:cNvSpPr txBox="1"/>
          <p:nvPr/>
        </p:nvSpPr>
        <p:spPr>
          <a:xfrm>
            <a:off x="6692423" y="4961842"/>
            <a:ext cx="5296158" cy="14334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000" dirty="0" err="1">
                <a:latin typeface="Avenir Book" panose="02000503020000020003" pitchFamily="2" charset="0"/>
              </a:rPr>
              <a:t>Same</a:t>
            </a:r>
            <a:r>
              <a:rPr lang="fr-FR" sz="2000" dirty="0">
                <a:latin typeface="Avenir Book" panose="02000503020000020003" pitchFamily="2" charset="0"/>
              </a:rPr>
              <a:t> end-</a:t>
            </a:r>
            <a:r>
              <a:rPr lang="fr-FR" sz="2000" dirty="0" err="1">
                <a:latin typeface="Avenir Book" panose="02000503020000020003" pitchFamily="2" charset="0"/>
              </a:rPr>
              <a:t>members</a:t>
            </a:r>
            <a:r>
              <a:rPr lang="fr-FR" sz="2000" dirty="0">
                <a:latin typeface="Avenir Book" panose="02000503020000020003" pitchFamily="2" charset="0"/>
              </a:rPr>
              <a:t> but </a:t>
            </a:r>
            <a:r>
              <a:rPr lang="fr-FR" sz="2000" dirty="0" err="1">
                <a:latin typeface="Avenir Book" panose="02000503020000020003" pitchFamily="2" charset="0"/>
              </a:rPr>
              <a:t>difference</a:t>
            </a:r>
            <a:r>
              <a:rPr lang="fr-FR" sz="2000" dirty="0">
                <a:latin typeface="Avenir Book" panose="02000503020000020003" pitchFamily="2" charset="0"/>
              </a:rPr>
              <a:t> proportions</a:t>
            </a:r>
          </a:p>
          <a:p>
            <a:pPr lvl="1">
              <a:lnSpc>
                <a:spcPct val="150000"/>
              </a:lnSpc>
            </a:pPr>
            <a:r>
              <a:rPr lang="fr-FR" sz="2000" dirty="0">
                <a:latin typeface="Avenir Book" panose="02000503020000020003" pitchFamily="2" charset="0"/>
                <a:sym typeface="Wingdings" pitchFamily="2" charset="2"/>
              </a:rPr>
              <a:t> </a:t>
            </a:r>
            <a:r>
              <a:rPr lang="fr-FR" sz="2000" dirty="0" err="1">
                <a:latin typeface="Avenir Book" panose="02000503020000020003" pitchFamily="2" charset="0"/>
                <a:sym typeface="Wingdings" pitchFamily="2" charset="2"/>
              </a:rPr>
              <a:t>related</a:t>
            </a:r>
            <a:r>
              <a:rPr lang="fr-FR" sz="2000" dirty="0">
                <a:latin typeface="Avenir Book" panose="02000503020000020003" pitchFamily="2" charset="0"/>
                <a:sym typeface="Wingdings" pitchFamily="2" charset="2"/>
              </a:rPr>
              <a:t> to </a:t>
            </a:r>
            <a:r>
              <a:rPr lang="fr-FR" sz="2000" dirty="0" err="1">
                <a:latin typeface="Avenir Book" panose="02000503020000020003" pitchFamily="2" charset="0"/>
                <a:sym typeface="Wingdings" pitchFamily="2" charset="2"/>
              </a:rPr>
              <a:t>different</a:t>
            </a:r>
            <a:r>
              <a:rPr lang="fr-FR" sz="2000" dirty="0">
                <a:latin typeface="Avenir Book" panose="02000503020000020003" pitchFamily="2" charset="0"/>
                <a:sym typeface="Wingdings" pitchFamily="2" charset="2"/>
              </a:rPr>
              <a:t> site locations</a:t>
            </a:r>
            <a:endParaRPr lang="fr-FR" sz="2000" dirty="0">
              <a:latin typeface="Avenir Book" panose="02000503020000020003" pitchFamily="2" charset="0"/>
            </a:endParaRPr>
          </a:p>
        </p:txBody>
      </p:sp>
      <p:sp>
        <p:nvSpPr>
          <p:cNvPr id="25" name="ZoneTexte 24">
            <a:extLst>
              <a:ext uri="{FF2B5EF4-FFF2-40B4-BE49-F238E27FC236}">
                <a16:creationId xmlns:a16="http://schemas.microsoft.com/office/drawing/2014/main" id="{C113B217-5CFE-72FC-13B9-6129D13EE1CD}"/>
              </a:ext>
            </a:extLst>
          </p:cNvPr>
          <p:cNvSpPr txBox="1"/>
          <p:nvPr/>
        </p:nvSpPr>
        <p:spPr>
          <a:xfrm>
            <a:off x="1157861" y="6502488"/>
            <a:ext cx="1553155" cy="230832"/>
          </a:xfrm>
          <a:prstGeom prst="rect">
            <a:avLst/>
          </a:prstGeom>
          <a:noFill/>
        </p:spPr>
        <p:txBody>
          <a:bodyPr wrap="square" rtlCol="0">
            <a:spAutoFit/>
          </a:bodyPr>
          <a:lstStyle/>
          <a:p>
            <a:pPr algn="ctr"/>
            <a:r>
              <a:rPr lang="fr-FR" sz="900" dirty="0" err="1">
                <a:solidFill>
                  <a:schemeClr val="tx1">
                    <a:lumMod val="65000"/>
                    <a:lumOff val="35000"/>
                  </a:schemeClr>
                </a:solidFill>
                <a:latin typeface="Avenir Book" panose="02000503020000020003" pitchFamily="2" charset="0"/>
              </a:rPr>
              <a:t>Particle</a:t>
            </a:r>
            <a:r>
              <a:rPr lang="fr-FR" sz="900" dirty="0">
                <a:solidFill>
                  <a:schemeClr val="tx1">
                    <a:lumMod val="65000"/>
                    <a:lumOff val="35000"/>
                  </a:schemeClr>
                </a:solidFill>
                <a:latin typeface="Avenir Book" panose="02000503020000020003" pitchFamily="2" charset="0"/>
              </a:rPr>
              <a:t> </a:t>
            </a:r>
            <a:r>
              <a:rPr lang="fr-FR" sz="900" dirty="0" err="1">
                <a:solidFill>
                  <a:schemeClr val="tx1">
                    <a:lumMod val="65000"/>
                    <a:lumOff val="35000"/>
                  </a:schemeClr>
                </a:solidFill>
                <a:latin typeface="Avenir Book" panose="02000503020000020003" pitchFamily="2" charset="0"/>
              </a:rPr>
              <a:t>diameter</a:t>
            </a:r>
            <a:r>
              <a:rPr lang="fr-FR" sz="900" dirty="0">
                <a:solidFill>
                  <a:schemeClr val="tx1">
                    <a:lumMod val="65000"/>
                    <a:lumOff val="35000"/>
                  </a:schemeClr>
                </a:solidFill>
                <a:latin typeface="Avenir Book" panose="02000503020000020003" pitchFamily="2" charset="0"/>
              </a:rPr>
              <a:t> (µm)</a:t>
            </a:r>
          </a:p>
        </p:txBody>
      </p:sp>
      <p:pic>
        <p:nvPicPr>
          <p:cNvPr id="14" name="Image 13">
            <a:extLst>
              <a:ext uri="{FF2B5EF4-FFF2-40B4-BE49-F238E27FC236}">
                <a16:creationId xmlns:a16="http://schemas.microsoft.com/office/drawing/2014/main" id="{E247D5A4-F66C-6987-EC55-A9A709F50CA4}"/>
              </a:ext>
            </a:extLst>
          </p:cNvPr>
          <p:cNvPicPr>
            <a:picLocks noChangeAspect="1"/>
          </p:cNvPicPr>
          <p:nvPr/>
        </p:nvPicPr>
        <p:blipFill>
          <a:blip r:embed="rId4"/>
          <a:stretch>
            <a:fillRect/>
          </a:stretch>
        </p:blipFill>
        <p:spPr>
          <a:xfrm>
            <a:off x="6602491" y="204372"/>
            <a:ext cx="4874737" cy="3651198"/>
          </a:xfrm>
          <a:prstGeom prst="rect">
            <a:avLst/>
          </a:prstGeom>
        </p:spPr>
      </p:pic>
      <p:sp>
        <p:nvSpPr>
          <p:cNvPr id="18" name="ZoneTexte 17">
            <a:extLst>
              <a:ext uri="{FF2B5EF4-FFF2-40B4-BE49-F238E27FC236}">
                <a16:creationId xmlns:a16="http://schemas.microsoft.com/office/drawing/2014/main" id="{C9C921FC-7FDD-4EF9-05A8-D8973CD5928C}"/>
              </a:ext>
            </a:extLst>
          </p:cNvPr>
          <p:cNvSpPr txBox="1"/>
          <p:nvPr/>
        </p:nvSpPr>
        <p:spPr>
          <a:xfrm>
            <a:off x="6900674" y="3934969"/>
            <a:ext cx="4576554" cy="797782"/>
          </a:xfrm>
          <a:prstGeom prst="rect">
            <a:avLst/>
          </a:prstGeom>
          <a:noFill/>
        </p:spPr>
        <p:txBody>
          <a:bodyPr wrap="square">
            <a:spAutoFit/>
          </a:bodyPr>
          <a:lstStyle/>
          <a:p>
            <a:pPr algn="just">
              <a:lnSpc>
                <a:spcPct val="130000"/>
              </a:lnSpc>
            </a:pPr>
            <a:r>
              <a:rPr lang="fr-FR" sz="1200" dirty="0" err="1">
                <a:latin typeface="Avenir Book" panose="02000503020000020003" pitchFamily="2" charset="0"/>
              </a:rPr>
              <a:t>Annual</a:t>
            </a:r>
            <a:r>
              <a:rPr lang="fr-FR" sz="1200" dirty="0">
                <a:latin typeface="Avenir Book" panose="02000503020000020003" pitchFamily="2" charset="0"/>
              </a:rPr>
              <a:t> </a:t>
            </a:r>
            <a:r>
              <a:rPr lang="fr-FR" sz="1200" dirty="0" err="1">
                <a:latin typeface="Avenir Book" panose="02000503020000020003" pitchFamily="2" charset="0"/>
              </a:rPr>
              <a:t>dust</a:t>
            </a:r>
            <a:r>
              <a:rPr lang="fr-FR" sz="1200" dirty="0">
                <a:latin typeface="Avenir Book" panose="02000503020000020003" pitchFamily="2" charset="0"/>
              </a:rPr>
              <a:t> source activation </a:t>
            </a:r>
            <a:r>
              <a:rPr lang="fr-FR" sz="1200" dirty="0" err="1">
                <a:latin typeface="Avenir Book" panose="02000503020000020003" pitchFamily="2" charset="0"/>
              </a:rPr>
              <a:t>frequency</a:t>
            </a:r>
            <a:r>
              <a:rPr lang="fr-FR" sz="1200" dirty="0">
                <a:latin typeface="Avenir Book" panose="02000503020000020003" pitchFamily="2" charset="0"/>
              </a:rPr>
              <a:t> (DSAF) </a:t>
            </a:r>
            <a:r>
              <a:rPr lang="fr-FR" sz="1200" dirty="0" err="1">
                <a:latin typeface="Avenir Book" panose="02000503020000020003" pitchFamily="2" charset="0"/>
              </a:rPr>
              <a:t>maps</a:t>
            </a:r>
            <a:r>
              <a:rPr lang="fr-FR" sz="1200" dirty="0">
                <a:latin typeface="Avenir Book" panose="02000503020000020003" pitchFamily="2" charset="0"/>
              </a:rPr>
              <a:t> </a:t>
            </a:r>
            <a:r>
              <a:rPr lang="fr-FR" sz="1200" dirty="0" err="1">
                <a:latin typeface="Avenir Book" panose="02000503020000020003" pitchFamily="2" charset="0"/>
              </a:rPr>
              <a:t>from</a:t>
            </a:r>
            <a:r>
              <a:rPr lang="fr-FR" sz="1200" dirty="0">
                <a:latin typeface="Avenir Book" panose="02000503020000020003" pitchFamily="2" charset="0"/>
              </a:rPr>
              <a:t> March 2006 to </a:t>
            </a:r>
            <a:r>
              <a:rPr lang="fr-FR" sz="1200" dirty="0" err="1">
                <a:latin typeface="Avenir Book" panose="02000503020000020003" pitchFamily="2" charset="0"/>
              </a:rPr>
              <a:t>February</a:t>
            </a:r>
            <a:r>
              <a:rPr lang="fr-FR" sz="1200" dirty="0">
                <a:latin typeface="Avenir Book" panose="02000503020000020003" pitchFamily="2" charset="0"/>
              </a:rPr>
              <a:t> 2010 (</a:t>
            </a:r>
            <a:r>
              <a:rPr lang="fr-FR" sz="1200" dirty="0" err="1">
                <a:latin typeface="Avenir Book" panose="02000503020000020003" pitchFamily="2" charset="0"/>
              </a:rPr>
              <a:t>Kunkelova</a:t>
            </a:r>
            <a:r>
              <a:rPr lang="fr-FR" sz="1200" dirty="0">
                <a:latin typeface="Avenir Book" panose="02000503020000020003" pitchFamily="2" charset="0"/>
              </a:rPr>
              <a:t> et al. 2022 ; </a:t>
            </a:r>
            <a:r>
              <a:rPr lang="fr-FR" sz="1200" dirty="0" err="1">
                <a:latin typeface="Avenir Book" panose="02000503020000020003" pitchFamily="2" charset="0"/>
              </a:rPr>
              <a:t>Hennen</a:t>
            </a:r>
            <a:r>
              <a:rPr lang="fr-FR" sz="1200" dirty="0">
                <a:latin typeface="Avenir Book" panose="02000503020000020003" pitchFamily="2" charset="0"/>
              </a:rPr>
              <a:t>, 2017 ; </a:t>
            </a:r>
            <a:r>
              <a:rPr lang="fr-FR" sz="1200" dirty="0" err="1">
                <a:latin typeface="Avenir Book" panose="02000503020000020003" pitchFamily="2" charset="0"/>
              </a:rPr>
              <a:t>Schepanski</a:t>
            </a:r>
            <a:r>
              <a:rPr lang="fr-FR" sz="1200" dirty="0">
                <a:latin typeface="Avenir Book" panose="02000503020000020003" pitchFamily="2" charset="0"/>
              </a:rPr>
              <a:t> et al., 2012)</a:t>
            </a:r>
          </a:p>
        </p:txBody>
      </p:sp>
      <p:pic>
        <p:nvPicPr>
          <p:cNvPr id="27" name="Image 26" descr="Une image contenant texte, capture d’écran, Police, ligne&#10;&#10;Description générée automatiquement">
            <a:extLst>
              <a:ext uri="{FF2B5EF4-FFF2-40B4-BE49-F238E27FC236}">
                <a16:creationId xmlns:a16="http://schemas.microsoft.com/office/drawing/2014/main" id="{61D9BB44-B642-FDB5-AF53-D8A2053CE566}"/>
              </a:ext>
            </a:extLst>
          </p:cNvPr>
          <p:cNvPicPr>
            <a:picLocks noChangeAspect="1"/>
          </p:cNvPicPr>
          <p:nvPr/>
        </p:nvPicPr>
        <p:blipFill>
          <a:blip r:embed="rId5"/>
          <a:stretch>
            <a:fillRect/>
          </a:stretch>
        </p:blipFill>
        <p:spPr>
          <a:xfrm>
            <a:off x="270669" y="669898"/>
            <a:ext cx="5771130" cy="3797669"/>
          </a:xfrm>
          <a:prstGeom prst="rect">
            <a:avLst/>
          </a:prstGeom>
        </p:spPr>
      </p:pic>
    </p:spTree>
    <p:extLst>
      <p:ext uri="{BB962C8B-B14F-4D97-AF65-F5344CB8AC3E}">
        <p14:creationId xmlns:p14="http://schemas.microsoft.com/office/powerpoint/2010/main" val="8574063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5519</TotalTime>
  <Words>1429</Words>
  <Application>Microsoft Macintosh PowerPoint</Application>
  <PresentationFormat>Grand écran</PresentationFormat>
  <Paragraphs>288</Paragraphs>
  <Slides>16</Slides>
  <Notes>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16</vt:i4>
      </vt:variant>
    </vt:vector>
  </HeadingPairs>
  <TitlesOfParts>
    <vt:vector size="26" baseType="lpstr">
      <vt:lpstr>Aptos</vt:lpstr>
      <vt:lpstr>Aptos Display</vt:lpstr>
      <vt:lpstr>Arial</vt:lpstr>
      <vt:lpstr>Avenir Black</vt:lpstr>
      <vt:lpstr>Avenir Book</vt:lpstr>
      <vt:lpstr>Avenir Light</vt:lpstr>
      <vt:lpstr>Calibri</vt:lpstr>
      <vt:lpstr>Cambria Math</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alicekarsenti@gmail.com</dc:creator>
  <cp:lastModifiedBy>alicekarsenti@gmail.com</cp:lastModifiedBy>
  <cp:revision>44</cp:revision>
  <dcterms:created xsi:type="dcterms:W3CDTF">2024-03-21T15:21:12Z</dcterms:created>
  <dcterms:modified xsi:type="dcterms:W3CDTF">2024-04-18T09:28:49Z</dcterms:modified>
</cp:coreProperties>
</file>