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7" r:id="rId5"/>
    <p:sldId id="323" r:id="rId6"/>
    <p:sldId id="409" r:id="rId7"/>
    <p:sldId id="408" r:id="rId8"/>
    <p:sldId id="324" r:id="rId9"/>
    <p:sldId id="347" r:id="rId10"/>
    <p:sldId id="345" r:id="rId11"/>
    <p:sldId id="354" r:id="rId12"/>
    <p:sldId id="353" r:id="rId13"/>
    <p:sldId id="330" r:id="rId14"/>
    <p:sldId id="349" r:id="rId15"/>
    <p:sldId id="410" r:id="rId16"/>
    <p:sldId id="339" r:id="rId17"/>
    <p:sldId id="351" r:id="rId18"/>
    <p:sldId id="340" r:id="rId19"/>
    <p:sldId id="343" r:id="rId20"/>
    <p:sldId id="344" r:id="rId21"/>
    <p:sldId id="355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D"/>
    <a:srgbClr val="EDEDED"/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9AE7F-FC95-4E5A-8D6C-7B5DA626DFAA}" v="34" dt="2024-04-16T21:47:52.15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9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Rico" userId="7393deb60967edee" providerId="LiveId" clId="{9039AE7F-FC95-4E5A-8D6C-7B5DA626DFAA}"/>
    <pc:docChg chg="undo custSel addSld delSld modSld sldOrd">
      <pc:chgData name="Eduardo Rico" userId="7393deb60967edee" providerId="LiveId" clId="{9039AE7F-FC95-4E5A-8D6C-7B5DA626DFAA}" dt="2024-04-16T21:47:52.158" v="563" actId="207"/>
      <pc:docMkLst>
        <pc:docMk/>
      </pc:docMkLst>
      <pc:sldChg chg="del">
        <pc:chgData name="Eduardo Rico" userId="7393deb60967edee" providerId="LiveId" clId="{9039AE7F-FC95-4E5A-8D6C-7B5DA626DFAA}" dt="2024-04-16T08:39:44.978" v="2" actId="47"/>
        <pc:sldMkLst>
          <pc:docMk/>
          <pc:sldMk cId="3161260510" sldId="256"/>
        </pc:sldMkLst>
      </pc:sldChg>
      <pc:sldChg chg="addSp delSp modSp mod modTransition modAnim">
        <pc:chgData name="Eduardo Rico" userId="7393deb60967edee" providerId="LiveId" clId="{9039AE7F-FC95-4E5A-8D6C-7B5DA626DFAA}" dt="2024-04-16T08:52:55.937" v="54"/>
        <pc:sldMkLst>
          <pc:docMk/>
          <pc:sldMk cId="3256943506" sldId="324"/>
        </pc:sldMkLst>
        <pc:spChg chg="add mod ord">
          <ac:chgData name="Eduardo Rico" userId="7393deb60967edee" providerId="LiveId" clId="{9039AE7F-FC95-4E5A-8D6C-7B5DA626DFAA}" dt="2024-04-16T08:52:46.706" v="52" actId="167"/>
          <ac:spMkLst>
            <pc:docMk/>
            <pc:sldMk cId="3256943506" sldId="324"/>
            <ac:spMk id="3" creationId="{64DB0033-5E6A-CB76-6794-32F1425198EA}"/>
          </ac:spMkLst>
        </pc:spChg>
        <pc:spChg chg="mod">
          <ac:chgData name="Eduardo Rico" userId="7393deb60967edee" providerId="LiveId" clId="{9039AE7F-FC95-4E5A-8D6C-7B5DA626DFAA}" dt="2024-04-16T08:41:28.603" v="19" actId="164"/>
          <ac:spMkLst>
            <pc:docMk/>
            <pc:sldMk cId="3256943506" sldId="324"/>
            <ac:spMk id="27" creationId="{9D503771-A900-E50E-E015-7E6AF4D2BCBC}"/>
          </ac:spMkLst>
        </pc:spChg>
        <pc:spChg chg="mod topLvl">
          <ac:chgData name="Eduardo Rico" userId="7393deb60967edee" providerId="LiveId" clId="{9039AE7F-FC95-4E5A-8D6C-7B5DA626DFAA}" dt="2024-04-16T08:41:28.603" v="19" actId="164"/>
          <ac:spMkLst>
            <pc:docMk/>
            <pc:sldMk cId="3256943506" sldId="324"/>
            <ac:spMk id="29" creationId="{49517BF1-F11D-3EC9-D7D8-C90800E8EA94}"/>
          </ac:spMkLst>
        </pc:spChg>
        <pc:spChg chg="mod topLvl">
          <ac:chgData name="Eduardo Rico" userId="7393deb60967edee" providerId="LiveId" clId="{9039AE7F-FC95-4E5A-8D6C-7B5DA626DFAA}" dt="2024-04-16T08:41:28.603" v="19" actId="164"/>
          <ac:spMkLst>
            <pc:docMk/>
            <pc:sldMk cId="3256943506" sldId="324"/>
            <ac:spMk id="30" creationId="{BA3D1A8A-CF78-3B3F-B5B0-7A3D06F8E397}"/>
          </ac:spMkLst>
        </pc:spChg>
        <pc:grpChg chg="add mod">
          <ac:chgData name="Eduardo Rico" userId="7393deb60967edee" providerId="LiveId" clId="{9039AE7F-FC95-4E5A-8D6C-7B5DA626DFAA}" dt="2024-04-16T08:41:28.603" v="19" actId="164"/>
          <ac:grpSpMkLst>
            <pc:docMk/>
            <pc:sldMk cId="3256943506" sldId="324"/>
            <ac:grpSpMk id="2" creationId="{B9814ADD-F598-6B54-A00A-36BEA31075DD}"/>
          </ac:grpSpMkLst>
        </pc:grpChg>
        <pc:grpChg chg="del">
          <ac:chgData name="Eduardo Rico" userId="7393deb60967edee" providerId="LiveId" clId="{9039AE7F-FC95-4E5A-8D6C-7B5DA626DFAA}" dt="2024-04-16T08:41:26.947" v="18" actId="165"/>
          <ac:grpSpMkLst>
            <pc:docMk/>
            <pc:sldMk cId="3256943506" sldId="324"/>
            <ac:grpSpMk id="28" creationId="{BAC30766-B06E-1BE6-D20C-1259780E4B56}"/>
          </ac:grpSpMkLst>
        </pc:grpChg>
        <pc:picChg chg="mod topLvl">
          <ac:chgData name="Eduardo Rico" userId="7393deb60967edee" providerId="LiveId" clId="{9039AE7F-FC95-4E5A-8D6C-7B5DA626DFAA}" dt="2024-04-16T08:41:28.603" v="19" actId="164"/>
          <ac:picMkLst>
            <pc:docMk/>
            <pc:sldMk cId="3256943506" sldId="324"/>
            <ac:picMk id="1120" creationId="{B01837D2-F634-AD28-B177-258B84758015}"/>
          </ac:picMkLst>
        </pc:picChg>
        <pc:cxnChg chg="mod topLvl">
          <ac:chgData name="Eduardo Rico" userId="7393deb60967edee" providerId="LiveId" clId="{9039AE7F-FC95-4E5A-8D6C-7B5DA626DFAA}" dt="2024-04-16T08:41:28.603" v="19" actId="164"/>
          <ac:cxnSpMkLst>
            <pc:docMk/>
            <pc:sldMk cId="3256943506" sldId="324"/>
            <ac:cxnSpMk id="31" creationId="{83FD1F13-A81A-9E7A-085E-7C3FE9B63902}"/>
          </ac:cxnSpMkLst>
        </pc:cxnChg>
      </pc:sldChg>
      <pc:sldChg chg="modSp mod">
        <pc:chgData name="Eduardo Rico" userId="7393deb60967edee" providerId="LiveId" clId="{9039AE7F-FC95-4E5A-8D6C-7B5DA626DFAA}" dt="2024-04-16T17:04:41.457" v="548" actId="20577"/>
        <pc:sldMkLst>
          <pc:docMk/>
          <pc:sldMk cId="3248549100" sldId="330"/>
        </pc:sldMkLst>
        <pc:spChg chg="mod">
          <ac:chgData name="Eduardo Rico" userId="7393deb60967edee" providerId="LiveId" clId="{9039AE7F-FC95-4E5A-8D6C-7B5DA626DFAA}" dt="2024-04-16T17:04:41.457" v="548" actId="20577"/>
          <ac:spMkLst>
            <pc:docMk/>
            <pc:sldMk cId="3248549100" sldId="330"/>
            <ac:spMk id="9" creationId="{A1CDEB1D-BAFE-222A-661F-28090E3E24E3}"/>
          </ac:spMkLst>
        </pc:spChg>
      </pc:sldChg>
      <pc:sldChg chg="modSp mod">
        <pc:chgData name="Eduardo Rico" userId="7393deb60967edee" providerId="LiveId" clId="{9039AE7F-FC95-4E5A-8D6C-7B5DA626DFAA}" dt="2024-04-16T08:44:37.782" v="40" actId="1076"/>
        <pc:sldMkLst>
          <pc:docMk/>
          <pc:sldMk cId="1806022845" sldId="339"/>
        </pc:sldMkLst>
        <pc:spChg chg="mod">
          <ac:chgData name="Eduardo Rico" userId="7393deb60967edee" providerId="LiveId" clId="{9039AE7F-FC95-4E5A-8D6C-7B5DA626DFAA}" dt="2024-04-16T08:44:37.782" v="40" actId="1076"/>
          <ac:spMkLst>
            <pc:docMk/>
            <pc:sldMk cId="1806022845" sldId="339"/>
            <ac:spMk id="35" creationId="{7D384808-83C1-E2AB-B719-0FC1B126E3F0}"/>
          </ac:spMkLst>
        </pc:spChg>
      </pc:sldChg>
      <pc:sldChg chg="addSp delSp modSp mod delAnim modAnim">
        <pc:chgData name="Eduardo Rico" userId="7393deb60967edee" providerId="LiveId" clId="{9039AE7F-FC95-4E5A-8D6C-7B5DA626DFAA}" dt="2024-04-16T16:35:57.588" v="66" actId="1037"/>
        <pc:sldMkLst>
          <pc:docMk/>
          <pc:sldMk cId="1832435000" sldId="344"/>
        </pc:sldMkLst>
        <pc:spChg chg="add mod">
          <ac:chgData name="Eduardo Rico" userId="7393deb60967edee" providerId="LiveId" clId="{9039AE7F-FC95-4E5A-8D6C-7B5DA626DFAA}" dt="2024-04-16T16:35:57.588" v="66" actId="1037"/>
          <ac:spMkLst>
            <pc:docMk/>
            <pc:sldMk cId="1832435000" sldId="344"/>
            <ac:spMk id="2" creationId="{D995D35E-BCEE-F48F-0BDC-FCA292D93771}"/>
          </ac:spMkLst>
        </pc:spChg>
        <pc:spChg chg="add mod">
          <ac:chgData name="Eduardo Rico" userId="7393deb60967edee" providerId="LiveId" clId="{9039AE7F-FC95-4E5A-8D6C-7B5DA626DFAA}" dt="2024-04-16T16:35:55.784" v="65" actId="1038"/>
          <ac:spMkLst>
            <pc:docMk/>
            <pc:sldMk cId="1832435000" sldId="344"/>
            <ac:spMk id="5" creationId="{232AE824-EC04-AD6A-849D-597FCF078D42}"/>
          </ac:spMkLst>
        </pc:spChg>
        <pc:picChg chg="del">
          <ac:chgData name="Eduardo Rico" userId="7393deb60967edee" providerId="LiveId" clId="{9039AE7F-FC95-4E5A-8D6C-7B5DA626DFAA}" dt="2024-04-16T08:58:42.439" v="55" actId="478"/>
          <ac:picMkLst>
            <pc:docMk/>
            <pc:sldMk cId="1832435000" sldId="344"/>
            <ac:picMk id="2" creationId="{A5817DDD-6DE9-4F5E-7CD6-1AC1075623E7}"/>
          </ac:picMkLst>
        </pc:picChg>
        <pc:picChg chg="add mod">
          <ac:chgData name="Eduardo Rico" userId="7393deb60967edee" providerId="LiveId" clId="{9039AE7F-FC95-4E5A-8D6C-7B5DA626DFAA}" dt="2024-04-16T09:00:54.977" v="60" actId="14100"/>
          <ac:picMkLst>
            <pc:docMk/>
            <pc:sldMk cId="1832435000" sldId="344"/>
            <ac:picMk id="3" creationId="{FEC07D8A-CE53-C61E-7895-556CA6A43209}"/>
          </ac:picMkLst>
        </pc:picChg>
      </pc:sldChg>
      <pc:sldChg chg="modSp mod">
        <pc:chgData name="Eduardo Rico" userId="7393deb60967edee" providerId="LiveId" clId="{9039AE7F-FC95-4E5A-8D6C-7B5DA626DFAA}" dt="2024-04-16T08:39:20.819" v="1" actId="14100"/>
        <pc:sldMkLst>
          <pc:docMk/>
          <pc:sldMk cId="1404186994" sldId="347"/>
        </pc:sldMkLst>
        <pc:spChg chg="mod">
          <ac:chgData name="Eduardo Rico" userId="7393deb60967edee" providerId="LiveId" clId="{9039AE7F-FC95-4E5A-8D6C-7B5DA626DFAA}" dt="2024-04-16T08:39:20.819" v="1" actId="14100"/>
          <ac:spMkLst>
            <pc:docMk/>
            <pc:sldMk cId="1404186994" sldId="347"/>
            <ac:spMk id="3" creationId="{45A4AB4F-0B63-95A8-CDB1-9185992E2D36}"/>
          </ac:spMkLst>
        </pc:spChg>
        <pc:cxnChg chg="mod">
          <ac:chgData name="Eduardo Rico" userId="7393deb60967edee" providerId="LiveId" clId="{9039AE7F-FC95-4E5A-8D6C-7B5DA626DFAA}" dt="2024-04-16T08:39:20.819" v="1" actId="14100"/>
          <ac:cxnSpMkLst>
            <pc:docMk/>
            <pc:sldMk cId="1404186994" sldId="347"/>
            <ac:cxnSpMk id="20" creationId="{918BACF5-D299-F359-228C-A3D62A68ECA8}"/>
          </ac:cxnSpMkLst>
        </pc:cxnChg>
      </pc:sldChg>
      <pc:sldChg chg="modSp mod">
        <pc:chgData name="Eduardo Rico" userId="7393deb60967edee" providerId="LiveId" clId="{9039AE7F-FC95-4E5A-8D6C-7B5DA626DFAA}" dt="2024-04-16T16:38:26.743" v="262" actId="1076"/>
        <pc:sldMkLst>
          <pc:docMk/>
          <pc:sldMk cId="928842851" sldId="351"/>
        </pc:sldMkLst>
        <pc:spChg chg="mod">
          <ac:chgData name="Eduardo Rico" userId="7393deb60967edee" providerId="LiveId" clId="{9039AE7F-FC95-4E5A-8D6C-7B5DA626DFAA}" dt="2024-04-16T16:38:26.743" v="262" actId="1076"/>
          <ac:spMkLst>
            <pc:docMk/>
            <pc:sldMk cId="928842851" sldId="351"/>
            <ac:spMk id="7" creationId="{7B599E10-38BF-51C0-0B71-5F06DB20CD81}"/>
          </ac:spMkLst>
        </pc:spChg>
        <pc:spChg chg="mod">
          <ac:chgData name="Eduardo Rico" userId="7393deb60967edee" providerId="LiveId" clId="{9039AE7F-FC95-4E5A-8D6C-7B5DA626DFAA}" dt="2024-04-16T16:38:26.743" v="262" actId="1076"/>
          <ac:spMkLst>
            <pc:docMk/>
            <pc:sldMk cId="928842851" sldId="351"/>
            <ac:spMk id="8" creationId="{C431D02A-3168-B7D4-0722-D7EFD6D8D153}"/>
          </ac:spMkLst>
        </pc:spChg>
      </pc:sldChg>
      <pc:sldChg chg="modAnim">
        <pc:chgData name="Eduardo Rico" userId="7393deb60967edee" providerId="LiveId" clId="{9039AE7F-FC95-4E5A-8D6C-7B5DA626DFAA}" dt="2024-04-16T08:44:12.369" v="38"/>
        <pc:sldMkLst>
          <pc:docMk/>
          <pc:sldMk cId="41639935" sldId="353"/>
        </pc:sldMkLst>
      </pc:sldChg>
      <pc:sldChg chg="modSp mod">
        <pc:chgData name="Eduardo Rico" userId="7393deb60967edee" providerId="LiveId" clId="{9039AE7F-FC95-4E5A-8D6C-7B5DA626DFAA}" dt="2024-04-16T17:06:17.382" v="561" actId="1035"/>
        <pc:sldMkLst>
          <pc:docMk/>
          <pc:sldMk cId="913969273" sldId="354"/>
        </pc:sldMkLst>
        <pc:spChg chg="mod">
          <ac:chgData name="Eduardo Rico" userId="7393deb60967edee" providerId="LiveId" clId="{9039AE7F-FC95-4E5A-8D6C-7B5DA626DFAA}" dt="2024-04-16T17:06:17.382" v="561" actId="1035"/>
          <ac:spMkLst>
            <pc:docMk/>
            <pc:sldMk cId="913969273" sldId="354"/>
            <ac:spMk id="5" creationId="{CD81B6CB-0D52-AF35-08D4-83707A70D78E}"/>
          </ac:spMkLst>
        </pc:spChg>
      </pc:sldChg>
      <pc:sldChg chg="addSp modSp mod modTransition">
        <pc:chgData name="Eduardo Rico" userId="7393deb60967edee" providerId="LiveId" clId="{9039AE7F-FC95-4E5A-8D6C-7B5DA626DFAA}" dt="2024-04-16T17:05:46.189" v="551"/>
        <pc:sldMkLst>
          <pc:docMk/>
          <pc:sldMk cId="3154077021" sldId="408"/>
        </pc:sldMkLst>
        <pc:spChg chg="mod">
          <ac:chgData name="Eduardo Rico" userId="7393deb60967edee" providerId="LiveId" clId="{9039AE7F-FC95-4E5A-8D6C-7B5DA626DFAA}" dt="2024-04-16T08:43:49.109" v="37" actId="20577"/>
          <ac:spMkLst>
            <pc:docMk/>
            <pc:sldMk cId="3154077021" sldId="408"/>
            <ac:spMk id="2" creationId="{1582730B-628C-5762-EDB8-6585C28A925D}"/>
          </ac:spMkLst>
        </pc:spChg>
        <pc:spChg chg="add mod">
          <ac:chgData name="Eduardo Rico" userId="7393deb60967edee" providerId="LiveId" clId="{9039AE7F-FC95-4E5A-8D6C-7B5DA626DFAA}" dt="2024-04-16T08:41:55.366" v="22"/>
          <ac:spMkLst>
            <pc:docMk/>
            <pc:sldMk cId="3154077021" sldId="408"/>
            <ac:spMk id="3" creationId="{4F8A3EF0-E8E9-61A0-4088-6086FC836D5A}"/>
          </ac:spMkLst>
        </pc:spChg>
      </pc:sldChg>
      <pc:sldChg chg="addSp delSp modSp mod delAnim modAnim">
        <pc:chgData name="Eduardo Rico" userId="7393deb60967edee" providerId="LiveId" clId="{9039AE7F-FC95-4E5A-8D6C-7B5DA626DFAA}" dt="2024-04-16T21:47:52.158" v="563" actId="207"/>
        <pc:sldMkLst>
          <pc:docMk/>
          <pc:sldMk cId="1539782282" sldId="409"/>
        </pc:sldMkLst>
        <pc:spChg chg="add del mod">
          <ac:chgData name="Eduardo Rico" userId="7393deb60967edee" providerId="LiveId" clId="{9039AE7F-FC95-4E5A-8D6C-7B5DA626DFAA}" dt="2024-04-16T16:36:51.101" v="97" actId="21"/>
          <ac:spMkLst>
            <pc:docMk/>
            <pc:sldMk cId="1539782282" sldId="409"/>
            <ac:spMk id="3" creationId="{E9DEE0DD-6373-8309-30F4-2C6F43CF6CC6}"/>
          </ac:spMkLst>
        </pc:spChg>
        <pc:spChg chg="add del mod">
          <ac:chgData name="Eduardo Rico" userId="7393deb60967edee" providerId="LiveId" clId="{9039AE7F-FC95-4E5A-8D6C-7B5DA626DFAA}" dt="2024-04-16T16:36:44.888" v="94" actId="11529"/>
          <ac:spMkLst>
            <pc:docMk/>
            <pc:sldMk cId="1539782282" sldId="409"/>
            <ac:spMk id="4" creationId="{81F0367A-CA63-0B17-0D58-A5032AFEC2E5}"/>
          </ac:spMkLst>
        </pc:spChg>
        <pc:spChg chg="add mod">
          <ac:chgData name="Eduardo Rico" userId="7393deb60967edee" providerId="LiveId" clId="{9039AE7F-FC95-4E5A-8D6C-7B5DA626DFAA}" dt="2024-04-16T16:36:42.938" v="90" actId="20577"/>
          <ac:spMkLst>
            <pc:docMk/>
            <pc:sldMk cId="1539782282" sldId="409"/>
            <ac:spMk id="8" creationId="{29EC1DB8-6587-B7D9-9F93-5DEC97C1DC02}"/>
          </ac:spMkLst>
        </pc:spChg>
        <pc:spChg chg="add mod">
          <ac:chgData name="Eduardo Rico" userId="7393deb60967edee" providerId="LiveId" clId="{9039AE7F-FC95-4E5A-8D6C-7B5DA626DFAA}" dt="2024-04-16T16:36:48.099" v="96"/>
          <ac:spMkLst>
            <pc:docMk/>
            <pc:sldMk cId="1539782282" sldId="409"/>
            <ac:spMk id="9" creationId="{335ED832-FB6A-310E-327E-DAB3A485DECF}"/>
          </ac:spMkLst>
        </pc:spChg>
        <pc:spChg chg="add del mod">
          <ac:chgData name="Eduardo Rico" userId="7393deb60967edee" providerId="LiveId" clId="{9039AE7F-FC95-4E5A-8D6C-7B5DA626DFAA}" dt="2024-04-16T16:36:51.101" v="97" actId="21"/>
          <ac:spMkLst>
            <pc:docMk/>
            <pc:sldMk cId="1539782282" sldId="409"/>
            <ac:spMk id="10" creationId="{9057DF68-3560-FEE8-FB42-223AC3F70C30}"/>
          </ac:spMkLst>
        </pc:spChg>
        <pc:spChg chg="add del mod">
          <ac:chgData name="Eduardo Rico" userId="7393deb60967edee" providerId="LiveId" clId="{9039AE7F-FC95-4E5A-8D6C-7B5DA626DFAA}" dt="2024-04-16T16:37:56.038" v="251" actId="478"/>
          <ac:spMkLst>
            <pc:docMk/>
            <pc:sldMk cId="1539782282" sldId="409"/>
            <ac:spMk id="11" creationId="{E9DEE0DD-6373-8309-30F4-2C6F43CF6CC6}"/>
          </ac:spMkLst>
        </pc:spChg>
        <pc:spChg chg="add mod">
          <ac:chgData name="Eduardo Rico" userId="7393deb60967edee" providerId="LiveId" clId="{9039AE7F-FC95-4E5A-8D6C-7B5DA626DFAA}" dt="2024-04-16T21:47:52.158" v="563" actId="207"/>
          <ac:spMkLst>
            <pc:docMk/>
            <pc:sldMk cId="1539782282" sldId="409"/>
            <ac:spMk id="12" creationId="{9057DF68-3560-FEE8-FB42-223AC3F70C30}"/>
          </ac:spMkLst>
        </pc:spChg>
        <pc:spChg chg="add del mod">
          <ac:chgData name="Eduardo Rico" userId="7393deb60967edee" providerId="LiveId" clId="{9039AE7F-FC95-4E5A-8D6C-7B5DA626DFAA}" dt="2024-04-16T16:38:41.800" v="268" actId="478"/>
          <ac:spMkLst>
            <pc:docMk/>
            <pc:sldMk cId="1539782282" sldId="409"/>
            <ac:spMk id="13" creationId="{6CDE1333-7301-EBE2-B86C-BBCA0A45760F}"/>
          </ac:spMkLst>
        </pc:spChg>
        <pc:spChg chg="add del mod">
          <ac:chgData name="Eduardo Rico" userId="7393deb60967edee" providerId="LiveId" clId="{9039AE7F-FC95-4E5A-8D6C-7B5DA626DFAA}" dt="2024-04-16T16:38:41.800" v="268" actId="478"/>
          <ac:spMkLst>
            <pc:docMk/>
            <pc:sldMk cId="1539782282" sldId="409"/>
            <ac:spMk id="14" creationId="{7F7E0191-5117-3F4C-6218-28746FB8F416}"/>
          </ac:spMkLst>
        </pc:spChg>
        <pc:spChg chg="add del mod">
          <ac:chgData name="Eduardo Rico" userId="7393deb60967edee" providerId="LiveId" clId="{9039AE7F-FC95-4E5A-8D6C-7B5DA626DFAA}" dt="2024-04-16T16:38:41.800" v="268" actId="478"/>
          <ac:spMkLst>
            <pc:docMk/>
            <pc:sldMk cId="1539782282" sldId="409"/>
            <ac:spMk id="15" creationId="{2B7B5A10-5F06-3425-08B2-0870C9988964}"/>
          </ac:spMkLst>
        </pc:spChg>
        <pc:spChg chg="add mod">
          <ac:chgData name="Eduardo Rico" userId="7393deb60967edee" providerId="LiveId" clId="{9039AE7F-FC95-4E5A-8D6C-7B5DA626DFAA}" dt="2024-04-16T16:39:17.699" v="287" actId="20577"/>
          <ac:spMkLst>
            <pc:docMk/>
            <pc:sldMk cId="1539782282" sldId="409"/>
            <ac:spMk id="16" creationId="{6FDB232D-831A-F131-0BE6-BA85AAF46AE1}"/>
          </ac:spMkLst>
        </pc:spChg>
        <pc:spChg chg="add mod">
          <ac:chgData name="Eduardo Rico" userId="7393deb60967edee" providerId="LiveId" clId="{9039AE7F-FC95-4E5A-8D6C-7B5DA626DFAA}" dt="2024-04-16T16:38:58.440" v="276" actId="571"/>
          <ac:spMkLst>
            <pc:docMk/>
            <pc:sldMk cId="1539782282" sldId="409"/>
            <ac:spMk id="17" creationId="{A3560707-DCB2-3BCF-B9AC-A979F7D24860}"/>
          </ac:spMkLst>
        </pc:spChg>
        <pc:spChg chg="add mod">
          <ac:chgData name="Eduardo Rico" userId="7393deb60967edee" providerId="LiveId" clId="{9039AE7F-FC95-4E5A-8D6C-7B5DA626DFAA}" dt="2024-04-16T16:38:58.440" v="276" actId="571"/>
          <ac:spMkLst>
            <pc:docMk/>
            <pc:sldMk cId="1539782282" sldId="409"/>
            <ac:spMk id="18" creationId="{DD136751-080A-6C5C-57BB-6E0C3EECD6F8}"/>
          </ac:spMkLst>
        </pc:spChg>
        <pc:spChg chg="add mod">
          <ac:chgData name="Eduardo Rico" userId="7393deb60967edee" providerId="LiveId" clId="{9039AE7F-FC95-4E5A-8D6C-7B5DA626DFAA}" dt="2024-04-16T16:39:34.310" v="297" actId="1076"/>
          <ac:spMkLst>
            <pc:docMk/>
            <pc:sldMk cId="1539782282" sldId="409"/>
            <ac:spMk id="19" creationId="{11B81F10-D687-8877-AD54-16747A89DF42}"/>
          </ac:spMkLst>
        </pc:spChg>
      </pc:sldChg>
      <pc:sldChg chg="addSp delSp modSp add mod ord">
        <pc:chgData name="Eduardo Rico" userId="7393deb60967edee" providerId="LiveId" clId="{9039AE7F-FC95-4E5A-8D6C-7B5DA626DFAA}" dt="2024-04-16T17:05:24.973" v="550"/>
        <pc:sldMkLst>
          <pc:docMk/>
          <pc:sldMk cId="2723709773" sldId="410"/>
        </pc:sldMkLst>
        <pc:spChg chg="add mod">
          <ac:chgData name="Eduardo Rico" userId="7393deb60967edee" providerId="LiveId" clId="{9039AE7F-FC95-4E5A-8D6C-7B5DA626DFAA}" dt="2024-04-16T16:41:48.662" v="508" actId="1076"/>
          <ac:spMkLst>
            <pc:docMk/>
            <pc:sldMk cId="2723709773" sldId="410"/>
            <ac:spMk id="2" creationId="{285FB217-73F5-7AD4-4A68-A9A302A8D929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14" creationId="{FEC7150C-9201-9150-8160-3BA0B4105FA8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19" creationId="{1CF05F70-D1AF-681B-FF35-1E20D54D62B7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23" creationId="{F784DFC8-9DB9-C51A-6215-40BB9D050055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25" creationId="{761E40FC-B0EE-EC77-666D-0B27E94CC3C7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28" creationId="{FC165470-4760-F9F1-67EA-DA121C477FA6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29" creationId="{2414E79B-282B-F180-71B5-51552301AF42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0" creationId="{EC9C68EA-5BCA-41D5-35E9-0B4B9D57C693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1" creationId="{AD164C7C-C057-E6F9-05FA-60990A29B2DE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2" creationId="{4221D70E-EA6B-8F63-E1FF-AA54AD788E13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6" creationId="{A7E7BA70-E799-218F-0F2C-E43CA2EB0B6C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7" creationId="{19F94586-8402-BBAD-2420-77B25280CC20}"/>
          </ac:spMkLst>
        </pc:spChg>
        <pc:spChg chg="del">
          <ac:chgData name="Eduardo Rico" userId="7393deb60967edee" providerId="LiveId" clId="{9039AE7F-FC95-4E5A-8D6C-7B5DA626DFAA}" dt="2024-04-16T16:39:51.150" v="300" actId="478"/>
          <ac:spMkLst>
            <pc:docMk/>
            <pc:sldMk cId="2723709773" sldId="410"/>
            <ac:spMk id="38" creationId="{7309E8ED-DF7A-1D59-FACB-E6991913F56D}"/>
          </ac:spMkLst>
        </pc:spChg>
        <pc:picChg chg="del">
          <ac:chgData name="Eduardo Rico" userId="7393deb60967edee" providerId="LiveId" clId="{9039AE7F-FC95-4E5A-8D6C-7B5DA626DFAA}" dt="2024-04-16T16:39:51.150" v="300" actId="478"/>
          <ac:picMkLst>
            <pc:docMk/>
            <pc:sldMk cId="2723709773" sldId="410"/>
            <ac:picMk id="15" creationId="{FE614EC9-5B99-CD04-3BFB-E748C1FED796}"/>
          </ac:picMkLst>
        </pc:picChg>
        <pc:picChg chg="del">
          <ac:chgData name="Eduardo Rico" userId="7393deb60967edee" providerId="LiveId" clId="{9039AE7F-FC95-4E5A-8D6C-7B5DA626DFAA}" dt="2024-04-16T16:39:51.150" v="300" actId="478"/>
          <ac:picMkLst>
            <pc:docMk/>
            <pc:sldMk cId="2723709773" sldId="410"/>
            <ac:picMk id="18" creationId="{48E16B29-7E7A-239A-EFF0-5F77C945888A}"/>
          </ac:picMkLst>
        </pc:picChg>
        <pc:picChg chg="del">
          <ac:chgData name="Eduardo Rico" userId="7393deb60967edee" providerId="LiveId" clId="{9039AE7F-FC95-4E5A-8D6C-7B5DA626DFAA}" dt="2024-04-16T16:39:51.150" v="300" actId="478"/>
          <ac:picMkLst>
            <pc:docMk/>
            <pc:sldMk cId="2723709773" sldId="410"/>
            <ac:picMk id="22" creationId="{2AA6CEFA-D98F-ECD6-ED35-E580B132985E}"/>
          </ac:picMkLst>
        </pc:picChg>
        <pc:picChg chg="del">
          <ac:chgData name="Eduardo Rico" userId="7393deb60967edee" providerId="LiveId" clId="{9039AE7F-FC95-4E5A-8D6C-7B5DA626DFAA}" dt="2024-04-16T16:39:51.150" v="300" actId="478"/>
          <ac:picMkLst>
            <pc:docMk/>
            <pc:sldMk cId="2723709773" sldId="410"/>
            <ac:picMk id="27" creationId="{21C4CD7E-157C-3D32-6ACA-EFF33B8D1B99}"/>
          </ac:picMkLst>
        </pc:picChg>
      </pc:sldChg>
      <pc:sldMasterChg chg="delSldLayout">
        <pc:chgData name="Eduardo Rico" userId="7393deb60967edee" providerId="LiveId" clId="{9039AE7F-FC95-4E5A-8D6C-7B5DA626DFAA}" dt="2024-04-16T08:39:44.978" v="2" actId="47"/>
        <pc:sldMasterMkLst>
          <pc:docMk/>
          <pc:sldMasterMk cId="1145082161" sldId="2147483648"/>
        </pc:sldMasterMkLst>
        <pc:sldLayoutChg chg="del">
          <pc:chgData name="Eduardo Rico" userId="7393deb60967edee" providerId="LiveId" clId="{9039AE7F-FC95-4E5A-8D6C-7B5DA626DFAA}" dt="2024-04-16T08:39:44.978" v="2" actId="47"/>
          <pc:sldLayoutMkLst>
            <pc:docMk/>
            <pc:sldMasterMk cId="1145082161" sldId="2147483648"/>
            <pc:sldLayoutMk cId="4156777941" sldId="2147483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60EA2-BCA4-4E5F-88A6-D6BBBCD1B4A4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767CF8-963D-4416-84B9-8E4A446F0782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AFAA-920A-4689-9BFE-E960A8F8BBC3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F251-DC26-44FD-91F2-E890672ED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F6A7-374C-4280-8BF8-E271DB34471F}" type="datetime1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3DFEA115-3A6C-4C37-A1B0-9FEFABB23AD1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5" r:id="rId64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1932317"/>
            <a:ext cx="9144000" cy="3344533"/>
          </a:xfrm>
        </p:spPr>
        <p:txBody>
          <a:bodyPr/>
          <a:lstStyle/>
          <a:p>
            <a:r>
              <a:rPr lang="en-GB" sz="3200" b="1" dirty="0"/>
              <a:t>Integrated Water Planning Portal: Feasibility study for a development-oriented digital twin to facilitate integrated water management</a:t>
            </a:r>
            <a:br>
              <a:rPr lang="en-GB" sz="3200" b="1" dirty="0"/>
            </a:br>
            <a:br>
              <a:rPr lang="en-GB" sz="3200" b="1" dirty="0"/>
            </a:br>
            <a:r>
              <a:rPr lang="es-ES" sz="3200" b="1" dirty="0"/>
              <a:t>Eduardo Rico Carranza</a:t>
            </a:r>
            <a:r>
              <a:rPr lang="es-ES" sz="3200" b="1" baseline="30000" dirty="0"/>
              <a:t>1</a:t>
            </a:r>
            <a:r>
              <a:rPr lang="es-ES" sz="3200" b="1" dirty="0"/>
              <a:t>, Ziyan Zhang</a:t>
            </a:r>
            <a:r>
              <a:rPr lang="es-ES" sz="3200" b="1" baseline="30000" dirty="0"/>
              <a:t>1</a:t>
            </a:r>
            <a:r>
              <a:rPr lang="es-ES" sz="3200" b="1" dirty="0"/>
              <a:t>,  Ana Mijic</a:t>
            </a:r>
            <a:r>
              <a:rPr lang="es-ES" sz="3200" b="1" baseline="30000" dirty="0"/>
              <a:t>1</a:t>
            </a:r>
            <a:r>
              <a:rPr lang="es-ES" sz="3200" b="1" dirty="0"/>
              <a:t> </a:t>
            </a:r>
            <a:br>
              <a:rPr lang="es-ES" sz="3200" b="1" dirty="0"/>
            </a:br>
            <a:endParaRPr lang="en-GB" sz="32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5789613"/>
            <a:ext cx="11427604" cy="740569"/>
          </a:xfrm>
        </p:spPr>
        <p:txBody>
          <a:bodyPr/>
          <a:lstStyle/>
          <a:p>
            <a:r>
              <a:rPr lang="en-US" sz="1600" baseline="30000" dirty="0"/>
              <a:t>1</a:t>
            </a:r>
            <a:r>
              <a:rPr lang="en-US" sz="1600" dirty="0"/>
              <a:t> Environment and Water Resources Section, Department of Civil and Environmental Engineering, Imperial College London </a:t>
            </a:r>
          </a:p>
        </p:txBody>
      </p:sp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Existing planning support system development framework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89670-15E9-7DA6-EDA9-B2500078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23" y="854079"/>
            <a:ext cx="7949754" cy="5149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6D6FC-AC24-94D8-BBBC-2E57CFAD564F}"/>
              </a:ext>
            </a:extLst>
          </p:cNvPr>
          <p:cNvSpPr/>
          <p:nvPr/>
        </p:nvSpPr>
        <p:spPr>
          <a:xfrm>
            <a:off x="4497355" y="709127"/>
            <a:ext cx="5943600" cy="545840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DF881-C007-1D71-4C34-1ABA50CF78FF}"/>
              </a:ext>
            </a:extLst>
          </p:cNvPr>
          <p:cNvSpPr/>
          <p:nvPr/>
        </p:nvSpPr>
        <p:spPr>
          <a:xfrm>
            <a:off x="1751045" y="3257549"/>
            <a:ext cx="2746310" cy="290998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49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27D9D-CAEC-7800-1D91-0EDD5842D77B}"/>
              </a:ext>
            </a:extLst>
          </p:cNvPr>
          <p:cNvSpPr txBox="1"/>
          <p:nvPr/>
        </p:nvSpPr>
        <p:spPr>
          <a:xfrm>
            <a:off x="749094" y="1156777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GB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Bordeleau et al., 2020)</a:t>
            </a:r>
            <a:endParaRPr lang="en-GB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heterogeneous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models from different disciplines</a:t>
            </a:r>
          </a:p>
          <a:p>
            <a:pPr marL="400050" indent="-400050">
              <a:buAutoNum type="romanLcParenBoth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Bi-directional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synchronization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Support for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collaborative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development through the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life cycle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the twin.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DD18D-CDA1-96E8-85A2-7AAC2F92C395}"/>
              </a:ext>
            </a:extLst>
          </p:cNvPr>
          <p:cNvSpPr txBox="1"/>
          <p:nvPr/>
        </p:nvSpPr>
        <p:spPr>
          <a:xfrm>
            <a:off x="749094" y="3009221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(Weil et al., 2023) </a:t>
            </a:r>
            <a:endParaRPr lang="en-GB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interoperability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semantics; </a:t>
            </a: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infrastructure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including storage, computation, network; </a:t>
            </a: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acquisition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actuation; </a:t>
            </a:r>
          </a:p>
          <a:p>
            <a:pPr marL="400050" indent="-400050">
              <a:buAutoNum type="romanLcParenBoth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quality and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harmonization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modelling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simulation and decision-support; </a:t>
            </a:r>
          </a:p>
          <a:p>
            <a:pPr marL="400050" indent="-400050">
              <a:buAutoNum type="romanLcParenBoth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visualization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information display; </a:t>
            </a: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 and capital resources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governance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organizational and social issues.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57905-6442-0605-C91C-2C1185FE4C94}"/>
              </a:ext>
            </a:extLst>
          </p:cNvPr>
          <p:cNvSpPr txBox="1"/>
          <p:nvPr/>
        </p:nvSpPr>
        <p:spPr>
          <a:xfrm>
            <a:off x="8273884" y="2941153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/ DATA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D7F0F-C9F6-0659-3B3E-7B3BF2F876D2}"/>
              </a:ext>
            </a:extLst>
          </p:cNvPr>
          <p:cNvSpPr txBox="1"/>
          <p:nvPr/>
        </p:nvSpPr>
        <p:spPr>
          <a:xfrm>
            <a:off x="8273884" y="3580526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GOVERNANCE AND 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9D556-83B0-7626-6AB1-1A794BCADE21}"/>
              </a:ext>
            </a:extLst>
          </p:cNvPr>
          <p:cNvSpPr txBox="1"/>
          <p:nvPr/>
        </p:nvSpPr>
        <p:spPr>
          <a:xfrm>
            <a:off x="8273884" y="2274548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DEFINITION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D8F36E-8992-6CDB-31BF-CAF4B2219647}"/>
              </a:ext>
            </a:extLst>
          </p:cNvPr>
          <p:cNvSpPr txBox="1">
            <a:spLocks/>
          </p:cNvSpPr>
          <p:nvPr/>
        </p:nvSpPr>
        <p:spPr>
          <a:xfrm>
            <a:off x="325438" y="251619"/>
            <a:ext cx="11541125" cy="378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Current challenges for DTs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Semi structured interviews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808C4F-6578-C5C9-AF46-4420BC6D30D5}"/>
              </a:ext>
            </a:extLst>
          </p:cNvPr>
          <p:cNvSpPr txBox="1"/>
          <p:nvPr/>
        </p:nvSpPr>
        <p:spPr>
          <a:xfrm>
            <a:off x="4989774" y="2975187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/ DATA SHARING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5B7AAE-AE15-FFF8-F95D-60FDACAEC9F0}"/>
              </a:ext>
            </a:extLst>
          </p:cNvPr>
          <p:cNvSpPr txBox="1"/>
          <p:nvPr/>
        </p:nvSpPr>
        <p:spPr>
          <a:xfrm>
            <a:off x="4989774" y="3614560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GOVERNANCE AND SOCIAL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384808-83C1-E2AB-B719-0FC1B126E3F0}"/>
              </a:ext>
            </a:extLst>
          </p:cNvPr>
          <p:cNvSpPr txBox="1"/>
          <p:nvPr/>
        </p:nvSpPr>
        <p:spPr>
          <a:xfrm>
            <a:off x="4989774" y="2308582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DEFINITION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19609-9728-DC22-3C75-E1917A1938B8}"/>
              </a:ext>
            </a:extLst>
          </p:cNvPr>
          <p:cNvSpPr txBox="1"/>
          <p:nvPr/>
        </p:nvSpPr>
        <p:spPr>
          <a:xfrm>
            <a:off x="749094" y="1156777"/>
            <a:ext cx="3797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Bordeleau et al., 2020)</a:t>
            </a:r>
            <a:endParaRPr lang="en-GB" sz="1400" i="1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heterogeneous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models from different disciplines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Bi-directional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synchronization</a:t>
            </a:r>
            <a:endParaRPr lang="en-GB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Support for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collaborative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development through the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life cycle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the twin. </a:t>
            </a:r>
            <a:endParaRPr lang="en-GB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7C194-7607-9B40-75D9-5A7488023CD4}"/>
              </a:ext>
            </a:extLst>
          </p:cNvPr>
          <p:cNvSpPr txBox="1"/>
          <p:nvPr/>
        </p:nvSpPr>
        <p:spPr>
          <a:xfrm>
            <a:off x="749094" y="3009221"/>
            <a:ext cx="379750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(Weil et al., 2023) </a:t>
            </a:r>
            <a:endParaRPr lang="en-GB" sz="1400" i="1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interoperability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semantics;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infrastructure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including storage, computation, network;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acquisition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actuation; 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quality and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harmonization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modelling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simulation and decision-support; 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visualization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information display;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 and capital resources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governance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organizational and social issues.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FB217-73F5-7AD4-4A68-A9A302A8D929}"/>
              </a:ext>
            </a:extLst>
          </p:cNvPr>
          <p:cNvSpPr txBox="1"/>
          <p:nvPr/>
        </p:nvSpPr>
        <p:spPr>
          <a:xfrm>
            <a:off x="7870124" y="1501116"/>
            <a:ext cx="37975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</a:rPr>
              <a:t>What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processes</a:t>
            </a:r>
            <a:r>
              <a:rPr lang="en-GB" dirty="0">
                <a:latin typeface="Calibri" panose="020F0502020204030204" pitchFamily="34" charset="0"/>
              </a:rPr>
              <a:t> you need to model</a:t>
            </a:r>
          </a:p>
          <a:p>
            <a:pPr algn="ctr"/>
            <a:r>
              <a:rPr lang="en-GB" dirty="0">
                <a:latin typeface="Calibri" panose="020F0502020204030204" pitchFamily="34" charset="0"/>
              </a:rPr>
              <a:t>Which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variables</a:t>
            </a:r>
            <a:r>
              <a:rPr lang="en-GB" dirty="0">
                <a:latin typeface="Calibri" panose="020F0502020204030204" pitchFamily="34" charset="0"/>
              </a:rPr>
              <a:t> and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scales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Who will be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this tool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water and nutrient neutrality in your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organisation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0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Semi structured interviews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808C4F-6578-C5C9-AF46-4420BC6D30D5}"/>
              </a:ext>
            </a:extLst>
          </p:cNvPr>
          <p:cNvSpPr txBox="1"/>
          <p:nvPr/>
        </p:nvSpPr>
        <p:spPr>
          <a:xfrm>
            <a:off x="4989774" y="2975187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/ DATA SHARING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5B7AAE-AE15-FFF8-F95D-60FDACAEC9F0}"/>
              </a:ext>
            </a:extLst>
          </p:cNvPr>
          <p:cNvSpPr txBox="1"/>
          <p:nvPr/>
        </p:nvSpPr>
        <p:spPr>
          <a:xfrm>
            <a:off x="4989774" y="3614560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GOVERNANCE AND SOCIAL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384808-83C1-E2AB-B719-0FC1B126E3F0}"/>
              </a:ext>
            </a:extLst>
          </p:cNvPr>
          <p:cNvSpPr txBox="1"/>
          <p:nvPr/>
        </p:nvSpPr>
        <p:spPr>
          <a:xfrm>
            <a:off x="4989774" y="2308582"/>
            <a:ext cx="2517942" cy="378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MODEL DEFINITION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19609-9728-DC22-3C75-E1917A1938B8}"/>
              </a:ext>
            </a:extLst>
          </p:cNvPr>
          <p:cNvSpPr txBox="1"/>
          <p:nvPr/>
        </p:nvSpPr>
        <p:spPr>
          <a:xfrm>
            <a:off x="749094" y="1156777"/>
            <a:ext cx="3797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Bordeleau et al., 2020)</a:t>
            </a:r>
            <a:endParaRPr lang="en-GB" sz="1400" i="1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heterogeneous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models from different disciplines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Bi-directional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synchronization</a:t>
            </a:r>
            <a:endParaRPr lang="en-GB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Support for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collaborative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development through the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life cycle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the twin. </a:t>
            </a:r>
            <a:endParaRPr lang="en-GB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7C194-7607-9B40-75D9-5A7488023CD4}"/>
              </a:ext>
            </a:extLst>
          </p:cNvPr>
          <p:cNvSpPr txBox="1"/>
          <p:nvPr/>
        </p:nvSpPr>
        <p:spPr>
          <a:xfrm>
            <a:off x="749094" y="3009221"/>
            <a:ext cx="379750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(Weil et al., 2023) </a:t>
            </a:r>
            <a:endParaRPr lang="en-GB" sz="1400" i="1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interoperability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semantics;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infrastructure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including storage, computation, network;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acquisition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actuation; 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quality and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harmonization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modelling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simulation and decision-support; </a:t>
            </a:r>
          </a:p>
          <a:p>
            <a:pPr marL="400050" indent="-400050">
              <a:buAutoNum type="romanLcParenBoth"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visualization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information display;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 and capital resources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 marL="400050" indent="-400050">
              <a:buAutoNum type="romanLcParenBoth"/>
            </a:pP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governance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organizational and social issues.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7150C-9201-9150-8160-3BA0B4105FA8}"/>
              </a:ext>
            </a:extLst>
          </p:cNvPr>
          <p:cNvSpPr txBox="1"/>
          <p:nvPr/>
        </p:nvSpPr>
        <p:spPr>
          <a:xfrm>
            <a:off x="9949165" y="2717324"/>
            <a:ext cx="195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LilyUPC" panose="020B0502040204020203" pitchFamily="34" charset="-34"/>
              </a:rPr>
              <a:t>DEVELOPER</a:t>
            </a:r>
          </a:p>
          <a:p>
            <a:pPr algn="ctr"/>
            <a:r>
              <a:rPr lang="en-GB" sz="1200" b="1" dirty="0">
                <a:solidFill>
                  <a:srgbClr val="002060"/>
                </a:solidFill>
                <a:cs typeface="LilyUPC" panose="020B0502040204020203" pitchFamily="34" charset="-34"/>
              </a:rPr>
              <a:t>(consultants)</a:t>
            </a:r>
          </a:p>
        </p:txBody>
      </p:sp>
      <p:pic>
        <p:nvPicPr>
          <p:cNvPr id="15" name="Graphic 14" descr="City with solid fill">
            <a:extLst>
              <a:ext uri="{FF2B5EF4-FFF2-40B4-BE49-F238E27FC236}">
                <a16:creationId xmlns:a16="http://schemas.microsoft.com/office/drawing/2014/main" id="{FE614EC9-5B99-CD04-3BFB-E748C1FE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9742" y="2051509"/>
            <a:ext cx="750069" cy="750068"/>
          </a:xfrm>
          <a:prstGeom prst="rect">
            <a:avLst/>
          </a:prstGeom>
        </p:spPr>
      </p:pic>
      <p:pic>
        <p:nvPicPr>
          <p:cNvPr id="18" name="Graphic 17" descr="Leaky Tap outline">
            <a:extLst>
              <a:ext uri="{FF2B5EF4-FFF2-40B4-BE49-F238E27FC236}">
                <a16:creationId xmlns:a16="http://schemas.microsoft.com/office/drawing/2014/main" id="{48E16B29-7E7A-239A-EFF0-5F77C9458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2722" y="2192123"/>
            <a:ext cx="824327" cy="8243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05F70-D1AF-681B-FF35-1E20D54D62B7}"/>
              </a:ext>
            </a:extLst>
          </p:cNvPr>
          <p:cNvSpPr txBox="1"/>
          <p:nvPr/>
        </p:nvSpPr>
        <p:spPr>
          <a:xfrm>
            <a:off x="7950890" y="2890561"/>
            <a:ext cx="168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LilyUPC" panose="020B0502040204020203" pitchFamily="34" charset="-34"/>
              </a:rPr>
              <a:t>WATER COMPANIES</a:t>
            </a:r>
          </a:p>
        </p:txBody>
      </p:sp>
      <p:pic>
        <p:nvPicPr>
          <p:cNvPr id="22" name="Picture 21" descr="Free map of Greater London boroughs with names">
            <a:extLst>
              <a:ext uri="{FF2B5EF4-FFF2-40B4-BE49-F238E27FC236}">
                <a16:creationId xmlns:a16="http://schemas.microsoft.com/office/drawing/2014/main" id="{2AA6CEFA-D98F-ECD6-ED35-E580B132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1" b="95429" l="9636" r="99893">
                        <a14:foregroundMark x1="16060" y1="31714" x2="16060" y2="31714"/>
                        <a14:foregroundMark x1="20771" y1="28714" x2="20771" y2="28714"/>
                        <a14:foregroundMark x1="22805" y1="24857" x2="30086" y2="24000"/>
                        <a14:foregroundMark x1="30086" y1="24000" x2="40792" y2="31857"/>
                        <a14:foregroundMark x1="40792" y1="31857" x2="42612" y2="34571"/>
                        <a14:foregroundMark x1="35974" y1="23857" x2="47752" y2="16857"/>
                        <a14:foregroundMark x1="47752" y1="16857" x2="84797" y2="30000"/>
                        <a14:foregroundMark x1="84797" y1="30000" x2="76231" y2="64571"/>
                        <a14:foregroundMark x1="76231" y1="64571" x2="71306" y2="77571"/>
                        <a14:foregroundMark x1="71306" y1="77571" x2="62955" y2="83429"/>
                        <a14:foregroundMark x1="62955" y1="83429" x2="50535" y2="83429"/>
                        <a14:foregroundMark x1="50535" y1="83429" x2="22163" y2="64857"/>
                        <a14:foregroundMark x1="22163" y1="64857" x2="21306" y2="63429"/>
                        <a14:foregroundMark x1="27730" y1="65571" x2="26981" y2="59000"/>
                        <a14:foregroundMark x1="30086" y1="52429" x2="30514" y2="50857"/>
                        <a14:foregroundMark x1="43041" y1="19286" x2="50428" y2="8429"/>
                        <a14:foregroundMark x1="94004" y1="35714" x2="87259" y2="35000"/>
                        <a14:foregroundMark x1="87259" y1="35000" x2="81370" y2="37429"/>
                        <a14:foregroundMark x1="81370" y1="37429" x2="82334" y2="46429"/>
                        <a14:foregroundMark x1="82334" y1="46429" x2="75375" y2="43143"/>
                        <a14:foregroundMark x1="75375" y1="43143" x2="70236" y2="47714"/>
                        <a14:foregroundMark x1="70236" y1="47714" x2="61028" y2="43429"/>
                        <a14:foregroundMark x1="61028" y1="43429" x2="52248" y2="34143"/>
                        <a14:foregroundMark x1="52248" y1="34143" x2="47966" y2="53000"/>
                        <a14:foregroundMark x1="47966" y1="53000" x2="46467" y2="35000"/>
                        <a14:foregroundMark x1="46467" y1="35000" x2="40899" y2="52857"/>
                        <a14:foregroundMark x1="40899" y1="52857" x2="33619" y2="51857"/>
                        <a14:foregroundMark x1="33619" y1="51857" x2="30193" y2="39000"/>
                        <a14:foregroundMark x1="30193" y1="39000" x2="25589" y2="51286"/>
                        <a14:foregroundMark x1="25589" y1="51286" x2="20343" y2="50857"/>
                        <a14:foregroundMark x1="20343" y1="50857" x2="17131" y2="36857"/>
                        <a14:foregroundMark x1="17131" y1="36857" x2="11991" y2="40571"/>
                        <a14:foregroundMark x1="11991" y1="40571" x2="14240" y2="60571"/>
                        <a14:foregroundMark x1="14240" y1="60571" x2="15310" y2="63429"/>
                        <a14:foregroundMark x1="49251" y1="95429" x2="49251" y2="95429"/>
                        <a14:foregroundMark x1="49358" y1="3857" x2="49358" y2="3857"/>
                        <a14:foregroundMark x1="94111" y1="54143" x2="94004" y2="54714"/>
                        <a14:foregroundMark x1="86831" y1="51143" x2="90792" y2="55571"/>
                        <a14:foregroundMark x1="90792" y1="55571" x2="91649" y2="56000"/>
                        <a14:foregroundMark x1="95075" y1="52714" x2="99358" y2="57429"/>
                        <a14:foregroundMark x1="99358" y1="57429" x2="99893" y2="5757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76" y="4987231"/>
            <a:ext cx="1279694" cy="9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84DFC8-9DB9-C51A-6215-40BB9D050055}"/>
              </a:ext>
            </a:extLst>
          </p:cNvPr>
          <p:cNvSpPr txBox="1"/>
          <p:nvPr/>
        </p:nvSpPr>
        <p:spPr>
          <a:xfrm>
            <a:off x="7823199" y="5802670"/>
            <a:ext cx="193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LilyUPC" panose="020B0502040204020203" pitchFamily="34" charset="-34"/>
              </a:rPr>
              <a:t>LOCAL PLANNING AUTHORITIES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1E40FC-B0EE-EC77-666D-0B27E94CC3C7}"/>
              </a:ext>
            </a:extLst>
          </p:cNvPr>
          <p:cNvSpPr txBox="1"/>
          <p:nvPr/>
        </p:nvSpPr>
        <p:spPr>
          <a:xfrm>
            <a:off x="9949166" y="5981281"/>
            <a:ext cx="195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LilyUPC" panose="020B0502040204020203" pitchFamily="34" charset="-34"/>
              </a:rPr>
              <a:t>GOVERNMENT  BODIES</a:t>
            </a:r>
          </a:p>
        </p:txBody>
      </p:sp>
      <p:pic>
        <p:nvPicPr>
          <p:cNvPr id="27" name="Graphic 26" descr="Bank with solid fill">
            <a:extLst>
              <a:ext uri="{FF2B5EF4-FFF2-40B4-BE49-F238E27FC236}">
                <a16:creationId xmlns:a16="http://schemas.microsoft.com/office/drawing/2014/main" id="{21C4CD7E-157C-3D32-6ACA-EFF33B8D1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31794" y="5165623"/>
            <a:ext cx="811112" cy="81111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165470-4760-F9F1-67EA-DA121C477FA6}"/>
              </a:ext>
            </a:extLst>
          </p:cNvPr>
          <p:cNvSpPr/>
          <p:nvPr/>
        </p:nvSpPr>
        <p:spPr>
          <a:xfrm>
            <a:off x="7823200" y="740590"/>
            <a:ext cx="1955873" cy="2462213"/>
          </a:xfrm>
          <a:prstGeom prst="roundRect">
            <a:avLst/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414E79B-282B-F180-71B5-51552301AF42}"/>
              </a:ext>
            </a:extLst>
          </p:cNvPr>
          <p:cNvSpPr/>
          <p:nvPr/>
        </p:nvSpPr>
        <p:spPr>
          <a:xfrm>
            <a:off x="9949167" y="740590"/>
            <a:ext cx="1955873" cy="2462213"/>
          </a:xfrm>
          <a:prstGeom prst="roundRect">
            <a:avLst/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9C68EA-5BCA-41D5-35E9-0B4B9D57C693}"/>
              </a:ext>
            </a:extLst>
          </p:cNvPr>
          <p:cNvSpPr/>
          <p:nvPr/>
        </p:nvSpPr>
        <p:spPr>
          <a:xfrm>
            <a:off x="7823200" y="3812273"/>
            <a:ext cx="1955873" cy="2462213"/>
          </a:xfrm>
          <a:prstGeom prst="roundRect">
            <a:avLst/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164C7C-C057-E6F9-05FA-60990A29B2DE}"/>
              </a:ext>
            </a:extLst>
          </p:cNvPr>
          <p:cNvSpPr/>
          <p:nvPr/>
        </p:nvSpPr>
        <p:spPr>
          <a:xfrm>
            <a:off x="9949167" y="3812273"/>
            <a:ext cx="1955873" cy="2462213"/>
          </a:xfrm>
          <a:prstGeom prst="roundRect">
            <a:avLst/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21D70E-EA6B-8F63-E1FF-AA54AD788E13}"/>
              </a:ext>
            </a:extLst>
          </p:cNvPr>
          <p:cNvSpPr txBox="1"/>
          <p:nvPr/>
        </p:nvSpPr>
        <p:spPr>
          <a:xfrm>
            <a:off x="10285775" y="1000407"/>
            <a:ext cx="132797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Ramboll</a:t>
            </a:r>
          </a:p>
          <a:p>
            <a:pPr algn="ctr">
              <a:lnSpc>
                <a:spcPct val="105000"/>
              </a:lnSpc>
            </a:pPr>
            <a:r>
              <a:rPr lang="en-GB" sz="1600" dirty="0"/>
              <a:t>Atkins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7BA70-E799-218F-0F2C-E43CA2EB0B6C}"/>
              </a:ext>
            </a:extLst>
          </p:cNvPr>
          <p:cNvSpPr txBox="1"/>
          <p:nvPr/>
        </p:nvSpPr>
        <p:spPr>
          <a:xfrm>
            <a:off x="10492564" y="402197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Environment Agency</a:t>
            </a:r>
          </a:p>
          <a:p>
            <a:pPr algn="ctr">
              <a:lnSpc>
                <a:spcPct val="105000"/>
              </a:lnSpc>
            </a:pPr>
            <a:r>
              <a:rPr lang="en-GB" sz="1600" dirty="0"/>
              <a:t>Natural England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F94586-8402-BBAD-2420-77B25280CC20}"/>
              </a:ext>
            </a:extLst>
          </p:cNvPr>
          <p:cNvSpPr txBox="1"/>
          <p:nvPr/>
        </p:nvSpPr>
        <p:spPr>
          <a:xfrm>
            <a:off x="8150571" y="4126335"/>
            <a:ext cx="133534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 err="1">
                <a:solidFill>
                  <a:schemeClr val="tx1"/>
                </a:solidFill>
              </a:rPr>
              <a:t>Horesham</a:t>
            </a:r>
            <a:endParaRPr lang="en-GB" sz="1600" dirty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GB" sz="1600" dirty="0"/>
              <a:t>GLA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09E8ED-DF7A-1D59-FACB-E6991913F56D}"/>
              </a:ext>
            </a:extLst>
          </p:cNvPr>
          <p:cNvSpPr txBox="1"/>
          <p:nvPr/>
        </p:nvSpPr>
        <p:spPr>
          <a:xfrm>
            <a:off x="8099318" y="928504"/>
            <a:ext cx="1403635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Thames Water</a:t>
            </a:r>
          </a:p>
          <a:p>
            <a:pPr algn="ctr">
              <a:lnSpc>
                <a:spcPct val="105000"/>
              </a:lnSpc>
            </a:pPr>
            <a:r>
              <a:rPr lang="en-GB" sz="1600" dirty="0"/>
              <a:t>United Utilities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2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9F2F23-5761-7EC2-F748-645085D1CC57}"/>
              </a:ext>
            </a:extLst>
          </p:cNvPr>
          <p:cNvSpPr txBox="1"/>
          <p:nvPr/>
        </p:nvSpPr>
        <p:spPr>
          <a:xfrm>
            <a:off x="2857877" y="1720840"/>
            <a:ext cx="64762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GB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Company/stakeholder </a:t>
            </a:r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models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 </a:t>
            </a:r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patchy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likely to be in a permanent state of development, partial, and </a:t>
            </a:r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constantly updating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</a:p>
          <a:p>
            <a:pPr algn="just" rtl="0" fontAlgn="base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the purposes of sharing, the </a:t>
            </a:r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cost, maintenance and reliability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of the model are likely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be a stronger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impediment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than data protection. </a:t>
            </a:r>
          </a:p>
          <a:p>
            <a:pPr algn="just" rtl="0" fontAlgn="base"/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/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Middle precision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models focusing on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early warning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may give enough information for planning. </a:t>
            </a:r>
          </a:p>
          <a:p>
            <a:pPr algn="just" rtl="0" fontAlgn="base"/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/>
            <a:r>
              <a:rPr lang="en-GB" sz="1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Centralising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information and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keeping track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may be the most valuable aspect.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31D02A-3168-B7D4-0722-D7EFD6D8D153}"/>
              </a:ext>
            </a:extLst>
          </p:cNvPr>
          <p:cNvSpPr/>
          <p:nvPr/>
        </p:nvSpPr>
        <p:spPr>
          <a:xfrm>
            <a:off x="2951430" y="2507810"/>
            <a:ext cx="6382693" cy="10139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BB645-48ED-4307-A9BE-1F5F1F3CE8D4}"/>
              </a:ext>
            </a:extLst>
          </p:cNvPr>
          <p:cNvSpPr/>
          <p:nvPr/>
        </p:nvSpPr>
        <p:spPr>
          <a:xfrm>
            <a:off x="2951430" y="3582011"/>
            <a:ext cx="6382693" cy="7862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F6F593-4EB1-A4BA-599D-D40EA274A8CC}"/>
              </a:ext>
            </a:extLst>
          </p:cNvPr>
          <p:cNvSpPr/>
          <p:nvPr/>
        </p:nvSpPr>
        <p:spPr>
          <a:xfrm>
            <a:off x="2951430" y="4428480"/>
            <a:ext cx="6382693" cy="7862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599E10-38BF-51C0-0B71-5F06DB20CD81}"/>
              </a:ext>
            </a:extLst>
          </p:cNvPr>
          <p:cNvSpPr/>
          <p:nvPr/>
        </p:nvSpPr>
        <p:spPr>
          <a:xfrm>
            <a:off x="2951430" y="1372745"/>
            <a:ext cx="6382693" cy="10139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0ACEA-EBA2-1A93-9362-155AEFE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learning points for prototyping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ABB8-5E78-0125-F977-CF69BE6B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42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493-AE53-7CAB-AFC0-CCB6A0D3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25914-F784-FCBB-08C3-99AE7B69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88FEA-9ECB-3CD9-7CC3-4EEAB3E8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44" y="688389"/>
            <a:ext cx="5405406" cy="4629833"/>
          </a:xfrm>
          <a:prstGeom prst="rect">
            <a:avLst/>
          </a:prstGeom>
        </p:spPr>
      </p:pic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E9F2DB4A-D102-5566-28EF-CE1854E1958A}"/>
              </a:ext>
            </a:extLst>
          </p:cNvPr>
          <p:cNvSpPr/>
          <p:nvPr/>
        </p:nvSpPr>
        <p:spPr>
          <a:xfrm>
            <a:off x="5151365" y="2751819"/>
            <a:ext cx="1875684" cy="812959"/>
          </a:xfrm>
          <a:prstGeom prst="roundRect">
            <a:avLst/>
          </a:prstGeom>
          <a:solidFill>
            <a:srgbClr val="FF0000">
              <a:alpha val="28000"/>
            </a:srgbClr>
          </a:solidFill>
          <a:ln w="60325" cap="rnd">
            <a:noFill/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1FF12CEA-0278-6AFA-ACF2-3E3E02EA03E7}"/>
              </a:ext>
            </a:extLst>
          </p:cNvPr>
          <p:cNvSpPr/>
          <p:nvPr/>
        </p:nvSpPr>
        <p:spPr>
          <a:xfrm>
            <a:off x="5151365" y="3629025"/>
            <a:ext cx="1875684" cy="828675"/>
          </a:xfrm>
          <a:prstGeom prst="roundRect">
            <a:avLst/>
          </a:prstGeom>
          <a:solidFill>
            <a:srgbClr val="00FF7F">
              <a:alpha val="28000"/>
            </a:srgbClr>
          </a:solidFill>
          <a:ln w="60325" cap="rnd">
            <a:noFill/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89D67C31-CAEE-70DA-714F-02500F16F30F}"/>
              </a:ext>
            </a:extLst>
          </p:cNvPr>
          <p:cNvGrpSpPr/>
          <p:nvPr/>
        </p:nvGrpSpPr>
        <p:grpSpPr>
          <a:xfrm>
            <a:off x="4497607" y="2368106"/>
            <a:ext cx="3183200" cy="2521838"/>
            <a:chOff x="4707599" y="2368106"/>
            <a:chExt cx="3183200" cy="2521838"/>
          </a:xfrm>
        </p:grpSpPr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71A5A414-F41D-4409-D7C6-EAECBEF0A856}"/>
                </a:ext>
              </a:extLst>
            </p:cNvPr>
            <p:cNvSpPr/>
            <p:nvPr/>
          </p:nvSpPr>
          <p:spPr>
            <a:xfrm>
              <a:off x="5031487" y="2368106"/>
              <a:ext cx="2521838" cy="2521838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1AD069B7-4B5B-5B81-0030-BFDB86720552}"/>
                </a:ext>
              </a:extLst>
            </p:cNvPr>
            <p:cNvSpPr txBox="1"/>
            <p:nvPr/>
          </p:nvSpPr>
          <p:spPr>
            <a:xfrm>
              <a:off x="4707599" y="3214687"/>
              <a:ext cx="318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rgbClr val="002060"/>
                  </a:solidFill>
                  <a:cs typeface="LilyUPC" panose="020B0502040204020203" pitchFamily="34" charset="-34"/>
                </a:rPr>
                <a:t>IWPP</a:t>
              </a:r>
            </a:p>
          </p:txBody>
        </p:sp>
      </p:grpSp>
      <p:sp>
        <p:nvSpPr>
          <p:cNvPr id="301" name="Title 1">
            <a:extLst>
              <a:ext uri="{FF2B5EF4-FFF2-40B4-BE49-F238E27FC236}">
                <a16:creationId xmlns:a16="http://schemas.microsoft.com/office/drawing/2014/main" id="{4DEA4E1A-7C04-E7D0-936E-BBCDDE39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Data and modelling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47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2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493-AE53-7CAB-AFC0-CCB6A0D3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25914-F784-FCBB-08C3-99AE7B69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16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9DD006-7B17-6572-CEBE-5444DF89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Asymmetrical data sharing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88FEA-9ECB-3CD9-7CC3-4EEAB3E8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59" y="971858"/>
            <a:ext cx="2965621" cy="2540111"/>
          </a:xfrm>
          <a:prstGeom prst="rect">
            <a:avLst/>
          </a:prstGeom>
        </p:spPr>
      </p:pic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AE5ACF0A-F97D-BB24-89DC-8AE7EB78FC36}"/>
              </a:ext>
            </a:extLst>
          </p:cNvPr>
          <p:cNvSpPr/>
          <p:nvPr/>
        </p:nvSpPr>
        <p:spPr>
          <a:xfrm>
            <a:off x="1192412" y="2804265"/>
            <a:ext cx="692778" cy="692778"/>
          </a:xfrm>
          <a:prstGeom prst="roundRect">
            <a:avLst>
              <a:gd name="adj" fmla="val 50000"/>
            </a:avLst>
          </a:prstGeom>
          <a:solidFill>
            <a:schemeClr val="accent4">
              <a:alpha val="14000"/>
            </a:schemeClr>
          </a:solidFill>
          <a:ln w="53975">
            <a:noFill/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E606C1B5-44AC-0734-D965-D3062B7CCCC4}"/>
              </a:ext>
            </a:extLst>
          </p:cNvPr>
          <p:cNvSpPr/>
          <p:nvPr/>
        </p:nvSpPr>
        <p:spPr>
          <a:xfrm>
            <a:off x="2178519" y="2578678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E9DC2484-6980-6C3F-4AA8-00E2A12CE8DB}"/>
              </a:ext>
            </a:extLst>
          </p:cNvPr>
          <p:cNvSpPr/>
          <p:nvPr/>
        </p:nvSpPr>
        <p:spPr>
          <a:xfrm>
            <a:off x="2714142" y="2578678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E9F2DB4A-D102-5566-28EF-CE1854E1958A}"/>
              </a:ext>
            </a:extLst>
          </p:cNvPr>
          <p:cNvSpPr/>
          <p:nvPr/>
        </p:nvSpPr>
        <p:spPr>
          <a:xfrm>
            <a:off x="2714142" y="2080400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88FEA-9ECB-3CD9-7CC3-4EEAB3E8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512" y="971858"/>
            <a:ext cx="2965621" cy="2540111"/>
          </a:xfrm>
          <a:prstGeom prst="rect">
            <a:avLst/>
          </a:prstGeom>
        </p:spPr>
      </p:pic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CBB23C78-777B-2DAD-3507-0A156ABD6235}"/>
              </a:ext>
            </a:extLst>
          </p:cNvPr>
          <p:cNvSpPr/>
          <p:nvPr/>
        </p:nvSpPr>
        <p:spPr>
          <a:xfrm>
            <a:off x="6045915" y="971858"/>
            <a:ext cx="692778" cy="692778"/>
          </a:xfrm>
          <a:prstGeom prst="roundRect">
            <a:avLst>
              <a:gd name="adj" fmla="val 50000"/>
            </a:avLst>
          </a:prstGeom>
          <a:solidFill>
            <a:schemeClr val="accent4">
              <a:alpha val="14000"/>
            </a:schemeClr>
          </a:solidFill>
          <a:ln w="53975">
            <a:noFill/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2A576B-CA33-69F1-9F5B-07F077B04002}"/>
              </a:ext>
            </a:extLst>
          </p:cNvPr>
          <p:cNvSpPr/>
          <p:nvPr/>
        </p:nvSpPr>
        <p:spPr>
          <a:xfrm>
            <a:off x="5881106" y="2589335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1A50AE7-3F76-A738-F0B2-858C160CF816}"/>
              </a:ext>
            </a:extLst>
          </p:cNvPr>
          <p:cNvSpPr/>
          <p:nvPr/>
        </p:nvSpPr>
        <p:spPr>
          <a:xfrm>
            <a:off x="5881263" y="2091058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F4A14A8F-1B7E-6A14-5814-0E384C711C6E}"/>
              </a:ext>
            </a:extLst>
          </p:cNvPr>
          <p:cNvSpPr/>
          <p:nvPr/>
        </p:nvSpPr>
        <p:spPr>
          <a:xfrm>
            <a:off x="6416728" y="2589335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61BF1625-FBC3-07EB-3376-8F9D3028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11" y="971858"/>
            <a:ext cx="2965621" cy="2540111"/>
          </a:xfrm>
          <a:prstGeom prst="rect">
            <a:avLst/>
          </a:prstGeom>
        </p:spPr>
      </p:pic>
      <p:sp>
        <p:nvSpPr>
          <p:cNvPr id="165" name="Rectangle: Rounded Corners 164">
            <a:hlinkClick r:id="" action="ppaction://noaction"/>
            <a:extLst>
              <a:ext uri="{FF2B5EF4-FFF2-40B4-BE49-F238E27FC236}">
                <a16:creationId xmlns:a16="http://schemas.microsoft.com/office/drawing/2014/main" id="{A39C4A94-9EFB-48B5-2F0C-2E8B29CE053B}"/>
              </a:ext>
            </a:extLst>
          </p:cNvPr>
          <p:cNvSpPr/>
          <p:nvPr/>
        </p:nvSpPr>
        <p:spPr>
          <a:xfrm>
            <a:off x="10899454" y="2811811"/>
            <a:ext cx="692778" cy="692778"/>
          </a:xfrm>
          <a:prstGeom prst="roundRect">
            <a:avLst>
              <a:gd name="adj" fmla="val 50000"/>
            </a:avLst>
          </a:prstGeom>
          <a:solidFill>
            <a:schemeClr val="accent4">
              <a:alpha val="14000"/>
            </a:schemeClr>
          </a:solidFill>
          <a:ln w="53975">
            <a:noFill/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5CBCC20-568B-A9ED-ED11-42D8A75F2C04}"/>
              </a:ext>
            </a:extLst>
          </p:cNvPr>
          <p:cNvSpPr/>
          <p:nvPr/>
        </p:nvSpPr>
        <p:spPr>
          <a:xfrm>
            <a:off x="9615205" y="2581955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920F612C-1DAB-FDB4-2F72-325A6C237412}"/>
              </a:ext>
            </a:extLst>
          </p:cNvPr>
          <p:cNvSpPr/>
          <p:nvPr/>
        </p:nvSpPr>
        <p:spPr>
          <a:xfrm>
            <a:off x="10150827" y="2581955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EA939E86-4202-9386-6EED-7CBEECE4E4CB}"/>
              </a:ext>
            </a:extLst>
          </p:cNvPr>
          <p:cNvSpPr/>
          <p:nvPr/>
        </p:nvSpPr>
        <p:spPr>
          <a:xfrm>
            <a:off x="10150827" y="2083678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03A83F89-FA16-2476-B27E-5A404E032A35}"/>
              </a:ext>
            </a:extLst>
          </p:cNvPr>
          <p:cNvSpPr/>
          <p:nvPr/>
        </p:nvSpPr>
        <p:spPr>
          <a:xfrm>
            <a:off x="9615362" y="2083678"/>
            <a:ext cx="493452" cy="459711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2C6CA0-C74E-022D-436A-450C538C1AD9}"/>
              </a:ext>
            </a:extLst>
          </p:cNvPr>
          <p:cNvSpPr txBox="1"/>
          <p:nvPr/>
        </p:nvSpPr>
        <p:spPr>
          <a:xfrm>
            <a:off x="8283921" y="5597024"/>
            <a:ext cx="1331284" cy="6860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21BAADE1-C95C-7CD1-6515-F7F553C1ABDF}"/>
              </a:ext>
            </a:extLst>
          </p:cNvPr>
          <p:cNvGrpSpPr/>
          <p:nvPr/>
        </p:nvGrpSpPr>
        <p:grpSpPr>
          <a:xfrm>
            <a:off x="1538801" y="3497043"/>
            <a:ext cx="9389968" cy="2459938"/>
            <a:chOff x="1538801" y="3497043"/>
            <a:chExt cx="9389968" cy="24599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6518BC-2AD3-3635-3246-EB3E852E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1162" y="4254967"/>
              <a:ext cx="1923056" cy="170201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9C511B1-7161-626A-764C-F36C69D3B4CF}"/>
                </a:ext>
              </a:extLst>
            </p:cNvPr>
            <p:cNvCxnSpPr/>
            <p:nvPr/>
          </p:nvCxnSpPr>
          <p:spPr>
            <a:xfrm>
              <a:off x="1962150" y="5105974"/>
              <a:ext cx="847725" cy="0"/>
            </a:xfrm>
            <a:prstGeom prst="straightConnector1">
              <a:avLst/>
            </a:prstGeom>
            <a:ln w="22225" cap="rnd"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D1F6406-0BB2-5457-407E-7246411896B7}"/>
                </a:ext>
              </a:extLst>
            </p:cNvPr>
            <p:cNvCxnSpPr/>
            <p:nvPr/>
          </p:nvCxnSpPr>
          <p:spPr>
            <a:xfrm flipH="1" flipV="1">
              <a:off x="1538801" y="4682625"/>
              <a:ext cx="423349" cy="423349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240655D-290F-8C17-C945-45F61E5DC74A}"/>
                </a:ext>
              </a:extLst>
            </p:cNvPr>
            <p:cNvCxnSpPr>
              <a:cxnSpLocks/>
            </p:cNvCxnSpPr>
            <p:nvPr/>
          </p:nvCxnSpPr>
          <p:spPr>
            <a:xfrm>
              <a:off x="5135444" y="4542479"/>
              <a:ext cx="428543" cy="0"/>
            </a:xfrm>
            <a:prstGeom prst="straightConnector1">
              <a:avLst/>
            </a:prstGeom>
            <a:ln w="22225" cap="rnd"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611A59C-00D9-6BCB-701E-BADDF100F20F}"/>
                </a:ext>
              </a:extLst>
            </p:cNvPr>
            <p:cNvCxnSpPr>
              <a:cxnSpLocks/>
            </p:cNvCxnSpPr>
            <p:nvPr/>
          </p:nvCxnSpPr>
          <p:spPr>
            <a:xfrm>
              <a:off x="3928921" y="4690174"/>
              <a:ext cx="1057275" cy="0"/>
            </a:xfrm>
            <a:prstGeom prst="straightConnector1">
              <a:avLst/>
            </a:prstGeom>
            <a:ln w="22225" cap="rnd"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EA2FEE-F0B5-5CCA-E5D5-9FC33C9A76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196" y="4545874"/>
              <a:ext cx="144300" cy="144300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0CCA869-43BB-C725-6B2A-32D7299F984D}"/>
                </a:ext>
              </a:extLst>
            </p:cNvPr>
            <p:cNvCxnSpPr>
              <a:stCxn id="152" idx="2"/>
            </p:cNvCxnSpPr>
            <p:nvPr/>
          </p:nvCxnSpPr>
          <p:spPr>
            <a:xfrm>
              <a:off x="1538801" y="3497043"/>
              <a:ext cx="288" cy="1185582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3921EF-5CC4-1D27-9951-C162655DA33C}"/>
                </a:ext>
              </a:extLst>
            </p:cNvPr>
            <p:cNvSpPr txBox="1"/>
            <p:nvPr/>
          </p:nvSpPr>
          <p:spPr>
            <a:xfrm>
              <a:off x="5720903" y="4260014"/>
              <a:ext cx="5110469" cy="568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i="1" dirty="0">
                  <a:solidFill>
                    <a:srgbClr val="0000CD"/>
                  </a:solidFill>
                </a:rPr>
                <a:t>Your development seems to impact negatively a Water Company asset located in “X” area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38BF8DEE-1C62-FECD-6831-201FBF49B17D}"/>
                </a:ext>
              </a:extLst>
            </p:cNvPr>
            <p:cNvSpPr/>
            <p:nvPr/>
          </p:nvSpPr>
          <p:spPr>
            <a:xfrm>
              <a:off x="5576603" y="4153486"/>
              <a:ext cx="5352166" cy="780580"/>
            </a:xfrm>
            <a:prstGeom prst="rect">
              <a:avLst/>
            </a:prstGeom>
            <a:noFill/>
            <a:ln w="2222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2B77B0-160D-4FD8-A940-4CEDBF206C7A}"/>
              </a:ext>
            </a:extLst>
          </p:cNvPr>
          <p:cNvSpPr/>
          <p:nvPr/>
        </p:nvSpPr>
        <p:spPr>
          <a:xfrm>
            <a:off x="9090056" y="5345728"/>
            <a:ext cx="493452" cy="229856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E5F781-4FDD-6CA8-7136-37BE7185486A}"/>
              </a:ext>
            </a:extLst>
          </p:cNvPr>
          <p:cNvSpPr/>
          <p:nvPr/>
        </p:nvSpPr>
        <p:spPr>
          <a:xfrm>
            <a:off x="9090056" y="5656286"/>
            <a:ext cx="493452" cy="229856"/>
          </a:xfrm>
          <a:prstGeom prst="roundRect">
            <a:avLst/>
          </a:prstGeom>
          <a:noFill/>
          <a:ln w="4127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18135-C9CE-9C1F-077D-EB288031D09E}"/>
              </a:ext>
            </a:extLst>
          </p:cNvPr>
          <p:cNvSpPr txBox="1"/>
          <p:nvPr/>
        </p:nvSpPr>
        <p:spPr>
          <a:xfrm>
            <a:off x="9772650" y="5345728"/>
            <a:ext cx="914400" cy="2298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Full access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FAAFF-418F-9E09-DCBF-0903FC04D820}"/>
              </a:ext>
            </a:extLst>
          </p:cNvPr>
          <p:cNvSpPr txBox="1"/>
          <p:nvPr/>
        </p:nvSpPr>
        <p:spPr>
          <a:xfrm>
            <a:off x="9772650" y="5678795"/>
            <a:ext cx="914400" cy="2298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Partial access</a:t>
            </a:r>
          </a:p>
        </p:txBody>
      </p:sp>
    </p:spTree>
    <p:extLst>
      <p:ext uri="{BB962C8B-B14F-4D97-AF65-F5344CB8AC3E}">
        <p14:creationId xmlns:p14="http://schemas.microsoft.com/office/powerpoint/2010/main" val="6925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28A34-7E38-B39B-4B33-CDE55351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7F7-78B2-BD62-2F2C-4C297674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17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321C7-B2A0-42E5-9D54-747AA15D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IWPP at work</a:t>
            </a:r>
            <a:endParaRPr lang="en-US" dirty="0"/>
          </a:p>
        </p:txBody>
      </p:sp>
      <p:pic>
        <p:nvPicPr>
          <p:cNvPr id="3" name="My Movie">
            <a:hlinkClick r:id="" action="ppaction://media"/>
            <a:extLst>
              <a:ext uri="{FF2B5EF4-FFF2-40B4-BE49-F238E27FC236}">
                <a16:creationId xmlns:a16="http://schemas.microsoft.com/office/drawing/2014/main" id="{FEC07D8A-CE53-C61E-7895-556CA6A43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698" y="907143"/>
            <a:ext cx="8966604" cy="5043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95D35E-BCEE-F48F-0BDC-FCA292D93771}"/>
              </a:ext>
            </a:extLst>
          </p:cNvPr>
          <p:cNvSpPr/>
          <p:nvPr/>
        </p:nvSpPr>
        <p:spPr>
          <a:xfrm>
            <a:off x="1483744" y="828136"/>
            <a:ext cx="2070339" cy="524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AE824-EC04-AD6A-849D-597FCF078D42}"/>
              </a:ext>
            </a:extLst>
          </p:cNvPr>
          <p:cNvSpPr/>
          <p:nvPr/>
        </p:nvSpPr>
        <p:spPr>
          <a:xfrm>
            <a:off x="8646545" y="828136"/>
            <a:ext cx="2070339" cy="524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35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493-AE53-7CAB-AFC0-CCB6A0D3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25914-F784-FCBB-08C3-99AE7B69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18</a:t>
            </a:fld>
            <a:endParaRPr lang="en-GB"/>
          </a:p>
        </p:txBody>
      </p:sp>
      <p:sp>
        <p:nvSpPr>
          <p:cNvPr id="301" name="Title 1">
            <a:extLst>
              <a:ext uri="{FF2B5EF4-FFF2-40B4-BE49-F238E27FC236}">
                <a16:creationId xmlns:a16="http://schemas.microsoft.com/office/drawing/2014/main" id="{4DEA4E1A-7C04-E7D0-936E-BBCDDE39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Next steps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031EC-C885-E9B3-932C-26B6A1D43E72}"/>
              </a:ext>
            </a:extLst>
          </p:cNvPr>
          <p:cNvSpPr txBox="1"/>
          <p:nvPr/>
        </p:nvSpPr>
        <p:spPr>
          <a:xfrm>
            <a:off x="2885580" y="2690336"/>
            <a:ext cx="6102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 OF IMPACT ACCELERATION FUND IMPERIAL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Incorporating stakeholder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feedback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Workshop with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Legal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teams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Linking WSIMOD and local models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live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987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92A0-DAFD-2CE4-F5BD-315A0135C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3338513"/>
            <a:ext cx="9144000" cy="18288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5DF8F18-E8EB-D960-D3A1-8832AB36037D}"/>
              </a:ext>
            </a:extLst>
          </p:cNvPr>
          <p:cNvSpPr txBox="1">
            <a:spLocks/>
          </p:cNvSpPr>
          <p:nvPr/>
        </p:nvSpPr>
        <p:spPr>
          <a:xfrm>
            <a:off x="330200" y="5855891"/>
            <a:ext cx="6565900" cy="7405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Eduardo Rico Carranza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Ziyan</a:t>
            </a:r>
            <a:r>
              <a:rPr lang="en-US" sz="1600" dirty="0"/>
              <a:t> Zhang</a:t>
            </a:r>
            <a:r>
              <a:rPr lang="en-US" sz="1600" baseline="30000" dirty="0"/>
              <a:t>1</a:t>
            </a:r>
            <a:r>
              <a:rPr lang="en-US" sz="1600" dirty="0"/>
              <a:t>,  Ana Mijic</a:t>
            </a:r>
            <a:r>
              <a:rPr lang="en-US" sz="1600" baseline="30000" dirty="0"/>
              <a:t>1</a:t>
            </a:r>
            <a:r>
              <a:rPr lang="en-US" sz="1600" dirty="0"/>
              <a:t> </a:t>
            </a:r>
          </a:p>
          <a:p>
            <a:r>
              <a:rPr lang="en-US" sz="1600" baseline="30000" dirty="0"/>
              <a:t>1</a:t>
            </a:r>
            <a:r>
              <a:rPr lang="en-US" sz="1600" dirty="0"/>
              <a:t> Environment and Water Resources Section, Department of Civil and Environmental Engineering, Imperial College London 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3C8D2CB-A44E-26A6-1799-75BF9E06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28" y="4385979"/>
            <a:ext cx="1666607" cy="221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421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CF6E-A742-FE7F-DEA0-859BC4D2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73C2-27D1-BBA0-E1FB-155C6A3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FF0ED-FEC2-7E0F-5D4E-10B3795B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013" y="6393657"/>
            <a:ext cx="1234282" cy="137319"/>
          </a:xfrm>
        </p:spPr>
        <p:txBody>
          <a:bodyPr/>
          <a:lstStyle/>
          <a:p>
            <a:fld id="{86ED6FAF-CC1B-4CD1-BD9C-3938F3E4E3A1}" type="datetime1">
              <a:rPr lang="en-GB" smtClean="0"/>
              <a:t>16/04/2024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2E96C-3376-89A2-744E-0BB03D2F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2" descr="Ride Hailing App Gett Use eduMe to Onboard New Drivers | eduMe">
            <a:extLst>
              <a:ext uri="{FF2B5EF4-FFF2-40B4-BE49-F238E27FC236}">
                <a16:creationId xmlns:a16="http://schemas.microsoft.com/office/drawing/2014/main" id="{EEE89182-1BAA-6A02-17B3-73C0AEE8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16205"/>
            <a:ext cx="6934200" cy="46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209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CF6E-A742-FE7F-DEA0-859BC4D2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73C2-27D1-BBA0-E1FB-155C6A3A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FF0ED-FEC2-7E0F-5D4E-10B3795B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013" y="6393657"/>
            <a:ext cx="1234282" cy="137319"/>
          </a:xfrm>
        </p:spPr>
        <p:txBody>
          <a:bodyPr/>
          <a:lstStyle/>
          <a:p>
            <a:fld id="{86ED6FAF-CC1B-4CD1-BD9C-3938F3E4E3A1}" type="datetime1">
              <a:rPr lang="en-GB" smtClean="0"/>
              <a:t>16/04/2024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2E96C-3376-89A2-744E-0BB03D2F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2" descr="Ride Hailing App Gett Use eduMe to Onboard New Drivers | eduMe">
            <a:extLst>
              <a:ext uri="{FF2B5EF4-FFF2-40B4-BE49-F238E27FC236}">
                <a16:creationId xmlns:a16="http://schemas.microsoft.com/office/drawing/2014/main" id="{EEE89182-1BAA-6A02-17B3-73C0AEE8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16205"/>
            <a:ext cx="6934200" cy="46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5ED832-FB6A-310E-327E-DAB3A485DECF}"/>
              </a:ext>
            </a:extLst>
          </p:cNvPr>
          <p:cNvSpPr/>
          <p:nvPr/>
        </p:nvSpPr>
        <p:spPr>
          <a:xfrm>
            <a:off x="2628900" y="1116205"/>
            <a:ext cx="6934200" cy="462400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7DF68-3560-FEE8-FB42-223AC3F70C30}"/>
              </a:ext>
            </a:extLst>
          </p:cNvPr>
          <p:cNvSpPr txBox="1"/>
          <p:nvPr/>
        </p:nvSpPr>
        <p:spPr>
          <a:xfrm>
            <a:off x="0" y="299490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Allows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evidence-based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decisions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B232D-831A-F131-0BE6-BA85AAF46AE1}"/>
              </a:ext>
            </a:extLst>
          </p:cNvPr>
          <p:cNvSpPr txBox="1"/>
          <p:nvPr/>
        </p:nvSpPr>
        <p:spPr>
          <a:xfrm>
            <a:off x="0" y="2105593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Based on a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no-document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workflow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B81F10-D687-8877-AD54-16747A89DF42}"/>
              </a:ext>
            </a:extLst>
          </p:cNvPr>
          <p:cNvSpPr txBox="1"/>
          <p:nvPr/>
        </p:nvSpPr>
        <p:spPr>
          <a:xfrm>
            <a:off x="0" y="3884223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Centralise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ready for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sharing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processing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82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6A3B1E-2BDA-DAE4-3A2F-B438282B9979}"/>
              </a:ext>
            </a:extLst>
          </p:cNvPr>
          <p:cNvSpPr txBox="1"/>
          <p:nvPr/>
        </p:nvSpPr>
        <p:spPr>
          <a:xfrm>
            <a:off x="1524000" y="30750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I</a:t>
            </a:r>
            <a:r>
              <a:rPr lang="en-GB" sz="4000" b="1" dirty="0"/>
              <a:t>NTEGRATED </a:t>
            </a:r>
            <a:r>
              <a:rPr lang="en-GB" sz="4000" b="1" dirty="0">
                <a:solidFill>
                  <a:srgbClr val="FF0000"/>
                </a:solidFill>
              </a:rPr>
              <a:t>W</a:t>
            </a:r>
            <a:r>
              <a:rPr lang="en-GB" sz="4000" b="1" dirty="0"/>
              <a:t>ATER </a:t>
            </a:r>
            <a:r>
              <a:rPr lang="en-GB" sz="4000" b="1" dirty="0">
                <a:solidFill>
                  <a:srgbClr val="FF0000"/>
                </a:solidFill>
              </a:rPr>
              <a:t>P</a:t>
            </a:r>
            <a:r>
              <a:rPr lang="en-GB" sz="4000" b="1" dirty="0"/>
              <a:t>LANNING </a:t>
            </a:r>
            <a:r>
              <a:rPr lang="en-GB" sz="4000" b="1" dirty="0">
                <a:solidFill>
                  <a:srgbClr val="FF0000"/>
                </a:solidFill>
              </a:rPr>
              <a:t>P</a:t>
            </a:r>
            <a:r>
              <a:rPr lang="en-GB" sz="4000" b="1" dirty="0"/>
              <a:t>ORTAL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2730B-628C-5762-EDB8-6585C28A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Proposal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4F8A3EF0-E8E9-61A0-4088-6086FC83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07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B0033-5E6A-CB76-6794-32F1425198EA}"/>
              </a:ext>
            </a:extLst>
          </p:cNvPr>
          <p:cNvSpPr txBox="1"/>
          <p:nvPr/>
        </p:nvSpPr>
        <p:spPr>
          <a:xfrm>
            <a:off x="672456" y="158655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I</a:t>
            </a:r>
            <a:r>
              <a:rPr lang="en-GB" sz="1400" b="1" dirty="0"/>
              <a:t>NTEGRATED </a:t>
            </a:r>
            <a:r>
              <a:rPr lang="en-GB" sz="1400" b="1" dirty="0">
                <a:solidFill>
                  <a:srgbClr val="FF0000"/>
                </a:solidFill>
              </a:rPr>
              <a:t>W</a:t>
            </a:r>
            <a:r>
              <a:rPr lang="en-GB" sz="1400" b="1" dirty="0"/>
              <a:t>ATER </a:t>
            </a:r>
            <a:r>
              <a:rPr lang="en-GB" sz="1400" b="1" dirty="0">
                <a:solidFill>
                  <a:srgbClr val="FF0000"/>
                </a:solidFill>
              </a:rPr>
              <a:t>P</a:t>
            </a:r>
            <a:r>
              <a:rPr lang="en-GB" sz="1400" b="1" dirty="0"/>
              <a:t>LANNING </a:t>
            </a:r>
            <a:r>
              <a:rPr lang="en-GB" sz="1400" b="1" dirty="0">
                <a:solidFill>
                  <a:srgbClr val="FF0000"/>
                </a:solidFill>
              </a:rPr>
              <a:t>P</a:t>
            </a:r>
            <a:r>
              <a:rPr lang="en-GB" sz="1400" b="1" dirty="0"/>
              <a:t>ORTAL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Study framework</a:t>
            </a:r>
            <a:endParaRPr lang="en-US" dirty="0"/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1C650B0C-FE7C-BC07-2A0F-E2D349B16F7E}"/>
              </a:ext>
            </a:extLst>
          </p:cNvPr>
          <p:cNvSpPr/>
          <p:nvPr/>
        </p:nvSpPr>
        <p:spPr>
          <a:xfrm>
            <a:off x="3225902" y="1545507"/>
            <a:ext cx="3802927" cy="2457316"/>
          </a:xfrm>
          <a:prstGeom prst="roundRect">
            <a:avLst>
              <a:gd name="adj" fmla="val 963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DF8A7C-574F-01F1-75D8-EFB48613AB94}"/>
              </a:ext>
            </a:extLst>
          </p:cNvPr>
          <p:cNvSpPr txBox="1"/>
          <p:nvPr/>
        </p:nvSpPr>
        <p:spPr>
          <a:xfrm>
            <a:off x="3594562" y="1600881"/>
            <a:ext cx="308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INTEGRATED WATER PLANNING PORTAL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417C39-0E12-966D-930C-34CFC02F7117}"/>
              </a:ext>
            </a:extLst>
          </p:cNvPr>
          <p:cNvSpPr txBox="1"/>
          <p:nvPr/>
        </p:nvSpPr>
        <p:spPr>
          <a:xfrm>
            <a:off x="2806581" y="5506420"/>
            <a:ext cx="652744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PROPOSED FRAMEWORK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DA15EA-90B0-6AB3-202C-F15137F82C7D}"/>
              </a:ext>
            </a:extLst>
          </p:cNvPr>
          <p:cNvSpPr/>
          <p:nvPr/>
        </p:nvSpPr>
        <p:spPr>
          <a:xfrm>
            <a:off x="2806581" y="821071"/>
            <a:ext cx="6527440" cy="508693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814ADD-F598-6B54-A00A-36BEA31075DD}"/>
              </a:ext>
            </a:extLst>
          </p:cNvPr>
          <p:cNvGrpSpPr/>
          <p:nvPr/>
        </p:nvGrpSpPr>
        <p:grpSpPr>
          <a:xfrm>
            <a:off x="4991459" y="3775565"/>
            <a:ext cx="1580049" cy="1580679"/>
            <a:chOff x="4991459" y="3775565"/>
            <a:chExt cx="1580049" cy="158067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503771-A900-E50E-E015-7E6AF4D2BCBC}"/>
                </a:ext>
              </a:extLst>
            </p:cNvPr>
            <p:cNvSpPr txBox="1"/>
            <p:nvPr/>
          </p:nvSpPr>
          <p:spPr>
            <a:xfrm>
              <a:off x="4991459" y="4083113"/>
              <a:ext cx="1019199" cy="38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rgbClr val="7030A0"/>
                  </a:solidFill>
                </a:rPr>
                <a:t>Checks Submission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517BF1-F11D-3EC9-D7D8-C90800E8EA94}"/>
                </a:ext>
              </a:extLst>
            </p:cNvPr>
            <p:cNvSpPr txBox="1"/>
            <p:nvPr/>
          </p:nvSpPr>
          <p:spPr>
            <a:xfrm>
              <a:off x="5244457" y="5125412"/>
              <a:ext cx="1327051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PLANNING AUTHORITY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3D1A8A-CF78-3B3F-B5B0-7A3D06F8E397}"/>
                </a:ext>
              </a:extLst>
            </p:cNvPr>
            <p:cNvSpPr/>
            <p:nvPr/>
          </p:nvSpPr>
          <p:spPr>
            <a:xfrm>
              <a:off x="5244456" y="4550227"/>
              <a:ext cx="1326172" cy="79148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3FD1F13-A81A-9E7A-085E-7C3FE9B63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5787" y="3775565"/>
              <a:ext cx="0" cy="774663"/>
            </a:xfrm>
            <a:prstGeom prst="straightConnector1">
              <a:avLst/>
            </a:prstGeom>
            <a:ln w="22225" cap="rnd">
              <a:solidFill>
                <a:srgbClr val="7030A0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0" name="Graphic 1119" descr="Bank with solid fill">
              <a:extLst>
                <a:ext uri="{FF2B5EF4-FFF2-40B4-BE49-F238E27FC236}">
                  <a16:creationId xmlns:a16="http://schemas.microsoft.com/office/drawing/2014/main" id="{B01837D2-F634-AD28-B177-258B8475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55965" y="4598463"/>
              <a:ext cx="569490" cy="506495"/>
            </a:xfrm>
            <a:prstGeom prst="rect">
              <a:avLst/>
            </a:prstGeom>
          </p:spPr>
        </p:pic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1E20FAD9-D716-88D2-D3FD-07FA341B4493}"/>
              </a:ext>
            </a:extLst>
          </p:cNvPr>
          <p:cNvGrpSpPr/>
          <p:nvPr/>
        </p:nvGrpSpPr>
        <p:grpSpPr>
          <a:xfrm>
            <a:off x="3367989" y="2896317"/>
            <a:ext cx="1589847" cy="854002"/>
            <a:chOff x="3558968" y="2896317"/>
            <a:chExt cx="1589847" cy="854002"/>
          </a:xfrm>
        </p:grpSpPr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905E98A6-B042-8431-DE76-32090EA8DDA3}"/>
                </a:ext>
              </a:extLst>
            </p:cNvPr>
            <p:cNvSpPr/>
            <p:nvPr/>
          </p:nvSpPr>
          <p:spPr>
            <a:xfrm>
              <a:off x="3566441" y="2896317"/>
              <a:ext cx="1250944" cy="850235"/>
            </a:xfrm>
            <a:prstGeom prst="rect">
              <a:avLst/>
            </a:prstGeom>
            <a:solidFill>
              <a:schemeClr val="bg1"/>
            </a:solidFill>
            <a:ln w="222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23" name="TextBox 1122">
              <a:extLst>
                <a:ext uri="{FF2B5EF4-FFF2-40B4-BE49-F238E27FC236}">
                  <a16:creationId xmlns:a16="http://schemas.microsoft.com/office/drawing/2014/main" id="{FEF15CE8-5CCD-BC6D-11A7-671559D4D138}"/>
                </a:ext>
              </a:extLst>
            </p:cNvPr>
            <p:cNvSpPr txBox="1"/>
            <p:nvPr/>
          </p:nvSpPr>
          <p:spPr>
            <a:xfrm>
              <a:off x="3558968" y="3531103"/>
              <a:ext cx="1250944" cy="2132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/>
                <a:t>DATA COLLECTION</a:t>
              </a: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2B9C023A-F27B-6E20-97F7-AC9D30728615}"/>
                </a:ext>
              </a:extLst>
            </p:cNvPr>
            <p:cNvSpPr/>
            <p:nvPr/>
          </p:nvSpPr>
          <p:spPr>
            <a:xfrm>
              <a:off x="3566444" y="2896317"/>
              <a:ext cx="1250944" cy="85400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1125" name="Straight Arrow Connector 1124">
              <a:extLst>
                <a:ext uri="{FF2B5EF4-FFF2-40B4-BE49-F238E27FC236}">
                  <a16:creationId xmlns:a16="http://schemas.microsoft.com/office/drawing/2014/main" id="{418351BA-02B8-0464-1DC6-46D2750A8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9813" y="3344741"/>
              <a:ext cx="319002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6" name="Graphic 1125" descr="Database with solid fill">
              <a:extLst>
                <a:ext uri="{FF2B5EF4-FFF2-40B4-BE49-F238E27FC236}">
                  <a16:creationId xmlns:a16="http://schemas.microsoft.com/office/drawing/2014/main" id="{C5E5DE41-7F91-7968-4FC7-6E4C716E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7499" y="3046708"/>
              <a:ext cx="507459" cy="451324"/>
            </a:xfrm>
            <a:prstGeom prst="rect">
              <a:avLst/>
            </a:prstGeom>
          </p:spPr>
        </p:pic>
        <p:pic>
          <p:nvPicPr>
            <p:cNvPr id="1127" name="Graphic 1126" descr="Head with gears with solid fill">
              <a:extLst>
                <a:ext uri="{FF2B5EF4-FFF2-40B4-BE49-F238E27FC236}">
                  <a16:creationId xmlns:a16="http://schemas.microsoft.com/office/drawing/2014/main" id="{D9403BB2-7740-4213-CA92-3F13983A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48533" y="3059788"/>
              <a:ext cx="473579" cy="421191"/>
            </a:xfrm>
            <a:prstGeom prst="rect">
              <a:avLst/>
            </a:prstGeom>
          </p:spPr>
        </p:pic>
      </p:grp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8001D552-C7B8-FF00-C88E-4F95D9FD9BCB}"/>
              </a:ext>
            </a:extLst>
          </p:cNvPr>
          <p:cNvGrpSpPr/>
          <p:nvPr/>
        </p:nvGrpSpPr>
        <p:grpSpPr>
          <a:xfrm>
            <a:off x="4957833" y="1976296"/>
            <a:ext cx="1879465" cy="1779471"/>
            <a:chOff x="5148812" y="1976296"/>
            <a:chExt cx="1879465" cy="1779471"/>
          </a:xfrm>
        </p:grpSpPr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AB7B873-2D16-A168-CA60-7DDE0D9EEF94}"/>
                </a:ext>
              </a:extLst>
            </p:cNvPr>
            <p:cNvSpPr/>
            <p:nvPr/>
          </p:nvSpPr>
          <p:spPr>
            <a:xfrm>
              <a:off x="5148812" y="1976296"/>
              <a:ext cx="1879462" cy="1770257"/>
            </a:xfrm>
            <a:prstGeom prst="rect">
              <a:avLst/>
            </a:prstGeom>
            <a:solidFill>
              <a:schemeClr val="bg1"/>
            </a:solidFill>
            <a:ln w="222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E4154E2D-EB20-68B5-6C75-36507F18B2CD}"/>
                </a:ext>
              </a:extLst>
            </p:cNvPr>
            <p:cNvSpPr txBox="1"/>
            <p:nvPr/>
          </p:nvSpPr>
          <p:spPr>
            <a:xfrm>
              <a:off x="5148815" y="3355657"/>
              <a:ext cx="1879460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INTEGRATED WATER PLANING MODEL AND REGULATIONS</a:t>
              </a: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400ECC4F-2466-457C-6C3F-17D6DC3D6125}"/>
                </a:ext>
              </a:extLst>
            </p:cNvPr>
            <p:cNvSpPr/>
            <p:nvPr/>
          </p:nvSpPr>
          <p:spPr>
            <a:xfrm>
              <a:off x="5148815" y="1976297"/>
              <a:ext cx="1879462" cy="177402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1132" name="Graphic 1131" descr="Books with solid fill">
              <a:extLst>
                <a:ext uri="{FF2B5EF4-FFF2-40B4-BE49-F238E27FC236}">
                  <a16:creationId xmlns:a16="http://schemas.microsoft.com/office/drawing/2014/main" id="{E39F545F-DBF4-EC29-599E-AE0027FA6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34641" y="2791695"/>
              <a:ext cx="528525" cy="470059"/>
            </a:xfrm>
            <a:prstGeom prst="rect">
              <a:avLst/>
            </a:prstGeom>
          </p:spPr>
        </p:pic>
        <p:pic>
          <p:nvPicPr>
            <p:cNvPr id="1133" name="Graphic 1132" descr="Drawing compass with solid fill">
              <a:extLst>
                <a:ext uri="{FF2B5EF4-FFF2-40B4-BE49-F238E27FC236}">
                  <a16:creationId xmlns:a16="http://schemas.microsoft.com/office/drawing/2014/main" id="{F6C36441-8BAB-531B-FCD0-031EB8241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73107" y="2813847"/>
              <a:ext cx="453887" cy="403677"/>
            </a:xfrm>
            <a:prstGeom prst="rect">
              <a:avLst/>
            </a:prstGeom>
          </p:spPr>
        </p:pic>
        <p:pic>
          <p:nvPicPr>
            <p:cNvPr id="1134" name="Picture 1133">
              <a:extLst>
                <a:ext uri="{FF2B5EF4-FFF2-40B4-BE49-F238E27FC236}">
                  <a16:creationId xmlns:a16="http://schemas.microsoft.com/office/drawing/2014/main" id="{131EAB41-05ED-BBDE-C4E9-740462FA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75000"/>
            </a:blip>
            <a:stretch>
              <a:fillRect/>
            </a:stretch>
          </p:blipFill>
          <p:spPr>
            <a:xfrm>
              <a:off x="5263767" y="2107754"/>
              <a:ext cx="1608518" cy="524678"/>
            </a:xfrm>
            <a:prstGeom prst="rect">
              <a:avLst/>
            </a:prstGeom>
          </p:spPr>
        </p:pic>
      </p:grp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C3AE2274-F3F8-CD09-F9EE-7F5867EA66BB}"/>
              </a:ext>
            </a:extLst>
          </p:cNvPr>
          <p:cNvGrpSpPr/>
          <p:nvPr/>
        </p:nvGrpSpPr>
        <p:grpSpPr>
          <a:xfrm>
            <a:off x="6849730" y="2728840"/>
            <a:ext cx="2140321" cy="699368"/>
            <a:chOff x="7040709" y="2728840"/>
            <a:chExt cx="2140321" cy="699368"/>
          </a:xfrm>
        </p:grpSpPr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65D49C9F-CA7A-0899-6B87-B9BBFDCD80BF}"/>
                </a:ext>
              </a:extLst>
            </p:cNvPr>
            <p:cNvSpPr txBox="1"/>
            <p:nvPr/>
          </p:nvSpPr>
          <p:spPr>
            <a:xfrm>
              <a:off x="7156028" y="2758125"/>
              <a:ext cx="774057" cy="23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rgbClr val="7030A0"/>
                  </a:solidFill>
                </a:rPr>
                <a:t>Checks</a:t>
              </a:r>
            </a:p>
          </p:txBody>
        </p:sp>
        <p:sp>
          <p:nvSpPr>
            <p:cNvPr id="1139" name="TextBox 1138">
              <a:extLst>
                <a:ext uri="{FF2B5EF4-FFF2-40B4-BE49-F238E27FC236}">
                  <a16:creationId xmlns:a16="http://schemas.microsoft.com/office/drawing/2014/main" id="{79AB7352-4479-9EDA-C276-A72290C0B9A2}"/>
                </a:ext>
              </a:extLst>
            </p:cNvPr>
            <p:cNvSpPr txBox="1"/>
            <p:nvPr/>
          </p:nvSpPr>
          <p:spPr>
            <a:xfrm>
              <a:off x="7175637" y="3171448"/>
              <a:ext cx="803050" cy="23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rgbClr val="00B050"/>
                  </a:solidFill>
                </a:rPr>
                <a:t>Submits</a:t>
              </a:r>
            </a:p>
          </p:txBody>
        </p:sp>
        <p:cxnSp>
          <p:nvCxnSpPr>
            <p:cNvPr id="1140" name="Straight Arrow Connector 1139">
              <a:extLst>
                <a:ext uri="{FF2B5EF4-FFF2-40B4-BE49-F238E27FC236}">
                  <a16:creationId xmlns:a16="http://schemas.microsoft.com/office/drawing/2014/main" id="{87E74073-7BBE-9BE3-EB6A-B4C20CEF59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0709" y="3171869"/>
              <a:ext cx="881900" cy="0"/>
            </a:xfrm>
            <a:prstGeom prst="straightConnector1">
              <a:avLst/>
            </a:prstGeom>
            <a:ln w="22225" cap="rnd">
              <a:solidFill>
                <a:srgbClr val="00B050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3" name="Straight Arrow Connector 1142">
              <a:extLst>
                <a:ext uri="{FF2B5EF4-FFF2-40B4-BE49-F238E27FC236}">
                  <a16:creationId xmlns:a16="http://schemas.microsoft.com/office/drawing/2014/main" id="{BD806023-444B-C3C9-2C50-5E21AFAEC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0709" y="3046857"/>
              <a:ext cx="881900" cy="0"/>
            </a:xfrm>
            <a:prstGeom prst="straightConnector1">
              <a:avLst/>
            </a:prstGeom>
            <a:ln w="22225" cap="rnd">
              <a:solidFill>
                <a:srgbClr val="7030A0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4" name="TextBox 1143">
              <a:extLst>
                <a:ext uri="{FF2B5EF4-FFF2-40B4-BE49-F238E27FC236}">
                  <a16:creationId xmlns:a16="http://schemas.microsoft.com/office/drawing/2014/main" id="{09042C1D-88A1-E162-1290-3EE2E6C463AB}"/>
                </a:ext>
              </a:extLst>
            </p:cNvPr>
            <p:cNvSpPr txBox="1"/>
            <p:nvPr/>
          </p:nvSpPr>
          <p:spPr>
            <a:xfrm>
              <a:off x="7922609" y="3166598"/>
              <a:ext cx="125094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DEVELOPER</a:t>
              </a: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A6C26FA0-8991-849E-C4D7-376DA6B000F5}"/>
                </a:ext>
              </a:extLst>
            </p:cNvPr>
            <p:cNvSpPr/>
            <p:nvPr/>
          </p:nvSpPr>
          <p:spPr>
            <a:xfrm>
              <a:off x="7930085" y="2728840"/>
              <a:ext cx="1250945" cy="678131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1154" name="Graphic 1153" descr="Modern architecture with solid fill">
              <a:extLst>
                <a:ext uri="{FF2B5EF4-FFF2-40B4-BE49-F238E27FC236}">
                  <a16:creationId xmlns:a16="http://schemas.microsoft.com/office/drawing/2014/main" id="{0D7BD01D-A01D-A77D-A600-B5916BAE5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96734" y="2769657"/>
              <a:ext cx="443276" cy="394240"/>
            </a:xfrm>
            <a:prstGeom prst="rect">
              <a:avLst/>
            </a:prstGeom>
          </p:spPr>
        </p:pic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4EDDC26D-8A37-93BC-3575-7B660C0A552A}"/>
              </a:ext>
            </a:extLst>
          </p:cNvPr>
          <p:cNvGrpSpPr/>
          <p:nvPr/>
        </p:nvGrpSpPr>
        <p:grpSpPr>
          <a:xfrm>
            <a:off x="3375462" y="1976297"/>
            <a:ext cx="1589847" cy="924540"/>
            <a:chOff x="3566441" y="1976297"/>
            <a:chExt cx="1589847" cy="924540"/>
          </a:xfrm>
        </p:grpSpPr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72251B83-D1E9-1CCB-85EA-CB96B795E50E}"/>
                </a:ext>
              </a:extLst>
            </p:cNvPr>
            <p:cNvSpPr/>
            <p:nvPr/>
          </p:nvSpPr>
          <p:spPr>
            <a:xfrm>
              <a:off x="3573914" y="1976297"/>
              <a:ext cx="1250944" cy="850236"/>
            </a:xfrm>
            <a:prstGeom prst="rect">
              <a:avLst/>
            </a:prstGeom>
            <a:solidFill>
              <a:schemeClr val="bg1"/>
            </a:solidFill>
            <a:ln w="222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58" name="TextBox 1157">
              <a:extLst>
                <a:ext uri="{FF2B5EF4-FFF2-40B4-BE49-F238E27FC236}">
                  <a16:creationId xmlns:a16="http://schemas.microsoft.com/office/drawing/2014/main" id="{99F07A33-A20F-B918-95CF-2F6C2171146D}"/>
                </a:ext>
              </a:extLst>
            </p:cNvPr>
            <p:cNvSpPr txBox="1"/>
            <p:nvPr/>
          </p:nvSpPr>
          <p:spPr>
            <a:xfrm>
              <a:off x="3566441" y="2611083"/>
              <a:ext cx="1250944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/>
                <a:t>INSTITUTION</a:t>
              </a:r>
              <a:r>
                <a:rPr lang="en-GB" sz="900" b="1" dirty="0"/>
                <a:t> FEEDBACK</a:t>
              </a: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DAC1160E-C365-2CC1-DDAD-CE5B7C418CD7}"/>
                </a:ext>
              </a:extLst>
            </p:cNvPr>
            <p:cNvSpPr/>
            <p:nvPr/>
          </p:nvSpPr>
          <p:spPr>
            <a:xfrm>
              <a:off x="3573917" y="1976297"/>
              <a:ext cx="1250944" cy="85400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1160" name="Straight Arrow Connector 1159">
              <a:extLst>
                <a:ext uri="{FF2B5EF4-FFF2-40B4-BE49-F238E27FC236}">
                  <a16:creationId xmlns:a16="http://schemas.microsoft.com/office/drawing/2014/main" id="{D4D4066A-070D-4992-1962-33A789AD6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7286" y="2424721"/>
              <a:ext cx="319002" cy="0"/>
            </a:xfrm>
            <a:prstGeom prst="straightConnector1">
              <a:avLst/>
            </a:prstGeom>
            <a:ln w="22225">
              <a:solidFill>
                <a:srgbClr val="7030A0"/>
              </a:solidFill>
              <a:round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1" name="Group 1160">
              <a:extLst>
                <a:ext uri="{FF2B5EF4-FFF2-40B4-BE49-F238E27FC236}">
                  <a16:creationId xmlns:a16="http://schemas.microsoft.com/office/drawing/2014/main" id="{F942424A-925D-7254-57C0-50236EB68351}"/>
                </a:ext>
              </a:extLst>
            </p:cNvPr>
            <p:cNvGrpSpPr/>
            <p:nvPr/>
          </p:nvGrpSpPr>
          <p:grpSpPr>
            <a:xfrm>
              <a:off x="4203161" y="2043737"/>
              <a:ext cx="235374" cy="235374"/>
              <a:chOff x="1886367" y="820084"/>
              <a:chExt cx="2199016" cy="2199016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0D209DD-D30D-D6CB-7C9B-FC65A5C55F50}"/>
                  </a:ext>
                </a:extLst>
              </p:cNvPr>
              <p:cNvSpPr/>
              <p:nvPr/>
            </p:nvSpPr>
            <p:spPr>
              <a:xfrm>
                <a:off x="1886367" y="820084"/>
                <a:ext cx="2199016" cy="2199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7F7A738-8F54-2502-61E5-AC8874586F80}"/>
                  </a:ext>
                </a:extLst>
              </p:cNvPr>
              <p:cNvGrpSpPr/>
              <p:nvPr/>
            </p:nvGrpSpPr>
            <p:grpSpPr>
              <a:xfrm>
                <a:off x="2366999" y="1040530"/>
                <a:ext cx="1482413" cy="1816524"/>
                <a:chOff x="3030578" y="2781300"/>
                <a:chExt cx="1346689" cy="1650210"/>
              </a:xfrm>
            </p:grpSpPr>
            <p:pic>
              <p:nvPicPr>
                <p:cNvPr id="87" name="Picture 8" descr="Environment Agency">
                  <a:extLst>
                    <a:ext uri="{FF2B5EF4-FFF2-40B4-BE49-F238E27FC236}">
                      <a16:creationId xmlns:a16="http://schemas.microsoft.com/office/drawing/2014/main" id="{293EC553-AED2-0C13-6011-3518A944B1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6" t="19860" r="66656" b="16648"/>
                <a:stretch/>
              </p:blipFill>
              <p:spPr bwMode="auto">
                <a:xfrm>
                  <a:off x="3030578" y="2781300"/>
                  <a:ext cx="1139256" cy="1185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8" descr="Environment Agency">
                  <a:extLst>
                    <a:ext uri="{FF2B5EF4-FFF2-40B4-BE49-F238E27FC236}">
                      <a16:creationId xmlns:a16="http://schemas.microsoft.com/office/drawing/2014/main" id="{DFC1BE0E-0BF1-2627-6BDE-FDB5BC1269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64" t="21669" r="4896" b="17617"/>
                <a:stretch/>
              </p:blipFill>
              <p:spPr bwMode="auto">
                <a:xfrm>
                  <a:off x="3030578" y="3880022"/>
                  <a:ext cx="1346689" cy="5514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62" name="Group 1161">
              <a:extLst>
                <a:ext uri="{FF2B5EF4-FFF2-40B4-BE49-F238E27FC236}">
                  <a16:creationId xmlns:a16="http://schemas.microsoft.com/office/drawing/2014/main" id="{D416E127-328B-34A3-CB71-E7715D460258}"/>
                </a:ext>
              </a:extLst>
            </p:cNvPr>
            <p:cNvGrpSpPr/>
            <p:nvPr/>
          </p:nvGrpSpPr>
          <p:grpSpPr>
            <a:xfrm>
              <a:off x="4197375" y="2318845"/>
              <a:ext cx="235374" cy="235374"/>
              <a:chOff x="7892531" y="815268"/>
              <a:chExt cx="2199016" cy="2199016"/>
            </a:xfrm>
          </p:grpSpPr>
          <p:sp>
            <p:nvSpPr>
              <p:cNvPr id="1176" name="Rectangle 1175">
                <a:extLst>
                  <a:ext uri="{FF2B5EF4-FFF2-40B4-BE49-F238E27FC236}">
                    <a16:creationId xmlns:a16="http://schemas.microsoft.com/office/drawing/2014/main" id="{D6D847E6-7652-37D0-DB69-7D52930FFA28}"/>
                  </a:ext>
                </a:extLst>
              </p:cNvPr>
              <p:cNvSpPr/>
              <p:nvPr/>
            </p:nvSpPr>
            <p:spPr>
              <a:xfrm>
                <a:off x="7892531" y="815268"/>
                <a:ext cx="2199016" cy="2199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82" name="Group 1181">
                <a:extLst>
                  <a:ext uri="{FF2B5EF4-FFF2-40B4-BE49-F238E27FC236}">
                    <a16:creationId xmlns:a16="http://schemas.microsoft.com/office/drawing/2014/main" id="{0C1C4DC6-6742-C93E-C4F9-B4D8694C3FC8}"/>
                  </a:ext>
                </a:extLst>
              </p:cNvPr>
              <p:cNvGrpSpPr/>
              <p:nvPr/>
            </p:nvGrpSpPr>
            <p:grpSpPr>
              <a:xfrm>
                <a:off x="8075193" y="881632"/>
                <a:ext cx="1780383" cy="2034102"/>
                <a:chOff x="622637" y="5405632"/>
                <a:chExt cx="987724" cy="1128483"/>
              </a:xfrm>
            </p:grpSpPr>
            <p:pic>
              <p:nvPicPr>
                <p:cNvPr id="1183" name="Picture 1182" descr="Greater Manchester Combined Authority - Health Innovation Manchester">
                  <a:extLst>
                    <a:ext uri="{FF2B5EF4-FFF2-40B4-BE49-F238E27FC236}">
                      <a16:creationId xmlns:a16="http://schemas.microsoft.com/office/drawing/2014/main" id="{5D7B3D3A-2DD8-EC17-980C-753F6E0C23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hqprint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01" t="22860" r="42565" b="45846"/>
                <a:stretch/>
              </p:blipFill>
              <p:spPr bwMode="auto">
                <a:xfrm>
                  <a:off x="622637" y="6164067"/>
                  <a:ext cx="987724" cy="370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81" descr="Greater Manchester Combined Authority - Health Innovation Manchester">
                  <a:extLst>
                    <a:ext uri="{FF2B5EF4-FFF2-40B4-BE49-F238E27FC236}">
                      <a16:creationId xmlns:a16="http://schemas.microsoft.com/office/drawing/2014/main" id="{2A69DCAD-7E85-BFD1-6EE1-61DB41BDEB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hqprint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90" t="22860" r="9188" b="26926"/>
                <a:stretch/>
              </p:blipFill>
              <p:spPr bwMode="auto">
                <a:xfrm>
                  <a:off x="682231" y="5405632"/>
                  <a:ext cx="928129" cy="7584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64" name="Group 1163">
              <a:extLst>
                <a:ext uri="{FF2B5EF4-FFF2-40B4-BE49-F238E27FC236}">
                  <a16:creationId xmlns:a16="http://schemas.microsoft.com/office/drawing/2014/main" id="{490474E0-D284-50B5-ED93-26A0618FEB1E}"/>
                </a:ext>
              </a:extLst>
            </p:cNvPr>
            <p:cNvGrpSpPr/>
            <p:nvPr/>
          </p:nvGrpSpPr>
          <p:grpSpPr>
            <a:xfrm>
              <a:off x="3903449" y="2043737"/>
              <a:ext cx="235374" cy="235374"/>
              <a:chOff x="4895021" y="815268"/>
              <a:chExt cx="2199016" cy="2199016"/>
            </a:xfrm>
          </p:grpSpPr>
          <p:sp>
            <p:nvSpPr>
              <p:cNvPr id="1168" name="Rectangle 1167">
                <a:extLst>
                  <a:ext uri="{FF2B5EF4-FFF2-40B4-BE49-F238E27FC236}">
                    <a16:creationId xmlns:a16="http://schemas.microsoft.com/office/drawing/2014/main" id="{E576390E-E52C-2F60-12DD-1D134536C0AE}"/>
                  </a:ext>
                </a:extLst>
              </p:cNvPr>
              <p:cNvSpPr/>
              <p:nvPr/>
            </p:nvSpPr>
            <p:spPr>
              <a:xfrm>
                <a:off x="4895021" y="815268"/>
                <a:ext cx="2199016" cy="2199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69" name="Picture 18" descr="No photo description available.">
                <a:extLst>
                  <a:ext uri="{FF2B5EF4-FFF2-40B4-BE49-F238E27FC236}">
                    <a16:creationId xmlns:a16="http://schemas.microsoft.com/office/drawing/2014/main" id="{D64CA42D-E74F-04C6-7BB2-343B794E50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2991" y="949421"/>
                <a:ext cx="1455810" cy="1455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71" name="Group 1170">
                <a:extLst>
                  <a:ext uri="{FF2B5EF4-FFF2-40B4-BE49-F238E27FC236}">
                    <a16:creationId xmlns:a16="http://schemas.microsoft.com/office/drawing/2014/main" id="{8E7CA350-2946-0993-F709-60CE8758FBEF}"/>
                  </a:ext>
                </a:extLst>
              </p:cNvPr>
              <p:cNvGrpSpPr/>
              <p:nvPr/>
            </p:nvGrpSpPr>
            <p:grpSpPr>
              <a:xfrm>
                <a:off x="5010645" y="2567607"/>
                <a:ext cx="2012299" cy="317175"/>
                <a:chOff x="646842" y="3954551"/>
                <a:chExt cx="1540418" cy="242798"/>
              </a:xfrm>
            </p:grpSpPr>
            <p:pic>
              <p:nvPicPr>
                <p:cNvPr id="1173" name="Picture 10" descr="United Utilities Logo | LOGOSURFER.COM">
                  <a:extLst>
                    <a:ext uri="{FF2B5EF4-FFF2-40B4-BE49-F238E27FC236}">
                      <a16:creationId xmlns:a16="http://schemas.microsoft.com/office/drawing/2014/main" id="{23A23603-9B82-1274-C52F-BC17379662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hqprint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58" t="9083" r="16710" b="46415"/>
                <a:stretch/>
              </p:blipFill>
              <p:spPr bwMode="auto">
                <a:xfrm>
                  <a:off x="646842" y="3954551"/>
                  <a:ext cx="677392" cy="215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5" name="Picture 10" descr="United Utilities Logo | LOGOSURFER.COM">
                  <a:extLst>
                    <a:ext uri="{FF2B5EF4-FFF2-40B4-BE49-F238E27FC236}">
                      <a16:creationId xmlns:a16="http://schemas.microsoft.com/office/drawing/2014/main" id="{7A8F3C88-2F72-6616-DCE0-54A49CBD54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hqprint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58" t="53584" r="16710" b="7995"/>
                <a:stretch/>
              </p:blipFill>
              <p:spPr bwMode="auto">
                <a:xfrm>
                  <a:off x="1324234" y="3960056"/>
                  <a:ext cx="863026" cy="2372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166" name="Picture 2" descr="Natural England (@NaturalEngland) / Twitter">
              <a:extLst>
                <a:ext uri="{FF2B5EF4-FFF2-40B4-BE49-F238E27FC236}">
                  <a16:creationId xmlns:a16="http://schemas.microsoft.com/office/drawing/2014/main" id="{B0010B50-B657-8649-BC72-18FACF1EB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4" t="19466" r="20168" b="20974"/>
            <a:stretch/>
          </p:blipFill>
          <p:spPr bwMode="auto">
            <a:xfrm>
              <a:off x="3903449" y="2321445"/>
              <a:ext cx="237505" cy="23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67" name="Straight Arrow Connector 1166">
              <a:extLst>
                <a:ext uri="{FF2B5EF4-FFF2-40B4-BE49-F238E27FC236}">
                  <a16:creationId xmlns:a16="http://schemas.microsoft.com/office/drawing/2014/main" id="{C59EEB93-85E3-F82A-325E-F306FE8570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4959" y="2818844"/>
              <a:ext cx="0" cy="81993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94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EE287-8FF9-C551-A517-F96EAA1ECC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9116" y="828830"/>
            <a:ext cx="6553768" cy="520033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Study framework: Integrated model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627E69-9891-F476-EEBB-373A7B6209BD}"/>
              </a:ext>
            </a:extLst>
          </p:cNvPr>
          <p:cNvGrpSpPr/>
          <p:nvPr/>
        </p:nvGrpSpPr>
        <p:grpSpPr>
          <a:xfrm>
            <a:off x="4978400" y="1526918"/>
            <a:ext cx="5556718" cy="2234199"/>
            <a:chOff x="4978400" y="1526918"/>
            <a:chExt cx="5556718" cy="22341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A4AB4F-0B63-95A8-CDB1-9185992E2D36}"/>
                </a:ext>
              </a:extLst>
            </p:cNvPr>
            <p:cNvSpPr/>
            <p:nvPr/>
          </p:nvSpPr>
          <p:spPr>
            <a:xfrm>
              <a:off x="4978400" y="1997082"/>
              <a:ext cx="1879600" cy="1764035"/>
            </a:xfrm>
            <a:prstGeom prst="rect">
              <a:avLst/>
            </a:prstGeom>
            <a:solidFill>
              <a:srgbClr val="0000CD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12B458-A080-603F-D581-C6757FE57863}"/>
                </a:ext>
              </a:extLst>
            </p:cNvPr>
            <p:cNvSpPr txBox="1"/>
            <p:nvPr/>
          </p:nvSpPr>
          <p:spPr>
            <a:xfrm>
              <a:off x="9089010" y="1526918"/>
              <a:ext cx="1446108" cy="1917019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4000"/>
              </a:schemeClr>
            </a:solidFill>
          </p:spPr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200" dirty="0">
                  <a:solidFill>
                    <a:srgbClr val="0000CD"/>
                  </a:solidFill>
                </a:rPr>
                <a:t>Zhang, </a:t>
              </a:r>
              <a:r>
                <a:rPr lang="en-GB" sz="1200" dirty="0" err="1">
                  <a:solidFill>
                    <a:srgbClr val="0000CD"/>
                  </a:solidFill>
                </a:rPr>
                <a:t>Ziyan</a:t>
              </a:r>
              <a:endParaRPr lang="en-GB" sz="1200" dirty="0">
                <a:solidFill>
                  <a:srgbClr val="0000CD"/>
                </a:solidFill>
              </a:endParaRPr>
            </a:p>
            <a:p>
              <a:pPr algn="l">
                <a:lnSpc>
                  <a:spcPct val="105000"/>
                </a:lnSpc>
              </a:pPr>
              <a:r>
                <a:rPr lang="en-GB" sz="1200" b="1" dirty="0">
                  <a:solidFill>
                    <a:srgbClr val="0000CD"/>
                  </a:solidFill>
                </a:rPr>
                <a:t>Novel Use of Integrated Water System Model for Decision-Making Processes at Different Scales</a:t>
              </a:r>
            </a:p>
            <a:p>
              <a:pPr algn="l">
                <a:lnSpc>
                  <a:spcPct val="105000"/>
                </a:lnSpc>
              </a:pPr>
              <a:r>
                <a:rPr lang="en-GB" sz="1200" dirty="0">
                  <a:solidFill>
                    <a:srgbClr val="0000CD"/>
                  </a:solidFill>
                </a:rPr>
                <a:t>HS5.1.1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8BACF5-D299-F359-228C-A3D62A68ECA8}"/>
                </a:ext>
              </a:extLst>
            </p:cNvPr>
            <p:cNvCxnSpPr>
              <a:cxnSpLocks/>
              <a:stCxn id="3" idx="3"/>
              <a:endCxn id="15" idx="1"/>
            </p:cNvCxnSpPr>
            <p:nvPr/>
          </p:nvCxnSpPr>
          <p:spPr>
            <a:xfrm flipV="1">
              <a:off x="6858000" y="2485428"/>
              <a:ext cx="2231010" cy="393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8998624F-8BA9-4B2C-ADC4-91C96FA4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118" y="1525913"/>
            <a:ext cx="1446108" cy="19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869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381B7-34E9-C16A-A024-24A9C83E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9116" y="828830"/>
            <a:ext cx="6553768" cy="520033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Study framework: Digital Twin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C65385-F5C0-74AC-32C1-34C2F96710D0}"/>
              </a:ext>
            </a:extLst>
          </p:cNvPr>
          <p:cNvGrpSpPr/>
          <p:nvPr/>
        </p:nvGrpSpPr>
        <p:grpSpPr>
          <a:xfrm>
            <a:off x="4028574" y="1398000"/>
            <a:ext cx="6796742" cy="3173999"/>
            <a:chOff x="4483100" y="1686397"/>
            <a:chExt cx="5771243" cy="269510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F8ACB7-6850-2C38-B453-809F05A78409}"/>
                </a:ext>
              </a:extLst>
            </p:cNvPr>
            <p:cNvGrpSpPr/>
            <p:nvPr/>
          </p:nvGrpSpPr>
          <p:grpSpPr>
            <a:xfrm>
              <a:off x="4483100" y="2578100"/>
              <a:ext cx="3187700" cy="1803400"/>
              <a:chOff x="4483100" y="2578100"/>
              <a:chExt cx="3187700" cy="18034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CC515EC-638A-40CA-6EB7-CABB58AD4B09}"/>
                  </a:ext>
                </a:extLst>
              </p:cNvPr>
              <p:cNvCxnSpPr/>
              <p:nvPr/>
            </p:nvCxnSpPr>
            <p:spPr>
              <a:xfrm>
                <a:off x="5035550" y="2578100"/>
                <a:ext cx="260350" cy="0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A5E924F-7D73-C6F7-8712-0082E3F89A18}"/>
                  </a:ext>
                </a:extLst>
              </p:cNvPr>
              <p:cNvCxnSpPr/>
              <p:nvPr/>
            </p:nvCxnSpPr>
            <p:spPr>
              <a:xfrm>
                <a:off x="5035550" y="3359150"/>
                <a:ext cx="260350" cy="0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E79945E-55B7-8CBE-B19B-26685576B3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8800" y="3206750"/>
                <a:ext cx="762000" cy="0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EE13CD0-4271-2E02-F43F-EDB956661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8800" y="3105150"/>
                <a:ext cx="762000" cy="0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AFA14A8-1DE7-2DE6-9C6E-0E525B30DA66}"/>
                  </a:ext>
                </a:extLst>
              </p:cNvPr>
              <p:cNvCxnSpPr/>
              <p:nvPr/>
            </p:nvCxnSpPr>
            <p:spPr>
              <a:xfrm>
                <a:off x="4483100" y="2890044"/>
                <a:ext cx="0" cy="120650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D76260A-59C0-0FB3-1170-C2D5855D6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9338" y="3709194"/>
                <a:ext cx="0" cy="672306"/>
              </a:xfrm>
              <a:prstGeom prst="line">
                <a:avLst/>
              </a:prstGeom>
              <a:ln w="76200" cap="rnd">
                <a:solidFill>
                  <a:schemeClr val="accent1">
                    <a:alpha val="32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BCA45E-EC94-D4A8-09E2-807EA3798654}"/>
                </a:ext>
              </a:extLst>
            </p:cNvPr>
            <p:cNvSpPr txBox="1"/>
            <p:nvPr/>
          </p:nvSpPr>
          <p:spPr>
            <a:xfrm>
              <a:off x="9171993" y="1686397"/>
              <a:ext cx="1082350" cy="496967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4000"/>
              </a:schemeClr>
            </a:solidFill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lnSpc>
                  <a:spcPct val="105000"/>
                </a:lnSpc>
                <a:defRPr sz="1200">
                  <a:solidFill>
                    <a:srgbClr val="0000CD"/>
                  </a:solidFill>
                </a:defRPr>
              </a:lvl1pPr>
            </a:lstStyle>
            <a:p>
              <a:r>
                <a:rPr lang="en-GB" dirty="0"/>
                <a:t>This is what this talk is all about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C5CD80-883E-44C9-3BE5-A732436DDB9C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7474104" y="1934881"/>
              <a:ext cx="1697889" cy="11702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07315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0184-86E0-AFBB-E4F3-8A786074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CFAA1-CB80-A463-2BCE-4AA7052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CDEB1D-BAFE-222A-661F-28090E3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GB" dirty="0"/>
              <a:t>Research Questions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1B6CB-0D52-AF35-08D4-83707A70D78E}"/>
              </a:ext>
            </a:extLst>
          </p:cNvPr>
          <p:cNvSpPr txBox="1"/>
          <p:nvPr/>
        </p:nvSpPr>
        <p:spPr>
          <a:xfrm>
            <a:off x="3044825" y="2808311"/>
            <a:ext cx="6102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feasibility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such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no-do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cument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evidence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-b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ased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approach to planning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systems? </a:t>
            </a:r>
          </a:p>
          <a:p>
            <a:pPr algn="just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the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variables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that influence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969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1EC0-D3AF-82E7-E11A-ED5C3600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development / testing for London borough of Brent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A3D98-C96A-FC84-527C-101EEA1C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C8E0C-E075-BC5F-ABB0-C79B0EE1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EC2F-420A-FD11-60E2-075B1297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B4F39F-6306-A646-5870-69F12FC8E8AB}"/>
              </a:ext>
            </a:extLst>
          </p:cNvPr>
          <p:cNvGrpSpPr/>
          <p:nvPr/>
        </p:nvGrpSpPr>
        <p:grpSpPr>
          <a:xfrm>
            <a:off x="9343742" y="1195803"/>
            <a:ext cx="1177311" cy="4632140"/>
            <a:chOff x="9782088" y="401350"/>
            <a:chExt cx="1476084" cy="58076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E6FD1-F11A-EACC-12F4-27FF3347D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74289" y="401350"/>
              <a:ext cx="1091681" cy="1091681"/>
            </a:xfrm>
            <a:prstGeom prst="rect">
              <a:avLst/>
            </a:prstGeom>
          </p:spPr>
        </p:pic>
        <p:pic>
          <p:nvPicPr>
            <p:cNvPr id="2050" name="Picture 2" descr="Greater London Authority - Wikipedia">
              <a:extLst>
                <a:ext uri="{FF2B5EF4-FFF2-40B4-BE49-F238E27FC236}">
                  <a16:creationId xmlns:a16="http://schemas.microsoft.com/office/drawing/2014/main" id="{E7F7BFE6-4AAD-7041-789A-4D0F91BB5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088" y="1792991"/>
              <a:ext cx="1476084" cy="89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Natural England">
              <a:extLst>
                <a:ext uri="{FF2B5EF4-FFF2-40B4-BE49-F238E27FC236}">
                  <a16:creationId xmlns:a16="http://schemas.microsoft.com/office/drawing/2014/main" id="{DE222646-FF06-5EAE-0E70-94C87FE3A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2" t="15192" r="15562" b="16890"/>
            <a:stretch/>
          </p:blipFill>
          <p:spPr bwMode="auto">
            <a:xfrm>
              <a:off x="9782088" y="2939143"/>
              <a:ext cx="1476084" cy="145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378A0E-AC00-F2ED-345B-87BF13D1F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6892" t="12006" r="66619" b="14900"/>
            <a:stretch/>
          </p:blipFill>
          <p:spPr>
            <a:xfrm>
              <a:off x="9974289" y="4544565"/>
              <a:ext cx="1009578" cy="11367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7DCE62-898D-7915-887A-5935385B8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3380" r="4829"/>
            <a:stretch/>
          </p:blipFill>
          <p:spPr>
            <a:xfrm>
              <a:off x="9974289" y="5453376"/>
              <a:ext cx="1144218" cy="755637"/>
            </a:xfrm>
            <a:prstGeom prst="rect">
              <a:avLst/>
            </a:prstGeom>
          </p:spPr>
        </p:pic>
      </p:grpSp>
      <p:pic>
        <p:nvPicPr>
          <p:cNvPr id="20" name="Picture 19" descr="A map of a country with a red location&#10;&#10;Description automatically generated">
            <a:extLst>
              <a:ext uri="{FF2B5EF4-FFF2-40B4-BE49-F238E27FC236}">
                <a16:creationId xmlns:a16="http://schemas.microsoft.com/office/drawing/2014/main" id="{AD6DD9CA-1146-B907-A7C9-5FF364018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61" y="980199"/>
            <a:ext cx="6122001" cy="4897601"/>
          </a:xfrm>
          <a:prstGeom prst="rect">
            <a:avLst/>
          </a:prstGeom>
        </p:spPr>
      </p:pic>
      <p:sp>
        <p:nvSpPr>
          <p:cNvPr id="2051" name="Rectangle 2050">
            <a:extLst>
              <a:ext uri="{FF2B5EF4-FFF2-40B4-BE49-F238E27FC236}">
                <a16:creationId xmlns:a16="http://schemas.microsoft.com/office/drawing/2014/main" id="{DDD947CA-4731-2A57-F715-1095EF80BA09}"/>
              </a:ext>
            </a:extLst>
          </p:cNvPr>
          <p:cNvSpPr/>
          <p:nvPr/>
        </p:nvSpPr>
        <p:spPr>
          <a:xfrm>
            <a:off x="6521570" y="4727275"/>
            <a:ext cx="1565692" cy="1150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053" name="Freeform: Shape 2052">
            <a:extLst>
              <a:ext uri="{FF2B5EF4-FFF2-40B4-BE49-F238E27FC236}">
                <a16:creationId xmlns:a16="http://schemas.microsoft.com/office/drawing/2014/main" id="{FDE70618-2E83-6592-B851-93E9D3A0811D}"/>
              </a:ext>
            </a:extLst>
          </p:cNvPr>
          <p:cNvSpPr/>
          <p:nvPr/>
        </p:nvSpPr>
        <p:spPr>
          <a:xfrm>
            <a:off x="6650733" y="4840597"/>
            <a:ext cx="264965" cy="236361"/>
          </a:xfrm>
          <a:custGeom>
            <a:avLst/>
            <a:gdLst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40664 w 2139696"/>
              <a:gd name="connsiteY3" fmla="*/ 173794 h 1682554"/>
              <a:gd name="connsiteX4" fmla="*/ 786384 w 2139696"/>
              <a:gd name="connsiteY4" fmla="*/ 20122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406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2161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985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1940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985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27632 w 2121608"/>
              <a:gd name="connsiteY27" fmla="*/ 1088194 h 1682554"/>
              <a:gd name="connsiteX28" fmla="*/ 201368 w 2121608"/>
              <a:gd name="connsiteY28" fmla="*/ 112477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01368 w 2121608"/>
              <a:gd name="connsiteY28" fmla="*/ 112477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79634 h 1682554"/>
              <a:gd name="connsiteX30" fmla="*/ 330146 w 2121608"/>
              <a:gd name="connsiteY30" fmla="*/ 120071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0940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82416 w 2121608"/>
              <a:gd name="connsiteY64" fmla="*/ 155936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68370 w 2121608"/>
              <a:gd name="connsiteY63" fmla="*/ 1553776 h 1682554"/>
              <a:gd name="connsiteX64" fmla="*/ 1982416 w 2121608"/>
              <a:gd name="connsiteY64" fmla="*/ 155936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508960 w 2121608"/>
              <a:gd name="connsiteY59" fmla="*/ 160940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11880 w 2121608"/>
              <a:gd name="connsiteY65" fmla="*/ 165512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508960 w 2121608"/>
              <a:gd name="connsiteY59" fmla="*/ 160940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496260 w 2121608"/>
              <a:gd name="connsiteY59" fmla="*/ 159035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496260 w 2121608"/>
              <a:gd name="connsiteY59" fmla="*/ 159035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510484 w 2121608"/>
              <a:gd name="connsiteY84" fmla="*/ 65207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121608" h="1669854">
                <a:moveTo>
                  <a:pt x="794204" y="90736"/>
                </a:moveTo>
                <a:cubicBezTo>
                  <a:pt x="774392" y="105976"/>
                  <a:pt x="739086" y="112707"/>
                  <a:pt x="722576" y="118930"/>
                </a:cubicBezTo>
                <a:cubicBezTo>
                  <a:pt x="706066" y="125153"/>
                  <a:pt x="703611" y="118930"/>
                  <a:pt x="695144" y="128074"/>
                </a:cubicBezTo>
                <a:cubicBezTo>
                  <a:pt x="686677" y="137218"/>
                  <a:pt x="663817" y="160544"/>
                  <a:pt x="671776" y="173794"/>
                </a:cubicBezTo>
                <a:cubicBezTo>
                  <a:pt x="679735" y="187044"/>
                  <a:pt x="727656" y="198432"/>
                  <a:pt x="742896" y="207576"/>
                </a:cubicBezTo>
                <a:cubicBezTo>
                  <a:pt x="779290" y="256102"/>
                  <a:pt x="783875" y="307440"/>
                  <a:pt x="786584" y="329242"/>
                </a:cubicBezTo>
                <a:cubicBezTo>
                  <a:pt x="789293" y="351044"/>
                  <a:pt x="768296" y="335338"/>
                  <a:pt x="759152" y="338386"/>
                </a:cubicBezTo>
                <a:cubicBezTo>
                  <a:pt x="728672" y="335338"/>
                  <a:pt x="697819" y="334887"/>
                  <a:pt x="667712" y="329242"/>
                </a:cubicBezTo>
                <a:cubicBezTo>
                  <a:pt x="631554" y="322462"/>
                  <a:pt x="607719" y="308389"/>
                  <a:pt x="576272" y="292666"/>
                </a:cubicBezTo>
                <a:cubicBezTo>
                  <a:pt x="524456" y="298762"/>
                  <a:pt x="472156" y="301621"/>
                  <a:pt x="420824" y="310954"/>
                </a:cubicBezTo>
                <a:cubicBezTo>
                  <a:pt x="376308" y="319048"/>
                  <a:pt x="373980" y="334114"/>
                  <a:pt x="338528" y="356674"/>
                </a:cubicBezTo>
                <a:cubicBezTo>
                  <a:pt x="317796" y="369867"/>
                  <a:pt x="293998" y="378267"/>
                  <a:pt x="274520" y="393250"/>
                </a:cubicBezTo>
                <a:cubicBezTo>
                  <a:pt x="254020" y="409019"/>
                  <a:pt x="241412" y="434128"/>
                  <a:pt x="219656" y="448114"/>
                </a:cubicBezTo>
                <a:cubicBezTo>
                  <a:pt x="197750" y="462196"/>
                  <a:pt x="170212" y="464770"/>
                  <a:pt x="146504" y="475546"/>
                </a:cubicBezTo>
                <a:cubicBezTo>
                  <a:pt x="136499" y="480094"/>
                  <a:pt x="128216" y="487738"/>
                  <a:pt x="119072" y="493834"/>
                </a:cubicBezTo>
                <a:cubicBezTo>
                  <a:pt x="122120" y="509074"/>
                  <a:pt x="122759" y="525002"/>
                  <a:pt x="128216" y="539554"/>
                </a:cubicBezTo>
                <a:cubicBezTo>
                  <a:pt x="132075" y="549844"/>
                  <a:pt x="138545" y="545650"/>
                  <a:pt x="146504" y="566986"/>
                </a:cubicBezTo>
                <a:cubicBezTo>
                  <a:pt x="154463" y="588322"/>
                  <a:pt x="134195" y="604910"/>
                  <a:pt x="175968" y="667570"/>
                </a:cubicBezTo>
                <a:cubicBezTo>
                  <a:pt x="160957" y="712603"/>
                  <a:pt x="171227" y="701098"/>
                  <a:pt x="164792" y="713290"/>
                </a:cubicBezTo>
                <a:cubicBezTo>
                  <a:pt x="158357" y="725482"/>
                  <a:pt x="149132" y="735371"/>
                  <a:pt x="137360" y="740722"/>
                </a:cubicBezTo>
                <a:cubicBezTo>
                  <a:pt x="114478" y="751123"/>
                  <a:pt x="73691" y="751390"/>
                  <a:pt x="64208" y="759010"/>
                </a:cubicBezTo>
                <a:cubicBezTo>
                  <a:pt x="54725" y="766630"/>
                  <a:pt x="73183" y="771202"/>
                  <a:pt x="80464" y="786442"/>
                </a:cubicBezTo>
                <a:cubicBezTo>
                  <a:pt x="87745" y="801682"/>
                  <a:pt x="104325" y="843308"/>
                  <a:pt x="107896" y="850450"/>
                </a:cubicBezTo>
                <a:cubicBezTo>
                  <a:pt x="101800" y="871786"/>
                  <a:pt x="79109" y="894646"/>
                  <a:pt x="64208" y="914458"/>
                </a:cubicBezTo>
                <a:cubicBezTo>
                  <a:pt x="49307" y="934270"/>
                  <a:pt x="33103" y="950531"/>
                  <a:pt x="18488" y="969322"/>
                </a:cubicBezTo>
                <a:cubicBezTo>
                  <a:pt x="11741" y="977997"/>
                  <a:pt x="2063" y="986806"/>
                  <a:pt x="200" y="996754"/>
                </a:cubicBezTo>
                <a:cubicBezTo>
                  <a:pt x="-1663" y="1006702"/>
                  <a:pt x="10242" y="1017293"/>
                  <a:pt x="7312" y="1029012"/>
                </a:cubicBezTo>
                <a:cubicBezTo>
                  <a:pt x="22552" y="1038156"/>
                  <a:pt x="47148" y="1035193"/>
                  <a:pt x="84782" y="1050094"/>
                </a:cubicBezTo>
                <a:cubicBezTo>
                  <a:pt x="122416" y="1064995"/>
                  <a:pt x="147098" y="1109818"/>
                  <a:pt x="233118" y="1118420"/>
                </a:cubicBezTo>
                <a:cubicBezTo>
                  <a:pt x="261373" y="1146675"/>
                  <a:pt x="249205" y="1140518"/>
                  <a:pt x="265376" y="1154234"/>
                </a:cubicBezTo>
                <a:cubicBezTo>
                  <a:pt x="281547" y="1167950"/>
                  <a:pt x="309149" y="1181243"/>
                  <a:pt x="330146" y="1200716"/>
                </a:cubicBezTo>
                <a:cubicBezTo>
                  <a:pt x="351143" y="1220189"/>
                  <a:pt x="377771" y="1253252"/>
                  <a:pt x="391360" y="1271074"/>
                </a:cubicBezTo>
                <a:cubicBezTo>
                  <a:pt x="404949" y="1288896"/>
                  <a:pt x="396440" y="1295458"/>
                  <a:pt x="411680" y="1307650"/>
                </a:cubicBezTo>
                <a:cubicBezTo>
                  <a:pt x="423343" y="1342639"/>
                  <a:pt x="432202" y="1364541"/>
                  <a:pt x="439112" y="1399090"/>
                </a:cubicBezTo>
                <a:cubicBezTo>
                  <a:pt x="442748" y="1417270"/>
                  <a:pt x="444939" y="1435713"/>
                  <a:pt x="448256" y="1453954"/>
                </a:cubicBezTo>
                <a:cubicBezTo>
                  <a:pt x="451036" y="1469245"/>
                  <a:pt x="454352" y="1484434"/>
                  <a:pt x="457400" y="1499674"/>
                </a:cubicBezTo>
                <a:cubicBezTo>
                  <a:pt x="454352" y="1524058"/>
                  <a:pt x="446031" y="1548353"/>
                  <a:pt x="448256" y="1572826"/>
                </a:cubicBezTo>
                <a:cubicBezTo>
                  <a:pt x="449251" y="1583771"/>
                  <a:pt x="455977" y="1603277"/>
                  <a:pt x="466544" y="1600258"/>
                </a:cubicBezTo>
                <a:cubicBezTo>
                  <a:pt x="507259" y="1588625"/>
                  <a:pt x="576272" y="1536250"/>
                  <a:pt x="576272" y="1536250"/>
                </a:cubicBezTo>
                <a:cubicBezTo>
                  <a:pt x="582368" y="1527106"/>
                  <a:pt x="584730" y="1513733"/>
                  <a:pt x="594560" y="1508818"/>
                </a:cubicBezTo>
                <a:cubicBezTo>
                  <a:pt x="617041" y="1497578"/>
                  <a:pt x="635708" y="1500267"/>
                  <a:pt x="667712" y="1490530"/>
                </a:cubicBezTo>
                <a:cubicBezTo>
                  <a:pt x="699716" y="1480793"/>
                  <a:pt x="723406" y="1471457"/>
                  <a:pt x="786584" y="1450398"/>
                </a:cubicBezTo>
                <a:cubicBezTo>
                  <a:pt x="807920" y="1453446"/>
                  <a:pt x="838400" y="1462505"/>
                  <a:pt x="850592" y="1472242"/>
                </a:cubicBezTo>
                <a:cubicBezTo>
                  <a:pt x="862784" y="1481979"/>
                  <a:pt x="862784" y="1496626"/>
                  <a:pt x="859736" y="1508818"/>
                </a:cubicBezTo>
                <a:cubicBezTo>
                  <a:pt x="850677" y="1545053"/>
                  <a:pt x="831484" y="1545667"/>
                  <a:pt x="804872" y="1554538"/>
                </a:cubicBezTo>
                <a:cubicBezTo>
                  <a:pt x="791936" y="1550226"/>
                  <a:pt x="752346" y="1536250"/>
                  <a:pt x="740864" y="1536250"/>
                </a:cubicBezTo>
                <a:cubicBezTo>
                  <a:pt x="731225" y="1536250"/>
                  <a:pt x="722576" y="1542346"/>
                  <a:pt x="713432" y="1545394"/>
                </a:cubicBezTo>
                <a:cubicBezTo>
                  <a:pt x="707336" y="1554538"/>
                  <a:pt x="696507" y="1561921"/>
                  <a:pt x="695144" y="1572826"/>
                </a:cubicBezTo>
                <a:cubicBezTo>
                  <a:pt x="688180" y="1628537"/>
                  <a:pt x="716854" y="1624829"/>
                  <a:pt x="759152" y="1645978"/>
                </a:cubicBezTo>
                <a:cubicBezTo>
                  <a:pt x="786584" y="1642930"/>
                  <a:pt x="820578" y="1636707"/>
                  <a:pt x="841448" y="1636834"/>
                </a:cubicBezTo>
                <a:cubicBezTo>
                  <a:pt x="862318" y="1636961"/>
                  <a:pt x="859990" y="1648137"/>
                  <a:pt x="884374" y="1646740"/>
                </a:cubicBezTo>
                <a:cubicBezTo>
                  <a:pt x="908758" y="1645343"/>
                  <a:pt x="951176" y="1634548"/>
                  <a:pt x="987752" y="1628452"/>
                </a:cubicBezTo>
                <a:cubicBezTo>
                  <a:pt x="999944" y="1616260"/>
                  <a:pt x="974544" y="1626293"/>
                  <a:pt x="998928" y="1610926"/>
                </a:cubicBezTo>
                <a:cubicBezTo>
                  <a:pt x="1023312" y="1595559"/>
                  <a:pt x="1106963" y="1550220"/>
                  <a:pt x="1134056" y="1536250"/>
                </a:cubicBezTo>
                <a:cubicBezTo>
                  <a:pt x="1161149" y="1522280"/>
                  <a:pt x="1152344" y="1530154"/>
                  <a:pt x="1161488" y="1527106"/>
                </a:cubicBezTo>
                <a:cubicBezTo>
                  <a:pt x="1198064" y="1530154"/>
                  <a:pt x="1234835" y="1531399"/>
                  <a:pt x="1271216" y="1536250"/>
                </a:cubicBezTo>
                <a:cubicBezTo>
                  <a:pt x="1280770" y="1537524"/>
                  <a:pt x="1289380" y="1542746"/>
                  <a:pt x="1298648" y="1545394"/>
                </a:cubicBezTo>
                <a:cubicBezTo>
                  <a:pt x="1364356" y="1564168"/>
                  <a:pt x="1305520" y="1544826"/>
                  <a:pt x="1380944" y="1563682"/>
                </a:cubicBezTo>
                <a:cubicBezTo>
                  <a:pt x="1402471" y="1569064"/>
                  <a:pt x="1425733" y="1577525"/>
                  <a:pt x="1444952" y="1581970"/>
                </a:cubicBezTo>
                <a:cubicBezTo>
                  <a:pt x="1464171" y="1586415"/>
                  <a:pt x="1470980" y="1586741"/>
                  <a:pt x="1496260" y="1590352"/>
                </a:cubicBezTo>
                <a:cubicBezTo>
                  <a:pt x="1535312" y="1595931"/>
                  <a:pt x="1708294" y="1625600"/>
                  <a:pt x="1737560" y="1627690"/>
                </a:cubicBezTo>
                <a:cubicBezTo>
                  <a:pt x="1746704" y="1633786"/>
                  <a:pt x="1754002" y="1645978"/>
                  <a:pt x="1764992" y="1645978"/>
                </a:cubicBezTo>
                <a:cubicBezTo>
                  <a:pt x="1789528" y="1645978"/>
                  <a:pt x="1802626" y="1606481"/>
                  <a:pt x="1819856" y="1591114"/>
                </a:cubicBezTo>
                <a:cubicBezTo>
                  <a:pt x="1837086" y="1575747"/>
                  <a:pt x="1850082" y="1559872"/>
                  <a:pt x="1868370" y="1553776"/>
                </a:cubicBezTo>
                <a:cubicBezTo>
                  <a:pt x="1875009" y="1554882"/>
                  <a:pt x="1954264" y="1545648"/>
                  <a:pt x="1982416" y="1559364"/>
                </a:cubicBezTo>
                <a:cubicBezTo>
                  <a:pt x="2010568" y="1573080"/>
                  <a:pt x="2025808" y="1617657"/>
                  <a:pt x="2037280" y="1636072"/>
                </a:cubicBezTo>
                <a:cubicBezTo>
                  <a:pt x="2048752" y="1654487"/>
                  <a:pt x="2036010" y="1660710"/>
                  <a:pt x="2051250" y="1669854"/>
                </a:cubicBezTo>
                <a:cubicBezTo>
                  <a:pt x="2062414" y="1653108"/>
                  <a:pt x="2100738" y="1613381"/>
                  <a:pt x="2112464" y="1591114"/>
                </a:cubicBezTo>
                <a:cubicBezTo>
                  <a:pt x="2124190" y="1568847"/>
                  <a:pt x="2118560" y="1554538"/>
                  <a:pt x="2121608" y="1536250"/>
                </a:cubicBezTo>
                <a:cubicBezTo>
                  <a:pt x="2115512" y="1490530"/>
                  <a:pt x="2119266" y="1442371"/>
                  <a:pt x="2103320" y="1399090"/>
                </a:cubicBezTo>
                <a:cubicBezTo>
                  <a:pt x="2096573" y="1380777"/>
                  <a:pt x="2072187" y="1375480"/>
                  <a:pt x="2057600" y="1362514"/>
                </a:cubicBezTo>
                <a:cubicBezTo>
                  <a:pt x="1944253" y="1261761"/>
                  <a:pt x="2105766" y="1393731"/>
                  <a:pt x="1975304" y="1289362"/>
                </a:cubicBezTo>
                <a:cubicBezTo>
                  <a:pt x="1969208" y="1277170"/>
                  <a:pt x="1963636" y="1264702"/>
                  <a:pt x="1957016" y="1252786"/>
                </a:cubicBezTo>
                <a:cubicBezTo>
                  <a:pt x="1948385" y="1237250"/>
                  <a:pt x="1937532" y="1222962"/>
                  <a:pt x="1929584" y="1207066"/>
                </a:cubicBezTo>
                <a:cubicBezTo>
                  <a:pt x="1925273" y="1198445"/>
                  <a:pt x="1926358" y="1187242"/>
                  <a:pt x="1920440" y="1179634"/>
                </a:cubicBezTo>
                <a:cubicBezTo>
                  <a:pt x="1904562" y="1159219"/>
                  <a:pt x="1883864" y="1143058"/>
                  <a:pt x="1865576" y="1124770"/>
                </a:cubicBezTo>
                <a:cubicBezTo>
                  <a:pt x="1856432" y="1115626"/>
                  <a:pt x="1845903" y="1107683"/>
                  <a:pt x="1838144" y="1097338"/>
                </a:cubicBezTo>
                <a:cubicBezTo>
                  <a:pt x="1772616" y="1009968"/>
                  <a:pt x="1798962" y="1050322"/>
                  <a:pt x="1755848" y="978466"/>
                </a:cubicBezTo>
                <a:cubicBezTo>
                  <a:pt x="1753838" y="964394"/>
                  <a:pt x="1749720" y="908305"/>
                  <a:pt x="1737560" y="887026"/>
                </a:cubicBezTo>
                <a:cubicBezTo>
                  <a:pt x="1729999" y="873794"/>
                  <a:pt x="1718205" y="863373"/>
                  <a:pt x="1710128" y="850450"/>
                </a:cubicBezTo>
                <a:cubicBezTo>
                  <a:pt x="1702904" y="838891"/>
                  <a:pt x="1700355" y="824518"/>
                  <a:pt x="1691840" y="813874"/>
                </a:cubicBezTo>
                <a:cubicBezTo>
                  <a:pt x="1675958" y="794021"/>
                  <a:pt x="1628346" y="747547"/>
                  <a:pt x="1600400" y="731578"/>
                </a:cubicBezTo>
                <a:cubicBezTo>
                  <a:pt x="1592031" y="726796"/>
                  <a:pt x="1581993" y="725818"/>
                  <a:pt x="1572968" y="722434"/>
                </a:cubicBezTo>
                <a:cubicBezTo>
                  <a:pt x="1485497" y="689632"/>
                  <a:pt x="1562081" y="715757"/>
                  <a:pt x="1499816" y="695002"/>
                </a:cubicBezTo>
                <a:cubicBezTo>
                  <a:pt x="1490672" y="682810"/>
                  <a:pt x="1520402" y="663647"/>
                  <a:pt x="1510484" y="652076"/>
                </a:cubicBezTo>
                <a:cubicBezTo>
                  <a:pt x="1446721" y="577685"/>
                  <a:pt x="1400079" y="628954"/>
                  <a:pt x="1243784" y="621850"/>
                </a:cubicBezTo>
                <a:cubicBezTo>
                  <a:pt x="1231592" y="609658"/>
                  <a:pt x="1217230" y="599304"/>
                  <a:pt x="1207208" y="585274"/>
                </a:cubicBezTo>
                <a:cubicBezTo>
                  <a:pt x="1201606" y="577431"/>
                  <a:pt x="1201861" y="566701"/>
                  <a:pt x="1198064" y="557842"/>
                </a:cubicBezTo>
                <a:cubicBezTo>
                  <a:pt x="1164166" y="478747"/>
                  <a:pt x="1192076" y="558167"/>
                  <a:pt x="1170632" y="493834"/>
                </a:cubicBezTo>
                <a:cubicBezTo>
                  <a:pt x="1176728" y="451162"/>
                  <a:pt x="1174357" y="389609"/>
                  <a:pt x="1188920" y="365818"/>
                </a:cubicBezTo>
                <a:cubicBezTo>
                  <a:pt x="1203483" y="342027"/>
                  <a:pt x="1257225" y="362048"/>
                  <a:pt x="1258008" y="351086"/>
                </a:cubicBezTo>
                <a:cubicBezTo>
                  <a:pt x="1267223" y="222073"/>
                  <a:pt x="1179099" y="200295"/>
                  <a:pt x="1161488" y="164650"/>
                </a:cubicBezTo>
                <a:cubicBezTo>
                  <a:pt x="1143877" y="129005"/>
                  <a:pt x="1158262" y="144826"/>
                  <a:pt x="1152344" y="137218"/>
                </a:cubicBezTo>
                <a:cubicBezTo>
                  <a:pt x="1136466" y="116803"/>
                  <a:pt x="1115768" y="100642"/>
                  <a:pt x="1097480" y="82354"/>
                </a:cubicBezTo>
                <a:cubicBezTo>
                  <a:pt x="1042874" y="27748"/>
                  <a:pt x="1072669" y="41861"/>
                  <a:pt x="1015184" y="27490"/>
                </a:cubicBezTo>
                <a:cubicBezTo>
                  <a:pt x="1003547" y="19732"/>
                  <a:pt x="977291" y="-1247"/>
                  <a:pt x="960320" y="58"/>
                </a:cubicBezTo>
                <a:cubicBezTo>
                  <a:pt x="907856" y="4094"/>
                  <a:pt x="883352" y="13522"/>
                  <a:pt x="841448" y="27490"/>
                </a:cubicBezTo>
                <a:cubicBezTo>
                  <a:pt x="821797" y="66792"/>
                  <a:pt x="814016" y="75496"/>
                  <a:pt x="794204" y="90736"/>
                </a:cubicBezTo>
                <a:close/>
              </a:path>
            </a:pathLst>
          </a:custGeom>
          <a:solidFill>
            <a:srgbClr val="F7B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19536C7F-CE13-136A-D177-BFF1862A6FA1}"/>
              </a:ext>
            </a:extLst>
          </p:cNvPr>
          <p:cNvSpPr txBox="1"/>
          <p:nvPr/>
        </p:nvSpPr>
        <p:spPr>
          <a:xfrm>
            <a:off x="7039694" y="4891949"/>
            <a:ext cx="1047568" cy="3333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200" dirty="0">
                <a:solidFill>
                  <a:schemeClr val="tx1"/>
                </a:solidFill>
              </a:rPr>
              <a:t>Brent borough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292348BC-877C-0E6B-279F-2629D39DA045}"/>
              </a:ext>
            </a:extLst>
          </p:cNvPr>
          <p:cNvSpPr/>
          <p:nvPr/>
        </p:nvSpPr>
        <p:spPr>
          <a:xfrm>
            <a:off x="6662374" y="5176354"/>
            <a:ext cx="276451" cy="246607"/>
          </a:xfrm>
          <a:custGeom>
            <a:avLst/>
            <a:gdLst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40664 w 2139696"/>
              <a:gd name="connsiteY3" fmla="*/ 173794 h 1682554"/>
              <a:gd name="connsiteX4" fmla="*/ 786384 w 2139696"/>
              <a:gd name="connsiteY4" fmla="*/ 20122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406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72161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50392 w 2139696"/>
              <a:gd name="connsiteY0" fmla="*/ 10978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50392 w 2139696"/>
              <a:gd name="connsiteY97" fmla="*/ 10978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25296 w 2139696"/>
              <a:gd name="connsiteY90" fmla="*/ 3383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630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005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731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2194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985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812292 w 2139696"/>
              <a:gd name="connsiteY0" fmla="*/ 90736 h 1682554"/>
              <a:gd name="connsiteX1" fmla="*/ 740664 w 2139696"/>
              <a:gd name="connsiteY1" fmla="*/ 118930 h 1682554"/>
              <a:gd name="connsiteX2" fmla="*/ 713232 w 2139696"/>
              <a:gd name="connsiteY2" fmla="*/ 128074 h 1682554"/>
              <a:gd name="connsiteX3" fmla="*/ 689864 w 2139696"/>
              <a:gd name="connsiteY3" fmla="*/ 173794 h 1682554"/>
              <a:gd name="connsiteX4" fmla="*/ 760984 w 2139696"/>
              <a:gd name="connsiteY4" fmla="*/ 207576 h 1682554"/>
              <a:gd name="connsiteX5" fmla="*/ 804672 w 2139696"/>
              <a:gd name="connsiteY5" fmla="*/ 329242 h 1682554"/>
              <a:gd name="connsiteX6" fmla="*/ 777240 w 2139696"/>
              <a:gd name="connsiteY6" fmla="*/ 338386 h 1682554"/>
              <a:gd name="connsiteX7" fmla="*/ 685800 w 2139696"/>
              <a:gd name="connsiteY7" fmla="*/ 329242 h 1682554"/>
              <a:gd name="connsiteX8" fmla="*/ 594360 w 2139696"/>
              <a:gd name="connsiteY8" fmla="*/ 292666 h 1682554"/>
              <a:gd name="connsiteX9" fmla="*/ 438912 w 2139696"/>
              <a:gd name="connsiteY9" fmla="*/ 310954 h 1682554"/>
              <a:gd name="connsiteX10" fmla="*/ 356616 w 2139696"/>
              <a:gd name="connsiteY10" fmla="*/ 356674 h 1682554"/>
              <a:gd name="connsiteX11" fmla="*/ 292608 w 2139696"/>
              <a:gd name="connsiteY11" fmla="*/ 393250 h 1682554"/>
              <a:gd name="connsiteX12" fmla="*/ 237744 w 2139696"/>
              <a:gd name="connsiteY12" fmla="*/ 448114 h 1682554"/>
              <a:gd name="connsiteX13" fmla="*/ 164592 w 2139696"/>
              <a:gd name="connsiteY13" fmla="*/ 475546 h 1682554"/>
              <a:gd name="connsiteX14" fmla="*/ 137160 w 2139696"/>
              <a:gd name="connsiteY14" fmla="*/ 493834 h 1682554"/>
              <a:gd name="connsiteX15" fmla="*/ 146304 w 2139696"/>
              <a:gd name="connsiteY15" fmla="*/ 539554 h 1682554"/>
              <a:gd name="connsiteX16" fmla="*/ 164592 w 2139696"/>
              <a:gd name="connsiteY16" fmla="*/ 566986 h 1682554"/>
              <a:gd name="connsiteX17" fmla="*/ 194056 w 2139696"/>
              <a:gd name="connsiteY17" fmla="*/ 667570 h 1682554"/>
              <a:gd name="connsiteX18" fmla="*/ 182880 w 2139696"/>
              <a:gd name="connsiteY18" fmla="*/ 713290 h 1682554"/>
              <a:gd name="connsiteX19" fmla="*/ 155448 w 2139696"/>
              <a:gd name="connsiteY19" fmla="*/ 740722 h 1682554"/>
              <a:gd name="connsiteX20" fmla="*/ 82296 w 2139696"/>
              <a:gd name="connsiteY20" fmla="*/ 759010 h 1682554"/>
              <a:gd name="connsiteX21" fmla="*/ 98552 w 2139696"/>
              <a:gd name="connsiteY21" fmla="*/ 786442 h 1682554"/>
              <a:gd name="connsiteX22" fmla="*/ 125984 w 2139696"/>
              <a:gd name="connsiteY22" fmla="*/ 850450 h 1682554"/>
              <a:gd name="connsiteX23" fmla="*/ 82296 w 2139696"/>
              <a:gd name="connsiteY23" fmla="*/ 914458 h 1682554"/>
              <a:gd name="connsiteX24" fmla="*/ 36576 w 2139696"/>
              <a:gd name="connsiteY24" fmla="*/ 969322 h 1682554"/>
              <a:gd name="connsiteX25" fmla="*/ 18288 w 2139696"/>
              <a:gd name="connsiteY25" fmla="*/ 996754 h 1682554"/>
              <a:gd name="connsiteX26" fmla="*/ 0 w 2139696"/>
              <a:gd name="connsiteY26" fmla="*/ 1060762 h 1682554"/>
              <a:gd name="connsiteX27" fmla="*/ 45720 w 2139696"/>
              <a:gd name="connsiteY27" fmla="*/ 1088194 h 1682554"/>
              <a:gd name="connsiteX28" fmla="*/ 219456 w 2139696"/>
              <a:gd name="connsiteY28" fmla="*/ 1124770 h 1682554"/>
              <a:gd name="connsiteX29" fmla="*/ 283464 w 2139696"/>
              <a:gd name="connsiteY29" fmla="*/ 1179634 h 1682554"/>
              <a:gd name="connsiteX30" fmla="*/ 329184 w 2139696"/>
              <a:gd name="connsiteY30" fmla="*/ 1207066 h 1682554"/>
              <a:gd name="connsiteX31" fmla="*/ 384048 w 2139696"/>
              <a:gd name="connsiteY31" fmla="*/ 1271074 h 1682554"/>
              <a:gd name="connsiteX32" fmla="*/ 429768 w 2139696"/>
              <a:gd name="connsiteY32" fmla="*/ 1307650 h 1682554"/>
              <a:gd name="connsiteX33" fmla="*/ 457200 w 2139696"/>
              <a:gd name="connsiteY33" fmla="*/ 1399090 h 1682554"/>
              <a:gd name="connsiteX34" fmla="*/ 466344 w 2139696"/>
              <a:gd name="connsiteY34" fmla="*/ 1453954 h 1682554"/>
              <a:gd name="connsiteX35" fmla="*/ 475488 w 2139696"/>
              <a:gd name="connsiteY35" fmla="*/ 1499674 h 1682554"/>
              <a:gd name="connsiteX36" fmla="*/ 466344 w 2139696"/>
              <a:gd name="connsiteY36" fmla="*/ 1572826 h 1682554"/>
              <a:gd name="connsiteX37" fmla="*/ 484632 w 2139696"/>
              <a:gd name="connsiteY37" fmla="*/ 1600258 h 1682554"/>
              <a:gd name="connsiteX38" fmla="*/ 594360 w 2139696"/>
              <a:gd name="connsiteY38" fmla="*/ 1536250 h 1682554"/>
              <a:gd name="connsiteX39" fmla="*/ 612648 w 2139696"/>
              <a:gd name="connsiteY39" fmla="*/ 1508818 h 1682554"/>
              <a:gd name="connsiteX40" fmla="*/ 685800 w 2139696"/>
              <a:gd name="connsiteY40" fmla="*/ 1490530 h 1682554"/>
              <a:gd name="connsiteX41" fmla="*/ 804672 w 2139696"/>
              <a:gd name="connsiteY41" fmla="*/ 1450398 h 1682554"/>
              <a:gd name="connsiteX42" fmla="*/ 868680 w 2139696"/>
              <a:gd name="connsiteY42" fmla="*/ 1472242 h 1682554"/>
              <a:gd name="connsiteX43" fmla="*/ 877824 w 2139696"/>
              <a:gd name="connsiteY43" fmla="*/ 1508818 h 1682554"/>
              <a:gd name="connsiteX44" fmla="*/ 822960 w 2139696"/>
              <a:gd name="connsiteY44" fmla="*/ 1554538 h 1682554"/>
              <a:gd name="connsiteX45" fmla="*/ 758952 w 2139696"/>
              <a:gd name="connsiteY45" fmla="*/ 1536250 h 1682554"/>
              <a:gd name="connsiteX46" fmla="*/ 731520 w 2139696"/>
              <a:gd name="connsiteY46" fmla="*/ 1545394 h 1682554"/>
              <a:gd name="connsiteX47" fmla="*/ 713232 w 2139696"/>
              <a:gd name="connsiteY47" fmla="*/ 1572826 h 1682554"/>
              <a:gd name="connsiteX48" fmla="*/ 777240 w 2139696"/>
              <a:gd name="connsiteY48" fmla="*/ 1645978 h 1682554"/>
              <a:gd name="connsiteX49" fmla="*/ 859536 w 2139696"/>
              <a:gd name="connsiteY49" fmla="*/ 1636834 h 1682554"/>
              <a:gd name="connsiteX50" fmla="*/ 896112 w 2139696"/>
              <a:gd name="connsiteY50" fmla="*/ 1627690 h 1682554"/>
              <a:gd name="connsiteX51" fmla="*/ 1005840 w 2139696"/>
              <a:gd name="connsiteY51" fmla="*/ 1609402 h 1682554"/>
              <a:gd name="connsiteX52" fmla="*/ 1042416 w 2139696"/>
              <a:gd name="connsiteY52" fmla="*/ 1572826 h 1682554"/>
              <a:gd name="connsiteX53" fmla="*/ 1152144 w 2139696"/>
              <a:gd name="connsiteY53" fmla="*/ 1536250 h 1682554"/>
              <a:gd name="connsiteX54" fmla="*/ 1179576 w 2139696"/>
              <a:gd name="connsiteY54" fmla="*/ 1527106 h 1682554"/>
              <a:gd name="connsiteX55" fmla="*/ 1289304 w 2139696"/>
              <a:gd name="connsiteY55" fmla="*/ 1536250 h 1682554"/>
              <a:gd name="connsiteX56" fmla="*/ 1316736 w 2139696"/>
              <a:gd name="connsiteY56" fmla="*/ 1545394 h 1682554"/>
              <a:gd name="connsiteX57" fmla="*/ 1399032 w 2139696"/>
              <a:gd name="connsiteY57" fmla="*/ 1563682 h 1682554"/>
              <a:gd name="connsiteX58" fmla="*/ 1463040 w 2139696"/>
              <a:gd name="connsiteY58" fmla="*/ 1581970 h 1682554"/>
              <a:gd name="connsiteX59" fmla="*/ 1527048 w 2139696"/>
              <a:gd name="connsiteY59" fmla="*/ 1609402 h 1682554"/>
              <a:gd name="connsiteX60" fmla="*/ 1755648 w 2139696"/>
              <a:gd name="connsiteY60" fmla="*/ 1627690 h 1682554"/>
              <a:gd name="connsiteX61" fmla="*/ 1783080 w 2139696"/>
              <a:gd name="connsiteY61" fmla="*/ 1645978 h 1682554"/>
              <a:gd name="connsiteX62" fmla="*/ 1837944 w 2139696"/>
              <a:gd name="connsiteY62" fmla="*/ 1591114 h 1682554"/>
              <a:gd name="connsiteX63" fmla="*/ 1892808 w 2139696"/>
              <a:gd name="connsiteY63" fmla="*/ 1572826 h 1682554"/>
              <a:gd name="connsiteX64" fmla="*/ 1975104 w 2139696"/>
              <a:gd name="connsiteY64" fmla="*/ 1591114 h 1682554"/>
              <a:gd name="connsiteX65" fmla="*/ 2029968 w 2139696"/>
              <a:gd name="connsiteY65" fmla="*/ 1655122 h 1682554"/>
              <a:gd name="connsiteX66" fmla="*/ 2075688 w 2139696"/>
              <a:gd name="connsiteY66" fmla="*/ 1682554 h 1682554"/>
              <a:gd name="connsiteX67" fmla="*/ 2130552 w 2139696"/>
              <a:gd name="connsiteY67" fmla="*/ 1591114 h 1682554"/>
              <a:gd name="connsiteX68" fmla="*/ 2139696 w 2139696"/>
              <a:gd name="connsiteY68" fmla="*/ 1536250 h 1682554"/>
              <a:gd name="connsiteX69" fmla="*/ 2121408 w 2139696"/>
              <a:gd name="connsiteY69" fmla="*/ 1399090 h 1682554"/>
              <a:gd name="connsiteX70" fmla="*/ 2075688 w 2139696"/>
              <a:gd name="connsiteY70" fmla="*/ 1362514 h 1682554"/>
              <a:gd name="connsiteX71" fmla="*/ 1993392 w 2139696"/>
              <a:gd name="connsiteY71" fmla="*/ 1289362 h 1682554"/>
              <a:gd name="connsiteX72" fmla="*/ 1975104 w 2139696"/>
              <a:gd name="connsiteY72" fmla="*/ 1252786 h 1682554"/>
              <a:gd name="connsiteX73" fmla="*/ 1947672 w 2139696"/>
              <a:gd name="connsiteY73" fmla="*/ 1207066 h 1682554"/>
              <a:gd name="connsiteX74" fmla="*/ 1938528 w 2139696"/>
              <a:gd name="connsiteY74" fmla="*/ 1179634 h 1682554"/>
              <a:gd name="connsiteX75" fmla="*/ 1883664 w 2139696"/>
              <a:gd name="connsiteY75" fmla="*/ 1124770 h 1682554"/>
              <a:gd name="connsiteX76" fmla="*/ 1856232 w 2139696"/>
              <a:gd name="connsiteY76" fmla="*/ 1097338 h 1682554"/>
              <a:gd name="connsiteX77" fmla="*/ 1773936 w 2139696"/>
              <a:gd name="connsiteY77" fmla="*/ 978466 h 1682554"/>
              <a:gd name="connsiteX78" fmla="*/ 1755648 w 2139696"/>
              <a:gd name="connsiteY78" fmla="*/ 887026 h 1682554"/>
              <a:gd name="connsiteX79" fmla="*/ 1728216 w 2139696"/>
              <a:gd name="connsiteY79" fmla="*/ 850450 h 1682554"/>
              <a:gd name="connsiteX80" fmla="*/ 1709928 w 2139696"/>
              <a:gd name="connsiteY80" fmla="*/ 813874 h 1682554"/>
              <a:gd name="connsiteX81" fmla="*/ 1618488 w 2139696"/>
              <a:gd name="connsiteY81" fmla="*/ 731578 h 1682554"/>
              <a:gd name="connsiteX82" fmla="*/ 1591056 w 2139696"/>
              <a:gd name="connsiteY82" fmla="*/ 722434 h 1682554"/>
              <a:gd name="connsiteX83" fmla="*/ 1517904 w 2139696"/>
              <a:gd name="connsiteY83" fmla="*/ 695002 h 1682554"/>
              <a:gd name="connsiteX84" fmla="*/ 1490472 w 2139696"/>
              <a:gd name="connsiteY84" fmla="*/ 658426 h 1682554"/>
              <a:gd name="connsiteX85" fmla="*/ 1261872 w 2139696"/>
              <a:gd name="connsiteY85" fmla="*/ 621850 h 1682554"/>
              <a:gd name="connsiteX86" fmla="*/ 1225296 w 2139696"/>
              <a:gd name="connsiteY86" fmla="*/ 585274 h 1682554"/>
              <a:gd name="connsiteX87" fmla="*/ 1216152 w 2139696"/>
              <a:gd name="connsiteY87" fmla="*/ 557842 h 1682554"/>
              <a:gd name="connsiteX88" fmla="*/ 1188720 w 2139696"/>
              <a:gd name="connsiteY88" fmla="*/ 493834 h 1682554"/>
              <a:gd name="connsiteX89" fmla="*/ 1207008 w 2139696"/>
              <a:gd name="connsiteY89" fmla="*/ 365818 h 1682554"/>
              <a:gd name="connsiteX90" fmla="*/ 1276096 w 2139696"/>
              <a:gd name="connsiteY90" fmla="*/ 351086 h 1682554"/>
              <a:gd name="connsiteX91" fmla="*/ 1179576 w 2139696"/>
              <a:gd name="connsiteY91" fmla="*/ 164650 h 1682554"/>
              <a:gd name="connsiteX92" fmla="*/ 1170432 w 2139696"/>
              <a:gd name="connsiteY92" fmla="*/ 137218 h 1682554"/>
              <a:gd name="connsiteX93" fmla="*/ 1115568 w 2139696"/>
              <a:gd name="connsiteY93" fmla="*/ 82354 h 1682554"/>
              <a:gd name="connsiteX94" fmla="*/ 1033272 w 2139696"/>
              <a:gd name="connsiteY94" fmla="*/ 27490 h 1682554"/>
              <a:gd name="connsiteX95" fmla="*/ 978408 w 2139696"/>
              <a:gd name="connsiteY95" fmla="*/ 58 h 1682554"/>
              <a:gd name="connsiteX96" fmla="*/ 859536 w 2139696"/>
              <a:gd name="connsiteY96" fmla="*/ 27490 h 1682554"/>
              <a:gd name="connsiteX97" fmla="*/ 812292 w 2139696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27632 w 2121608"/>
              <a:gd name="connsiteY27" fmla="*/ 1088194 h 1682554"/>
              <a:gd name="connsiteX28" fmla="*/ 201368 w 2121608"/>
              <a:gd name="connsiteY28" fmla="*/ 112477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01368 w 2121608"/>
              <a:gd name="connsiteY28" fmla="*/ 112477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79634 h 1682554"/>
              <a:gd name="connsiteX30" fmla="*/ 311096 w 2121608"/>
              <a:gd name="connsiteY30" fmla="*/ 120706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79634 h 1682554"/>
              <a:gd name="connsiteX30" fmla="*/ 330146 w 2121608"/>
              <a:gd name="connsiteY30" fmla="*/ 120071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659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97482 w 2121608"/>
              <a:gd name="connsiteY27" fmla="*/ 103104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78024 w 2121608"/>
              <a:gd name="connsiteY50" fmla="*/ 162769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09402 h 1682554"/>
              <a:gd name="connsiteX52" fmla="*/ 1024328 w 2121608"/>
              <a:gd name="connsiteY52" fmla="*/ 15728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0940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57016 w 2121608"/>
              <a:gd name="connsiteY64" fmla="*/ 159111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74720 w 2121608"/>
              <a:gd name="connsiteY63" fmla="*/ 1572826 h 1682554"/>
              <a:gd name="connsiteX64" fmla="*/ 1982416 w 2121608"/>
              <a:gd name="connsiteY64" fmla="*/ 155936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82554"/>
              <a:gd name="connsiteX1" fmla="*/ 722576 w 2121608"/>
              <a:gd name="connsiteY1" fmla="*/ 118930 h 1682554"/>
              <a:gd name="connsiteX2" fmla="*/ 695144 w 2121608"/>
              <a:gd name="connsiteY2" fmla="*/ 128074 h 1682554"/>
              <a:gd name="connsiteX3" fmla="*/ 671776 w 2121608"/>
              <a:gd name="connsiteY3" fmla="*/ 173794 h 1682554"/>
              <a:gd name="connsiteX4" fmla="*/ 742896 w 2121608"/>
              <a:gd name="connsiteY4" fmla="*/ 207576 h 1682554"/>
              <a:gd name="connsiteX5" fmla="*/ 786584 w 2121608"/>
              <a:gd name="connsiteY5" fmla="*/ 329242 h 1682554"/>
              <a:gd name="connsiteX6" fmla="*/ 759152 w 2121608"/>
              <a:gd name="connsiteY6" fmla="*/ 338386 h 1682554"/>
              <a:gd name="connsiteX7" fmla="*/ 667712 w 2121608"/>
              <a:gd name="connsiteY7" fmla="*/ 329242 h 1682554"/>
              <a:gd name="connsiteX8" fmla="*/ 576272 w 2121608"/>
              <a:gd name="connsiteY8" fmla="*/ 292666 h 1682554"/>
              <a:gd name="connsiteX9" fmla="*/ 420824 w 2121608"/>
              <a:gd name="connsiteY9" fmla="*/ 310954 h 1682554"/>
              <a:gd name="connsiteX10" fmla="*/ 338528 w 2121608"/>
              <a:gd name="connsiteY10" fmla="*/ 356674 h 1682554"/>
              <a:gd name="connsiteX11" fmla="*/ 274520 w 2121608"/>
              <a:gd name="connsiteY11" fmla="*/ 393250 h 1682554"/>
              <a:gd name="connsiteX12" fmla="*/ 219656 w 2121608"/>
              <a:gd name="connsiteY12" fmla="*/ 448114 h 1682554"/>
              <a:gd name="connsiteX13" fmla="*/ 146504 w 2121608"/>
              <a:gd name="connsiteY13" fmla="*/ 475546 h 1682554"/>
              <a:gd name="connsiteX14" fmla="*/ 119072 w 2121608"/>
              <a:gd name="connsiteY14" fmla="*/ 493834 h 1682554"/>
              <a:gd name="connsiteX15" fmla="*/ 128216 w 2121608"/>
              <a:gd name="connsiteY15" fmla="*/ 539554 h 1682554"/>
              <a:gd name="connsiteX16" fmla="*/ 146504 w 2121608"/>
              <a:gd name="connsiteY16" fmla="*/ 566986 h 1682554"/>
              <a:gd name="connsiteX17" fmla="*/ 175968 w 2121608"/>
              <a:gd name="connsiteY17" fmla="*/ 667570 h 1682554"/>
              <a:gd name="connsiteX18" fmla="*/ 164792 w 2121608"/>
              <a:gd name="connsiteY18" fmla="*/ 713290 h 1682554"/>
              <a:gd name="connsiteX19" fmla="*/ 137360 w 2121608"/>
              <a:gd name="connsiteY19" fmla="*/ 740722 h 1682554"/>
              <a:gd name="connsiteX20" fmla="*/ 64208 w 2121608"/>
              <a:gd name="connsiteY20" fmla="*/ 759010 h 1682554"/>
              <a:gd name="connsiteX21" fmla="*/ 80464 w 2121608"/>
              <a:gd name="connsiteY21" fmla="*/ 786442 h 1682554"/>
              <a:gd name="connsiteX22" fmla="*/ 107896 w 2121608"/>
              <a:gd name="connsiteY22" fmla="*/ 850450 h 1682554"/>
              <a:gd name="connsiteX23" fmla="*/ 64208 w 2121608"/>
              <a:gd name="connsiteY23" fmla="*/ 914458 h 1682554"/>
              <a:gd name="connsiteX24" fmla="*/ 18488 w 2121608"/>
              <a:gd name="connsiteY24" fmla="*/ 969322 h 1682554"/>
              <a:gd name="connsiteX25" fmla="*/ 200 w 2121608"/>
              <a:gd name="connsiteY25" fmla="*/ 996754 h 1682554"/>
              <a:gd name="connsiteX26" fmla="*/ 7312 w 2121608"/>
              <a:gd name="connsiteY26" fmla="*/ 1029012 h 1682554"/>
              <a:gd name="connsiteX27" fmla="*/ 84782 w 2121608"/>
              <a:gd name="connsiteY27" fmla="*/ 1050094 h 1682554"/>
              <a:gd name="connsiteX28" fmla="*/ 233118 w 2121608"/>
              <a:gd name="connsiteY28" fmla="*/ 1118420 h 1682554"/>
              <a:gd name="connsiteX29" fmla="*/ 265376 w 2121608"/>
              <a:gd name="connsiteY29" fmla="*/ 1154234 h 1682554"/>
              <a:gd name="connsiteX30" fmla="*/ 330146 w 2121608"/>
              <a:gd name="connsiteY30" fmla="*/ 1200716 h 1682554"/>
              <a:gd name="connsiteX31" fmla="*/ 391360 w 2121608"/>
              <a:gd name="connsiteY31" fmla="*/ 1271074 h 1682554"/>
              <a:gd name="connsiteX32" fmla="*/ 411680 w 2121608"/>
              <a:gd name="connsiteY32" fmla="*/ 1307650 h 1682554"/>
              <a:gd name="connsiteX33" fmla="*/ 439112 w 2121608"/>
              <a:gd name="connsiteY33" fmla="*/ 1399090 h 1682554"/>
              <a:gd name="connsiteX34" fmla="*/ 448256 w 2121608"/>
              <a:gd name="connsiteY34" fmla="*/ 1453954 h 1682554"/>
              <a:gd name="connsiteX35" fmla="*/ 457400 w 2121608"/>
              <a:gd name="connsiteY35" fmla="*/ 1499674 h 1682554"/>
              <a:gd name="connsiteX36" fmla="*/ 448256 w 2121608"/>
              <a:gd name="connsiteY36" fmla="*/ 1572826 h 1682554"/>
              <a:gd name="connsiteX37" fmla="*/ 466544 w 2121608"/>
              <a:gd name="connsiteY37" fmla="*/ 1600258 h 1682554"/>
              <a:gd name="connsiteX38" fmla="*/ 576272 w 2121608"/>
              <a:gd name="connsiteY38" fmla="*/ 1536250 h 1682554"/>
              <a:gd name="connsiteX39" fmla="*/ 594560 w 2121608"/>
              <a:gd name="connsiteY39" fmla="*/ 1508818 h 1682554"/>
              <a:gd name="connsiteX40" fmla="*/ 667712 w 2121608"/>
              <a:gd name="connsiteY40" fmla="*/ 1490530 h 1682554"/>
              <a:gd name="connsiteX41" fmla="*/ 786584 w 2121608"/>
              <a:gd name="connsiteY41" fmla="*/ 1450398 h 1682554"/>
              <a:gd name="connsiteX42" fmla="*/ 850592 w 2121608"/>
              <a:gd name="connsiteY42" fmla="*/ 1472242 h 1682554"/>
              <a:gd name="connsiteX43" fmla="*/ 859736 w 2121608"/>
              <a:gd name="connsiteY43" fmla="*/ 1508818 h 1682554"/>
              <a:gd name="connsiteX44" fmla="*/ 804872 w 2121608"/>
              <a:gd name="connsiteY44" fmla="*/ 1554538 h 1682554"/>
              <a:gd name="connsiteX45" fmla="*/ 740864 w 2121608"/>
              <a:gd name="connsiteY45" fmla="*/ 1536250 h 1682554"/>
              <a:gd name="connsiteX46" fmla="*/ 713432 w 2121608"/>
              <a:gd name="connsiteY46" fmla="*/ 1545394 h 1682554"/>
              <a:gd name="connsiteX47" fmla="*/ 695144 w 2121608"/>
              <a:gd name="connsiteY47" fmla="*/ 1572826 h 1682554"/>
              <a:gd name="connsiteX48" fmla="*/ 759152 w 2121608"/>
              <a:gd name="connsiteY48" fmla="*/ 1645978 h 1682554"/>
              <a:gd name="connsiteX49" fmla="*/ 841448 w 2121608"/>
              <a:gd name="connsiteY49" fmla="*/ 1636834 h 1682554"/>
              <a:gd name="connsiteX50" fmla="*/ 884374 w 2121608"/>
              <a:gd name="connsiteY50" fmla="*/ 1646740 h 1682554"/>
              <a:gd name="connsiteX51" fmla="*/ 987752 w 2121608"/>
              <a:gd name="connsiteY51" fmla="*/ 1628452 h 1682554"/>
              <a:gd name="connsiteX52" fmla="*/ 998928 w 2121608"/>
              <a:gd name="connsiteY52" fmla="*/ 1610926 h 1682554"/>
              <a:gd name="connsiteX53" fmla="*/ 1134056 w 2121608"/>
              <a:gd name="connsiteY53" fmla="*/ 1536250 h 1682554"/>
              <a:gd name="connsiteX54" fmla="*/ 1161488 w 2121608"/>
              <a:gd name="connsiteY54" fmla="*/ 1527106 h 1682554"/>
              <a:gd name="connsiteX55" fmla="*/ 1271216 w 2121608"/>
              <a:gd name="connsiteY55" fmla="*/ 1536250 h 1682554"/>
              <a:gd name="connsiteX56" fmla="*/ 1298648 w 2121608"/>
              <a:gd name="connsiteY56" fmla="*/ 1545394 h 1682554"/>
              <a:gd name="connsiteX57" fmla="*/ 1380944 w 2121608"/>
              <a:gd name="connsiteY57" fmla="*/ 1563682 h 1682554"/>
              <a:gd name="connsiteX58" fmla="*/ 1444952 w 2121608"/>
              <a:gd name="connsiteY58" fmla="*/ 1581970 h 1682554"/>
              <a:gd name="connsiteX59" fmla="*/ 1508960 w 2121608"/>
              <a:gd name="connsiteY59" fmla="*/ 1609402 h 1682554"/>
              <a:gd name="connsiteX60" fmla="*/ 1737560 w 2121608"/>
              <a:gd name="connsiteY60" fmla="*/ 1627690 h 1682554"/>
              <a:gd name="connsiteX61" fmla="*/ 1764992 w 2121608"/>
              <a:gd name="connsiteY61" fmla="*/ 1645978 h 1682554"/>
              <a:gd name="connsiteX62" fmla="*/ 1819856 w 2121608"/>
              <a:gd name="connsiteY62" fmla="*/ 1591114 h 1682554"/>
              <a:gd name="connsiteX63" fmla="*/ 1868370 w 2121608"/>
              <a:gd name="connsiteY63" fmla="*/ 1553776 h 1682554"/>
              <a:gd name="connsiteX64" fmla="*/ 1982416 w 2121608"/>
              <a:gd name="connsiteY64" fmla="*/ 1559364 h 1682554"/>
              <a:gd name="connsiteX65" fmla="*/ 2011880 w 2121608"/>
              <a:gd name="connsiteY65" fmla="*/ 1655122 h 1682554"/>
              <a:gd name="connsiteX66" fmla="*/ 2057600 w 2121608"/>
              <a:gd name="connsiteY66" fmla="*/ 1682554 h 1682554"/>
              <a:gd name="connsiteX67" fmla="*/ 2112464 w 2121608"/>
              <a:gd name="connsiteY67" fmla="*/ 1591114 h 1682554"/>
              <a:gd name="connsiteX68" fmla="*/ 2121608 w 2121608"/>
              <a:gd name="connsiteY68" fmla="*/ 1536250 h 1682554"/>
              <a:gd name="connsiteX69" fmla="*/ 2103320 w 2121608"/>
              <a:gd name="connsiteY69" fmla="*/ 1399090 h 1682554"/>
              <a:gd name="connsiteX70" fmla="*/ 2057600 w 2121608"/>
              <a:gd name="connsiteY70" fmla="*/ 1362514 h 1682554"/>
              <a:gd name="connsiteX71" fmla="*/ 1975304 w 2121608"/>
              <a:gd name="connsiteY71" fmla="*/ 1289362 h 1682554"/>
              <a:gd name="connsiteX72" fmla="*/ 1957016 w 2121608"/>
              <a:gd name="connsiteY72" fmla="*/ 1252786 h 1682554"/>
              <a:gd name="connsiteX73" fmla="*/ 1929584 w 2121608"/>
              <a:gd name="connsiteY73" fmla="*/ 1207066 h 1682554"/>
              <a:gd name="connsiteX74" fmla="*/ 1920440 w 2121608"/>
              <a:gd name="connsiteY74" fmla="*/ 1179634 h 1682554"/>
              <a:gd name="connsiteX75" fmla="*/ 1865576 w 2121608"/>
              <a:gd name="connsiteY75" fmla="*/ 1124770 h 1682554"/>
              <a:gd name="connsiteX76" fmla="*/ 1838144 w 2121608"/>
              <a:gd name="connsiteY76" fmla="*/ 1097338 h 1682554"/>
              <a:gd name="connsiteX77" fmla="*/ 1755848 w 2121608"/>
              <a:gd name="connsiteY77" fmla="*/ 978466 h 1682554"/>
              <a:gd name="connsiteX78" fmla="*/ 1737560 w 2121608"/>
              <a:gd name="connsiteY78" fmla="*/ 887026 h 1682554"/>
              <a:gd name="connsiteX79" fmla="*/ 1710128 w 2121608"/>
              <a:gd name="connsiteY79" fmla="*/ 850450 h 1682554"/>
              <a:gd name="connsiteX80" fmla="*/ 1691840 w 2121608"/>
              <a:gd name="connsiteY80" fmla="*/ 813874 h 1682554"/>
              <a:gd name="connsiteX81" fmla="*/ 1600400 w 2121608"/>
              <a:gd name="connsiteY81" fmla="*/ 731578 h 1682554"/>
              <a:gd name="connsiteX82" fmla="*/ 1572968 w 2121608"/>
              <a:gd name="connsiteY82" fmla="*/ 722434 h 1682554"/>
              <a:gd name="connsiteX83" fmla="*/ 1499816 w 2121608"/>
              <a:gd name="connsiteY83" fmla="*/ 695002 h 1682554"/>
              <a:gd name="connsiteX84" fmla="*/ 1472384 w 2121608"/>
              <a:gd name="connsiteY84" fmla="*/ 658426 h 1682554"/>
              <a:gd name="connsiteX85" fmla="*/ 1243784 w 2121608"/>
              <a:gd name="connsiteY85" fmla="*/ 621850 h 1682554"/>
              <a:gd name="connsiteX86" fmla="*/ 1207208 w 2121608"/>
              <a:gd name="connsiteY86" fmla="*/ 585274 h 1682554"/>
              <a:gd name="connsiteX87" fmla="*/ 1198064 w 2121608"/>
              <a:gd name="connsiteY87" fmla="*/ 557842 h 1682554"/>
              <a:gd name="connsiteX88" fmla="*/ 1170632 w 2121608"/>
              <a:gd name="connsiteY88" fmla="*/ 493834 h 1682554"/>
              <a:gd name="connsiteX89" fmla="*/ 1188920 w 2121608"/>
              <a:gd name="connsiteY89" fmla="*/ 365818 h 1682554"/>
              <a:gd name="connsiteX90" fmla="*/ 1258008 w 2121608"/>
              <a:gd name="connsiteY90" fmla="*/ 351086 h 1682554"/>
              <a:gd name="connsiteX91" fmla="*/ 1161488 w 2121608"/>
              <a:gd name="connsiteY91" fmla="*/ 164650 h 1682554"/>
              <a:gd name="connsiteX92" fmla="*/ 1152344 w 2121608"/>
              <a:gd name="connsiteY92" fmla="*/ 137218 h 1682554"/>
              <a:gd name="connsiteX93" fmla="*/ 1097480 w 2121608"/>
              <a:gd name="connsiteY93" fmla="*/ 82354 h 1682554"/>
              <a:gd name="connsiteX94" fmla="*/ 1015184 w 2121608"/>
              <a:gd name="connsiteY94" fmla="*/ 27490 h 1682554"/>
              <a:gd name="connsiteX95" fmla="*/ 960320 w 2121608"/>
              <a:gd name="connsiteY95" fmla="*/ 58 h 1682554"/>
              <a:gd name="connsiteX96" fmla="*/ 841448 w 2121608"/>
              <a:gd name="connsiteY96" fmla="*/ 27490 h 1682554"/>
              <a:gd name="connsiteX97" fmla="*/ 794204 w 2121608"/>
              <a:gd name="connsiteY97" fmla="*/ 90736 h 16825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508960 w 2121608"/>
              <a:gd name="connsiteY59" fmla="*/ 160940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11880 w 2121608"/>
              <a:gd name="connsiteY65" fmla="*/ 165512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508960 w 2121608"/>
              <a:gd name="connsiteY59" fmla="*/ 160940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496260 w 2121608"/>
              <a:gd name="connsiteY59" fmla="*/ 159035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472384 w 2121608"/>
              <a:gd name="connsiteY84" fmla="*/ 65842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  <a:gd name="connsiteX0" fmla="*/ 794204 w 2121608"/>
              <a:gd name="connsiteY0" fmla="*/ 90736 h 1669854"/>
              <a:gd name="connsiteX1" fmla="*/ 722576 w 2121608"/>
              <a:gd name="connsiteY1" fmla="*/ 118930 h 1669854"/>
              <a:gd name="connsiteX2" fmla="*/ 695144 w 2121608"/>
              <a:gd name="connsiteY2" fmla="*/ 128074 h 1669854"/>
              <a:gd name="connsiteX3" fmla="*/ 671776 w 2121608"/>
              <a:gd name="connsiteY3" fmla="*/ 173794 h 1669854"/>
              <a:gd name="connsiteX4" fmla="*/ 742896 w 2121608"/>
              <a:gd name="connsiteY4" fmla="*/ 207576 h 1669854"/>
              <a:gd name="connsiteX5" fmla="*/ 786584 w 2121608"/>
              <a:gd name="connsiteY5" fmla="*/ 329242 h 1669854"/>
              <a:gd name="connsiteX6" fmla="*/ 759152 w 2121608"/>
              <a:gd name="connsiteY6" fmla="*/ 338386 h 1669854"/>
              <a:gd name="connsiteX7" fmla="*/ 667712 w 2121608"/>
              <a:gd name="connsiteY7" fmla="*/ 329242 h 1669854"/>
              <a:gd name="connsiteX8" fmla="*/ 576272 w 2121608"/>
              <a:gd name="connsiteY8" fmla="*/ 292666 h 1669854"/>
              <a:gd name="connsiteX9" fmla="*/ 420824 w 2121608"/>
              <a:gd name="connsiteY9" fmla="*/ 310954 h 1669854"/>
              <a:gd name="connsiteX10" fmla="*/ 338528 w 2121608"/>
              <a:gd name="connsiteY10" fmla="*/ 356674 h 1669854"/>
              <a:gd name="connsiteX11" fmla="*/ 274520 w 2121608"/>
              <a:gd name="connsiteY11" fmla="*/ 393250 h 1669854"/>
              <a:gd name="connsiteX12" fmla="*/ 219656 w 2121608"/>
              <a:gd name="connsiteY12" fmla="*/ 448114 h 1669854"/>
              <a:gd name="connsiteX13" fmla="*/ 146504 w 2121608"/>
              <a:gd name="connsiteY13" fmla="*/ 475546 h 1669854"/>
              <a:gd name="connsiteX14" fmla="*/ 119072 w 2121608"/>
              <a:gd name="connsiteY14" fmla="*/ 493834 h 1669854"/>
              <a:gd name="connsiteX15" fmla="*/ 128216 w 2121608"/>
              <a:gd name="connsiteY15" fmla="*/ 539554 h 1669854"/>
              <a:gd name="connsiteX16" fmla="*/ 146504 w 2121608"/>
              <a:gd name="connsiteY16" fmla="*/ 566986 h 1669854"/>
              <a:gd name="connsiteX17" fmla="*/ 175968 w 2121608"/>
              <a:gd name="connsiteY17" fmla="*/ 667570 h 1669854"/>
              <a:gd name="connsiteX18" fmla="*/ 164792 w 2121608"/>
              <a:gd name="connsiteY18" fmla="*/ 713290 h 1669854"/>
              <a:gd name="connsiteX19" fmla="*/ 137360 w 2121608"/>
              <a:gd name="connsiteY19" fmla="*/ 740722 h 1669854"/>
              <a:gd name="connsiteX20" fmla="*/ 64208 w 2121608"/>
              <a:gd name="connsiteY20" fmla="*/ 759010 h 1669854"/>
              <a:gd name="connsiteX21" fmla="*/ 80464 w 2121608"/>
              <a:gd name="connsiteY21" fmla="*/ 786442 h 1669854"/>
              <a:gd name="connsiteX22" fmla="*/ 107896 w 2121608"/>
              <a:gd name="connsiteY22" fmla="*/ 850450 h 1669854"/>
              <a:gd name="connsiteX23" fmla="*/ 64208 w 2121608"/>
              <a:gd name="connsiteY23" fmla="*/ 914458 h 1669854"/>
              <a:gd name="connsiteX24" fmla="*/ 18488 w 2121608"/>
              <a:gd name="connsiteY24" fmla="*/ 969322 h 1669854"/>
              <a:gd name="connsiteX25" fmla="*/ 200 w 2121608"/>
              <a:gd name="connsiteY25" fmla="*/ 996754 h 1669854"/>
              <a:gd name="connsiteX26" fmla="*/ 7312 w 2121608"/>
              <a:gd name="connsiteY26" fmla="*/ 1029012 h 1669854"/>
              <a:gd name="connsiteX27" fmla="*/ 84782 w 2121608"/>
              <a:gd name="connsiteY27" fmla="*/ 1050094 h 1669854"/>
              <a:gd name="connsiteX28" fmla="*/ 233118 w 2121608"/>
              <a:gd name="connsiteY28" fmla="*/ 1118420 h 1669854"/>
              <a:gd name="connsiteX29" fmla="*/ 265376 w 2121608"/>
              <a:gd name="connsiteY29" fmla="*/ 1154234 h 1669854"/>
              <a:gd name="connsiteX30" fmla="*/ 330146 w 2121608"/>
              <a:gd name="connsiteY30" fmla="*/ 1200716 h 1669854"/>
              <a:gd name="connsiteX31" fmla="*/ 391360 w 2121608"/>
              <a:gd name="connsiteY31" fmla="*/ 1271074 h 1669854"/>
              <a:gd name="connsiteX32" fmla="*/ 411680 w 2121608"/>
              <a:gd name="connsiteY32" fmla="*/ 1307650 h 1669854"/>
              <a:gd name="connsiteX33" fmla="*/ 439112 w 2121608"/>
              <a:gd name="connsiteY33" fmla="*/ 1399090 h 1669854"/>
              <a:gd name="connsiteX34" fmla="*/ 448256 w 2121608"/>
              <a:gd name="connsiteY34" fmla="*/ 1453954 h 1669854"/>
              <a:gd name="connsiteX35" fmla="*/ 457400 w 2121608"/>
              <a:gd name="connsiteY35" fmla="*/ 1499674 h 1669854"/>
              <a:gd name="connsiteX36" fmla="*/ 448256 w 2121608"/>
              <a:gd name="connsiteY36" fmla="*/ 1572826 h 1669854"/>
              <a:gd name="connsiteX37" fmla="*/ 466544 w 2121608"/>
              <a:gd name="connsiteY37" fmla="*/ 1600258 h 1669854"/>
              <a:gd name="connsiteX38" fmla="*/ 576272 w 2121608"/>
              <a:gd name="connsiteY38" fmla="*/ 1536250 h 1669854"/>
              <a:gd name="connsiteX39" fmla="*/ 594560 w 2121608"/>
              <a:gd name="connsiteY39" fmla="*/ 1508818 h 1669854"/>
              <a:gd name="connsiteX40" fmla="*/ 667712 w 2121608"/>
              <a:gd name="connsiteY40" fmla="*/ 1490530 h 1669854"/>
              <a:gd name="connsiteX41" fmla="*/ 786584 w 2121608"/>
              <a:gd name="connsiteY41" fmla="*/ 1450398 h 1669854"/>
              <a:gd name="connsiteX42" fmla="*/ 850592 w 2121608"/>
              <a:gd name="connsiteY42" fmla="*/ 1472242 h 1669854"/>
              <a:gd name="connsiteX43" fmla="*/ 859736 w 2121608"/>
              <a:gd name="connsiteY43" fmla="*/ 1508818 h 1669854"/>
              <a:gd name="connsiteX44" fmla="*/ 804872 w 2121608"/>
              <a:gd name="connsiteY44" fmla="*/ 1554538 h 1669854"/>
              <a:gd name="connsiteX45" fmla="*/ 740864 w 2121608"/>
              <a:gd name="connsiteY45" fmla="*/ 1536250 h 1669854"/>
              <a:gd name="connsiteX46" fmla="*/ 713432 w 2121608"/>
              <a:gd name="connsiteY46" fmla="*/ 1545394 h 1669854"/>
              <a:gd name="connsiteX47" fmla="*/ 695144 w 2121608"/>
              <a:gd name="connsiteY47" fmla="*/ 1572826 h 1669854"/>
              <a:gd name="connsiteX48" fmla="*/ 759152 w 2121608"/>
              <a:gd name="connsiteY48" fmla="*/ 1645978 h 1669854"/>
              <a:gd name="connsiteX49" fmla="*/ 841448 w 2121608"/>
              <a:gd name="connsiteY49" fmla="*/ 1636834 h 1669854"/>
              <a:gd name="connsiteX50" fmla="*/ 884374 w 2121608"/>
              <a:gd name="connsiteY50" fmla="*/ 1646740 h 1669854"/>
              <a:gd name="connsiteX51" fmla="*/ 987752 w 2121608"/>
              <a:gd name="connsiteY51" fmla="*/ 1628452 h 1669854"/>
              <a:gd name="connsiteX52" fmla="*/ 998928 w 2121608"/>
              <a:gd name="connsiteY52" fmla="*/ 1610926 h 1669854"/>
              <a:gd name="connsiteX53" fmla="*/ 1134056 w 2121608"/>
              <a:gd name="connsiteY53" fmla="*/ 1536250 h 1669854"/>
              <a:gd name="connsiteX54" fmla="*/ 1161488 w 2121608"/>
              <a:gd name="connsiteY54" fmla="*/ 1527106 h 1669854"/>
              <a:gd name="connsiteX55" fmla="*/ 1271216 w 2121608"/>
              <a:gd name="connsiteY55" fmla="*/ 1536250 h 1669854"/>
              <a:gd name="connsiteX56" fmla="*/ 1298648 w 2121608"/>
              <a:gd name="connsiteY56" fmla="*/ 1545394 h 1669854"/>
              <a:gd name="connsiteX57" fmla="*/ 1380944 w 2121608"/>
              <a:gd name="connsiteY57" fmla="*/ 1563682 h 1669854"/>
              <a:gd name="connsiteX58" fmla="*/ 1444952 w 2121608"/>
              <a:gd name="connsiteY58" fmla="*/ 1581970 h 1669854"/>
              <a:gd name="connsiteX59" fmla="*/ 1496260 w 2121608"/>
              <a:gd name="connsiteY59" fmla="*/ 1590352 h 1669854"/>
              <a:gd name="connsiteX60" fmla="*/ 1737560 w 2121608"/>
              <a:gd name="connsiteY60" fmla="*/ 1627690 h 1669854"/>
              <a:gd name="connsiteX61" fmla="*/ 1764992 w 2121608"/>
              <a:gd name="connsiteY61" fmla="*/ 1645978 h 1669854"/>
              <a:gd name="connsiteX62" fmla="*/ 1819856 w 2121608"/>
              <a:gd name="connsiteY62" fmla="*/ 1591114 h 1669854"/>
              <a:gd name="connsiteX63" fmla="*/ 1868370 w 2121608"/>
              <a:gd name="connsiteY63" fmla="*/ 1553776 h 1669854"/>
              <a:gd name="connsiteX64" fmla="*/ 1982416 w 2121608"/>
              <a:gd name="connsiteY64" fmla="*/ 1559364 h 1669854"/>
              <a:gd name="connsiteX65" fmla="*/ 2037280 w 2121608"/>
              <a:gd name="connsiteY65" fmla="*/ 1636072 h 1669854"/>
              <a:gd name="connsiteX66" fmla="*/ 2051250 w 2121608"/>
              <a:gd name="connsiteY66" fmla="*/ 1669854 h 1669854"/>
              <a:gd name="connsiteX67" fmla="*/ 2112464 w 2121608"/>
              <a:gd name="connsiteY67" fmla="*/ 1591114 h 1669854"/>
              <a:gd name="connsiteX68" fmla="*/ 2121608 w 2121608"/>
              <a:gd name="connsiteY68" fmla="*/ 1536250 h 1669854"/>
              <a:gd name="connsiteX69" fmla="*/ 2103320 w 2121608"/>
              <a:gd name="connsiteY69" fmla="*/ 1399090 h 1669854"/>
              <a:gd name="connsiteX70" fmla="*/ 2057600 w 2121608"/>
              <a:gd name="connsiteY70" fmla="*/ 1362514 h 1669854"/>
              <a:gd name="connsiteX71" fmla="*/ 1975304 w 2121608"/>
              <a:gd name="connsiteY71" fmla="*/ 1289362 h 1669854"/>
              <a:gd name="connsiteX72" fmla="*/ 1957016 w 2121608"/>
              <a:gd name="connsiteY72" fmla="*/ 1252786 h 1669854"/>
              <a:gd name="connsiteX73" fmla="*/ 1929584 w 2121608"/>
              <a:gd name="connsiteY73" fmla="*/ 1207066 h 1669854"/>
              <a:gd name="connsiteX74" fmla="*/ 1920440 w 2121608"/>
              <a:gd name="connsiteY74" fmla="*/ 1179634 h 1669854"/>
              <a:gd name="connsiteX75" fmla="*/ 1865576 w 2121608"/>
              <a:gd name="connsiteY75" fmla="*/ 1124770 h 1669854"/>
              <a:gd name="connsiteX76" fmla="*/ 1838144 w 2121608"/>
              <a:gd name="connsiteY76" fmla="*/ 1097338 h 1669854"/>
              <a:gd name="connsiteX77" fmla="*/ 1755848 w 2121608"/>
              <a:gd name="connsiteY77" fmla="*/ 978466 h 1669854"/>
              <a:gd name="connsiteX78" fmla="*/ 1737560 w 2121608"/>
              <a:gd name="connsiteY78" fmla="*/ 887026 h 1669854"/>
              <a:gd name="connsiteX79" fmla="*/ 1710128 w 2121608"/>
              <a:gd name="connsiteY79" fmla="*/ 850450 h 1669854"/>
              <a:gd name="connsiteX80" fmla="*/ 1691840 w 2121608"/>
              <a:gd name="connsiteY80" fmla="*/ 813874 h 1669854"/>
              <a:gd name="connsiteX81" fmla="*/ 1600400 w 2121608"/>
              <a:gd name="connsiteY81" fmla="*/ 731578 h 1669854"/>
              <a:gd name="connsiteX82" fmla="*/ 1572968 w 2121608"/>
              <a:gd name="connsiteY82" fmla="*/ 722434 h 1669854"/>
              <a:gd name="connsiteX83" fmla="*/ 1499816 w 2121608"/>
              <a:gd name="connsiteY83" fmla="*/ 695002 h 1669854"/>
              <a:gd name="connsiteX84" fmla="*/ 1510484 w 2121608"/>
              <a:gd name="connsiteY84" fmla="*/ 652076 h 1669854"/>
              <a:gd name="connsiteX85" fmla="*/ 1243784 w 2121608"/>
              <a:gd name="connsiteY85" fmla="*/ 621850 h 1669854"/>
              <a:gd name="connsiteX86" fmla="*/ 1207208 w 2121608"/>
              <a:gd name="connsiteY86" fmla="*/ 585274 h 1669854"/>
              <a:gd name="connsiteX87" fmla="*/ 1198064 w 2121608"/>
              <a:gd name="connsiteY87" fmla="*/ 557842 h 1669854"/>
              <a:gd name="connsiteX88" fmla="*/ 1170632 w 2121608"/>
              <a:gd name="connsiteY88" fmla="*/ 493834 h 1669854"/>
              <a:gd name="connsiteX89" fmla="*/ 1188920 w 2121608"/>
              <a:gd name="connsiteY89" fmla="*/ 365818 h 1669854"/>
              <a:gd name="connsiteX90" fmla="*/ 1258008 w 2121608"/>
              <a:gd name="connsiteY90" fmla="*/ 351086 h 1669854"/>
              <a:gd name="connsiteX91" fmla="*/ 1161488 w 2121608"/>
              <a:gd name="connsiteY91" fmla="*/ 164650 h 1669854"/>
              <a:gd name="connsiteX92" fmla="*/ 1152344 w 2121608"/>
              <a:gd name="connsiteY92" fmla="*/ 137218 h 1669854"/>
              <a:gd name="connsiteX93" fmla="*/ 1097480 w 2121608"/>
              <a:gd name="connsiteY93" fmla="*/ 82354 h 1669854"/>
              <a:gd name="connsiteX94" fmla="*/ 1015184 w 2121608"/>
              <a:gd name="connsiteY94" fmla="*/ 27490 h 1669854"/>
              <a:gd name="connsiteX95" fmla="*/ 960320 w 2121608"/>
              <a:gd name="connsiteY95" fmla="*/ 58 h 1669854"/>
              <a:gd name="connsiteX96" fmla="*/ 841448 w 2121608"/>
              <a:gd name="connsiteY96" fmla="*/ 27490 h 1669854"/>
              <a:gd name="connsiteX97" fmla="*/ 794204 w 2121608"/>
              <a:gd name="connsiteY97" fmla="*/ 90736 h 16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121608" h="1669854">
                <a:moveTo>
                  <a:pt x="794204" y="90736"/>
                </a:moveTo>
                <a:cubicBezTo>
                  <a:pt x="774392" y="105976"/>
                  <a:pt x="739086" y="112707"/>
                  <a:pt x="722576" y="118930"/>
                </a:cubicBezTo>
                <a:cubicBezTo>
                  <a:pt x="706066" y="125153"/>
                  <a:pt x="703611" y="118930"/>
                  <a:pt x="695144" y="128074"/>
                </a:cubicBezTo>
                <a:cubicBezTo>
                  <a:pt x="686677" y="137218"/>
                  <a:pt x="663817" y="160544"/>
                  <a:pt x="671776" y="173794"/>
                </a:cubicBezTo>
                <a:cubicBezTo>
                  <a:pt x="679735" y="187044"/>
                  <a:pt x="727656" y="198432"/>
                  <a:pt x="742896" y="207576"/>
                </a:cubicBezTo>
                <a:cubicBezTo>
                  <a:pt x="779290" y="256102"/>
                  <a:pt x="783875" y="307440"/>
                  <a:pt x="786584" y="329242"/>
                </a:cubicBezTo>
                <a:cubicBezTo>
                  <a:pt x="789293" y="351044"/>
                  <a:pt x="768296" y="335338"/>
                  <a:pt x="759152" y="338386"/>
                </a:cubicBezTo>
                <a:cubicBezTo>
                  <a:pt x="728672" y="335338"/>
                  <a:pt x="697819" y="334887"/>
                  <a:pt x="667712" y="329242"/>
                </a:cubicBezTo>
                <a:cubicBezTo>
                  <a:pt x="631554" y="322462"/>
                  <a:pt x="607719" y="308389"/>
                  <a:pt x="576272" y="292666"/>
                </a:cubicBezTo>
                <a:cubicBezTo>
                  <a:pt x="524456" y="298762"/>
                  <a:pt x="472156" y="301621"/>
                  <a:pt x="420824" y="310954"/>
                </a:cubicBezTo>
                <a:cubicBezTo>
                  <a:pt x="376308" y="319048"/>
                  <a:pt x="373980" y="334114"/>
                  <a:pt x="338528" y="356674"/>
                </a:cubicBezTo>
                <a:cubicBezTo>
                  <a:pt x="317796" y="369867"/>
                  <a:pt x="293998" y="378267"/>
                  <a:pt x="274520" y="393250"/>
                </a:cubicBezTo>
                <a:cubicBezTo>
                  <a:pt x="254020" y="409019"/>
                  <a:pt x="241412" y="434128"/>
                  <a:pt x="219656" y="448114"/>
                </a:cubicBezTo>
                <a:cubicBezTo>
                  <a:pt x="197750" y="462196"/>
                  <a:pt x="170212" y="464770"/>
                  <a:pt x="146504" y="475546"/>
                </a:cubicBezTo>
                <a:cubicBezTo>
                  <a:pt x="136499" y="480094"/>
                  <a:pt x="128216" y="487738"/>
                  <a:pt x="119072" y="493834"/>
                </a:cubicBezTo>
                <a:cubicBezTo>
                  <a:pt x="122120" y="509074"/>
                  <a:pt x="122759" y="525002"/>
                  <a:pt x="128216" y="539554"/>
                </a:cubicBezTo>
                <a:cubicBezTo>
                  <a:pt x="132075" y="549844"/>
                  <a:pt x="138545" y="545650"/>
                  <a:pt x="146504" y="566986"/>
                </a:cubicBezTo>
                <a:cubicBezTo>
                  <a:pt x="154463" y="588322"/>
                  <a:pt x="134195" y="604910"/>
                  <a:pt x="175968" y="667570"/>
                </a:cubicBezTo>
                <a:cubicBezTo>
                  <a:pt x="160957" y="712603"/>
                  <a:pt x="171227" y="701098"/>
                  <a:pt x="164792" y="713290"/>
                </a:cubicBezTo>
                <a:cubicBezTo>
                  <a:pt x="158357" y="725482"/>
                  <a:pt x="149132" y="735371"/>
                  <a:pt x="137360" y="740722"/>
                </a:cubicBezTo>
                <a:cubicBezTo>
                  <a:pt x="114478" y="751123"/>
                  <a:pt x="73691" y="751390"/>
                  <a:pt x="64208" y="759010"/>
                </a:cubicBezTo>
                <a:cubicBezTo>
                  <a:pt x="54725" y="766630"/>
                  <a:pt x="73183" y="771202"/>
                  <a:pt x="80464" y="786442"/>
                </a:cubicBezTo>
                <a:cubicBezTo>
                  <a:pt x="87745" y="801682"/>
                  <a:pt x="104325" y="843308"/>
                  <a:pt x="107896" y="850450"/>
                </a:cubicBezTo>
                <a:cubicBezTo>
                  <a:pt x="101800" y="871786"/>
                  <a:pt x="79109" y="894646"/>
                  <a:pt x="64208" y="914458"/>
                </a:cubicBezTo>
                <a:cubicBezTo>
                  <a:pt x="49307" y="934270"/>
                  <a:pt x="33103" y="950531"/>
                  <a:pt x="18488" y="969322"/>
                </a:cubicBezTo>
                <a:cubicBezTo>
                  <a:pt x="11741" y="977997"/>
                  <a:pt x="2063" y="986806"/>
                  <a:pt x="200" y="996754"/>
                </a:cubicBezTo>
                <a:cubicBezTo>
                  <a:pt x="-1663" y="1006702"/>
                  <a:pt x="10242" y="1017293"/>
                  <a:pt x="7312" y="1029012"/>
                </a:cubicBezTo>
                <a:cubicBezTo>
                  <a:pt x="22552" y="1038156"/>
                  <a:pt x="47148" y="1035193"/>
                  <a:pt x="84782" y="1050094"/>
                </a:cubicBezTo>
                <a:cubicBezTo>
                  <a:pt x="122416" y="1064995"/>
                  <a:pt x="147098" y="1109818"/>
                  <a:pt x="233118" y="1118420"/>
                </a:cubicBezTo>
                <a:cubicBezTo>
                  <a:pt x="261373" y="1146675"/>
                  <a:pt x="249205" y="1140518"/>
                  <a:pt x="265376" y="1154234"/>
                </a:cubicBezTo>
                <a:cubicBezTo>
                  <a:pt x="281547" y="1167950"/>
                  <a:pt x="309149" y="1181243"/>
                  <a:pt x="330146" y="1200716"/>
                </a:cubicBezTo>
                <a:cubicBezTo>
                  <a:pt x="351143" y="1220189"/>
                  <a:pt x="377771" y="1253252"/>
                  <a:pt x="391360" y="1271074"/>
                </a:cubicBezTo>
                <a:cubicBezTo>
                  <a:pt x="404949" y="1288896"/>
                  <a:pt x="396440" y="1295458"/>
                  <a:pt x="411680" y="1307650"/>
                </a:cubicBezTo>
                <a:cubicBezTo>
                  <a:pt x="423343" y="1342639"/>
                  <a:pt x="432202" y="1364541"/>
                  <a:pt x="439112" y="1399090"/>
                </a:cubicBezTo>
                <a:cubicBezTo>
                  <a:pt x="442748" y="1417270"/>
                  <a:pt x="444939" y="1435713"/>
                  <a:pt x="448256" y="1453954"/>
                </a:cubicBezTo>
                <a:cubicBezTo>
                  <a:pt x="451036" y="1469245"/>
                  <a:pt x="454352" y="1484434"/>
                  <a:pt x="457400" y="1499674"/>
                </a:cubicBezTo>
                <a:cubicBezTo>
                  <a:pt x="454352" y="1524058"/>
                  <a:pt x="446031" y="1548353"/>
                  <a:pt x="448256" y="1572826"/>
                </a:cubicBezTo>
                <a:cubicBezTo>
                  <a:pt x="449251" y="1583771"/>
                  <a:pt x="455977" y="1603277"/>
                  <a:pt x="466544" y="1600258"/>
                </a:cubicBezTo>
                <a:cubicBezTo>
                  <a:pt x="507259" y="1588625"/>
                  <a:pt x="576272" y="1536250"/>
                  <a:pt x="576272" y="1536250"/>
                </a:cubicBezTo>
                <a:cubicBezTo>
                  <a:pt x="582368" y="1527106"/>
                  <a:pt x="584730" y="1513733"/>
                  <a:pt x="594560" y="1508818"/>
                </a:cubicBezTo>
                <a:cubicBezTo>
                  <a:pt x="617041" y="1497578"/>
                  <a:pt x="635708" y="1500267"/>
                  <a:pt x="667712" y="1490530"/>
                </a:cubicBezTo>
                <a:cubicBezTo>
                  <a:pt x="699716" y="1480793"/>
                  <a:pt x="723406" y="1471457"/>
                  <a:pt x="786584" y="1450398"/>
                </a:cubicBezTo>
                <a:cubicBezTo>
                  <a:pt x="807920" y="1453446"/>
                  <a:pt x="838400" y="1462505"/>
                  <a:pt x="850592" y="1472242"/>
                </a:cubicBezTo>
                <a:cubicBezTo>
                  <a:pt x="862784" y="1481979"/>
                  <a:pt x="862784" y="1496626"/>
                  <a:pt x="859736" y="1508818"/>
                </a:cubicBezTo>
                <a:cubicBezTo>
                  <a:pt x="850677" y="1545053"/>
                  <a:pt x="831484" y="1545667"/>
                  <a:pt x="804872" y="1554538"/>
                </a:cubicBezTo>
                <a:cubicBezTo>
                  <a:pt x="791936" y="1550226"/>
                  <a:pt x="752346" y="1536250"/>
                  <a:pt x="740864" y="1536250"/>
                </a:cubicBezTo>
                <a:cubicBezTo>
                  <a:pt x="731225" y="1536250"/>
                  <a:pt x="722576" y="1542346"/>
                  <a:pt x="713432" y="1545394"/>
                </a:cubicBezTo>
                <a:cubicBezTo>
                  <a:pt x="707336" y="1554538"/>
                  <a:pt x="696507" y="1561921"/>
                  <a:pt x="695144" y="1572826"/>
                </a:cubicBezTo>
                <a:cubicBezTo>
                  <a:pt x="688180" y="1628537"/>
                  <a:pt x="716854" y="1624829"/>
                  <a:pt x="759152" y="1645978"/>
                </a:cubicBezTo>
                <a:cubicBezTo>
                  <a:pt x="786584" y="1642930"/>
                  <a:pt x="820578" y="1636707"/>
                  <a:pt x="841448" y="1636834"/>
                </a:cubicBezTo>
                <a:cubicBezTo>
                  <a:pt x="862318" y="1636961"/>
                  <a:pt x="859990" y="1648137"/>
                  <a:pt x="884374" y="1646740"/>
                </a:cubicBezTo>
                <a:cubicBezTo>
                  <a:pt x="908758" y="1645343"/>
                  <a:pt x="951176" y="1634548"/>
                  <a:pt x="987752" y="1628452"/>
                </a:cubicBezTo>
                <a:cubicBezTo>
                  <a:pt x="999944" y="1616260"/>
                  <a:pt x="974544" y="1626293"/>
                  <a:pt x="998928" y="1610926"/>
                </a:cubicBezTo>
                <a:cubicBezTo>
                  <a:pt x="1023312" y="1595559"/>
                  <a:pt x="1106963" y="1550220"/>
                  <a:pt x="1134056" y="1536250"/>
                </a:cubicBezTo>
                <a:cubicBezTo>
                  <a:pt x="1161149" y="1522280"/>
                  <a:pt x="1152344" y="1530154"/>
                  <a:pt x="1161488" y="1527106"/>
                </a:cubicBezTo>
                <a:cubicBezTo>
                  <a:pt x="1198064" y="1530154"/>
                  <a:pt x="1234835" y="1531399"/>
                  <a:pt x="1271216" y="1536250"/>
                </a:cubicBezTo>
                <a:cubicBezTo>
                  <a:pt x="1280770" y="1537524"/>
                  <a:pt x="1289380" y="1542746"/>
                  <a:pt x="1298648" y="1545394"/>
                </a:cubicBezTo>
                <a:cubicBezTo>
                  <a:pt x="1364356" y="1564168"/>
                  <a:pt x="1305520" y="1544826"/>
                  <a:pt x="1380944" y="1563682"/>
                </a:cubicBezTo>
                <a:cubicBezTo>
                  <a:pt x="1402471" y="1569064"/>
                  <a:pt x="1425733" y="1577525"/>
                  <a:pt x="1444952" y="1581970"/>
                </a:cubicBezTo>
                <a:cubicBezTo>
                  <a:pt x="1464171" y="1586415"/>
                  <a:pt x="1470980" y="1586741"/>
                  <a:pt x="1496260" y="1590352"/>
                </a:cubicBezTo>
                <a:cubicBezTo>
                  <a:pt x="1535312" y="1595931"/>
                  <a:pt x="1708294" y="1625600"/>
                  <a:pt x="1737560" y="1627690"/>
                </a:cubicBezTo>
                <a:cubicBezTo>
                  <a:pt x="1746704" y="1633786"/>
                  <a:pt x="1754002" y="1645978"/>
                  <a:pt x="1764992" y="1645978"/>
                </a:cubicBezTo>
                <a:cubicBezTo>
                  <a:pt x="1789528" y="1645978"/>
                  <a:pt x="1802626" y="1606481"/>
                  <a:pt x="1819856" y="1591114"/>
                </a:cubicBezTo>
                <a:cubicBezTo>
                  <a:pt x="1837086" y="1575747"/>
                  <a:pt x="1850082" y="1559872"/>
                  <a:pt x="1868370" y="1553776"/>
                </a:cubicBezTo>
                <a:cubicBezTo>
                  <a:pt x="1875009" y="1554882"/>
                  <a:pt x="1954264" y="1545648"/>
                  <a:pt x="1982416" y="1559364"/>
                </a:cubicBezTo>
                <a:cubicBezTo>
                  <a:pt x="2010568" y="1573080"/>
                  <a:pt x="2025808" y="1617657"/>
                  <a:pt x="2037280" y="1636072"/>
                </a:cubicBezTo>
                <a:cubicBezTo>
                  <a:pt x="2048752" y="1654487"/>
                  <a:pt x="2036010" y="1660710"/>
                  <a:pt x="2051250" y="1669854"/>
                </a:cubicBezTo>
                <a:cubicBezTo>
                  <a:pt x="2062414" y="1653108"/>
                  <a:pt x="2100738" y="1613381"/>
                  <a:pt x="2112464" y="1591114"/>
                </a:cubicBezTo>
                <a:cubicBezTo>
                  <a:pt x="2124190" y="1568847"/>
                  <a:pt x="2118560" y="1554538"/>
                  <a:pt x="2121608" y="1536250"/>
                </a:cubicBezTo>
                <a:cubicBezTo>
                  <a:pt x="2115512" y="1490530"/>
                  <a:pt x="2119266" y="1442371"/>
                  <a:pt x="2103320" y="1399090"/>
                </a:cubicBezTo>
                <a:cubicBezTo>
                  <a:pt x="2096573" y="1380777"/>
                  <a:pt x="2072187" y="1375480"/>
                  <a:pt x="2057600" y="1362514"/>
                </a:cubicBezTo>
                <a:cubicBezTo>
                  <a:pt x="1944253" y="1261761"/>
                  <a:pt x="2105766" y="1393731"/>
                  <a:pt x="1975304" y="1289362"/>
                </a:cubicBezTo>
                <a:cubicBezTo>
                  <a:pt x="1969208" y="1277170"/>
                  <a:pt x="1963636" y="1264702"/>
                  <a:pt x="1957016" y="1252786"/>
                </a:cubicBezTo>
                <a:cubicBezTo>
                  <a:pt x="1948385" y="1237250"/>
                  <a:pt x="1937532" y="1222962"/>
                  <a:pt x="1929584" y="1207066"/>
                </a:cubicBezTo>
                <a:cubicBezTo>
                  <a:pt x="1925273" y="1198445"/>
                  <a:pt x="1926358" y="1187242"/>
                  <a:pt x="1920440" y="1179634"/>
                </a:cubicBezTo>
                <a:cubicBezTo>
                  <a:pt x="1904562" y="1159219"/>
                  <a:pt x="1883864" y="1143058"/>
                  <a:pt x="1865576" y="1124770"/>
                </a:cubicBezTo>
                <a:cubicBezTo>
                  <a:pt x="1856432" y="1115626"/>
                  <a:pt x="1845903" y="1107683"/>
                  <a:pt x="1838144" y="1097338"/>
                </a:cubicBezTo>
                <a:cubicBezTo>
                  <a:pt x="1772616" y="1009968"/>
                  <a:pt x="1798962" y="1050322"/>
                  <a:pt x="1755848" y="978466"/>
                </a:cubicBezTo>
                <a:cubicBezTo>
                  <a:pt x="1753838" y="964394"/>
                  <a:pt x="1749720" y="908305"/>
                  <a:pt x="1737560" y="887026"/>
                </a:cubicBezTo>
                <a:cubicBezTo>
                  <a:pt x="1729999" y="873794"/>
                  <a:pt x="1718205" y="863373"/>
                  <a:pt x="1710128" y="850450"/>
                </a:cubicBezTo>
                <a:cubicBezTo>
                  <a:pt x="1702904" y="838891"/>
                  <a:pt x="1700355" y="824518"/>
                  <a:pt x="1691840" y="813874"/>
                </a:cubicBezTo>
                <a:cubicBezTo>
                  <a:pt x="1675958" y="794021"/>
                  <a:pt x="1628346" y="747547"/>
                  <a:pt x="1600400" y="731578"/>
                </a:cubicBezTo>
                <a:cubicBezTo>
                  <a:pt x="1592031" y="726796"/>
                  <a:pt x="1581993" y="725818"/>
                  <a:pt x="1572968" y="722434"/>
                </a:cubicBezTo>
                <a:cubicBezTo>
                  <a:pt x="1485497" y="689632"/>
                  <a:pt x="1562081" y="715757"/>
                  <a:pt x="1499816" y="695002"/>
                </a:cubicBezTo>
                <a:cubicBezTo>
                  <a:pt x="1490672" y="682810"/>
                  <a:pt x="1520402" y="663647"/>
                  <a:pt x="1510484" y="652076"/>
                </a:cubicBezTo>
                <a:cubicBezTo>
                  <a:pt x="1446721" y="577685"/>
                  <a:pt x="1400079" y="628954"/>
                  <a:pt x="1243784" y="621850"/>
                </a:cubicBezTo>
                <a:cubicBezTo>
                  <a:pt x="1231592" y="609658"/>
                  <a:pt x="1217230" y="599304"/>
                  <a:pt x="1207208" y="585274"/>
                </a:cubicBezTo>
                <a:cubicBezTo>
                  <a:pt x="1201606" y="577431"/>
                  <a:pt x="1201861" y="566701"/>
                  <a:pt x="1198064" y="557842"/>
                </a:cubicBezTo>
                <a:cubicBezTo>
                  <a:pt x="1164166" y="478747"/>
                  <a:pt x="1192076" y="558167"/>
                  <a:pt x="1170632" y="493834"/>
                </a:cubicBezTo>
                <a:cubicBezTo>
                  <a:pt x="1176728" y="451162"/>
                  <a:pt x="1174357" y="389609"/>
                  <a:pt x="1188920" y="365818"/>
                </a:cubicBezTo>
                <a:cubicBezTo>
                  <a:pt x="1203483" y="342027"/>
                  <a:pt x="1257225" y="362048"/>
                  <a:pt x="1258008" y="351086"/>
                </a:cubicBezTo>
                <a:cubicBezTo>
                  <a:pt x="1267223" y="222073"/>
                  <a:pt x="1179099" y="200295"/>
                  <a:pt x="1161488" y="164650"/>
                </a:cubicBezTo>
                <a:cubicBezTo>
                  <a:pt x="1143877" y="129005"/>
                  <a:pt x="1158262" y="144826"/>
                  <a:pt x="1152344" y="137218"/>
                </a:cubicBezTo>
                <a:cubicBezTo>
                  <a:pt x="1136466" y="116803"/>
                  <a:pt x="1115768" y="100642"/>
                  <a:pt x="1097480" y="82354"/>
                </a:cubicBezTo>
                <a:cubicBezTo>
                  <a:pt x="1042874" y="27748"/>
                  <a:pt x="1072669" y="41861"/>
                  <a:pt x="1015184" y="27490"/>
                </a:cubicBezTo>
                <a:cubicBezTo>
                  <a:pt x="1003547" y="19732"/>
                  <a:pt x="977291" y="-1247"/>
                  <a:pt x="960320" y="58"/>
                </a:cubicBezTo>
                <a:cubicBezTo>
                  <a:pt x="907856" y="4094"/>
                  <a:pt x="883352" y="13522"/>
                  <a:pt x="841448" y="27490"/>
                </a:cubicBezTo>
                <a:cubicBezTo>
                  <a:pt x="821797" y="66792"/>
                  <a:pt x="814016" y="75496"/>
                  <a:pt x="794204" y="90736"/>
                </a:cubicBezTo>
                <a:close/>
              </a:path>
            </a:pathLst>
          </a:custGeom>
          <a:noFill/>
          <a:ln w="28575">
            <a:solidFill>
              <a:srgbClr val="8B4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3FCCA1EB-3E5E-E64B-E89B-9BDF1008E934}"/>
              </a:ext>
            </a:extLst>
          </p:cNvPr>
          <p:cNvSpPr txBox="1"/>
          <p:nvPr/>
        </p:nvSpPr>
        <p:spPr>
          <a:xfrm>
            <a:off x="7039694" y="5210175"/>
            <a:ext cx="1047568" cy="3333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200" dirty="0">
                <a:solidFill>
                  <a:schemeClr val="tx1"/>
                </a:solidFill>
              </a:rPr>
              <a:t>Catchment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6DC40CA-C01F-32F2-F4AF-C2E303E1AD11}"/>
              </a:ext>
            </a:extLst>
          </p:cNvPr>
          <p:cNvSpPr/>
          <p:nvPr/>
        </p:nvSpPr>
        <p:spPr>
          <a:xfrm>
            <a:off x="6671267" y="5578659"/>
            <a:ext cx="258774" cy="132642"/>
          </a:xfrm>
          <a:custGeom>
            <a:avLst/>
            <a:gdLst>
              <a:gd name="connsiteX0" fmla="*/ 0 w 484653"/>
              <a:gd name="connsiteY0" fmla="*/ 0 h 192024"/>
              <a:gd name="connsiteX1" fmla="*/ 100584 w 484653"/>
              <a:gd name="connsiteY1" fmla="*/ 118872 h 192024"/>
              <a:gd name="connsiteX2" fmla="*/ 411480 w 484653"/>
              <a:gd name="connsiteY2" fmla="*/ 137160 h 192024"/>
              <a:gd name="connsiteX3" fmla="*/ 475488 w 484653"/>
              <a:gd name="connsiteY3" fmla="*/ 155448 h 192024"/>
              <a:gd name="connsiteX4" fmla="*/ 484632 w 484653"/>
              <a:gd name="connsiteY4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53" h="192024">
                <a:moveTo>
                  <a:pt x="0" y="0"/>
                </a:moveTo>
                <a:cubicBezTo>
                  <a:pt x="33528" y="39624"/>
                  <a:pt x="58228" y="88870"/>
                  <a:pt x="100584" y="118872"/>
                </a:cubicBezTo>
                <a:cubicBezTo>
                  <a:pt x="191004" y="182920"/>
                  <a:pt x="317624" y="146099"/>
                  <a:pt x="411480" y="137160"/>
                </a:cubicBezTo>
                <a:cubicBezTo>
                  <a:pt x="432816" y="143256"/>
                  <a:pt x="457736" y="142134"/>
                  <a:pt x="475488" y="155448"/>
                </a:cubicBezTo>
                <a:cubicBezTo>
                  <a:pt x="485542" y="162988"/>
                  <a:pt x="484632" y="192024"/>
                  <a:pt x="484632" y="192024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F678413B-3170-7FCF-6F59-A3A5D661153C}"/>
              </a:ext>
            </a:extLst>
          </p:cNvPr>
          <p:cNvSpPr txBox="1"/>
          <p:nvPr/>
        </p:nvSpPr>
        <p:spPr>
          <a:xfrm>
            <a:off x="7039694" y="5545460"/>
            <a:ext cx="1047568" cy="3333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200" dirty="0">
                <a:solidFill>
                  <a:schemeClr val="tx1"/>
                </a:solidFill>
              </a:rPr>
              <a:t>River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9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FC6A7385-02D5-45C5-BC81-F9BF7D36211D}" vid="{B7F9A338-07DC-4150-84C9-0DA5C0584E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B079C57F67741AFBBED490AEC2B6A" ma:contentTypeVersion="14" ma:contentTypeDescription="Create a new document." ma:contentTypeScope="" ma:versionID="a560f2885b7486ee9f808dd3ee03b7bb">
  <xsd:schema xmlns:xsd="http://www.w3.org/2001/XMLSchema" xmlns:xs="http://www.w3.org/2001/XMLSchema" xmlns:p="http://schemas.microsoft.com/office/2006/metadata/properties" xmlns:ns2="b6f89c3f-b2a5-4746-8c53-b6e8dab6cd89" xmlns:ns3="db4016cf-de10-403d-9195-e67533fc549a" targetNamespace="http://schemas.microsoft.com/office/2006/metadata/properties" ma:root="true" ma:fieldsID="83f7e10e24ac1a11b3a3b0f56205bec0" ns2:_="" ns3:_="">
    <xsd:import namespace="b6f89c3f-b2a5-4746-8c53-b6e8dab6cd89"/>
    <xsd:import namespace="db4016cf-de10-403d-9195-e67533fc54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89c3f-b2a5-4746-8c53-b6e8dab6c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016cf-de10-403d-9195-e67533fc549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8c55d218-68cd-4d25-8376-aff1a05aa79c}" ma:internalName="TaxCatchAll" ma:showField="CatchAllData" ma:web="db4016cf-de10-403d-9195-e67533fc54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4016cf-de10-403d-9195-e67533fc549a" xsi:nil="true"/>
    <lcf76f155ced4ddcb4097134ff3c332f xmlns="b6f89c3f-b2a5-4746-8c53-b6e8dab6cd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82A8CE-432E-4C33-990B-41C6D09C5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f89c3f-b2a5-4746-8c53-b6e8dab6cd89"/>
    <ds:schemaRef ds:uri="db4016cf-de10-403d-9195-e67533fc54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A35F3D-6ED9-459E-ADA4-15A1CE03F9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9C62D-46AF-43FC-8CB5-7AAFF940108A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db4016cf-de10-403d-9195-e67533fc549a"/>
    <ds:schemaRef ds:uri="http://schemas.microsoft.com/office/2006/metadata/properties"/>
    <ds:schemaRef ds:uri="b6f89c3f-b2a5-4746-8c53-b6e8dab6cd8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728</TotalTime>
  <Words>717</Words>
  <Application>Microsoft Office PowerPoint</Application>
  <PresentationFormat>Widescreen</PresentationFormat>
  <Paragraphs>169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Imperial Sans Text</vt:lpstr>
      <vt:lpstr>Imperial Sans Text Medium</vt:lpstr>
      <vt:lpstr>Imperial Sans Text Semibold</vt:lpstr>
      <vt:lpstr>Inter Medium</vt:lpstr>
      <vt:lpstr>LilyUPC</vt:lpstr>
      <vt:lpstr>ICL PPT Theme</vt:lpstr>
      <vt:lpstr>Integrated Water Planning Portal: Feasibility study for a development-oriented digital twin to facilitate integrated water management  Eduardo Rico Carranza1, Ziyan Zhang1,  Ana Mijic1  </vt:lpstr>
      <vt:lpstr>Motivation</vt:lpstr>
      <vt:lpstr>Motivation</vt:lpstr>
      <vt:lpstr>Proposal</vt:lpstr>
      <vt:lpstr>Study framework</vt:lpstr>
      <vt:lpstr>Study framework: Integrated model</vt:lpstr>
      <vt:lpstr>Study framework: Digital Twin</vt:lpstr>
      <vt:lpstr>Research Questions</vt:lpstr>
      <vt:lpstr>Prototype development / testing for London borough of Brent</vt:lpstr>
      <vt:lpstr>Existing planning support system development framework</vt:lpstr>
      <vt:lpstr>PowerPoint Presentation</vt:lpstr>
      <vt:lpstr>Semi structured interviews</vt:lpstr>
      <vt:lpstr>Semi structured interviews</vt:lpstr>
      <vt:lpstr>Key learning points for prototyping</vt:lpstr>
      <vt:lpstr>Data and modelling architecture</vt:lpstr>
      <vt:lpstr>Asymmetrical data sharing</vt:lpstr>
      <vt:lpstr>IWPP at work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Zhang, Ziyan</dc:creator>
  <cp:lastModifiedBy>Eduardo Rico</cp:lastModifiedBy>
  <cp:revision>3</cp:revision>
  <dcterms:created xsi:type="dcterms:W3CDTF">2024-03-20T10:07:15Z</dcterms:created>
  <dcterms:modified xsi:type="dcterms:W3CDTF">2024-04-16T21:47:58Z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0x0101003C7B079C57F67741AFBBED490AEC2B6A</vt:lpwstr>
  </property>
  <property fmtid="{D5CDD505-2E9C-101B-9397-08002B2CF9AE}" pid="3" name="MediaServiceImageTags">
    <vt:lpwstr/>
  </property>
</Properties>
</file>