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0" r:id="rId5"/>
    <p:sldId id="287" r:id="rId6"/>
    <p:sldId id="259" r:id="rId7"/>
    <p:sldId id="271" r:id="rId8"/>
    <p:sldId id="261" r:id="rId9"/>
    <p:sldId id="262" r:id="rId10"/>
    <p:sldId id="264" r:id="rId11"/>
    <p:sldId id="266" r:id="rId12"/>
    <p:sldId id="289" r:id="rId13"/>
    <p:sldId id="268" r:id="rId14"/>
    <p:sldId id="272" r:id="rId15"/>
    <p:sldId id="273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89700-DD2B-1E49-B1AE-BE06C4356EBF}" v="88" dt="2024-04-18T02:07:44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/>
    <p:restoredTop sz="94753"/>
  </p:normalViewPr>
  <p:slideViewPr>
    <p:cSldViewPr snapToGrid="0">
      <p:cViewPr varScale="1">
        <p:scale>
          <a:sx n="106" d="100"/>
          <a:sy n="106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rav Bhattarai" userId="c585f2d8-33f4-4257-ba95-e25b6da3369e" providerId="ADAL" clId="{18089700-DD2B-1E49-B1AE-BE06C4356EBF}"/>
    <pc:docChg chg="undo custSel addSld delSld modSld">
      <pc:chgData name="Saurav Bhattarai" userId="c585f2d8-33f4-4257-ba95-e25b6da3369e" providerId="ADAL" clId="{18089700-DD2B-1E49-B1AE-BE06C4356EBF}" dt="2024-04-18T02:07:44.346" v="284"/>
      <pc:docMkLst>
        <pc:docMk/>
      </pc:docMkLst>
      <pc:sldChg chg="addSp delSp modSp mod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275813218" sldId="256"/>
        </pc:sldMkLst>
        <pc:spChg chg="mod">
          <ac:chgData name="Saurav Bhattarai" userId="c585f2d8-33f4-4257-ba95-e25b6da3369e" providerId="ADAL" clId="{18089700-DD2B-1E49-B1AE-BE06C4356EBF}" dt="2024-04-18T00:07:16.631" v="209" actId="1076"/>
          <ac:spMkLst>
            <pc:docMk/>
            <pc:sldMk cId="3275813218" sldId="256"/>
            <ac:spMk id="3" creationId="{10021215-CCA7-A9CA-CFA6-9CACD05BA5ED}"/>
          </ac:spMkLst>
        </pc:spChg>
        <pc:spChg chg="add del mod">
          <ac:chgData name="Saurav Bhattarai" userId="c585f2d8-33f4-4257-ba95-e25b6da3369e" providerId="ADAL" clId="{18089700-DD2B-1E49-B1AE-BE06C4356EBF}" dt="2024-04-18T00:05:38.071" v="146" actId="478"/>
          <ac:spMkLst>
            <pc:docMk/>
            <pc:sldMk cId="3275813218" sldId="256"/>
            <ac:spMk id="23" creationId="{08F2F441-0021-4A1F-275F-5A7A5A286F38}"/>
          </ac:spMkLst>
        </pc:spChg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275813218" sldId="256"/>
            <ac:picMk id="6" creationId="{0D5DCA94-4D2B-E5CA-384B-3491D4B9063D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275813218" sldId="256"/>
            <ac:picMk id="20" creationId="{489F7110-805A-C580-80DC-E40BBFFDBADA}"/>
          </ac:picMkLst>
        </pc:picChg>
        <pc:picChg chg="add del mod">
          <ac:chgData name="Saurav Bhattarai" userId="c585f2d8-33f4-4257-ba95-e25b6da3369e" providerId="ADAL" clId="{18089700-DD2B-1E49-B1AE-BE06C4356EBF}" dt="2024-04-18T00:05:38.071" v="146" actId="478"/>
          <ac:picMkLst>
            <pc:docMk/>
            <pc:sldMk cId="3275813218" sldId="256"/>
            <ac:picMk id="22" creationId="{8C6B61F3-C12C-9ECA-E427-A27A22EF7827}"/>
          </ac:picMkLst>
        </pc:picChg>
        <pc:picChg chg="add mod">
          <ac:chgData name="Saurav Bhattarai" userId="c585f2d8-33f4-4257-ba95-e25b6da3369e" providerId="ADAL" clId="{18089700-DD2B-1E49-B1AE-BE06C4356EBF}" dt="2024-04-18T00:07:44.284" v="220" actId="1076"/>
          <ac:picMkLst>
            <pc:docMk/>
            <pc:sldMk cId="3275813218" sldId="256"/>
            <ac:picMk id="25" creationId="{D600191E-A7D4-2962-5BC8-2A5190C8B2F0}"/>
          </ac:picMkLst>
        </pc:picChg>
        <pc:picChg chg="add mod">
          <ac:chgData name="Saurav Bhattarai" userId="c585f2d8-33f4-4257-ba95-e25b6da3369e" providerId="ADAL" clId="{18089700-DD2B-1E49-B1AE-BE06C4356EBF}" dt="2024-04-18T00:07:30.884" v="213" actId="1076"/>
          <ac:picMkLst>
            <pc:docMk/>
            <pc:sldMk cId="3275813218" sldId="256"/>
            <ac:picMk id="27" creationId="{89E61118-D4A3-6F9B-7C99-A223E36D3B39}"/>
          </ac:picMkLst>
        </pc:picChg>
        <pc:picChg chg="add mod">
          <ac:chgData name="Saurav Bhattarai" userId="c585f2d8-33f4-4257-ba95-e25b6da3369e" providerId="ADAL" clId="{18089700-DD2B-1E49-B1AE-BE06C4356EBF}" dt="2024-04-18T00:07:41.811" v="219" actId="1076"/>
          <ac:picMkLst>
            <pc:docMk/>
            <pc:sldMk cId="3275813218" sldId="256"/>
            <ac:picMk id="29" creationId="{A6A2E60A-11E3-E182-675A-7C97A46BE34F}"/>
          </ac:picMkLst>
        </pc:picChg>
        <pc:picChg chg="add mod">
          <ac:chgData name="Saurav Bhattarai" userId="c585f2d8-33f4-4257-ba95-e25b6da3369e" providerId="ADAL" clId="{18089700-DD2B-1E49-B1AE-BE06C4356EBF}" dt="2024-04-18T00:07:40.626" v="218" actId="1076"/>
          <ac:picMkLst>
            <pc:docMk/>
            <pc:sldMk cId="3275813218" sldId="256"/>
            <ac:picMk id="31" creationId="{7CDEE2D7-CB0D-504E-B923-11A72E3DEFE0}"/>
          </ac:picMkLst>
        </pc:picChg>
        <pc:picChg chg="add del mod">
          <ac:chgData name="Saurav Bhattarai" userId="c585f2d8-33f4-4257-ba95-e25b6da3369e" providerId="ADAL" clId="{18089700-DD2B-1E49-B1AE-BE06C4356EBF}" dt="2024-04-18T00:32:31.303" v="250"/>
          <ac:picMkLst>
            <pc:docMk/>
            <pc:sldMk cId="3275813218" sldId="256"/>
            <ac:picMk id="32" creationId="{EF0EACDB-0C5D-5DB6-92B8-AFF2ED3D164D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2203866828" sldId="257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2203866828" sldId="257"/>
            <ac:picMk id="7" creationId="{C257ACE4-A86A-0F0E-D774-C985E690C786}"/>
          </ac:picMkLst>
        </pc:picChg>
        <pc:picChg chg="add del mod">
          <ac:chgData name="Saurav Bhattarai" userId="c585f2d8-33f4-4257-ba95-e25b6da3369e" providerId="ADAL" clId="{18089700-DD2B-1E49-B1AE-BE06C4356EBF}" dt="2024-04-18T00:31:46.273" v="229"/>
          <ac:picMkLst>
            <pc:docMk/>
            <pc:sldMk cId="2203866828" sldId="257"/>
            <ac:picMk id="25" creationId="{CE149356-EFB4-DA78-AC5B-886AD03397A2}"/>
          </ac:picMkLst>
        </pc:picChg>
        <pc:picChg chg="add mod">
          <ac:chgData name="Saurav Bhattarai" userId="c585f2d8-33f4-4257-ba95-e25b6da3369e" providerId="ADAL" clId="{18089700-DD2B-1E49-B1AE-BE06C4356EBF}" dt="2024-04-18T00:33:17.512" v="252"/>
          <ac:picMkLst>
            <pc:docMk/>
            <pc:sldMk cId="2203866828" sldId="257"/>
            <ac:picMk id="38" creationId="{CF05D8A6-1B1F-000B-471D-2AE21B85F095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2203866828" sldId="257"/>
            <ac:picMk id="39" creationId="{DC9FE9C5-771D-D7ED-5E7B-932E50DA6EDD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2923042729" sldId="258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2923042729" sldId="258"/>
            <ac:picMk id="6" creationId="{6A2EA4BF-CB57-27DE-688E-15AE9C27E6F4}"/>
          </ac:picMkLst>
        </pc:picChg>
        <pc:picChg chg="add del mod">
          <ac:chgData name="Saurav Bhattarai" userId="c585f2d8-33f4-4257-ba95-e25b6da3369e" providerId="ADAL" clId="{18089700-DD2B-1E49-B1AE-BE06C4356EBF}" dt="2024-04-18T00:31:48.274" v="230"/>
          <ac:picMkLst>
            <pc:docMk/>
            <pc:sldMk cId="2923042729" sldId="258"/>
            <ac:picMk id="21" creationId="{B9AAFF46-E8BA-4C04-A4BB-C4BB961BD4C8}"/>
          </ac:picMkLst>
        </pc:picChg>
        <pc:picChg chg="add del mod">
          <ac:chgData name="Saurav Bhattarai" userId="c585f2d8-33f4-4257-ba95-e25b6da3369e" providerId="ADAL" clId="{18089700-DD2B-1E49-B1AE-BE06C4356EBF}" dt="2024-04-18T00:35:47.547" v="255"/>
          <ac:picMkLst>
            <pc:docMk/>
            <pc:sldMk cId="2923042729" sldId="258"/>
            <ac:picMk id="40" creationId="{9E16AF82-AA9A-F0A3-69E2-646112F223A0}"/>
          </ac:picMkLst>
        </pc:picChg>
        <pc:picChg chg="add del mod">
          <ac:chgData name="Saurav Bhattarai" userId="c585f2d8-33f4-4257-ba95-e25b6da3369e" providerId="ADAL" clId="{18089700-DD2B-1E49-B1AE-BE06C4356EBF}" dt="2024-04-18T00:36:39.202" v="257"/>
          <ac:picMkLst>
            <pc:docMk/>
            <pc:sldMk cId="2923042729" sldId="258"/>
            <ac:picMk id="44" creationId="{0C1B15E1-9D15-C17B-1C20-EE7A37A44055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2923042729" sldId="258"/>
            <ac:picMk id="48" creationId="{0A53DD6A-0607-D947-9BD6-88F43F65CB2E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122531666" sldId="259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122531666" sldId="259"/>
            <ac:picMk id="6" creationId="{47DA5C2E-70D4-ECB4-A164-BB4692DF7990}"/>
          </ac:picMkLst>
        </pc:picChg>
        <pc:picChg chg="add del mod">
          <ac:chgData name="Saurav Bhattarai" userId="c585f2d8-33f4-4257-ba95-e25b6da3369e" providerId="ADAL" clId="{18089700-DD2B-1E49-B1AE-BE06C4356EBF}" dt="2024-04-18T00:31:53.566" v="233"/>
          <ac:picMkLst>
            <pc:docMk/>
            <pc:sldMk cId="122531666" sldId="259"/>
            <ac:picMk id="16" creationId="{392CA0C1-67A5-AC59-4480-A01E8583DEF2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122531666" sldId="259"/>
            <ac:picMk id="31" creationId="{5782912D-F79D-6776-13EF-67DB1650C208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677143774" sldId="261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677143774" sldId="261"/>
            <ac:picMk id="5" creationId="{577CD6F8-9693-4F3B-63F9-FDEC2B83E7F5}"/>
          </ac:picMkLst>
        </pc:picChg>
        <pc:picChg chg="add del mod">
          <ac:chgData name="Saurav Bhattarai" userId="c585f2d8-33f4-4257-ba95-e25b6da3369e" providerId="ADAL" clId="{18089700-DD2B-1E49-B1AE-BE06C4356EBF}" dt="2024-04-18T00:31:28.067" v="228"/>
          <ac:picMkLst>
            <pc:docMk/>
            <pc:sldMk cId="3677143774" sldId="261"/>
            <ac:picMk id="11" creationId="{6FF130E8-EB8D-7A5D-57C7-E53FB18D61E9}"/>
          </ac:picMkLst>
        </pc:picChg>
        <pc:picChg chg="add del mod">
          <ac:chgData name="Saurav Bhattarai" userId="c585f2d8-33f4-4257-ba95-e25b6da3369e" providerId="ADAL" clId="{18089700-DD2B-1E49-B1AE-BE06C4356EBF}" dt="2024-04-18T01:06:50.563" v="267"/>
          <ac:picMkLst>
            <pc:docMk/>
            <pc:sldMk cId="3677143774" sldId="261"/>
            <ac:picMk id="26" creationId="{4B9AC8DD-6CB9-037E-FAA9-05C599EB3D26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677143774" sldId="261"/>
            <ac:picMk id="42" creationId="{D484356F-4809-C993-F24B-1BD0131D7CDE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66219690" sldId="262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66219690" sldId="262"/>
            <ac:picMk id="7" creationId="{7433D78B-A0DD-580A-9B8E-EDE29B968CE4}"/>
          </ac:picMkLst>
        </pc:picChg>
        <pc:picChg chg="add del mod">
          <ac:chgData name="Saurav Bhattarai" userId="c585f2d8-33f4-4257-ba95-e25b6da3369e" providerId="ADAL" clId="{18089700-DD2B-1E49-B1AE-BE06C4356EBF}" dt="2024-04-18T00:31:58.598" v="235"/>
          <ac:picMkLst>
            <pc:docMk/>
            <pc:sldMk cId="366219690" sldId="262"/>
            <ac:picMk id="14" creationId="{9A13567D-E9F8-EBF0-D83E-DCE298043507}"/>
          </ac:picMkLst>
        </pc:picChg>
        <pc:picChg chg="add del mod">
          <ac:chgData name="Saurav Bhattarai" userId="c585f2d8-33f4-4257-ba95-e25b6da3369e" providerId="ADAL" clId="{18089700-DD2B-1E49-B1AE-BE06C4356EBF}" dt="2024-04-18T01:06:55.740" v="268"/>
          <ac:picMkLst>
            <pc:docMk/>
            <pc:sldMk cId="366219690" sldId="262"/>
            <ac:picMk id="25" creationId="{C8601DEA-DA95-58DF-0D1A-1284627ECA81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66219690" sldId="262"/>
            <ac:picMk id="45" creationId="{E6BD568D-795E-8866-0686-E71DD5DB7294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666896614" sldId="264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666896614" sldId="264"/>
            <ac:picMk id="5" creationId="{C2837B02-DE90-AC69-AE17-0AD530E814FC}"/>
          </ac:picMkLst>
        </pc:picChg>
        <pc:picChg chg="add del mod">
          <ac:chgData name="Saurav Bhattarai" userId="c585f2d8-33f4-4257-ba95-e25b6da3369e" providerId="ADAL" clId="{18089700-DD2B-1E49-B1AE-BE06C4356EBF}" dt="2024-04-18T00:32:00.717" v="236"/>
          <ac:picMkLst>
            <pc:docMk/>
            <pc:sldMk cId="3666896614" sldId="264"/>
            <ac:picMk id="11" creationId="{2213EFFD-AAD9-5A10-EAC2-C836B6E69193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666896614" sldId="264"/>
            <ac:picMk id="37" creationId="{08CD9A14-FCD5-66FB-0D8D-DD192B11D884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872894731" sldId="266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872894731" sldId="266"/>
            <ac:picMk id="5" creationId="{47DD3DB4-FC2F-15A1-E5E6-8F3C68D6A2E8}"/>
          </ac:picMkLst>
        </pc:picChg>
        <pc:picChg chg="add del mod">
          <ac:chgData name="Saurav Bhattarai" userId="c585f2d8-33f4-4257-ba95-e25b6da3369e" providerId="ADAL" clId="{18089700-DD2B-1E49-B1AE-BE06C4356EBF}" dt="2024-04-18T00:32:01.982" v="237"/>
          <ac:picMkLst>
            <pc:docMk/>
            <pc:sldMk cId="3872894731" sldId="266"/>
            <ac:picMk id="11" creationId="{9EE9C92B-2EFD-A0C9-45C7-387621A27FE3}"/>
          </ac:picMkLst>
        </pc:picChg>
        <pc:picChg chg="add del mod">
          <ac:chgData name="Saurav Bhattarai" userId="c585f2d8-33f4-4257-ba95-e25b6da3369e" providerId="ADAL" clId="{18089700-DD2B-1E49-B1AE-BE06C4356EBF}" dt="2024-04-18T01:07:09.119" v="270"/>
          <ac:picMkLst>
            <pc:docMk/>
            <pc:sldMk cId="3872894731" sldId="266"/>
            <ac:picMk id="21" creationId="{2791BB27-4332-FC3F-24E7-2616E709D036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872894731" sldId="266"/>
            <ac:picMk id="41" creationId="{AB31D225-C3B8-025C-3328-4F0D6A88FEC5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627531752" sldId="268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627531752" sldId="268"/>
            <ac:picMk id="9" creationId="{3F9713E2-6CF1-A4E2-5243-7440A3178CFB}"/>
          </ac:picMkLst>
        </pc:picChg>
        <pc:picChg chg="add del mod">
          <ac:chgData name="Saurav Bhattarai" userId="c585f2d8-33f4-4257-ba95-e25b6da3369e" providerId="ADAL" clId="{18089700-DD2B-1E49-B1AE-BE06C4356EBF}" dt="2024-04-18T00:32:04.541" v="239"/>
          <ac:picMkLst>
            <pc:docMk/>
            <pc:sldMk cId="627531752" sldId="268"/>
            <ac:picMk id="16" creationId="{8F20F4E1-4F65-D2B6-0D3A-E119EDD1E4DF}"/>
          </ac:picMkLst>
        </pc:picChg>
        <pc:picChg chg="add del mod">
          <ac:chgData name="Saurav Bhattarai" userId="c585f2d8-33f4-4257-ba95-e25b6da3369e" providerId="ADAL" clId="{18089700-DD2B-1E49-B1AE-BE06C4356EBF}" dt="2024-04-18T00:42:26.835" v="263"/>
          <ac:picMkLst>
            <pc:docMk/>
            <pc:sldMk cId="627531752" sldId="268"/>
            <ac:picMk id="28" creationId="{B88E20BF-0A12-C7B3-53C8-FBF0F68D0E08}"/>
          </ac:picMkLst>
        </pc:picChg>
        <pc:picChg chg="add del mod">
          <ac:chgData name="Saurav Bhattarai" userId="c585f2d8-33f4-4257-ba95-e25b6da3369e" providerId="ADAL" clId="{18089700-DD2B-1E49-B1AE-BE06C4356EBF}" dt="2024-04-18T01:09:50.475" v="272"/>
          <ac:picMkLst>
            <pc:docMk/>
            <pc:sldMk cId="627531752" sldId="268"/>
            <ac:picMk id="43" creationId="{FC717A03-2A46-4F5C-B411-01D44F94ED34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627531752" sldId="268"/>
            <ac:picMk id="61" creationId="{0D9C7C3D-A6DB-0C91-C951-7676EC03C104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076352730" sldId="270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076352730" sldId="270"/>
            <ac:picMk id="6" creationId="{B6B8070D-476C-7167-8D2E-8CB9F5045845}"/>
          </ac:picMkLst>
        </pc:picChg>
        <pc:picChg chg="add del mod">
          <ac:chgData name="Saurav Bhattarai" userId="c585f2d8-33f4-4257-ba95-e25b6da3369e" providerId="ADAL" clId="{18089700-DD2B-1E49-B1AE-BE06C4356EBF}" dt="2024-04-18T00:31:49.533" v="231"/>
          <ac:picMkLst>
            <pc:docMk/>
            <pc:sldMk cId="3076352730" sldId="270"/>
            <ac:picMk id="18" creationId="{32444564-449F-CD9B-6FA7-946DD4DA3DFB}"/>
          </ac:picMkLst>
        </pc:picChg>
        <pc:picChg chg="add del mod">
          <ac:chgData name="Saurav Bhattarai" userId="c585f2d8-33f4-4257-ba95-e25b6da3369e" providerId="ADAL" clId="{18089700-DD2B-1E49-B1AE-BE06C4356EBF}" dt="2024-04-18T00:37:25.071" v="259"/>
          <ac:picMkLst>
            <pc:docMk/>
            <pc:sldMk cId="3076352730" sldId="270"/>
            <ac:picMk id="34" creationId="{19AB358F-FB61-8423-53F4-51603BFB02D3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076352730" sldId="270"/>
            <ac:picMk id="38" creationId="{D8872A30-36B5-3F96-F64C-F24CDAEB325D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2650612162" sldId="271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2650612162" sldId="271"/>
            <ac:picMk id="7" creationId="{10E3BB51-6181-4413-7070-16776493F8CF}"/>
          </ac:picMkLst>
        </pc:picChg>
        <pc:picChg chg="add del mod">
          <ac:chgData name="Saurav Bhattarai" userId="c585f2d8-33f4-4257-ba95-e25b6da3369e" providerId="ADAL" clId="{18089700-DD2B-1E49-B1AE-BE06C4356EBF}" dt="2024-04-18T00:31:55.619" v="234"/>
          <ac:picMkLst>
            <pc:docMk/>
            <pc:sldMk cId="2650612162" sldId="271"/>
            <ac:picMk id="16" creationId="{DF5C087D-D5A8-75EF-D83B-D044D1987A5F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2650612162" sldId="271"/>
            <ac:picMk id="30" creationId="{3D4B8D22-36AA-9883-7908-3624F9C17D7F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2154905796" sldId="272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2154905796" sldId="272"/>
            <ac:picMk id="6" creationId="{ED9C5D39-2D16-7B08-F35C-0C44046421C9}"/>
          </ac:picMkLst>
        </pc:picChg>
        <pc:picChg chg="add del mod">
          <ac:chgData name="Saurav Bhattarai" userId="c585f2d8-33f4-4257-ba95-e25b6da3369e" providerId="ADAL" clId="{18089700-DD2B-1E49-B1AE-BE06C4356EBF}" dt="2024-04-18T00:32:05.655" v="240"/>
          <ac:picMkLst>
            <pc:docMk/>
            <pc:sldMk cId="2154905796" sldId="272"/>
            <ac:picMk id="17" creationId="{97F8008F-9944-2E14-F480-41FBA1D2386D}"/>
          </ac:picMkLst>
        </pc:picChg>
        <pc:picChg chg="add del mod">
          <ac:chgData name="Saurav Bhattarai" userId="c585f2d8-33f4-4257-ba95-e25b6da3369e" providerId="ADAL" clId="{18089700-DD2B-1E49-B1AE-BE06C4356EBF}" dt="2024-04-18T00:43:41.658" v="265"/>
          <ac:picMkLst>
            <pc:docMk/>
            <pc:sldMk cId="2154905796" sldId="272"/>
            <ac:picMk id="31" creationId="{617C13DA-71A0-55AE-002D-0FD1A000B799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2154905796" sldId="272"/>
            <ac:picMk id="38" creationId="{4C01C885-112B-492F-86A5-BB6FC05C9714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811539913" sldId="273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811539913" sldId="273"/>
            <ac:picMk id="6" creationId="{6750AA95-A3DE-2082-40E6-54F29C78976B}"/>
          </ac:picMkLst>
        </pc:picChg>
        <pc:picChg chg="add del mod">
          <ac:chgData name="Saurav Bhattarai" userId="c585f2d8-33f4-4257-ba95-e25b6da3369e" providerId="ADAL" clId="{18089700-DD2B-1E49-B1AE-BE06C4356EBF}" dt="2024-04-18T00:32:06.692" v="241"/>
          <ac:picMkLst>
            <pc:docMk/>
            <pc:sldMk cId="811539913" sldId="273"/>
            <ac:picMk id="12" creationId="{43A99689-90E2-C606-FA02-8CFBED42E48E}"/>
          </ac:picMkLst>
        </pc:picChg>
        <pc:picChg chg="add del mod">
          <ac:chgData name="Saurav Bhattarai" userId="c585f2d8-33f4-4257-ba95-e25b6da3369e" providerId="ADAL" clId="{18089700-DD2B-1E49-B1AE-BE06C4356EBF}" dt="2024-04-18T01:19:01.280" v="274"/>
          <ac:picMkLst>
            <pc:docMk/>
            <pc:sldMk cId="811539913" sldId="273"/>
            <ac:picMk id="27" creationId="{90FEA533-E93B-18B3-FA3D-696C1004D5F2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811539913" sldId="273"/>
            <ac:picMk id="46" creationId="{3411DEA0-50A3-E900-9170-C6C93FB27643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1084396680" sldId="279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1084396680" sldId="279"/>
            <ac:picMk id="4" creationId="{9A90826A-67BC-CF92-1F9A-53BA66BAAB79}"/>
          </ac:picMkLst>
        </pc:picChg>
        <pc:picChg chg="add del mod">
          <ac:chgData name="Saurav Bhattarai" userId="c585f2d8-33f4-4257-ba95-e25b6da3369e" providerId="ADAL" clId="{18089700-DD2B-1E49-B1AE-BE06C4356EBF}" dt="2024-04-18T00:32:07.716" v="242"/>
          <ac:picMkLst>
            <pc:docMk/>
            <pc:sldMk cId="1084396680" sldId="279"/>
            <ac:picMk id="13" creationId="{96701E5A-8FD6-B1F6-F9CE-B9A0927F1FA8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1084396680" sldId="279"/>
            <ac:picMk id="23" creationId="{3E49CD5C-343C-A951-C5DC-C9DF92437DFB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560235276" sldId="280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560235276" sldId="280"/>
            <ac:picMk id="4" creationId="{8B79F3D8-295E-CCDA-DA1A-2C8FF6D7E000}"/>
          </ac:picMkLst>
        </pc:picChg>
        <pc:picChg chg="add del mod">
          <ac:chgData name="Saurav Bhattarai" userId="c585f2d8-33f4-4257-ba95-e25b6da3369e" providerId="ADAL" clId="{18089700-DD2B-1E49-B1AE-BE06C4356EBF}" dt="2024-04-18T00:32:08.935" v="243"/>
          <ac:picMkLst>
            <pc:docMk/>
            <pc:sldMk cId="560235276" sldId="280"/>
            <ac:picMk id="13" creationId="{502A7380-C2A5-9D2F-1C79-A67FF113494A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560235276" sldId="280"/>
            <ac:picMk id="23" creationId="{3A872900-8B6C-2487-5257-C00322E72476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4120167331" sldId="281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4120167331" sldId="281"/>
            <ac:picMk id="7" creationId="{CFD44217-F665-8D80-65F0-50CCC75F1D69}"/>
          </ac:picMkLst>
        </pc:picChg>
        <pc:picChg chg="add del mod">
          <ac:chgData name="Saurav Bhattarai" userId="c585f2d8-33f4-4257-ba95-e25b6da3369e" providerId="ADAL" clId="{18089700-DD2B-1E49-B1AE-BE06C4356EBF}" dt="2024-04-18T00:32:10.417" v="244"/>
          <ac:picMkLst>
            <pc:docMk/>
            <pc:sldMk cId="4120167331" sldId="281"/>
            <ac:picMk id="13" creationId="{D632C099-0CFD-9706-5880-F828730310AA}"/>
          </ac:picMkLst>
        </pc:picChg>
        <pc:picChg chg="add del mod">
          <ac:chgData name="Saurav Bhattarai" userId="c585f2d8-33f4-4257-ba95-e25b6da3369e" providerId="ADAL" clId="{18089700-DD2B-1E49-B1AE-BE06C4356EBF}" dt="2024-04-18T01:20:40.413" v="276"/>
          <ac:picMkLst>
            <pc:docMk/>
            <pc:sldMk cId="4120167331" sldId="281"/>
            <ac:picMk id="23" creationId="{16E8AC59-355B-CAE2-FEFA-19D8D4C3F20D}"/>
          </ac:picMkLst>
        </pc:picChg>
        <pc:picChg chg="add del mod">
          <ac:chgData name="Saurav Bhattarai" userId="c585f2d8-33f4-4257-ba95-e25b6da3369e" providerId="ADAL" clId="{18089700-DD2B-1E49-B1AE-BE06C4356EBF}" dt="2024-04-18T01:21:11.445" v="278"/>
          <ac:picMkLst>
            <pc:docMk/>
            <pc:sldMk cId="4120167331" sldId="281"/>
            <ac:picMk id="34" creationId="{386380DC-F984-CA87-05B8-EB0DA1A6F32C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4120167331" sldId="281"/>
            <ac:picMk id="38" creationId="{8375223E-ABAA-801D-0B7A-CDC712E30101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195730487" sldId="282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195730487" sldId="282"/>
            <ac:picMk id="4" creationId="{D43951F7-5328-3999-B7F6-D95B7E8FA707}"/>
          </ac:picMkLst>
        </pc:picChg>
        <pc:picChg chg="add del mod">
          <ac:chgData name="Saurav Bhattarai" userId="c585f2d8-33f4-4257-ba95-e25b6da3369e" providerId="ADAL" clId="{18089700-DD2B-1E49-B1AE-BE06C4356EBF}" dt="2024-04-18T00:32:12.033" v="245"/>
          <ac:picMkLst>
            <pc:docMk/>
            <pc:sldMk cId="3195730487" sldId="282"/>
            <ac:picMk id="13" creationId="{5D6CDCF3-091C-B660-E6A7-9FB0D5F2B824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195730487" sldId="282"/>
            <ac:picMk id="23" creationId="{2882272E-A3EF-C74E-7CA0-8E08253B2EAE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2828484641" sldId="283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2828484641" sldId="283"/>
            <ac:picMk id="4" creationId="{7A6E623B-1A82-55AB-57BC-CCD01D1656A0}"/>
          </ac:picMkLst>
        </pc:picChg>
        <pc:picChg chg="add del mod">
          <ac:chgData name="Saurav Bhattarai" userId="c585f2d8-33f4-4257-ba95-e25b6da3369e" providerId="ADAL" clId="{18089700-DD2B-1E49-B1AE-BE06C4356EBF}" dt="2024-04-18T00:32:12.980" v="246"/>
          <ac:picMkLst>
            <pc:docMk/>
            <pc:sldMk cId="2828484641" sldId="283"/>
            <ac:picMk id="13" creationId="{B3A6B432-2798-F93A-0868-6079937379AE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2828484641" sldId="283"/>
            <ac:picMk id="23" creationId="{538E1DEA-D26B-8C98-F190-E4B8A6DD65BC}"/>
          </ac:picMkLst>
        </pc:picChg>
      </pc:sldChg>
      <pc:sldChg chg="addSp delSp modSp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336483024" sldId="284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336483024" sldId="284"/>
            <ac:picMk id="6" creationId="{AEA3DC2A-75C9-0BD7-5B95-045CC402E2F2}"/>
          </ac:picMkLst>
        </pc:picChg>
        <pc:picChg chg="add del mod">
          <ac:chgData name="Saurav Bhattarai" userId="c585f2d8-33f4-4257-ba95-e25b6da3369e" providerId="ADAL" clId="{18089700-DD2B-1E49-B1AE-BE06C4356EBF}" dt="2024-04-18T00:32:14.042" v="247"/>
          <ac:picMkLst>
            <pc:docMk/>
            <pc:sldMk cId="3336483024" sldId="284"/>
            <ac:picMk id="16" creationId="{A7DF58F6-4967-948B-91BF-2C307231C185}"/>
          </ac:picMkLst>
        </pc:picChg>
        <pc:picChg chg="add del mod">
          <ac:chgData name="Saurav Bhattarai" userId="c585f2d8-33f4-4257-ba95-e25b6da3369e" providerId="ADAL" clId="{18089700-DD2B-1E49-B1AE-BE06C4356EBF}" dt="2024-04-18T01:21:56.199" v="280"/>
          <ac:picMkLst>
            <pc:docMk/>
            <pc:sldMk cId="3336483024" sldId="284"/>
            <ac:picMk id="23" creationId="{3B68DE46-F97F-FD08-DC51-DA686A68D68D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336483024" sldId="284"/>
            <ac:picMk id="33" creationId="{56031819-DCE5-68AA-2A06-0AF651E3E65B}"/>
          </ac:picMkLst>
        </pc:picChg>
      </pc:sldChg>
      <pc:sldChg chg="addSp delSp modSp mod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3432631390" sldId="285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3432631390" sldId="285"/>
            <ac:picMk id="5" creationId="{4C5A799C-A09F-B6DA-3F33-AADABF8C1248}"/>
          </ac:picMkLst>
        </pc:picChg>
        <pc:picChg chg="add mod">
          <ac:chgData name="Saurav Bhattarai" userId="c585f2d8-33f4-4257-ba95-e25b6da3369e" providerId="ADAL" clId="{18089700-DD2B-1E49-B1AE-BE06C4356EBF}" dt="2024-04-18T00:04:59.627" v="142" actId="1076"/>
          <ac:picMkLst>
            <pc:docMk/>
            <pc:sldMk cId="3432631390" sldId="285"/>
            <ac:picMk id="9" creationId="{9B54E90A-0616-5392-E8B4-013D16D89455}"/>
          </ac:picMkLst>
        </pc:picChg>
        <pc:picChg chg="add del mod">
          <ac:chgData name="Saurav Bhattarai" userId="c585f2d8-33f4-4257-ba95-e25b6da3369e" providerId="ADAL" clId="{18089700-DD2B-1E49-B1AE-BE06C4356EBF}" dt="2024-04-18T00:32:15.542" v="248"/>
          <ac:picMkLst>
            <pc:docMk/>
            <pc:sldMk cId="3432631390" sldId="285"/>
            <ac:picMk id="10" creationId="{A6C53422-7205-ABA3-420D-812B739AB336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3432631390" sldId="285"/>
            <ac:picMk id="11" creationId="{804C266B-2A8D-EBCE-D6B5-B6D05EF67F51}"/>
          </ac:picMkLst>
        </pc:picChg>
      </pc:sldChg>
      <pc:sldChg chg="addSp delSp modSp mod modTransition modAnim">
        <pc:chgData name="Saurav Bhattarai" userId="c585f2d8-33f4-4257-ba95-e25b6da3369e" providerId="ADAL" clId="{18089700-DD2B-1E49-B1AE-BE06C4356EBF}" dt="2024-04-18T02:07:44.346" v="284"/>
        <pc:sldMkLst>
          <pc:docMk/>
          <pc:sldMk cId="4243256168" sldId="286"/>
        </pc:sldMkLst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4243256168" sldId="286"/>
            <ac:picMk id="5" creationId="{1A41BB33-566D-50E6-3DDE-E2F47F894D98}"/>
          </ac:picMkLst>
        </pc:picChg>
        <pc:picChg chg="add mod">
          <ac:chgData name="Saurav Bhattarai" userId="c585f2d8-33f4-4257-ba95-e25b6da3369e" providerId="ADAL" clId="{18089700-DD2B-1E49-B1AE-BE06C4356EBF}" dt="2024-04-18T00:07:57.982" v="222" actId="1076"/>
          <ac:picMkLst>
            <pc:docMk/>
            <pc:sldMk cId="4243256168" sldId="286"/>
            <ac:picMk id="14" creationId="{92595ADC-748B-4F41-D974-A3E826BA3EBF}"/>
          </ac:picMkLst>
        </pc:picChg>
        <pc:picChg chg="add mod">
          <ac:chgData name="Saurav Bhattarai" userId="c585f2d8-33f4-4257-ba95-e25b6da3369e" providerId="ADAL" clId="{18089700-DD2B-1E49-B1AE-BE06C4356EBF}" dt="2024-04-18T00:07:50.159" v="221"/>
          <ac:picMkLst>
            <pc:docMk/>
            <pc:sldMk cId="4243256168" sldId="286"/>
            <ac:picMk id="15" creationId="{B900A0AA-2AF1-5829-BB45-F820EFB5A9EE}"/>
          </ac:picMkLst>
        </pc:picChg>
        <pc:picChg chg="add mod">
          <ac:chgData name="Saurav Bhattarai" userId="c585f2d8-33f4-4257-ba95-e25b6da3369e" providerId="ADAL" clId="{18089700-DD2B-1E49-B1AE-BE06C4356EBF}" dt="2024-04-18T00:07:50.159" v="221"/>
          <ac:picMkLst>
            <pc:docMk/>
            <pc:sldMk cId="4243256168" sldId="286"/>
            <ac:picMk id="16" creationId="{11619243-1396-293B-2829-B60A53D54955}"/>
          </ac:picMkLst>
        </pc:picChg>
        <pc:picChg chg="add mod">
          <ac:chgData name="Saurav Bhattarai" userId="c585f2d8-33f4-4257-ba95-e25b6da3369e" providerId="ADAL" clId="{18089700-DD2B-1E49-B1AE-BE06C4356EBF}" dt="2024-04-18T00:07:50.159" v="221"/>
          <ac:picMkLst>
            <pc:docMk/>
            <pc:sldMk cId="4243256168" sldId="286"/>
            <ac:picMk id="17" creationId="{729EAE97-E253-5DBB-3D98-A08C997BCA7B}"/>
          </ac:picMkLst>
        </pc:picChg>
        <pc:picChg chg="add mod">
          <ac:chgData name="Saurav Bhattarai" userId="c585f2d8-33f4-4257-ba95-e25b6da3369e" providerId="ADAL" clId="{18089700-DD2B-1E49-B1AE-BE06C4356EBF}" dt="2024-04-18T00:07:50.159" v="221"/>
          <ac:picMkLst>
            <pc:docMk/>
            <pc:sldMk cId="4243256168" sldId="286"/>
            <ac:picMk id="18" creationId="{4008D0EB-B7B5-A33B-0549-B258A3C7B4C1}"/>
          </ac:picMkLst>
        </pc:picChg>
        <pc:picChg chg="add del mod">
          <ac:chgData name="Saurav Bhattarai" userId="c585f2d8-33f4-4257-ba95-e25b6da3369e" providerId="ADAL" clId="{18089700-DD2B-1E49-B1AE-BE06C4356EBF}" dt="2024-04-18T00:32:16.750" v="249"/>
          <ac:picMkLst>
            <pc:docMk/>
            <pc:sldMk cId="4243256168" sldId="286"/>
            <ac:picMk id="19" creationId="{6D9A6A33-09DF-046F-AC99-7691413FA566}"/>
          </ac:picMkLst>
        </pc:picChg>
        <pc:picChg chg="add del mod">
          <ac:chgData name="Saurav Bhattarai" userId="c585f2d8-33f4-4257-ba95-e25b6da3369e" providerId="ADAL" clId="{18089700-DD2B-1E49-B1AE-BE06C4356EBF}" dt="2024-04-18T01:37:01.752" v="282"/>
          <ac:picMkLst>
            <pc:docMk/>
            <pc:sldMk cId="4243256168" sldId="286"/>
            <ac:picMk id="20" creationId="{6494082C-7676-75DF-24CD-F7E623F53F19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4243256168" sldId="286"/>
            <ac:picMk id="21" creationId="{F7EFA33A-2AC9-F099-68F6-416367FF8BF4}"/>
          </ac:picMkLst>
        </pc:picChg>
      </pc:sldChg>
      <pc:sldChg chg="addSp delSp modSp new mod modTransition setBg modAnim">
        <pc:chgData name="Saurav Bhattarai" userId="c585f2d8-33f4-4257-ba95-e25b6da3369e" providerId="ADAL" clId="{18089700-DD2B-1E49-B1AE-BE06C4356EBF}" dt="2024-04-18T02:07:44.346" v="284"/>
        <pc:sldMkLst>
          <pc:docMk/>
          <pc:sldMk cId="89740437" sldId="287"/>
        </pc:sldMkLst>
        <pc:spChg chg="del">
          <ac:chgData name="Saurav Bhattarai" userId="c585f2d8-33f4-4257-ba95-e25b6da3369e" providerId="ADAL" clId="{18089700-DD2B-1E49-B1AE-BE06C4356EBF}" dt="2024-04-17T23:12:30.798" v="2" actId="478"/>
          <ac:spMkLst>
            <pc:docMk/>
            <pc:sldMk cId="89740437" sldId="287"/>
            <ac:spMk id="2" creationId="{CAD62CF2-05F2-2DCA-5C1E-485E95FC654E}"/>
          </ac:spMkLst>
        </pc:spChg>
        <pc:spChg chg="del">
          <ac:chgData name="Saurav Bhattarai" userId="c585f2d8-33f4-4257-ba95-e25b6da3369e" providerId="ADAL" clId="{18089700-DD2B-1E49-B1AE-BE06C4356EBF}" dt="2024-04-17T23:12:33.568" v="3" actId="478"/>
          <ac:spMkLst>
            <pc:docMk/>
            <pc:sldMk cId="89740437" sldId="287"/>
            <ac:spMk id="3" creationId="{57E1AB81-3CB3-BC81-0617-7DDF16DA3EB2}"/>
          </ac:spMkLst>
        </pc:spChg>
        <pc:spChg chg="add del">
          <ac:chgData name="Saurav Bhattarai" userId="c585f2d8-33f4-4257-ba95-e25b6da3369e" providerId="ADAL" clId="{18089700-DD2B-1E49-B1AE-BE06C4356EBF}" dt="2024-04-17T23:12:41.845" v="7" actId="26606"/>
          <ac:spMkLst>
            <pc:docMk/>
            <pc:sldMk cId="89740437" sldId="287"/>
            <ac:spMk id="1031" creationId="{42A4FC2C-047E-45A5-965D-8E1E3BF09BC6}"/>
          </ac:spMkLst>
        </pc:spChg>
        <pc:spChg chg="add">
          <ac:chgData name="Saurav Bhattarai" userId="c585f2d8-33f4-4257-ba95-e25b6da3369e" providerId="ADAL" clId="{18089700-DD2B-1E49-B1AE-BE06C4356EBF}" dt="2024-04-17T23:13:31.193" v="13" actId="26606"/>
          <ac:spMkLst>
            <pc:docMk/>
            <pc:sldMk cId="89740437" sldId="287"/>
            <ac:spMk id="1035" creationId="{FABB624F-BF77-4AE1-B71D-2D681D4731B8}"/>
          </ac:spMkLst>
        </pc:spChg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89740437" sldId="287"/>
            <ac:picMk id="7" creationId="{9FF6EE35-60D2-1564-EC69-47D1AA177A0D}"/>
          </ac:picMkLst>
        </pc:picChg>
        <pc:picChg chg="add del mod">
          <ac:chgData name="Saurav Bhattarai" userId="c585f2d8-33f4-4257-ba95-e25b6da3369e" providerId="ADAL" clId="{18089700-DD2B-1E49-B1AE-BE06C4356EBF}" dt="2024-04-18T00:28:52.888" v="226"/>
          <ac:picMkLst>
            <pc:docMk/>
            <pc:sldMk cId="89740437" sldId="287"/>
            <ac:picMk id="16" creationId="{E735D8CD-22C3-9C97-827B-57B188DFF90D}"/>
          </ac:picMkLst>
        </pc:picChg>
        <pc:picChg chg="add del mod">
          <ac:chgData name="Saurav Bhattarai" userId="c585f2d8-33f4-4257-ba95-e25b6da3369e" providerId="ADAL" clId="{18089700-DD2B-1E49-B1AE-BE06C4356EBF}" dt="2024-04-18T00:31:51.583" v="232"/>
          <ac:picMkLst>
            <pc:docMk/>
            <pc:sldMk cId="89740437" sldId="287"/>
            <ac:picMk id="19" creationId="{B527634E-8569-F829-48D7-6317AFA63A05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89740437" sldId="287"/>
            <ac:picMk id="32" creationId="{B50F4CB0-EAF5-4541-798A-DA0CCAD61523}"/>
          </ac:picMkLst>
        </pc:picChg>
        <pc:picChg chg="add mod">
          <ac:chgData name="Saurav Bhattarai" userId="c585f2d8-33f4-4257-ba95-e25b6da3369e" providerId="ADAL" clId="{18089700-DD2B-1E49-B1AE-BE06C4356EBF}" dt="2024-04-17T23:13:31.193" v="13" actId="26606"/>
          <ac:picMkLst>
            <pc:docMk/>
            <pc:sldMk cId="89740437" sldId="287"/>
            <ac:picMk id="1026" creationId="{45B09117-40DE-6AC2-9C35-F50C22B8E7B8}"/>
          </ac:picMkLst>
        </pc:picChg>
        <pc:picChg chg="add mod">
          <ac:chgData name="Saurav Bhattarai" userId="c585f2d8-33f4-4257-ba95-e25b6da3369e" providerId="ADAL" clId="{18089700-DD2B-1E49-B1AE-BE06C4356EBF}" dt="2024-04-17T23:13:31.193" v="13" actId="26606"/>
          <ac:picMkLst>
            <pc:docMk/>
            <pc:sldMk cId="89740437" sldId="287"/>
            <ac:picMk id="1028" creationId="{952541C4-0D06-D252-21E6-8D0FB42752A5}"/>
          </ac:picMkLst>
        </pc:picChg>
        <pc:picChg chg="add mod">
          <ac:chgData name="Saurav Bhattarai" userId="c585f2d8-33f4-4257-ba95-e25b6da3369e" providerId="ADAL" clId="{18089700-DD2B-1E49-B1AE-BE06C4356EBF}" dt="2024-04-17T23:13:31.193" v="13" actId="26606"/>
          <ac:picMkLst>
            <pc:docMk/>
            <pc:sldMk cId="89740437" sldId="287"/>
            <ac:picMk id="1030" creationId="{B2CCE7B0-57D5-FA0C-3BBB-D31381C37828}"/>
          </ac:picMkLst>
        </pc:picChg>
      </pc:sldChg>
      <pc:sldChg chg="addSp delSp modSp new del mod">
        <pc:chgData name="Saurav Bhattarai" userId="c585f2d8-33f4-4257-ba95-e25b6da3369e" providerId="ADAL" clId="{18089700-DD2B-1E49-B1AE-BE06C4356EBF}" dt="2024-04-17T23:40:24.787" v="23" actId="2696"/>
        <pc:sldMkLst>
          <pc:docMk/>
          <pc:sldMk cId="851903749" sldId="288"/>
        </pc:sldMkLst>
        <pc:spChg chg="del">
          <ac:chgData name="Saurav Bhattarai" userId="c585f2d8-33f4-4257-ba95-e25b6da3369e" providerId="ADAL" clId="{18089700-DD2B-1E49-B1AE-BE06C4356EBF}" dt="2024-04-17T23:40:05.551" v="15"/>
          <ac:spMkLst>
            <pc:docMk/>
            <pc:sldMk cId="851903749" sldId="288"/>
            <ac:spMk id="3" creationId="{D8BE04EA-68FC-3D67-7D1F-A83A85A0A896}"/>
          </ac:spMkLst>
        </pc:spChg>
        <pc:picChg chg="add mod">
          <ac:chgData name="Saurav Bhattarai" userId="c585f2d8-33f4-4257-ba95-e25b6da3369e" providerId="ADAL" clId="{18089700-DD2B-1E49-B1AE-BE06C4356EBF}" dt="2024-04-17T23:40:16.011" v="20" actId="14100"/>
          <ac:picMkLst>
            <pc:docMk/>
            <pc:sldMk cId="851903749" sldId="288"/>
            <ac:picMk id="5" creationId="{272B4DD5-EDA8-657D-8E85-ED4E6CF8D12F}"/>
          </ac:picMkLst>
        </pc:picChg>
      </pc:sldChg>
      <pc:sldChg chg="addSp delSp modSp add mod modTransition setBg modAnim delDesignElem">
        <pc:chgData name="Saurav Bhattarai" userId="c585f2d8-33f4-4257-ba95-e25b6da3369e" providerId="ADAL" clId="{18089700-DD2B-1E49-B1AE-BE06C4356EBF}" dt="2024-04-18T02:07:44.346" v="284"/>
        <pc:sldMkLst>
          <pc:docMk/>
          <pc:sldMk cId="10789597" sldId="289"/>
        </pc:sldMkLst>
        <pc:spChg chg="mod">
          <ac:chgData name="Saurav Bhattarai" userId="c585f2d8-33f4-4257-ba95-e25b6da3369e" providerId="ADAL" clId="{18089700-DD2B-1E49-B1AE-BE06C4356EBF}" dt="2024-04-17T23:41:27.582" v="57" actId="20577"/>
          <ac:spMkLst>
            <pc:docMk/>
            <pc:sldMk cId="10789597" sldId="289"/>
            <ac:spMk id="2" creationId="{F0C7D2A8-8A3E-B034-025B-72437A537DBE}"/>
          </ac:spMkLst>
        </pc:spChg>
        <pc:spChg chg="add mod">
          <ac:chgData name="Saurav Bhattarai" userId="c585f2d8-33f4-4257-ba95-e25b6da3369e" providerId="ADAL" clId="{18089700-DD2B-1E49-B1AE-BE06C4356EBF}" dt="2024-04-17T23:42:06.454" v="62" actId="2085"/>
          <ac:spMkLst>
            <pc:docMk/>
            <pc:sldMk cId="10789597" sldId="289"/>
            <ac:spMk id="3" creationId="{2DED1908-CEB3-54EF-073E-9F5B9368C57D}"/>
          </ac:spMkLst>
        </pc:spChg>
        <pc:spChg chg="add mod">
          <ac:chgData name="Saurav Bhattarai" userId="c585f2d8-33f4-4257-ba95-e25b6da3369e" providerId="ADAL" clId="{18089700-DD2B-1E49-B1AE-BE06C4356EBF}" dt="2024-04-17T23:46:35.457" v="131" actId="1037"/>
          <ac:spMkLst>
            <pc:docMk/>
            <pc:sldMk cId="10789597" sldId="289"/>
            <ac:spMk id="4" creationId="{A8E09727-4AFA-678B-9395-2822DDBF4FC5}"/>
          </ac:spMkLst>
        </pc:spChg>
        <pc:spChg chg="add mod">
          <ac:chgData name="Saurav Bhattarai" userId="c585f2d8-33f4-4257-ba95-e25b6da3369e" providerId="ADAL" clId="{18089700-DD2B-1E49-B1AE-BE06C4356EBF}" dt="2024-04-17T23:46:35.457" v="131" actId="1037"/>
          <ac:spMkLst>
            <pc:docMk/>
            <pc:sldMk cId="10789597" sldId="289"/>
            <ac:spMk id="5" creationId="{CAA0EEF4-D45D-3A1C-DCD1-FC0A5244AE69}"/>
          </ac:spMkLst>
        </pc:spChg>
        <pc:spChg chg="add mod">
          <ac:chgData name="Saurav Bhattarai" userId="c585f2d8-33f4-4257-ba95-e25b6da3369e" providerId="ADAL" clId="{18089700-DD2B-1E49-B1AE-BE06C4356EBF}" dt="2024-04-17T23:46:50.542" v="136" actId="1036"/>
          <ac:spMkLst>
            <pc:docMk/>
            <pc:sldMk cId="10789597" sldId="289"/>
            <ac:spMk id="6" creationId="{F1D1CB47-42AE-0D32-CF68-3FAFE3F60BBD}"/>
          </ac:spMkLst>
        </pc:spChg>
        <pc:spChg chg="add mod">
          <ac:chgData name="Saurav Bhattarai" userId="c585f2d8-33f4-4257-ba95-e25b6da3369e" providerId="ADAL" clId="{18089700-DD2B-1E49-B1AE-BE06C4356EBF}" dt="2024-04-17T23:46:46.017" v="133" actId="1036"/>
          <ac:spMkLst>
            <pc:docMk/>
            <pc:sldMk cId="10789597" sldId="289"/>
            <ac:spMk id="7" creationId="{62BF8F87-00D1-3DFB-ECB6-0FCFB07D26F4}"/>
          </ac:spMkLst>
        </pc:spChg>
        <pc:spChg chg="add mod">
          <ac:chgData name="Saurav Bhattarai" userId="c585f2d8-33f4-4257-ba95-e25b6da3369e" providerId="ADAL" clId="{18089700-DD2B-1E49-B1AE-BE06C4356EBF}" dt="2024-04-17T23:46:35.457" v="131" actId="1037"/>
          <ac:spMkLst>
            <pc:docMk/>
            <pc:sldMk cId="10789597" sldId="289"/>
            <ac:spMk id="8" creationId="{BBF36EC0-D161-79DA-F606-FAF731A1A8EF}"/>
          </ac:spMkLst>
        </pc:spChg>
        <pc:spChg chg="del">
          <ac:chgData name="Saurav Bhattarai" userId="c585f2d8-33f4-4257-ba95-e25b6da3369e" providerId="ADAL" clId="{18089700-DD2B-1E49-B1AE-BE06C4356EBF}" dt="2024-04-17T23:40:19.970" v="22"/>
          <ac:spMkLst>
            <pc:docMk/>
            <pc:sldMk cId="10789597" sldId="289"/>
            <ac:spMk id="18" creationId="{A4AC5506-6312-4701-8D3C-40187889A947}"/>
          </ac:spMkLst>
        </pc:spChg>
        <pc:picChg chg="add del mod">
          <ac:chgData name="Saurav Bhattarai" userId="c585f2d8-33f4-4257-ba95-e25b6da3369e" providerId="ADAL" clId="{18089700-DD2B-1E49-B1AE-BE06C4356EBF}" dt="2024-04-18T00:04:33.081" v="139"/>
          <ac:picMkLst>
            <pc:docMk/>
            <pc:sldMk cId="10789597" sldId="289"/>
            <ac:picMk id="11" creationId="{56C2784E-BD75-8EBF-0BF3-95729E0D415E}"/>
          </ac:picMkLst>
        </pc:picChg>
        <pc:picChg chg="mod">
          <ac:chgData name="Saurav Bhattarai" userId="c585f2d8-33f4-4257-ba95-e25b6da3369e" providerId="ADAL" clId="{18089700-DD2B-1E49-B1AE-BE06C4356EBF}" dt="2024-04-17T23:40:57.821" v="25" actId="14826"/>
          <ac:picMkLst>
            <pc:docMk/>
            <pc:sldMk cId="10789597" sldId="289"/>
            <ac:picMk id="13" creationId="{6F5F333B-11CC-69D6-7851-996CF4F418BA}"/>
          </ac:picMkLst>
        </pc:picChg>
        <pc:picChg chg="add del mod">
          <ac:chgData name="Saurav Bhattarai" userId="c585f2d8-33f4-4257-ba95-e25b6da3369e" providerId="ADAL" clId="{18089700-DD2B-1E49-B1AE-BE06C4356EBF}" dt="2024-04-18T00:32:03.362" v="238"/>
          <ac:picMkLst>
            <pc:docMk/>
            <pc:sldMk cId="10789597" sldId="289"/>
            <ac:picMk id="19" creationId="{74EBDC74-A990-C785-D07A-DF3DAC373CBA}"/>
          </ac:picMkLst>
        </pc:picChg>
        <pc:picChg chg="add del mod">
          <ac:chgData name="Saurav Bhattarai" userId="c585f2d8-33f4-4257-ba95-e25b6da3369e" providerId="ADAL" clId="{18089700-DD2B-1E49-B1AE-BE06C4356EBF}" dt="2024-04-18T00:41:38.099" v="261"/>
          <ac:picMkLst>
            <pc:docMk/>
            <pc:sldMk cId="10789597" sldId="289"/>
            <ac:picMk id="27" creationId="{BC39BD91-C533-6A11-D96B-175A9CFF7D50}"/>
          </ac:picMkLst>
        </pc:picChg>
        <pc:picChg chg="add del mod">
          <ac:chgData name="Saurav Bhattarai" userId="c585f2d8-33f4-4257-ba95-e25b6da3369e" providerId="ADAL" clId="{18089700-DD2B-1E49-B1AE-BE06C4356EBF}" dt="2024-04-18T02:07:44.346" v="284"/>
          <ac:picMkLst>
            <pc:docMk/>
            <pc:sldMk cId="10789597" sldId="289"/>
            <ac:picMk id="35" creationId="{6FB9BD04-0F99-4F9E-4531-BEB1F9FA7CF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7E40C-53A7-412F-B352-36F40C8BEB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3917209-3B00-4CC6-A002-E84303B85168}">
      <dgm:prSet/>
      <dgm:spPr/>
      <dgm:t>
        <a:bodyPr/>
        <a:lstStyle/>
        <a:p>
          <a:r>
            <a:rPr lang="en-US" b="0" i="0"/>
            <a:t>Climate change is intensifying the occurrence of various extreme weather events globally</a:t>
          </a:r>
          <a:endParaRPr lang="en-US"/>
        </a:p>
      </dgm:t>
    </dgm:pt>
    <dgm:pt modelId="{33C1C314-9EDC-4988-9793-FE52A6FE15BC}" type="parTrans" cxnId="{9E554BC0-9847-4B87-92E0-6CFFD5D0DF95}">
      <dgm:prSet/>
      <dgm:spPr/>
      <dgm:t>
        <a:bodyPr/>
        <a:lstStyle/>
        <a:p>
          <a:endParaRPr lang="en-US"/>
        </a:p>
      </dgm:t>
    </dgm:pt>
    <dgm:pt modelId="{DDAB4C33-C32F-497C-97FD-CCB9BB99924E}" type="sibTrans" cxnId="{9E554BC0-9847-4B87-92E0-6CFFD5D0DF95}">
      <dgm:prSet/>
      <dgm:spPr/>
      <dgm:t>
        <a:bodyPr/>
        <a:lstStyle/>
        <a:p>
          <a:endParaRPr lang="en-US"/>
        </a:p>
      </dgm:t>
    </dgm:pt>
    <dgm:pt modelId="{51E3F5CB-CEF0-4D94-974F-A6E73BFB6B71}">
      <dgm:prSet/>
      <dgm:spPr/>
      <dgm:t>
        <a:bodyPr/>
        <a:lstStyle/>
        <a:p>
          <a:r>
            <a:rPr lang="en-US" b="0" i="0"/>
            <a:t>Existing research often focuses on individual extremes (e.g. heatwaves, droughts, floods)</a:t>
          </a:r>
          <a:endParaRPr lang="en-US"/>
        </a:p>
      </dgm:t>
    </dgm:pt>
    <dgm:pt modelId="{FAEF9791-151D-418E-BD1B-54B5E9D984A1}" type="parTrans" cxnId="{D93F3778-4667-47D3-B6AA-37CB9EB9D625}">
      <dgm:prSet/>
      <dgm:spPr/>
      <dgm:t>
        <a:bodyPr/>
        <a:lstStyle/>
        <a:p>
          <a:endParaRPr lang="en-US"/>
        </a:p>
      </dgm:t>
    </dgm:pt>
    <dgm:pt modelId="{F835A77F-0AB9-4CEB-9D38-2CDC4CF8033A}" type="sibTrans" cxnId="{D93F3778-4667-47D3-B6AA-37CB9EB9D625}">
      <dgm:prSet/>
      <dgm:spPr/>
      <dgm:t>
        <a:bodyPr/>
        <a:lstStyle/>
        <a:p>
          <a:endParaRPr lang="en-US"/>
        </a:p>
      </dgm:t>
    </dgm:pt>
    <dgm:pt modelId="{56A87CE7-B666-430E-8AE4-EE5AEFBCA64D}">
      <dgm:prSet/>
      <dgm:spPr/>
      <dgm:t>
        <a:bodyPr/>
        <a:lstStyle/>
        <a:p>
          <a:r>
            <a:rPr lang="en-US" b="0" i="0"/>
            <a:t>Limited exploration into how multiple, diverse extremes interact and compound social vulnerability</a:t>
          </a:r>
          <a:endParaRPr lang="en-US"/>
        </a:p>
      </dgm:t>
    </dgm:pt>
    <dgm:pt modelId="{DCED73A1-B678-49E2-936B-43BA91330B9B}" type="parTrans" cxnId="{9DC919AB-9A69-43DD-9200-10011E78838C}">
      <dgm:prSet/>
      <dgm:spPr/>
      <dgm:t>
        <a:bodyPr/>
        <a:lstStyle/>
        <a:p>
          <a:endParaRPr lang="en-US"/>
        </a:p>
      </dgm:t>
    </dgm:pt>
    <dgm:pt modelId="{46A5C7D8-2542-4224-A4D7-EE18CCD4A336}" type="sibTrans" cxnId="{9DC919AB-9A69-43DD-9200-10011E78838C}">
      <dgm:prSet/>
      <dgm:spPr/>
      <dgm:t>
        <a:bodyPr/>
        <a:lstStyle/>
        <a:p>
          <a:endParaRPr lang="en-US"/>
        </a:p>
      </dgm:t>
    </dgm:pt>
    <dgm:pt modelId="{719127A6-7FF2-4F94-A6EC-FB7E390E7C32}">
      <dgm:prSet/>
      <dgm:spPr/>
      <dgm:t>
        <a:bodyPr/>
        <a:lstStyle/>
        <a:p>
          <a:r>
            <a:rPr lang="en-US" b="0" i="0"/>
            <a:t>This study analyzes the overlapping spatial and temporal impact of temperature, precipitation, and hydroclimatic extremes across the U.S.</a:t>
          </a:r>
          <a:endParaRPr lang="en-US"/>
        </a:p>
      </dgm:t>
    </dgm:pt>
    <dgm:pt modelId="{66866BD9-986E-4F35-ACEB-B971C9855346}" type="parTrans" cxnId="{E67EFA63-86C5-4AF7-8E90-C3AE9BA52F0F}">
      <dgm:prSet/>
      <dgm:spPr/>
      <dgm:t>
        <a:bodyPr/>
        <a:lstStyle/>
        <a:p>
          <a:endParaRPr lang="en-US"/>
        </a:p>
      </dgm:t>
    </dgm:pt>
    <dgm:pt modelId="{BAE0850D-4243-4174-A7C9-851A921D3A0A}" type="sibTrans" cxnId="{E67EFA63-86C5-4AF7-8E90-C3AE9BA52F0F}">
      <dgm:prSet/>
      <dgm:spPr/>
      <dgm:t>
        <a:bodyPr/>
        <a:lstStyle/>
        <a:p>
          <a:endParaRPr lang="en-US"/>
        </a:p>
      </dgm:t>
    </dgm:pt>
    <dgm:pt modelId="{47AD0BA5-04BC-4296-B7D9-F4A0B1D63CE5}" type="pres">
      <dgm:prSet presAssocID="{C057E40C-53A7-412F-B352-36F40C8BEBFB}" presName="root" presStyleCnt="0">
        <dgm:presLayoutVars>
          <dgm:dir/>
          <dgm:resizeHandles val="exact"/>
        </dgm:presLayoutVars>
      </dgm:prSet>
      <dgm:spPr/>
    </dgm:pt>
    <dgm:pt modelId="{5EF5B3A9-E438-49A3-8B6F-9AABB3505CAD}" type="pres">
      <dgm:prSet presAssocID="{23917209-3B00-4CC6-A002-E84303B85168}" presName="compNode" presStyleCnt="0"/>
      <dgm:spPr/>
    </dgm:pt>
    <dgm:pt modelId="{6DE1B037-10BF-4CCB-A57A-207CA64C4B0C}" type="pres">
      <dgm:prSet presAssocID="{23917209-3B00-4CC6-A002-E84303B85168}" presName="bgRect" presStyleLbl="bgShp" presStyleIdx="0" presStyleCnt="4"/>
      <dgm:spPr/>
    </dgm:pt>
    <dgm:pt modelId="{428B1B4E-2501-4110-9003-CABB2C4030ED}" type="pres">
      <dgm:prSet presAssocID="{23917209-3B00-4CC6-A002-E84303B851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C27FDDD0-569D-4A63-8664-5241AD72E05E}" type="pres">
      <dgm:prSet presAssocID="{23917209-3B00-4CC6-A002-E84303B85168}" presName="spaceRect" presStyleCnt="0"/>
      <dgm:spPr/>
    </dgm:pt>
    <dgm:pt modelId="{904A7200-F961-4609-BC78-759C561921B2}" type="pres">
      <dgm:prSet presAssocID="{23917209-3B00-4CC6-A002-E84303B85168}" presName="parTx" presStyleLbl="revTx" presStyleIdx="0" presStyleCnt="4">
        <dgm:presLayoutVars>
          <dgm:chMax val="0"/>
          <dgm:chPref val="0"/>
        </dgm:presLayoutVars>
      </dgm:prSet>
      <dgm:spPr/>
    </dgm:pt>
    <dgm:pt modelId="{A12E8221-3689-46E0-9D05-EA2ADE589201}" type="pres">
      <dgm:prSet presAssocID="{DDAB4C33-C32F-497C-97FD-CCB9BB99924E}" presName="sibTrans" presStyleCnt="0"/>
      <dgm:spPr/>
    </dgm:pt>
    <dgm:pt modelId="{6E61CB30-1711-42CE-956A-6E0A5884A511}" type="pres">
      <dgm:prSet presAssocID="{51E3F5CB-CEF0-4D94-974F-A6E73BFB6B71}" presName="compNode" presStyleCnt="0"/>
      <dgm:spPr/>
    </dgm:pt>
    <dgm:pt modelId="{182CD30D-9D98-486B-BD32-9D5A68AFBBDC}" type="pres">
      <dgm:prSet presAssocID="{51E3F5CB-CEF0-4D94-974F-A6E73BFB6B71}" presName="bgRect" presStyleLbl="bgShp" presStyleIdx="1" presStyleCnt="4"/>
      <dgm:spPr/>
    </dgm:pt>
    <dgm:pt modelId="{D700EA67-2F3C-43A9-86C2-EF5B1C76ECB7}" type="pres">
      <dgm:prSet presAssocID="{51E3F5CB-CEF0-4D94-974F-A6E73BFB6B7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C67FC9E3-3A56-482B-B446-46F51202CF37}" type="pres">
      <dgm:prSet presAssocID="{51E3F5CB-CEF0-4D94-974F-A6E73BFB6B71}" presName="spaceRect" presStyleCnt="0"/>
      <dgm:spPr/>
    </dgm:pt>
    <dgm:pt modelId="{9122DDB8-5A7B-43B9-8173-4AE10580E4EA}" type="pres">
      <dgm:prSet presAssocID="{51E3F5CB-CEF0-4D94-974F-A6E73BFB6B71}" presName="parTx" presStyleLbl="revTx" presStyleIdx="1" presStyleCnt="4">
        <dgm:presLayoutVars>
          <dgm:chMax val="0"/>
          <dgm:chPref val="0"/>
        </dgm:presLayoutVars>
      </dgm:prSet>
      <dgm:spPr/>
    </dgm:pt>
    <dgm:pt modelId="{E7F5120F-4645-4358-ABD7-314DBABC203E}" type="pres">
      <dgm:prSet presAssocID="{F835A77F-0AB9-4CEB-9D38-2CDC4CF8033A}" presName="sibTrans" presStyleCnt="0"/>
      <dgm:spPr/>
    </dgm:pt>
    <dgm:pt modelId="{1A98E6CF-8663-4501-8896-96ED0FE45C32}" type="pres">
      <dgm:prSet presAssocID="{56A87CE7-B666-430E-8AE4-EE5AEFBCA64D}" presName="compNode" presStyleCnt="0"/>
      <dgm:spPr/>
    </dgm:pt>
    <dgm:pt modelId="{AB777819-4C01-4C46-AE91-C71486712468}" type="pres">
      <dgm:prSet presAssocID="{56A87CE7-B666-430E-8AE4-EE5AEFBCA64D}" presName="bgRect" presStyleLbl="bgShp" presStyleIdx="2" presStyleCnt="4"/>
      <dgm:spPr/>
    </dgm:pt>
    <dgm:pt modelId="{455D7120-7B3C-4F9B-8A1B-87C75BC44ECD}" type="pres">
      <dgm:prSet presAssocID="{56A87CE7-B666-430E-8AE4-EE5AEFBCA64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0E32BFE6-B8FC-497F-9899-AE66F210EB4D}" type="pres">
      <dgm:prSet presAssocID="{56A87CE7-B666-430E-8AE4-EE5AEFBCA64D}" presName="spaceRect" presStyleCnt="0"/>
      <dgm:spPr/>
    </dgm:pt>
    <dgm:pt modelId="{F744BBAB-7D93-4BE8-9DCD-869E27EED2E6}" type="pres">
      <dgm:prSet presAssocID="{56A87CE7-B666-430E-8AE4-EE5AEFBCA64D}" presName="parTx" presStyleLbl="revTx" presStyleIdx="2" presStyleCnt="4">
        <dgm:presLayoutVars>
          <dgm:chMax val="0"/>
          <dgm:chPref val="0"/>
        </dgm:presLayoutVars>
      </dgm:prSet>
      <dgm:spPr/>
    </dgm:pt>
    <dgm:pt modelId="{890D5DD0-0B8F-4DB5-BF38-A41D41435776}" type="pres">
      <dgm:prSet presAssocID="{46A5C7D8-2542-4224-A4D7-EE18CCD4A336}" presName="sibTrans" presStyleCnt="0"/>
      <dgm:spPr/>
    </dgm:pt>
    <dgm:pt modelId="{AE3B1931-0E78-4C7E-992A-50D647B824F9}" type="pres">
      <dgm:prSet presAssocID="{719127A6-7FF2-4F94-A6EC-FB7E390E7C32}" presName="compNode" presStyleCnt="0"/>
      <dgm:spPr/>
    </dgm:pt>
    <dgm:pt modelId="{3285629D-2E26-4B4F-891F-B24EC276C7DF}" type="pres">
      <dgm:prSet presAssocID="{719127A6-7FF2-4F94-A6EC-FB7E390E7C32}" presName="bgRect" presStyleLbl="bgShp" presStyleIdx="3" presStyleCnt="4"/>
      <dgm:spPr/>
    </dgm:pt>
    <dgm:pt modelId="{FC19BD1D-6403-4B43-A0D8-A48D10068E84}" type="pres">
      <dgm:prSet presAssocID="{719127A6-7FF2-4F94-A6EC-FB7E390E7C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36E526B2-2A20-4D62-83CB-BAE184EC021D}" type="pres">
      <dgm:prSet presAssocID="{719127A6-7FF2-4F94-A6EC-FB7E390E7C32}" presName="spaceRect" presStyleCnt="0"/>
      <dgm:spPr/>
    </dgm:pt>
    <dgm:pt modelId="{680563E4-6D88-4DEA-BC6C-2F4DEF15D567}" type="pres">
      <dgm:prSet presAssocID="{719127A6-7FF2-4F94-A6EC-FB7E390E7C3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6FD4603-9032-4BF8-8405-C4DCD91D4A08}" type="presOf" srcId="{719127A6-7FF2-4F94-A6EC-FB7E390E7C32}" destId="{680563E4-6D88-4DEA-BC6C-2F4DEF15D567}" srcOrd="0" destOrd="0" presId="urn:microsoft.com/office/officeart/2018/2/layout/IconVerticalSolidList"/>
    <dgm:cxn modelId="{E67EFA63-86C5-4AF7-8E90-C3AE9BA52F0F}" srcId="{C057E40C-53A7-412F-B352-36F40C8BEBFB}" destId="{719127A6-7FF2-4F94-A6EC-FB7E390E7C32}" srcOrd="3" destOrd="0" parTransId="{66866BD9-986E-4F35-ACEB-B971C9855346}" sibTransId="{BAE0850D-4243-4174-A7C9-851A921D3A0A}"/>
    <dgm:cxn modelId="{D93F3778-4667-47D3-B6AA-37CB9EB9D625}" srcId="{C057E40C-53A7-412F-B352-36F40C8BEBFB}" destId="{51E3F5CB-CEF0-4D94-974F-A6E73BFB6B71}" srcOrd="1" destOrd="0" parTransId="{FAEF9791-151D-418E-BD1B-54B5E9D984A1}" sibTransId="{F835A77F-0AB9-4CEB-9D38-2CDC4CF8033A}"/>
    <dgm:cxn modelId="{9DC919AB-9A69-43DD-9200-10011E78838C}" srcId="{C057E40C-53A7-412F-B352-36F40C8BEBFB}" destId="{56A87CE7-B666-430E-8AE4-EE5AEFBCA64D}" srcOrd="2" destOrd="0" parTransId="{DCED73A1-B678-49E2-936B-43BA91330B9B}" sibTransId="{46A5C7D8-2542-4224-A4D7-EE18CCD4A336}"/>
    <dgm:cxn modelId="{20E21CB2-E5BD-4B57-B8C4-BCABC4678894}" type="presOf" srcId="{C057E40C-53A7-412F-B352-36F40C8BEBFB}" destId="{47AD0BA5-04BC-4296-B7D9-F4A0B1D63CE5}" srcOrd="0" destOrd="0" presId="urn:microsoft.com/office/officeart/2018/2/layout/IconVerticalSolidList"/>
    <dgm:cxn modelId="{3F3862BD-339B-4F32-9E09-2DFAB972557C}" type="presOf" srcId="{23917209-3B00-4CC6-A002-E84303B85168}" destId="{904A7200-F961-4609-BC78-759C561921B2}" srcOrd="0" destOrd="0" presId="urn:microsoft.com/office/officeart/2018/2/layout/IconVerticalSolidList"/>
    <dgm:cxn modelId="{9E554BC0-9847-4B87-92E0-6CFFD5D0DF95}" srcId="{C057E40C-53A7-412F-B352-36F40C8BEBFB}" destId="{23917209-3B00-4CC6-A002-E84303B85168}" srcOrd="0" destOrd="0" parTransId="{33C1C314-9EDC-4988-9793-FE52A6FE15BC}" sibTransId="{DDAB4C33-C32F-497C-97FD-CCB9BB99924E}"/>
    <dgm:cxn modelId="{28A135E7-F902-4B42-818C-E668736EA72F}" type="presOf" srcId="{51E3F5CB-CEF0-4D94-974F-A6E73BFB6B71}" destId="{9122DDB8-5A7B-43B9-8173-4AE10580E4EA}" srcOrd="0" destOrd="0" presId="urn:microsoft.com/office/officeart/2018/2/layout/IconVerticalSolidList"/>
    <dgm:cxn modelId="{C6D120ED-9CB0-4C1E-864C-FA10D19CC13F}" type="presOf" srcId="{56A87CE7-B666-430E-8AE4-EE5AEFBCA64D}" destId="{F744BBAB-7D93-4BE8-9DCD-869E27EED2E6}" srcOrd="0" destOrd="0" presId="urn:microsoft.com/office/officeart/2018/2/layout/IconVerticalSolidList"/>
    <dgm:cxn modelId="{302B8F8A-4E7D-4824-BD5E-E49E1E873783}" type="presParOf" srcId="{47AD0BA5-04BC-4296-B7D9-F4A0B1D63CE5}" destId="{5EF5B3A9-E438-49A3-8B6F-9AABB3505CAD}" srcOrd="0" destOrd="0" presId="urn:microsoft.com/office/officeart/2018/2/layout/IconVerticalSolidList"/>
    <dgm:cxn modelId="{AAA2FC63-AA37-4DEA-8FF0-45F5676CE8DC}" type="presParOf" srcId="{5EF5B3A9-E438-49A3-8B6F-9AABB3505CAD}" destId="{6DE1B037-10BF-4CCB-A57A-207CA64C4B0C}" srcOrd="0" destOrd="0" presId="urn:microsoft.com/office/officeart/2018/2/layout/IconVerticalSolidList"/>
    <dgm:cxn modelId="{0D0FB2EA-671E-4119-AFC7-839C114C5489}" type="presParOf" srcId="{5EF5B3A9-E438-49A3-8B6F-9AABB3505CAD}" destId="{428B1B4E-2501-4110-9003-CABB2C4030ED}" srcOrd="1" destOrd="0" presId="urn:microsoft.com/office/officeart/2018/2/layout/IconVerticalSolidList"/>
    <dgm:cxn modelId="{409C7A41-2344-4537-880F-69884DFD01D4}" type="presParOf" srcId="{5EF5B3A9-E438-49A3-8B6F-9AABB3505CAD}" destId="{C27FDDD0-569D-4A63-8664-5241AD72E05E}" srcOrd="2" destOrd="0" presId="urn:microsoft.com/office/officeart/2018/2/layout/IconVerticalSolidList"/>
    <dgm:cxn modelId="{8F908914-BF1B-432F-B21B-C4E082C75604}" type="presParOf" srcId="{5EF5B3A9-E438-49A3-8B6F-9AABB3505CAD}" destId="{904A7200-F961-4609-BC78-759C561921B2}" srcOrd="3" destOrd="0" presId="urn:microsoft.com/office/officeart/2018/2/layout/IconVerticalSolidList"/>
    <dgm:cxn modelId="{5197F598-01D3-42C3-A934-903AF73970E6}" type="presParOf" srcId="{47AD0BA5-04BC-4296-B7D9-F4A0B1D63CE5}" destId="{A12E8221-3689-46E0-9D05-EA2ADE589201}" srcOrd="1" destOrd="0" presId="urn:microsoft.com/office/officeart/2018/2/layout/IconVerticalSolidList"/>
    <dgm:cxn modelId="{F43EE6A3-CA37-4BD7-BB1B-328BE0ED2014}" type="presParOf" srcId="{47AD0BA5-04BC-4296-B7D9-F4A0B1D63CE5}" destId="{6E61CB30-1711-42CE-956A-6E0A5884A511}" srcOrd="2" destOrd="0" presId="urn:microsoft.com/office/officeart/2018/2/layout/IconVerticalSolidList"/>
    <dgm:cxn modelId="{37BE1A07-3D51-4C84-A6EE-CEF2B8353145}" type="presParOf" srcId="{6E61CB30-1711-42CE-956A-6E0A5884A511}" destId="{182CD30D-9D98-486B-BD32-9D5A68AFBBDC}" srcOrd="0" destOrd="0" presId="urn:microsoft.com/office/officeart/2018/2/layout/IconVerticalSolidList"/>
    <dgm:cxn modelId="{A5391BD1-7891-4A9A-A5BF-7EDE75050543}" type="presParOf" srcId="{6E61CB30-1711-42CE-956A-6E0A5884A511}" destId="{D700EA67-2F3C-43A9-86C2-EF5B1C76ECB7}" srcOrd="1" destOrd="0" presId="urn:microsoft.com/office/officeart/2018/2/layout/IconVerticalSolidList"/>
    <dgm:cxn modelId="{AC220245-84D8-444A-AD4D-F569BEAA862E}" type="presParOf" srcId="{6E61CB30-1711-42CE-956A-6E0A5884A511}" destId="{C67FC9E3-3A56-482B-B446-46F51202CF37}" srcOrd="2" destOrd="0" presId="urn:microsoft.com/office/officeart/2018/2/layout/IconVerticalSolidList"/>
    <dgm:cxn modelId="{EAC22B67-A66E-43B2-AF3D-19424078B2EF}" type="presParOf" srcId="{6E61CB30-1711-42CE-956A-6E0A5884A511}" destId="{9122DDB8-5A7B-43B9-8173-4AE10580E4EA}" srcOrd="3" destOrd="0" presId="urn:microsoft.com/office/officeart/2018/2/layout/IconVerticalSolidList"/>
    <dgm:cxn modelId="{68B80356-1F5D-43FE-A190-C0681E77D075}" type="presParOf" srcId="{47AD0BA5-04BC-4296-B7D9-F4A0B1D63CE5}" destId="{E7F5120F-4645-4358-ABD7-314DBABC203E}" srcOrd="3" destOrd="0" presId="urn:microsoft.com/office/officeart/2018/2/layout/IconVerticalSolidList"/>
    <dgm:cxn modelId="{BE70A2FD-720C-4AC3-B9AF-0CC7D16B3AB7}" type="presParOf" srcId="{47AD0BA5-04BC-4296-B7D9-F4A0B1D63CE5}" destId="{1A98E6CF-8663-4501-8896-96ED0FE45C32}" srcOrd="4" destOrd="0" presId="urn:microsoft.com/office/officeart/2018/2/layout/IconVerticalSolidList"/>
    <dgm:cxn modelId="{88B3C737-1D23-485F-97DC-3F835E8CA0E2}" type="presParOf" srcId="{1A98E6CF-8663-4501-8896-96ED0FE45C32}" destId="{AB777819-4C01-4C46-AE91-C71486712468}" srcOrd="0" destOrd="0" presId="urn:microsoft.com/office/officeart/2018/2/layout/IconVerticalSolidList"/>
    <dgm:cxn modelId="{5234F038-2DBD-4476-BE57-0C70B5807003}" type="presParOf" srcId="{1A98E6CF-8663-4501-8896-96ED0FE45C32}" destId="{455D7120-7B3C-4F9B-8A1B-87C75BC44ECD}" srcOrd="1" destOrd="0" presId="urn:microsoft.com/office/officeart/2018/2/layout/IconVerticalSolidList"/>
    <dgm:cxn modelId="{ACB96F12-3E20-4AC0-BE96-05F9DEFC94CB}" type="presParOf" srcId="{1A98E6CF-8663-4501-8896-96ED0FE45C32}" destId="{0E32BFE6-B8FC-497F-9899-AE66F210EB4D}" srcOrd="2" destOrd="0" presId="urn:microsoft.com/office/officeart/2018/2/layout/IconVerticalSolidList"/>
    <dgm:cxn modelId="{F753573A-3BBB-47AE-AB1F-686CD7676F92}" type="presParOf" srcId="{1A98E6CF-8663-4501-8896-96ED0FE45C32}" destId="{F744BBAB-7D93-4BE8-9DCD-869E27EED2E6}" srcOrd="3" destOrd="0" presId="urn:microsoft.com/office/officeart/2018/2/layout/IconVerticalSolidList"/>
    <dgm:cxn modelId="{15024CC7-21EE-427B-91B0-E5BF5E9D6810}" type="presParOf" srcId="{47AD0BA5-04BC-4296-B7D9-F4A0B1D63CE5}" destId="{890D5DD0-0B8F-4DB5-BF38-A41D41435776}" srcOrd="5" destOrd="0" presId="urn:microsoft.com/office/officeart/2018/2/layout/IconVerticalSolidList"/>
    <dgm:cxn modelId="{1EC2F4C2-E846-4127-9C20-CD9C8AA35D23}" type="presParOf" srcId="{47AD0BA5-04BC-4296-B7D9-F4A0B1D63CE5}" destId="{AE3B1931-0E78-4C7E-992A-50D647B824F9}" srcOrd="6" destOrd="0" presId="urn:microsoft.com/office/officeart/2018/2/layout/IconVerticalSolidList"/>
    <dgm:cxn modelId="{E698A997-BA2E-483C-BB2D-C0DE85C67674}" type="presParOf" srcId="{AE3B1931-0E78-4C7E-992A-50D647B824F9}" destId="{3285629D-2E26-4B4F-891F-B24EC276C7DF}" srcOrd="0" destOrd="0" presId="urn:microsoft.com/office/officeart/2018/2/layout/IconVerticalSolidList"/>
    <dgm:cxn modelId="{71311568-C6AE-4829-BFE7-7E6771B770D9}" type="presParOf" srcId="{AE3B1931-0E78-4C7E-992A-50D647B824F9}" destId="{FC19BD1D-6403-4B43-A0D8-A48D10068E84}" srcOrd="1" destOrd="0" presId="urn:microsoft.com/office/officeart/2018/2/layout/IconVerticalSolidList"/>
    <dgm:cxn modelId="{83FC1835-B9C5-4796-9CAF-DA985340D9CA}" type="presParOf" srcId="{AE3B1931-0E78-4C7E-992A-50D647B824F9}" destId="{36E526B2-2A20-4D62-83CB-BAE184EC021D}" srcOrd="2" destOrd="0" presId="urn:microsoft.com/office/officeart/2018/2/layout/IconVerticalSolidList"/>
    <dgm:cxn modelId="{E0916C42-F5BD-4C47-80E8-D31FABC03022}" type="presParOf" srcId="{AE3B1931-0E78-4C7E-992A-50D647B824F9}" destId="{680563E4-6D88-4DEA-BC6C-2F4DEF15D5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7F4D2-D31F-49AD-AEC2-3EBF98A12338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C4CFAF7-C51B-42F9-9A38-5AB1CD115A73}">
      <dgm:prSet custT="1"/>
      <dgm:spPr/>
      <dgm:t>
        <a:bodyPr/>
        <a:lstStyle/>
        <a:p>
          <a:r>
            <a:rPr lang="en-US" sz="1800" b="0" i="0" dirty="0"/>
            <a:t>Compute indices of different climate extremes (related to heatwaves, floods, droughts) using climate model data and predictions</a:t>
          </a:r>
          <a:endParaRPr lang="en-US" sz="1800" dirty="0"/>
        </a:p>
      </dgm:t>
    </dgm:pt>
    <dgm:pt modelId="{5CFB7886-3159-4225-A735-59EEAE9E2D8B}" type="parTrans" cxnId="{30336129-63FD-4B63-8192-49224C68405C}">
      <dgm:prSet/>
      <dgm:spPr/>
      <dgm:t>
        <a:bodyPr/>
        <a:lstStyle/>
        <a:p>
          <a:endParaRPr lang="en-US" sz="3200"/>
        </a:p>
      </dgm:t>
    </dgm:pt>
    <dgm:pt modelId="{3CB4870D-D745-4A83-9DF6-F4CDABAB33CC}" type="sibTrans" cxnId="{30336129-63FD-4B63-8192-49224C68405C}">
      <dgm:prSet phldrT="1" phldr="0" custT="1"/>
      <dgm:spPr/>
      <dgm:t>
        <a:bodyPr/>
        <a:lstStyle/>
        <a:p>
          <a:r>
            <a:rPr lang="en-US" sz="7200"/>
            <a:t>1</a:t>
          </a:r>
        </a:p>
      </dgm:t>
    </dgm:pt>
    <dgm:pt modelId="{B52B99B3-D76D-44F0-A2C7-6D76B1296011}">
      <dgm:prSet custT="1"/>
      <dgm:spPr/>
      <dgm:t>
        <a:bodyPr/>
        <a:lstStyle/>
        <a:p>
          <a:r>
            <a:rPr lang="en-US" sz="1800" b="0" i="0"/>
            <a:t>Categorize regions (states, counties) based on exposure to simultaneous climate extremes</a:t>
          </a:r>
          <a:endParaRPr lang="en-US" sz="1800"/>
        </a:p>
      </dgm:t>
    </dgm:pt>
    <dgm:pt modelId="{C7C6B6E2-56A4-4A2F-8B22-2D48C845A07A}" type="parTrans" cxnId="{189A5081-6121-4464-9DF1-F1D0150C2729}">
      <dgm:prSet/>
      <dgm:spPr/>
      <dgm:t>
        <a:bodyPr/>
        <a:lstStyle/>
        <a:p>
          <a:endParaRPr lang="en-US" sz="3200"/>
        </a:p>
      </dgm:t>
    </dgm:pt>
    <dgm:pt modelId="{EB747516-FED7-4D8C-BF80-550038E06690}" type="sibTrans" cxnId="{189A5081-6121-4464-9DF1-F1D0150C2729}">
      <dgm:prSet phldrT="2" phldr="0" custT="1"/>
      <dgm:spPr/>
      <dgm:t>
        <a:bodyPr/>
        <a:lstStyle/>
        <a:p>
          <a:r>
            <a:rPr lang="en-US" sz="7200"/>
            <a:t>2</a:t>
          </a:r>
        </a:p>
      </dgm:t>
    </dgm:pt>
    <dgm:pt modelId="{D12C67C8-8CA4-483E-8AC3-8FB1D8EC605E}">
      <dgm:prSet custT="1"/>
      <dgm:spPr/>
      <dgm:t>
        <a:bodyPr/>
        <a:lstStyle/>
        <a:p>
          <a:r>
            <a:rPr lang="en-US" sz="1800" b="0" i="0"/>
            <a:t>Incorporate social vulnerability and socioeconomic factors into the analysis</a:t>
          </a:r>
          <a:endParaRPr lang="en-US" sz="1800"/>
        </a:p>
      </dgm:t>
    </dgm:pt>
    <dgm:pt modelId="{D3C863C5-5C71-4ECC-A273-2703D6831DBA}" type="parTrans" cxnId="{09D6F077-8D3C-472C-B355-59FAEDBA4ACC}">
      <dgm:prSet/>
      <dgm:spPr/>
      <dgm:t>
        <a:bodyPr/>
        <a:lstStyle/>
        <a:p>
          <a:endParaRPr lang="en-US" sz="3200"/>
        </a:p>
      </dgm:t>
    </dgm:pt>
    <dgm:pt modelId="{6EC80A1C-FB0B-4A34-819F-6F18C5A14A64}" type="sibTrans" cxnId="{09D6F077-8D3C-472C-B355-59FAEDBA4ACC}">
      <dgm:prSet phldrT="3" phldr="0" custT="1"/>
      <dgm:spPr/>
      <dgm:t>
        <a:bodyPr/>
        <a:lstStyle/>
        <a:p>
          <a:r>
            <a:rPr lang="en-US" sz="7200"/>
            <a:t>3</a:t>
          </a:r>
        </a:p>
      </dgm:t>
    </dgm:pt>
    <dgm:pt modelId="{D11EDD11-04C6-43EA-8044-0CBFC4BDCD6C}">
      <dgm:prSet custT="1"/>
      <dgm:spPr/>
      <dgm:t>
        <a:bodyPr/>
        <a:lstStyle/>
        <a:p>
          <a:r>
            <a:rPr lang="en-US" sz="1800" b="0" i="0"/>
            <a:t>Identify areas facing the highest risks from the convergence of climate hazards and social vulnerability</a:t>
          </a:r>
          <a:endParaRPr lang="en-US" sz="1800"/>
        </a:p>
      </dgm:t>
    </dgm:pt>
    <dgm:pt modelId="{B30CA415-EE21-42F3-B347-DFC9557C70CE}" type="parTrans" cxnId="{35F4FD7F-4F9F-4004-8958-136AAA92895C}">
      <dgm:prSet/>
      <dgm:spPr/>
      <dgm:t>
        <a:bodyPr/>
        <a:lstStyle/>
        <a:p>
          <a:endParaRPr lang="en-US" sz="3200"/>
        </a:p>
      </dgm:t>
    </dgm:pt>
    <dgm:pt modelId="{0CAAA75F-A1ED-462F-9BAB-D0A2883CB8BC}" type="sibTrans" cxnId="{35F4FD7F-4F9F-4004-8958-136AAA92895C}">
      <dgm:prSet phldrT="4" phldr="0" custT="1"/>
      <dgm:spPr/>
      <dgm:t>
        <a:bodyPr/>
        <a:lstStyle/>
        <a:p>
          <a:r>
            <a:rPr lang="en-US" sz="7200"/>
            <a:t>4</a:t>
          </a:r>
        </a:p>
      </dgm:t>
    </dgm:pt>
    <dgm:pt modelId="{63DDD4FF-1B81-2644-A4DC-D8219EE09AE2}" type="pres">
      <dgm:prSet presAssocID="{C257F4D2-D31F-49AD-AEC2-3EBF98A12338}" presName="linearFlow" presStyleCnt="0">
        <dgm:presLayoutVars>
          <dgm:dir/>
          <dgm:animLvl val="lvl"/>
          <dgm:resizeHandles val="exact"/>
        </dgm:presLayoutVars>
      </dgm:prSet>
      <dgm:spPr/>
    </dgm:pt>
    <dgm:pt modelId="{91C53122-6E7B-834C-BB3C-66EE32949133}" type="pres">
      <dgm:prSet presAssocID="{DC4CFAF7-C51B-42F9-9A38-5AB1CD115A73}" presName="compositeNode" presStyleCnt="0"/>
      <dgm:spPr/>
    </dgm:pt>
    <dgm:pt modelId="{DD72EB84-1665-0248-8486-F677A5CF782B}" type="pres">
      <dgm:prSet presAssocID="{DC4CFAF7-C51B-42F9-9A38-5AB1CD115A7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654E45C-B131-094B-B41D-FF6B4FCFDE85}" type="pres">
      <dgm:prSet presAssocID="{DC4CFAF7-C51B-42F9-9A38-5AB1CD115A73}" presName="parSh" presStyleCnt="0"/>
      <dgm:spPr/>
    </dgm:pt>
    <dgm:pt modelId="{A977F6F4-7EAE-BF45-9B6D-154E92402CF4}" type="pres">
      <dgm:prSet presAssocID="{DC4CFAF7-C51B-42F9-9A38-5AB1CD115A73}" presName="lineNode" presStyleLbl="alignAccFollowNode1" presStyleIdx="0" presStyleCnt="12"/>
      <dgm:spPr/>
    </dgm:pt>
    <dgm:pt modelId="{607F76F3-2FC8-E34B-B5A8-E5218145DB79}" type="pres">
      <dgm:prSet presAssocID="{DC4CFAF7-C51B-42F9-9A38-5AB1CD115A73}" presName="lineArrowNode" presStyleLbl="alignAccFollowNode1" presStyleIdx="1" presStyleCnt="12"/>
      <dgm:spPr/>
    </dgm:pt>
    <dgm:pt modelId="{C5D18388-C1B6-7C4C-B084-21B35E1420B4}" type="pres">
      <dgm:prSet presAssocID="{3CB4870D-D745-4A83-9DF6-F4CDABAB33CC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FED7B69C-7564-2A48-A1EB-69DCCFBF1979}" type="pres">
      <dgm:prSet presAssocID="{3CB4870D-D745-4A83-9DF6-F4CDABAB33CC}" presName="spacerBetweenCircleAndCallout" presStyleCnt="0">
        <dgm:presLayoutVars/>
      </dgm:prSet>
      <dgm:spPr/>
    </dgm:pt>
    <dgm:pt modelId="{E9082F60-2C8A-B242-8CCD-F0A0B8886B74}" type="pres">
      <dgm:prSet presAssocID="{DC4CFAF7-C51B-42F9-9A38-5AB1CD115A73}" presName="nodeText" presStyleLbl="alignAccFollowNode1" presStyleIdx="2" presStyleCnt="12">
        <dgm:presLayoutVars>
          <dgm:bulletEnabled val="1"/>
        </dgm:presLayoutVars>
      </dgm:prSet>
      <dgm:spPr/>
    </dgm:pt>
    <dgm:pt modelId="{065E160D-CA48-A542-877B-B2E723646E1F}" type="pres">
      <dgm:prSet presAssocID="{3CB4870D-D745-4A83-9DF6-F4CDABAB33CC}" presName="sibTransComposite" presStyleCnt="0"/>
      <dgm:spPr/>
    </dgm:pt>
    <dgm:pt modelId="{14DCB66E-EAB6-104F-83AF-AC000A9DEBB9}" type="pres">
      <dgm:prSet presAssocID="{B52B99B3-D76D-44F0-A2C7-6D76B1296011}" presName="compositeNode" presStyleCnt="0"/>
      <dgm:spPr/>
    </dgm:pt>
    <dgm:pt modelId="{2EDAE9F1-A0CE-854D-8C2D-7DFB0AF9DAF1}" type="pres">
      <dgm:prSet presAssocID="{B52B99B3-D76D-44F0-A2C7-6D76B129601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E1FA52D-B29E-B647-A34D-B2EED8185C0A}" type="pres">
      <dgm:prSet presAssocID="{B52B99B3-D76D-44F0-A2C7-6D76B1296011}" presName="parSh" presStyleCnt="0"/>
      <dgm:spPr/>
    </dgm:pt>
    <dgm:pt modelId="{1D70DABE-3BD8-4346-B93D-5D03D12F0535}" type="pres">
      <dgm:prSet presAssocID="{B52B99B3-D76D-44F0-A2C7-6D76B1296011}" presName="lineNode" presStyleLbl="alignAccFollowNode1" presStyleIdx="3" presStyleCnt="12"/>
      <dgm:spPr/>
    </dgm:pt>
    <dgm:pt modelId="{61035B7F-F74F-A14A-A414-1AAAC3030711}" type="pres">
      <dgm:prSet presAssocID="{B52B99B3-D76D-44F0-A2C7-6D76B1296011}" presName="lineArrowNode" presStyleLbl="alignAccFollowNode1" presStyleIdx="4" presStyleCnt="12"/>
      <dgm:spPr/>
    </dgm:pt>
    <dgm:pt modelId="{FAE5A81A-0814-8C49-B5C5-814B541F1065}" type="pres">
      <dgm:prSet presAssocID="{EB747516-FED7-4D8C-BF80-550038E06690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3D901748-F691-3241-BB51-D207AD6954BF}" type="pres">
      <dgm:prSet presAssocID="{EB747516-FED7-4D8C-BF80-550038E06690}" presName="spacerBetweenCircleAndCallout" presStyleCnt="0">
        <dgm:presLayoutVars/>
      </dgm:prSet>
      <dgm:spPr/>
    </dgm:pt>
    <dgm:pt modelId="{C731B5BA-9ED8-CF48-8CFD-6DBC1562A31D}" type="pres">
      <dgm:prSet presAssocID="{B52B99B3-D76D-44F0-A2C7-6D76B1296011}" presName="nodeText" presStyleLbl="alignAccFollowNode1" presStyleIdx="5" presStyleCnt="12">
        <dgm:presLayoutVars>
          <dgm:bulletEnabled val="1"/>
        </dgm:presLayoutVars>
      </dgm:prSet>
      <dgm:spPr/>
    </dgm:pt>
    <dgm:pt modelId="{952169CA-FBE7-2D4E-8DE3-ED967D66D759}" type="pres">
      <dgm:prSet presAssocID="{EB747516-FED7-4D8C-BF80-550038E06690}" presName="sibTransComposite" presStyleCnt="0"/>
      <dgm:spPr/>
    </dgm:pt>
    <dgm:pt modelId="{0EBC4A70-30A4-E740-8287-5F5C6AB41F69}" type="pres">
      <dgm:prSet presAssocID="{D12C67C8-8CA4-483E-8AC3-8FB1D8EC605E}" presName="compositeNode" presStyleCnt="0"/>
      <dgm:spPr/>
    </dgm:pt>
    <dgm:pt modelId="{D5515735-C440-0D4D-BF7D-3B076172348F}" type="pres">
      <dgm:prSet presAssocID="{D12C67C8-8CA4-483E-8AC3-8FB1D8EC605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D2499D4-1C94-AA4C-B6AB-C00BFE8B1B6E}" type="pres">
      <dgm:prSet presAssocID="{D12C67C8-8CA4-483E-8AC3-8FB1D8EC605E}" presName="parSh" presStyleCnt="0"/>
      <dgm:spPr/>
    </dgm:pt>
    <dgm:pt modelId="{8AE5CADA-F81A-A64D-B271-3E4C1A7F591C}" type="pres">
      <dgm:prSet presAssocID="{D12C67C8-8CA4-483E-8AC3-8FB1D8EC605E}" presName="lineNode" presStyleLbl="alignAccFollowNode1" presStyleIdx="6" presStyleCnt="12"/>
      <dgm:spPr/>
    </dgm:pt>
    <dgm:pt modelId="{29B9737F-BA29-9648-9572-E92F16282531}" type="pres">
      <dgm:prSet presAssocID="{D12C67C8-8CA4-483E-8AC3-8FB1D8EC605E}" presName="lineArrowNode" presStyleLbl="alignAccFollowNode1" presStyleIdx="7" presStyleCnt="12"/>
      <dgm:spPr/>
    </dgm:pt>
    <dgm:pt modelId="{509B6484-4CCF-694D-94A0-CF65A7F7BE62}" type="pres">
      <dgm:prSet presAssocID="{6EC80A1C-FB0B-4A34-819F-6F18C5A14A64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1D75E6D1-545A-9242-A083-E72CBACCCC0A}" type="pres">
      <dgm:prSet presAssocID="{6EC80A1C-FB0B-4A34-819F-6F18C5A14A64}" presName="spacerBetweenCircleAndCallout" presStyleCnt="0">
        <dgm:presLayoutVars/>
      </dgm:prSet>
      <dgm:spPr/>
    </dgm:pt>
    <dgm:pt modelId="{A73D0CC4-5C18-9546-AE79-829BD1E5435D}" type="pres">
      <dgm:prSet presAssocID="{D12C67C8-8CA4-483E-8AC3-8FB1D8EC605E}" presName="nodeText" presStyleLbl="alignAccFollowNode1" presStyleIdx="8" presStyleCnt="12">
        <dgm:presLayoutVars>
          <dgm:bulletEnabled val="1"/>
        </dgm:presLayoutVars>
      </dgm:prSet>
      <dgm:spPr/>
    </dgm:pt>
    <dgm:pt modelId="{59CD58AE-932F-8043-8AD7-AA6FF59104F5}" type="pres">
      <dgm:prSet presAssocID="{6EC80A1C-FB0B-4A34-819F-6F18C5A14A64}" presName="sibTransComposite" presStyleCnt="0"/>
      <dgm:spPr/>
    </dgm:pt>
    <dgm:pt modelId="{B0D30C3E-81A2-CA46-A81A-B95E0CDE4BF8}" type="pres">
      <dgm:prSet presAssocID="{D11EDD11-04C6-43EA-8044-0CBFC4BDCD6C}" presName="compositeNode" presStyleCnt="0"/>
      <dgm:spPr/>
    </dgm:pt>
    <dgm:pt modelId="{7D1C14CD-004F-9540-828C-B8456273D228}" type="pres">
      <dgm:prSet presAssocID="{D11EDD11-04C6-43EA-8044-0CBFC4BDCD6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1F93C7C-5446-2D49-B305-3C3183BA5DC1}" type="pres">
      <dgm:prSet presAssocID="{D11EDD11-04C6-43EA-8044-0CBFC4BDCD6C}" presName="parSh" presStyleCnt="0"/>
      <dgm:spPr/>
    </dgm:pt>
    <dgm:pt modelId="{CFBA66A1-4D3B-4C49-921B-9383AB832917}" type="pres">
      <dgm:prSet presAssocID="{D11EDD11-04C6-43EA-8044-0CBFC4BDCD6C}" presName="lineNode" presStyleLbl="alignAccFollowNode1" presStyleIdx="9" presStyleCnt="12"/>
      <dgm:spPr/>
    </dgm:pt>
    <dgm:pt modelId="{253ED6A0-782F-F84D-85E8-D52D7F297131}" type="pres">
      <dgm:prSet presAssocID="{D11EDD11-04C6-43EA-8044-0CBFC4BDCD6C}" presName="lineArrowNode" presStyleLbl="alignAccFollowNode1" presStyleIdx="10" presStyleCnt="12"/>
      <dgm:spPr/>
    </dgm:pt>
    <dgm:pt modelId="{E1C1C1BD-AE5A-0D48-B632-2F5B84BFCFAE}" type="pres">
      <dgm:prSet presAssocID="{0CAAA75F-A1ED-462F-9BAB-D0A2883CB8BC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81B0FF57-A2A4-CF47-8F65-C7F61D036758}" type="pres">
      <dgm:prSet presAssocID="{0CAAA75F-A1ED-462F-9BAB-D0A2883CB8BC}" presName="spacerBetweenCircleAndCallout" presStyleCnt="0">
        <dgm:presLayoutVars/>
      </dgm:prSet>
      <dgm:spPr/>
    </dgm:pt>
    <dgm:pt modelId="{57F054EF-D45A-0049-9551-4EDC88244AE6}" type="pres">
      <dgm:prSet presAssocID="{D11EDD11-04C6-43EA-8044-0CBFC4BDCD6C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D687650B-EE08-A745-8ADD-DF434F7E0DEE}" type="presOf" srcId="{DC4CFAF7-C51B-42F9-9A38-5AB1CD115A73}" destId="{E9082F60-2C8A-B242-8CCD-F0A0B8886B74}" srcOrd="0" destOrd="0" presId="urn:microsoft.com/office/officeart/2016/7/layout/LinearArrowProcessNumbered"/>
    <dgm:cxn modelId="{30336129-63FD-4B63-8192-49224C68405C}" srcId="{C257F4D2-D31F-49AD-AEC2-3EBF98A12338}" destId="{DC4CFAF7-C51B-42F9-9A38-5AB1CD115A73}" srcOrd="0" destOrd="0" parTransId="{5CFB7886-3159-4225-A735-59EEAE9E2D8B}" sibTransId="{3CB4870D-D745-4A83-9DF6-F4CDABAB33CC}"/>
    <dgm:cxn modelId="{D65F7F5E-3D1B-7642-9229-39B875A4AD18}" type="presOf" srcId="{6EC80A1C-FB0B-4A34-819F-6F18C5A14A64}" destId="{509B6484-4CCF-694D-94A0-CF65A7F7BE62}" srcOrd="0" destOrd="0" presId="urn:microsoft.com/office/officeart/2016/7/layout/LinearArrowProcessNumbered"/>
    <dgm:cxn modelId="{09D6F077-8D3C-472C-B355-59FAEDBA4ACC}" srcId="{C257F4D2-D31F-49AD-AEC2-3EBF98A12338}" destId="{D12C67C8-8CA4-483E-8AC3-8FB1D8EC605E}" srcOrd="2" destOrd="0" parTransId="{D3C863C5-5C71-4ECC-A273-2703D6831DBA}" sibTransId="{6EC80A1C-FB0B-4A34-819F-6F18C5A14A64}"/>
    <dgm:cxn modelId="{2365747E-2476-5B42-AF34-C0CDD8D16F89}" type="presOf" srcId="{0CAAA75F-A1ED-462F-9BAB-D0A2883CB8BC}" destId="{E1C1C1BD-AE5A-0D48-B632-2F5B84BFCFAE}" srcOrd="0" destOrd="0" presId="urn:microsoft.com/office/officeart/2016/7/layout/LinearArrowProcessNumbered"/>
    <dgm:cxn modelId="{35F4FD7F-4F9F-4004-8958-136AAA92895C}" srcId="{C257F4D2-D31F-49AD-AEC2-3EBF98A12338}" destId="{D11EDD11-04C6-43EA-8044-0CBFC4BDCD6C}" srcOrd="3" destOrd="0" parTransId="{B30CA415-EE21-42F3-B347-DFC9557C70CE}" sibTransId="{0CAAA75F-A1ED-462F-9BAB-D0A2883CB8BC}"/>
    <dgm:cxn modelId="{189A5081-6121-4464-9DF1-F1D0150C2729}" srcId="{C257F4D2-D31F-49AD-AEC2-3EBF98A12338}" destId="{B52B99B3-D76D-44F0-A2C7-6D76B1296011}" srcOrd="1" destOrd="0" parTransId="{C7C6B6E2-56A4-4A2F-8B22-2D48C845A07A}" sibTransId="{EB747516-FED7-4D8C-BF80-550038E06690}"/>
    <dgm:cxn modelId="{9F870AAF-9CAD-0740-85C4-8568E82D7C65}" type="presOf" srcId="{3CB4870D-D745-4A83-9DF6-F4CDABAB33CC}" destId="{C5D18388-C1B6-7C4C-B084-21B35E1420B4}" srcOrd="0" destOrd="0" presId="urn:microsoft.com/office/officeart/2016/7/layout/LinearArrowProcessNumbered"/>
    <dgm:cxn modelId="{821889C2-BC58-0645-A964-7881940F0C94}" type="presOf" srcId="{B52B99B3-D76D-44F0-A2C7-6D76B1296011}" destId="{C731B5BA-9ED8-CF48-8CFD-6DBC1562A31D}" srcOrd="0" destOrd="0" presId="urn:microsoft.com/office/officeart/2016/7/layout/LinearArrowProcessNumbered"/>
    <dgm:cxn modelId="{2148CBC6-4203-3642-9291-3B7D4EE2B912}" type="presOf" srcId="{EB747516-FED7-4D8C-BF80-550038E06690}" destId="{FAE5A81A-0814-8C49-B5C5-814B541F1065}" srcOrd="0" destOrd="0" presId="urn:microsoft.com/office/officeart/2016/7/layout/LinearArrowProcessNumbered"/>
    <dgm:cxn modelId="{279CD3F5-08A8-7446-BAD6-00072BA9759C}" type="presOf" srcId="{D12C67C8-8CA4-483E-8AC3-8FB1D8EC605E}" destId="{A73D0CC4-5C18-9546-AE79-829BD1E5435D}" srcOrd="0" destOrd="0" presId="urn:microsoft.com/office/officeart/2016/7/layout/LinearArrowProcessNumbered"/>
    <dgm:cxn modelId="{0CF20AFA-3010-BD40-9681-82179FD54536}" type="presOf" srcId="{D11EDD11-04C6-43EA-8044-0CBFC4BDCD6C}" destId="{57F054EF-D45A-0049-9551-4EDC88244AE6}" srcOrd="0" destOrd="0" presId="urn:microsoft.com/office/officeart/2016/7/layout/LinearArrowProcessNumbered"/>
    <dgm:cxn modelId="{ECD0C4FD-D5CC-C847-B015-026FC3160AA2}" type="presOf" srcId="{C257F4D2-D31F-49AD-AEC2-3EBF98A12338}" destId="{63DDD4FF-1B81-2644-A4DC-D8219EE09AE2}" srcOrd="0" destOrd="0" presId="urn:microsoft.com/office/officeart/2016/7/layout/LinearArrowProcessNumbered"/>
    <dgm:cxn modelId="{56DF0E12-B7F8-0541-82A8-37A292D1B38C}" type="presParOf" srcId="{63DDD4FF-1B81-2644-A4DC-D8219EE09AE2}" destId="{91C53122-6E7B-834C-BB3C-66EE32949133}" srcOrd="0" destOrd="0" presId="urn:microsoft.com/office/officeart/2016/7/layout/LinearArrowProcessNumbered"/>
    <dgm:cxn modelId="{88BA67D3-86B8-074E-A59A-118494434F64}" type="presParOf" srcId="{91C53122-6E7B-834C-BB3C-66EE32949133}" destId="{DD72EB84-1665-0248-8486-F677A5CF782B}" srcOrd="0" destOrd="0" presId="urn:microsoft.com/office/officeart/2016/7/layout/LinearArrowProcessNumbered"/>
    <dgm:cxn modelId="{E9207E4C-9A02-6D41-A693-D57755FF0C13}" type="presParOf" srcId="{91C53122-6E7B-834C-BB3C-66EE32949133}" destId="{0654E45C-B131-094B-B41D-FF6B4FCFDE85}" srcOrd="1" destOrd="0" presId="urn:microsoft.com/office/officeart/2016/7/layout/LinearArrowProcessNumbered"/>
    <dgm:cxn modelId="{4D4B9A67-7BB0-4E4F-AB85-7417DDB8FBA6}" type="presParOf" srcId="{0654E45C-B131-094B-B41D-FF6B4FCFDE85}" destId="{A977F6F4-7EAE-BF45-9B6D-154E92402CF4}" srcOrd="0" destOrd="0" presId="urn:microsoft.com/office/officeart/2016/7/layout/LinearArrowProcessNumbered"/>
    <dgm:cxn modelId="{F0DE151B-6D90-034B-8817-E270AFFF3CD8}" type="presParOf" srcId="{0654E45C-B131-094B-B41D-FF6B4FCFDE85}" destId="{607F76F3-2FC8-E34B-B5A8-E5218145DB79}" srcOrd="1" destOrd="0" presId="urn:microsoft.com/office/officeart/2016/7/layout/LinearArrowProcessNumbered"/>
    <dgm:cxn modelId="{AF635BC3-4B00-F44E-B669-F1A349F350ED}" type="presParOf" srcId="{0654E45C-B131-094B-B41D-FF6B4FCFDE85}" destId="{C5D18388-C1B6-7C4C-B084-21B35E1420B4}" srcOrd="2" destOrd="0" presId="urn:microsoft.com/office/officeart/2016/7/layout/LinearArrowProcessNumbered"/>
    <dgm:cxn modelId="{1FF3C3B6-97E7-9C43-8B05-66A3DCE072F4}" type="presParOf" srcId="{0654E45C-B131-094B-B41D-FF6B4FCFDE85}" destId="{FED7B69C-7564-2A48-A1EB-69DCCFBF1979}" srcOrd="3" destOrd="0" presId="urn:microsoft.com/office/officeart/2016/7/layout/LinearArrowProcessNumbered"/>
    <dgm:cxn modelId="{196AC404-66FC-4C4E-B176-0762367C0B54}" type="presParOf" srcId="{91C53122-6E7B-834C-BB3C-66EE32949133}" destId="{E9082F60-2C8A-B242-8CCD-F0A0B8886B74}" srcOrd="2" destOrd="0" presId="urn:microsoft.com/office/officeart/2016/7/layout/LinearArrowProcessNumbered"/>
    <dgm:cxn modelId="{BAEAE51F-6B21-7C46-8EC6-F34B5BB52269}" type="presParOf" srcId="{63DDD4FF-1B81-2644-A4DC-D8219EE09AE2}" destId="{065E160D-CA48-A542-877B-B2E723646E1F}" srcOrd="1" destOrd="0" presId="urn:microsoft.com/office/officeart/2016/7/layout/LinearArrowProcessNumbered"/>
    <dgm:cxn modelId="{A9C12971-7297-054A-A8F3-9814A991BAB7}" type="presParOf" srcId="{63DDD4FF-1B81-2644-A4DC-D8219EE09AE2}" destId="{14DCB66E-EAB6-104F-83AF-AC000A9DEBB9}" srcOrd="2" destOrd="0" presId="urn:microsoft.com/office/officeart/2016/7/layout/LinearArrowProcessNumbered"/>
    <dgm:cxn modelId="{F50B5F6C-A7EE-9A42-A320-554B6C400896}" type="presParOf" srcId="{14DCB66E-EAB6-104F-83AF-AC000A9DEBB9}" destId="{2EDAE9F1-A0CE-854D-8C2D-7DFB0AF9DAF1}" srcOrd="0" destOrd="0" presId="urn:microsoft.com/office/officeart/2016/7/layout/LinearArrowProcessNumbered"/>
    <dgm:cxn modelId="{A9DB6D51-C183-D946-B70E-8F5532959F8E}" type="presParOf" srcId="{14DCB66E-EAB6-104F-83AF-AC000A9DEBB9}" destId="{8E1FA52D-B29E-B647-A34D-B2EED8185C0A}" srcOrd="1" destOrd="0" presId="urn:microsoft.com/office/officeart/2016/7/layout/LinearArrowProcessNumbered"/>
    <dgm:cxn modelId="{968B212F-7317-5440-B6D6-2E10526E8CC8}" type="presParOf" srcId="{8E1FA52D-B29E-B647-A34D-B2EED8185C0A}" destId="{1D70DABE-3BD8-4346-B93D-5D03D12F0535}" srcOrd="0" destOrd="0" presId="urn:microsoft.com/office/officeart/2016/7/layout/LinearArrowProcessNumbered"/>
    <dgm:cxn modelId="{57EB164A-B464-554B-91AC-39D6EEEDC814}" type="presParOf" srcId="{8E1FA52D-B29E-B647-A34D-B2EED8185C0A}" destId="{61035B7F-F74F-A14A-A414-1AAAC3030711}" srcOrd="1" destOrd="0" presId="urn:microsoft.com/office/officeart/2016/7/layout/LinearArrowProcessNumbered"/>
    <dgm:cxn modelId="{35D0E361-2650-B744-B818-3542835F42A3}" type="presParOf" srcId="{8E1FA52D-B29E-B647-A34D-B2EED8185C0A}" destId="{FAE5A81A-0814-8C49-B5C5-814B541F1065}" srcOrd="2" destOrd="0" presId="urn:microsoft.com/office/officeart/2016/7/layout/LinearArrowProcessNumbered"/>
    <dgm:cxn modelId="{271957C3-F89F-B04A-8AA3-CCCA0C8F7F93}" type="presParOf" srcId="{8E1FA52D-B29E-B647-A34D-B2EED8185C0A}" destId="{3D901748-F691-3241-BB51-D207AD6954BF}" srcOrd="3" destOrd="0" presId="urn:microsoft.com/office/officeart/2016/7/layout/LinearArrowProcessNumbered"/>
    <dgm:cxn modelId="{E38928B9-3DB7-B140-AAB0-9D9CD62700EA}" type="presParOf" srcId="{14DCB66E-EAB6-104F-83AF-AC000A9DEBB9}" destId="{C731B5BA-9ED8-CF48-8CFD-6DBC1562A31D}" srcOrd="2" destOrd="0" presId="urn:microsoft.com/office/officeart/2016/7/layout/LinearArrowProcessNumbered"/>
    <dgm:cxn modelId="{3F89C505-BE21-A643-BFA7-97DD29C6E8FE}" type="presParOf" srcId="{63DDD4FF-1B81-2644-A4DC-D8219EE09AE2}" destId="{952169CA-FBE7-2D4E-8DE3-ED967D66D759}" srcOrd="3" destOrd="0" presId="urn:microsoft.com/office/officeart/2016/7/layout/LinearArrowProcessNumbered"/>
    <dgm:cxn modelId="{000CE0E4-3A08-6A43-9962-76783D5BF3FC}" type="presParOf" srcId="{63DDD4FF-1B81-2644-A4DC-D8219EE09AE2}" destId="{0EBC4A70-30A4-E740-8287-5F5C6AB41F69}" srcOrd="4" destOrd="0" presId="urn:microsoft.com/office/officeart/2016/7/layout/LinearArrowProcessNumbered"/>
    <dgm:cxn modelId="{A53CB000-8A0B-1D47-A0F4-357F695867D4}" type="presParOf" srcId="{0EBC4A70-30A4-E740-8287-5F5C6AB41F69}" destId="{D5515735-C440-0D4D-BF7D-3B076172348F}" srcOrd="0" destOrd="0" presId="urn:microsoft.com/office/officeart/2016/7/layout/LinearArrowProcessNumbered"/>
    <dgm:cxn modelId="{43F5E32D-004A-2043-BEF8-2C7C5FF4901A}" type="presParOf" srcId="{0EBC4A70-30A4-E740-8287-5F5C6AB41F69}" destId="{ED2499D4-1C94-AA4C-B6AB-C00BFE8B1B6E}" srcOrd="1" destOrd="0" presId="urn:microsoft.com/office/officeart/2016/7/layout/LinearArrowProcessNumbered"/>
    <dgm:cxn modelId="{A40149A0-49D8-1B4D-978E-6B90B568D4BB}" type="presParOf" srcId="{ED2499D4-1C94-AA4C-B6AB-C00BFE8B1B6E}" destId="{8AE5CADA-F81A-A64D-B271-3E4C1A7F591C}" srcOrd="0" destOrd="0" presId="urn:microsoft.com/office/officeart/2016/7/layout/LinearArrowProcessNumbered"/>
    <dgm:cxn modelId="{F86EEFD9-FE00-F042-ACE8-623F168B92C6}" type="presParOf" srcId="{ED2499D4-1C94-AA4C-B6AB-C00BFE8B1B6E}" destId="{29B9737F-BA29-9648-9572-E92F16282531}" srcOrd="1" destOrd="0" presId="urn:microsoft.com/office/officeart/2016/7/layout/LinearArrowProcessNumbered"/>
    <dgm:cxn modelId="{A7FF2476-943F-484A-8116-86273F3F3245}" type="presParOf" srcId="{ED2499D4-1C94-AA4C-B6AB-C00BFE8B1B6E}" destId="{509B6484-4CCF-694D-94A0-CF65A7F7BE62}" srcOrd="2" destOrd="0" presId="urn:microsoft.com/office/officeart/2016/7/layout/LinearArrowProcessNumbered"/>
    <dgm:cxn modelId="{F713D40C-47C9-EB46-9769-5AD42A01B48E}" type="presParOf" srcId="{ED2499D4-1C94-AA4C-B6AB-C00BFE8B1B6E}" destId="{1D75E6D1-545A-9242-A083-E72CBACCCC0A}" srcOrd="3" destOrd="0" presId="urn:microsoft.com/office/officeart/2016/7/layout/LinearArrowProcessNumbered"/>
    <dgm:cxn modelId="{EDD6DD80-4332-C44A-B32D-F32FF3F279F5}" type="presParOf" srcId="{0EBC4A70-30A4-E740-8287-5F5C6AB41F69}" destId="{A73D0CC4-5C18-9546-AE79-829BD1E5435D}" srcOrd="2" destOrd="0" presId="urn:microsoft.com/office/officeart/2016/7/layout/LinearArrowProcessNumbered"/>
    <dgm:cxn modelId="{615A0557-7918-AF4F-B2CE-C65E12DE69F9}" type="presParOf" srcId="{63DDD4FF-1B81-2644-A4DC-D8219EE09AE2}" destId="{59CD58AE-932F-8043-8AD7-AA6FF59104F5}" srcOrd="5" destOrd="0" presId="urn:microsoft.com/office/officeart/2016/7/layout/LinearArrowProcessNumbered"/>
    <dgm:cxn modelId="{0CB1177A-15DA-074D-861A-7D132C89D75F}" type="presParOf" srcId="{63DDD4FF-1B81-2644-A4DC-D8219EE09AE2}" destId="{B0D30C3E-81A2-CA46-A81A-B95E0CDE4BF8}" srcOrd="6" destOrd="0" presId="urn:microsoft.com/office/officeart/2016/7/layout/LinearArrowProcessNumbered"/>
    <dgm:cxn modelId="{F9E8C9EC-EB2D-9E47-B506-3D02DEC6AA6B}" type="presParOf" srcId="{B0D30C3E-81A2-CA46-A81A-B95E0CDE4BF8}" destId="{7D1C14CD-004F-9540-828C-B8456273D228}" srcOrd="0" destOrd="0" presId="urn:microsoft.com/office/officeart/2016/7/layout/LinearArrowProcessNumbered"/>
    <dgm:cxn modelId="{65E4E1DB-B2DE-4D4A-B821-B129B9168BA4}" type="presParOf" srcId="{B0D30C3E-81A2-CA46-A81A-B95E0CDE4BF8}" destId="{61F93C7C-5446-2D49-B305-3C3183BA5DC1}" srcOrd="1" destOrd="0" presId="urn:microsoft.com/office/officeart/2016/7/layout/LinearArrowProcessNumbered"/>
    <dgm:cxn modelId="{88E200B1-322E-B544-A16F-E96F3FD6FAC7}" type="presParOf" srcId="{61F93C7C-5446-2D49-B305-3C3183BA5DC1}" destId="{CFBA66A1-4D3B-4C49-921B-9383AB832917}" srcOrd="0" destOrd="0" presId="urn:microsoft.com/office/officeart/2016/7/layout/LinearArrowProcessNumbered"/>
    <dgm:cxn modelId="{A341D55A-DD7D-FD41-B017-A12CDBA41A71}" type="presParOf" srcId="{61F93C7C-5446-2D49-B305-3C3183BA5DC1}" destId="{253ED6A0-782F-F84D-85E8-D52D7F297131}" srcOrd="1" destOrd="0" presId="urn:microsoft.com/office/officeart/2016/7/layout/LinearArrowProcessNumbered"/>
    <dgm:cxn modelId="{75E5FE12-53C0-2649-A698-8CA885B5C56A}" type="presParOf" srcId="{61F93C7C-5446-2D49-B305-3C3183BA5DC1}" destId="{E1C1C1BD-AE5A-0D48-B632-2F5B84BFCFAE}" srcOrd="2" destOrd="0" presId="urn:microsoft.com/office/officeart/2016/7/layout/LinearArrowProcessNumbered"/>
    <dgm:cxn modelId="{D18BFE37-6920-BE40-B229-5380AF654989}" type="presParOf" srcId="{61F93C7C-5446-2D49-B305-3C3183BA5DC1}" destId="{81B0FF57-A2A4-CF47-8F65-C7F61D036758}" srcOrd="3" destOrd="0" presId="urn:microsoft.com/office/officeart/2016/7/layout/LinearArrowProcessNumbered"/>
    <dgm:cxn modelId="{F06C94F6-20E7-804C-A9B3-7DEACFE87C92}" type="presParOf" srcId="{B0D30C3E-81A2-CA46-A81A-B95E0CDE4BF8}" destId="{57F054EF-D45A-0049-9551-4EDC88244AE6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1B037-10BF-4CCB-A57A-207CA64C4B0C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B1B4E-2501-4110-9003-CABB2C4030ED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A7200-F961-4609-BC78-759C561921B2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Climate change is intensifying the occurrence of various extreme weather events globally</a:t>
          </a:r>
          <a:endParaRPr lang="en-US" sz="2200" kern="1200"/>
        </a:p>
      </dsp:txBody>
      <dsp:txXfrm>
        <a:off x="1058686" y="1808"/>
        <a:ext cx="9456913" cy="916611"/>
      </dsp:txXfrm>
    </dsp:sp>
    <dsp:sp modelId="{182CD30D-9D98-486B-BD32-9D5A68AFBBDC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0EA67-2F3C-43A9-86C2-EF5B1C76ECB7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2DDB8-5A7B-43B9-8173-4AE10580E4EA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Existing research often focuses on individual extremes (e.g. heatwaves, droughts, floods)</a:t>
          </a:r>
          <a:endParaRPr lang="en-US" sz="2200" kern="1200"/>
        </a:p>
      </dsp:txBody>
      <dsp:txXfrm>
        <a:off x="1058686" y="1147573"/>
        <a:ext cx="9456913" cy="916611"/>
      </dsp:txXfrm>
    </dsp:sp>
    <dsp:sp modelId="{AB777819-4C01-4C46-AE91-C71486712468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D7120-7B3C-4F9B-8A1B-87C75BC44ECD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4BBAB-7D93-4BE8-9DCD-869E27EED2E6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Limited exploration into how multiple, diverse extremes interact and compound social vulnerability</a:t>
          </a:r>
          <a:endParaRPr lang="en-US" sz="2200" kern="1200"/>
        </a:p>
      </dsp:txBody>
      <dsp:txXfrm>
        <a:off x="1058686" y="2293338"/>
        <a:ext cx="9456913" cy="916611"/>
      </dsp:txXfrm>
    </dsp:sp>
    <dsp:sp modelId="{3285629D-2E26-4B4F-891F-B24EC276C7DF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9BD1D-6403-4B43-A0D8-A48D10068E84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63E4-6D88-4DEA-BC6C-2F4DEF15D567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This study analyzes the overlapping spatial and temporal impact of temperature, precipitation, and hydroclimatic extremes across the U.S.</a:t>
          </a:r>
          <a:endParaRPr lang="en-US" sz="2200" kern="1200"/>
        </a:p>
      </dsp:txBody>
      <dsp:txXfrm>
        <a:off x="1058686" y="3439103"/>
        <a:ext cx="9456913" cy="916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7F6F4-7EAE-BF45-9B6D-154E92402CF4}">
      <dsp:nvSpPr>
        <dsp:cNvPr id="0" name=""/>
        <dsp:cNvSpPr/>
      </dsp:nvSpPr>
      <dsp:spPr>
        <a:xfrm>
          <a:off x="1318300" y="806020"/>
          <a:ext cx="1050533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F76F3-2FC8-E34B-B5A8-E5218145DB79}">
      <dsp:nvSpPr>
        <dsp:cNvPr id="0" name=""/>
        <dsp:cNvSpPr/>
      </dsp:nvSpPr>
      <dsp:spPr>
        <a:xfrm>
          <a:off x="2431865" y="717722"/>
          <a:ext cx="120811" cy="227084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612248"/>
            <a:satOff val="-5657"/>
            <a:lumOff val="-6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12248"/>
              <a:satOff val="-5657"/>
              <a:lumOff val="-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18388-C1B6-7C4C-B084-21B35E1420B4}">
      <dsp:nvSpPr>
        <dsp:cNvPr id="0" name=""/>
        <dsp:cNvSpPr/>
      </dsp:nvSpPr>
      <dsp:spPr>
        <a:xfrm>
          <a:off x="638845" y="257917"/>
          <a:ext cx="1096277" cy="10962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2" tIns="42542" rIns="42542" bIns="42542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/>
            <a:t>1</a:t>
          </a:r>
        </a:p>
      </dsp:txBody>
      <dsp:txXfrm>
        <a:off x="799391" y="418463"/>
        <a:ext cx="775185" cy="775185"/>
      </dsp:txXfrm>
    </dsp:sp>
    <dsp:sp modelId="{E9082F60-2C8A-B242-8CCD-F0A0B8886B74}">
      <dsp:nvSpPr>
        <dsp:cNvPr id="0" name=""/>
        <dsp:cNvSpPr/>
      </dsp:nvSpPr>
      <dsp:spPr>
        <a:xfrm>
          <a:off x="5134" y="1519792"/>
          <a:ext cx="2363699" cy="25798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224495"/>
            <a:satOff val="-11315"/>
            <a:lumOff val="-127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224495"/>
              <a:satOff val="-11315"/>
              <a:lumOff val="-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51" tIns="165100" rIns="186451" bIns="1651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Compute indices of different climate extremes (related to heatwaves, floods, droughts) using climate model data and predictions</a:t>
          </a:r>
          <a:endParaRPr lang="en-US" sz="1800" kern="1200" dirty="0"/>
        </a:p>
      </dsp:txBody>
      <dsp:txXfrm>
        <a:off x="5134" y="1992532"/>
        <a:ext cx="2363699" cy="2107110"/>
      </dsp:txXfrm>
    </dsp:sp>
    <dsp:sp modelId="{1D70DABE-3BD8-4346-B93D-5D03D12F0535}">
      <dsp:nvSpPr>
        <dsp:cNvPr id="0" name=""/>
        <dsp:cNvSpPr/>
      </dsp:nvSpPr>
      <dsp:spPr>
        <a:xfrm>
          <a:off x="2631467" y="805984"/>
          <a:ext cx="2363699" cy="71"/>
        </a:xfrm>
        <a:prstGeom prst="rect">
          <a:avLst/>
        </a:prstGeom>
        <a:solidFill>
          <a:schemeClr val="accent2">
            <a:tint val="40000"/>
            <a:alpha val="90000"/>
            <a:hueOff val="1836743"/>
            <a:satOff val="-16972"/>
            <a:lumOff val="-1913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836743"/>
              <a:satOff val="-16972"/>
              <a:lumOff val="-19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35B7F-F74F-A14A-A414-1AAAC3030711}">
      <dsp:nvSpPr>
        <dsp:cNvPr id="0" name=""/>
        <dsp:cNvSpPr/>
      </dsp:nvSpPr>
      <dsp:spPr>
        <a:xfrm>
          <a:off x="5058198" y="717689"/>
          <a:ext cx="120811" cy="227130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2448991"/>
            <a:satOff val="-22630"/>
            <a:lumOff val="-255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448991"/>
              <a:satOff val="-22630"/>
              <a:lumOff val="-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5A81A-0814-8C49-B5C5-814B541F1065}">
      <dsp:nvSpPr>
        <dsp:cNvPr id="0" name=""/>
        <dsp:cNvSpPr/>
      </dsp:nvSpPr>
      <dsp:spPr>
        <a:xfrm>
          <a:off x="3265178" y="257881"/>
          <a:ext cx="1096277" cy="1096277"/>
        </a:xfrm>
        <a:prstGeom prst="ellips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2" tIns="42542" rIns="42542" bIns="42542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/>
            <a:t>2</a:t>
          </a:r>
        </a:p>
      </dsp:txBody>
      <dsp:txXfrm>
        <a:off x="3425724" y="418427"/>
        <a:ext cx="775185" cy="775185"/>
      </dsp:txXfrm>
    </dsp:sp>
    <dsp:sp modelId="{C731B5BA-9ED8-CF48-8CFD-6DBC1562A31D}">
      <dsp:nvSpPr>
        <dsp:cNvPr id="0" name=""/>
        <dsp:cNvSpPr/>
      </dsp:nvSpPr>
      <dsp:spPr>
        <a:xfrm>
          <a:off x="2631467" y="1519753"/>
          <a:ext cx="2363699" cy="25798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3061238"/>
            <a:satOff val="-28287"/>
            <a:lumOff val="-318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061238"/>
              <a:satOff val="-28287"/>
              <a:lumOff val="-31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51" tIns="165100" rIns="186451" bIns="1651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Categorize regions (states, counties) based on exposure to simultaneous climate extremes</a:t>
          </a:r>
          <a:endParaRPr lang="en-US" sz="1800" kern="1200"/>
        </a:p>
      </dsp:txBody>
      <dsp:txXfrm>
        <a:off x="2631467" y="1992493"/>
        <a:ext cx="2363699" cy="2107110"/>
      </dsp:txXfrm>
    </dsp:sp>
    <dsp:sp modelId="{8AE5CADA-F81A-A64D-B271-3E4C1A7F591C}">
      <dsp:nvSpPr>
        <dsp:cNvPr id="0" name=""/>
        <dsp:cNvSpPr/>
      </dsp:nvSpPr>
      <dsp:spPr>
        <a:xfrm>
          <a:off x="5257800" y="806000"/>
          <a:ext cx="2363699" cy="72"/>
        </a:xfrm>
        <a:prstGeom prst="rect">
          <a:avLst/>
        </a:prstGeom>
        <a:solidFill>
          <a:schemeClr val="accent2">
            <a:tint val="40000"/>
            <a:alpha val="90000"/>
            <a:hueOff val="3673486"/>
            <a:satOff val="-33945"/>
            <a:lumOff val="-382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673486"/>
              <a:satOff val="-33945"/>
              <a:lumOff val="-38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9737F-BA29-9648-9572-E92F16282531}">
      <dsp:nvSpPr>
        <dsp:cNvPr id="0" name=""/>
        <dsp:cNvSpPr/>
      </dsp:nvSpPr>
      <dsp:spPr>
        <a:xfrm>
          <a:off x="7684531" y="717703"/>
          <a:ext cx="120811" cy="22714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4285733"/>
            <a:satOff val="-39602"/>
            <a:lumOff val="-446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285733"/>
              <a:satOff val="-39602"/>
              <a:lumOff val="-4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B6484-4CCF-694D-94A0-CF65A7F7BE62}">
      <dsp:nvSpPr>
        <dsp:cNvPr id="0" name=""/>
        <dsp:cNvSpPr/>
      </dsp:nvSpPr>
      <dsp:spPr>
        <a:xfrm>
          <a:off x="5891511" y="257898"/>
          <a:ext cx="1096277" cy="1096277"/>
        </a:xfrm>
        <a:prstGeom prst="ellipse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2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2" tIns="42542" rIns="42542" bIns="42542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/>
            <a:t>3</a:t>
          </a:r>
        </a:p>
      </dsp:txBody>
      <dsp:txXfrm>
        <a:off x="6052057" y="418444"/>
        <a:ext cx="775185" cy="775185"/>
      </dsp:txXfrm>
    </dsp:sp>
    <dsp:sp modelId="{A73D0CC4-5C18-9546-AE79-829BD1E5435D}">
      <dsp:nvSpPr>
        <dsp:cNvPr id="0" name=""/>
        <dsp:cNvSpPr/>
      </dsp:nvSpPr>
      <dsp:spPr>
        <a:xfrm>
          <a:off x="5257800" y="1519792"/>
          <a:ext cx="2363699" cy="25798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4897981"/>
            <a:satOff val="-45260"/>
            <a:lumOff val="-510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897981"/>
              <a:satOff val="-45260"/>
              <a:lumOff val="-51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51" tIns="165100" rIns="186451" bIns="1651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Incorporate social vulnerability and socioeconomic factors into the analysis</a:t>
          </a:r>
          <a:endParaRPr lang="en-US" sz="1800" kern="1200"/>
        </a:p>
      </dsp:txBody>
      <dsp:txXfrm>
        <a:off x="5257800" y="1992532"/>
        <a:ext cx="2363699" cy="2107110"/>
      </dsp:txXfrm>
    </dsp:sp>
    <dsp:sp modelId="{CFBA66A1-4D3B-4C49-921B-9383AB832917}">
      <dsp:nvSpPr>
        <dsp:cNvPr id="0" name=""/>
        <dsp:cNvSpPr/>
      </dsp:nvSpPr>
      <dsp:spPr>
        <a:xfrm>
          <a:off x="7884132" y="806000"/>
          <a:ext cx="1181849" cy="72"/>
        </a:xfrm>
        <a:prstGeom prst="rect">
          <a:avLst/>
        </a:prstGeom>
        <a:solidFill>
          <a:schemeClr val="accent2">
            <a:tint val="40000"/>
            <a:alpha val="90000"/>
            <a:hueOff val="5510229"/>
            <a:satOff val="-50917"/>
            <a:lumOff val="-574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510229"/>
              <a:satOff val="-50917"/>
              <a:lumOff val="-57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1C1BD-AE5A-0D48-B632-2F5B84BFCFAE}">
      <dsp:nvSpPr>
        <dsp:cNvPr id="0" name=""/>
        <dsp:cNvSpPr/>
      </dsp:nvSpPr>
      <dsp:spPr>
        <a:xfrm>
          <a:off x="8517843" y="257898"/>
          <a:ext cx="1096277" cy="1096277"/>
        </a:xfrm>
        <a:prstGeom prst="ellips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2" tIns="42542" rIns="42542" bIns="42542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/>
            <a:t>4</a:t>
          </a:r>
        </a:p>
      </dsp:txBody>
      <dsp:txXfrm>
        <a:off x="8678389" y="418444"/>
        <a:ext cx="775185" cy="775185"/>
      </dsp:txXfrm>
    </dsp:sp>
    <dsp:sp modelId="{57F054EF-D45A-0049-9551-4EDC88244AE6}">
      <dsp:nvSpPr>
        <dsp:cNvPr id="0" name=""/>
        <dsp:cNvSpPr/>
      </dsp:nvSpPr>
      <dsp:spPr>
        <a:xfrm>
          <a:off x="7884132" y="1519792"/>
          <a:ext cx="2363699" cy="25798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51" tIns="165100" rIns="186451" bIns="1651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Identify areas facing the highest risks from the convergence of climate hazards and social vulnerability</a:t>
          </a:r>
          <a:endParaRPr lang="en-US" sz="1800" kern="1200"/>
        </a:p>
      </dsp:txBody>
      <dsp:txXfrm>
        <a:off x="7884132" y="1992532"/>
        <a:ext cx="2363699" cy="2107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99EFB-41F7-AA45-941C-FB8CEC0CE32C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6464C-B147-F54E-9EBC-B676177EC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7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6464C-B147-F54E-9EBC-B676177ECF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D1AD-1B76-8668-ED5F-76B292532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F48D3-B207-4F26-5825-04ADA3E92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49D28-E941-AFB9-723A-458B94ED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D1047-64D9-B2BB-1E10-6DA571E4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9E4A8-5B0E-4F88-4358-D17AA66C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8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7681-F43C-419D-2E02-509A3416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35AB1-1815-2A03-8836-ABD1D2EA7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3E7D-EB9D-2047-6869-0D216799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5B10-D149-E14E-D14A-B6D16601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16640-1FEC-3DDE-B6D1-4B2AE631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4BE6E-C1E4-49A4-7AE4-2C1FAD6D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2AF43-5DFA-5CBB-6395-7E0F596F6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6A5C-38E2-BC8D-A6EF-C9F34183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59142-3DDC-BBE6-8E6E-42BCCEB9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990FC-6332-0900-E75E-6ECD8253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3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7A50-448D-B946-57F3-EABF8F3A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64C56-805B-8003-4D7B-C7D9B42F1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A715-CB0E-51FF-6FEF-FDB76AEE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3DCB9-E0D4-5EBD-9B0C-478E0A81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91C62-DDEB-8C54-73D7-6EBB43C3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6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CF22-33BE-C4E6-4F09-2E99E06F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D5BAE-F0F8-28CE-FACD-BC18243AE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9ED5C-F45D-5769-89E1-17E037DD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ED701-6274-7CA7-DB36-04453A32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4B7F7-1C91-9A58-40C1-0EFA6A0A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0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0EE2-5526-AF4C-F5F3-17153A4E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DF162-CFB3-0560-5B80-45BA8F851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DA8E7-9BD6-33BA-E509-327087B9F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FBDC8-833F-E0EF-1DB3-24BCB81A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E6DFC-7E23-D8B4-F1AB-7CD25B32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0584-5A26-F8EB-FEE7-10A3C7D4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5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3710-0379-6522-AC7B-5B521E59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6A831-B46B-B320-C23B-2D1918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7F877-6514-CE2A-E52E-A0188A855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3F144-B4CC-B058-59F5-15C9531B8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FF369-2615-95FD-20CD-44A032EB0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654D2-4BAD-D53C-C5FD-B5961853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DCEAA1-0218-3956-1938-E3578CE6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E5AF-FC3E-E8E7-4921-7C3E1054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7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9E00-830E-B513-0723-0BD6F32C4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D1F4F-6CCE-F407-FF99-81820C18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61CBB-EEEC-E78D-983A-AF0167F3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C029-DCB7-11A4-E220-FA0EE854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A9B21-A6CB-6157-745B-8BF85553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213E-E850-AC88-0A8B-A016A164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93593-CFB4-AB6F-95FD-43C6F888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2B75-CB51-C31E-2A15-66BF0CB9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34FB-25BC-B973-23A2-4A636DCE1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311CF-217D-E956-1E2D-94A066B91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4F433-8928-47A3-54BF-5F2CA39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66C9-3CBD-13C9-E730-BE79905D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42CF9-58BA-9AA4-F823-1FB8C88C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3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71BD4-46C2-EAFA-DFDC-19277489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F967C-3FC5-38F8-234B-25736573D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5B987-DAFC-DF6E-1619-9BE0FEBD3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924A-D499-42A1-583B-F49E9B86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DAC41-D5B6-8CC3-E084-37487A5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FD240-1EF7-539A-3F5A-7CE18AAC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E1497-821D-A224-059C-560B9799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B24FA-23A4-0879-AA83-E23BC285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4EB4-0FA0-1707-3CA9-05478E8F1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AC7552-CB43-8645-A7F0-D8475A03515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7D2E9-CD76-54CE-B121-55E6C7675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7013A-5BD6-5837-13CA-C9D8E3CB5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2BC168-4347-7B4E-B75C-DBDF45A19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collegetour.com/tour-colleges/jackson-state-university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olpert.com/services/rapid-ready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health.hub.copernicus.eu/training-and-events" TargetMode="External"/><Relationship Id="rId4" Type="http://schemas.openxmlformats.org/officeDocument/2006/relationships/hyperlink" Target="https://mtc.erdc.dren.mil/Print_Report.aspx?LID=568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oolpert.com/services/rapid-ready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hyperlink" Target="https://health.hub.copernicus.eu/training-and-events" TargetMode="External"/><Relationship Id="rId2" Type="http://schemas.openxmlformats.org/officeDocument/2006/relationships/hyperlink" Target="mailto:Saurav.Bhattarai@students.jsums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tc.erdc.dren.mil/Print_Report.aspx?LID=568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hyperlink" Target="https://www.thecollegetour.com/tour-colleges/jackson-state-university/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2D9D6-C54B-DF8C-FB8D-7E98C376C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Assessing Multidimensional Climate Extremes and Associated Vulnerabilities Across the United States 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21215-CCA7-A9CA-CFA6-9CACD05BA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6043" y="4313418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Saurav Bhattarai</a:t>
            </a:r>
            <a:r>
              <a:rPr lang="en-US" baseline="30000" dirty="0"/>
              <a:t>1, </a:t>
            </a:r>
            <a:r>
              <a:rPr lang="en-US" dirty="0"/>
              <a:t>Sanjib Sharma</a:t>
            </a:r>
            <a:r>
              <a:rPr lang="en-US" baseline="30000" dirty="0"/>
              <a:t>2</a:t>
            </a:r>
            <a:r>
              <a:rPr lang="en-US" dirty="0"/>
              <a:t>, Rocky Talchabhadel</a:t>
            </a:r>
            <a:r>
              <a:rPr lang="en-US" baseline="30000" dirty="0"/>
              <a:t>1</a:t>
            </a:r>
            <a:endParaRPr lang="en-US" dirty="0"/>
          </a:p>
          <a:p>
            <a:pPr algn="l"/>
            <a:r>
              <a:rPr lang="en-US" dirty="0"/>
              <a:t>04/19/2024</a:t>
            </a:r>
          </a:p>
        </p:txBody>
      </p:sp>
      <p:pic>
        <p:nvPicPr>
          <p:cNvPr id="25" name="Picture 24" descr="A colorful circular logo with a black background&#10;&#10;Description automatically generated">
            <a:extLst>
              <a:ext uri="{FF2B5EF4-FFF2-40B4-BE49-F238E27FC236}">
                <a16:creationId xmlns:a16="http://schemas.microsoft.com/office/drawing/2014/main" id="{D600191E-A7D4-2962-5BC8-2A5190C8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13503" y="5506508"/>
            <a:ext cx="1303449" cy="1303449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89E61118-D4A3-6F9B-7C99-A223E36D3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81129" y="5506508"/>
            <a:ext cx="2984284" cy="1188938"/>
          </a:xfrm>
          <a:prstGeom prst="rect">
            <a:avLst/>
          </a:prstGeom>
        </p:spPr>
      </p:pic>
      <p:pic>
        <p:nvPicPr>
          <p:cNvPr id="29" name="Picture 2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A2E60A-11E3-E182-675A-7C97A46BE3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33862" y="5656583"/>
            <a:ext cx="3605536" cy="1123866"/>
          </a:xfrm>
          <a:prstGeom prst="rect">
            <a:avLst/>
          </a:prstGeom>
        </p:spPr>
      </p:pic>
      <p:pic>
        <p:nvPicPr>
          <p:cNvPr id="31" name="Picture 30" descr="A logo with blue text&#10;&#10;Description automatically generated">
            <a:extLst>
              <a:ext uri="{FF2B5EF4-FFF2-40B4-BE49-F238E27FC236}">
                <a16:creationId xmlns:a16="http://schemas.microsoft.com/office/drawing/2014/main" id="{7CDEE2D7-CB0D-504E-B923-11A72E3DE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032" y="5191103"/>
            <a:ext cx="2827725" cy="20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1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Precipitation during ‘x’ days prior/after heatwave							x =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3467" y="2236569"/>
            <a:ext cx="10905066" cy="32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6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Precipitation during ‘x’ days prior/after heatwave							x = 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3467" y="2236569"/>
            <a:ext cx="10905066" cy="32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9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latin typeface="+mj-lt"/>
                <a:ea typeface="+mj-ea"/>
                <a:cs typeface="+mj-cs"/>
              </a:rPr>
              <a:t>Humidity during heatwave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3477" y="2236569"/>
            <a:ext cx="10905046" cy="32715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ED1908-CEB3-54EF-073E-9F5B9368C57D}"/>
              </a:ext>
            </a:extLst>
          </p:cNvPr>
          <p:cNvSpPr/>
          <p:nvPr/>
        </p:nvSpPr>
        <p:spPr>
          <a:xfrm>
            <a:off x="11368216" y="2594919"/>
            <a:ext cx="399241" cy="270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09727-4AFA-678B-9395-2822DDBF4FC5}"/>
              </a:ext>
            </a:extLst>
          </p:cNvPr>
          <p:cNvSpPr txBox="1"/>
          <p:nvPr/>
        </p:nvSpPr>
        <p:spPr>
          <a:xfrm>
            <a:off x="11269360" y="2508420"/>
            <a:ext cx="5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0EEF4-D45D-3A1C-DCD1-FC0A5244AE69}"/>
              </a:ext>
            </a:extLst>
          </p:cNvPr>
          <p:cNvSpPr txBox="1"/>
          <p:nvPr/>
        </p:nvSpPr>
        <p:spPr>
          <a:xfrm>
            <a:off x="11269360" y="4576117"/>
            <a:ext cx="5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1CB47-42AE-0D32-CF68-3FAFE3F60BBD}"/>
              </a:ext>
            </a:extLst>
          </p:cNvPr>
          <p:cNvSpPr txBox="1"/>
          <p:nvPr/>
        </p:nvSpPr>
        <p:spPr>
          <a:xfrm>
            <a:off x="11287285" y="4062108"/>
            <a:ext cx="5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F8F87-00D1-3DFB-ECB6-0FCFB07D26F4}"/>
              </a:ext>
            </a:extLst>
          </p:cNvPr>
          <p:cNvSpPr txBox="1"/>
          <p:nvPr/>
        </p:nvSpPr>
        <p:spPr>
          <a:xfrm>
            <a:off x="11287285" y="3558486"/>
            <a:ext cx="5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6EC0-D161-79DA-F606-FAF731A1A8EF}"/>
              </a:ext>
            </a:extLst>
          </p:cNvPr>
          <p:cNvSpPr txBox="1"/>
          <p:nvPr/>
        </p:nvSpPr>
        <p:spPr>
          <a:xfrm>
            <a:off x="11287285" y="3021096"/>
            <a:ext cx="5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078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Precipitation during ‘x’ days </a:t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>
                <a:solidFill>
                  <a:srgbClr val="FFFFFF"/>
                </a:solidFill>
              </a:rPr>
              <a:t>prior/after heatwave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21"/>
          <a:stretch/>
        </p:blipFill>
        <p:spPr>
          <a:xfrm>
            <a:off x="5911273" y="2627680"/>
            <a:ext cx="5954382" cy="4237971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5CF6BD9B-E4D7-2B14-6A0F-ADE10514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856" y="-4555"/>
            <a:ext cx="4058196" cy="26276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41AF28-0B76-8CBB-A276-06BFDC7ECF35}"/>
              </a:ext>
            </a:extLst>
          </p:cNvPr>
          <p:cNvGrpSpPr/>
          <p:nvPr/>
        </p:nvGrpSpPr>
        <p:grpSpPr>
          <a:xfrm>
            <a:off x="-2" y="2620030"/>
            <a:ext cx="5064517" cy="4237970"/>
            <a:chOff x="378940" y="1448545"/>
            <a:chExt cx="5397621" cy="42849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4B49FA-AD28-EFC5-8149-9A780B195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1569"/>
            <a:stretch/>
          </p:blipFill>
          <p:spPr>
            <a:xfrm>
              <a:off x="378940" y="1448545"/>
              <a:ext cx="5397621" cy="359441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7C3359-C3CF-3258-1D2A-7E746B186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426"/>
            <a:stretch/>
          </p:blipFill>
          <p:spPr>
            <a:xfrm>
              <a:off x="378940" y="5042959"/>
              <a:ext cx="5245940" cy="69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53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55AD8-5F1D-048C-AC11-4BC24721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Takeaway for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49DC-3232-DCFD-4C6C-90A3BDAE2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Our analysis uncovered some connections between extreme heatwaves and precipitation patterns. Places that experienced more intense and frequent heatwaves saw less total precipitation.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Additionally, we found places with lower heatwave intensity did often receive rainfall soon after heatwaves. This precipitation could provide a cooling relief. This looks like the good news, </a:t>
            </a:r>
            <a:r>
              <a:rPr lang="en-US" sz="2000" b="1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BUT..</a:t>
            </a:r>
          </a:p>
          <a:p>
            <a:r>
              <a:rPr lang="en-US" sz="20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  <a:r>
              <a:rPr lang="en-US" sz="20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also raises humidity levels which may heighten heat discomfort.</a:t>
            </a:r>
          </a:p>
          <a:p>
            <a:pPr marL="0" indent="0">
              <a:buNone/>
            </a:pPr>
            <a:br>
              <a:rPr lang="en-US" sz="2000" b="1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HEATWAVE </a:t>
            </a:r>
            <a:r>
              <a:rPr lang="en-US" sz="200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 is severe at one region (in this case mostly west and florida region)</a:t>
            </a:r>
          </a:p>
          <a:p>
            <a:pPr marL="0" indent="0">
              <a:buNone/>
            </a:pPr>
            <a:br>
              <a:rPr lang="en-US" sz="200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sz="2000" b="1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HEATWAVE + HUMIDITY</a:t>
            </a:r>
            <a:r>
              <a:rPr lang="en-US" sz="200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(as a result of precipitation) is at eastern region. </a:t>
            </a:r>
            <a:endParaRPr lang="en-US" sz="2000" b="1" i="0" u="none" strike="noStrike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5490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map&#10;&#10;Description automatically generated with medium confidence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599" y="166250"/>
            <a:ext cx="7186613" cy="21193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A5BC2-3E84-4291-D1D3-E1164CC3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3632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Study-2: Higher precipitation extreme with days above 90</a:t>
            </a:r>
            <a:r>
              <a:rPr lang="en-US" sz="2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percentile at extende</a:t>
            </a:r>
            <a:r>
              <a:rPr lang="en-US" sz="2200" dirty="0">
                <a:solidFill>
                  <a:schemeClr val="bg1"/>
                </a:solidFill>
              </a:rPr>
              <a:t>d period</a:t>
            </a:r>
            <a:endParaRPr lang="en-US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38599" y="2285563"/>
            <a:ext cx="7064376" cy="21193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38599" y="4404876"/>
            <a:ext cx="7064376" cy="2119313"/>
          </a:xfrm>
          <a:prstGeom prst="rect">
            <a:avLst/>
          </a:prstGeom>
        </p:spPr>
      </p:pic>
      <p:pic>
        <p:nvPicPr>
          <p:cNvPr id="19" name="Picture 18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FBC2576F-3E24-EFFC-5FB7-48B4A2C7A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58" y="2521527"/>
            <a:ext cx="3153798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3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38599" y="166250"/>
            <a:ext cx="7186613" cy="211931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38599" y="2285563"/>
            <a:ext cx="7064376" cy="2119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38599" y="4404876"/>
            <a:ext cx="7064376" cy="21193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00D1E1B-4BE8-49C0-0215-FF532B422725}"/>
              </a:ext>
            </a:extLst>
          </p:cNvPr>
          <p:cNvSpPr txBox="1">
            <a:spLocks/>
          </p:cNvSpPr>
          <p:nvPr/>
        </p:nvSpPr>
        <p:spPr>
          <a:xfrm>
            <a:off x="640080" y="23632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Case Study-2: Higher precipitation extreme with days above 90</a:t>
            </a:r>
            <a:r>
              <a:rPr lang="en-US" sz="2200" baseline="30000">
                <a:solidFill>
                  <a:schemeClr val="bg1"/>
                </a:solidFill>
              </a:rPr>
              <a:t>th</a:t>
            </a:r>
            <a:r>
              <a:rPr lang="en-US" sz="2200">
                <a:solidFill>
                  <a:schemeClr val="bg1"/>
                </a:solidFill>
              </a:rPr>
              <a:t> percentile at extended period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3D515-4AAF-F474-574C-610B2D92E9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358" y="2521527"/>
            <a:ext cx="3153798" cy="43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6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38599" y="166250"/>
            <a:ext cx="7186613" cy="211931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38600" y="2285563"/>
            <a:ext cx="7064373" cy="2119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38600" y="4404876"/>
            <a:ext cx="7064373" cy="21193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3CB18C-04D6-E69C-8347-FF4F51E8A523}"/>
              </a:ext>
            </a:extLst>
          </p:cNvPr>
          <p:cNvSpPr txBox="1">
            <a:spLocks/>
          </p:cNvSpPr>
          <p:nvPr/>
        </p:nvSpPr>
        <p:spPr>
          <a:xfrm>
            <a:off x="640080" y="23632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Case Study-2: Higher precipitation extreme with days above 90</a:t>
            </a:r>
            <a:r>
              <a:rPr lang="en-US" sz="2200" baseline="30000">
                <a:solidFill>
                  <a:schemeClr val="bg1"/>
                </a:solidFill>
              </a:rPr>
              <a:t>th</a:t>
            </a:r>
            <a:r>
              <a:rPr lang="en-US" sz="2200">
                <a:solidFill>
                  <a:schemeClr val="bg1"/>
                </a:solidFill>
              </a:rPr>
              <a:t> percentile at extended period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42AB5-6B58-ABA8-C22B-DEE05DE213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358" y="2521527"/>
            <a:ext cx="3153798" cy="43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4173" y="277086"/>
            <a:ext cx="7186613" cy="211931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174" y="2396399"/>
            <a:ext cx="7064373" cy="2119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174" y="4515712"/>
            <a:ext cx="7064373" cy="2119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A5BC2-3E84-4291-D1D3-E1164CC3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098" y="101595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Study-2: Higher precipitation extreme with average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temperature at extended period</a:t>
            </a: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5CD2B05-B7D8-6CCE-9FA5-CEC6F846B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077" y="2303168"/>
            <a:ext cx="3240141" cy="44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4173" y="277086"/>
            <a:ext cx="7186613" cy="211931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175" y="2396399"/>
            <a:ext cx="7064370" cy="2119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175" y="4515712"/>
            <a:ext cx="7064370" cy="21193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62A8BA-32CD-1608-CEAC-2864CEBD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098" y="101595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Study-2: Higher precipitation extreme with average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temperature at extended period</a:t>
            </a: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C83D8-F903-846F-0135-E03443DD1B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96077" y="2303168"/>
            <a:ext cx="3240141" cy="44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3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17092-1C46-AE78-DED7-AE073D83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B7B1A5-B3C8-139A-F1C5-179C9BB0F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46133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" name="Video 37">
            <a:extLst>
              <a:ext uri="{FF2B5EF4-FFF2-40B4-BE49-F238E27FC236}">
                <a16:creationId xmlns:a16="http://schemas.microsoft.com/office/drawing/2014/main" id="{CF05D8A6-1B1F-000B-471D-2AE21B85F095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386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E52D7-1E09-E2D8-0F48-43B6CD8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4173" y="277086"/>
            <a:ext cx="7186613" cy="211931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A9921-9EA6-C1B4-E2D8-EFA725DE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175" y="2396399"/>
            <a:ext cx="7064370" cy="2119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AE618-7D1D-54E3-45EF-CDE6EF6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175" y="4515712"/>
            <a:ext cx="7064370" cy="21193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ADD77B-B588-09D7-83B3-0053B14B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098" y="101595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Study-2: Higher precipitation extreme with average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temperature at extended period</a:t>
            </a: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665D7-54F3-0BD5-EA84-2918361ED3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96077" y="2303168"/>
            <a:ext cx="3240141" cy="44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84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4EDED-5DCE-C1A0-A3C6-AA896074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Takeaway for Case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3548B-A548-6F2C-4AC8-F5AAF6B81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Frequency and severity of precipitation-related extremes are increasing across the U.S.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Temperature extremes are also increasing near the dates and locations of precipitation extremes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 analysis shows clear upward trends in temperature extremes around precipitation extremes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Spatial patterns reveal growing geographic extent of high temperature extremes coinciding with precipitation extremes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convergence of intensifying precipitation and temperature extremes poses compounded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Regions facing the simultaneous increase in diverse climate hazards are emerging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Understanding these compound climate risks is critical for targeted adaptation planning</a:t>
            </a:r>
          </a:p>
          <a:p>
            <a:pPr marL="0" indent="0">
              <a:buNone/>
            </a:pPr>
            <a:endParaRPr lang="en-US" sz="1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83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diagram of a disaster&#10;&#10;Description automatically generated">
            <a:extLst>
              <a:ext uri="{FF2B5EF4-FFF2-40B4-BE49-F238E27FC236}">
                <a16:creationId xmlns:a16="http://schemas.microsoft.com/office/drawing/2014/main" id="{77867CC2-6353-D7D3-9733-CD9174B44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60" y="1186951"/>
            <a:ext cx="9411240" cy="5222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84045F-8669-D357-CCBA-5EF8068C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Direction: Other Indices &amp; Using Real Disaster Dataset? </a:t>
            </a:r>
          </a:p>
        </p:txBody>
      </p:sp>
      <p:pic>
        <p:nvPicPr>
          <p:cNvPr id="9" name="Camera 8">
            <a:extLst>
              <a:ext uri="{FF2B5EF4-FFF2-40B4-BE49-F238E27FC236}">
                <a16:creationId xmlns:a16="http://schemas.microsoft.com/office/drawing/2014/main" id="{9B54E90A-0616-5392-E8B4-013D16D8945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677" y="464234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2631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9C844-01C6-530F-6C0B-7272B3A6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listening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 suggestions and comments are appreciated.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Information: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Saurav.Bhattarai@students.jsums.edu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Saurav.Bhattarai.1999@gmail.com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mera 13">
            <a:extLst>
              <a:ext uri="{FF2B5EF4-FFF2-40B4-BE49-F238E27FC236}">
                <a16:creationId xmlns:a16="http://schemas.microsoft.com/office/drawing/2014/main" id="{92595ADC-748B-4F41-D974-A3E826BA3EBF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2568" y="77975"/>
            <a:ext cx="2057400" cy="2057400"/>
          </a:xfrm>
          <a:prstGeom prst="ellipse">
            <a:avLst/>
          </a:prstGeom>
        </p:spPr>
      </p:pic>
      <p:pic>
        <p:nvPicPr>
          <p:cNvPr id="15" name="Picture 14" descr="A colorful circular logo with a black background&#10;&#10;Description automatically generated">
            <a:extLst>
              <a:ext uri="{FF2B5EF4-FFF2-40B4-BE49-F238E27FC236}">
                <a16:creationId xmlns:a16="http://schemas.microsoft.com/office/drawing/2014/main" id="{B900A0AA-2AF1-5829-BB45-F820EFB5A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13503" y="5506508"/>
            <a:ext cx="1303449" cy="1303449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11619243-1396-293B-2829-B60A53D54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81129" y="5506508"/>
            <a:ext cx="2984284" cy="1188938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29EAE97-E253-5DBB-3D98-A08C997BC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33862" y="5656583"/>
            <a:ext cx="3605536" cy="1123866"/>
          </a:xfrm>
          <a:prstGeom prst="rect">
            <a:avLst/>
          </a:prstGeom>
        </p:spPr>
      </p:pic>
      <p:pic>
        <p:nvPicPr>
          <p:cNvPr id="18" name="Picture 17" descr="A logo with blue text&#10;&#10;Description automatically generated">
            <a:extLst>
              <a:ext uri="{FF2B5EF4-FFF2-40B4-BE49-F238E27FC236}">
                <a16:creationId xmlns:a16="http://schemas.microsoft.com/office/drawing/2014/main" id="{4008D0EB-B7B5-A33B-0549-B258A3C7B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2032" y="5191103"/>
            <a:ext cx="2827725" cy="20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F49A0-8409-7A9E-685B-355193A1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 Objectives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649FA9-113C-BA11-1AFF-28A065278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44362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304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 1: Heatwave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F977BAB-0C73-482F-56E6-FA13A0BF3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>
          <a:xfrm>
            <a:off x="1946248" y="1675227"/>
            <a:ext cx="829950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B09117-40DE-6AC2-9C35-F50C22B8E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r="1" b="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2541C4-0D06-D252-21E6-8D0FB427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5670" b="-4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2CCE7B0-57D5-FA0C-3BBB-D31381C3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3726" b="-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Heatwave: Spatial Representation</a:t>
            </a:r>
          </a:p>
        </p:txBody>
      </p:sp>
      <p:pic>
        <p:nvPicPr>
          <p:cNvPr id="13" name="Picture 12" descr="A blue watercolor map of the united states&#10;&#10;Description automatically generated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36569"/>
            <a:ext cx="10905066" cy="32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676D8-FC55-EB72-1479-27353EE5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Heatwaves and Precipitation</a:t>
            </a:r>
          </a:p>
        </p:txBody>
      </p:sp>
      <p:pic>
        <p:nvPicPr>
          <p:cNvPr id="5" name="Picture 4" descr="A diagram of a graph showing the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2E57E381-DFE7-A848-3EF8-9DA97DF1F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/>
          <a:stretch/>
        </p:blipFill>
        <p:spPr>
          <a:xfrm>
            <a:off x="1418156" y="1675227"/>
            <a:ext cx="935568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1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Precipitation during ‘x’ days prior/after heatwave 							x =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3467" y="2236569"/>
            <a:ext cx="10905066" cy="32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4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D2A8-8A3E-B034-025B-72437A53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Precipitation during ‘x’ days prior/after heatwave							x =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F333B-11CC-69D6-7851-996CF4F4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3467" y="2236569"/>
            <a:ext cx="10905066" cy="32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597</Words>
  <Application>Microsoft Macintosh PowerPoint</Application>
  <PresentationFormat>Widescreen</PresentationFormat>
  <Paragraphs>54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Assessing Multidimensional Climate Extremes and Associated Vulnerabilities Across the United States </vt:lpstr>
      <vt:lpstr>Background</vt:lpstr>
      <vt:lpstr>Research Objectives</vt:lpstr>
      <vt:lpstr>Case Study 1: Heatwave </vt:lpstr>
      <vt:lpstr>PowerPoint Presentation</vt:lpstr>
      <vt:lpstr>Heatwave: Spatial Representation</vt:lpstr>
      <vt:lpstr>Heatwaves and Precipitation</vt:lpstr>
      <vt:lpstr>Precipitation during ‘x’ days prior/after heatwave        x = 1</vt:lpstr>
      <vt:lpstr>Precipitation during ‘x’ days prior/after heatwave       x = 3</vt:lpstr>
      <vt:lpstr>Precipitation during ‘x’ days prior/after heatwave       x = 5</vt:lpstr>
      <vt:lpstr>Precipitation during ‘x’ days prior/after heatwave       x = 7</vt:lpstr>
      <vt:lpstr>Humidity during heatwave</vt:lpstr>
      <vt:lpstr>Precipitation during ‘x’ days  prior/after heatwave</vt:lpstr>
      <vt:lpstr>Takeaway for Case 1</vt:lpstr>
      <vt:lpstr>Case Study-2: Higher precipitation extreme with days above 90th percentile at extended period</vt:lpstr>
      <vt:lpstr>PowerPoint Presentation</vt:lpstr>
      <vt:lpstr>PowerPoint Presentation</vt:lpstr>
      <vt:lpstr>Case Study-2: Higher precipitation extreme with average temperature at extended period</vt:lpstr>
      <vt:lpstr>Case Study-2: Higher precipitation extreme with average temperature at extended period</vt:lpstr>
      <vt:lpstr>Case Study-2: Higher precipitation extreme with average temperature at extended period</vt:lpstr>
      <vt:lpstr>Takeaway for Case 2</vt:lpstr>
      <vt:lpstr>Future Direction: Other Indices &amp; Using Real Disaster Dataset? </vt:lpstr>
      <vt:lpstr>THANK YOU!  Thank you for listening Any suggestions and comments are appreciated.  Contact Information: Saurav.Bhattarai@students.jsums.edu Saurav.Bhattarai.1999@gmail.com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Multidimensional Climate Extremes and Associated Vulnerabilities Across the United States </dc:title>
  <dc:creator>Saurav Bhattarai</dc:creator>
  <cp:lastModifiedBy>Saurav Bhattarai</cp:lastModifiedBy>
  <cp:revision>1</cp:revision>
  <dcterms:created xsi:type="dcterms:W3CDTF">2024-04-14T01:49:02Z</dcterms:created>
  <dcterms:modified xsi:type="dcterms:W3CDTF">2024-04-18T02:07:46Z</dcterms:modified>
</cp:coreProperties>
</file>