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27" r:id="rId3"/>
    <p:sldId id="260" r:id="rId4"/>
    <p:sldId id="262" r:id="rId5"/>
    <p:sldId id="263" r:id="rId6"/>
    <p:sldId id="328" r:id="rId7"/>
    <p:sldId id="269" r:id="rId8"/>
    <p:sldId id="264" r:id="rId9"/>
    <p:sldId id="265" r:id="rId10"/>
    <p:sldId id="268" r:id="rId11"/>
    <p:sldId id="282" r:id="rId12"/>
    <p:sldId id="319" r:id="rId13"/>
    <p:sldId id="276" r:id="rId14"/>
    <p:sldId id="323" r:id="rId15"/>
    <p:sldId id="324" r:id="rId16"/>
    <p:sldId id="329" r:id="rId17"/>
    <p:sldId id="325" r:id="rId18"/>
    <p:sldId id="271"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CBF"/>
    <a:srgbClr val="CBA008"/>
    <a:srgbClr val="109618"/>
    <a:srgbClr val="FBFF00"/>
    <a:srgbClr val="00FF00"/>
    <a:srgbClr val="BF8F00"/>
    <a:srgbClr val="FFD34C"/>
    <a:srgbClr val="F6A934"/>
    <a:srgbClr val="FDD0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408FA-3D41-4D76-924D-07DB34B1BDA6}" v="953" dt="2024-04-16T15:06:23.77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00" autoAdjust="0"/>
  </p:normalViewPr>
  <p:slideViewPr>
    <p:cSldViewPr snapToGrid="0" snapToObjects="1">
      <p:cViewPr varScale="1">
        <p:scale>
          <a:sx n="128" d="100"/>
          <a:sy n="128" d="100"/>
        </p:scale>
        <p:origin x="22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La Vigna" userId="6db27c23-9fb9-4af5-9892-79da76005a69" providerId="ADAL" clId="{C79408FA-3D41-4D76-924D-07DB34B1BDA6}"/>
    <pc:docChg chg="custSel addSld delSld modSld sldOrd">
      <pc:chgData name="Francesco La Vigna" userId="6db27c23-9fb9-4af5-9892-79da76005a69" providerId="ADAL" clId="{C79408FA-3D41-4D76-924D-07DB34B1BDA6}" dt="2024-04-16T15:42:37.702" v="1868" actId="207"/>
      <pc:docMkLst>
        <pc:docMk/>
      </pc:docMkLst>
      <pc:sldChg chg="addSp delSp modSp mod">
        <pc:chgData name="Francesco La Vigna" userId="6db27c23-9fb9-4af5-9892-79da76005a69" providerId="ADAL" clId="{C79408FA-3D41-4D76-924D-07DB34B1BDA6}" dt="2024-04-16T13:17:26.148" v="675" actId="1076"/>
        <pc:sldMkLst>
          <pc:docMk/>
          <pc:sldMk cId="0" sldId="256"/>
        </pc:sldMkLst>
        <pc:spChg chg="mod">
          <ac:chgData name="Francesco La Vigna" userId="6db27c23-9fb9-4af5-9892-79da76005a69" providerId="ADAL" clId="{C79408FA-3D41-4D76-924D-07DB34B1BDA6}" dt="2024-04-16T13:17:02.289" v="669" actId="404"/>
          <ac:spMkLst>
            <pc:docMk/>
            <pc:sldMk cId="0" sldId="256"/>
            <ac:spMk id="2" creationId="{1986AEC2-CA2A-637D-2757-444D3BCC3C4A}"/>
          </ac:spMkLst>
        </pc:spChg>
        <pc:spChg chg="mod">
          <ac:chgData name="Francesco La Vigna" userId="6db27c23-9fb9-4af5-9892-79da76005a69" providerId="ADAL" clId="{C79408FA-3D41-4D76-924D-07DB34B1BDA6}" dt="2024-04-16T13:14:58.535" v="588" actId="1076"/>
          <ac:spMkLst>
            <pc:docMk/>
            <pc:sldMk cId="0" sldId="256"/>
            <ac:spMk id="3" creationId="{DA8EBD00-4E4F-C0BE-C452-149C8222040F}"/>
          </ac:spMkLst>
        </pc:spChg>
        <pc:spChg chg="mod">
          <ac:chgData name="Francesco La Vigna" userId="6db27c23-9fb9-4af5-9892-79da76005a69" providerId="ADAL" clId="{C79408FA-3D41-4D76-924D-07DB34B1BDA6}" dt="2024-04-16T13:17:15.079" v="670" actId="1076"/>
          <ac:spMkLst>
            <pc:docMk/>
            <pc:sldMk cId="0" sldId="256"/>
            <ac:spMk id="5" creationId="{6E8F8848-9F0A-088D-7266-C6CE7A3A82A9}"/>
          </ac:spMkLst>
        </pc:spChg>
        <pc:spChg chg="mod">
          <ac:chgData name="Francesco La Vigna" userId="6db27c23-9fb9-4af5-9892-79da76005a69" providerId="ADAL" clId="{C79408FA-3D41-4D76-924D-07DB34B1BDA6}" dt="2024-04-16T13:17:18.047" v="671" actId="1076"/>
          <ac:spMkLst>
            <pc:docMk/>
            <pc:sldMk cId="0" sldId="256"/>
            <ac:spMk id="6" creationId="{BA9A3F9C-25F4-C142-3F13-412097932A94}"/>
          </ac:spMkLst>
        </pc:spChg>
        <pc:spChg chg="mod">
          <ac:chgData name="Francesco La Vigna" userId="6db27c23-9fb9-4af5-9892-79da76005a69" providerId="ADAL" clId="{C79408FA-3D41-4D76-924D-07DB34B1BDA6}" dt="2024-04-16T13:17:15.079" v="670" actId="1076"/>
          <ac:spMkLst>
            <pc:docMk/>
            <pc:sldMk cId="0" sldId="256"/>
            <ac:spMk id="7" creationId="{4AAD2727-CA21-43DD-F4B1-0E8736929A13}"/>
          </ac:spMkLst>
        </pc:spChg>
        <pc:spChg chg="mod">
          <ac:chgData name="Francesco La Vigna" userId="6db27c23-9fb9-4af5-9892-79da76005a69" providerId="ADAL" clId="{C79408FA-3D41-4D76-924D-07DB34B1BDA6}" dt="2024-04-16T13:17:15.079" v="670" actId="1076"/>
          <ac:spMkLst>
            <pc:docMk/>
            <pc:sldMk cId="0" sldId="256"/>
            <ac:spMk id="8" creationId="{4169A4A2-6ADC-AA30-C979-6D2D4CDF6F74}"/>
          </ac:spMkLst>
        </pc:spChg>
        <pc:spChg chg="mod">
          <ac:chgData name="Francesco La Vigna" userId="6db27c23-9fb9-4af5-9892-79da76005a69" providerId="ADAL" clId="{C79408FA-3D41-4D76-924D-07DB34B1BDA6}" dt="2024-04-16T13:17:15.079" v="670" actId="1076"/>
          <ac:spMkLst>
            <pc:docMk/>
            <pc:sldMk cId="0" sldId="256"/>
            <ac:spMk id="9" creationId="{A3BCA268-CA0F-E186-3BF9-80E6CDF82855}"/>
          </ac:spMkLst>
        </pc:spChg>
        <pc:spChg chg="mod">
          <ac:chgData name="Francesco La Vigna" userId="6db27c23-9fb9-4af5-9892-79da76005a69" providerId="ADAL" clId="{C79408FA-3D41-4D76-924D-07DB34B1BDA6}" dt="2024-04-16T13:17:15.079" v="670" actId="1076"/>
          <ac:spMkLst>
            <pc:docMk/>
            <pc:sldMk cId="0" sldId="256"/>
            <ac:spMk id="10" creationId="{FE96CE16-F932-FC1B-3340-46099C76DCB9}"/>
          </ac:spMkLst>
        </pc:spChg>
        <pc:spChg chg="add del mod">
          <ac:chgData name="Francesco La Vigna" userId="6db27c23-9fb9-4af5-9892-79da76005a69" providerId="ADAL" clId="{C79408FA-3D41-4D76-924D-07DB34B1BDA6}" dt="2024-04-16T11:14:54.269" v="146" actId="478"/>
          <ac:spMkLst>
            <pc:docMk/>
            <pc:sldMk cId="0" sldId="256"/>
            <ac:spMk id="16" creationId="{E06841C1-5AB2-543B-B0FE-F10774FB8BF0}"/>
          </ac:spMkLst>
        </pc:spChg>
        <pc:spChg chg="mod">
          <ac:chgData name="Francesco La Vigna" userId="6db27c23-9fb9-4af5-9892-79da76005a69" providerId="ADAL" clId="{C79408FA-3D41-4D76-924D-07DB34B1BDA6}" dt="2024-04-16T11:07:01.340" v="75" actId="20577"/>
          <ac:spMkLst>
            <pc:docMk/>
            <pc:sldMk cId="0" sldId="256"/>
            <ac:spMk id="17" creationId="{04FAD95F-4D4C-0225-BC3F-AD17495CE1C9}"/>
          </ac:spMkLst>
        </pc:spChg>
        <pc:spChg chg="add mod">
          <ac:chgData name="Francesco La Vigna" userId="6db27c23-9fb9-4af5-9892-79da76005a69" providerId="ADAL" clId="{C79408FA-3D41-4D76-924D-07DB34B1BDA6}" dt="2024-04-16T11:17:56.745" v="192" actId="1076"/>
          <ac:spMkLst>
            <pc:docMk/>
            <pc:sldMk cId="0" sldId="256"/>
            <ac:spMk id="20" creationId="{A93FA467-A313-3EDA-96CA-409BC8476919}"/>
          </ac:spMkLst>
        </pc:spChg>
        <pc:spChg chg="add mod">
          <ac:chgData name="Francesco La Vigna" userId="6db27c23-9fb9-4af5-9892-79da76005a69" providerId="ADAL" clId="{C79408FA-3D41-4D76-924D-07DB34B1BDA6}" dt="2024-04-16T13:17:21.061" v="672" actId="1076"/>
          <ac:spMkLst>
            <pc:docMk/>
            <pc:sldMk cId="0" sldId="256"/>
            <ac:spMk id="21" creationId="{D91D05CE-C35D-0E06-0845-7424A781C952}"/>
          </ac:spMkLst>
        </pc:spChg>
        <pc:picChg chg="mod">
          <ac:chgData name="Francesco La Vigna" userId="6db27c23-9fb9-4af5-9892-79da76005a69" providerId="ADAL" clId="{C79408FA-3D41-4D76-924D-07DB34B1BDA6}" dt="2024-04-16T13:17:15.079" v="670" actId="1076"/>
          <ac:picMkLst>
            <pc:docMk/>
            <pc:sldMk cId="0" sldId="256"/>
            <ac:picMk id="11" creationId="{4D708F37-68D4-7585-2367-AD001122B78D}"/>
          </ac:picMkLst>
        </pc:picChg>
        <pc:picChg chg="mod">
          <ac:chgData name="Francesco La Vigna" userId="6db27c23-9fb9-4af5-9892-79da76005a69" providerId="ADAL" clId="{C79408FA-3D41-4D76-924D-07DB34B1BDA6}" dt="2024-04-16T13:17:15.079" v="670" actId="1076"/>
          <ac:picMkLst>
            <pc:docMk/>
            <pc:sldMk cId="0" sldId="256"/>
            <ac:picMk id="12" creationId="{2D75DBF6-D2F5-EB77-E008-61F221A60C7B}"/>
          </ac:picMkLst>
        </pc:picChg>
        <pc:picChg chg="mod">
          <ac:chgData name="Francesco La Vigna" userId="6db27c23-9fb9-4af5-9892-79da76005a69" providerId="ADAL" clId="{C79408FA-3D41-4D76-924D-07DB34B1BDA6}" dt="2024-04-16T13:17:15.079" v="670" actId="1076"/>
          <ac:picMkLst>
            <pc:docMk/>
            <pc:sldMk cId="0" sldId="256"/>
            <ac:picMk id="13" creationId="{4F31183D-95B6-7728-1E07-2049947D3C3D}"/>
          </ac:picMkLst>
        </pc:picChg>
        <pc:picChg chg="mod">
          <ac:chgData name="Francesco La Vigna" userId="6db27c23-9fb9-4af5-9892-79da76005a69" providerId="ADAL" clId="{C79408FA-3D41-4D76-924D-07DB34B1BDA6}" dt="2024-04-16T13:17:15.079" v="670" actId="1076"/>
          <ac:picMkLst>
            <pc:docMk/>
            <pc:sldMk cId="0" sldId="256"/>
            <ac:picMk id="14" creationId="{158D7537-7F50-62B8-3444-E4724837A0DF}"/>
          </ac:picMkLst>
        </pc:picChg>
        <pc:picChg chg="mod">
          <ac:chgData name="Francesco La Vigna" userId="6db27c23-9fb9-4af5-9892-79da76005a69" providerId="ADAL" clId="{C79408FA-3D41-4D76-924D-07DB34B1BDA6}" dt="2024-04-16T13:17:15.079" v="670" actId="1076"/>
          <ac:picMkLst>
            <pc:docMk/>
            <pc:sldMk cId="0" sldId="256"/>
            <ac:picMk id="15" creationId="{7AE65FBE-C3B7-5531-609D-BF50BEDAE05E}"/>
          </ac:picMkLst>
        </pc:picChg>
        <pc:picChg chg="add mod">
          <ac:chgData name="Francesco La Vigna" userId="6db27c23-9fb9-4af5-9892-79da76005a69" providerId="ADAL" clId="{C79408FA-3D41-4D76-924D-07DB34B1BDA6}" dt="2024-04-16T11:17:49.663" v="191" actId="1076"/>
          <ac:picMkLst>
            <pc:docMk/>
            <pc:sldMk cId="0" sldId="256"/>
            <ac:picMk id="19" creationId="{A31C62E0-1B84-30AD-7FFF-A53BF6E50526}"/>
          </ac:picMkLst>
        </pc:picChg>
        <pc:picChg chg="add mod">
          <ac:chgData name="Francesco La Vigna" userId="6db27c23-9fb9-4af5-9892-79da76005a69" providerId="ADAL" clId="{C79408FA-3D41-4D76-924D-07DB34B1BDA6}" dt="2024-04-16T13:17:26.148" v="675" actId="1076"/>
          <ac:picMkLst>
            <pc:docMk/>
            <pc:sldMk cId="0" sldId="256"/>
            <ac:picMk id="1026" creationId="{C48FAF01-05C0-4C57-AA05-8518328BFD6E}"/>
          </ac:picMkLst>
        </pc:picChg>
      </pc:sldChg>
      <pc:sldChg chg="del">
        <pc:chgData name="Francesco La Vigna" userId="6db27c23-9fb9-4af5-9892-79da76005a69" providerId="ADAL" clId="{C79408FA-3D41-4D76-924D-07DB34B1BDA6}" dt="2024-04-16T14:30:01.290" v="1642" actId="47"/>
        <pc:sldMkLst>
          <pc:docMk/>
          <pc:sldMk cId="919809421" sldId="259"/>
        </pc:sldMkLst>
      </pc:sldChg>
      <pc:sldChg chg="modSp mod">
        <pc:chgData name="Francesco La Vigna" userId="6db27c23-9fb9-4af5-9892-79da76005a69" providerId="ADAL" clId="{C79408FA-3D41-4D76-924D-07DB34B1BDA6}" dt="2024-04-16T14:31:17.515" v="1660" actId="207"/>
        <pc:sldMkLst>
          <pc:docMk/>
          <pc:sldMk cId="3367134389" sldId="260"/>
        </pc:sldMkLst>
        <pc:spChg chg="mod">
          <ac:chgData name="Francesco La Vigna" userId="6db27c23-9fb9-4af5-9892-79da76005a69" providerId="ADAL" clId="{C79408FA-3D41-4D76-924D-07DB34B1BDA6}" dt="2024-04-16T14:30:27.620" v="1654" actId="20577"/>
          <ac:spMkLst>
            <pc:docMk/>
            <pc:sldMk cId="3367134389" sldId="260"/>
            <ac:spMk id="2" creationId="{34E28678-1F56-D6EB-5B62-DF5FE1277177}"/>
          </ac:spMkLst>
        </pc:spChg>
        <pc:spChg chg="mod">
          <ac:chgData name="Francesco La Vigna" userId="6db27c23-9fb9-4af5-9892-79da76005a69" providerId="ADAL" clId="{C79408FA-3D41-4D76-924D-07DB34B1BDA6}" dt="2024-04-16T14:31:17.515" v="1660" actId="207"/>
          <ac:spMkLst>
            <pc:docMk/>
            <pc:sldMk cId="3367134389" sldId="260"/>
            <ac:spMk id="3" creationId="{B6C9D5E9-EBDB-3C83-E439-80A0FF709400}"/>
          </ac:spMkLst>
        </pc:spChg>
        <pc:picChg chg="mod">
          <ac:chgData name="Francesco La Vigna" userId="6db27c23-9fb9-4af5-9892-79da76005a69" providerId="ADAL" clId="{C79408FA-3D41-4D76-924D-07DB34B1BDA6}" dt="2024-04-16T14:31:07.573" v="1659" actId="1076"/>
          <ac:picMkLst>
            <pc:docMk/>
            <pc:sldMk cId="3367134389" sldId="260"/>
            <ac:picMk id="4" creationId="{B97E0CA2-CA0D-864A-474E-6B649174B93F}"/>
          </ac:picMkLst>
        </pc:picChg>
      </pc:sldChg>
      <pc:sldChg chg="addSp modSp mod modAnim">
        <pc:chgData name="Francesco La Vigna" userId="6db27c23-9fb9-4af5-9892-79da76005a69" providerId="ADAL" clId="{C79408FA-3D41-4D76-924D-07DB34B1BDA6}" dt="2024-04-16T15:15:22.009" v="1813"/>
        <pc:sldMkLst>
          <pc:docMk/>
          <pc:sldMk cId="3121312709" sldId="262"/>
        </pc:sldMkLst>
        <pc:spChg chg="mod">
          <ac:chgData name="Francesco La Vigna" userId="6db27c23-9fb9-4af5-9892-79da76005a69" providerId="ADAL" clId="{C79408FA-3D41-4D76-924D-07DB34B1BDA6}" dt="2024-04-16T15:02:37.060" v="1769" actId="20577"/>
          <ac:spMkLst>
            <pc:docMk/>
            <pc:sldMk cId="3121312709" sldId="262"/>
            <ac:spMk id="5" creationId="{F95302CC-3A31-E966-12A2-4C07E0BE8B7F}"/>
          </ac:spMkLst>
        </pc:spChg>
        <pc:spChg chg="mod">
          <ac:chgData name="Francesco La Vigna" userId="6db27c23-9fb9-4af5-9892-79da76005a69" providerId="ADAL" clId="{C79408FA-3D41-4D76-924D-07DB34B1BDA6}" dt="2024-04-16T14:59:52.337" v="1742"/>
          <ac:spMkLst>
            <pc:docMk/>
            <pc:sldMk cId="3121312709" sldId="262"/>
            <ac:spMk id="9" creationId="{1749276D-A9E2-B31B-7F00-A8CD38B9E075}"/>
          </ac:spMkLst>
        </pc:spChg>
        <pc:spChg chg="mod">
          <ac:chgData name="Francesco La Vigna" userId="6db27c23-9fb9-4af5-9892-79da76005a69" providerId="ADAL" clId="{C79408FA-3D41-4D76-924D-07DB34B1BDA6}" dt="2024-04-16T14:59:52.337" v="1742"/>
          <ac:spMkLst>
            <pc:docMk/>
            <pc:sldMk cId="3121312709" sldId="262"/>
            <ac:spMk id="10" creationId="{12896446-FA54-252C-139B-37D2490B01D1}"/>
          </ac:spMkLst>
        </pc:spChg>
        <pc:spChg chg="mod">
          <ac:chgData name="Francesco La Vigna" userId="6db27c23-9fb9-4af5-9892-79da76005a69" providerId="ADAL" clId="{C79408FA-3D41-4D76-924D-07DB34B1BDA6}" dt="2024-04-16T14:59:52.337" v="1742"/>
          <ac:spMkLst>
            <pc:docMk/>
            <pc:sldMk cId="3121312709" sldId="262"/>
            <ac:spMk id="11" creationId="{F0E4A39A-08F1-9774-946B-4B99B0CA1970}"/>
          </ac:spMkLst>
        </pc:spChg>
        <pc:spChg chg="mod">
          <ac:chgData name="Francesco La Vigna" userId="6db27c23-9fb9-4af5-9892-79da76005a69" providerId="ADAL" clId="{C79408FA-3D41-4D76-924D-07DB34B1BDA6}" dt="2024-04-16T14:59:52.337" v="1742"/>
          <ac:spMkLst>
            <pc:docMk/>
            <pc:sldMk cId="3121312709" sldId="262"/>
            <ac:spMk id="12" creationId="{78E82BA5-4411-13CA-A8FD-A455198C7112}"/>
          </ac:spMkLst>
        </pc:spChg>
        <pc:spChg chg="mod">
          <ac:chgData name="Francesco La Vigna" userId="6db27c23-9fb9-4af5-9892-79da76005a69" providerId="ADAL" clId="{C79408FA-3D41-4D76-924D-07DB34B1BDA6}" dt="2024-04-16T14:59:52.337" v="1742"/>
          <ac:spMkLst>
            <pc:docMk/>
            <pc:sldMk cId="3121312709" sldId="262"/>
            <ac:spMk id="13" creationId="{13D3ED06-D4A9-8DF2-0A2C-D2FC59FBB9FD}"/>
          </ac:spMkLst>
        </pc:spChg>
        <pc:grpChg chg="add mod">
          <ac:chgData name="Francesco La Vigna" userId="6db27c23-9fb9-4af5-9892-79da76005a69" providerId="ADAL" clId="{C79408FA-3D41-4D76-924D-07DB34B1BDA6}" dt="2024-04-16T15:09:39.226" v="1797" actId="1076"/>
          <ac:grpSpMkLst>
            <pc:docMk/>
            <pc:sldMk cId="3121312709" sldId="262"/>
            <ac:grpSpMk id="8" creationId="{D0CA9906-BD5C-F4ED-C7E1-4348F996577B}"/>
          </ac:grpSpMkLst>
        </pc:grpChg>
        <pc:picChg chg="mod">
          <ac:chgData name="Francesco La Vigna" userId="6db27c23-9fb9-4af5-9892-79da76005a69" providerId="ADAL" clId="{C79408FA-3D41-4D76-924D-07DB34B1BDA6}" dt="2024-04-16T15:09:41.790" v="1798" actId="1076"/>
          <ac:picMkLst>
            <pc:docMk/>
            <pc:sldMk cId="3121312709" sldId="262"/>
            <ac:picMk id="3" creationId="{35408F79-873B-6770-F294-6423323CF644}"/>
          </ac:picMkLst>
        </pc:picChg>
        <pc:picChg chg="add mod">
          <ac:chgData name="Francesco La Vigna" userId="6db27c23-9fb9-4af5-9892-79da76005a69" providerId="ADAL" clId="{C79408FA-3D41-4D76-924D-07DB34B1BDA6}" dt="2024-04-16T15:08:42.082" v="1788" actId="1076"/>
          <ac:picMkLst>
            <pc:docMk/>
            <pc:sldMk cId="3121312709" sldId="262"/>
            <ac:picMk id="7" creationId="{BAE1B48F-70C8-AACF-6674-6D6CDAFEAD73}"/>
          </ac:picMkLst>
        </pc:picChg>
        <pc:picChg chg="mod">
          <ac:chgData name="Francesco La Vigna" userId="6db27c23-9fb9-4af5-9892-79da76005a69" providerId="ADAL" clId="{C79408FA-3D41-4D76-924D-07DB34B1BDA6}" dt="2024-04-16T14:59:52.337" v="1742"/>
          <ac:picMkLst>
            <pc:docMk/>
            <pc:sldMk cId="3121312709" sldId="262"/>
            <ac:picMk id="14" creationId="{179F63B4-6923-CA54-D989-CC5049EFC8B5}"/>
          </ac:picMkLst>
        </pc:picChg>
      </pc:sldChg>
      <pc:sldChg chg="modSp mod">
        <pc:chgData name="Francesco La Vigna" userId="6db27c23-9fb9-4af5-9892-79da76005a69" providerId="ADAL" clId="{C79408FA-3D41-4D76-924D-07DB34B1BDA6}" dt="2024-04-16T15:16:19.584" v="1819" actId="20577"/>
        <pc:sldMkLst>
          <pc:docMk/>
          <pc:sldMk cId="1464602087" sldId="263"/>
        </pc:sldMkLst>
        <pc:spChg chg="mod">
          <ac:chgData name="Francesco La Vigna" userId="6db27c23-9fb9-4af5-9892-79da76005a69" providerId="ADAL" clId="{C79408FA-3D41-4D76-924D-07DB34B1BDA6}" dt="2024-04-16T12:03:10.003" v="266" actId="1076"/>
          <ac:spMkLst>
            <pc:docMk/>
            <pc:sldMk cId="1464602087" sldId="263"/>
            <ac:spMk id="3" creationId="{617560FC-17C6-0FB6-DB12-44B4381F0AEA}"/>
          </ac:spMkLst>
        </pc:spChg>
        <pc:spChg chg="mod">
          <ac:chgData name="Francesco La Vigna" userId="6db27c23-9fb9-4af5-9892-79da76005a69" providerId="ADAL" clId="{C79408FA-3D41-4D76-924D-07DB34B1BDA6}" dt="2024-04-16T12:03:34.148" v="307" actId="1035"/>
          <ac:spMkLst>
            <pc:docMk/>
            <pc:sldMk cId="1464602087" sldId="263"/>
            <ac:spMk id="10" creationId="{7656FDEA-B066-B8B2-047D-994F6C8EE525}"/>
          </ac:spMkLst>
        </pc:spChg>
        <pc:spChg chg="mod">
          <ac:chgData name="Francesco La Vigna" userId="6db27c23-9fb9-4af5-9892-79da76005a69" providerId="ADAL" clId="{C79408FA-3D41-4D76-924D-07DB34B1BDA6}" dt="2024-04-16T12:03:16.158" v="280" actId="1035"/>
          <ac:spMkLst>
            <pc:docMk/>
            <pc:sldMk cId="1464602087" sldId="263"/>
            <ac:spMk id="11" creationId="{23D057EF-5B8B-5CF7-F23E-27370A222803}"/>
          </ac:spMkLst>
        </pc:spChg>
        <pc:spChg chg="mod">
          <ac:chgData name="Francesco La Vigna" userId="6db27c23-9fb9-4af5-9892-79da76005a69" providerId="ADAL" clId="{C79408FA-3D41-4D76-924D-07DB34B1BDA6}" dt="2024-04-16T12:03:16.158" v="280" actId="1035"/>
          <ac:spMkLst>
            <pc:docMk/>
            <pc:sldMk cId="1464602087" sldId="263"/>
            <ac:spMk id="12" creationId="{B286ECD6-2DCB-7532-36E8-2AFABC37A469}"/>
          </ac:spMkLst>
        </pc:spChg>
        <pc:spChg chg="mod">
          <ac:chgData name="Francesco La Vigna" userId="6db27c23-9fb9-4af5-9892-79da76005a69" providerId="ADAL" clId="{C79408FA-3D41-4D76-924D-07DB34B1BDA6}" dt="2024-04-16T12:03:16.158" v="280" actId="1035"/>
          <ac:spMkLst>
            <pc:docMk/>
            <pc:sldMk cId="1464602087" sldId="263"/>
            <ac:spMk id="13" creationId="{19362DE5-AD89-0D98-BAAD-3867F70389A5}"/>
          </ac:spMkLst>
        </pc:spChg>
        <pc:spChg chg="mod">
          <ac:chgData name="Francesco La Vigna" userId="6db27c23-9fb9-4af5-9892-79da76005a69" providerId="ADAL" clId="{C79408FA-3D41-4D76-924D-07DB34B1BDA6}" dt="2024-04-16T12:03:16.158" v="280" actId="1035"/>
          <ac:spMkLst>
            <pc:docMk/>
            <pc:sldMk cId="1464602087" sldId="263"/>
            <ac:spMk id="14" creationId="{824FA719-1445-8CDD-BFC2-972C76EAFD59}"/>
          </ac:spMkLst>
        </pc:spChg>
        <pc:spChg chg="mod">
          <ac:chgData name="Francesco La Vigna" userId="6db27c23-9fb9-4af5-9892-79da76005a69" providerId="ADAL" clId="{C79408FA-3D41-4D76-924D-07DB34B1BDA6}" dt="2024-04-16T12:03:16.158" v="280" actId="1035"/>
          <ac:spMkLst>
            <pc:docMk/>
            <pc:sldMk cId="1464602087" sldId="263"/>
            <ac:spMk id="15" creationId="{B90D5240-A059-4B0A-D187-2B62BAC809BF}"/>
          </ac:spMkLst>
        </pc:spChg>
        <pc:spChg chg="mod">
          <ac:chgData name="Francesco La Vigna" userId="6db27c23-9fb9-4af5-9892-79da76005a69" providerId="ADAL" clId="{C79408FA-3D41-4D76-924D-07DB34B1BDA6}" dt="2024-04-16T12:03:34.148" v="307" actId="1035"/>
          <ac:spMkLst>
            <pc:docMk/>
            <pc:sldMk cId="1464602087" sldId="263"/>
            <ac:spMk id="31" creationId="{5F7B0DAF-D32E-8228-2F96-1A4F91708F41}"/>
          </ac:spMkLst>
        </pc:spChg>
        <pc:spChg chg="mod">
          <ac:chgData name="Francesco La Vigna" userId="6db27c23-9fb9-4af5-9892-79da76005a69" providerId="ADAL" clId="{C79408FA-3D41-4D76-924D-07DB34B1BDA6}" dt="2024-04-16T12:03:34.148" v="307" actId="1035"/>
          <ac:spMkLst>
            <pc:docMk/>
            <pc:sldMk cId="1464602087" sldId="263"/>
            <ac:spMk id="32" creationId="{70589C22-E9FB-9E8D-B3E0-1A7BFB02D167}"/>
          </ac:spMkLst>
        </pc:spChg>
        <pc:spChg chg="mod">
          <ac:chgData name="Francesco La Vigna" userId="6db27c23-9fb9-4af5-9892-79da76005a69" providerId="ADAL" clId="{C79408FA-3D41-4D76-924D-07DB34B1BDA6}" dt="2024-04-16T15:16:19.584" v="1819" actId="20577"/>
          <ac:spMkLst>
            <pc:docMk/>
            <pc:sldMk cId="1464602087" sldId="263"/>
            <ac:spMk id="33" creationId="{FDAC762D-7786-3541-E64C-4E6FE4769104}"/>
          </ac:spMkLst>
        </pc:spChg>
        <pc:grpChg chg="mod">
          <ac:chgData name="Francesco La Vigna" userId="6db27c23-9fb9-4af5-9892-79da76005a69" providerId="ADAL" clId="{C79408FA-3D41-4D76-924D-07DB34B1BDA6}" dt="2024-04-16T12:03:34.148" v="307" actId="1035"/>
          <ac:grpSpMkLst>
            <pc:docMk/>
            <pc:sldMk cId="1464602087" sldId="263"/>
            <ac:grpSpMk id="4" creationId="{1520DDD2-75AC-4982-DDF1-B87FEB933EF6}"/>
          </ac:grpSpMkLst>
        </pc:grpChg>
        <pc:picChg chg="mod">
          <ac:chgData name="Francesco La Vigna" userId="6db27c23-9fb9-4af5-9892-79da76005a69" providerId="ADAL" clId="{C79408FA-3D41-4D76-924D-07DB34B1BDA6}" dt="2024-04-16T12:03:16.158" v="280" actId="1035"/>
          <ac:picMkLst>
            <pc:docMk/>
            <pc:sldMk cId="1464602087" sldId="263"/>
            <ac:picMk id="34" creationId="{455C07AB-D581-F613-C4A3-AB5C2882EA7D}"/>
          </ac:picMkLst>
        </pc:picChg>
        <pc:picChg chg="mod">
          <ac:chgData name="Francesco La Vigna" userId="6db27c23-9fb9-4af5-9892-79da76005a69" providerId="ADAL" clId="{C79408FA-3D41-4D76-924D-07DB34B1BDA6}" dt="2024-04-16T12:03:16.158" v="280" actId="1035"/>
          <ac:picMkLst>
            <pc:docMk/>
            <pc:sldMk cId="1464602087" sldId="263"/>
            <ac:picMk id="35" creationId="{4D4417C3-09EA-5047-5B00-DC88A45F6FC6}"/>
          </ac:picMkLst>
        </pc:picChg>
        <pc:picChg chg="mod">
          <ac:chgData name="Francesco La Vigna" userId="6db27c23-9fb9-4af5-9892-79da76005a69" providerId="ADAL" clId="{C79408FA-3D41-4D76-924D-07DB34B1BDA6}" dt="2024-04-16T12:03:16.158" v="280" actId="1035"/>
          <ac:picMkLst>
            <pc:docMk/>
            <pc:sldMk cId="1464602087" sldId="263"/>
            <ac:picMk id="36" creationId="{B091239A-52C7-7EB2-C6C6-7E98B4B5C837}"/>
          </ac:picMkLst>
        </pc:picChg>
        <pc:picChg chg="mod">
          <ac:chgData name="Francesco La Vigna" userId="6db27c23-9fb9-4af5-9892-79da76005a69" providerId="ADAL" clId="{C79408FA-3D41-4D76-924D-07DB34B1BDA6}" dt="2024-04-16T12:03:16.158" v="280" actId="1035"/>
          <ac:picMkLst>
            <pc:docMk/>
            <pc:sldMk cId="1464602087" sldId="263"/>
            <ac:picMk id="37" creationId="{5CE2F961-679F-A52F-824C-75B68CCA9E43}"/>
          </ac:picMkLst>
        </pc:picChg>
        <pc:picChg chg="mod">
          <ac:chgData name="Francesco La Vigna" userId="6db27c23-9fb9-4af5-9892-79da76005a69" providerId="ADAL" clId="{C79408FA-3D41-4D76-924D-07DB34B1BDA6}" dt="2024-04-16T12:03:16.158" v="280" actId="1035"/>
          <ac:picMkLst>
            <pc:docMk/>
            <pc:sldMk cId="1464602087" sldId="263"/>
            <ac:picMk id="39" creationId="{F0C3E7DC-779C-B570-BA04-6189FA5C1EE3}"/>
          </ac:picMkLst>
        </pc:picChg>
        <pc:cxnChg chg="mod">
          <ac:chgData name="Francesco La Vigna" userId="6db27c23-9fb9-4af5-9892-79da76005a69" providerId="ADAL" clId="{C79408FA-3D41-4D76-924D-07DB34B1BDA6}" dt="2024-04-16T12:03:16.158" v="280" actId="1035"/>
          <ac:cxnSpMkLst>
            <pc:docMk/>
            <pc:sldMk cId="1464602087" sldId="263"/>
            <ac:cxnSpMk id="16" creationId="{D6024D80-317C-C06B-FD79-4331D283E7C5}"/>
          </ac:cxnSpMkLst>
        </pc:cxnChg>
        <pc:cxnChg chg="mod">
          <ac:chgData name="Francesco La Vigna" userId="6db27c23-9fb9-4af5-9892-79da76005a69" providerId="ADAL" clId="{C79408FA-3D41-4D76-924D-07DB34B1BDA6}" dt="2024-04-16T12:03:16.158" v="280" actId="1035"/>
          <ac:cxnSpMkLst>
            <pc:docMk/>
            <pc:sldMk cId="1464602087" sldId="263"/>
            <ac:cxnSpMk id="17" creationId="{348FBDBA-BA0A-25A4-142F-9FE47C63E035}"/>
          </ac:cxnSpMkLst>
        </pc:cxnChg>
        <pc:cxnChg chg="mod">
          <ac:chgData name="Francesco La Vigna" userId="6db27c23-9fb9-4af5-9892-79da76005a69" providerId="ADAL" clId="{C79408FA-3D41-4D76-924D-07DB34B1BDA6}" dt="2024-04-16T12:03:16.158" v="280" actId="1035"/>
          <ac:cxnSpMkLst>
            <pc:docMk/>
            <pc:sldMk cId="1464602087" sldId="263"/>
            <ac:cxnSpMk id="18" creationId="{758F8FE7-B172-B406-7D6D-5BBF81DB8375}"/>
          </ac:cxnSpMkLst>
        </pc:cxnChg>
        <pc:cxnChg chg="mod">
          <ac:chgData name="Francesco La Vigna" userId="6db27c23-9fb9-4af5-9892-79da76005a69" providerId="ADAL" clId="{C79408FA-3D41-4D76-924D-07DB34B1BDA6}" dt="2024-04-16T12:03:16.158" v="280" actId="1035"/>
          <ac:cxnSpMkLst>
            <pc:docMk/>
            <pc:sldMk cId="1464602087" sldId="263"/>
            <ac:cxnSpMk id="19" creationId="{78FAEDE2-2B1F-A0DC-D7B0-77830E66DDD9}"/>
          </ac:cxnSpMkLst>
        </pc:cxnChg>
        <pc:cxnChg chg="mod">
          <ac:chgData name="Francesco La Vigna" userId="6db27c23-9fb9-4af5-9892-79da76005a69" providerId="ADAL" clId="{C79408FA-3D41-4D76-924D-07DB34B1BDA6}" dt="2024-04-16T12:03:16.158" v="280" actId="1035"/>
          <ac:cxnSpMkLst>
            <pc:docMk/>
            <pc:sldMk cId="1464602087" sldId="263"/>
            <ac:cxnSpMk id="20" creationId="{8ED3013A-78AF-31C5-3185-67BE6BAA52CA}"/>
          </ac:cxnSpMkLst>
        </pc:cxnChg>
      </pc:sldChg>
      <pc:sldChg chg="addSp delSp modSp mod delAnim modAnim">
        <pc:chgData name="Francesco La Vigna" userId="6db27c23-9fb9-4af5-9892-79da76005a69" providerId="ADAL" clId="{C79408FA-3D41-4D76-924D-07DB34B1BDA6}" dt="2024-04-16T13:09:43.141" v="367" actId="732"/>
        <pc:sldMkLst>
          <pc:docMk/>
          <pc:sldMk cId="513475943" sldId="264"/>
        </pc:sldMkLst>
        <pc:spChg chg="mod">
          <ac:chgData name="Francesco La Vigna" userId="6db27c23-9fb9-4af5-9892-79da76005a69" providerId="ADAL" clId="{C79408FA-3D41-4D76-924D-07DB34B1BDA6}" dt="2024-04-16T13:08:40.306" v="330" actId="14100"/>
          <ac:spMkLst>
            <pc:docMk/>
            <pc:sldMk cId="513475943" sldId="264"/>
            <ac:spMk id="2" creationId="{A8EEE4C6-794A-F157-EC4C-DAF3C495005E}"/>
          </ac:spMkLst>
        </pc:spChg>
        <pc:spChg chg="add del mod">
          <ac:chgData name="Francesco La Vigna" userId="6db27c23-9fb9-4af5-9892-79da76005a69" providerId="ADAL" clId="{C79408FA-3D41-4D76-924D-07DB34B1BDA6}" dt="2024-04-16T13:09:27.639" v="366" actId="478"/>
          <ac:spMkLst>
            <pc:docMk/>
            <pc:sldMk cId="513475943" sldId="264"/>
            <ac:spMk id="3" creationId="{6C0E7E66-C60F-79C7-DBC7-BA9E67C4EED1}"/>
          </ac:spMkLst>
        </pc:spChg>
        <pc:spChg chg="mod">
          <ac:chgData name="Francesco La Vigna" userId="6db27c23-9fb9-4af5-9892-79da76005a69" providerId="ADAL" clId="{C79408FA-3D41-4D76-924D-07DB34B1BDA6}" dt="2024-04-16T13:07:42.447" v="318" actId="1076"/>
          <ac:spMkLst>
            <pc:docMk/>
            <pc:sldMk cId="513475943" sldId="264"/>
            <ac:spMk id="7" creationId="{3E50F13F-2C22-37F3-F89A-589BAECC244F}"/>
          </ac:spMkLst>
        </pc:spChg>
        <pc:spChg chg="mod">
          <ac:chgData name="Francesco La Vigna" userId="6db27c23-9fb9-4af5-9892-79da76005a69" providerId="ADAL" clId="{C79408FA-3D41-4D76-924D-07DB34B1BDA6}" dt="2024-04-16T13:08:35.645" v="329" actId="14100"/>
          <ac:spMkLst>
            <pc:docMk/>
            <pc:sldMk cId="513475943" sldId="264"/>
            <ac:spMk id="10" creationId="{A2E1797B-333D-1A7C-616B-7B308006E6FB}"/>
          </ac:spMkLst>
        </pc:spChg>
        <pc:spChg chg="mod">
          <ac:chgData name="Francesco La Vigna" userId="6db27c23-9fb9-4af5-9892-79da76005a69" providerId="ADAL" clId="{C79408FA-3D41-4D76-924D-07DB34B1BDA6}" dt="2024-04-16T13:08:03.704" v="324" actId="1076"/>
          <ac:spMkLst>
            <pc:docMk/>
            <pc:sldMk cId="513475943" sldId="264"/>
            <ac:spMk id="11" creationId="{F1C4FEE3-58A6-CEC7-2A1F-B93D9B28DB92}"/>
          </ac:spMkLst>
        </pc:spChg>
        <pc:spChg chg="mod">
          <ac:chgData name="Francesco La Vigna" userId="6db27c23-9fb9-4af5-9892-79da76005a69" providerId="ADAL" clId="{C79408FA-3D41-4D76-924D-07DB34B1BDA6}" dt="2024-04-16T13:08:31.502" v="328" actId="14100"/>
          <ac:spMkLst>
            <pc:docMk/>
            <pc:sldMk cId="513475943" sldId="264"/>
            <ac:spMk id="12" creationId="{A7B7E15E-4BAA-F618-3CE5-52CA893DDBED}"/>
          </ac:spMkLst>
        </pc:spChg>
        <pc:spChg chg="mod">
          <ac:chgData name="Francesco La Vigna" userId="6db27c23-9fb9-4af5-9892-79da76005a69" providerId="ADAL" clId="{C79408FA-3D41-4D76-924D-07DB34B1BDA6}" dt="2024-04-16T13:07:45.555" v="319" actId="1076"/>
          <ac:spMkLst>
            <pc:docMk/>
            <pc:sldMk cId="513475943" sldId="264"/>
            <ac:spMk id="13" creationId="{99FA06CA-9E4B-36FF-CE6B-D9F61AABB217}"/>
          </ac:spMkLst>
        </pc:spChg>
        <pc:spChg chg="mod">
          <ac:chgData name="Francesco La Vigna" userId="6db27c23-9fb9-4af5-9892-79da76005a69" providerId="ADAL" clId="{C79408FA-3D41-4D76-924D-07DB34B1BDA6}" dt="2024-04-16T13:07:48.886" v="320" actId="1076"/>
          <ac:spMkLst>
            <pc:docMk/>
            <pc:sldMk cId="513475943" sldId="264"/>
            <ac:spMk id="14" creationId="{51C83796-F91C-5289-7DAB-4C465A30AD83}"/>
          </ac:spMkLst>
        </pc:spChg>
        <pc:spChg chg="mod">
          <ac:chgData name="Francesco La Vigna" userId="6db27c23-9fb9-4af5-9892-79da76005a69" providerId="ADAL" clId="{C79408FA-3D41-4D76-924D-07DB34B1BDA6}" dt="2024-04-16T13:08:28.534" v="327" actId="14100"/>
          <ac:spMkLst>
            <pc:docMk/>
            <pc:sldMk cId="513475943" sldId="264"/>
            <ac:spMk id="15" creationId="{C7DCE5B1-A020-EE55-EF5E-D76581C2A22F}"/>
          </ac:spMkLst>
        </pc:spChg>
        <pc:spChg chg="mod">
          <ac:chgData name="Francesco La Vigna" userId="6db27c23-9fb9-4af5-9892-79da76005a69" providerId="ADAL" clId="{C79408FA-3D41-4D76-924D-07DB34B1BDA6}" dt="2024-04-16T13:07:53.392" v="321" actId="1076"/>
          <ac:spMkLst>
            <pc:docMk/>
            <pc:sldMk cId="513475943" sldId="264"/>
            <ac:spMk id="16" creationId="{4BAFADAA-6F88-C354-5AFA-D27D668EA084}"/>
          </ac:spMkLst>
        </pc:spChg>
        <pc:spChg chg="mod">
          <ac:chgData name="Francesco La Vigna" userId="6db27c23-9fb9-4af5-9892-79da76005a69" providerId="ADAL" clId="{C79408FA-3D41-4D76-924D-07DB34B1BDA6}" dt="2024-04-16T13:08:20.535" v="326" actId="14100"/>
          <ac:spMkLst>
            <pc:docMk/>
            <pc:sldMk cId="513475943" sldId="264"/>
            <ac:spMk id="17" creationId="{77C87651-4DB0-89F8-EBED-404E9F19939E}"/>
          </ac:spMkLst>
        </pc:spChg>
        <pc:spChg chg="mod">
          <ac:chgData name="Francesco La Vigna" userId="6db27c23-9fb9-4af5-9892-79da76005a69" providerId="ADAL" clId="{C79408FA-3D41-4D76-924D-07DB34B1BDA6}" dt="2024-04-16T13:08:06.407" v="325" actId="1076"/>
          <ac:spMkLst>
            <pc:docMk/>
            <pc:sldMk cId="513475943" sldId="264"/>
            <ac:spMk id="18" creationId="{E0D49AFB-F5DF-187F-D5C4-362BA572A0F9}"/>
          </ac:spMkLst>
        </pc:spChg>
        <pc:spChg chg="mod">
          <ac:chgData name="Francesco La Vigna" userId="6db27c23-9fb9-4af5-9892-79da76005a69" providerId="ADAL" clId="{C79408FA-3D41-4D76-924D-07DB34B1BDA6}" dt="2024-04-16T13:08:44.270" v="331" actId="14100"/>
          <ac:spMkLst>
            <pc:docMk/>
            <pc:sldMk cId="513475943" sldId="264"/>
            <ac:spMk id="19" creationId="{CEF82E41-F65B-C625-D9ED-33217FC4D386}"/>
          </ac:spMkLst>
        </pc:spChg>
        <pc:spChg chg="mod">
          <ac:chgData name="Francesco La Vigna" userId="6db27c23-9fb9-4af5-9892-79da76005a69" providerId="ADAL" clId="{C79408FA-3D41-4D76-924D-07DB34B1BDA6}" dt="2024-04-16T13:08:01.494" v="323" actId="1076"/>
          <ac:spMkLst>
            <pc:docMk/>
            <pc:sldMk cId="513475943" sldId="264"/>
            <ac:spMk id="20" creationId="{42C38300-1E7B-F8CB-7A6F-C26CFBE8242C}"/>
          </ac:spMkLst>
        </pc:spChg>
        <pc:picChg chg="mod modCrop">
          <ac:chgData name="Francesco La Vigna" userId="6db27c23-9fb9-4af5-9892-79da76005a69" providerId="ADAL" clId="{C79408FA-3D41-4D76-924D-07DB34B1BDA6}" dt="2024-04-16T13:09:43.141" v="367" actId="732"/>
          <ac:picMkLst>
            <pc:docMk/>
            <pc:sldMk cId="513475943" sldId="264"/>
            <ac:picMk id="8" creationId="{4792CE20-1192-40FC-11F7-22FDBCF90DF2}"/>
          </ac:picMkLst>
        </pc:picChg>
      </pc:sldChg>
      <pc:sldChg chg="delSp modSp mod">
        <pc:chgData name="Francesco La Vigna" userId="6db27c23-9fb9-4af5-9892-79da76005a69" providerId="ADAL" clId="{C79408FA-3D41-4D76-924D-07DB34B1BDA6}" dt="2024-04-16T14:36:30.198" v="1728" actId="1076"/>
        <pc:sldMkLst>
          <pc:docMk/>
          <pc:sldMk cId="2711704554" sldId="265"/>
        </pc:sldMkLst>
        <pc:spChg chg="mod">
          <ac:chgData name="Francesco La Vigna" userId="6db27c23-9fb9-4af5-9892-79da76005a69" providerId="ADAL" clId="{C79408FA-3D41-4D76-924D-07DB34B1BDA6}" dt="2024-04-16T14:35:30.094" v="1707" actId="1076"/>
          <ac:spMkLst>
            <pc:docMk/>
            <pc:sldMk cId="2711704554" sldId="265"/>
            <ac:spMk id="2" creationId="{81C3201D-ADDA-2D65-E107-AA30A4FCDC78}"/>
          </ac:spMkLst>
        </pc:spChg>
        <pc:spChg chg="mod">
          <ac:chgData name="Francesco La Vigna" userId="6db27c23-9fb9-4af5-9892-79da76005a69" providerId="ADAL" clId="{C79408FA-3D41-4D76-924D-07DB34B1BDA6}" dt="2024-04-16T14:36:17.896" v="1719" actId="1076"/>
          <ac:spMkLst>
            <pc:docMk/>
            <pc:sldMk cId="2711704554" sldId="265"/>
            <ac:spMk id="8" creationId="{04A8D39E-BEDC-2848-6385-9853A3B71193}"/>
          </ac:spMkLst>
        </pc:spChg>
        <pc:graphicFrameChg chg="mod modGraphic">
          <ac:chgData name="Francesco La Vigna" userId="6db27c23-9fb9-4af5-9892-79da76005a69" providerId="ADAL" clId="{C79408FA-3D41-4D76-924D-07DB34B1BDA6}" dt="2024-04-16T14:36:30.198" v="1728" actId="1076"/>
          <ac:graphicFrameMkLst>
            <pc:docMk/>
            <pc:sldMk cId="2711704554" sldId="265"/>
            <ac:graphicFrameMk id="5" creationId="{6454C930-887E-221A-5272-48BE7511349F}"/>
          </ac:graphicFrameMkLst>
        </pc:graphicFrameChg>
        <pc:picChg chg="mod">
          <ac:chgData name="Francesco La Vigna" userId="6db27c23-9fb9-4af5-9892-79da76005a69" providerId="ADAL" clId="{C79408FA-3D41-4D76-924D-07DB34B1BDA6}" dt="2024-04-16T14:35:34.181" v="1708" actId="1076"/>
          <ac:picMkLst>
            <pc:docMk/>
            <pc:sldMk cId="2711704554" sldId="265"/>
            <ac:picMk id="4" creationId="{57960598-8CF1-1B78-3C06-80481276E907}"/>
          </ac:picMkLst>
        </pc:picChg>
        <pc:picChg chg="del mod">
          <ac:chgData name="Francesco La Vigna" userId="6db27c23-9fb9-4af5-9892-79da76005a69" providerId="ADAL" clId="{C79408FA-3D41-4D76-924D-07DB34B1BDA6}" dt="2024-04-16T14:36:05.754" v="1715" actId="478"/>
          <ac:picMkLst>
            <pc:docMk/>
            <pc:sldMk cId="2711704554" sldId="265"/>
            <ac:picMk id="11" creationId="{FA1958A6-9A0C-9C9A-E2A1-FCFCBE8A4AC0}"/>
          </ac:picMkLst>
        </pc:picChg>
      </pc:sldChg>
      <pc:sldChg chg="del">
        <pc:chgData name="Francesco La Vigna" userId="6db27c23-9fb9-4af5-9892-79da76005a69" providerId="ADAL" clId="{C79408FA-3D41-4D76-924D-07DB34B1BDA6}" dt="2024-04-16T15:29:34.979" v="1852" actId="47"/>
        <pc:sldMkLst>
          <pc:docMk/>
          <pc:sldMk cId="2462676770" sldId="266"/>
        </pc:sldMkLst>
      </pc:sldChg>
      <pc:sldChg chg="modSp">
        <pc:chgData name="Francesco La Vigna" userId="6db27c23-9fb9-4af5-9892-79da76005a69" providerId="ADAL" clId="{C79408FA-3D41-4D76-924D-07DB34B1BDA6}" dt="2024-04-16T14:36:53.443" v="1729" actId="14826"/>
        <pc:sldMkLst>
          <pc:docMk/>
          <pc:sldMk cId="116773098" sldId="268"/>
        </pc:sldMkLst>
        <pc:picChg chg="mod">
          <ac:chgData name="Francesco La Vigna" userId="6db27c23-9fb9-4af5-9892-79da76005a69" providerId="ADAL" clId="{C79408FA-3D41-4D76-924D-07DB34B1BDA6}" dt="2024-04-16T14:36:53.443" v="1729" actId="14826"/>
          <ac:picMkLst>
            <pc:docMk/>
            <pc:sldMk cId="116773098" sldId="268"/>
            <ac:picMk id="17" creationId="{C4EC83CF-7D4A-43B5-BEB9-E926B3CF3493}"/>
          </ac:picMkLst>
        </pc:picChg>
      </pc:sldChg>
      <pc:sldChg chg="modSp mod">
        <pc:chgData name="Francesco La Vigna" userId="6db27c23-9fb9-4af5-9892-79da76005a69" providerId="ADAL" clId="{C79408FA-3D41-4D76-924D-07DB34B1BDA6}" dt="2024-04-16T15:30:32.156" v="1867" actId="20577"/>
        <pc:sldMkLst>
          <pc:docMk/>
          <pc:sldMk cId="1918624898" sldId="269"/>
        </pc:sldMkLst>
        <pc:spChg chg="mod">
          <ac:chgData name="Francesco La Vigna" userId="6db27c23-9fb9-4af5-9892-79da76005a69" providerId="ADAL" clId="{C79408FA-3D41-4D76-924D-07DB34B1BDA6}" dt="2024-04-16T13:10:48.988" v="421" actId="20577"/>
          <ac:spMkLst>
            <pc:docMk/>
            <pc:sldMk cId="1918624898" sldId="269"/>
            <ac:spMk id="89" creationId="{00000000-0000-0000-0000-000000000000}"/>
          </ac:spMkLst>
        </pc:spChg>
        <pc:spChg chg="mod">
          <ac:chgData name="Francesco La Vigna" userId="6db27c23-9fb9-4af5-9892-79da76005a69" providerId="ADAL" clId="{C79408FA-3D41-4D76-924D-07DB34B1BDA6}" dt="2024-04-16T13:10:37.621" v="412" actId="1076"/>
          <ac:spMkLst>
            <pc:docMk/>
            <pc:sldMk cId="1918624898" sldId="269"/>
            <ac:spMk id="90" creationId="{00000000-0000-0000-0000-000000000000}"/>
          </ac:spMkLst>
        </pc:spChg>
        <pc:spChg chg="mod">
          <ac:chgData name="Francesco La Vigna" userId="6db27c23-9fb9-4af5-9892-79da76005a69" providerId="ADAL" clId="{C79408FA-3D41-4D76-924D-07DB34B1BDA6}" dt="2024-04-16T15:30:32.156" v="1867" actId="20577"/>
          <ac:spMkLst>
            <pc:docMk/>
            <pc:sldMk cId="1918624898" sldId="269"/>
            <ac:spMk id="92" creationId="{00000000-0000-0000-0000-000000000000}"/>
          </ac:spMkLst>
        </pc:spChg>
        <pc:spChg chg="mod">
          <ac:chgData name="Francesco La Vigna" userId="6db27c23-9fb9-4af5-9892-79da76005a69" providerId="ADAL" clId="{C79408FA-3D41-4D76-924D-07DB34B1BDA6}" dt="2024-04-16T13:13:16.899" v="557" actId="1076"/>
          <ac:spMkLst>
            <pc:docMk/>
            <pc:sldMk cId="1918624898" sldId="269"/>
            <ac:spMk id="93" creationId="{00000000-0000-0000-0000-000000000000}"/>
          </ac:spMkLst>
        </pc:spChg>
      </pc:sldChg>
      <pc:sldChg chg="addSp delSp modSp mod">
        <pc:chgData name="Francesco La Vigna" userId="6db27c23-9fb9-4af5-9892-79da76005a69" providerId="ADAL" clId="{C79408FA-3D41-4D76-924D-07DB34B1BDA6}" dt="2024-04-16T14:17:06.512" v="788" actId="1076"/>
        <pc:sldMkLst>
          <pc:docMk/>
          <pc:sldMk cId="81041713" sldId="271"/>
        </pc:sldMkLst>
        <pc:spChg chg="mod">
          <ac:chgData name="Francesco La Vigna" userId="6db27c23-9fb9-4af5-9892-79da76005a69" providerId="ADAL" clId="{C79408FA-3D41-4D76-924D-07DB34B1BDA6}" dt="2024-04-16T14:16:54.466" v="785" actId="1076"/>
          <ac:spMkLst>
            <pc:docMk/>
            <pc:sldMk cId="81041713" sldId="271"/>
            <ac:spMk id="3" creationId="{DA8EBD00-4E4F-C0BE-C452-149C8222040F}"/>
          </ac:spMkLst>
        </pc:spChg>
        <pc:spChg chg="del">
          <ac:chgData name="Francesco La Vigna" userId="6db27c23-9fb9-4af5-9892-79da76005a69" providerId="ADAL" clId="{C79408FA-3D41-4D76-924D-07DB34B1BDA6}" dt="2024-04-16T14:14:57.432" v="757" actId="478"/>
          <ac:spMkLst>
            <pc:docMk/>
            <pc:sldMk cId="81041713" sldId="271"/>
            <ac:spMk id="5" creationId="{6E8F8848-9F0A-088D-7266-C6CE7A3A82A9}"/>
          </ac:spMkLst>
        </pc:spChg>
        <pc:spChg chg="del">
          <ac:chgData name="Francesco La Vigna" userId="6db27c23-9fb9-4af5-9892-79da76005a69" providerId="ADAL" clId="{C79408FA-3D41-4D76-924D-07DB34B1BDA6}" dt="2024-04-16T14:15:26.101" v="772" actId="478"/>
          <ac:spMkLst>
            <pc:docMk/>
            <pc:sldMk cId="81041713" sldId="271"/>
            <ac:spMk id="6" creationId="{BA9A3F9C-25F4-C142-3F13-412097932A94}"/>
          </ac:spMkLst>
        </pc:spChg>
        <pc:spChg chg="del">
          <ac:chgData name="Francesco La Vigna" userId="6db27c23-9fb9-4af5-9892-79da76005a69" providerId="ADAL" clId="{C79408FA-3D41-4D76-924D-07DB34B1BDA6}" dt="2024-04-16T14:15:02.687" v="759" actId="478"/>
          <ac:spMkLst>
            <pc:docMk/>
            <pc:sldMk cId="81041713" sldId="271"/>
            <ac:spMk id="7" creationId="{4AAD2727-CA21-43DD-F4B1-0E8736929A13}"/>
          </ac:spMkLst>
        </pc:spChg>
        <pc:spChg chg="del">
          <ac:chgData name="Francesco La Vigna" userId="6db27c23-9fb9-4af5-9892-79da76005a69" providerId="ADAL" clId="{C79408FA-3D41-4D76-924D-07DB34B1BDA6}" dt="2024-04-16T14:15:02.687" v="759" actId="478"/>
          <ac:spMkLst>
            <pc:docMk/>
            <pc:sldMk cId="81041713" sldId="271"/>
            <ac:spMk id="8" creationId="{4169A4A2-6ADC-AA30-C979-6D2D4CDF6F74}"/>
          </ac:spMkLst>
        </pc:spChg>
        <pc:spChg chg="del">
          <ac:chgData name="Francesco La Vigna" userId="6db27c23-9fb9-4af5-9892-79da76005a69" providerId="ADAL" clId="{C79408FA-3D41-4D76-924D-07DB34B1BDA6}" dt="2024-04-16T14:15:02.687" v="759" actId="478"/>
          <ac:spMkLst>
            <pc:docMk/>
            <pc:sldMk cId="81041713" sldId="271"/>
            <ac:spMk id="9" creationId="{A3BCA268-CA0F-E186-3BF9-80E6CDF82855}"/>
          </ac:spMkLst>
        </pc:spChg>
        <pc:spChg chg="del">
          <ac:chgData name="Francesco La Vigna" userId="6db27c23-9fb9-4af5-9892-79da76005a69" providerId="ADAL" clId="{C79408FA-3D41-4D76-924D-07DB34B1BDA6}" dt="2024-04-16T14:15:02.687" v="759" actId="478"/>
          <ac:spMkLst>
            <pc:docMk/>
            <pc:sldMk cId="81041713" sldId="271"/>
            <ac:spMk id="10" creationId="{FE96CE16-F932-FC1B-3340-46099C76DCB9}"/>
          </ac:spMkLst>
        </pc:spChg>
        <pc:spChg chg="mod">
          <ac:chgData name="Francesco La Vigna" userId="6db27c23-9fb9-4af5-9892-79da76005a69" providerId="ADAL" clId="{C79408FA-3D41-4D76-924D-07DB34B1BDA6}" dt="2024-04-16T14:17:06.512" v="788" actId="1076"/>
          <ac:spMkLst>
            <pc:docMk/>
            <pc:sldMk cId="81041713" sldId="271"/>
            <ac:spMk id="17" creationId="{04FAD95F-4D4C-0225-BC3F-AD17495CE1C9}"/>
          </ac:spMkLst>
        </pc:spChg>
        <pc:spChg chg="mod">
          <ac:chgData name="Francesco La Vigna" userId="6db27c23-9fb9-4af5-9892-79da76005a69" providerId="ADAL" clId="{C79408FA-3D41-4D76-924D-07DB34B1BDA6}" dt="2024-04-16T14:17:02.050" v="787" actId="1076"/>
          <ac:spMkLst>
            <pc:docMk/>
            <pc:sldMk cId="81041713" sldId="271"/>
            <ac:spMk id="18" creationId="{32F53341-5DB6-5FA1-A1EF-680092DC48B2}"/>
          </ac:spMkLst>
        </pc:spChg>
        <pc:spChg chg="mod">
          <ac:chgData name="Francesco La Vigna" userId="6db27c23-9fb9-4af5-9892-79da76005a69" providerId="ADAL" clId="{C79408FA-3D41-4D76-924D-07DB34B1BDA6}" dt="2024-04-16T14:17:02.050" v="787" actId="1076"/>
          <ac:spMkLst>
            <pc:docMk/>
            <pc:sldMk cId="81041713" sldId="271"/>
            <ac:spMk id="19" creationId="{626C6702-90F9-A5FA-CB5A-CD191298F93A}"/>
          </ac:spMkLst>
        </pc:spChg>
        <pc:spChg chg="mod">
          <ac:chgData name="Francesco La Vigna" userId="6db27c23-9fb9-4af5-9892-79da76005a69" providerId="ADAL" clId="{C79408FA-3D41-4D76-924D-07DB34B1BDA6}" dt="2024-04-16T14:17:02.050" v="787" actId="1076"/>
          <ac:spMkLst>
            <pc:docMk/>
            <pc:sldMk cId="81041713" sldId="271"/>
            <ac:spMk id="20" creationId="{20D36860-EFA9-E8F6-F510-0CBE1DDA81A2}"/>
          </ac:spMkLst>
        </pc:spChg>
        <pc:picChg chg="add mod">
          <ac:chgData name="Francesco La Vigna" userId="6db27c23-9fb9-4af5-9892-79da76005a69" providerId="ADAL" clId="{C79408FA-3D41-4D76-924D-07DB34B1BDA6}" dt="2024-04-16T14:15:57.681" v="776" actId="1076"/>
          <ac:picMkLst>
            <pc:docMk/>
            <pc:sldMk cId="81041713" sldId="271"/>
            <ac:picMk id="2" creationId="{9F96F4E9-C7DB-BA4A-3DDD-419F45CB7F15}"/>
          </ac:picMkLst>
        </pc:picChg>
        <pc:picChg chg="add mod">
          <ac:chgData name="Francesco La Vigna" userId="6db27c23-9fb9-4af5-9892-79da76005a69" providerId="ADAL" clId="{C79408FA-3D41-4D76-924D-07DB34B1BDA6}" dt="2024-04-16T14:16:35.125" v="783" actId="1038"/>
          <ac:picMkLst>
            <pc:docMk/>
            <pc:sldMk cId="81041713" sldId="271"/>
            <ac:picMk id="4" creationId="{8C765619-17BD-BC82-84F8-8803D6F7E75B}"/>
          </ac:picMkLst>
        </pc:picChg>
        <pc:picChg chg="del">
          <ac:chgData name="Francesco La Vigna" userId="6db27c23-9fb9-4af5-9892-79da76005a69" providerId="ADAL" clId="{C79408FA-3D41-4D76-924D-07DB34B1BDA6}" dt="2024-04-16T14:15:02.687" v="759" actId="478"/>
          <ac:picMkLst>
            <pc:docMk/>
            <pc:sldMk cId="81041713" sldId="271"/>
            <ac:picMk id="11" creationId="{4D708F37-68D4-7585-2367-AD001122B78D}"/>
          </ac:picMkLst>
        </pc:picChg>
        <pc:picChg chg="del">
          <ac:chgData name="Francesco La Vigna" userId="6db27c23-9fb9-4af5-9892-79da76005a69" providerId="ADAL" clId="{C79408FA-3D41-4D76-924D-07DB34B1BDA6}" dt="2024-04-16T14:15:02.687" v="759" actId="478"/>
          <ac:picMkLst>
            <pc:docMk/>
            <pc:sldMk cId="81041713" sldId="271"/>
            <ac:picMk id="12" creationId="{2D75DBF6-D2F5-EB77-E008-61F221A60C7B}"/>
          </ac:picMkLst>
        </pc:picChg>
        <pc:picChg chg="del">
          <ac:chgData name="Francesco La Vigna" userId="6db27c23-9fb9-4af5-9892-79da76005a69" providerId="ADAL" clId="{C79408FA-3D41-4D76-924D-07DB34B1BDA6}" dt="2024-04-16T14:15:02.687" v="759" actId="478"/>
          <ac:picMkLst>
            <pc:docMk/>
            <pc:sldMk cId="81041713" sldId="271"/>
            <ac:picMk id="13" creationId="{4F31183D-95B6-7728-1E07-2049947D3C3D}"/>
          </ac:picMkLst>
        </pc:picChg>
        <pc:picChg chg="del">
          <ac:chgData name="Francesco La Vigna" userId="6db27c23-9fb9-4af5-9892-79da76005a69" providerId="ADAL" clId="{C79408FA-3D41-4D76-924D-07DB34B1BDA6}" dt="2024-04-16T14:15:02.687" v="759" actId="478"/>
          <ac:picMkLst>
            <pc:docMk/>
            <pc:sldMk cId="81041713" sldId="271"/>
            <ac:picMk id="14" creationId="{158D7537-7F50-62B8-3444-E4724837A0DF}"/>
          </ac:picMkLst>
        </pc:picChg>
        <pc:picChg chg="del">
          <ac:chgData name="Francesco La Vigna" userId="6db27c23-9fb9-4af5-9892-79da76005a69" providerId="ADAL" clId="{C79408FA-3D41-4D76-924D-07DB34B1BDA6}" dt="2024-04-16T14:15:02.687" v="759" actId="478"/>
          <ac:picMkLst>
            <pc:docMk/>
            <pc:sldMk cId="81041713" sldId="271"/>
            <ac:picMk id="15" creationId="{7AE65FBE-C3B7-5531-609D-BF50BEDAE05E}"/>
          </ac:picMkLst>
        </pc:picChg>
        <pc:picChg chg="mod">
          <ac:chgData name="Francesco La Vigna" userId="6db27c23-9fb9-4af5-9892-79da76005a69" providerId="ADAL" clId="{C79408FA-3D41-4D76-924D-07DB34B1BDA6}" dt="2024-04-16T14:16:56.507" v="786" actId="1076"/>
          <ac:picMkLst>
            <pc:docMk/>
            <pc:sldMk cId="81041713" sldId="271"/>
            <ac:picMk id="16" creationId="{76A66EF6-2CEB-B049-408B-986CC70C9934}"/>
          </ac:picMkLst>
        </pc:picChg>
      </pc:sldChg>
      <pc:sldChg chg="modSp del mod">
        <pc:chgData name="Francesco La Vigna" userId="6db27c23-9fb9-4af5-9892-79da76005a69" providerId="ADAL" clId="{C79408FA-3D41-4D76-924D-07DB34B1BDA6}" dt="2024-04-16T15:17:25.775" v="1820" actId="47"/>
        <pc:sldMkLst>
          <pc:docMk/>
          <pc:sldMk cId="1570904684" sldId="272"/>
        </pc:sldMkLst>
        <pc:spChg chg="mod">
          <ac:chgData name="Francesco La Vigna" userId="6db27c23-9fb9-4af5-9892-79da76005a69" providerId="ADAL" clId="{C79408FA-3D41-4D76-924D-07DB34B1BDA6}" dt="2024-04-16T14:28:30.337" v="1634" actId="20577"/>
          <ac:spMkLst>
            <pc:docMk/>
            <pc:sldMk cId="1570904684" sldId="272"/>
            <ac:spMk id="3" creationId="{06356697-766F-BC88-610A-94216A4F4281}"/>
          </ac:spMkLst>
        </pc:spChg>
      </pc:sldChg>
      <pc:sldChg chg="del">
        <pc:chgData name="Francesco La Vigna" userId="6db27c23-9fb9-4af5-9892-79da76005a69" providerId="ADAL" clId="{C79408FA-3D41-4D76-924D-07DB34B1BDA6}" dt="2024-04-16T12:04:34.524" v="315" actId="47"/>
        <pc:sldMkLst>
          <pc:docMk/>
          <pc:sldMk cId="2392142687" sldId="280"/>
        </pc:sldMkLst>
      </pc:sldChg>
      <pc:sldChg chg="del">
        <pc:chgData name="Francesco La Vigna" userId="6db27c23-9fb9-4af5-9892-79da76005a69" providerId="ADAL" clId="{C79408FA-3D41-4D76-924D-07DB34B1BDA6}" dt="2024-04-16T15:10:24.885" v="1801" actId="47"/>
        <pc:sldMkLst>
          <pc:docMk/>
          <pc:sldMk cId="3889221072" sldId="281"/>
        </pc:sldMkLst>
      </pc:sldChg>
      <pc:sldChg chg="addSp delSp modSp mod ord">
        <pc:chgData name="Francesco La Vigna" userId="6db27c23-9fb9-4af5-9892-79da76005a69" providerId="ADAL" clId="{C79408FA-3D41-4D76-924D-07DB34B1BDA6}" dt="2024-04-16T14:29:30.665" v="1638"/>
        <pc:sldMkLst>
          <pc:docMk/>
          <pc:sldMk cId="744019406" sldId="282"/>
        </pc:sldMkLst>
        <pc:spChg chg="del">
          <ac:chgData name="Francesco La Vigna" userId="6db27c23-9fb9-4af5-9892-79da76005a69" providerId="ADAL" clId="{C79408FA-3D41-4D76-924D-07DB34B1BDA6}" dt="2024-04-16T14:13:09.395" v="686" actId="478"/>
          <ac:spMkLst>
            <pc:docMk/>
            <pc:sldMk cId="744019406" sldId="282"/>
            <ac:spMk id="2" creationId="{54577685-0B17-825E-1F26-9A2F4A2C5333}"/>
          </ac:spMkLst>
        </pc:spChg>
        <pc:spChg chg="mod">
          <ac:chgData name="Francesco La Vigna" userId="6db27c23-9fb9-4af5-9892-79da76005a69" providerId="ADAL" clId="{C79408FA-3D41-4D76-924D-07DB34B1BDA6}" dt="2024-04-16T13:19:18.146" v="677" actId="20577"/>
          <ac:spMkLst>
            <pc:docMk/>
            <pc:sldMk cId="744019406" sldId="282"/>
            <ac:spMk id="43" creationId="{6F1BE5E5-0117-5814-C1B9-42EF631E7F4F}"/>
          </ac:spMkLst>
        </pc:spChg>
        <pc:picChg chg="add mod">
          <ac:chgData name="Francesco La Vigna" userId="6db27c23-9fb9-4af5-9892-79da76005a69" providerId="ADAL" clId="{C79408FA-3D41-4D76-924D-07DB34B1BDA6}" dt="2024-04-16T14:13:28.818" v="689" actId="14826"/>
          <ac:picMkLst>
            <pc:docMk/>
            <pc:sldMk cId="744019406" sldId="282"/>
            <ac:picMk id="4" creationId="{BF2643D4-311D-8A73-892B-8735E921B742}"/>
          </ac:picMkLst>
        </pc:picChg>
        <pc:picChg chg="del">
          <ac:chgData name="Francesco La Vigna" userId="6db27c23-9fb9-4af5-9892-79da76005a69" providerId="ADAL" clId="{C79408FA-3D41-4D76-924D-07DB34B1BDA6}" dt="2024-04-16T13:19:20.928" v="678" actId="478"/>
          <ac:picMkLst>
            <pc:docMk/>
            <pc:sldMk cId="744019406" sldId="282"/>
            <ac:picMk id="6" creationId="{E3FB273B-1F45-E20E-0586-C860E6375FD0}"/>
          </ac:picMkLst>
        </pc:picChg>
      </pc:sldChg>
      <pc:sldChg chg="del">
        <pc:chgData name="Francesco La Vigna" userId="6db27c23-9fb9-4af5-9892-79da76005a69" providerId="ADAL" clId="{C79408FA-3D41-4D76-924D-07DB34B1BDA6}" dt="2024-04-16T12:17:38.548" v="316" actId="47"/>
        <pc:sldMkLst>
          <pc:docMk/>
          <pc:sldMk cId="723915602" sldId="311"/>
        </pc:sldMkLst>
      </pc:sldChg>
      <pc:sldChg chg="modSp mod">
        <pc:chgData name="Francesco La Vigna" userId="6db27c23-9fb9-4af5-9892-79da76005a69" providerId="ADAL" clId="{C79408FA-3D41-4D76-924D-07DB34B1BDA6}" dt="2024-04-16T15:19:37.132" v="1851" actId="20577"/>
        <pc:sldMkLst>
          <pc:docMk/>
          <pc:sldMk cId="4162092286" sldId="317"/>
        </pc:sldMkLst>
        <pc:graphicFrameChg chg="mod modGraphic">
          <ac:chgData name="Francesco La Vigna" userId="6db27c23-9fb9-4af5-9892-79da76005a69" providerId="ADAL" clId="{C79408FA-3D41-4D76-924D-07DB34B1BDA6}" dt="2024-04-16T15:19:37.132" v="1851" actId="20577"/>
          <ac:graphicFrameMkLst>
            <pc:docMk/>
            <pc:sldMk cId="4162092286" sldId="317"/>
            <ac:graphicFrameMk id="4" creationId="{17F45C25-E5A5-00F4-17AF-2516DF90239A}"/>
          </ac:graphicFrameMkLst>
        </pc:graphicFrameChg>
      </pc:sldChg>
      <pc:sldChg chg="del">
        <pc:chgData name="Francesco La Vigna" userId="6db27c23-9fb9-4af5-9892-79da76005a69" providerId="ADAL" clId="{C79408FA-3D41-4D76-924D-07DB34B1BDA6}" dt="2024-04-16T14:29:59.270" v="1641" actId="47"/>
        <pc:sldMkLst>
          <pc:docMk/>
          <pc:sldMk cId="1202467601" sldId="321"/>
        </pc:sldMkLst>
      </pc:sldChg>
      <pc:sldChg chg="del">
        <pc:chgData name="Francesco La Vigna" userId="6db27c23-9fb9-4af5-9892-79da76005a69" providerId="ADAL" clId="{C79408FA-3D41-4D76-924D-07DB34B1BDA6}" dt="2024-04-16T14:13:40.740" v="690" actId="47"/>
        <pc:sldMkLst>
          <pc:docMk/>
          <pc:sldMk cId="1532162241" sldId="322"/>
        </pc:sldMkLst>
      </pc:sldChg>
      <pc:sldChg chg="addSp delSp modSp add mod ord delAnim modAnim">
        <pc:chgData name="Francesco La Vigna" userId="6db27c23-9fb9-4af5-9892-79da76005a69" providerId="ADAL" clId="{C79408FA-3D41-4D76-924D-07DB34B1BDA6}" dt="2024-04-16T15:42:37.702" v="1868" actId="207"/>
        <pc:sldMkLst>
          <pc:docMk/>
          <pc:sldMk cId="3968376021" sldId="324"/>
        </pc:sldMkLst>
        <pc:spChg chg="del">
          <ac:chgData name="Francesco La Vigna" userId="6db27c23-9fb9-4af5-9892-79da76005a69" providerId="ADAL" clId="{C79408FA-3D41-4D76-924D-07DB34B1BDA6}" dt="2024-04-16T14:18:20.857" v="800" actId="478"/>
          <ac:spMkLst>
            <pc:docMk/>
            <pc:sldMk cId="3968376021" sldId="324"/>
            <ac:spMk id="2" creationId="{62796B59-29C7-7F23-ACBB-634C6237C334}"/>
          </ac:spMkLst>
        </pc:spChg>
        <pc:spChg chg="del">
          <ac:chgData name="Francesco La Vigna" userId="6db27c23-9fb9-4af5-9892-79da76005a69" providerId="ADAL" clId="{C79408FA-3D41-4D76-924D-07DB34B1BDA6}" dt="2024-04-16T14:18:25.289" v="802" actId="478"/>
          <ac:spMkLst>
            <pc:docMk/>
            <pc:sldMk cId="3968376021" sldId="324"/>
            <ac:spMk id="3" creationId="{9619F5B0-88A3-5014-B395-C3A3E1E48A68}"/>
          </ac:spMkLst>
        </pc:spChg>
        <pc:spChg chg="del">
          <ac:chgData name="Francesco La Vigna" userId="6db27c23-9fb9-4af5-9892-79da76005a69" providerId="ADAL" clId="{C79408FA-3D41-4D76-924D-07DB34B1BDA6}" dt="2024-04-16T14:18:23.655" v="801" actId="478"/>
          <ac:spMkLst>
            <pc:docMk/>
            <pc:sldMk cId="3968376021" sldId="324"/>
            <ac:spMk id="4" creationId="{63B65482-D1D1-74BA-C37B-F96770C2BBD1}"/>
          </ac:spMkLst>
        </pc:spChg>
        <pc:spChg chg="del">
          <ac:chgData name="Francesco La Vigna" userId="6db27c23-9fb9-4af5-9892-79da76005a69" providerId="ADAL" clId="{C79408FA-3D41-4D76-924D-07DB34B1BDA6}" dt="2024-04-16T14:18:26.898" v="803" actId="478"/>
          <ac:spMkLst>
            <pc:docMk/>
            <pc:sldMk cId="3968376021" sldId="324"/>
            <ac:spMk id="6" creationId="{8816D642-1313-7F67-575D-D24ADC9AA04D}"/>
          </ac:spMkLst>
        </pc:spChg>
        <pc:spChg chg="del">
          <ac:chgData name="Francesco La Vigna" userId="6db27c23-9fb9-4af5-9892-79da76005a69" providerId="ADAL" clId="{C79408FA-3D41-4D76-924D-07DB34B1BDA6}" dt="2024-04-16T14:18:30.646" v="805" actId="478"/>
          <ac:spMkLst>
            <pc:docMk/>
            <pc:sldMk cId="3968376021" sldId="324"/>
            <ac:spMk id="8" creationId="{96D8F5E3-9B01-975C-8E41-950351B66858}"/>
          </ac:spMkLst>
        </pc:spChg>
        <pc:spChg chg="del">
          <ac:chgData name="Francesco La Vigna" userId="6db27c23-9fb9-4af5-9892-79da76005a69" providerId="ADAL" clId="{C79408FA-3D41-4D76-924D-07DB34B1BDA6}" dt="2024-04-16T14:18:29.343" v="804" actId="478"/>
          <ac:spMkLst>
            <pc:docMk/>
            <pc:sldMk cId="3968376021" sldId="324"/>
            <ac:spMk id="9" creationId="{F8895936-2A14-BC24-88F9-BF771532B186}"/>
          </ac:spMkLst>
        </pc:spChg>
        <pc:spChg chg="mod">
          <ac:chgData name="Francesco La Vigna" userId="6db27c23-9fb9-4af5-9892-79da76005a69" providerId="ADAL" clId="{C79408FA-3D41-4D76-924D-07DB34B1BDA6}" dt="2024-04-16T14:27:59.765" v="1616" actId="1076"/>
          <ac:spMkLst>
            <pc:docMk/>
            <pc:sldMk cId="3968376021" sldId="324"/>
            <ac:spMk id="11" creationId="{AF3CCC6D-21DA-669B-4CA3-6A7894413D68}"/>
          </ac:spMkLst>
        </pc:spChg>
        <pc:spChg chg="mod">
          <ac:chgData name="Francesco La Vigna" userId="6db27c23-9fb9-4af5-9892-79da76005a69" providerId="ADAL" clId="{C79408FA-3D41-4D76-924D-07DB34B1BDA6}" dt="2024-04-16T14:27:21.131" v="1611" actId="14100"/>
          <ac:spMkLst>
            <pc:docMk/>
            <pc:sldMk cId="3968376021" sldId="324"/>
            <ac:spMk id="12" creationId="{528E168A-D149-94E5-661E-A33EAEA21595}"/>
          </ac:spMkLst>
        </pc:spChg>
        <pc:spChg chg="mod">
          <ac:chgData name="Francesco La Vigna" userId="6db27c23-9fb9-4af5-9892-79da76005a69" providerId="ADAL" clId="{C79408FA-3D41-4D76-924D-07DB34B1BDA6}" dt="2024-04-16T15:42:37.702" v="1868" actId="207"/>
          <ac:spMkLst>
            <pc:docMk/>
            <pc:sldMk cId="3968376021" sldId="324"/>
            <ac:spMk id="13" creationId="{20F5EAC8-242C-ECA2-6C0A-24FF5590F492}"/>
          </ac:spMkLst>
        </pc:spChg>
        <pc:spChg chg="add mod">
          <ac:chgData name="Francesco La Vigna" userId="6db27c23-9fb9-4af5-9892-79da76005a69" providerId="ADAL" clId="{C79408FA-3D41-4D76-924D-07DB34B1BDA6}" dt="2024-04-16T14:27:17.684" v="1609" actId="1076"/>
          <ac:spMkLst>
            <pc:docMk/>
            <pc:sldMk cId="3968376021" sldId="324"/>
            <ac:spMk id="16" creationId="{E436570C-3043-9F47-5D0C-85CC739F14A4}"/>
          </ac:spMkLst>
        </pc:spChg>
        <pc:spChg chg="add mod">
          <ac:chgData name="Francesco La Vigna" userId="6db27c23-9fb9-4af5-9892-79da76005a69" providerId="ADAL" clId="{C79408FA-3D41-4D76-924D-07DB34B1BDA6}" dt="2024-04-16T14:21:08.011" v="905" actId="14100"/>
          <ac:spMkLst>
            <pc:docMk/>
            <pc:sldMk cId="3968376021" sldId="324"/>
            <ac:spMk id="17" creationId="{A9BF9B8C-C384-683E-919A-A066635AE9BA}"/>
          </ac:spMkLst>
        </pc:spChg>
        <pc:picChg chg="del">
          <ac:chgData name="Francesco La Vigna" userId="6db27c23-9fb9-4af5-9892-79da76005a69" providerId="ADAL" clId="{C79408FA-3D41-4D76-924D-07DB34B1BDA6}" dt="2024-04-16T14:17:38.077" v="790" actId="478"/>
          <ac:picMkLst>
            <pc:docMk/>
            <pc:sldMk cId="3968376021" sldId="324"/>
            <ac:picMk id="5" creationId="{2CC30C62-C5A8-93CE-BB34-11F38750B957}"/>
          </ac:picMkLst>
        </pc:picChg>
        <pc:picChg chg="del">
          <ac:chgData name="Francesco La Vigna" userId="6db27c23-9fb9-4af5-9892-79da76005a69" providerId="ADAL" clId="{C79408FA-3D41-4D76-924D-07DB34B1BDA6}" dt="2024-04-16T14:17:38.788" v="791" actId="478"/>
          <ac:picMkLst>
            <pc:docMk/>
            <pc:sldMk cId="3968376021" sldId="324"/>
            <ac:picMk id="7" creationId="{DF9FF360-246A-ACD0-6B7F-7BE739BD8D0A}"/>
          </ac:picMkLst>
        </pc:picChg>
        <pc:picChg chg="del">
          <ac:chgData name="Francesco La Vigna" userId="6db27c23-9fb9-4af5-9892-79da76005a69" providerId="ADAL" clId="{C79408FA-3D41-4D76-924D-07DB34B1BDA6}" dt="2024-04-16T14:17:39.470" v="792" actId="478"/>
          <ac:picMkLst>
            <pc:docMk/>
            <pc:sldMk cId="3968376021" sldId="324"/>
            <ac:picMk id="10" creationId="{FCA6834A-7DB5-BB10-A913-D3E69ACA5677}"/>
          </ac:picMkLst>
        </pc:picChg>
        <pc:picChg chg="add mod">
          <ac:chgData name="Francesco La Vigna" userId="6db27c23-9fb9-4af5-9892-79da76005a69" providerId="ADAL" clId="{C79408FA-3D41-4D76-924D-07DB34B1BDA6}" dt="2024-04-16T14:21:11.780" v="906" actId="1076"/>
          <ac:picMkLst>
            <pc:docMk/>
            <pc:sldMk cId="3968376021" sldId="324"/>
            <ac:picMk id="15" creationId="{AD567B46-C48B-9637-5F48-DA7CD691906E}"/>
          </ac:picMkLst>
        </pc:picChg>
        <pc:picChg chg="add mod">
          <ac:chgData name="Francesco La Vigna" userId="6db27c23-9fb9-4af5-9892-79da76005a69" providerId="ADAL" clId="{C79408FA-3D41-4D76-924D-07DB34B1BDA6}" dt="2024-04-16T14:37:59.126" v="1735" actId="1076"/>
          <ac:picMkLst>
            <pc:docMk/>
            <pc:sldMk cId="3968376021" sldId="324"/>
            <ac:picMk id="19" creationId="{646EEF2C-B59C-091A-5B6A-4AA6899EDB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9AE8C-2202-400A-9F20-0780B607D8A5}" type="datetimeFigureOut">
              <a:rPr lang="it-IT" smtClean="0"/>
              <a:t>17/04/2024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DFAB-A67A-4481-9682-0C7E14D0172F}" type="slidenum">
              <a:rPr lang="it-IT" smtClean="0"/>
              <a:t>‹#›</a:t>
            </a:fld>
            <a:endParaRPr lang="it-IT"/>
          </a:p>
        </p:txBody>
      </p:sp>
    </p:spTree>
    <p:extLst>
      <p:ext uri="{BB962C8B-B14F-4D97-AF65-F5344CB8AC3E}">
        <p14:creationId xmlns:p14="http://schemas.microsoft.com/office/powerpoint/2010/main" val="177309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FDFAB-A67A-4481-9682-0C7E14D0172F}" type="slidenum">
              <a:rPr lang="it-IT" smtClean="0"/>
              <a:t>1</a:t>
            </a:fld>
            <a:endParaRPr lang="it-IT"/>
          </a:p>
        </p:txBody>
      </p:sp>
    </p:spTree>
    <p:extLst>
      <p:ext uri="{BB962C8B-B14F-4D97-AF65-F5344CB8AC3E}">
        <p14:creationId xmlns:p14="http://schemas.microsoft.com/office/powerpoint/2010/main" val="217868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i="1" dirty="0" smtClean="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9BFDFAB-A67A-4481-9682-0C7E14D0172F}" type="slidenum">
              <a:rPr lang="it-IT" smtClean="0"/>
              <a:t>2</a:t>
            </a:fld>
            <a:endParaRPr lang="it-IT"/>
          </a:p>
        </p:txBody>
      </p:sp>
    </p:spTree>
    <p:extLst>
      <p:ext uri="{BB962C8B-B14F-4D97-AF65-F5344CB8AC3E}">
        <p14:creationId xmlns:p14="http://schemas.microsoft.com/office/powerpoint/2010/main" val="273532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i="1" dirty="0" smtClean="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9BFDFAB-A67A-4481-9682-0C7E14D0172F}" type="slidenum">
              <a:rPr lang="it-IT" smtClean="0"/>
              <a:t>3</a:t>
            </a:fld>
            <a:endParaRPr lang="it-IT"/>
          </a:p>
        </p:txBody>
      </p:sp>
    </p:spTree>
    <p:extLst>
      <p:ext uri="{BB962C8B-B14F-4D97-AF65-F5344CB8AC3E}">
        <p14:creationId xmlns:p14="http://schemas.microsoft.com/office/powerpoint/2010/main" val="337475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Normally the “footprints” related to human activities (as for sustainability, carbon consumption, water use etc.) are intended to be a factor affecting the natural system and resources. </a:t>
            </a:r>
            <a:endParaRPr lang="en-US" dirty="0"/>
          </a:p>
        </p:txBody>
      </p:sp>
      <p:sp>
        <p:nvSpPr>
          <p:cNvPr id="4" name="Slide Number Placeholder 3"/>
          <p:cNvSpPr>
            <a:spLocks noGrp="1"/>
          </p:cNvSpPr>
          <p:nvPr>
            <p:ph type="sldNum" sz="quarter" idx="10"/>
          </p:nvPr>
        </p:nvSpPr>
        <p:spPr/>
        <p:txBody>
          <a:bodyPr/>
          <a:lstStyle/>
          <a:p>
            <a:fld id="{A9BFDFAB-A67A-4481-9682-0C7E14D0172F}" type="slidenum">
              <a:rPr lang="it-IT" smtClean="0"/>
              <a:t>4</a:t>
            </a:fld>
            <a:endParaRPr lang="it-IT"/>
          </a:p>
        </p:txBody>
      </p:sp>
    </p:spTree>
    <p:extLst>
      <p:ext uri="{BB962C8B-B14F-4D97-AF65-F5344CB8AC3E}">
        <p14:creationId xmlns:p14="http://schemas.microsoft.com/office/powerpoint/2010/main" val="323090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3424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9BFDFAB-A67A-4481-9682-0C7E14D0172F}" type="slidenum">
              <a:rPr lang="it-IT" smtClean="0"/>
              <a:t>8</a:t>
            </a:fld>
            <a:endParaRPr lang="it-IT"/>
          </a:p>
        </p:txBody>
      </p:sp>
    </p:spTree>
    <p:extLst>
      <p:ext uri="{BB962C8B-B14F-4D97-AF65-F5344CB8AC3E}">
        <p14:creationId xmlns:p14="http://schemas.microsoft.com/office/powerpoint/2010/main" val="282877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p:cSld name="1_Diapositiva titolo">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112458933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5B79328-B17A-994F-9885-377B9E9D7385}" type="datetimeFigureOut">
              <a:rPr lang="it-IT" smtClean="0"/>
              <a:pPr/>
              <a:t>17/04/2024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3541EB-DA07-A94F-B10C-D8FF07004C6B}" type="slidenum">
              <a:rPr lang="it-IT" smtClean="0"/>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09897" y="246919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79328-B17A-994F-9885-377B9E9D7385}" type="datetimeFigureOut">
              <a:rPr lang="it-IT" smtClean="0"/>
              <a:pPr/>
              <a:t>17/04/2024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541EB-DA07-A94F-B10C-D8FF07004C6B}" type="slidenum">
              <a:rPr lang="it-IT" smtClean="0"/>
              <a:pPr/>
              <a:t>‹#›</a:t>
            </a:fld>
            <a:endParaRPr lang="it-IT"/>
          </a:p>
        </p:txBody>
      </p:sp>
      <p:sp>
        <p:nvSpPr>
          <p:cNvPr id="7" name="Figura a mano libera: forma 6">
            <a:extLst>
              <a:ext uri="{FF2B5EF4-FFF2-40B4-BE49-F238E27FC236}">
                <a16:creationId xmlns:a16="http://schemas.microsoft.com/office/drawing/2014/main" id="{027B1E20-89EF-238A-6EDC-AA4D704FB733}"/>
              </a:ext>
            </a:extLst>
          </p:cNvPr>
          <p:cNvSpPr/>
          <p:nvPr userDrawn="1"/>
        </p:nvSpPr>
        <p:spPr>
          <a:xfrm>
            <a:off x="1517073" y="535132"/>
            <a:ext cx="3122468" cy="758536"/>
          </a:xfrm>
          <a:custGeom>
            <a:avLst/>
            <a:gdLst>
              <a:gd name="connsiteX0" fmla="*/ 98713 w 3122468"/>
              <a:gd name="connsiteY0" fmla="*/ 207818 h 758536"/>
              <a:gd name="connsiteX1" fmla="*/ 0 w 3122468"/>
              <a:gd name="connsiteY1" fmla="*/ 379268 h 758536"/>
              <a:gd name="connsiteX2" fmla="*/ 410441 w 3122468"/>
              <a:gd name="connsiteY2" fmla="*/ 618259 h 758536"/>
              <a:gd name="connsiteX3" fmla="*/ 1366404 w 3122468"/>
              <a:gd name="connsiteY3" fmla="*/ 748145 h 758536"/>
              <a:gd name="connsiteX4" fmla="*/ 3122468 w 3122468"/>
              <a:gd name="connsiteY4" fmla="*/ 758536 h 758536"/>
              <a:gd name="connsiteX5" fmla="*/ 3106882 w 3122468"/>
              <a:gd name="connsiteY5" fmla="*/ 389659 h 758536"/>
              <a:gd name="connsiteX6" fmla="*/ 1433945 w 3122468"/>
              <a:gd name="connsiteY6" fmla="*/ 327313 h 758536"/>
              <a:gd name="connsiteX7" fmla="*/ 1293668 w 3122468"/>
              <a:gd name="connsiteY7" fmla="*/ 181841 h 758536"/>
              <a:gd name="connsiteX8" fmla="*/ 592282 w 3122468"/>
              <a:gd name="connsiteY8" fmla="*/ 0 h 758536"/>
              <a:gd name="connsiteX9" fmla="*/ 98713 w 3122468"/>
              <a:gd name="connsiteY9" fmla="*/ 207818 h 75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2468" h="758536">
                <a:moveTo>
                  <a:pt x="98713" y="207818"/>
                </a:moveTo>
                <a:lnTo>
                  <a:pt x="0" y="379268"/>
                </a:lnTo>
                <a:lnTo>
                  <a:pt x="410441" y="618259"/>
                </a:lnTo>
                <a:lnTo>
                  <a:pt x="1366404" y="748145"/>
                </a:lnTo>
                <a:lnTo>
                  <a:pt x="3122468" y="758536"/>
                </a:lnTo>
                <a:lnTo>
                  <a:pt x="3106882" y="389659"/>
                </a:lnTo>
                <a:lnTo>
                  <a:pt x="1433945" y="327313"/>
                </a:lnTo>
                <a:lnTo>
                  <a:pt x="1293668" y="181841"/>
                </a:lnTo>
                <a:lnTo>
                  <a:pt x="592282" y="0"/>
                </a:lnTo>
                <a:lnTo>
                  <a:pt x="98713" y="207818"/>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Immagine 8" descr="Immagine che contiene testo, Carattere, design, schermata&#10;&#10;Descrizione generata automaticamente">
            <a:extLst>
              <a:ext uri="{FF2B5EF4-FFF2-40B4-BE49-F238E27FC236}">
                <a16:creationId xmlns:a16="http://schemas.microsoft.com/office/drawing/2014/main" id="{C35EB669-5B64-35A9-B8B9-DA96E45AB85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393649" y="136525"/>
            <a:ext cx="586302" cy="586302"/>
          </a:xfrm>
          <a:prstGeom prst="rect">
            <a:avLst/>
          </a:prstGeom>
          <a:ln w="28575">
            <a:solidFill>
              <a:schemeClr val="bg1"/>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rancesco.lavigna@isprambiente.it"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tif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rmkc.jrc.ec.europa.eu/risk-data-hub#/" TargetMode="External"/><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ugf.isprambiente.it/" TargetMode="External"/><Relationship Id="rId2" Type="http://schemas.openxmlformats.org/officeDocument/2006/relationships/hyperlink" Target="mailto:francesco.lavigna@isprambiente.it" TargetMode="Externa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vitadisegni.blogspot.com/2010_08_01_archiv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A8EBD00-4E4F-C0BE-C452-149C8222040F}"/>
              </a:ext>
            </a:extLst>
          </p:cNvPr>
          <p:cNvSpPr/>
          <p:nvPr/>
        </p:nvSpPr>
        <p:spPr>
          <a:xfrm>
            <a:off x="0" y="1488657"/>
            <a:ext cx="9144000" cy="1128152"/>
          </a:xfrm>
          <a:prstGeom prst="rect">
            <a:avLst/>
          </a:prstGeom>
          <a:solidFill>
            <a:srgbClr val="FDD06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Current status of the </a:t>
            </a:r>
            <a:endParaRPr lang="en-US" sz="3200" b="1" dirty="0" smtClean="0">
              <a:solidFill>
                <a:schemeClr val="tx1"/>
              </a:solidFill>
              <a:latin typeface="Arial" panose="020B0604020202020204" pitchFamily="34" charset="0"/>
              <a:cs typeface="Arial" panose="020B0604020202020204" pitchFamily="34" charset="0"/>
            </a:endParaRPr>
          </a:p>
          <a:p>
            <a:pPr algn="ctr"/>
            <a:r>
              <a:rPr lang="en-US" sz="3200" b="1" dirty="0" smtClean="0">
                <a:solidFill>
                  <a:schemeClr val="tx1"/>
                </a:solidFill>
                <a:latin typeface="Arial" panose="020B0604020202020204" pitchFamily="34" charset="0"/>
                <a:cs typeface="Arial" panose="020B0604020202020204" pitchFamily="34" charset="0"/>
              </a:rPr>
              <a:t>Urban </a:t>
            </a:r>
            <a:r>
              <a:rPr lang="en-US" sz="3200" b="1" dirty="0">
                <a:solidFill>
                  <a:schemeClr val="tx1"/>
                </a:solidFill>
                <a:latin typeface="Arial" panose="020B0604020202020204" pitchFamily="34" charset="0"/>
                <a:cs typeface="Arial" panose="020B0604020202020204" pitchFamily="34" charset="0"/>
              </a:rPr>
              <a:t>Geo-climate </a:t>
            </a:r>
            <a:r>
              <a:rPr lang="en-US" sz="3200" b="1" dirty="0" smtClean="0">
                <a:solidFill>
                  <a:schemeClr val="tx1"/>
                </a:solidFill>
                <a:latin typeface="Arial" panose="020B0604020202020204" pitchFamily="34" charset="0"/>
                <a:cs typeface="Arial" panose="020B0604020202020204" pitchFamily="34" charset="0"/>
              </a:rPr>
              <a:t>Footprint (UGF) </a:t>
            </a:r>
            <a:r>
              <a:rPr lang="en-US" sz="3200" b="1" dirty="0">
                <a:solidFill>
                  <a:schemeClr val="tx1"/>
                </a:solidFill>
                <a:latin typeface="Arial" panose="020B0604020202020204" pitchFamily="34" charset="0"/>
                <a:cs typeface="Arial" panose="020B0604020202020204" pitchFamily="34" charset="0"/>
              </a:rPr>
              <a:t>project</a:t>
            </a:r>
            <a:endParaRPr lang="it-IT" sz="3200" b="1" i="1" dirty="0">
              <a:solidFill>
                <a:schemeClr val="tx1"/>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6E8F8848-9F0A-088D-7266-C6CE7A3A82A9}"/>
              </a:ext>
            </a:extLst>
          </p:cNvPr>
          <p:cNvSpPr txBox="1"/>
          <p:nvPr/>
        </p:nvSpPr>
        <p:spPr>
          <a:xfrm>
            <a:off x="78155" y="5040683"/>
            <a:ext cx="8987689" cy="400110"/>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In collaboration with:</a:t>
            </a:r>
            <a:endParaRPr lang="it-IT" sz="2000" b="1"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BA9A3F9C-25F4-C142-3F13-412097932A94}"/>
              </a:ext>
            </a:extLst>
          </p:cNvPr>
          <p:cNvSpPr txBox="1"/>
          <p:nvPr/>
        </p:nvSpPr>
        <p:spPr>
          <a:xfrm>
            <a:off x="67368" y="6180271"/>
            <a:ext cx="1524676" cy="400110"/>
          </a:xfrm>
          <a:prstGeom prst="rect">
            <a:avLst/>
          </a:prstGeom>
          <a:noFill/>
        </p:spPr>
        <p:txBody>
          <a:bodyPr wrap="square" rtlCol="0">
            <a:spAutoFit/>
          </a:bodyPr>
          <a:lstStyle/>
          <a:p>
            <a:pPr algn="ctr"/>
            <a:r>
              <a:rPr lang="it-IT" sz="1000" b="1" dirty="0"/>
              <a:t>University of Granada</a:t>
            </a:r>
          </a:p>
          <a:p>
            <a:pPr algn="ctr"/>
            <a:r>
              <a:rPr lang="it-IT" sz="1000" b="1" dirty="0"/>
              <a:t> (</a:t>
            </a:r>
            <a:r>
              <a:rPr lang="it-IT" sz="1000" b="1" dirty="0" err="1"/>
              <a:t>Spain</a:t>
            </a:r>
            <a:r>
              <a:rPr lang="it-IT" sz="1000" b="1" dirty="0"/>
              <a:t>)</a:t>
            </a:r>
          </a:p>
        </p:txBody>
      </p:sp>
      <p:sp>
        <p:nvSpPr>
          <p:cNvPr id="7" name="CasellaDiTesto 6">
            <a:extLst>
              <a:ext uri="{FF2B5EF4-FFF2-40B4-BE49-F238E27FC236}">
                <a16:creationId xmlns:a16="http://schemas.microsoft.com/office/drawing/2014/main" id="{4AAD2727-CA21-43DD-F4B1-0E8736929A13}"/>
              </a:ext>
            </a:extLst>
          </p:cNvPr>
          <p:cNvSpPr txBox="1"/>
          <p:nvPr/>
        </p:nvSpPr>
        <p:spPr>
          <a:xfrm>
            <a:off x="1575348" y="6099781"/>
            <a:ext cx="1632141" cy="246221"/>
          </a:xfrm>
          <a:prstGeom prst="rect">
            <a:avLst/>
          </a:prstGeom>
          <a:noFill/>
        </p:spPr>
        <p:txBody>
          <a:bodyPr wrap="square" rtlCol="0">
            <a:spAutoFit/>
          </a:bodyPr>
          <a:lstStyle/>
          <a:p>
            <a:pPr algn="just"/>
            <a:r>
              <a:rPr lang="it-IT" sz="1000" b="1" dirty="0"/>
              <a:t>British </a:t>
            </a:r>
            <a:r>
              <a:rPr lang="it-IT" sz="1000" b="1" dirty="0" err="1"/>
              <a:t>Geological</a:t>
            </a:r>
            <a:r>
              <a:rPr lang="it-IT" sz="1000" b="1" dirty="0"/>
              <a:t> Survey</a:t>
            </a:r>
          </a:p>
        </p:txBody>
      </p:sp>
      <p:sp>
        <p:nvSpPr>
          <p:cNvPr id="8" name="CasellaDiTesto 7">
            <a:extLst>
              <a:ext uri="{FF2B5EF4-FFF2-40B4-BE49-F238E27FC236}">
                <a16:creationId xmlns:a16="http://schemas.microsoft.com/office/drawing/2014/main" id="{4169A4A2-6ADC-AA30-C979-6D2D4CDF6F74}"/>
              </a:ext>
            </a:extLst>
          </p:cNvPr>
          <p:cNvSpPr txBox="1"/>
          <p:nvPr/>
        </p:nvSpPr>
        <p:spPr>
          <a:xfrm>
            <a:off x="3223052" y="6117171"/>
            <a:ext cx="2277810" cy="246221"/>
          </a:xfrm>
          <a:prstGeom prst="rect">
            <a:avLst/>
          </a:prstGeom>
          <a:noFill/>
        </p:spPr>
        <p:txBody>
          <a:bodyPr wrap="square" rtlCol="0">
            <a:spAutoFit/>
          </a:bodyPr>
          <a:lstStyle/>
          <a:p>
            <a:pPr algn="just"/>
            <a:r>
              <a:rPr lang="es-ES" sz="1000" b="1" dirty="0"/>
              <a:t>Instituto Geológico y Minero de España</a:t>
            </a:r>
            <a:endParaRPr lang="it-IT" sz="1000" b="1" dirty="0"/>
          </a:p>
        </p:txBody>
      </p:sp>
      <p:sp>
        <p:nvSpPr>
          <p:cNvPr id="9" name="CasellaDiTesto 8">
            <a:extLst>
              <a:ext uri="{FF2B5EF4-FFF2-40B4-BE49-F238E27FC236}">
                <a16:creationId xmlns:a16="http://schemas.microsoft.com/office/drawing/2014/main" id="{A3BCA268-CA0F-E186-3BF9-80E6CDF82855}"/>
              </a:ext>
            </a:extLst>
          </p:cNvPr>
          <p:cNvSpPr txBox="1"/>
          <p:nvPr/>
        </p:nvSpPr>
        <p:spPr>
          <a:xfrm>
            <a:off x="7351308" y="6099781"/>
            <a:ext cx="1714536" cy="246221"/>
          </a:xfrm>
          <a:prstGeom prst="rect">
            <a:avLst/>
          </a:prstGeom>
          <a:noFill/>
        </p:spPr>
        <p:txBody>
          <a:bodyPr wrap="square" rtlCol="0">
            <a:spAutoFit/>
          </a:bodyPr>
          <a:lstStyle/>
          <a:p>
            <a:pPr algn="just"/>
            <a:r>
              <a:rPr lang="es-ES" sz="1000" b="1" dirty="0"/>
              <a:t>Geological Survey of Norway</a:t>
            </a:r>
            <a:endParaRPr lang="it-IT" sz="1000" b="1" dirty="0"/>
          </a:p>
        </p:txBody>
      </p:sp>
      <p:sp>
        <p:nvSpPr>
          <p:cNvPr id="10" name="CasellaDiTesto 9">
            <a:extLst>
              <a:ext uri="{FF2B5EF4-FFF2-40B4-BE49-F238E27FC236}">
                <a16:creationId xmlns:a16="http://schemas.microsoft.com/office/drawing/2014/main" id="{FE96CE16-F932-FC1B-3340-46099C76DCB9}"/>
              </a:ext>
            </a:extLst>
          </p:cNvPr>
          <p:cNvSpPr txBox="1"/>
          <p:nvPr/>
        </p:nvSpPr>
        <p:spPr>
          <a:xfrm>
            <a:off x="5500862" y="6099781"/>
            <a:ext cx="1960512" cy="246221"/>
          </a:xfrm>
          <a:prstGeom prst="rect">
            <a:avLst/>
          </a:prstGeom>
          <a:noFill/>
        </p:spPr>
        <p:txBody>
          <a:bodyPr wrap="square" rtlCol="0">
            <a:spAutoFit/>
          </a:bodyPr>
          <a:lstStyle/>
          <a:p>
            <a:pPr algn="just"/>
            <a:r>
              <a:rPr lang="es-ES" sz="1000" b="1" dirty="0"/>
              <a:t>Geological Survey of Belgium</a:t>
            </a:r>
            <a:endParaRPr lang="it-IT" sz="1000" b="1" dirty="0"/>
          </a:p>
        </p:txBody>
      </p:sp>
      <p:pic>
        <p:nvPicPr>
          <p:cNvPr id="11" name="Immagine 10">
            <a:extLst>
              <a:ext uri="{FF2B5EF4-FFF2-40B4-BE49-F238E27FC236}">
                <a16:creationId xmlns:a16="http://schemas.microsoft.com/office/drawing/2014/main" id="{4D708F37-68D4-7585-2367-AD001122B7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4228" y="5368652"/>
            <a:ext cx="1628166" cy="702370"/>
          </a:xfrm>
          <a:prstGeom prst="rect">
            <a:avLst/>
          </a:prstGeom>
        </p:spPr>
      </p:pic>
      <p:pic>
        <p:nvPicPr>
          <p:cNvPr id="12" name="Immagine 11">
            <a:extLst>
              <a:ext uri="{FF2B5EF4-FFF2-40B4-BE49-F238E27FC236}">
                <a16:creationId xmlns:a16="http://schemas.microsoft.com/office/drawing/2014/main" id="{2D75DBF6-D2F5-EB77-E008-61F221A60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9949" y="5414816"/>
            <a:ext cx="517253" cy="616725"/>
          </a:xfrm>
          <a:prstGeom prst="rect">
            <a:avLst/>
          </a:prstGeom>
        </p:spPr>
      </p:pic>
      <p:pic>
        <p:nvPicPr>
          <p:cNvPr id="13" name="Immagine 12">
            <a:extLst>
              <a:ext uri="{FF2B5EF4-FFF2-40B4-BE49-F238E27FC236}">
                <a16:creationId xmlns:a16="http://schemas.microsoft.com/office/drawing/2014/main" id="{4F31183D-95B6-7728-1E07-2049947D3C3D}"/>
              </a:ext>
            </a:extLst>
          </p:cNvPr>
          <p:cNvPicPr>
            <a:picLocks noChangeAspect="1"/>
          </p:cNvPicPr>
          <p:nvPr/>
        </p:nvPicPr>
        <p:blipFill rotWithShape="1">
          <a:blip r:embed="rId5"/>
          <a:srcRect b="1546"/>
          <a:stretch/>
        </p:blipFill>
        <p:spPr>
          <a:xfrm>
            <a:off x="126278" y="5408466"/>
            <a:ext cx="1438095" cy="721989"/>
          </a:xfrm>
          <a:prstGeom prst="rect">
            <a:avLst/>
          </a:prstGeom>
        </p:spPr>
      </p:pic>
      <p:pic>
        <p:nvPicPr>
          <p:cNvPr id="14" name="Immagine 13">
            <a:extLst>
              <a:ext uri="{FF2B5EF4-FFF2-40B4-BE49-F238E27FC236}">
                <a16:creationId xmlns:a16="http://schemas.microsoft.com/office/drawing/2014/main" id="{158D7537-7F50-62B8-3444-E4724837A0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00010" y="5480802"/>
            <a:ext cx="1163413" cy="484755"/>
          </a:xfrm>
          <a:prstGeom prst="rect">
            <a:avLst/>
          </a:prstGeom>
        </p:spPr>
      </p:pic>
      <p:pic>
        <p:nvPicPr>
          <p:cNvPr id="15" name="Immagine 14">
            <a:extLst>
              <a:ext uri="{FF2B5EF4-FFF2-40B4-BE49-F238E27FC236}">
                <a16:creationId xmlns:a16="http://schemas.microsoft.com/office/drawing/2014/main" id="{7AE65FBE-C3B7-5531-609D-BF50BEDAE0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9060" y="5338618"/>
            <a:ext cx="2277810" cy="726839"/>
          </a:xfrm>
          <a:prstGeom prst="rect">
            <a:avLst/>
          </a:prstGeom>
        </p:spPr>
      </p:pic>
      <p:sp>
        <p:nvSpPr>
          <p:cNvPr id="17" name="CasellaDiTesto 16">
            <a:extLst>
              <a:ext uri="{FF2B5EF4-FFF2-40B4-BE49-F238E27FC236}">
                <a16:creationId xmlns:a16="http://schemas.microsoft.com/office/drawing/2014/main" id="{04FAD95F-4D4C-0225-BC3F-AD17495CE1C9}"/>
              </a:ext>
            </a:extLst>
          </p:cNvPr>
          <p:cNvSpPr txBox="1"/>
          <p:nvPr/>
        </p:nvSpPr>
        <p:spPr>
          <a:xfrm>
            <a:off x="1007992" y="2651133"/>
            <a:ext cx="6606732" cy="1015663"/>
          </a:xfrm>
          <a:prstGeom prst="rect">
            <a:avLst/>
          </a:prstGeom>
          <a:noFill/>
        </p:spPr>
        <p:txBody>
          <a:bodyPr wrap="square">
            <a:spAutoFit/>
          </a:bodyPr>
          <a:lstStyle/>
          <a:p>
            <a:pPr algn="ctr"/>
            <a:r>
              <a:rPr lang="en-US" b="1" dirty="0" smtClean="0">
                <a:latin typeface="Arial" panose="020B0604020202020204" pitchFamily="34" charset="0"/>
                <a:cs typeface="Arial" panose="020B0604020202020204" pitchFamily="34" charset="0"/>
              </a:rPr>
              <a:t>Azzurra Lentini </a:t>
            </a:r>
          </a:p>
          <a:p>
            <a:pPr algn="ctr"/>
            <a:r>
              <a:rPr lang="en-US" sz="1400" dirty="0" smtClean="0">
                <a:latin typeface="Arial" panose="020B0604020202020204" pitchFamily="34" charset="0"/>
                <a:cs typeface="Arial" panose="020B0604020202020204" pitchFamily="34" charset="0"/>
              </a:rPr>
              <a:t>University </a:t>
            </a:r>
            <a:r>
              <a:rPr lang="en-US" sz="1400" dirty="0">
                <a:latin typeface="Arial" panose="020B0604020202020204" pitchFamily="34" charset="0"/>
                <a:cs typeface="Arial" panose="020B0604020202020204" pitchFamily="34" charset="0"/>
              </a:rPr>
              <a:t>of Granada, </a:t>
            </a:r>
            <a:r>
              <a:rPr lang="en-US" sz="1400" dirty="0" smtClean="0">
                <a:latin typeface="Arial" panose="020B0604020202020204" pitchFamily="34" charset="0"/>
                <a:cs typeface="Arial" panose="020B0604020202020204" pitchFamily="34" charset="0"/>
              </a:rPr>
              <a:t>Spain</a:t>
            </a:r>
          </a:p>
          <a:p>
            <a:pPr algn="ctr"/>
            <a:r>
              <a:rPr lang="en-US" sz="1400" dirty="0">
                <a:latin typeface="Arial" panose="020B0604020202020204" pitchFamily="34" charset="0"/>
                <a:cs typeface="Arial" panose="020B0604020202020204" pitchFamily="34" charset="0"/>
              </a:rPr>
              <a:t>Joint Research Centre of European </a:t>
            </a:r>
            <a:r>
              <a:rPr lang="en-US" sz="1400" dirty="0" smtClean="0">
                <a:latin typeface="Arial" panose="020B0604020202020204" pitchFamily="34" charset="0"/>
                <a:cs typeface="Arial" panose="020B0604020202020204" pitchFamily="34" charset="0"/>
              </a:rPr>
              <a:t>Commission (EC-JRC)</a:t>
            </a:r>
            <a:endParaRPr lang="en-US" sz="1400" b="1"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hlinkClick r:id="rId8"/>
              </a:rPr>
              <a:t>azzurra.lentini@ec.europa.eu</a:t>
            </a:r>
            <a:endParaRPr lang="en-US" sz="1400" b="1" dirty="0">
              <a:latin typeface="Arial" panose="020B0604020202020204" pitchFamily="34" charset="0"/>
              <a:cs typeface="Arial" panose="020B0604020202020204" pitchFamily="34" charset="0"/>
              <a:hlinkClick r:id="rId8"/>
            </a:endParaRPr>
          </a:p>
        </p:txBody>
      </p:sp>
      <p:sp>
        <p:nvSpPr>
          <p:cNvPr id="2" name="CasellaDiTesto 1">
            <a:extLst>
              <a:ext uri="{FF2B5EF4-FFF2-40B4-BE49-F238E27FC236}">
                <a16:creationId xmlns:a16="http://schemas.microsoft.com/office/drawing/2014/main" id="{1986AEC2-CA2A-637D-2757-444D3BCC3C4A}"/>
              </a:ext>
            </a:extLst>
          </p:cNvPr>
          <p:cNvSpPr txBox="1"/>
          <p:nvPr/>
        </p:nvSpPr>
        <p:spPr>
          <a:xfrm>
            <a:off x="173736" y="3705704"/>
            <a:ext cx="8796528" cy="1292662"/>
          </a:xfrm>
          <a:prstGeom prst="rect">
            <a:avLst/>
          </a:prstGeom>
          <a:noFill/>
        </p:spPr>
        <p:txBody>
          <a:bodyPr wrap="square">
            <a:spAutoFit/>
          </a:bodyPr>
          <a:lstStyle/>
          <a:p>
            <a:pPr algn="just"/>
            <a:r>
              <a:rPr lang="en-US" sz="1400" b="1" dirty="0">
                <a:latin typeface="Arial" panose="020B0604020202020204" pitchFamily="34" charset="0"/>
                <a:cs typeface="Arial" panose="020B0604020202020204" pitchFamily="34" charset="0"/>
              </a:rPr>
              <a:t>Working </a:t>
            </a:r>
            <a:r>
              <a:rPr lang="en-US" sz="1400" b="1" dirty="0" smtClean="0">
                <a:latin typeface="Arial" panose="020B0604020202020204" pitchFamily="34" charset="0"/>
                <a:cs typeface="Arial" panose="020B0604020202020204" pitchFamily="34" charset="0"/>
              </a:rPr>
              <a:t>group</a:t>
            </a:r>
            <a:r>
              <a:rPr lang="en-US" sz="1400" dirty="0" smtClean="0">
                <a:latin typeface="Arial" panose="020B0604020202020204" pitchFamily="34" charset="0"/>
                <a:cs typeface="Arial" panose="020B0604020202020204" pitchFamily="34" charset="0"/>
              </a:rPr>
              <a:t>: Azzurra </a:t>
            </a:r>
            <a:r>
              <a:rPr lang="en-US" sz="1400" dirty="0">
                <a:latin typeface="Arial" panose="020B0604020202020204" pitchFamily="34" charset="0"/>
                <a:cs typeface="Arial" panose="020B0604020202020204" pitchFamily="34" charset="0"/>
              </a:rPr>
              <a:t>Lentini</a:t>
            </a:r>
            <a:r>
              <a:rPr lang="en-US" sz="1400" baseline="300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 Jorge P. Galve</a:t>
            </a:r>
            <a:r>
              <a:rPr lang="en-US" sz="1400" baseline="30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Beatriz Benjumea-Moreno</a:t>
            </a:r>
            <a:r>
              <a:rPr lang="en-US" sz="1400" baseline="30000" dirty="0">
                <a:latin typeface="Arial" panose="020B0604020202020204" pitchFamily="34" charset="0"/>
                <a:cs typeface="Arial" panose="020B0604020202020204" pitchFamily="34" charset="0"/>
              </a:rPr>
              <a:t>5, 2</a:t>
            </a:r>
            <a:r>
              <a:rPr lang="en-US" sz="1400" dirty="0">
                <a:latin typeface="Arial" panose="020B0604020202020204" pitchFamily="34" charset="0"/>
                <a:cs typeface="Arial" panose="020B0604020202020204" pitchFamily="34" charset="0"/>
              </a:rPr>
              <a:t>,, Stephanie H. Bricker</a:t>
            </a:r>
            <a:r>
              <a:rPr lang="en-US" sz="1400" baseline="300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 Xavier Devleeschouwer</a:t>
            </a:r>
            <a:r>
              <a:rPr lang="en-US" sz="1400" baseline="300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,Paolo Maria Guarino</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Timothy Kearsey</a:t>
            </a:r>
            <a:r>
              <a:rPr lang="en-US" sz="1400" baseline="300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 Gabriele Leoni</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Saverio Romeo</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Guri </a:t>
            </a:r>
            <a:r>
              <a:rPr lang="en-US" sz="1400" dirty="0" smtClean="0">
                <a:latin typeface="Arial" panose="020B0604020202020204" pitchFamily="34" charset="0"/>
                <a:cs typeface="Arial" panose="020B0604020202020204" pitchFamily="34" charset="0"/>
              </a:rPr>
              <a:t>Venvik</a:t>
            </a:r>
            <a:r>
              <a:rPr lang="en-US" sz="1400" baseline="30000" dirty="0" smtClean="0">
                <a:latin typeface="Arial" panose="020B0604020202020204" pitchFamily="34" charset="0"/>
                <a:cs typeface="Arial" panose="020B0604020202020204" pitchFamily="34" charset="0"/>
              </a:rPr>
              <a:t>8,2</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Francesco La Vigna</a:t>
            </a:r>
            <a:r>
              <a:rPr lang="en-US" sz="1400" baseline="30000" dirty="0">
                <a:latin typeface="Arial" panose="020B0604020202020204" pitchFamily="34" charset="0"/>
                <a:cs typeface="Arial" panose="020B0604020202020204" pitchFamily="34" charset="0"/>
              </a:rPr>
              <a:t>1,2</a:t>
            </a:r>
            <a:r>
              <a:rPr lang="en-US" sz="1400" dirty="0" smtClean="0">
                <a:latin typeface="Arial" panose="020B0604020202020204" pitchFamily="34" charset="0"/>
                <a:cs typeface="Arial" panose="020B0604020202020204" pitchFamily="34" charset="0"/>
              </a:rPr>
              <a:t> </a:t>
            </a:r>
            <a:endParaRPr lang="en-US" sz="1400" baseline="30000" dirty="0">
              <a:latin typeface="Arial" panose="020B0604020202020204" pitchFamily="34" charset="0"/>
              <a:cs typeface="Arial" panose="020B0604020202020204" pitchFamily="34" charset="0"/>
            </a:endParaRPr>
          </a:p>
          <a:p>
            <a:pPr algn="just"/>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ISPRA - Geological Survey of Italy, Italy; </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Urban Geology Expert Group, </a:t>
            </a:r>
            <a:r>
              <a:rPr lang="en-US" sz="1200" dirty="0" err="1">
                <a:latin typeface="Arial" panose="020B0604020202020204" pitchFamily="34" charset="0"/>
                <a:cs typeface="Arial" panose="020B0604020202020204" pitchFamily="34" charset="0"/>
              </a:rPr>
              <a:t>EuroGeoSurveys</a:t>
            </a:r>
            <a:r>
              <a:rPr lang="en-US" sz="1200" dirty="0">
                <a:latin typeface="Arial" panose="020B0604020202020204" pitchFamily="34" charset="0"/>
                <a:cs typeface="Arial" panose="020B0604020202020204" pitchFamily="34" charset="0"/>
              </a:rPr>
              <a:t>; </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Joint Research </a:t>
            </a:r>
            <a:r>
              <a:rPr lang="en-US" sz="1200" dirty="0" smtClean="0">
                <a:latin typeface="Arial" panose="020B0604020202020204" pitchFamily="34" charset="0"/>
                <a:cs typeface="Arial" panose="020B0604020202020204" pitchFamily="34" charset="0"/>
              </a:rPr>
              <a:t>Centre </a:t>
            </a:r>
            <a:r>
              <a:rPr lang="en-US" sz="1200" dirty="0">
                <a:latin typeface="Arial" panose="020B0604020202020204" pitchFamily="34" charset="0"/>
                <a:cs typeface="Arial" panose="020B0604020202020204" pitchFamily="34" charset="0"/>
              </a:rPr>
              <a:t>of European Commission, Italy; </a:t>
            </a:r>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University of Granada, Spain; </a:t>
            </a:r>
            <a:r>
              <a:rPr lang="en-US" sz="1200" baseline="30000"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Geological Survey of Spain - CN IGME CSIC, Spain; </a:t>
            </a:r>
            <a:r>
              <a:rPr lang="en-US" sz="1200" baseline="30000" dirty="0">
                <a:latin typeface="Arial" panose="020B0604020202020204" pitchFamily="34" charset="0"/>
                <a:cs typeface="Arial" panose="020B0604020202020204" pitchFamily="34" charset="0"/>
              </a:rPr>
              <a:t>6</a:t>
            </a:r>
            <a:r>
              <a:rPr lang="en-US" sz="1200" dirty="0">
                <a:latin typeface="Arial" panose="020B0604020202020204" pitchFamily="34" charset="0"/>
                <a:cs typeface="Arial" panose="020B0604020202020204" pitchFamily="34" charset="0"/>
              </a:rPr>
              <a:t>British Geological Survey, United Kingdom; </a:t>
            </a:r>
            <a:r>
              <a:rPr lang="en-US" sz="1200" baseline="30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Geological Survey of Belgium, Belgium; </a:t>
            </a:r>
            <a:r>
              <a:rPr lang="en-US" sz="1200" baseline="30000" dirty="0">
                <a:latin typeface="Arial" panose="020B0604020202020204" pitchFamily="34" charset="0"/>
                <a:cs typeface="Arial" panose="020B0604020202020204" pitchFamily="34" charset="0"/>
              </a:rPr>
              <a:t>8</a:t>
            </a:r>
            <a:r>
              <a:rPr lang="en-US" sz="1200" dirty="0">
                <a:latin typeface="Arial" panose="020B0604020202020204" pitchFamily="34" charset="0"/>
                <a:cs typeface="Arial" panose="020B0604020202020204" pitchFamily="34" charset="0"/>
              </a:rPr>
              <a:t>Geological Survey of Norway, Norway</a:t>
            </a:r>
          </a:p>
        </p:txBody>
      </p:sp>
      <p:sp>
        <p:nvSpPr>
          <p:cNvPr id="21" name="CasellaDiTesto 20">
            <a:extLst>
              <a:ext uri="{FF2B5EF4-FFF2-40B4-BE49-F238E27FC236}">
                <a16:creationId xmlns:a16="http://schemas.microsoft.com/office/drawing/2014/main" id="{D91D05CE-C35D-0E06-0845-7424A781C952}"/>
              </a:ext>
            </a:extLst>
          </p:cNvPr>
          <p:cNvSpPr txBox="1"/>
          <p:nvPr/>
        </p:nvSpPr>
        <p:spPr>
          <a:xfrm>
            <a:off x="1724648" y="6517202"/>
            <a:ext cx="3379615" cy="253916"/>
          </a:xfrm>
          <a:prstGeom prst="rect">
            <a:avLst/>
          </a:prstGeom>
          <a:noFill/>
        </p:spPr>
        <p:txBody>
          <a:bodyPr wrap="square" rtlCol="0">
            <a:spAutoFit/>
          </a:bodyPr>
          <a:lstStyle/>
          <a:p>
            <a:pPr algn="just"/>
            <a:r>
              <a:rPr lang="es-ES" sz="1050" b="1" dirty="0" err="1" smtClean="0"/>
              <a:t>Urban</a:t>
            </a:r>
            <a:r>
              <a:rPr lang="es-ES" sz="1050" b="1" dirty="0" smtClean="0"/>
              <a:t> </a:t>
            </a:r>
            <a:r>
              <a:rPr lang="es-ES" sz="1050" b="1" dirty="0" err="1"/>
              <a:t>Geology</a:t>
            </a:r>
            <a:r>
              <a:rPr lang="es-ES" sz="1050" b="1" dirty="0"/>
              <a:t> Expert </a:t>
            </a:r>
            <a:r>
              <a:rPr lang="es-ES" sz="1050" b="1" dirty="0" err="1"/>
              <a:t>Group</a:t>
            </a:r>
            <a:r>
              <a:rPr lang="es-ES" sz="1050" b="1" dirty="0"/>
              <a:t> of </a:t>
            </a:r>
            <a:r>
              <a:rPr lang="es-ES" sz="1050" b="1" dirty="0" err="1"/>
              <a:t>EuroGeo</a:t>
            </a:r>
            <a:r>
              <a:rPr lang="es-ES" sz="1050" b="1" dirty="0"/>
              <a:t> </a:t>
            </a:r>
            <a:r>
              <a:rPr lang="es-ES" sz="1050" b="1" dirty="0" err="1"/>
              <a:t>Surveys</a:t>
            </a:r>
            <a:endParaRPr lang="it-IT" sz="1050" b="1" dirty="0"/>
          </a:p>
        </p:txBody>
      </p:sp>
      <p:pic>
        <p:nvPicPr>
          <p:cNvPr id="1026" name="Picture 2">
            <a:extLst>
              <a:ext uri="{FF2B5EF4-FFF2-40B4-BE49-F238E27FC236}">
                <a16:creationId xmlns:a16="http://schemas.microsoft.com/office/drawing/2014/main" id="{C48FAF01-05C0-4C57-AA05-8518328BFD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7057" y="6403521"/>
            <a:ext cx="842605" cy="453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70D50A8-7980-57D2-9643-150EB21059CA}"/>
              </a:ext>
            </a:extLst>
          </p:cNvPr>
          <p:cNvSpPr/>
          <p:nvPr/>
        </p:nvSpPr>
        <p:spPr>
          <a:xfrm>
            <a:off x="2934451" y="2056694"/>
            <a:ext cx="6073071" cy="18495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3761362-8DB5-7DFB-A1EF-2A3502FD02AA}"/>
              </a:ext>
            </a:extLst>
          </p:cNvPr>
          <p:cNvSpPr txBox="1"/>
          <p:nvPr/>
        </p:nvSpPr>
        <p:spPr>
          <a:xfrm>
            <a:off x="2942041" y="2056694"/>
            <a:ext cx="6065481" cy="1754326"/>
          </a:xfrm>
          <a:prstGeom prst="rect">
            <a:avLst/>
          </a:prstGeom>
          <a:noFill/>
        </p:spPr>
        <p:txBody>
          <a:bodyPr wrap="square">
            <a:spAutoFit/>
          </a:bodyPr>
          <a:lstStyle/>
          <a:p>
            <a:pPr algn="just"/>
            <a:r>
              <a:rPr lang="en-US" dirty="0" smtClean="0">
                <a:latin typeface="Arial" panose="020B0604020202020204" pitchFamily="34" charset="0"/>
                <a:cs typeface="Arial" panose="020B0604020202020204" pitchFamily="34" charset="0"/>
              </a:rPr>
              <a:t>For showing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impacts </a:t>
            </a:r>
            <a:r>
              <a:rPr lang="en-US" dirty="0" smtClean="0">
                <a:latin typeface="Arial" panose="020B0604020202020204" pitchFamily="34" charset="0"/>
                <a:cs typeface="Arial" panose="020B0604020202020204" pitchFamily="34" charset="0"/>
              </a:rPr>
              <a:t>from every driver </a:t>
            </a:r>
            <a:r>
              <a:rPr lang="en-US" dirty="0">
                <a:latin typeface="Arial" panose="020B0604020202020204" pitchFamily="34" charset="0"/>
                <a:cs typeface="Arial" panose="020B0604020202020204" pitchFamily="34" charset="0"/>
              </a:rPr>
              <a:t>their values are plotted in a </a:t>
            </a:r>
            <a:r>
              <a:rPr lang="en-US" b="1" u="sng" dirty="0">
                <a:latin typeface="Arial" panose="020B0604020202020204" pitchFamily="34" charset="0"/>
                <a:cs typeface="Arial" panose="020B0604020202020204" pitchFamily="34" charset="0"/>
              </a:rPr>
              <a:t>radar </a:t>
            </a:r>
            <a:r>
              <a:rPr lang="en-US" b="1" u="sng" dirty="0" smtClean="0">
                <a:latin typeface="Arial" panose="020B0604020202020204" pitchFamily="34" charset="0"/>
                <a:cs typeface="Arial" panose="020B0604020202020204" pitchFamily="34" charset="0"/>
              </a:rPr>
              <a:t>graph</a:t>
            </a:r>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a:t>
            </a:r>
            <a:r>
              <a:rPr lang="en-US" sz="1800" b="0" i="0" u="none" strike="noStrike" dirty="0" smtClean="0">
                <a:solidFill>
                  <a:srgbClr val="000000"/>
                </a:solidFill>
                <a:effectLst/>
                <a:latin typeface="Arial" panose="020B0604020202020204" pitchFamily="34" charset="0"/>
                <a:cs typeface="Arial" panose="020B0604020202020204" pitchFamily="34" charset="0"/>
              </a:rPr>
              <a:t>he </a:t>
            </a:r>
            <a:r>
              <a:rPr lang="en-US" sz="1800" b="0" i="0" u="none" strike="noStrike" dirty="0">
                <a:solidFill>
                  <a:srgbClr val="000000"/>
                </a:solidFill>
                <a:effectLst/>
                <a:latin typeface="Arial" panose="020B0604020202020204" pitchFamily="34" charset="0"/>
                <a:cs typeface="Arial" panose="020B0604020202020204" pitchFamily="34" charset="0"/>
              </a:rPr>
              <a:t>magnitude of the four drivers is </a:t>
            </a:r>
            <a:r>
              <a:rPr lang="en-US" sz="1800" b="0" i="0" u="none" strike="noStrike" dirty="0" smtClean="0">
                <a:solidFill>
                  <a:srgbClr val="000000"/>
                </a:solidFill>
                <a:effectLst/>
                <a:latin typeface="Arial" panose="020B0604020202020204" pitchFamily="34" charset="0"/>
                <a:cs typeface="Arial" panose="020B0604020202020204" pitchFamily="34" charset="0"/>
              </a:rPr>
              <a:t>compared </a:t>
            </a:r>
            <a:endParaRPr lang="en-US" dirty="0" smtClean="0">
              <a:solidFill>
                <a:srgbClr val="000000"/>
              </a:solidFill>
              <a:latin typeface="Arial" panose="020B0604020202020204" pitchFamily="34" charset="0"/>
              <a:cs typeface="Arial" panose="020B0604020202020204" pitchFamily="34" charset="0"/>
            </a:endParaRPr>
          </a:p>
          <a:p>
            <a:pPr algn="just"/>
            <a:endParaRPr lang="en-US" sz="1800" b="1" i="0" u="none" strike="noStrike" dirty="0">
              <a:solidFill>
                <a:srgbClr val="000000"/>
              </a:solidFill>
              <a:effectLst/>
              <a:latin typeface="Arial" panose="020B0604020202020204" pitchFamily="34" charset="0"/>
              <a:cs typeface="Arial" panose="020B0604020202020204" pitchFamily="34" charset="0"/>
            </a:endParaRPr>
          </a:p>
          <a:p>
            <a:pPr algn="just"/>
            <a:r>
              <a:rPr lang="en-US" b="1" i="1" dirty="0" smtClean="0">
                <a:solidFill>
                  <a:srgbClr val="000000"/>
                </a:solidFill>
                <a:latin typeface="Arial" panose="020B0604020202020204" pitchFamily="34" charset="0"/>
                <a:cs typeface="Arial" panose="020B0604020202020204" pitchFamily="34" charset="0"/>
              </a:rPr>
              <a:t>The </a:t>
            </a:r>
            <a:r>
              <a:rPr lang="en-US" sz="1800" b="1" i="1" u="none" strike="noStrike" dirty="0" smtClean="0">
                <a:solidFill>
                  <a:srgbClr val="000000"/>
                </a:solidFill>
                <a:effectLst/>
                <a:latin typeface="Arial" panose="020B0604020202020204" pitchFamily="34" charset="0"/>
                <a:cs typeface="Arial" panose="020B0604020202020204" pitchFamily="34" charset="0"/>
              </a:rPr>
              <a:t>two </a:t>
            </a:r>
            <a:r>
              <a:rPr lang="en-US" sz="1800" b="1" i="1" u="none" strike="noStrike" dirty="0">
                <a:solidFill>
                  <a:srgbClr val="000000"/>
                </a:solidFill>
                <a:effectLst/>
                <a:latin typeface="Arial" panose="020B0604020202020204" pitchFamily="34" charset="0"/>
                <a:cs typeface="Arial" panose="020B0604020202020204" pitchFamily="34" charset="0"/>
              </a:rPr>
              <a:t>drivers with the highest scores define a clustering of cities by type of dominant processes</a:t>
            </a:r>
            <a:r>
              <a:rPr lang="en-US" sz="1800" b="1" i="0" u="none" strike="noStrike" dirty="0">
                <a:solidFill>
                  <a:srgbClr val="000000"/>
                </a:solidFill>
                <a:effectLst/>
                <a:latin typeface="Arial" panose="020B0604020202020204" pitchFamily="34" charset="0"/>
                <a:cs typeface="Arial" panose="020B0604020202020204" pitchFamily="34" charset="0"/>
              </a:rPr>
              <a:t>.</a:t>
            </a:r>
          </a:p>
        </p:txBody>
      </p:sp>
      <p:sp>
        <p:nvSpPr>
          <p:cNvPr id="5" name="CasellaDiTesto 4">
            <a:extLst>
              <a:ext uri="{FF2B5EF4-FFF2-40B4-BE49-F238E27FC236}">
                <a16:creationId xmlns:a16="http://schemas.microsoft.com/office/drawing/2014/main" id="{11379A74-7760-193D-3EB1-6482F901B52A}"/>
              </a:ext>
            </a:extLst>
          </p:cNvPr>
          <p:cNvSpPr txBox="1"/>
          <p:nvPr/>
        </p:nvSpPr>
        <p:spPr>
          <a:xfrm>
            <a:off x="63034" y="1233313"/>
            <a:ext cx="3399046" cy="400110"/>
          </a:xfrm>
          <a:prstGeom prst="rect">
            <a:avLst/>
          </a:prstGeom>
          <a:noFill/>
        </p:spPr>
        <p:txBody>
          <a:bodyPr wrap="square" rtlCol="0">
            <a:spAutoFit/>
          </a:bodyPr>
          <a:lstStyle/>
          <a:p>
            <a:r>
              <a:rPr lang="en-US" sz="2000" b="1" dirty="0">
                <a:solidFill>
                  <a:schemeClr val="accent6"/>
                </a:solidFill>
              </a:rPr>
              <a:t>The UGF CITY CLASSIFICATION</a:t>
            </a:r>
            <a:endParaRPr lang="it-IT" sz="2000" b="1" dirty="0">
              <a:solidFill>
                <a:schemeClr val="accent6"/>
              </a:solidFill>
            </a:endParaRPr>
          </a:p>
        </p:txBody>
      </p:sp>
      <p:sp>
        <p:nvSpPr>
          <p:cNvPr id="9" name="CasellaDiTesto 8">
            <a:extLst>
              <a:ext uri="{FF2B5EF4-FFF2-40B4-BE49-F238E27FC236}">
                <a16:creationId xmlns:a16="http://schemas.microsoft.com/office/drawing/2014/main" id="{C917DF97-FA30-C150-96FA-0BAFE1FA8283}"/>
              </a:ext>
            </a:extLst>
          </p:cNvPr>
          <p:cNvSpPr txBox="1"/>
          <p:nvPr/>
        </p:nvSpPr>
        <p:spPr>
          <a:xfrm>
            <a:off x="49744" y="5659556"/>
            <a:ext cx="433132" cy="369332"/>
          </a:xfrm>
          <a:prstGeom prst="rect">
            <a:avLst/>
          </a:prstGeom>
          <a:noFill/>
        </p:spPr>
        <p:txBody>
          <a:bodyPr wrap="none" rtlCol="0">
            <a:spAutoFit/>
          </a:bodyPr>
          <a:lstStyle/>
          <a:p>
            <a:r>
              <a:rPr lang="it-IT" b="1" dirty="0"/>
              <a:t>1° </a:t>
            </a:r>
          </a:p>
        </p:txBody>
      </p:sp>
      <p:sp>
        <p:nvSpPr>
          <p:cNvPr id="10" name="CasellaDiTesto 9">
            <a:extLst>
              <a:ext uri="{FF2B5EF4-FFF2-40B4-BE49-F238E27FC236}">
                <a16:creationId xmlns:a16="http://schemas.microsoft.com/office/drawing/2014/main" id="{9640E475-7526-DB07-4DA4-FF34C4DE088B}"/>
              </a:ext>
            </a:extLst>
          </p:cNvPr>
          <p:cNvSpPr txBox="1"/>
          <p:nvPr/>
        </p:nvSpPr>
        <p:spPr>
          <a:xfrm>
            <a:off x="49744" y="5862071"/>
            <a:ext cx="433132" cy="369332"/>
          </a:xfrm>
          <a:prstGeom prst="rect">
            <a:avLst/>
          </a:prstGeom>
          <a:noFill/>
        </p:spPr>
        <p:txBody>
          <a:bodyPr wrap="none" rtlCol="0">
            <a:spAutoFit/>
          </a:bodyPr>
          <a:lstStyle/>
          <a:p>
            <a:r>
              <a:rPr lang="it-IT" b="1" dirty="0"/>
              <a:t>2° </a:t>
            </a:r>
          </a:p>
        </p:txBody>
      </p:sp>
      <p:graphicFrame>
        <p:nvGraphicFramePr>
          <p:cNvPr id="13" name="Tabella 12">
            <a:extLst>
              <a:ext uri="{FF2B5EF4-FFF2-40B4-BE49-F238E27FC236}">
                <a16:creationId xmlns:a16="http://schemas.microsoft.com/office/drawing/2014/main" id="{B9733E5C-9661-825E-DC03-2F4E4A874EAA}"/>
              </a:ext>
            </a:extLst>
          </p:cNvPr>
          <p:cNvGraphicFramePr>
            <a:graphicFrameLocks noGrp="1"/>
          </p:cNvGraphicFramePr>
          <p:nvPr>
            <p:extLst>
              <p:ext uri="{D42A27DB-BD31-4B8C-83A1-F6EECF244321}">
                <p14:modId xmlns:p14="http://schemas.microsoft.com/office/powerpoint/2010/main" val="4163828649"/>
              </p:ext>
            </p:extLst>
          </p:nvPr>
        </p:nvGraphicFramePr>
        <p:xfrm>
          <a:off x="2584834" y="4484440"/>
          <a:ext cx="6422688" cy="2299308"/>
        </p:xfrm>
        <a:graphic>
          <a:graphicData uri="http://schemas.openxmlformats.org/drawingml/2006/table">
            <a:tbl>
              <a:tblPr>
                <a:tableStyleId>{5C22544A-7EE6-4342-B048-85BDC9FD1C3A}</a:tableStyleId>
              </a:tblPr>
              <a:tblGrid>
                <a:gridCol w="539456">
                  <a:extLst>
                    <a:ext uri="{9D8B030D-6E8A-4147-A177-3AD203B41FA5}">
                      <a16:colId xmlns:a16="http://schemas.microsoft.com/office/drawing/2014/main" val="1860832974"/>
                    </a:ext>
                  </a:extLst>
                </a:gridCol>
                <a:gridCol w="1290002">
                  <a:extLst>
                    <a:ext uri="{9D8B030D-6E8A-4147-A177-3AD203B41FA5}">
                      <a16:colId xmlns:a16="http://schemas.microsoft.com/office/drawing/2014/main" val="3237441484"/>
                    </a:ext>
                  </a:extLst>
                </a:gridCol>
                <a:gridCol w="4593230">
                  <a:extLst>
                    <a:ext uri="{9D8B030D-6E8A-4147-A177-3AD203B41FA5}">
                      <a16:colId xmlns:a16="http://schemas.microsoft.com/office/drawing/2014/main" val="296743545"/>
                    </a:ext>
                  </a:extLst>
                </a:gridCol>
              </a:tblGrid>
              <a:tr h="180192">
                <a:tc gridSpan="2">
                  <a:txBody>
                    <a:bodyPr/>
                    <a:lstStyle/>
                    <a:p>
                      <a:pPr algn="ctr" fontAlgn="b"/>
                      <a:r>
                        <a:rPr lang="it-IT" sz="1050" b="1" u="none" strike="noStrike" dirty="0">
                          <a:effectLst/>
                        </a:rPr>
                        <a:t>UGF- CITY </a:t>
                      </a:r>
                      <a:r>
                        <a:rPr lang="it-IT" sz="1050" b="1" u="none" strike="noStrike" dirty="0" err="1">
                          <a:effectLst/>
                        </a:rPr>
                        <a:t>analysis</a:t>
                      </a:r>
                      <a:endParaRPr lang="it-IT"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a:txBody>
                    <a:bodyPr/>
                    <a:lstStyle/>
                    <a:p>
                      <a:pPr algn="l" fontAlgn="b"/>
                      <a:r>
                        <a:rPr lang="it-IT" sz="1050" b="1" u="none" strike="noStrike" dirty="0" smtClean="0">
                          <a:effectLst/>
                        </a:rPr>
                        <a:t>DESCRIPTION</a:t>
                      </a:r>
                      <a:r>
                        <a:rPr lang="it-IT" sz="1050" b="1" u="none" strike="noStrike" baseline="0" dirty="0" smtClean="0">
                          <a:effectLst/>
                        </a:rPr>
                        <a:t> </a:t>
                      </a:r>
                      <a:endParaRPr lang="it-IT"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367516"/>
                  </a:ext>
                </a:extLst>
              </a:tr>
              <a:tr h="470072">
                <a:tc>
                  <a:txBody>
                    <a:bodyPr/>
                    <a:lstStyle/>
                    <a:p>
                      <a:pPr algn="l" fontAlgn="b"/>
                      <a:r>
                        <a:rPr lang="it-IT" sz="1050" b="1" u="none" strike="noStrike">
                          <a:effectLst/>
                        </a:rPr>
                        <a:t> </a:t>
                      </a:r>
                      <a:endParaRPr lang="it-IT" sz="1050" b="1"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err="1">
                          <a:effectLst/>
                        </a:rPr>
                        <a:t>Geology</a:t>
                      </a:r>
                      <a:r>
                        <a:rPr lang="it-IT" sz="1200" b="1" u="none" strike="noStrike" dirty="0">
                          <a:effectLst/>
                        </a:rPr>
                        <a:t> </a:t>
                      </a:r>
                      <a:r>
                        <a:rPr lang="it-IT" sz="1200" b="1" u="none" strike="noStrike" dirty="0" err="1">
                          <a:effectLst/>
                        </a:rPr>
                        <a:t>dominated</a:t>
                      </a:r>
                      <a:endParaRPr lang="it-IT"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530"/>
                    </a:solidFill>
                  </a:tcPr>
                </a:tc>
                <a:tc>
                  <a:txBody>
                    <a:bodyPr/>
                    <a:lstStyle/>
                    <a:p>
                      <a:pPr algn="l" fontAlgn="b"/>
                      <a:r>
                        <a:rPr lang="en-US" sz="1400" b="1" u="none" strike="noStrike" dirty="0">
                          <a:effectLst/>
                        </a:rPr>
                        <a:t>The complexity of the geological setting of the city is the main factor influencing city subsoil-related issues.</a:t>
                      </a:r>
                      <a:endParaRPr lang="en-US"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8709706"/>
                  </a:ext>
                </a:extLst>
              </a:tr>
              <a:tr h="501332">
                <a:tc>
                  <a:txBody>
                    <a:bodyPr/>
                    <a:lstStyle/>
                    <a:p>
                      <a:pPr algn="l" fontAlgn="b"/>
                      <a:r>
                        <a:rPr lang="it-IT" sz="1050" b="1" u="none" strike="noStrike" dirty="0">
                          <a:effectLst/>
                        </a:rPr>
                        <a:t> </a:t>
                      </a:r>
                      <a:endParaRPr lang="it-IT" sz="105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a:effectLst/>
                        </a:rPr>
                        <a:t>Deep </a:t>
                      </a:r>
                      <a:r>
                        <a:rPr lang="it-IT" sz="1200" b="1" u="none" strike="noStrike" dirty="0" err="1">
                          <a:effectLst/>
                        </a:rPr>
                        <a:t>processes</a:t>
                      </a:r>
                      <a:r>
                        <a:rPr lang="it-IT" sz="1200" b="1" u="none" strike="noStrike" dirty="0">
                          <a:effectLst/>
                        </a:rPr>
                        <a:t> </a:t>
                      </a:r>
                      <a:r>
                        <a:rPr lang="it-IT" sz="1200" b="1" u="none" strike="noStrike" dirty="0" err="1">
                          <a:effectLst/>
                        </a:rPr>
                        <a:t>dominated</a:t>
                      </a:r>
                      <a:endParaRPr lang="it-IT"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400" b="1" u="none" strike="noStrike" dirty="0">
                          <a:effectLst/>
                        </a:rPr>
                        <a:t>The city is located in a place </a:t>
                      </a:r>
                      <a:r>
                        <a:rPr lang="en-US" sz="1400" b="1" u="none" strike="noStrike" dirty="0" smtClean="0">
                          <a:effectLst/>
                        </a:rPr>
                        <a:t>geo-dynamically </a:t>
                      </a:r>
                      <a:r>
                        <a:rPr lang="en-US" sz="1400" b="1" u="none" strike="noStrike" dirty="0">
                          <a:effectLst/>
                        </a:rPr>
                        <a:t>active or very close to. It can experience very shocking phenomena.</a:t>
                      </a:r>
                      <a:endParaRPr lang="en-US"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621687"/>
                  </a:ext>
                </a:extLst>
              </a:tr>
              <a:tr h="667199">
                <a:tc>
                  <a:txBody>
                    <a:bodyPr/>
                    <a:lstStyle/>
                    <a:p>
                      <a:pPr algn="l" fontAlgn="b"/>
                      <a:r>
                        <a:rPr lang="it-IT" sz="1050" b="1" u="none" strike="noStrike">
                          <a:effectLst/>
                        </a:rPr>
                        <a:t> </a:t>
                      </a:r>
                      <a:endParaRPr lang="it-IT" sz="1050" b="1"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err="1">
                          <a:effectLst/>
                        </a:rPr>
                        <a:t>Superf</a:t>
                      </a:r>
                      <a:r>
                        <a:rPr lang="it-IT" sz="1200" b="1" u="none" strike="noStrike" dirty="0">
                          <a:effectLst/>
                        </a:rPr>
                        <a:t>. </a:t>
                      </a:r>
                      <a:r>
                        <a:rPr lang="it-IT" sz="1200" b="1" u="none" strike="noStrike" dirty="0" err="1">
                          <a:effectLst/>
                        </a:rPr>
                        <a:t>processes</a:t>
                      </a:r>
                      <a:r>
                        <a:rPr lang="it-IT" sz="1200" b="1" u="none" strike="noStrike" dirty="0">
                          <a:effectLst/>
                        </a:rPr>
                        <a:t> </a:t>
                      </a:r>
                      <a:r>
                        <a:rPr lang="it-IT" sz="1200" b="1" u="none" strike="noStrike" dirty="0" err="1">
                          <a:effectLst/>
                        </a:rPr>
                        <a:t>dominated</a:t>
                      </a:r>
                      <a:endParaRPr lang="it-IT"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C"/>
                    </a:solidFill>
                  </a:tcPr>
                </a:tc>
                <a:tc>
                  <a:txBody>
                    <a:bodyPr/>
                    <a:lstStyle/>
                    <a:p>
                      <a:pPr algn="l" fontAlgn="b"/>
                      <a:r>
                        <a:rPr lang="en-US" sz="1400" b="1" u="none" strike="noStrike" dirty="0">
                          <a:effectLst/>
                        </a:rPr>
                        <a:t>In the city the most important geological-related issues are due to surface processes caused by gravity and presence of water.</a:t>
                      </a:r>
                      <a:endParaRPr lang="en-US"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218699"/>
                  </a:ext>
                </a:extLst>
              </a:tr>
              <a:tr h="480513">
                <a:tc>
                  <a:txBody>
                    <a:bodyPr/>
                    <a:lstStyle/>
                    <a:p>
                      <a:pPr algn="l" fontAlgn="b"/>
                      <a:r>
                        <a:rPr lang="it-IT" sz="1050" b="1" u="none" strike="noStrike">
                          <a:effectLst/>
                        </a:rPr>
                        <a:t> </a:t>
                      </a:r>
                      <a:endParaRPr lang="it-IT" sz="1050" b="1"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err="1">
                          <a:effectLst/>
                        </a:rPr>
                        <a:t>Exog</a:t>
                      </a:r>
                      <a:r>
                        <a:rPr lang="it-IT" sz="1200" b="1" u="none" strike="noStrike" dirty="0">
                          <a:effectLst/>
                        </a:rPr>
                        <a:t>. </a:t>
                      </a:r>
                      <a:r>
                        <a:rPr lang="it-IT" sz="1200" b="1" u="none" strike="noStrike" dirty="0" err="1">
                          <a:effectLst/>
                        </a:rPr>
                        <a:t>processes</a:t>
                      </a:r>
                      <a:r>
                        <a:rPr lang="it-IT" sz="1200" b="1" u="none" strike="noStrike" dirty="0">
                          <a:effectLst/>
                        </a:rPr>
                        <a:t> </a:t>
                      </a:r>
                      <a:r>
                        <a:rPr lang="it-IT" sz="1200" b="1" u="none" strike="noStrike" dirty="0" err="1">
                          <a:effectLst/>
                        </a:rPr>
                        <a:t>dominated</a:t>
                      </a:r>
                      <a:endParaRPr lang="it-IT"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400" b="1" u="none" strike="noStrike" dirty="0">
                          <a:effectLst/>
                        </a:rPr>
                        <a:t>The city is strongly influenced by extreme </a:t>
                      </a:r>
                      <a:r>
                        <a:rPr lang="en-US" sz="1400" b="1" u="none" strike="noStrike" dirty="0" smtClean="0">
                          <a:effectLst/>
                        </a:rPr>
                        <a:t>meteorological </a:t>
                      </a:r>
                      <a:r>
                        <a:rPr lang="en-US" sz="1400" b="1" u="none" strike="noStrike" dirty="0">
                          <a:effectLst/>
                        </a:rPr>
                        <a:t>and climate-dependent phenomena.</a:t>
                      </a:r>
                      <a:endParaRPr lang="en-US"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3822302"/>
                  </a:ext>
                </a:extLst>
              </a:tr>
            </a:tbl>
          </a:graphicData>
        </a:graphic>
      </p:graphicFrame>
      <p:pic>
        <p:nvPicPr>
          <p:cNvPr id="14" name="Immagine 13">
            <a:extLst>
              <a:ext uri="{FF2B5EF4-FFF2-40B4-BE49-F238E27FC236}">
                <a16:creationId xmlns:a16="http://schemas.microsoft.com/office/drawing/2014/main" id="{858ECAE1-787A-4D60-9E00-151B206CAFC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634888" y="4708310"/>
            <a:ext cx="431065" cy="408324"/>
          </a:xfrm>
          <a:prstGeom prst="rect">
            <a:avLst/>
          </a:prstGeom>
        </p:spPr>
      </p:pic>
      <p:pic>
        <p:nvPicPr>
          <p:cNvPr id="15" name="Immagine 14">
            <a:extLst>
              <a:ext uri="{FF2B5EF4-FFF2-40B4-BE49-F238E27FC236}">
                <a16:creationId xmlns:a16="http://schemas.microsoft.com/office/drawing/2014/main" id="{3D3028B1-DE28-49AA-832D-9E76820467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36955" y="5236005"/>
            <a:ext cx="426930" cy="408323"/>
          </a:xfrm>
          <a:prstGeom prst="rect">
            <a:avLst/>
          </a:prstGeom>
        </p:spPr>
      </p:pic>
      <p:pic>
        <p:nvPicPr>
          <p:cNvPr id="16" name="Immagine 15">
            <a:extLst>
              <a:ext uri="{FF2B5EF4-FFF2-40B4-BE49-F238E27FC236}">
                <a16:creationId xmlns:a16="http://schemas.microsoft.com/office/drawing/2014/main" id="{198523BE-C0F9-4AD3-B364-5332062611B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34888" y="5807110"/>
            <a:ext cx="431065" cy="408323"/>
          </a:xfrm>
          <a:prstGeom prst="rect">
            <a:avLst/>
          </a:prstGeom>
        </p:spPr>
      </p:pic>
      <p:pic>
        <p:nvPicPr>
          <p:cNvPr id="17" name="Immagine 16">
            <a:extLst>
              <a:ext uri="{FF2B5EF4-FFF2-40B4-BE49-F238E27FC236}">
                <a16:creationId xmlns:a16="http://schemas.microsoft.com/office/drawing/2014/main" id="{C4EC83CF-7D4A-43B5-BEB9-E926B3CF3493}"/>
              </a:ext>
            </a:extLst>
          </p:cNvPr>
          <p:cNvPicPr>
            <a:picLocks noChangeAspect="1"/>
          </p:cNvPicPr>
          <p:nvPr/>
        </p:nvPicPr>
        <p:blipFill>
          <a:blip r:embed="rId5"/>
          <a:srcRect/>
          <a:stretch/>
        </p:blipFill>
        <p:spPr>
          <a:xfrm>
            <a:off x="2636751" y="6377562"/>
            <a:ext cx="427337" cy="408323"/>
          </a:xfrm>
          <a:prstGeom prst="rect">
            <a:avLst/>
          </a:prstGeom>
        </p:spPr>
      </p:pic>
      <p:pic>
        <p:nvPicPr>
          <p:cNvPr id="11" name="Immagine 10">
            <a:extLst>
              <a:ext uri="{FF2B5EF4-FFF2-40B4-BE49-F238E27FC236}">
                <a16:creationId xmlns:a16="http://schemas.microsoft.com/office/drawing/2014/main" id="{F33B00E4-4152-15DC-1BC6-60D1B4373E22}"/>
              </a:ext>
            </a:extLst>
          </p:cNvPr>
          <p:cNvPicPr>
            <a:picLocks noChangeAspect="1"/>
          </p:cNvPicPr>
          <p:nvPr/>
        </p:nvPicPr>
        <p:blipFill>
          <a:blip r:embed="rId6"/>
          <a:stretch>
            <a:fillRect/>
          </a:stretch>
        </p:blipFill>
        <p:spPr>
          <a:xfrm>
            <a:off x="407130" y="4829452"/>
            <a:ext cx="2137247" cy="1353343"/>
          </a:xfrm>
          <a:prstGeom prst="rect">
            <a:avLst/>
          </a:prstGeom>
        </p:spPr>
      </p:pic>
      <p:pic>
        <p:nvPicPr>
          <p:cNvPr id="6" name="Immagine 5">
            <a:extLst>
              <a:ext uri="{FF2B5EF4-FFF2-40B4-BE49-F238E27FC236}">
                <a16:creationId xmlns:a16="http://schemas.microsoft.com/office/drawing/2014/main" id="{417E27CE-6C18-A869-0ABB-8A2B09864E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4068" y="1831831"/>
            <a:ext cx="2658716" cy="2299307"/>
          </a:xfrm>
          <a:prstGeom prst="rect">
            <a:avLst/>
          </a:prstGeom>
        </p:spPr>
      </p:pic>
    </p:spTree>
    <p:extLst>
      <p:ext uri="{BB962C8B-B14F-4D97-AF65-F5344CB8AC3E}">
        <p14:creationId xmlns:p14="http://schemas.microsoft.com/office/powerpoint/2010/main" val="11677309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10;&#10;Descrizione generata automaticamente">
            <a:extLst>
              <a:ext uri="{FF2B5EF4-FFF2-40B4-BE49-F238E27FC236}">
                <a16:creationId xmlns:a16="http://schemas.microsoft.com/office/drawing/2014/main" id="{00DECA5D-9220-5B6F-F6EA-D5C03EC175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7" y="1519765"/>
            <a:ext cx="1184374" cy="1675200"/>
          </a:xfrm>
          <a:prstGeom prst="rect">
            <a:avLst/>
          </a:prstGeom>
        </p:spPr>
      </p:pic>
      <p:pic>
        <p:nvPicPr>
          <p:cNvPr id="10" name="Immagine 9">
            <a:extLst>
              <a:ext uri="{FF2B5EF4-FFF2-40B4-BE49-F238E27FC236}">
                <a16:creationId xmlns:a16="http://schemas.microsoft.com/office/drawing/2014/main" id="{F175DDAB-9ABD-C3B5-5C0D-2FF8E0843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16" y="5065258"/>
            <a:ext cx="977499" cy="1203112"/>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62E8BA42-0672-BEB6-EEEE-A697DF7744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4" y="3297561"/>
            <a:ext cx="1135301" cy="1605945"/>
          </a:xfrm>
          <a:prstGeom prst="rect">
            <a:avLst/>
          </a:prstGeom>
        </p:spPr>
      </p:pic>
      <p:pic>
        <p:nvPicPr>
          <p:cNvPr id="16" name="Immagine 15">
            <a:extLst>
              <a:ext uri="{FF2B5EF4-FFF2-40B4-BE49-F238E27FC236}">
                <a16:creationId xmlns:a16="http://schemas.microsoft.com/office/drawing/2014/main" id="{53809129-4AF8-0487-1B74-05CF782BE0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0417" y="3504301"/>
            <a:ext cx="1184261" cy="1675202"/>
          </a:xfrm>
          <a:prstGeom prst="rect">
            <a:avLst/>
          </a:prstGeom>
        </p:spPr>
      </p:pic>
      <p:pic>
        <p:nvPicPr>
          <p:cNvPr id="18" name="Immagine 17">
            <a:extLst>
              <a:ext uri="{FF2B5EF4-FFF2-40B4-BE49-F238E27FC236}">
                <a16:creationId xmlns:a16="http://schemas.microsoft.com/office/drawing/2014/main" id="{3ECAEF9A-0B71-2190-7BCA-A7E336C179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98016" y="1329639"/>
            <a:ext cx="1184260" cy="1675201"/>
          </a:xfrm>
          <a:prstGeom prst="rect">
            <a:avLst/>
          </a:prstGeom>
        </p:spPr>
      </p:pic>
      <p:pic>
        <p:nvPicPr>
          <p:cNvPr id="20" name="Immagine 19">
            <a:extLst>
              <a:ext uri="{FF2B5EF4-FFF2-40B4-BE49-F238E27FC236}">
                <a16:creationId xmlns:a16="http://schemas.microsoft.com/office/drawing/2014/main" id="{75A742BC-BCEE-502B-BAD7-26FD471849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6560" y="3082835"/>
            <a:ext cx="1184261" cy="1675203"/>
          </a:xfrm>
          <a:prstGeom prst="rect">
            <a:avLst/>
          </a:prstGeom>
        </p:spPr>
      </p:pic>
      <p:pic>
        <p:nvPicPr>
          <p:cNvPr id="22" name="Immagine 21">
            <a:extLst>
              <a:ext uri="{FF2B5EF4-FFF2-40B4-BE49-F238E27FC236}">
                <a16:creationId xmlns:a16="http://schemas.microsoft.com/office/drawing/2014/main" id="{48C51E6A-CDF9-2D20-FAAD-03C37E04E6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6447" y="4910199"/>
            <a:ext cx="1106420" cy="1358171"/>
          </a:xfrm>
          <a:prstGeom prst="rect">
            <a:avLst/>
          </a:prstGeom>
        </p:spPr>
      </p:pic>
      <p:pic>
        <p:nvPicPr>
          <p:cNvPr id="24" name="Immagine 23">
            <a:extLst>
              <a:ext uri="{FF2B5EF4-FFF2-40B4-BE49-F238E27FC236}">
                <a16:creationId xmlns:a16="http://schemas.microsoft.com/office/drawing/2014/main" id="{CE744A39-4E4F-429A-8084-026ED6A23B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81421" y="5192757"/>
            <a:ext cx="1043114" cy="1273071"/>
          </a:xfrm>
          <a:prstGeom prst="rect">
            <a:avLst/>
          </a:prstGeom>
        </p:spPr>
      </p:pic>
      <p:pic>
        <p:nvPicPr>
          <p:cNvPr id="26" name="Immagine 25">
            <a:extLst>
              <a:ext uri="{FF2B5EF4-FFF2-40B4-BE49-F238E27FC236}">
                <a16:creationId xmlns:a16="http://schemas.microsoft.com/office/drawing/2014/main" id="{F1EF887D-CD01-24FF-3577-D5DCE01D12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43334" y="2866386"/>
            <a:ext cx="1229516" cy="1739218"/>
          </a:xfrm>
          <a:prstGeom prst="rect">
            <a:avLst/>
          </a:prstGeom>
        </p:spPr>
      </p:pic>
      <p:pic>
        <p:nvPicPr>
          <p:cNvPr id="28" name="Immagine 27">
            <a:extLst>
              <a:ext uri="{FF2B5EF4-FFF2-40B4-BE49-F238E27FC236}">
                <a16:creationId xmlns:a16="http://schemas.microsoft.com/office/drawing/2014/main" id="{B68A09C5-379C-9642-564A-CE5CFD24A91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83038" y="5090719"/>
            <a:ext cx="1113588" cy="1575078"/>
          </a:xfrm>
          <a:prstGeom prst="rect">
            <a:avLst/>
          </a:prstGeom>
        </p:spPr>
      </p:pic>
      <p:pic>
        <p:nvPicPr>
          <p:cNvPr id="30" name="Immagine 29">
            <a:extLst>
              <a:ext uri="{FF2B5EF4-FFF2-40B4-BE49-F238E27FC236}">
                <a16:creationId xmlns:a16="http://schemas.microsoft.com/office/drawing/2014/main" id="{148FE6AB-2DE5-D9E3-C2E9-B872F88113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08916" y="1690646"/>
            <a:ext cx="1184260" cy="1675201"/>
          </a:xfrm>
          <a:prstGeom prst="rect">
            <a:avLst/>
          </a:prstGeom>
        </p:spPr>
      </p:pic>
      <p:pic>
        <p:nvPicPr>
          <p:cNvPr id="32" name="Immagine 31">
            <a:extLst>
              <a:ext uri="{FF2B5EF4-FFF2-40B4-BE49-F238E27FC236}">
                <a16:creationId xmlns:a16="http://schemas.microsoft.com/office/drawing/2014/main" id="{A520483D-32CC-0225-FB87-FFCE95D37B0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67200" y="1607321"/>
            <a:ext cx="1184259" cy="1675200"/>
          </a:xfrm>
          <a:prstGeom prst="rect">
            <a:avLst/>
          </a:prstGeom>
        </p:spPr>
      </p:pic>
      <p:pic>
        <p:nvPicPr>
          <p:cNvPr id="34" name="Immagine 33">
            <a:extLst>
              <a:ext uri="{FF2B5EF4-FFF2-40B4-BE49-F238E27FC236}">
                <a16:creationId xmlns:a16="http://schemas.microsoft.com/office/drawing/2014/main" id="{058EF441-A2B2-36BC-D9C1-0320E2A2386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88937" y="3347438"/>
            <a:ext cx="1232388" cy="1743281"/>
          </a:xfrm>
          <a:prstGeom prst="rect">
            <a:avLst/>
          </a:prstGeom>
        </p:spPr>
      </p:pic>
      <p:pic>
        <p:nvPicPr>
          <p:cNvPr id="36" name="Immagine 35" descr="Immagine che contiene testo&#10;&#10;Descrizione generata automaticamente">
            <a:extLst>
              <a:ext uri="{FF2B5EF4-FFF2-40B4-BE49-F238E27FC236}">
                <a16:creationId xmlns:a16="http://schemas.microsoft.com/office/drawing/2014/main" id="{4A15744F-DC83-4370-5E53-A999F0C33C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43334" y="4622691"/>
            <a:ext cx="1124772" cy="1590898"/>
          </a:xfrm>
          <a:prstGeom prst="rect">
            <a:avLst/>
          </a:prstGeom>
        </p:spPr>
      </p:pic>
      <p:pic>
        <p:nvPicPr>
          <p:cNvPr id="38" name="Immagine 37">
            <a:extLst>
              <a:ext uri="{FF2B5EF4-FFF2-40B4-BE49-F238E27FC236}">
                <a16:creationId xmlns:a16="http://schemas.microsoft.com/office/drawing/2014/main" id="{E02CA71C-5ABD-0BF5-F295-5ACAF797BE2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61616" y="5102488"/>
            <a:ext cx="1005924" cy="1422935"/>
          </a:xfrm>
          <a:prstGeom prst="rect">
            <a:avLst/>
          </a:prstGeom>
        </p:spPr>
      </p:pic>
      <p:pic>
        <p:nvPicPr>
          <p:cNvPr id="40" name="Immagine 39">
            <a:extLst>
              <a:ext uri="{FF2B5EF4-FFF2-40B4-BE49-F238E27FC236}">
                <a16:creationId xmlns:a16="http://schemas.microsoft.com/office/drawing/2014/main" id="{38CFAED2-6DED-7DCC-EF94-345447F40AD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92634" y="5047702"/>
            <a:ext cx="1113480" cy="1575079"/>
          </a:xfrm>
          <a:prstGeom prst="rect">
            <a:avLst/>
          </a:prstGeom>
        </p:spPr>
      </p:pic>
      <p:pic>
        <p:nvPicPr>
          <p:cNvPr id="42" name="Immagine 41">
            <a:extLst>
              <a:ext uri="{FF2B5EF4-FFF2-40B4-BE49-F238E27FC236}">
                <a16:creationId xmlns:a16="http://schemas.microsoft.com/office/drawing/2014/main" id="{A7EA43A8-560C-8842-51FE-D4B57AB2D97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4751459" y="1208189"/>
            <a:ext cx="1176500" cy="1437148"/>
          </a:xfrm>
          <a:prstGeom prst="rect">
            <a:avLst/>
          </a:prstGeom>
        </p:spPr>
      </p:pic>
      <p:sp>
        <p:nvSpPr>
          <p:cNvPr id="43" name="CasellaDiTesto 42">
            <a:extLst>
              <a:ext uri="{FF2B5EF4-FFF2-40B4-BE49-F238E27FC236}">
                <a16:creationId xmlns:a16="http://schemas.microsoft.com/office/drawing/2014/main" id="{6F1BE5E5-0117-5814-C1B9-42EF631E7F4F}"/>
              </a:ext>
            </a:extLst>
          </p:cNvPr>
          <p:cNvSpPr txBox="1"/>
          <p:nvPr/>
        </p:nvSpPr>
        <p:spPr>
          <a:xfrm>
            <a:off x="6815165" y="4718840"/>
            <a:ext cx="1722266" cy="369332"/>
          </a:xfrm>
          <a:prstGeom prst="rect">
            <a:avLst/>
          </a:prstGeom>
          <a:noFill/>
        </p:spPr>
        <p:txBody>
          <a:bodyPr wrap="none" rtlCol="0">
            <a:spAutoFit/>
          </a:bodyPr>
          <a:lstStyle/>
          <a:p>
            <a:r>
              <a:rPr lang="it-IT" b="1" dirty="0"/>
              <a:t>60 </a:t>
            </a:r>
            <a:r>
              <a:rPr lang="it-IT" b="1" dirty="0" smtClean="0"/>
              <a:t>TESTED </a:t>
            </a:r>
            <a:r>
              <a:rPr lang="it-IT" b="1" dirty="0"/>
              <a:t>cities</a:t>
            </a:r>
          </a:p>
        </p:txBody>
      </p:sp>
      <p:pic>
        <p:nvPicPr>
          <p:cNvPr id="4" name="Immagine 3">
            <a:extLst>
              <a:ext uri="{FF2B5EF4-FFF2-40B4-BE49-F238E27FC236}">
                <a16:creationId xmlns:a16="http://schemas.microsoft.com/office/drawing/2014/main" id="{BF2643D4-311D-8A73-892B-8735E921B742}"/>
              </a:ext>
            </a:extLst>
          </p:cNvPr>
          <p:cNvPicPr>
            <a:picLocks noChangeAspect="1"/>
          </p:cNvPicPr>
          <p:nvPr/>
        </p:nvPicPr>
        <p:blipFill>
          <a:blip r:embed="rId19"/>
          <a:srcRect/>
          <a:stretch/>
        </p:blipFill>
        <p:spPr>
          <a:xfrm>
            <a:off x="6011491" y="2177441"/>
            <a:ext cx="2943093" cy="2184223"/>
          </a:xfrm>
          <a:prstGeom prst="rect">
            <a:avLst/>
          </a:prstGeom>
        </p:spPr>
      </p:pic>
    </p:spTree>
    <p:extLst>
      <p:ext uri="{BB962C8B-B14F-4D97-AF65-F5344CB8AC3E}">
        <p14:creationId xmlns:p14="http://schemas.microsoft.com/office/powerpoint/2010/main" val="74401940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C4ADD5B-05A5-5735-06CC-9B5117F2BA22}"/>
              </a:ext>
            </a:extLst>
          </p:cNvPr>
          <p:cNvPicPr>
            <a:picLocks noChangeAspect="1"/>
          </p:cNvPicPr>
          <p:nvPr/>
        </p:nvPicPr>
        <p:blipFill>
          <a:blip r:embed="rId2"/>
          <a:stretch>
            <a:fillRect/>
          </a:stretch>
        </p:blipFill>
        <p:spPr>
          <a:xfrm>
            <a:off x="318494" y="1339597"/>
            <a:ext cx="8507012" cy="5334744"/>
          </a:xfrm>
          <a:prstGeom prst="rect">
            <a:avLst/>
          </a:prstGeom>
        </p:spPr>
      </p:pic>
      <p:sp>
        <p:nvSpPr>
          <p:cNvPr id="4" name="CasellaDiTesto 3">
            <a:extLst>
              <a:ext uri="{FF2B5EF4-FFF2-40B4-BE49-F238E27FC236}">
                <a16:creationId xmlns:a16="http://schemas.microsoft.com/office/drawing/2014/main" id="{B42D9CEA-4182-48D8-EF09-F778394C02CE}"/>
              </a:ext>
            </a:extLst>
          </p:cNvPr>
          <p:cNvSpPr txBox="1"/>
          <p:nvPr/>
        </p:nvSpPr>
        <p:spPr>
          <a:xfrm>
            <a:off x="347074" y="1535738"/>
            <a:ext cx="3250566" cy="369332"/>
          </a:xfrm>
          <a:prstGeom prst="rect">
            <a:avLst/>
          </a:prstGeom>
          <a:noFill/>
        </p:spPr>
        <p:txBody>
          <a:bodyPr wrap="square" rtlCol="0">
            <a:spAutoFit/>
          </a:bodyPr>
          <a:lstStyle/>
          <a:p>
            <a:r>
              <a:rPr lang="it-IT" b="1" dirty="0"/>
              <a:t>UGF INDEX </a:t>
            </a:r>
            <a:r>
              <a:rPr lang="it-IT" b="1" dirty="0" err="1"/>
              <a:t>variation</a:t>
            </a:r>
            <a:r>
              <a:rPr lang="it-IT" b="1" dirty="0"/>
              <a:t> in EUROPE</a:t>
            </a:r>
          </a:p>
        </p:txBody>
      </p:sp>
      <p:sp>
        <p:nvSpPr>
          <p:cNvPr id="2" name="CasellaDiTesto 1">
            <a:extLst>
              <a:ext uri="{FF2B5EF4-FFF2-40B4-BE49-F238E27FC236}">
                <a16:creationId xmlns:a16="http://schemas.microsoft.com/office/drawing/2014/main" id="{B88A2138-BA07-0520-1023-B19C9213E7C7}"/>
              </a:ext>
            </a:extLst>
          </p:cNvPr>
          <p:cNvSpPr txBox="1"/>
          <p:nvPr/>
        </p:nvSpPr>
        <p:spPr>
          <a:xfrm>
            <a:off x="412316" y="1990663"/>
            <a:ext cx="3817424" cy="1200329"/>
          </a:xfrm>
          <a:prstGeom prst="rect">
            <a:avLst/>
          </a:prstGeom>
          <a:solidFill>
            <a:srgbClr val="92D050">
              <a:alpha val="72941"/>
            </a:srgbClr>
          </a:solidFill>
        </p:spPr>
        <p:txBody>
          <a:bodyPr wrap="square">
            <a:spAutoFit/>
          </a:bodyPr>
          <a:lstStyle/>
          <a:p>
            <a:pPr algn="just"/>
            <a:r>
              <a:rPr lang="en-US" sz="2400" b="1" dirty="0">
                <a:latin typeface="Calibri" panose="020F0502020204030204" pitchFamily="34" charset="0"/>
                <a:cs typeface="Calibri" panose="020F0502020204030204" pitchFamily="34" charset="0"/>
              </a:rPr>
              <a:t>UGF Score Index range is from 120 of </a:t>
            </a:r>
            <a:r>
              <a:rPr lang="en-US" sz="2400" b="1" dirty="0" err="1" smtClean="0">
                <a:latin typeface="Calibri" panose="020F0502020204030204" pitchFamily="34" charset="0"/>
                <a:cs typeface="Calibri" panose="020F0502020204030204" pitchFamily="34" charset="0"/>
              </a:rPr>
              <a:t>Sisak</a:t>
            </a:r>
            <a:r>
              <a:rPr lang="en-US" sz="2400" b="1" dirty="0" smtClean="0">
                <a:latin typeface="Calibri" panose="020F0502020204030204" pitchFamily="34" charset="0"/>
                <a:cs typeface="Calibri" panose="020F0502020204030204" pitchFamily="34" charset="0"/>
              </a:rPr>
              <a:t> (Croatia) </a:t>
            </a:r>
            <a:r>
              <a:rPr lang="en-US" sz="2400" b="1" dirty="0">
                <a:latin typeface="Calibri" panose="020F0502020204030204" pitchFamily="34" charset="0"/>
                <a:cs typeface="Calibri" panose="020F0502020204030204" pitchFamily="34" charset="0"/>
              </a:rPr>
              <a:t>to 322 of </a:t>
            </a:r>
            <a:r>
              <a:rPr lang="en-US" sz="2400" b="1" dirty="0" smtClean="0">
                <a:latin typeface="Calibri" panose="020F0502020204030204" pitchFamily="34" charset="0"/>
                <a:cs typeface="Calibri" panose="020F0502020204030204" pitchFamily="34" charset="0"/>
              </a:rPr>
              <a:t>Naples (Italy)</a:t>
            </a:r>
            <a:endParaRPr lang="it-IT" sz="2400" b="1" dirty="0"/>
          </a:p>
        </p:txBody>
      </p:sp>
      <p:sp>
        <p:nvSpPr>
          <p:cNvPr id="3" name="Ovale 2">
            <a:extLst>
              <a:ext uri="{FF2B5EF4-FFF2-40B4-BE49-F238E27FC236}">
                <a16:creationId xmlns:a16="http://schemas.microsoft.com/office/drawing/2014/main" id="{337EFDC7-7504-9168-572C-8215ABA960D9}"/>
              </a:ext>
            </a:extLst>
          </p:cNvPr>
          <p:cNvSpPr/>
          <p:nvPr/>
        </p:nvSpPr>
        <p:spPr>
          <a:xfrm>
            <a:off x="4705350" y="5854700"/>
            <a:ext cx="120650" cy="127000"/>
          </a:xfrm>
          <a:prstGeom prst="ellipse">
            <a:avLst/>
          </a:prstGeom>
          <a:solidFill>
            <a:srgbClr val="FBFF0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8932191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asellaDiTesto 76">
            <a:extLst>
              <a:ext uri="{FF2B5EF4-FFF2-40B4-BE49-F238E27FC236}">
                <a16:creationId xmlns:a16="http://schemas.microsoft.com/office/drawing/2014/main" id="{97786ACB-F9ED-F066-FF36-C66E8D7DAA65}"/>
              </a:ext>
            </a:extLst>
          </p:cNvPr>
          <p:cNvSpPr txBox="1"/>
          <p:nvPr/>
        </p:nvSpPr>
        <p:spPr>
          <a:xfrm>
            <a:off x="307959" y="1417934"/>
            <a:ext cx="8061649" cy="830997"/>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UGF CLASSIFICATION, UGF SCORE INDEX, </a:t>
            </a:r>
            <a:r>
              <a:rPr lang="it-IT" sz="2400" b="1" dirty="0" smtClean="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UGF RADAR GRAPH COMPARISON</a:t>
            </a:r>
          </a:p>
        </p:txBody>
      </p:sp>
      <p:graphicFrame>
        <p:nvGraphicFramePr>
          <p:cNvPr id="2" name="Tabella 1">
            <a:extLst>
              <a:ext uri="{FF2B5EF4-FFF2-40B4-BE49-F238E27FC236}">
                <a16:creationId xmlns:a16="http://schemas.microsoft.com/office/drawing/2014/main" id="{E83F4A84-B3FC-4760-DACE-E882B947959D}"/>
              </a:ext>
            </a:extLst>
          </p:cNvPr>
          <p:cNvGraphicFramePr>
            <a:graphicFrameLocks noGrp="1"/>
          </p:cNvGraphicFramePr>
          <p:nvPr>
            <p:extLst>
              <p:ext uri="{D42A27DB-BD31-4B8C-83A1-F6EECF244321}">
                <p14:modId xmlns:p14="http://schemas.microsoft.com/office/powerpoint/2010/main" val="4010317639"/>
              </p:ext>
            </p:extLst>
          </p:nvPr>
        </p:nvGraphicFramePr>
        <p:xfrm>
          <a:off x="0" y="2342362"/>
          <a:ext cx="9144000" cy="4405173"/>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663597516"/>
                    </a:ext>
                  </a:extLst>
                </a:gridCol>
                <a:gridCol w="1143000">
                  <a:extLst>
                    <a:ext uri="{9D8B030D-6E8A-4147-A177-3AD203B41FA5}">
                      <a16:colId xmlns:a16="http://schemas.microsoft.com/office/drawing/2014/main" val="4145239852"/>
                    </a:ext>
                  </a:extLst>
                </a:gridCol>
                <a:gridCol w="1143000">
                  <a:extLst>
                    <a:ext uri="{9D8B030D-6E8A-4147-A177-3AD203B41FA5}">
                      <a16:colId xmlns:a16="http://schemas.microsoft.com/office/drawing/2014/main" val="2089342170"/>
                    </a:ext>
                  </a:extLst>
                </a:gridCol>
                <a:gridCol w="1143000">
                  <a:extLst>
                    <a:ext uri="{9D8B030D-6E8A-4147-A177-3AD203B41FA5}">
                      <a16:colId xmlns:a16="http://schemas.microsoft.com/office/drawing/2014/main" val="1689576636"/>
                    </a:ext>
                  </a:extLst>
                </a:gridCol>
                <a:gridCol w="1143000">
                  <a:extLst>
                    <a:ext uri="{9D8B030D-6E8A-4147-A177-3AD203B41FA5}">
                      <a16:colId xmlns:a16="http://schemas.microsoft.com/office/drawing/2014/main" val="3873978007"/>
                    </a:ext>
                  </a:extLst>
                </a:gridCol>
                <a:gridCol w="1143000">
                  <a:extLst>
                    <a:ext uri="{9D8B030D-6E8A-4147-A177-3AD203B41FA5}">
                      <a16:colId xmlns:a16="http://schemas.microsoft.com/office/drawing/2014/main" val="1952591356"/>
                    </a:ext>
                  </a:extLst>
                </a:gridCol>
                <a:gridCol w="1143000">
                  <a:extLst>
                    <a:ext uri="{9D8B030D-6E8A-4147-A177-3AD203B41FA5}">
                      <a16:colId xmlns:a16="http://schemas.microsoft.com/office/drawing/2014/main" val="878916758"/>
                    </a:ext>
                  </a:extLst>
                </a:gridCol>
                <a:gridCol w="1143000">
                  <a:extLst>
                    <a:ext uri="{9D8B030D-6E8A-4147-A177-3AD203B41FA5}">
                      <a16:colId xmlns:a16="http://schemas.microsoft.com/office/drawing/2014/main" val="3735836784"/>
                    </a:ext>
                  </a:extLst>
                </a:gridCol>
              </a:tblGrid>
              <a:tr h="377277">
                <a:tc>
                  <a:txBody>
                    <a:bodyPr/>
                    <a:lstStyle/>
                    <a:p>
                      <a:pPr algn="ctr"/>
                      <a:r>
                        <a:rPr lang="it-IT" sz="1400" dirty="0"/>
                        <a:t>SISAK</a:t>
                      </a:r>
                    </a:p>
                  </a:txBody>
                  <a:tcPr/>
                </a:tc>
                <a:tc>
                  <a:txBody>
                    <a:bodyPr/>
                    <a:lstStyle/>
                    <a:p>
                      <a:pPr algn="ctr"/>
                      <a:r>
                        <a:rPr lang="it-IT" sz="1400" dirty="0"/>
                        <a:t>WARSAW</a:t>
                      </a:r>
                    </a:p>
                  </a:txBody>
                  <a:tcPr/>
                </a:tc>
                <a:tc>
                  <a:txBody>
                    <a:bodyPr/>
                    <a:lstStyle/>
                    <a:p>
                      <a:pPr algn="ctr"/>
                      <a:r>
                        <a:rPr lang="it-IT" sz="1400" dirty="0"/>
                        <a:t>LIBEREC</a:t>
                      </a:r>
                    </a:p>
                  </a:txBody>
                  <a:tcPr/>
                </a:tc>
                <a:tc>
                  <a:txBody>
                    <a:bodyPr/>
                    <a:lstStyle/>
                    <a:p>
                      <a:pPr algn="ctr"/>
                      <a:r>
                        <a:rPr lang="it-IT" sz="1400" dirty="0"/>
                        <a:t>DARMSTADT</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1400" dirty="0"/>
                        <a:t>DUBLIN</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1400" dirty="0"/>
                        <a:t>NAMUR</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1400" dirty="0"/>
                        <a:t>FLORENCE</a:t>
                      </a:r>
                    </a:p>
                  </a:txBody>
                  <a:tcPr/>
                </a:tc>
                <a:tc>
                  <a:txBody>
                    <a:bodyPr/>
                    <a:lstStyle/>
                    <a:p>
                      <a:pPr algn="ctr"/>
                      <a:r>
                        <a:rPr lang="it-IT" sz="1400" dirty="0"/>
                        <a:t>NAPLES</a:t>
                      </a:r>
                    </a:p>
                  </a:txBody>
                  <a:tcPr/>
                </a:tc>
                <a:extLst>
                  <a:ext uri="{0D108BD9-81ED-4DB2-BD59-A6C34878D82A}">
                    <a16:rowId xmlns:a16="http://schemas.microsoft.com/office/drawing/2014/main" val="1716368294"/>
                  </a:ext>
                </a:extLst>
              </a:tr>
              <a:tr h="1006974">
                <a:tc>
                  <a:txBody>
                    <a:bodyPr/>
                    <a:lstStyle/>
                    <a:p>
                      <a:endParaRPr lang="it-IT" dirty="0"/>
                    </a:p>
                  </a:txBody>
                  <a:tcPr/>
                </a:tc>
                <a:tc>
                  <a:txBody>
                    <a:bodyPr/>
                    <a:lstStyle/>
                    <a:p>
                      <a:endParaRPr lang="it-IT"/>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61005389"/>
                  </a:ext>
                </a:extLst>
              </a:tr>
              <a:tr h="1006974">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809415844"/>
                  </a:ext>
                </a:extLst>
              </a:tr>
              <a:tr h="1006974">
                <a:tc>
                  <a:txBody>
                    <a:bodyPr/>
                    <a:lstStyle/>
                    <a:p>
                      <a:pPr algn="ctr"/>
                      <a:r>
                        <a:rPr lang="it-IT" sz="2400" b="1" dirty="0"/>
                        <a:t>120</a:t>
                      </a:r>
                    </a:p>
                  </a:txBody>
                  <a:tcPr/>
                </a:tc>
                <a:tc>
                  <a:txBody>
                    <a:bodyPr/>
                    <a:lstStyle/>
                    <a:p>
                      <a:pPr algn="ctr"/>
                      <a:r>
                        <a:rPr lang="it-IT" sz="2400" b="1" dirty="0"/>
                        <a:t>137</a:t>
                      </a:r>
                    </a:p>
                  </a:txBody>
                  <a:tcPr/>
                </a:tc>
                <a:tc>
                  <a:txBody>
                    <a:bodyPr/>
                    <a:lstStyle/>
                    <a:p>
                      <a:pPr algn="ctr"/>
                      <a:r>
                        <a:rPr lang="it-IT" sz="2400" b="1" dirty="0"/>
                        <a:t>167</a:t>
                      </a:r>
                    </a:p>
                  </a:txBody>
                  <a:tcPr/>
                </a:tc>
                <a:tc>
                  <a:txBody>
                    <a:bodyPr/>
                    <a:lstStyle/>
                    <a:p>
                      <a:pPr algn="ctr"/>
                      <a:r>
                        <a:rPr lang="it-IT" sz="2400" b="1" dirty="0"/>
                        <a:t>180</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2400" b="1" dirty="0"/>
                        <a:t>209</a:t>
                      </a:r>
                    </a:p>
                    <a:p>
                      <a:pPr algn="ctr"/>
                      <a:endParaRPr lang="it-IT" sz="2400" b="1"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2400" b="1" dirty="0"/>
                        <a:t>212</a:t>
                      </a:r>
                    </a:p>
                    <a:p>
                      <a:pPr algn="ctr"/>
                      <a:endParaRPr lang="it-IT" sz="2400" b="1"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it-IT" sz="2400" b="1" dirty="0"/>
                        <a:t>220</a:t>
                      </a:r>
                    </a:p>
                    <a:p>
                      <a:pPr algn="ctr"/>
                      <a:endParaRPr lang="it-IT" sz="2400" b="1" dirty="0"/>
                    </a:p>
                  </a:txBody>
                  <a:tcPr/>
                </a:tc>
                <a:tc>
                  <a:txBody>
                    <a:bodyPr/>
                    <a:lstStyle/>
                    <a:p>
                      <a:pPr algn="ctr"/>
                      <a:r>
                        <a:rPr lang="it-IT" sz="2400" b="1" dirty="0"/>
                        <a:t>322</a:t>
                      </a:r>
                    </a:p>
                  </a:txBody>
                  <a:tcPr/>
                </a:tc>
                <a:extLst>
                  <a:ext uri="{0D108BD9-81ED-4DB2-BD59-A6C34878D82A}">
                    <a16:rowId xmlns:a16="http://schemas.microsoft.com/office/drawing/2014/main" val="999313749"/>
                  </a:ext>
                </a:extLst>
              </a:tr>
              <a:tr h="1006974">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a:p>
                  </a:txBody>
                  <a:tcPr/>
                </a:tc>
                <a:tc>
                  <a:txBody>
                    <a:bodyPr/>
                    <a:lstStyle/>
                    <a:p>
                      <a:endParaRPr lang="it-IT" dirty="0"/>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2771580139"/>
                  </a:ext>
                </a:extLst>
              </a:tr>
            </a:tbl>
          </a:graphicData>
        </a:graphic>
      </p:graphicFrame>
      <p:sp>
        <p:nvSpPr>
          <p:cNvPr id="3" name="Freccia a destra 2">
            <a:extLst>
              <a:ext uri="{FF2B5EF4-FFF2-40B4-BE49-F238E27FC236}">
                <a16:creationId xmlns:a16="http://schemas.microsoft.com/office/drawing/2014/main" id="{5142F33F-38F2-26D2-5E3B-C00D5C2D56EE}"/>
              </a:ext>
            </a:extLst>
          </p:cNvPr>
          <p:cNvSpPr/>
          <p:nvPr/>
        </p:nvSpPr>
        <p:spPr>
          <a:xfrm>
            <a:off x="307959" y="5203637"/>
            <a:ext cx="8528081" cy="504825"/>
          </a:xfrm>
          <a:prstGeom prst="rightArrow">
            <a:avLst/>
          </a:prstGeom>
          <a:gradFill flip="none" rotWithShape="1">
            <a:gsLst>
              <a:gs pos="0">
                <a:srgbClr val="7030A0"/>
              </a:gs>
              <a:gs pos="100000">
                <a:schemeClr val="accent4">
                  <a:lumMod val="40000"/>
                  <a:lumOff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6B7C63CF-FA02-654A-ABC5-03A505FCD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584" y="2921613"/>
            <a:ext cx="1023042" cy="599439"/>
          </a:xfrm>
          <a:prstGeom prst="rect">
            <a:avLst/>
          </a:prstGeom>
        </p:spPr>
      </p:pic>
      <p:pic>
        <p:nvPicPr>
          <p:cNvPr id="7" name="Immagine 6">
            <a:extLst>
              <a:ext uri="{FF2B5EF4-FFF2-40B4-BE49-F238E27FC236}">
                <a16:creationId xmlns:a16="http://schemas.microsoft.com/office/drawing/2014/main" id="{927EDA90-DA41-3497-385C-C27E2D8E0E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2611" y="2959050"/>
            <a:ext cx="1011242" cy="594487"/>
          </a:xfrm>
          <a:prstGeom prst="rect">
            <a:avLst/>
          </a:prstGeom>
        </p:spPr>
      </p:pic>
      <p:pic>
        <p:nvPicPr>
          <p:cNvPr id="8" name="Immagine 7">
            <a:extLst>
              <a:ext uri="{FF2B5EF4-FFF2-40B4-BE49-F238E27FC236}">
                <a16:creationId xmlns:a16="http://schemas.microsoft.com/office/drawing/2014/main" id="{40A106DB-7AE5-8B40-F654-25FB1D4C50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35636" y="2969863"/>
            <a:ext cx="1124209" cy="613205"/>
          </a:xfrm>
          <a:prstGeom prst="rect">
            <a:avLst/>
          </a:prstGeom>
        </p:spPr>
      </p:pic>
      <p:pic>
        <p:nvPicPr>
          <p:cNvPr id="9" name="Immagine 8">
            <a:extLst>
              <a:ext uri="{FF2B5EF4-FFF2-40B4-BE49-F238E27FC236}">
                <a16:creationId xmlns:a16="http://schemas.microsoft.com/office/drawing/2014/main" id="{C76BCF88-C08A-0512-2DF7-A32A6FD5D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0243" y="3042215"/>
            <a:ext cx="1011242" cy="594487"/>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FD868FFA-B5B0-04BF-02F2-72BC7EF2D4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6275" y="2946775"/>
            <a:ext cx="1011242" cy="619032"/>
          </a:xfrm>
          <a:prstGeom prst="rect">
            <a:avLst/>
          </a:prstGeom>
        </p:spPr>
      </p:pic>
      <p:pic>
        <p:nvPicPr>
          <p:cNvPr id="11" name="Immagine 10">
            <a:extLst>
              <a:ext uri="{FF2B5EF4-FFF2-40B4-BE49-F238E27FC236}">
                <a16:creationId xmlns:a16="http://schemas.microsoft.com/office/drawing/2014/main" id="{B7942A28-88EA-68C5-A831-BDE3F9FAD0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82174" y="2959051"/>
            <a:ext cx="1011242" cy="631036"/>
          </a:xfrm>
          <a:prstGeom prst="rect">
            <a:avLst/>
          </a:prstGeom>
        </p:spPr>
      </p:pic>
      <p:pic>
        <p:nvPicPr>
          <p:cNvPr id="29" name="Immagine 28">
            <a:extLst>
              <a:ext uri="{FF2B5EF4-FFF2-40B4-BE49-F238E27FC236}">
                <a16:creationId xmlns:a16="http://schemas.microsoft.com/office/drawing/2014/main" id="{94062FA4-215B-6B6E-88B0-28AB0BFCA6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628" y="5752576"/>
            <a:ext cx="1053323" cy="923454"/>
          </a:xfrm>
          <a:prstGeom prst="rect">
            <a:avLst/>
          </a:prstGeom>
        </p:spPr>
      </p:pic>
      <p:pic>
        <p:nvPicPr>
          <p:cNvPr id="30" name="Immagine 29">
            <a:extLst>
              <a:ext uri="{FF2B5EF4-FFF2-40B4-BE49-F238E27FC236}">
                <a16:creationId xmlns:a16="http://schemas.microsoft.com/office/drawing/2014/main" id="{F894BAEB-F773-BC3B-340F-D0250BCD25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609" r="-1535" b="-181"/>
          <a:stretch/>
        </p:blipFill>
        <p:spPr>
          <a:xfrm>
            <a:off x="7562" y="3807276"/>
            <a:ext cx="1065701" cy="799796"/>
          </a:xfrm>
          <a:prstGeom prst="rect">
            <a:avLst/>
          </a:prstGeom>
        </p:spPr>
      </p:pic>
      <p:pic>
        <p:nvPicPr>
          <p:cNvPr id="32" name="Immagine 31">
            <a:extLst>
              <a:ext uri="{FF2B5EF4-FFF2-40B4-BE49-F238E27FC236}">
                <a16:creationId xmlns:a16="http://schemas.microsoft.com/office/drawing/2014/main" id="{E162C8EF-103F-1C53-1B69-6E07304F738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6843" y="5752576"/>
            <a:ext cx="1058622" cy="923454"/>
          </a:xfrm>
          <a:prstGeom prst="rect">
            <a:avLst/>
          </a:prstGeom>
        </p:spPr>
      </p:pic>
      <p:pic>
        <p:nvPicPr>
          <p:cNvPr id="33" name="Immagine 32">
            <a:extLst>
              <a:ext uri="{FF2B5EF4-FFF2-40B4-BE49-F238E27FC236}">
                <a16:creationId xmlns:a16="http://schemas.microsoft.com/office/drawing/2014/main" id="{D2BBC65F-9F05-C9BF-089F-5DB8BD7CA3B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61151" y="3807276"/>
            <a:ext cx="1061079" cy="822991"/>
          </a:xfrm>
          <a:prstGeom prst="rect">
            <a:avLst/>
          </a:prstGeom>
        </p:spPr>
      </p:pic>
      <p:pic>
        <p:nvPicPr>
          <p:cNvPr id="34" name="Immagine 33">
            <a:extLst>
              <a:ext uri="{FF2B5EF4-FFF2-40B4-BE49-F238E27FC236}">
                <a16:creationId xmlns:a16="http://schemas.microsoft.com/office/drawing/2014/main" id="{9B5BED5C-7829-5BA4-A70C-221A2D3E2AE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96564" y="2921613"/>
            <a:ext cx="1054974" cy="613206"/>
          </a:xfrm>
          <a:prstGeom prst="rect">
            <a:avLst/>
          </a:prstGeom>
        </p:spPr>
      </p:pic>
      <p:pic>
        <p:nvPicPr>
          <p:cNvPr id="35" name="Immagine 34">
            <a:extLst>
              <a:ext uri="{FF2B5EF4-FFF2-40B4-BE49-F238E27FC236}">
                <a16:creationId xmlns:a16="http://schemas.microsoft.com/office/drawing/2014/main" id="{9B084ED3-771E-A87D-6B35-71C0B0C8B8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4699" y="2935380"/>
            <a:ext cx="1023042" cy="599439"/>
          </a:xfrm>
          <a:prstGeom prst="rect">
            <a:avLst/>
          </a:prstGeom>
        </p:spPr>
      </p:pic>
      <p:pic>
        <p:nvPicPr>
          <p:cNvPr id="37" name="Immagine 36">
            <a:extLst>
              <a:ext uri="{FF2B5EF4-FFF2-40B4-BE49-F238E27FC236}">
                <a16:creationId xmlns:a16="http://schemas.microsoft.com/office/drawing/2014/main" id="{4CD3E1B7-492E-20A0-A387-A676A59C542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22405" y="5752575"/>
            <a:ext cx="1064286" cy="928829"/>
          </a:xfrm>
          <a:prstGeom prst="rect">
            <a:avLst/>
          </a:prstGeom>
        </p:spPr>
      </p:pic>
      <p:pic>
        <p:nvPicPr>
          <p:cNvPr id="38" name="Immagine 37">
            <a:extLst>
              <a:ext uri="{FF2B5EF4-FFF2-40B4-BE49-F238E27FC236}">
                <a16:creationId xmlns:a16="http://schemas.microsoft.com/office/drawing/2014/main" id="{EB9E22B2-7C02-4815-5D6F-B218E7A7CFC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301142" y="3807276"/>
            <a:ext cx="1082239" cy="845176"/>
          </a:xfrm>
          <a:prstGeom prst="rect">
            <a:avLst/>
          </a:prstGeom>
        </p:spPr>
      </p:pic>
      <p:pic>
        <p:nvPicPr>
          <p:cNvPr id="40" name="Immagine 39">
            <a:extLst>
              <a:ext uri="{FF2B5EF4-FFF2-40B4-BE49-F238E27FC236}">
                <a16:creationId xmlns:a16="http://schemas.microsoft.com/office/drawing/2014/main" id="{FD204997-E841-B671-5CC5-097FDDC4C1B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445684" y="5745603"/>
            <a:ext cx="1103089" cy="966600"/>
          </a:xfrm>
          <a:prstGeom prst="rect">
            <a:avLst/>
          </a:prstGeom>
        </p:spPr>
      </p:pic>
      <p:pic>
        <p:nvPicPr>
          <p:cNvPr id="41" name="Immagine 40">
            <a:extLst>
              <a:ext uri="{FF2B5EF4-FFF2-40B4-BE49-F238E27FC236}">
                <a16:creationId xmlns:a16="http://schemas.microsoft.com/office/drawing/2014/main" id="{63B1965F-7E38-9145-8DB4-FC7C2B09FB02}"/>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447665" y="3802789"/>
            <a:ext cx="1101108" cy="867228"/>
          </a:xfrm>
          <a:prstGeom prst="rect">
            <a:avLst/>
          </a:prstGeom>
        </p:spPr>
      </p:pic>
      <p:pic>
        <p:nvPicPr>
          <p:cNvPr id="43" name="Immagine 42">
            <a:extLst>
              <a:ext uri="{FF2B5EF4-FFF2-40B4-BE49-F238E27FC236}">
                <a16:creationId xmlns:a16="http://schemas.microsoft.com/office/drawing/2014/main" id="{EC0EBB8E-DE5E-DE16-FC50-177FCF36850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567870" y="5745602"/>
            <a:ext cx="1127271" cy="977225"/>
          </a:xfrm>
          <a:prstGeom prst="rect">
            <a:avLst/>
          </a:prstGeom>
        </p:spPr>
      </p:pic>
      <p:pic>
        <p:nvPicPr>
          <p:cNvPr id="44" name="Immagine 43">
            <a:extLst>
              <a:ext uri="{FF2B5EF4-FFF2-40B4-BE49-F238E27FC236}">
                <a16:creationId xmlns:a16="http://schemas.microsoft.com/office/drawing/2014/main" id="{E6CDE995-4433-7BB5-8E04-27FAEA17BC1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606664" y="3809255"/>
            <a:ext cx="1088871" cy="843198"/>
          </a:xfrm>
          <a:prstGeom prst="rect">
            <a:avLst/>
          </a:prstGeom>
        </p:spPr>
      </p:pic>
      <p:pic>
        <p:nvPicPr>
          <p:cNvPr id="46" name="Immagine 45">
            <a:extLst>
              <a:ext uri="{FF2B5EF4-FFF2-40B4-BE49-F238E27FC236}">
                <a16:creationId xmlns:a16="http://schemas.microsoft.com/office/drawing/2014/main" id="{3B8F0D1A-A01C-D1F9-F88C-5BF8AA4F9B91}"/>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735636" y="3797501"/>
            <a:ext cx="1095410" cy="847263"/>
          </a:xfrm>
          <a:prstGeom prst="rect">
            <a:avLst/>
          </a:prstGeom>
        </p:spPr>
      </p:pic>
      <p:pic>
        <p:nvPicPr>
          <p:cNvPr id="47" name="Immagine 46">
            <a:extLst>
              <a:ext uri="{FF2B5EF4-FFF2-40B4-BE49-F238E27FC236}">
                <a16:creationId xmlns:a16="http://schemas.microsoft.com/office/drawing/2014/main" id="{46BD5144-6F61-B0DF-5776-35968AC880E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742975" y="5752576"/>
            <a:ext cx="1131349" cy="968788"/>
          </a:xfrm>
          <a:prstGeom prst="rect">
            <a:avLst/>
          </a:prstGeom>
        </p:spPr>
      </p:pic>
      <p:pic>
        <p:nvPicPr>
          <p:cNvPr id="49" name="Immagine 48">
            <a:extLst>
              <a:ext uri="{FF2B5EF4-FFF2-40B4-BE49-F238E27FC236}">
                <a16:creationId xmlns:a16="http://schemas.microsoft.com/office/drawing/2014/main" id="{AC36E449-6E0E-695E-C0A5-8B91D2F0B3B8}"/>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902991" y="5752575"/>
            <a:ext cx="1108525" cy="980138"/>
          </a:xfrm>
          <a:prstGeom prst="rect">
            <a:avLst/>
          </a:prstGeom>
        </p:spPr>
      </p:pic>
      <p:pic>
        <p:nvPicPr>
          <p:cNvPr id="50" name="Immagine 49">
            <a:extLst>
              <a:ext uri="{FF2B5EF4-FFF2-40B4-BE49-F238E27FC236}">
                <a16:creationId xmlns:a16="http://schemas.microsoft.com/office/drawing/2014/main" id="{64A4D610-202A-FC86-969D-A81476993F42}"/>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6855768" y="3792738"/>
            <a:ext cx="1095410" cy="851529"/>
          </a:xfrm>
          <a:prstGeom prst="rect">
            <a:avLst/>
          </a:prstGeom>
        </p:spPr>
      </p:pic>
      <p:pic>
        <p:nvPicPr>
          <p:cNvPr id="52" name="Immagine 51">
            <a:extLst>
              <a:ext uri="{FF2B5EF4-FFF2-40B4-BE49-F238E27FC236}">
                <a16:creationId xmlns:a16="http://schemas.microsoft.com/office/drawing/2014/main" id="{FFEF1D23-6E8F-E059-1790-58C868E6CB4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8034355" y="5769959"/>
            <a:ext cx="1109645" cy="962754"/>
          </a:xfrm>
          <a:prstGeom prst="rect">
            <a:avLst/>
          </a:prstGeom>
        </p:spPr>
      </p:pic>
      <p:pic>
        <p:nvPicPr>
          <p:cNvPr id="53" name="Immagine 52">
            <a:extLst>
              <a:ext uri="{FF2B5EF4-FFF2-40B4-BE49-F238E27FC236}">
                <a16:creationId xmlns:a16="http://schemas.microsoft.com/office/drawing/2014/main" id="{04B33512-744B-5C46-7D43-41F7AEE46F62}"/>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019270" y="3792738"/>
            <a:ext cx="1113851" cy="868997"/>
          </a:xfrm>
          <a:prstGeom prst="rect">
            <a:avLst/>
          </a:prstGeom>
        </p:spPr>
      </p:pic>
    </p:spTree>
    <p:extLst>
      <p:ext uri="{BB962C8B-B14F-4D97-AF65-F5344CB8AC3E}">
        <p14:creationId xmlns:p14="http://schemas.microsoft.com/office/powerpoint/2010/main" val="1572324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mappa, atlante, schermata&#10;&#10;Descrizione generata automaticamente">
            <a:extLst>
              <a:ext uri="{FF2B5EF4-FFF2-40B4-BE49-F238E27FC236}">
                <a16:creationId xmlns:a16="http://schemas.microsoft.com/office/drawing/2014/main" id="{39D21325-8BE0-69A0-C000-4882622A33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280" y="1526875"/>
            <a:ext cx="7418906" cy="5244859"/>
          </a:xfrm>
          <a:prstGeom prst="rect">
            <a:avLst/>
          </a:prstGeom>
        </p:spPr>
      </p:pic>
      <p:pic>
        <p:nvPicPr>
          <p:cNvPr id="6" name="Immagine 5" descr="Immagine che contiene testo&#10;&#10;Descrizione generata automaticamente">
            <a:extLst>
              <a:ext uri="{FF2B5EF4-FFF2-40B4-BE49-F238E27FC236}">
                <a16:creationId xmlns:a16="http://schemas.microsoft.com/office/drawing/2014/main" id="{082DADD4-55AF-20BD-6582-C1BB992269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3632" y="1112987"/>
            <a:ext cx="1680141" cy="1028499"/>
          </a:xfrm>
          <a:prstGeom prst="rect">
            <a:avLst/>
          </a:prstGeom>
        </p:spPr>
      </p:pic>
      <p:cxnSp>
        <p:nvCxnSpPr>
          <p:cNvPr id="8" name="Connettore diritto 7">
            <a:extLst>
              <a:ext uri="{FF2B5EF4-FFF2-40B4-BE49-F238E27FC236}">
                <a16:creationId xmlns:a16="http://schemas.microsoft.com/office/drawing/2014/main" id="{206DD0BE-CF5B-6297-45BA-0DF51642CFC4}"/>
              </a:ext>
            </a:extLst>
          </p:cNvPr>
          <p:cNvCxnSpPr>
            <a:cxnSpLocks/>
          </p:cNvCxnSpPr>
          <p:nvPr/>
        </p:nvCxnSpPr>
        <p:spPr>
          <a:xfrm flipV="1">
            <a:off x="2483703" y="1906438"/>
            <a:ext cx="1536206" cy="25768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4BADCAE4-92EF-0046-1146-645BF85E80A7}"/>
              </a:ext>
            </a:extLst>
          </p:cNvPr>
          <p:cNvCxnSpPr>
            <a:cxnSpLocks/>
          </p:cNvCxnSpPr>
          <p:nvPr/>
        </p:nvCxnSpPr>
        <p:spPr>
          <a:xfrm>
            <a:off x="2563456" y="2170611"/>
            <a:ext cx="1463669" cy="2728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Connettore diritto 11">
            <a:extLst>
              <a:ext uri="{FF2B5EF4-FFF2-40B4-BE49-F238E27FC236}">
                <a16:creationId xmlns:a16="http://schemas.microsoft.com/office/drawing/2014/main" id="{B56850CE-402C-FCA4-E14C-BA2C9E1E0DA3}"/>
              </a:ext>
            </a:extLst>
          </p:cNvPr>
          <p:cNvCxnSpPr>
            <a:cxnSpLocks/>
          </p:cNvCxnSpPr>
          <p:nvPr/>
        </p:nvCxnSpPr>
        <p:spPr>
          <a:xfrm flipV="1">
            <a:off x="2547450" y="2078966"/>
            <a:ext cx="2524882" cy="625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Connettore diritto 14">
            <a:extLst>
              <a:ext uri="{FF2B5EF4-FFF2-40B4-BE49-F238E27FC236}">
                <a16:creationId xmlns:a16="http://schemas.microsoft.com/office/drawing/2014/main" id="{701A6FEC-2926-1FED-598F-863C63320DC1}"/>
              </a:ext>
            </a:extLst>
          </p:cNvPr>
          <p:cNvCxnSpPr>
            <a:cxnSpLocks/>
          </p:cNvCxnSpPr>
          <p:nvPr/>
        </p:nvCxnSpPr>
        <p:spPr>
          <a:xfrm>
            <a:off x="2435036" y="2147977"/>
            <a:ext cx="299538" cy="77637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5CDA4CBE-F620-9F58-96E1-339FBCA9FCDB}"/>
              </a:ext>
            </a:extLst>
          </p:cNvPr>
          <p:cNvCxnSpPr>
            <a:cxnSpLocks/>
          </p:cNvCxnSpPr>
          <p:nvPr/>
        </p:nvCxnSpPr>
        <p:spPr>
          <a:xfrm>
            <a:off x="2348283" y="2134815"/>
            <a:ext cx="135419" cy="112597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Connettore diritto 18">
            <a:extLst>
              <a:ext uri="{FF2B5EF4-FFF2-40B4-BE49-F238E27FC236}">
                <a16:creationId xmlns:a16="http://schemas.microsoft.com/office/drawing/2014/main" id="{CA4A5688-D2FF-A671-29C7-43970CBD8EA0}"/>
              </a:ext>
            </a:extLst>
          </p:cNvPr>
          <p:cNvCxnSpPr>
            <a:cxnSpLocks/>
          </p:cNvCxnSpPr>
          <p:nvPr/>
        </p:nvCxnSpPr>
        <p:spPr>
          <a:xfrm flipH="1">
            <a:off x="2179769" y="2147977"/>
            <a:ext cx="196995" cy="109964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1" name="Connettore diritto 20">
            <a:extLst>
              <a:ext uri="{FF2B5EF4-FFF2-40B4-BE49-F238E27FC236}">
                <a16:creationId xmlns:a16="http://schemas.microsoft.com/office/drawing/2014/main" id="{69957EF2-5463-4ACE-A4EE-F350A4CEB290}"/>
              </a:ext>
            </a:extLst>
          </p:cNvPr>
          <p:cNvCxnSpPr>
            <a:cxnSpLocks/>
          </p:cNvCxnSpPr>
          <p:nvPr/>
        </p:nvCxnSpPr>
        <p:spPr>
          <a:xfrm flipH="1">
            <a:off x="2179769" y="2147977"/>
            <a:ext cx="146815" cy="13974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id="{35A5B266-C99A-9756-1996-0594941C1225}"/>
              </a:ext>
            </a:extLst>
          </p:cNvPr>
          <p:cNvCxnSpPr>
            <a:cxnSpLocks/>
          </p:cNvCxnSpPr>
          <p:nvPr/>
        </p:nvCxnSpPr>
        <p:spPr>
          <a:xfrm>
            <a:off x="2435036" y="2147977"/>
            <a:ext cx="1420972" cy="190643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id="{A749709A-7F2E-2DB6-038C-2400AA645BC6}"/>
              </a:ext>
            </a:extLst>
          </p:cNvPr>
          <p:cNvCxnSpPr>
            <a:cxnSpLocks/>
            <a:stCxn id="6" idx="2"/>
          </p:cNvCxnSpPr>
          <p:nvPr/>
        </p:nvCxnSpPr>
        <p:spPr>
          <a:xfrm>
            <a:off x="2483703" y="2141486"/>
            <a:ext cx="3037203" cy="227310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Connettore diritto 29">
            <a:extLst>
              <a:ext uri="{FF2B5EF4-FFF2-40B4-BE49-F238E27FC236}">
                <a16:creationId xmlns:a16="http://schemas.microsoft.com/office/drawing/2014/main" id="{C6917A90-6B6C-E9E2-8509-AEE864211A07}"/>
              </a:ext>
            </a:extLst>
          </p:cNvPr>
          <p:cNvCxnSpPr>
            <a:cxnSpLocks/>
          </p:cNvCxnSpPr>
          <p:nvPr/>
        </p:nvCxnSpPr>
        <p:spPr>
          <a:xfrm>
            <a:off x="2428037" y="2147977"/>
            <a:ext cx="238827" cy="318314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1" name="Connettore diritto 40">
            <a:extLst>
              <a:ext uri="{FF2B5EF4-FFF2-40B4-BE49-F238E27FC236}">
                <a16:creationId xmlns:a16="http://schemas.microsoft.com/office/drawing/2014/main" id="{94671E52-7BA3-0B62-93F6-F8491C5DAD15}"/>
              </a:ext>
            </a:extLst>
          </p:cNvPr>
          <p:cNvCxnSpPr>
            <a:cxnSpLocks/>
            <a:stCxn id="6" idx="2"/>
          </p:cNvCxnSpPr>
          <p:nvPr/>
        </p:nvCxnSpPr>
        <p:spPr>
          <a:xfrm>
            <a:off x="2483703" y="2141486"/>
            <a:ext cx="1688606" cy="29067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4" name="Connettore diritto 43">
            <a:extLst>
              <a:ext uri="{FF2B5EF4-FFF2-40B4-BE49-F238E27FC236}">
                <a16:creationId xmlns:a16="http://schemas.microsoft.com/office/drawing/2014/main" id="{6839A39A-627F-7911-B354-10CA4EDF0133}"/>
              </a:ext>
            </a:extLst>
          </p:cNvPr>
          <p:cNvCxnSpPr>
            <a:cxnSpLocks/>
            <a:stCxn id="6" idx="2"/>
          </p:cNvCxnSpPr>
          <p:nvPr/>
        </p:nvCxnSpPr>
        <p:spPr>
          <a:xfrm>
            <a:off x="2483703" y="2141486"/>
            <a:ext cx="3387753" cy="377964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7" name="Connettore diritto 46">
            <a:extLst>
              <a:ext uri="{FF2B5EF4-FFF2-40B4-BE49-F238E27FC236}">
                <a16:creationId xmlns:a16="http://schemas.microsoft.com/office/drawing/2014/main" id="{EEF77337-69AB-7C7E-D556-97CAE832A37B}"/>
              </a:ext>
            </a:extLst>
          </p:cNvPr>
          <p:cNvCxnSpPr>
            <a:cxnSpLocks/>
          </p:cNvCxnSpPr>
          <p:nvPr/>
        </p:nvCxnSpPr>
        <p:spPr>
          <a:xfrm>
            <a:off x="2483703" y="2141486"/>
            <a:ext cx="1794294" cy="318963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49" name="Immagine 48">
            <a:extLst>
              <a:ext uri="{FF2B5EF4-FFF2-40B4-BE49-F238E27FC236}">
                <a16:creationId xmlns:a16="http://schemas.microsoft.com/office/drawing/2014/main" id="{21C7C3EA-2CD4-CF75-8B90-0E35EC4D67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8794" y="3218697"/>
            <a:ext cx="1676171" cy="1035216"/>
          </a:xfrm>
          <a:prstGeom prst="rect">
            <a:avLst/>
          </a:prstGeom>
        </p:spPr>
      </p:pic>
      <p:cxnSp>
        <p:nvCxnSpPr>
          <p:cNvPr id="50" name="Connettore diritto 49">
            <a:extLst>
              <a:ext uri="{FF2B5EF4-FFF2-40B4-BE49-F238E27FC236}">
                <a16:creationId xmlns:a16="http://schemas.microsoft.com/office/drawing/2014/main" id="{07DE7C3A-EC2D-45E8-F2AD-BCAD16E60686}"/>
              </a:ext>
            </a:extLst>
          </p:cNvPr>
          <p:cNvCxnSpPr>
            <a:cxnSpLocks/>
          </p:cNvCxnSpPr>
          <p:nvPr/>
        </p:nvCxnSpPr>
        <p:spPr>
          <a:xfrm>
            <a:off x="5186239" y="3657600"/>
            <a:ext cx="1929081" cy="160657"/>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2" name="Connettore diritto 51">
            <a:extLst>
              <a:ext uri="{FF2B5EF4-FFF2-40B4-BE49-F238E27FC236}">
                <a16:creationId xmlns:a16="http://schemas.microsoft.com/office/drawing/2014/main" id="{4C03E8C3-BD95-72E2-5389-D6AF7FD71E6D}"/>
              </a:ext>
            </a:extLst>
          </p:cNvPr>
          <p:cNvCxnSpPr>
            <a:cxnSpLocks/>
          </p:cNvCxnSpPr>
          <p:nvPr/>
        </p:nvCxnSpPr>
        <p:spPr>
          <a:xfrm flipV="1">
            <a:off x="4953533" y="3848117"/>
            <a:ext cx="2161977" cy="206298"/>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4" name="Connettore diritto 53">
            <a:extLst>
              <a:ext uri="{FF2B5EF4-FFF2-40B4-BE49-F238E27FC236}">
                <a16:creationId xmlns:a16="http://schemas.microsoft.com/office/drawing/2014/main" id="{2D089767-847A-47EC-39F7-B32D1D528169}"/>
              </a:ext>
            </a:extLst>
          </p:cNvPr>
          <p:cNvCxnSpPr>
            <a:cxnSpLocks/>
          </p:cNvCxnSpPr>
          <p:nvPr/>
        </p:nvCxnSpPr>
        <p:spPr>
          <a:xfrm>
            <a:off x="3054109" y="3762196"/>
            <a:ext cx="4061401" cy="132999"/>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7" name="Connettore diritto 56">
            <a:extLst>
              <a:ext uri="{FF2B5EF4-FFF2-40B4-BE49-F238E27FC236}">
                <a16:creationId xmlns:a16="http://schemas.microsoft.com/office/drawing/2014/main" id="{58DEF2A1-CE26-8CAE-19CF-BA29E7E844E3}"/>
              </a:ext>
            </a:extLst>
          </p:cNvPr>
          <p:cNvCxnSpPr>
            <a:cxnSpLocks/>
          </p:cNvCxnSpPr>
          <p:nvPr/>
        </p:nvCxnSpPr>
        <p:spPr>
          <a:xfrm flipV="1">
            <a:off x="2734574" y="3875396"/>
            <a:ext cx="4354030" cy="557472"/>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60" name="Connettore diritto 59">
            <a:extLst>
              <a:ext uri="{FF2B5EF4-FFF2-40B4-BE49-F238E27FC236}">
                <a16:creationId xmlns:a16="http://schemas.microsoft.com/office/drawing/2014/main" id="{F55A831D-7585-6115-6B92-5AF90C6E519B}"/>
              </a:ext>
            </a:extLst>
          </p:cNvPr>
          <p:cNvCxnSpPr>
            <a:cxnSpLocks/>
          </p:cNvCxnSpPr>
          <p:nvPr/>
        </p:nvCxnSpPr>
        <p:spPr>
          <a:xfrm flipV="1">
            <a:off x="2326584" y="3911460"/>
            <a:ext cx="4788926" cy="1574940"/>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pic>
        <p:nvPicPr>
          <p:cNvPr id="63" name="Immagine 62">
            <a:extLst>
              <a:ext uri="{FF2B5EF4-FFF2-40B4-BE49-F238E27FC236}">
                <a16:creationId xmlns:a16="http://schemas.microsoft.com/office/drawing/2014/main" id="{41538D7B-9C67-3519-CE81-4DCD54AA77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1907" y="5719643"/>
            <a:ext cx="1747429" cy="1068194"/>
          </a:xfrm>
          <a:prstGeom prst="rect">
            <a:avLst/>
          </a:prstGeom>
        </p:spPr>
      </p:pic>
      <p:cxnSp>
        <p:nvCxnSpPr>
          <p:cNvPr id="64" name="Connettore diritto 63">
            <a:extLst>
              <a:ext uri="{FF2B5EF4-FFF2-40B4-BE49-F238E27FC236}">
                <a16:creationId xmlns:a16="http://schemas.microsoft.com/office/drawing/2014/main" id="{C6C42844-63AE-9E1E-FCF4-D6CA1E252EB2}"/>
              </a:ext>
            </a:extLst>
          </p:cNvPr>
          <p:cNvCxnSpPr>
            <a:cxnSpLocks/>
          </p:cNvCxnSpPr>
          <p:nvPr/>
        </p:nvCxnSpPr>
        <p:spPr>
          <a:xfrm>
            <a:off x="4572000" y="5554590"/>
            <a:ext cx="2409907" cy="8089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7" name="Immagine 66">
            <a:extLst>
              <a:ext uri="{FF2B5EF4-FFF2-40B4-BE49-F238E27FC236}">
                <a16:creationId xmlns:a16="http://schemas.microsoft.com/office/drawing/2014/main" id="{EDCE2438-445E-84C2-540A-55623328F2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7344" y="3594873"/>
            <a:ext cx="1640823" cy="961421"/>
          </a:xfrm>
          <a:prstGeom prst="rect">
            <a:avLst/>
          </a:prstGeom>
        </p:spPr>
      </p:pic>
      <p:cxnSp>
        <p:nvCxnSpPr>
          <p:cNvPr id="68" name="Connettore diritto 67">
            <a:extLst>
              <a:ext uri="{FF2B5EF4-FFF2-40B4-BE49-F238E27FC236}">
                <a16:creationId xmlns:a16="http://schemas.microsoft.com/office/drawing/2014/main" id="{7F5CE46A-7057-9326-A89D-F6D6D31F3962}"/>
              </a:ext>
            </a:extLst>
          </p:cNvPr>
          <p:cNvCxnSpPr>
            <a:cxnSpLocks/>
          </p:cNvCxnSpPr>
          <p:nvPr/>
        </p:nvCxnSpPr>
        <p:spPr>
          <a:xfrm flipV="1">
            <a:off x="1716221" y="2324263"/>
            <a:ext cx="3470018" cy="1836804"/>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70" name="Connettore diritto 69">
            <a:extLst>
              <a:ext uri="{FF2B5EF4-FFF2-40B4-BE49-F238E27FC236}">
                <a16:creationId xmlns:a16="http://schemas.microsoft.com/office/drawing/2014/main" id="{4240D1DE-E4EB-2B47-D842-C0FB8A264134}"/>
              </a:ext>
            </a:extLst>
          </p:cNvPr>
          <p:cNvCxnSpPr>
            <a:cxnSpLocks/>
          </p:cNvCxnSpPr>
          <p:nvPr/>
        </p:nvCxnSpPr>
        <p:spPr>
          <a:xfrm flipV="1">
            <a:off x="1730504" y="3911460"/>
            <a:ext cx="1700324" cy="211458"/>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72" name="Connettore diritto 71">
            <a:extLst>
              <a:ext uri="{FF2B5EF4-FFF2-40B4-BE49-F238E27FC236}">
                <a16:creationId xmlns:a16="http://schemas.microsoft.com/office/drawing/2014/main" id="{BE98047F-A178-C63F-D533-40E47AE1220A}"/>
              </a:ext>
            </a:extLst>
          </p:cNvPr>
          <p:cNvCxnSpPr>
            <a:cxnSpLocks/>
          </p:cNvCxnSpPr>
          <p:nvPr/>
        </p:nvCxnSpPr>
        <p:spPr>
          <a:xfrm>
            <a:off x="1724725" y="4174311"/>
            <a:ext cx="455044" cy="1807489"/>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77" name="Connettore diritto 76">
            <a:extLst>
              <a:ext uri="{FF2B5EF4-FFF2-40B4-BE49-F238E27FC236}">
                <a16:creationId xmlns:a16="http://schemas.microsoft.com/office/drawing/2014/main" id="{33183C13-DFE1-3F02-5F8D-17B8FBB6C020}"/>
              </a:ext>
            </a:extLst>
          </p:cNvPr>
          <p:cNvCxnSpPr>
            <a:cxnSpLocks/>
          </p:cNvCxnSpPr>
          <p:nvPr/>
        </p:nvCxnSpPr>
        <p:spPr>
          <a:xfrm flipV="1">
            <a:off x="1716221" y="3989658"/>
            <a:ext cx="1740867" cy="169324"/>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80" name="Connettore diritto 79">
            <a:extLst>
              <a:ext uri="{FF2B5EF4-FFF2-40B4-BE49-F238E27FC236}">
                <a16:creationId xmlns:a16="http://schemas.microsoft.com/office/drawing/2014/main" id="{83D670F1-7173-CD27-370E-311EAA346EBB}"/>
              </a:ext>
            </a:extLst>
          </p:cNvPr>
          <p:cNvCxnSpPr>
            <a:cxnSpLocks/>
          </p:cNvCxnSpPr>
          <p:nvPr/>
        </p:nvCxnSpPr>
        <p:spPr>
          <a:xfrm flipV="1">
            <a:off x="1716221" y="3941621"/>
            <a:ext cx="2831533" cy="207427"/>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83" name="Connettore diritto 82">
            <a:extLst>
              <a:ext uri="{FF2B5EF4-FFF2-40B4-BE49-F238E27FC236}">
                <a16:creationId xmlns:a16="http://schemas.microsoft.com/office/drawing/2014/main" id="{AFB22EB7-EF04-34E0-DCDC-3983EA78FBA2}"/>
              </a:ext>
            </a:extLst>
          </p:cNvPr>
          <p:cNvCxnSpPr>
            <a:cxnSpLocks/>
          </p:cNvCxnSpPr>
          <p:nvPr/>
        </p:nvCxnSpPr>
        <p:spPr>
          <a:xfrm flipV="1">
            <a:off x="1730314" y="3925739"/>
            <a:ext cx="2956424" cy="240373"/>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86" name="Connettore diritto 85">
            <a:extLst>
              <a:ext uri="{FF2B5EF4-FFF2-40B4-BE49-F238E27FC236}">
                <a16:creationId xmlns:a16="http://schemas.microsoft.com/office/drawing/2014/main" id="{3538DAE4-F6B8-E1D9-91D2-862FD2883F9B}"/>
              </a:ext>
            </a:extLst>
          </p:cNvPr>
          <p:cNvCxnSpPr>
            <a:cxnSpLocks/>
          </p:cNvCxnSpPr>
          <p:nvPr/>
        </p:nvCxnSpPr>
        <p:spPr>
          <a:xfrm flipV="1">
            <a:off x="1716221" y="4045925"/>
            <a:ext cx="2736170" cy="101652"/>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89" name="Connettore diritto 88">
            <a:extLst>
              <a:ext uri="{FF2B5EF4-FFF2-40B4-BE49-F238E27FC236}">
                <a16:creationId xmlns:a16="http://schemas.microsoft.com/office/drawing/2014/main" id="{C89415F1-3B85-FEC6-E5F6-438ECE2FA571}"/>
              </a:ext>
            </a:extLst>
          </p:cNvPr>
          <p:cNvCxnSpPr>
            <a:cxnSpLocks/>
          </p:cNvCxnSpPr>
          <p:nvPr/>
        </p:nvCxnSpPr>
        <p:spPr>
          <a:xfrm>
            <a:off x="1716031" y="4155776"/>
            <a:ext cx="3195558" cy="273093"/>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92" name="Connettore diritto 91">
            <a:extLst>
              <a:ext uri="{FF2B5EF4-FFF2-40B4-BE49-F238E27FC236}">
                <a16:creationId xmlns:a16="http://schemas.microsoft.com/office/drawing/2014/main" id="{98F7392C-4AFE-CB95-706B-D4C219FC8C92}"/>
              </a:ext>
            </a:extLst>
          </p:cNvPr>
          <p:cNvCxnSpPr>
            <a:cxnSpLocks/>
          </p:cNvCxnSpPr>
          <p:nvPr/>
        </p:nvCxnSpPr>
        <p:spPr>
          <a:xfrm>
            <a:off x="1784632" y="4202176"/>
            <a:ext cx="3206040" cy="246574"/>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95" name="Connettore diritto 94">
            <a:extLst>
              <a:ext uri="{FF2B5EF4-FFF2-40B4-BE49-F238E27FC236}">
                <a16:creationId xmlns:a16="http://schemas.microsoft.com/office/drawing/2014/main" id="{331C6C06-81DC-E2B8-4D6F-6A14F59288BF}"/>
              </a:ext>
            </a:extLst>
          </p:cNvPr>
          <p:cNvCxnSpPr>
            <a:cxnSpLocks/>
          </p:cNvCxnSpPr>
          <p:nvPr/>
        </p:nvCxnSpPr>
        <p:spPr>
          <a:xfrm>
            <a:off x="1716221" y="4179177"/>
            <a:ext cx="4155235" cy="584557"/>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98" name="Connettore diritto 97">
            <a:extLst>
              <a:ext uri="{FF2B5EF4-FFF2-40B4-BE49-F238E27FC236}">
                <a16:creationId xmlns:a16="http://schemas.microsoft.com/office/drawing/2014/main" id="{50D2DACD-0BAA-DBB0-26AE-E51406AA4AC9}"/>
              </a:ext>
            </a:extLst>
          </p:cNvPr>
          <p:cNvCxnSpPr>
            <a:cxnSpLocks/>
          </p:cNvCxnSpPr>
          <p:nvPr/>
        </p:nvCxnSpPr>
        <p:spPr>
          <a:xfrm>
            <a:off x="1730504" y="4166112"/>
            <a:ext cx="2248410" cy="660142"/>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101" name="Connettore diritto 100">
            <a:extLst>
              <a:ext uri="{FF2B5EF4-FFF2-40B4-BE49-F238E27FC236}">
                <a16:creationId xmlns:a16="http://schemas.microsoft.com/office/drawing/2014/main" id="{A7ACD650-1695-2727-6347-8A19154D6939}"/>
              </a:ext>
            </a:extLst>
          </p:cNvPr>
          <p:cNvCxnSpPr>
            <a:cxnSpLocks/>
          </p:cNvCxnSpPr>
          <p:nvPr/>
        </p:nvCxnSpPr>
        <p:spPr>
          <a:xfrm>
            <a:off x="1757726" y="4202176"/>
            <a:ext cx="2769027" cy="513711"/>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104" name="Connettore diritto 103">
            <a:extLst>
              <a:ext uri="{FF2B5EF4-FFF2-40B4-BE49-F238E27FC236}">
                <a16:creationId xmlns:a16="http://schemas.microsoft.com/office/drawing/2014/main" id="{AE7FF800-E93C-CD71-747A-B1FA7ED6445F}"/>
              </a:ext>
            </a:extLst>
          </p:cNvPr>
          <p:cNvCxnSpPr>
            <a:cxnSpLocks/>
          </p:cNvCxnSpPr>
          <p:nvPr/>
        </p:nvCxnSpPr>
        <p:spPr>
          <a:xfrm>
            <a:off x="1757726" y="4189111"/>
            <a:ext cx="2933892" cy="554820"/>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cxnSp>
        <p:nvCxnSpPr>
          <p:cNvPr id="107" name="Connettore diritto 106">
            <a:extLst>
              <a:ext uri="{FF2B5EF4-FFF2-40B4-BE49-F238E27FC236}">
                <a16:creationId xmlns:a16="http://schemas.microsoft.com/office/drawing/2014/main" id="{7693862B-75FA-6B56-E70B-B6412807E6A2}"/>
              </a:ext>
            </a:extLst>
          </p:cNvPr>
          <p:cNvCxnSpPr>
            <a:cxnSpLocks/>
          </p:cNvCxnSpPr>
          <p:nvPr/>
        </p:nvCxnSpPr>
        <p:spPr>
          <a:xfrm>
            <a:off x="1757726" y="4176046"/>
            <a:ext cx="3009865" cy="628900"/>
          </a:xfrm>
          <a:prstGeom prst="line">
            <a:avLst/>
          </a:prstGeom>
          <a:ln>
            <a:solidFill>
              <a:srgbClr val="BF8F00"/>
            </a:solidFill>
          </a:ln>
        </p:spPr>
        <p:style>
          <a:lnRef idx="2">
            <a:schemeClr val="accent1"/>
          </a:lnRef>
          <a:fillRef idx="0">
            <a:schemeClr val="accent1"/>
          </a:fillRef>
          <a:effectRef idx="1">
            <a:schemeClr val="accent1"/>
          </a:effectRef>
          <a:fontRef idx="minor">
            <a:schemeClr val="tx1"/>
          </a:fontRef>
        </p:style>
      </p:cxnSp>
      <p:sp>
        <p:nvSpPr>
          <p:cNvPr id="118" name="CasellaDiTesto 117">
            <a:extLst>
              <a:ext uri="{FF2B5EF4-FFF2-40B4-BE49-F238E27FC236}">
                <a16:creationId xmlns:a16="http://schemas.microsoft.com/office/drawing/2014/main" id="{320F309A-804C-2AB5-B9F7-6EEC9AA628C2}"/>
              </a:ext>
            </a:extLst>
          </p:cNvPr>
          <p:cNvSpPr txBox="1"/>
          <p:nvPr/>
        </p:nvSpPr>
        <p:spPr>
          <a:xfrm>
            <a:off x="3430828" y="1342788"/>
            <a:ext cx="4191755" cy="369332"/>
          </a:xfrm>
          <a:prstGeom prst="rect">
            <a:avLst/>
          </a:prstGeom>
          <a:noFill/>
        </p:spPr>
        <p:txBody>
          <a:bodyPr wrap="square" rtlCol="0">
            <a:spAutoFit/>
          </a:bodyPr>
          <a:lstStyle/>
          <a:p>
            <a:r>
              <a:rPr lang="it-IT" b="1" dirty="0"/>
              <a:t>UGF CLASSIFICATION – CITY CLUSTERING</a:t>
            </a:r>
          </a:p>
        </p:txBody>
      </p:sp>
      <p:sp>
        <p:nvSpPr>
          <p:cNvPr id="2" name="Ovale 1">
            <a:extLst>
              <a:ext uri="{FF2B5EF4-FFF2-40B4-BE49-F238E27FC236}">
                <a16:creationId xmlns:a16="http://schemas.microsoft.com/office/drawing/2014/main" id="{B1385DAE-94AF-36B2-51AF-EF391C09D546}"/>
              </a:ext>
            </a:extLst>
          </p:cNvPr>
          <p:cNvSpPr/>
          <p:nvPr/>
        </p:nvSpPr>
        <p:spPr>
          <a:xfrm>
            <a:off x="1535502" y="5554590"/>
            <a:ext cx="73096" cy="73635"/>
          </a:xfrm>
          <a:prstGeom prst="ellipse">
            <a:avLst/>
          </a:prstGeom>
          <a:solidFill>
            <a:srgbClr val="00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DEEF40C5-EEF3-B91C-0318-E12DEA8D6C4D}"/>
              </a:ext>
            </a:extLst>
          </p:cNvPr>
          <p:cNvSpPr/>
          <p:nvPr/>
        </p:nvSpPr>
        <p:spPr>
          <a:xfrm>
            <a:off x="1564050" y="5587033"/>
            <a:ext cx="18000" cy="18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9E2C0A53-C128-D9B3-FA14-485B25B109CB}"/>
              </a:ext>
            </a:extLst>
          </p:cNvPr>
          <p:cNvCxnSpPr>
            <a:cxnSpLocks/>
          </p:cNvCxnSpPr>
          <p:nvPr/>
        </p:nvCxnSpPr>
        <p:spPr>
          <a:xfrm flipV="1">
            <a:off x="1630937" y="3875396"/>
            <a:ext cx="5457667" cy="1685596"/>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90068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AF3CCC6D-21DA-669B-4CA3-6A7894413D68}"/>
              </a:ext>
            </a:extLst>
          </p:cNvPr>
          <p:cNvSpPr txBox="1"/>
          <p:nvPr/>
        </p:nvSpPr>
        <p:spPr>
          <a:xfrm>
            <a:off x="4202317" y="1504607"/>
            <a:ext cx="4126499" cy="400110"/>
          </a:xfrm>
          <a:prstGeom prst="rect">
            <a:avLst/>
          </a:prstGeom>
          <a:noFill/>
        </p:spPr>
        <p:txBody>
          <a:bodyPr wrap="square" rtlCol="0">
            <a:spAutoFit/>
          </a:bodyPr>
          <a:lstStyle/>
          <a:p>
            <a:r>
              <a:rPr lang="en-US" sz="2000" b="1" u="sng" dirty="0">
                <a:solidFill>
                  <a:srgbClr val="FF0000"/>
                </a:solidFill>
              </a:rPr>
              <a:t>NEWS of the latest tool version 9.0!</a:t>
            </a:r>
            <a:endParaRPr lang="it-IT" sz="2000" b="1" u="sng" dirty="0">
              <a:solidFill>
                <a:srgbClr val="FF0000"/>
              </a:solidFill>
            </a:endParaRPr>
          </a:p>
        </p:txBody>
      </p:sp>
      <p:sp>
        <p:nvSpPr>
          <p:cNvPr id="12" name="Rettangolo 11">
            <a:extLst>
              <a:ext uri="{FF2B5EF4-FFF2-40B4-BE49-F238E27FC236}">
                <a16:creationId xmlns:a16="http://schemas.microsoft.com/office/drawing/2014/main" id="{528E168A-D149-94E5-661E-A33EAEA21595}"/>
              </a:ext>
            </a:extLst>
          </p:cNvPr>
          <p:cNvSpPr/>
          <p:nvPr/>
        </p:nvSpPr>
        <p:spPr>
          <a:xfrm>
            <a:off x="3747541" y="3821803"/>
            <a:ext cx="5188401" cy="20993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20F5EAC8-242C-ECA2-6C0A-24FF5590F492}"/>
              </a:ext>
            </a:extLst>
          </p:cNvPr>
          <p:cNvSpPr txBox="1"/>
          <p:nvPr/>
        </p:nvSpPr>
        <p:spPr>
          <a:xfrm>
            <a:off x="3813017" y="3825872"/>
            <a:ext cx="5057447" cy="2308324"/>
          </a:xfrm>
          <a:prstGeom prst="rect">
            <a:avLst/>
          </a:prstGeom>
          <a:noFill/>
        </p:spPr>
        <p:txBody>
          <a:bodyPr wrap="square">
            <a:spAutoFit/>
          </a:bodyPr>
          <a:lstStyle/>
          <a:p>
            <a:pPr algn="just"/>
            <a:r>
              <a:rPr lang="en-US" sz="1800" b="1" i="0" u="none" strike="noStrike" dirty="0" smtClean="0">
                <a:solidFill>
                  <a:srgbClr val="000000"/>
                </a:solidFill>
                <a:effectLst/>
                <a:latin typeface="Arial" panose="020B0604020202020204" pitchFamily="34" charset="0"/>
                <a:cs typeface="Arial" panose="020B0604020202020204" pitchFamily="34" charset="0"/>
              </a:rPr>
              <a:t>GEO-BENEFITS</a:t>
            </a:r>
            <a:r>
              <a:rPr lang="en-US" sz="1800" b="0" i="0" u="none" strike="noStrike" dirty="0" smtClean="0">
                <a:solidFill>
                  <a:srgbClr val="000000"/>
                </a:solidFill>
                <a:effectLst/>
                <a:latin typeface="Arial" panose="020B0604020202020204" pitchFamily="34" charset="0"/>
                <a:cs typeface="Arial" panose="020B0604020202020204" pitchFamily="34" charset="0"/>
              </a:rPr>
              <a:t>  section with three elements that have positive impact:</a:t>
            </a:r>
            <a:endParaRPr lang="en-US" sz="1800" b="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rgbClr val="0070C0"/>
                </a:solidFill>
                <a:latin typeface="Arial" panose="020B0604020202020204" pitchFamily="34" charset="0"/>
                <a:cs typeface="Arial" panose="020B0604020202020204" pitchFamily="34" charset="0"/>
              </a:rPr>
              <a:t>P</a:t>
            </a:r>
            <a:r>
              <a:rPr lang="en-US" dirty="0" smtClean="0">
                <a:solidFill>
                  <a:srgbClr val="0070C0"/>
                </a:solidFill>
                <a:latin typeface="Arial" panose="020B0604020202020204" pitchFamily="34" charset="0"/>
                <a:cs typeface="Arial" panose="020B0604020202020204" pitchFamily="34" charset="0"/>
              </a:rPr>
              <a:t>resence </a:t>
            </a:r>
            <a:r>
              <a:rPr lang="en-US" dirty="0">
                <a:solidFill>
                  <a:srgbClr val="0070C0"/>
                </a:solidFill>
                <a:latin typeface="Arial" panose="020B0604020202020204" pitchFamily="34" charset="0"/>
                <a:cs typeface="Arial" panose="020B0604020202020204" pitchFamily="34" charset="0"/>
              </a:rPr>
              <a:t>of local groundwater </a:t>
            </a:r>
            <a:r>
              <a:rPr lang="en-US" dirty="0" smtClean="0">
                <a:solidFill>
                  <a:srgbClr val="0070C0"/>
                </a:solidFill>
                <a:latin typeface="Arial" panose="020B0604020202020204" pitchFamily="34" charset="0"/>
                <a:cs typeface="Arial" panose="020B0604020202020204" pitchFamily="34" charset="0"/>
              </a:rPr>
              <a:t>resources </a:t>
            </a:r>
            <a:r>
              <a:rPr lang="en-US" dirty="0" smtClean="0">
                <a:solidFill>
                  <a:srgbClr val="0070C0"/>
                </a:solidFill>
                <a:latin typeface="Arial" panose="020B0604020202020204" pitchFamily="34" charset="0"/>
                <a:cs typeface="Arial" panose="020B0604020202020204" pitchFamily="34" charset="0"/>
              </a:rPr>
              <a:t>(for </a:t>
            </a:r>
            <a:r>
              <a:rPr lang="en-US" dirty="0">
                <a:solidFill>
                  <a:srgbClr val="0070C0"/>
                </a:solidFill>
                <a:latin typeface="Arial" panose="020B0604020202020204" pitchFamily="34" charset="0"/>
                <a:cs typeface="Arial" panose="020B0604020202020204" pitchFamily="34" charset="0"/>
              </a:rPr>
              <a:t>water supply </a:t>
            </a:r>
            <a:r>
              <a:rPr lang="en-US" dirty="0" smtClean="0">
                <a:solidFill>
                  <a:srgbClr val="0070C0"/>
                </a:solidFill>
                <a:latin typeface="Arial" panose="020B0604020202020204" pitchFamily="34" charset="0"/>
                <a:cs typeface="Arial" panose="020B0604020202020204" pitchFamily="34" charset="0"/>
              </a:rPr>
              <a:t>and different </a:t>
            </a:r>
            <a:r>
              <a:rPr lang="en-US" dirty="0">
                <a:solidFill>
                  <a:srgbClr val="0070C0"/>
                </a:solidFill>
                <a:latin typeface="Arial" panose="020B0604020202020204" pitchFamily="34" charset="0"/>
                <a:cs typeface="Arial" panose="020B0604020202020204" pitchFamily="34" charset="0"/>
              </a:rPr>
              <a:t>urban uses).</a:t>
            </a:r>
          </a:p>
          <a:p>
            <a:pPr marL="285750" indent="-285750" algn="just">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Geothermal potential resources </a:t>
            </a:r>
            <a:endParaRPr lang="en-US"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solidFill>
                  <a:schemeClr val="accent6">
                    <a:lumMod val="75000"/>
                  </a:schemeClr>
                </a:solidFill>
                <a:latin typeface="Arial" panose="020B0604020202020204" pitchFamily="34" charset="0"/>
                <a:cs typeface="Arial" panose="020B0604020202020204" pitchFamily="34" charset="0"/>
              </a:rPr>
              <a:t>Geo-heritage (geo-sites, geological museums)</a:t>
            </a:r>
            <a:endParaRPr lang="en-US" dirty="0">
              <a:solidFill>
                <a:schemeClr val="accent6">
                  <a:lumMod val="75000"/>
                </a:schemeClr>
              </a:solidFill>
              <a:latin typeface="Arial" panose="020B0604020202020204" pitchFamily="34" charset="0"/>
              <a:cs typeface="Arial" panose="020B0604020202020204" pitchFamily="34" charset="0"/>
            </a:endParaRPr>
          </a:p>
          <a:p>
            <a:pPr algn="just"/>
            <a:endParaRPr lang="en-US" sz="1800" b="1" i="0" u="none" strike="noStrike" dirty="0">
              <a:solidFill>
                <a:srgbClr val="000000"/>
              </a:solidFill>
              <a:effectLst/>
              <a:latin typeface="Arial" panose="020B0604020202020204" pitchFamily="34" charset="0"/>
              <a:cs typeface="Arial" panose="020B0604020202020204" pitchFamily="34" charset="0"/>
            </a:endParaRPr>
          </a:p>
        </p:txBody>
      </p:sp>
      <p:pic>
        <p:nvPicPr>
          <p:cNvPr id="15" name="Immagine 14" descr="Immagine che contiene testo, schermata, mappa, Pagina Web&#10;&#10;Descrizione generata automaticamente">
            <a:extLst>
              <a:ext uri="{FF2B5EF4-FFF2-40B4-BE49-F238E27FC236}">
                <a16:creationId xmlns:a16="http://schemas.microsoft.com/office/drawing/2014/main" id="{AD567B46-C48B-9637-5F48-DA7CD691906E}"/>
              </a:ext>
            </a:extLst>
          </p:cNvPr>
          <p:cNvPicPr>
            <a:picLocks noChangeAspect="1"/>
          </p:cNvPicPr>
          <p:nvPr/>
        </p:nvPicPr>
        <p:blipFill>
          <a:blip r:embed="rId2"/>
          <a:stretch>
            <a:fillRect/>
          </a:stretch>
        </p:blipFill>
        <p:spPr>
          <a:xfrm>
            <a:off x="136187" y="1336124"/>
            <a:ext cx="3544086" cy="5286983"/>
          </a:xfrm>
          <a:prstGeom prst="rect">
            <a:avLst/>
          </a:prstGeom>
        </p:spPr>
      </p:pic>
      <p:sp>
        <p:nvSpPr>
          <p:cNvPr id="16" name="CasellaDiTesto 15">
            <a:extLst>
              <a:ext uri="{FF2B5EF4-FFF2-40B4-BE49-F238E27FC236}">
                <a16:creationId xmlns:a16="http://schemas.microsoft.com/office/drawing/2014/main" id="{E436570C-3043-9F47-5D0C-85CC739F14A4}"/>
              </a:ext>
            </a:extLst>
          </p:cNvPr>
          <p:cNvSpPr txBox="1"/>
          <p:nvPr/>
        </p:nvSpPr>
        <p:spPr>
          <a:xfrm>
            <a:off x="3842427" y="2513321"/>
            <a:ext cx="2830748" cy="400110"/>
          </a:xfrm>
          <a:prstGeom prst="rect">
            <a:avLst/>
          </a:prstGeom>
          <a:noFill/>
        </p:spPr>
        <p:txBody>
          <a:bodyPr wrap="square" rtlCol="0">
            <a:spAutoFit/>
          </a:bodyPr>
          <a:lstStyle/>
          <a:p>
            <a:r>
              <a:rPr lang="en-US" sz="2000" b="1" dirty="0">
                <a:solidFill>
                  <a:srgbClr val="00B050"/>
                </a:solidFill>
              </a:rPr>
              <a:t>GEO-BENEFITS section</a:t>
            </a:r>
            <a:endParaRPr lang="it-IT" sz="2000" b="1" dirty="0">
              <a:solidFill>
                <a:srgbClr val="00B050"/>
              </a:solidFill>
            </a:endParaRPr>
          </a:p>
        </p:txBody>
      </p:sp>
      <p:sp>
        <p:nvSpPr>
          <p:cNvPr id="17" name="Ovale 16">
            <a:extLst>
              <a:ext uri="{FF2B5EF4-FFF2-40B4-BE49-F238E27FC236}">
                <a16:creationId xmlns:a16="http://schemas.microsoft.com/office/drawing/2014/main" id="{A9BF9B8C-C384-683E-919A-A066635AE9BA}"/>
              </a:ext>
            </a:extLst>
          </p:cNvPr>
          <p:cNvSpPr/>
          <p:nvPr/>
        </p:nvSpPr>
        <p:spPr>
          <a:xfrm>
            <a:off x="136187" y="5453782"/>
            <a:ext cx="3706240" cy="1237419"/>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646EEF2C-B59C-091A-5B6A-4AA6899EDB3F}"/>
              </a:ext>
            </a:extLst>
          </p:cNvPr>
          <p:cNvPicPr>
            <a:picLocks noChangeAspect="1"/>
          </p:cNvPicPr>
          <p:nvPr/>
        </p:nvPicPr>
        <p:blipFill>
          <a:blip r:embed="rId3"/>
          <a:stretch>
            <a:fillRect/>
          </a:stretch>
        </p:blipFill>
        <p:spPr>
          <a:xfrm>
            <a:off x="6528318" y="2250573"/>
            <a:ext cx="1397195" cy="1187899"/>
          </a:xfrm>
          <a:prstGeom prst="rect">
            <a:avLst/>
          </a:prstGeom>
        </p:spPr>
      </p:pic>
    </p:spTree>
    <p:extLst>
      <p:ext uri="{BB962C8B-B14F-4D97-AF65-F5344CB8AC3E}">
        <p14:creationId xmlns:p14="http://schemas.microsoft.com/office/powerpoint/2010/main" val="396837602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31" y="1266668"/>
            <a:ext cx="8739266" cy="6740307"/>
          </a:xfrm>
          <a:prstGeom prst="rect">
            <a:avLst/>
          </a:prstGeom>
          <a:noFill/>
        </p:spPr>
        <p:txBody>
          <a:bodyPr wrap="square" rtlCol="0">
            <a:spAutoFit/>
          </a:bodyPr>
          <a:lstStyle/>
          <a:p>
            <a:pPr lvl="0">
              <a:defRPr/>
            </a:pPr>
            <a:r>
              <a:rPr lang="en-US" b="1" dirty="0" smtClean="0">
                <a:latin typeface="Arial" panose="020B0604020202020204" pitchFamily="34" charset="0"/>
                <a:cs typeface="Arial" panose="020B0604020202020204" pitchFamily="34" charset="0"/>
              </a:rPr>
              <a:t>STRENGTHS:</a:t>
            </a:r>
          </a:p>
          <a:p>
            <a:pPr lvl="0">
              <a:defRPr/>
            </a:pPr>
            <a:r>
              <a:rPr lang="en-US" dirty="0" smtClean="0">
                <a:latin typeface="Arial" panose="020B0604020202020204" pitchFamily="34" charset="0"/>
                <a:cs typeface="Arial" panose="020B0604020202020204" pitchFamily="34" charset="0"/>
              </a:rPr>
              <a:t>Open project </a:t>
            </a:r>
            <a:r>
              <a:rPr lang="en-US" dirty="0">
                <a:latin typeface="Arial" panose="020B0604020202020204" pitchFamily="34" charset="0"/>
                <a:cs typeface="Arial" panose="020B0604020202020204" pitchFamily="34" charset="0"/>
              </a:rPr>
              <a:t>with shared and homogenous data. The participation is open. </a:t>
            </a:r>
          </a:p>
          <a:p>
            <a:pPr lvl="0">
              <a:defRPr/>
            </a:pPr>
            <a:r>
              <a:rPr lang="en-US" dirty="0" smtClean="0">
                <a:latin typeface="Arial" panose="020B0604020202020204" pitchFamily="34" charset="0"/>
                <a:cs typeface="Arial" panose="020B0604020202020204" pitchFamily="34" charset="0"/>
              </a:rPr>
              <a:t>Tool </a:t>
            </a:r>
            <a:r>
              <a:rPr lang="en-US" dirty="0">
                <a:latin typeface="Arial" panose="020B0604020202020204" pitchFamily="34" charset="0"/>
                <a:cs typeface="Arial" panose="020B0604020202020204" pitchFamily="34" charset="0"/>
              </a:rPr>
              <a:t>easy to use and u</a:t>
            </a:r>
            <a:r>
              <a:rPr lang="en-US" dirty="0" smtClean="0">
                <a:latin typeface="Arial" panose="020B0604020202020204" pitchFamily="34" charset="0"/>
                <a:cs typeface="Arial" panose="020B0604020202020204" pitchFamily="34" charset="0"/>
              </a:rPr>
              <a:t>nderstand. </a:t>
            </a:r>
          </a:p>
          <a:p>
            <a:pPr lvl="0">
              <a:defRPr/>
            </a:pPr>
            <a:r>
              <a:rPr lang="en-US" dirty="0" smtClean="0">
                <a:latin typeface="Arial" panose="020B0604020202020204" pitchFamily="34" charset="0"/>
                <a:cs typeface="Arial" panose="020B0604020202020204" pitchFamily="34" charset="0"/>
              </a:rPr>
              <a:t>The results are also easily </a:t>
            </a:r>
            <a:r>
              <a:rPr lang="en-GB" dirty="0" smtClean="0">
                <a:latin typeface="Arial" panose="020B0604020202020204" pitchFamily="34" charset="0"/>
                <a:cs typeface="Arial" panose="020B0604020202020204" pitchFamily="34" charset="0"/>
              </a:rPr>
              <a:t>comprehensible for non-expert. </a:t>
            </a:r>
            <a:endParaRPr lang="en-US" dirty="0">
              <a:latin typeface="Arial" panose="020B0604020202020204" pitchFamily="34" charset="0"/>
              <a:cs typeface="Arial" panose="020B0604020202020204" pitchFamily="34" charset="0"/>
            </a:endParaRPr>
          </a:p>
          <a:p>
            <a:pPr lvl="0">
              <a:defRPr/>
            </a:pPr>
            <a:r>
              <a:rPr lang="en-US" dirty="0" smtClean="0">
                <a:latin typeface="Arial" panose="020B0604020202020204" pitchFamily="34" charset="0"/>
                <a:cs typeface="Arial" panose="020B0604020202020204" pitchFamily="34" charset="0"/>
              </a:rPr>
              <a:t>Tool and results can be easily disseminated </a:t>
            </a:r>
            <a:r>
              <a:rPr lang="en-GB" dirty="0" smtClean="0">
                <a:latin typeface="Arial" panose="020B0604020202020204" pitchFamily="34" charset="0"/>
                <a:cs typeface="Arial" panose="020B0604020202020204" pitchFamily="34" charset="0"/>
              </a:rPr>
              <a:t>at European level</a:t>
            </a:r>
            <a:endParaRPr lang="it-IT"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0">
              <a:defRPr/>
            </a:pPr>
            <a:r>
              <a:rPr lang="en-US" b="1" dirty="0" smtClean="0">
                <a:latin typeface="Arial" panose="020B0604020202020204" pitchFamily="34" charset="0"/>
                <a:cs typeface="Arial" panose="020B0604020202020204" pitchFamily="34" charset="0"/>
              </a:rPr>
              <a:t>WEAKNESSES </a:t>
            </a:r>
          </a:p>
          <a:p>
            <a:pPr lvl="0">
              <a:defRPr/>
            </a:pPr>
            <a:r>
              <a:rPr lang="en-US" dirty="0" smtClean="0">
                <a:latin typeface="Arial" panose="020B0604020202020204" pitchFamily="34" charset="0"/>
                <a:cs typeface="Arial" panose="020B0604020202020204" pitchFamily="34" charset="0"/>
              </a:rPr>
              <a:t>Possible </a:t>
            </a:r>
            <a:r>
              <a:rPr lang="en-US" dirty="0">
                <a:latin typeface="Arial" panose="020B0604020202020204" pitchFamily="34" charset="0"/>
                <a:cs typeface="Arial" panose="020B0604020202020204" pitchFamily="34" charset="0"/>
              </a:rPr>
              <a:t>variability of the results based on the areal extension of the cities considered and continuing changing of some factors (e.g. climate, urban pressure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0">
              <a:defRPr/>
            </a:pPr>
            <a:r>
              <a:rPr lang="en-US" dirty="0">
                <a:latin typeface="Arial" panose="020B0604020202020204" pitchFamily="34" charset="0"/>
                <a:cs typeface="Arial" panose="020B0604020202020204" pitchFamily="34" charset="0"/>
              </a:rPr>
              <a:t>Absence of dedicated </a:t>
            </a:r>
            <a:r>
              <a:rPr lang="en-US" dirty="0" smtClean="0">
                <a:latin typeface="Arial" panose="020B0604020202020204" pitchFamily="34" charset="0"/>
                <a:cs typeface="Arial" panose="020B0604020202020204" pitchFamily="34" charset="0"/>
              </a:rPr>
              <a:t>funding. </a:t>
            </a:r>
          </a:p>
          <a:p>
            <a:pPr lvl="0">
              <a:defRPr/>
            </a:pPr>
            <a:endParaRPr lang="en-US" b="1" dirty="0">
              <a:latin typeface="Arial" panose="020B0604020202020204" pitchFamily="34" charset="0"/>
              <a:cs typeface="Arial" panose="020B0604020202020204" pitchFamily="34" charset="0"/>
            </a:endParaRPr>
          </a:p>
          <a:p>
            <a:pPr>
              <a:defRPr/>
            </a:pPr>
            <a:r>
              <a:rPr lang="en-US" b="1" dirty="0" smtClean="0">
                <a:latin typeface="Arial" panose="020B0604020202020204" pitchFamily="34" charset="0"/>
                <a:cs typeface="Arial" panose="020B0604020202020204" pitchFamily="34" charset="0"/>
              </a:rPr>
              <a:t>THREATS</a:t>
            </a:r>
            <a:r>
              <a:rPr lang="en-US" dirty="0" smtClean="0">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Risk of identifying «Class A» </a:t>
            </a:r>
            <a:r>
              <a:rPr lang="en-US" dirty="0" smtClean="0">
                <a:solidFill>
                  <a:prstClr val="black"/>
                </a:solidFill>
                <a:latin typeface="Arial" panose="020B0604020202020204" pitchFamily="34" charset="0"/>
                <a:cs typeface="Arial" panose="020B0604020202020204" pitchFamily="34" charset="0"/>
              </a:rPr>
              <a:t>and </a:t>
            </a:r>
            <a:r>
              <a:rPr lang="en-US" dirty="0">
                <a:solidFill>
                  <a:prstClr val="black"/>
                </a:solidFill>
                <a:latin typeface="Arial" panose="020B0604020202020204" pitchFamily="34" charset="0"/>
                <a:cs typeface="Arial" panose="020B0604020202020204" pitchFamily="34" charset="0"/>
              </a:rPr>
              <a:t>«Class B» cities </a:t>
            </a:r>
            <a:r>
              <a:rPr lang="en-US" dirty="0" smtClean="0">
                <a:solidFill>
                  <a:prstClr val="black"/>
                </a:solidFill>
                <a:latin typeface="Arial" panose="020B0604020202020204" pitchFamily="34" charset="0"/>
                <a:cs typeface="Arial" panose="020B0604020202020204" pitchFamily="34" charset="0"/>
              </a:rPr>
              <a:t>based on geological factors and resistance </a:t>
            </a:r>
            <a:r>
              <a:rPr lang="en-US" dirty="0">
                <a:solidFill>
                  <a:prstClr val="black"/>
                </a:solidFill>
                <a:latin typeface="Arial" panose="020B0604020202020204" pitchFamily="34" charset="0"/>
                <a:cs typeface="Arial" panose="020B0604020202020204" pitchFamily="34" charset="0"/>
              </a:rPr>
              <a:t>of local governments to confronting this type of </a:t>
            </a:r>
            <a:r>
              <a:rPr lang="en-US" dirty="0" smtClean="0">
                <a:solidFill>
                  <a:prstClr val="black"/>
                </a:solidFill>
                <a:latin typeface="Arial" panose="020B0604020202020204" pitchFamily="34" charset="0"/>
                <a:cs typeface="Arial" panose="020B0604020202020204" pitchFamily="34" charset="0"/>
              </a:rPr>
              <a:t>categorization</a:t>
            </a:r>
          </a:p>
          <a:p>
            <a:pPr>
              <a:defRPr/>
            </a:pPr>
            <a:endParaRPr lang="en-US" b="1" dirty="0">
              <a:solidFill>
                <a:prstClr val="black"/>
              </a:solidFill>
              <a:latin typeface="Arial" panose="020B0604020202020204" pitchFamily="34" charset="0"/>
              <a:cs typeface="Arial" panose="020B0604020202020204" pitchFamily="34" charset="0"/>
            </a:endParaRPr>
          </a:p>
          <a:p>
            <a:pPr lvl="0">
              <a:defRPr/>
            </a:pPr>
            <a:r>
              <a:rPr lang="en-US" b="1" dirty="0" smtClean="0">
                <a:solidFill>
                  <a:prstClr val="black"/>
                </a:solidFill>
                <a:latin typeface="Arial" panose="020B0604020202020204" pitchFamily="34" charset="0"/>
                <a:cs typeface="Arial" panose="020B0604020202020204" pitchFamily="34" charset="0"/>
              </a:rPr>
              <a:t>OPPORTUNITIES </a:t>
            </a:r>
          </a:p>
          <a:p>
            <a:pPr lvl="0">
              <a:defRPr/>
            </a:pPr>
            <a:r>
              <a:rPr lang="it-IT" dirty="0" smtClean="0">
                <a:solidFill>
                  <a:prstClr val="black"/>
                </a:solidFill>
                <a:latin typeface="Arial" panose="020B0604020202020204" pitchFamily="34" charset="0"/>
                <a:cs typeface="Arial" panose="020B0604020202020204" pitchFamily="34" charset="0"/>
              </a:rPr>
              <a:t>Possible use </a:t>
            </a:r>
            <a:r>
              <a:rPr lang="it-IT" dirty="0" err="1" smtClean="0">
                <a:solidFill>
                  <a:prstClr val="black"/>
                </a:solidFill>
                <a:latin typeface="Arial" panose="020B0604020202020204" pitchFamily="34" charset="0"/>
                <a:cs typeface="Arial" panose="020B0604020202020204" pitchFamily="34" charset="0"/>
              </a:rPr>
              <a:t>as</a:t>
            </a:r>
            <a:r>
              <a:rPr lang="it-IT" dirty="0" smtClean="0">
                <a:solidFill>
                  <a:prstClr val="black"/>
                </a:solidFill>
                <a:latin typeface="Arial" panose="020B0604020202020204" pitchFamily="34" charset="0"/>
                <a:cs typeface="Arial" panose="020B0604020202020204" pitchFamily="34" charset="0"/>
              </a:rPr>
              <a:t> new standard </a:t>
            </a:r>
            <a:r>
              <a:rPr lang="it-IT" dirty="0" err="1" smtClean="0">
                <a:solidFill>
                  <a:prstClr val="black"/>
                </a:solidFill>
                <a:latin typeface="Arial" panose="020B0604020202020204" pitchFamily="34" charset="0"/>
                <a:cs typeface="Arial" panose="020B0604020202020204" pitchFamily="34" charset="0"/>
              </a:rPr>
              <a:t>index</a:t>
            </a:r>
            <a:endParaRPr lang="it-IT" dirty="0" smtClean="0">
              <a:solidFill>
                <a:prstClr val="black"/>
              </a:solidFill>
              <a:latin typeface="Arial" panose="020B0604020202020204" pitchFamily="34" charset="0"/>
              <a:cs typeface="Arial" panose="020B0604020202020204" pitchFamily="34" charset="0"/>
            </a:endParaRPr>
          </a:p>
          <a:p>
            <a:pPr lvl="0">
              <a:defRPr/>
            </a:pPr>
            <a:r>
              <a:rPr lang="it-IT" dirty="0" smtClean="0">
                <a:solidFill>
                  <a:prstClr val="black"/>
                </a:solidFill>
                <a:latin typeface="Arial" panose="020B0604020202020204" pitchFamily="34" charset="0"/>
                <a:cs typeface="Arial" panose="020B0604020202020204" pitchFamily="34" charset="0"/>
              </a:rPr>
              <a:t>Possible global spread</a:t>
            </a:r>
          </a:p>
          <a:p>
            <a:pPr lvl="0">
              <a:defRPr/>
            </a:pPr>
            <a:r>
              <a:rPr lang="it-IT" dirty="0" smtClean="0">
                <a:solidFill>
                  <a:prstClr val="black"/>
                </a:solidFill>
                <a:latin typeface="Arial" panose="020B0604020202020204" pitchFamily="34" charset="0"/>
                <a:cs typeface="Arial" panose="020B0604020202020204" pitchFamily="34" charset="0"/>
              </a:rPr>
              <a:t>Possible </a:t>
            </a:r>
            <a:r>
              <a:rPr lang="it-IT" dirty="0" err="1" smtClean="0">
                <a:solidFill>
                  <a:prstClr val="black"/>
                </a:solidFill>
                <a:latin typeface="Arial" panose="020B0604020202020204" pitchFamily="34" charset="0"/>
                <a:cs typeface="Arial" panose="020B0604020202020204" pitchFamily="34" charset="0"/>
              </a:rPr>
              <a:t>automation</a:t>
            </a:r>
            <a:r>
              <a:rPr lang="it-IT" dirty="0" smtClean="0">
                <a:solidFill>
                  <a:prstClr val="black"/>
                </a:solidFill>
                <a:latin typeface="Arial" panose="020B0604020202020204" pitchFamily="34" charset="0"/>
                <a:cs typeface="Arial" panose="020B0604020202020204" pitchFamily="34" charset="0"/>
              </a:rPr>
              <a:t> of UGF Index </a:t>
            </a:r>
            <a:r>
              <a:rPr lang="it-IT" dirty="0" err="1" smtClean="0">
                <a:solidFill>
                  <a:prstClr val="black"/>
                </a:solidFill>
                <a:latin typeface="Arial" panose="020B0604020202020204" pitchFamily="34" charset="0"/>
                <a:cs typeface="Arial" panose="020B0604020202020204" pitchFamily="34" charset="0"/>
              </a:rPr>
              <a:t>calculation</a:t>
            </a:r>
            <a:r>
              <a:rPr lang="it-IT" dirty="0" smtClean="0">
                <a:solidFill>
                  <a:prstClr val="black"/>
                </a:solidFill>
                <a:latin typeface="Arial" panose="020B0604020202020204" pitchFamily="34" charset="0"/>
                <a:cs typeface="Arial" panose="020B0604020202020204" pitchFamily="34" charset="0"/>
              </a:rPr>
              <a:t> on a global scale</a:t>
            </a:r>
          </a:p>
          <a:p>
            <a:pPr>
              <a:defRPr/>
            </a:pPr>
            <a:r>
              <a:rPr lang="it-IT" dirty="0">
                <a:solidFill>
                  <a:prstClr val="black"/>
                </a:solidFill>
                <a:latin typeface="Arial" panose="020B0604020202020204" pitchFamily="34" charset="0"/>
                <a:cs typeface="Arial" panose="020B0604020202020204" pitchFamily="34" charset="0"/>
              </a:rPr>
              <a:t>Possible </a:t>
            </a:r>
            <a:r>
              <a:rPr lang="it-IT" dirty="0" err="1">
                <a:solidFill>
                  <a:prstClr val="black"/>
                </a:solidFill>
                <a:latin typeface="Arial" panose="020B0604020202020204" pitchFamily="34" charset="0"/>
                <a:cs typeface="Arial" panose="020B0604020202020204" pitchFamily="34" charset="0"/>
              </a:rPr>
              <a:t>official</a:t>
            </a:r>
            <a:r>
              <a:rPr lang="it-IT" dirty="0">
                <a:solidFill>
                  <a:prstClr val="black"/>
                </a:solidFill>
                <a:latin typeface="Arial" panose="020B0604020202020204" pitchFamily="34" charset="0"/>
                <a:cs typeface="Arial" panose="020B0604020202020204" pitchFamily="34" charset="0"/>
              </a:rPr>
              <a:t> </a:t>
            </a:r>
            <a:r>
              <a:rPr lang="it-IT" dirty="0" err="1">
                <a:solidFill>
                  <a:prstClr val="black"/>
                </a:solidFill>
                <a:latin typeface="Arial" panose="020B0604020202020204" pitchFamily="34" charset="0"/>
                <a:cs typeface="Arial" panose="020B0604020202020204" pitchFamily="34" charset="0"/>
              </a:rPr>
              <a:t>diffusion</a:t>
            </a:r>
            <a:r>
              <a:rPr lang="it-IT" dirty="0">
                <a:solidFill>
                  <a:prstClr val="black"/>
                </a:solidFill>
                <a:latin typeface="Arial" panose="020B0604020202020204" pitchFamily="34" charset="0"/>
                <a:cs typeface="Arial" panose="020B0604020202020204" pitchFamily="34" charset="0"/>
              </a:rPr>
              <a:t> </a:t>
            </a:r>
            <a:r>
              <a:rPr lang="it-IT" dirty="0" err="1">
                <a:solidFill>
                  <a:prstClr val="black"/>
                </a:solidFill>
                <a:latin typeface="Arial" panose="020B0604020202020204" pitchFamily="34" charset="0"/>
                <a:cs typeface="Arial" panose="020B0604020202020204" pitchFamily="34" charset="0"/>
              </a:rPr>
              <a:t>at</a:t>
            </a:r>
            <a:r>
              <a:rPr lang="it-IT" dirty="0">
                <a:solidFill>
                  <a:prstClr val="black"/>
                </a:solidFill>
                <a:latin typeface="Arial" panose="020B0604020202020204" pitchFamily="34" charset="0"/>
                <a:cs typeface="Arial" panose="020B0604020202020204" pitchFamily="34" charset="0"/>
              </a:rPr>
              <a:t>  </a:t>
            </a:r>
            <a:r>
              <a:rPr lang="it-IT" dirty="0" err="1">
                <a:solidFill>
                  <a:prstClr val="black"/>
                </a:solidFill>
                <a:latin typeface="Arial" panose="020B0604020202020204" pitchFamily="34" charset="0"/>
                <a:cs typeface="Arial" panose="020B0604020202020204" pitchFamily="34" charset="0"/>
              </a:rPr>
              <a:t>European</a:t>
            </a:r>
            <a:r>
              <a:rPr lang="it-IT" dirty="0">
                <a:solidFill>
                  <a:prstClr val="black"/>
                </a:solidFill>
                <a:latin typeface="Arial" panose="020B0604020202020204" pitchFamily="34" charset="0"/>
                <a:cs typeface="Arial" panose="020B0604020202020204" pitchFamily="34" charset="0"/>
              </a:rPr>
              <a:t> </a:t>
            </a:r>
            <a:r>
              <a:rPr lang="it-IT" dirty="0" smtClean="0">
                <a:solidFill>
                  <a:prstClr val="black"/>
                </a:solidFill>
                <a:latin typeface="Arial" panose="020B0604020202020204" pitchFamily="34" charset="0"/>
                <a:cs typeface="Arial" panose="020B0604020202020204" pitchFamily="34" charset="0"/>
              </a:rPr>
              <a:t>scale and </a:t>
            </a:r>
            <a:r>
              <a:rPr lang="it-IT" dirty="0" err="1" smtClean="0">
                <a:solidFill>
                  <a:prstClr val="black"/>
                </a:solidFill>
                <a:latin typeface="Arial" panose="020B0604020202020204" pitchFamily="34" charset="0"/>
                <a:cs typeface="Arial" panose="020B0604020202020204" pitchFamily="34" charset="0"/>
              </a:rPr>
              <a:t>at</a:t>
            </a:r>
            <a:r>
              <a:rPr lang="it-IT" dirty="0" smtClean="0">
                <a:solidFill>
                  <a:prstClr val="black"/>
                </a:solidFill>
                <a:latin typeface="Arial" panose="020B0604020202020204" pitchFamily="34" charset="0"/>
                <a:cs typeface="Arial" panose="020B0604020202020204" pitchFamily="34" charset="0"/>
              </a:rPr>
              <a:t> the EU (</a:t>
            </a:r>
            <a:r>
              <a:rPr lang="it-IT" dirty="0" err="1" smtClean="0">
                <a:solidFill>
                  <a:prstClr val="black"/>
                </a:solidFill>
                <a:latin typeface="Arial" panose="020B0604020202020204" pitchFamily="34" charset="0"/>
                <a:cs typeface="Arial" panose="020B0604020202020204" pitchFamily="34" charset="0"/>
              </a:rPr>
              <a:t>integration</a:t>
            </a:r>
            <a:r>
              <a:rPr lang="it-IT" dirty="0" smtClean="0">
                <a:solidFill>
                  <a:prstClr val="black"/>
                </a:solidFill>
                <a:latin typeface="Arial" panose="020B0604020202020204" pitchFamily="34" charset="0"/>
                <a:cs typeface="Arial" panose="020B0604020202020204" pitchFamily="34" charset="0"/>
              </a:rPr>
              <a:t> in the RDH </a:t>
            </a:r>
            <a:r>
              <a:rPr lang="it-IT" dirty="0">
                <a:solidFill>
                  <a:prstClr val="black"/>
                </a:solidFill>
                <a:latin typeface="Arial" panose="020B0604020202020204" pitchFamily="34" charset="0"/>
                <a:cs typeface="Arial" panose="020B0604020202020204" pitchFamily="34" charset="0"/>
              </a:rPr>
              <a:t>of the EC-JRC)</a:t>
            </a:r>
          </a:p>
          <a:p>
            <a:pPr lvl="0">
              <a:defRPr/>
            </a:pPr>
            <a:endParaRPr lang="it-IT" dirty="0" smtClean="0">
              <a:solidFill>
                <a:prstClr val="black"/>
              </a:solidFill>
              <a:latin typeface="Arial" panose="020B0604020202020204" pitchFamily="34" charset="0"/>
              <a:cs typeface="Arial" panose="020B0604020202020204" pitchFamily="34" charset="0"/>
            </a:endParaRPr>
          </a:p>
          <a:p>
            <a:pPr>
              <a:defRPr/>
            </a:pPr>
            <a:r>
              <a:rPr lang="en-US" b="1" dirty="0" smtClean="0">
                <a:solidFill>
                  <a:prstClr val="black"/>
                </a:solidFill>
                <a:latin typeface="Arial" panose="020B0604020202020204" pitchFamily="34" charset="0"/>
                <a:cs typeface="Arial" panose="020B0604020202020204" pitchFamily="34" charset="0"/>
              </a:rPr>
              <a:t> </a:t>
            </a:r>
            <a:endParaRPr lang="en-US" b="1" dirty="0">
              <a:solidFill>
                <a:prstClr val="black"/>
              </a:solidFill>
              <a:latin typeface="Arial" panose="020B0604020202020204" pitchFamily="34" charset="0"/>
              <a:cs typeface="Arial" panose="020B0604020202020204" pitchFamily="34" charset="0"/>
            </a:endParaRPr>
          </a:p>
          <a:p>
            <a:pPr lvl="0">
              <a:defRPr/>
            </a:pPr>
            <a:endParaRPr lang="it-IT"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1358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64133"/>
          <a:stretch/>
        </p:blipFill>
        <p:spPr>
          <a:xfrm>
            <a:off x="512003" y="3993579"/>
            <a:ext cx="8119991" cy="1867391"/>
          </a:xfrm>
          <a:prstGeom prst="rect">
            <a:avLst/>
          </a:prstGeom>
        </p:spPr>
      </p:pic>
      <p:pic>
        <p:nvPicPr>
          <p:cNvPr id="6" name="Picture 5"/>
          <p:cNvPicPr>
            <a:picLocks noChangeAspect="1"/>
          </p:cNvPicPr>
          <p:nvPr/>
        </p:nvPicPr>
        <p:blipFill rotWithShape="1">
          <a:blip r:embed="rId2"/>
          <a:srcRect b="62003"/>
          <a:stretch/>
        </p:blipFill>
        <p:spPr>
          <a:xfrm>
            <a:off x="512004" y="2015337"/>
            <a:ext cx="8119991" cy="1978242"/>
          </a:xfrm>
          <a:prstGeom prst="rect">
            <a:avLst/>
          </a:prstGeom>
        </p:spPr>
      </p:pic>
      <p:sp>
        <p:nvSpPr>
          <p:cNvPr id="7" name="Rectangle 6"/>
          <p:cNvSpPr/>
          <p:nvPr/>
        </p:nvSpPr>
        <p:spPr>
          <a:xfrm>
            <a:off x="2066186" y="6216134"/>
            <a:ext cx="4665123" cy="369332"/>
          </a:xfrm>
          <a:prstGeom prst="rect">
            <a:avLst/>
          </a:prstGeom>
        </p:spPr>
        <p:txBody>
          <a:bodyPr wrap="none">
            <a:spAutoFit/>
          </a:bodyPr>
          <a:lstStyle/>
          <a:p>
            <a:r>
              <a:rPr lang="en-US" dirty="0">
                <a:hlinkClick r:id="rId3"/>
              </a:rPr>
              <a:t>https://drmkc.jrc.ec.europa.eu/risk-data-hub</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72792751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A8EBD00-4E4F-C0BE-C452-149C8222040F}"/>
              </a:ext>
            </a:extLst>
          </p:cNvPr>
          <p:cNvSpPr/>
          <p:nvPr/>
        </p:nvSpPr>
        <p:spPr>
          <a:xfrm rot="18021766">
            <a:off x="-491650" y="2459871"/>
            <a:ext cx="3312341" cy="8849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i="1" dirty="0" smtClean="0">
                <a:solidFill>
                  <a:schemeClr val="tx1"/>
                </a:solidFill>
              </a:rPr>
              <a:t>THANKS A LOT ! </a:t>
            </a:r>
            <a:endParaRPr lang="it-IT" sz="2400" b="1" i="1" dirty="0">
              <a:solidFill>
                <a:schemeClr val="tx1"/>
              </a:solidFill>
            </a:endParaRPr>
          </a:p>
        </p:txBody>
      </p:sp>
      <p:sp>
        <p:nvSpPr>
          <p:cNvPr id="17" name="CasellaDiTesto 16">
            <a:extLst>
              <a:ext uri="{FF2B5EF4-FFF2-40B4-BE49-F238E27FC236}">
                <a16:creationId xmlns:a16="http://schemas.microsoft.com/office/drawing/2014/main" id="{04FAD95F-4D4C-0225-BC3F-AD17495CE1C9}"/>
              </a:ext>
            </a:extLst>
          </p:cNvPr>
          <p:cNvSpPr txBox="1"/>
          <p:nvPr/>
        </p:nvSpPr>
        <p:spPr>
          <a:xfrm>
            <a:off x="432113" y="4633926"/>
            <a:ext cx="7422675" cy="1631216"/>
          </a:xfrm>
          <a:prstGeom prst="rect">
            <a:avLst/>
          </a:prstGeom>
          <a:noFill/>
        </p:spPr>
        <p:txBody>
          <a:bodyPr wrap="square">
            <a:spAutoFit/>
          </a:bodyPr>
          <a:lstStyle/>
          <a:p>
            <a:r>
              <a:rPr lang="en-US" sz="2000" b="1" dirty="0" smtClean="0"/>
              <a:t>AZZURRA LENTINI </a:t>
            </a:r>
            <a:endParaRPr lang="en-US" sz="2000" b="1" dirty="0"/>
          </a:p>
          <a:p>
            <a:r>
              <a:rPr lang="en-US" sz="1600" dirty="0" smtClean="0">
                <a:latin typeface="Arial" panose="020B0604020202020204" pitchFamily="34" charset="0"/>
                <a:cs typeface="Arial" panose="020B0604020202020204" pitchFamily="34" charset="0"/>
              </a:rPr>
              <a:t>Joint </a:t>
            </a:r>
            <a:r>
              <a:rPr lang="en-US" sz="1600" dirty="0">
                <a:latin typeface="Arial" panose="020B0604020202020204" pitchFamily="34" charset="0"/>
                <a:cs typeface="Arial" panose="020B0604020202020204" pitchFamily="34" charset="0"/>
              </a:rPr>
              <a:t>Research Center of European </a:t>
            </a:r>
            <a:r>
              <a:rPr lang="en-US" sz="1600" dirty="0" smtClean="0">
                <a:latin typeface="Arial" panose="020B0604020202020204" pitchFamily="34" charset="0"/>
                <a:cs typeface="Arial" panose="020B0604020202020204" pitchFamily="34" charset="0"/>
              </a:rPr>
              <a:t>Commission</a:t>
            </a:r>
          </a:p>
          <a:p>
            <a:r>
              <a:rPr lang="en-US" sz="1600" dirty="0" smtClean="0">
                <a:latin typeface="Arial" panose="020B0604020202020204" pitchFamily="34" charset="0"/>
                <a:cs typeface="Arial" panose="020B0604020202020204" pitchFamily="34" charset="0"/>
              </a:rPr>
              <a:t>University </a:t>
            </a:r>
            <a:r>
              <a:rPr lang="en-US" sz="1600" dirty="0">
                <a:latin typeface="Arial" panose="020B0604020202020204" pitchFamily="34" charset="0"/>
                <a:cs typeface="Arial" panose="020B0604020202020204" pitchFamily="34" charset="0"/>
              </a:rPr>
              <a:t>of Granada, </a:t>
            </a:r>
            <a:r>
              <a:rPr lang="en-US" sz="1600" dirty="0" smtClean="0">
                <a:latin typeface="Arial" panose="020B0604020202020204" pitchFamily="34" charset="0"/>
                <a:cs typeface="Arial" panose="020B0604020202020204" pitchFamily="34" charset="0"/>
              </a:rPr>
              <a:t>Spain</a:t>
            </a:r>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hlinkClick r:id="rId2"/>
              </a:rPr>
              <a:t>azzurra.lentini@ec.europa.eu</a:t>
            </a:r>
            <a:endParaRPr lang="en-US" sz="1600" b="1" dirty="0">
              <a:latin typeface="Arial" panose="020B0604020202020204" pitchFamily="34" charset="0"/>
              <a:cs typeface="Arial" panose="020B0604020202020204" pitchFamily="34" charset="0"/>
              <a:hlinkClick r:id="rId2"/>
            </a:endParaRPr>
          </a:p>
          <a:p>
            <a:endParaRPr lang="en-US" sz="1600" b="1" dirty="0">
              <a:hlinkClick r:id="rId2"/>
            </a:endParaRPr>
          </a:p>
          <a:p>
            <a:r>
              <a:rPr lang="en-US" sz="1600" b="1" dirty="0">
                <a:hlinkClick r:id="rId2"/>
              </a:rPr>
              <a:t>ugf@isprambiente.it</a:t>
            </a:r>
            <a:r>
              <a:rPr lang="en-US" sz="1600" b="1" dirty="0"/>
              <a:t> 							</a:t>
            </a:r>
            <a:r>
              <a:rPr lang="it-IT" sz="1600" b="1" dirty="0">
                <a:hlinkClick r:id="rId3"/>
              </a:rPr>
              <a:t>http://ugf.isprambiente.it/</a:t>
            </a:r>
            <a:r>
              <a:rPr lang="en-US" sz="1600" b="1" dirty="0"/>
              <a:t> </a:t>
            </a:r>
            <a:endParaRPr lang="it-IT" sz="1600" b="1" dirty="0"/>
          </a:p>
        </p:txBody>
      </p:sp>
      <p:pic>
        <p:nvPicPr>
          <p:cNvPr id="16" name="Immagine 15" descr="Immagine che contiene clipart, cartone animato, illustrazione, arte&#10;&#10;Descrizione generata automaticamente">
            <a:extLst>
              <a:ext uri="{FF2B5EF4-FFF2-40B4-BE49-F238E27FC236}">
                <a16:creationId xmlns:a16="http://schemas.microsoft.com/office/drawing/2014/main" id="{76A66EF6-2CEB-B049-408B-986CC70C9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5939" y="1652904"/>
            <a:ext cx="3170774" cy="2452774"/>
          </a:xfrm>
          <a:prstGeom prst="rect">
            <a:avLst/>
          </a:prstGeom>
        </p:spPr>
      </p:pic>
      <p:sp>
        <p:nvSpPr>
          <p:cNvPr id="18" name="CasellaDiTesto 17">
            <a:extLst>
              <a:ext uri="{FF2B5EF4-FFF2-40B4-BE49-F238E27FC236}">
                <a16:creationId xmlns:a16="http://schemas.microsoft.com/office/drawing/2014/main" id="{32F53341-5DB6-5FA1-A1EF-680092DC48B2}"/>
              </a:ext>
            </a:extLst>
          </p:cNvPr>
          <p:cNvSpPr txBox="1"/>
          <p:nvPr/>
        </p:nvSpPr>
        <p:spPr>
          <a:xfrm>
            <a:off x="5126713" y="1708475"/>
            <a:ext cx="2350619" cy="769441"/>
          </a:xfrm>
          <a:prstGeom prst="rect">
            <a:avLst/>
          </a:prstGeom>
          <a:noFill/>
        </p:spPr>
        <p:txBody>
          <a:bodyPr wrap="square" rtlCol="0">
            <a:spAutoFit/>
          </a:bodyPr>
          <a:lstStyle/>
          <a:p>
            <a:r>
              <a:rPr lang="it-IT" sz="4400" dirty="0">
                <a:solidFill>
                  <a:srgbClr val="FF0000"/>
                </a:solidFill>
                <a:latin typeface="Bahnschrift Light Condensed" panose="020B0502040204020203" pitchFamily="34" charset="0"/>
              </a:rPr>
              <a:t>BE AWARE,</a:t>
            </a:r>
          </a:p>
        </p:txBody>
      </p:sp>
      <p:sp>
        <p:nvSpPr>
          <p:cNvPr id="19" name="CasellaDiTesto 18">
            <a:extLst>
              <a:ext uri="{FF2B5EF4-FFF2-40B4-BE49-F238E27FC236}">
                <a16:creationId xmlns:a16="http://schemas.microsoft.com/office/drawing/2014/main" id="{626C6702-90F9-A5FA-CB5A-CD191298F93A}"/>
              </a:ext>
            </a:extLst>
          </p:cNvPr>
          <p:cNvSpPr txBox="1"/>
          <p:nvPr/>
        </p:nvSpPr>
        <p:spPr>
          <a:xfrm>
            <a:off x="5413172" y="2294817"/>
            <a:ext cx="2874754" cy="769441"/>
          </a:xfrm>
          <a:prstGeom prst="rect">
            <a:avLst/>
          </a:prstGeom>
          <a:noFill/>
        </p:spPr>
        <p:txBody>
          <a:bodyPr wrap="square" rtlCol="0">
            <a:spAutoFit/>
          </a:bodyPr>
          <a:lstStyle/>
          <a:p>
            <a:r>
              <a:rPr lang="it-IT" sz="4400" dirty="0">
                <a:solidFill>
                  <a:srgbClr val="4C8CBF"/>
                </a:solidFill>
                <a:latin typeface="Bahnschrift Light Condensed" panose="020B0502040204020203" pitchFamily="34" charset="0"/>
              </a:rPr>
              <a:t>BE PREPARED,</a:t>
            </a:r>
          </a:p>
        </p:txBody>
      </p:sp>
      <p:sp>
        <p:nvSpPr>
          <p:cNvPr id="20" name="CasellaDiTesto 19">
            <a:extLst>
              <a:ext uri="{FF2B5EF4-FFF2-40B4-BE49-F238E27FC236}">
                <a16:creationId xmlns:a16="http://schemas.microsoft.com/office/drawing/2014/main" id="{20D36860-EFA9-E8F6-F510-0CBE1DDA81A2}"/>
              </a:ext>
            </a:extLst>
          </p:cNvPr>
          <p:cNvSpPr txBox="1"/>
          <p:nvPr/>
        </p:nvSpPr>
        <p:spPr>
          <a:xfrm>
            <a:off x="6834323" y="2817031"/>
            <a:ext cx="2040931" cy="769441"/>
          </a:xfrm>
          <a:prstGeom prst="rect">
            <a:avLst/>
          </a:prstGeom>
          <a:noFill/>
        </p:spPr>
        <p:txBody>
          <a:bodyPr wrap="square" rtlCol="0">
            <a:spAutoFit/>
          </a:bodyPr>
          <a:lstStyle/>
          <a:p>
            <a:r>
              <a:rPr lang="it-IT" sz="4400" dirty="0">
                <a:solidFill>
                  <a:srgbClr val="92D050"/>
                </a:solidFill>
                <a:latin typeface="Bahnschrift Light Condensed" panose="020B0502040204020203" pitchFamily="34" charset="0"/>
              </a:rPr>
              <a:t>BE SAFE!</a:t>
            </a:r>
          </a:p>
        </p:txBody>
      </p:sp>
      <p:pic>
        <p:nvPicPr>
          <p:cNvPr id="2" name="Immagine 1">
            <a:extLst>
              <a:ext uri="{FF2B5EF4-FFF2-40B4-BE49-F238E27FC236}">
                <a16:creationId xmlns:a16="http://schemas.microsoft.com/office/drawing/2014/main" id="{9F96F4E9-C7DB-BA4A-3DDD-419F45CB7F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65684" y="4646885"/>
            <a:ext cx="868325" cy="1046304"/>
          </a:xfrm>
          <a:prstGeom prst="rect">
            <a:avLst/>
          </a:prstGeom>
        </p:spPr>
      </p:pic>
      <p:pic>
        <p:nvPicPr>
          <p:cNvPr id="4" name="Immagine 3">
            <a:extLst>
              <a:ext uri="{FF2B5EF4-FFF2-40B4-BE49-F238E27FC236}">
                <a16:creationId xmlns:a16="http://schemas.microsoft.com/office/drawing/2014/main" id="{8C765619-17BD-BC82-84F8-8803D6F7E75B}"/>
              </a:ext>
            </a:extLst>
          </p:cNvPr>
          <p:cNvPicPr>
            <a:picLocks noChangeAspect="1"/>
          </p:cNvPicPr>
          <p:nvPr/>
        </p:nvPicPr>
        <p:blipFill>
          <a:blip r:embed="rId6"/>
          <a:stretch>
            <a:fillRect/>
          </a:stretch>
        </p:blipFill>
        <p:spPr>
          <a:xfrm>
            <a:off x="8180884" y="4743477"/>
            <a:ext cx="618467" cy="674630"/>
          </a:xfrm>
          <a:prstGeom prst="rect">
            <a:avLst/>
          </a:prstGeom>
        </p:spPr>
      </p:pic>
    </p:spTree>
    <p:extLst>
      <p:ext uri="{BB962C8B-B14F-4D97-AF65-F5344CB8AC3E}">
        <p14:creationId xmlns:p14="http://schemas.microsoft.com/office/powerpoint/2010/main" val="810417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97E0CA2-CA0D-864A-474E-6B649174B93F}"/>
              </a:ext>
            </a:extLst>
          </p:cNvPr>
          <p:cNvPicPr>
            <a:picLocks noChangeAspect="1"/>
          </p:cNvPicPr>
          <p:nvPr/>
        </p:nvPicPr>
        <p:blipFill>
          <a:blip r:embed="rId3"/>
          <a:stretch>
            <a:fillRect/>
          </a:stretch>
        </p:blipFill>
        <p:spPr>
          <a:xfrm>
            <a:off x="0" y="1566407"/>
            <a:ext cx="9120295" cy="5125915"/>
          </a:xfrm>
          <a:prstGeom prst="rect">
            <a:avLst/>
          </a:prstGeom>
        </p:spPr>
      </p:pic>
      <p:sp>
        <p:nvSpPr>
          <p:cNvPr id="2" name="CasellaDiTesto 1">
            <a:extLst>
              <a:ext uri="{FF2B5EF4-FFF2-40B4-BE49-F238E27FC236}">
                <a16:creationId xmlns:a16="http://schemas.microsoft.com/office/drawing/2014/main" id="{34E28678-1F56-D6EB-5B62-DF5FE1277177}"/>
              </a:ext>
            </a:extLst>
          </p:cNvPr>
          <p:cNvSpPr txBox="1"/>
          <p:nvPr/>
        </p:nvSpPr>
        <p:spPr>
          <a:xfrm>
            <a:off x="459461" y="1817657"/>
            <a:ext cx="8225074" cy="4154984"/>
          </a:xfrm>
          <a:prstGeom prst="rect">
            <a:avLst/>
          </a:prstGeom>
          <a:solidFill>
            <a:srgbClr val="E64532">
              <a:alpha val="69020"/>
            </a:srgbClr>
          </a:solidFill>
        </p:spPr>
        <p:txBody>
          <a:bodyPr wrap="square">
            <a:spAutoFit/>
          </a:bodyPr>
          <a:lstStyle/>
          <a:p>
            <a:pPr algn="just"/>
            <a:r>
              <a:rPr lang="en-US" sz="2400" b="1" dirty="0" smtClean="0">
                <a:solidFill>
                  <a:schemeClr val="bg1"/>
                </a:solidFill>
                <a:latin typeface="Arial" panose="020B0604020202020204" pitchFamily="34" charset="0"/>
                <a:cs typeface="Arial" panose="020B0604020202020204" pitchFamily="34" charset="0"/>
              </a:rPr>
              <a:t>SCOPE: </a:t>
            </a:r>
            <a:r>
              <a:rPr lang="en-US" sz="2400" dirty="0" smtClean="0">
                <a:solidFill>
                  <a:schemeClr val="bg1"/>
                </a:solidFill>
                <a:latin typeface="Arial" panose="020B0604020202020204" pitchFamily="34" charset="0"/>
                <a:cs typeface="Arial" panose="020B0604020202020204" pitchFamily="34" charset="0"/>
              </a:rPr>
              <a:t>cities’ classification (European, Globally</a:t>
            </a:r>
            <a:r>
              <a:rPr lang="en-US" sz="2400" dirty="0" smtClean="0">
                <a:solidFill>
                  <a:schemeClr val="bg1"/>
                </a:solidFill>
                <a:latin typeface="Arial" panose="020B0604020202020204" pitchFamily="34" charset="0"/>
                <a:cs typeface="Arial" panose="020B0604020202020204" pitchFamily="34" charset="0"/>
              </a:rPr>
              <a:t>). Considering urban area </a:t>
            </a:r>
            <a:r>
              <a:rPr lang="en-US" sz="2400" dirty="0" smtClean="0">
                <a:solidFill>
                  <a:schemeClr val="bg1"/>
                </a:solidFill>
                <a:latin typeface="Arial" panose="020B0604020202020204" pitchFamily="34" charset="0"/>
                <a:cs typeface="Arial" panose="020B0604020202020204" pitchFamily="34" charset="0"/>
              </a:rPr>
              <a:t>as complex systems defined by GEOLOGICAL</a:t>
            </a:r>
            <a:r>
              <a:rPr lang="en-US" sz="2400" dirty="0">
                <a:solidFill>
                  <a:schemeClr val="bg1"/>
                </a:solidFill>
                <a:latin typeface="Arial" panose="020B0604020202020204" pitchFamily="34" charset="0"/>
                <a:cs typeface="Arial" panose="020B0604020202020204" pitchFamily="34" charset="0"/>
              </a:rPr>
              <a:t>, </a:t>
            </a:r>
            <a:r>
              <a:rPr lang="en-US" sz="2400" cap="all" dirty="0" err="1" smtClean="0">
                <a:solidFill>
                  <a:schemeClr val="bg1"/>
                </a:solidFill>
                <a:latin typeface="Arial" panose="020B0604020202020204" pitchFamily="34" charset="0"/>
                <a:cs typeface="Arial" panose="020B0604020202020204" pitchFamily="34" charset="0"/>
              </a:rPr>
              <a:t>SUBsubsoil</a:t>
            </a:r>
            <a:r>
              <a:rPr lang="en-US" sz="2400" cap="all" dirty="0" smtClean="0">
                <a:solidFill>
                  <a:schemeClr val="bg1"/>
                </a:solidFill>
                <a:latin typeface="Arial" panose="020B0604020202020204" pitchFamily="34" charset="0"/>
                <a:cs typeface="Arial" panose="020B0604020202020204" pitchFamily="34" charset="0"/>
              </a:rPr>
              <a:t>-related </a:t>
            </a:r>
            <a:r>
              <a:rPr lang="en-US" sz="2400" cap="all" dirty="0">
                <a:solidFill>
                  <a:schemeClr val="bg1"/>
                </a:solidFill>
                <a:latin typeface="Arial" panose="020B0604020202020204" pitchFamily="34" charset="0"/>
                <a:cs typeface="Arial" panose="020B0604020202020204" pitchFamily="34" charset="0"/>
              </a:rPr>
              <a:t>climate impact, </a:t>
            </a:r>
            <a:r>
              <a:rPr lang="en-US" sz="2400" cap="all" dirty="0" smtClean="0">
                <a:solidFill>
                  <a:schemeClr val="bg1"/>
                </a:solidFill>
                <a:latin typeface="Arial" panose="020B0604020202020204" pitchFamily="34" charset="0"/>
                <a:cs typeface="Arial" panose="020B0604020202020204" pitchFamily="34" charset="0"/>
              </a:rPr>
              <a:t>environmental </a:t>
            </a:r>
            <a:r>
              <a:rPr lang="en-US" sz="2400" dirty="0" smtClean="0">
                <a:solidFill>
                  <a:schemeClr val="bg1"/>
                </a:solidFill>
                <a:latin typeface="Arial" panose="020B0604020202020204" pitchFamily="34" charset="0"/>
                <a:cs typeface="Arial" panose="020B0604020202020204" pitchFamily="34" charset="0"/>
              </a:rPr>
              <a:t>and</a:t>
            </a:r>
            <a:r>
              <a:rPr lang="en-US" sz="2400" cap="all" dirty="0" smtClean="0">
                <a:solidFill>
                  <a:schemeClr val="bg1"/>
                </a:solidFill>
                <a:latin typeface="Arial" panose="020B0604020202020204" pitchFamily="34" charset="0"/>
                <a:cs typeface="Arial" panose="020B0604020202020204" pitchFamily="34" charset="0"/>
              </a:rPr>
              <a:t> anthropic </a:t>
            </a:r>
            <a:r>
              <a:rPr lang="en-US" sz="2400" cap="all" dirty="0">
                <a:solidFill>
                  <a:schemeClr val="bg1"/>
                </a:solidFill>
                <a:latin typeface="Arial" panose="020B0604020202020204" pitchFamily="34" charset="0"/>
                <a:cs typeface="Arial" panose="020B0604020202020204" pitchFamily="34" charset="0"/>
              </a:rPr>
              <a:t>factors </a:t>
            </a:r>
            <a:endParaRPr lang="en-US" sz="2400" cap="all" dirty="0" smtClean="0">
              <a:solidFill>
                <a:schemeClr val="bg1"/>
              </a:solidFill>
              <a:latin typeface="Arial" panose="020B0604020202020204" pitchFamily="34" charset="0"/>
              <a:cs typeface="Arial" panose="020B0604020202020204" pitchFamily="34" charset="0"/>
            </a:endParaRPr>
          </a:p>
          <a:p>
            <a:pPr algn="just"/>
            <a:endParaRPr lang="en-US" sz="2400" b="1" dirty="0" smtClean="0">
              <a:solidFill>
                <a:schemeClr val="bg1"/>
              </a:solidFill>
              <a:latin typeface="Arial" panose="020B0604020202020204" pitchFamily="34" charset="0"/>
              <a:cs typeface="Arial" panose="020B0604020202020204" pitchFamily="34" charset="0"/>
            </a:endParaRPr>
          </a:p>
          <a:p>
            <a:pPr algn="just"/>
            <a:r>
              <a:rPr lang="en-US" sz="2400" b="1" dirty="0" smtClean="0">
                <a:solidFill>
                  <a:schemeClr val="bg1"/>
                </a:solidFill>
                <a:latin typeface="Arial" panose="020B0604020202020204" pitchFamily="34" charset="0"/>
                <a:cs typeface="Arial" panose="020B0604020202020204" pitchFamily="34" charset="0"/>
              </a:rPr>
              <a:t>APPROACH: </a:t>
            </a:r>
            <a:r>
              <a:rPr lang="en-US" sz="2400" dirty="0" smtClean="0">
                <a:solidFill>
                  <a:schemeClr val="bg1"/>
                </a:solidFill>
                <a:latin typeface="Arial" panose="020B0604020202020204" pitchFamily="34" charset="0"/>
                <a:cs typeface="Arial" panose="020B0604020202020204" pitchFamily="34" charset="0"/>
              </a:rPr>
              <a:t>creating a  tool for </a:t>
            </a:r>
            <a:r>
              <a:rPr lang="en-US" sz="2400" dirty="0">
                <a:solidFill>
                  <a:schemeClr val="bg1"/>
                </a:solidFill>
                <a:latin typeface="Arial" panose="020B0604020202020204" pitchFamily="34" charset="0"/>
                <a:cs typeface="Arial" panose="020B0604020202020204" pitchFamily="34" charset="0"/>
              </a:rPr>
              <a:t>concurrently </a:t>
            </a:r>
            <a:r>
              <a:rPr lang="en-US" sz="2400" dirty="0" smtClean="0">
                <a:solidFill>
                  <a:schemeClr val="bg1"/>
                </a:solidFill>
                <a:latin typeface="Arial" panose="020B0604020202020204" pitchFamily="34" charset="0"/>
                <a:cs typeface="Arial" panose="020B0604020202020204" pitchFamily="34" charset="0"/>
              </a:rPr>
              <a:t>analyzing all  these factors and to cluster the cities. </a:t>
            </a:r>
            <a:endParaRPr lang="en-US" sz="2400" dirty="0">
              <a:solidFill>
                <a:schemeClr val="bg1"/>
              </a:solidFill>
              <a:latin typeface="Arial" panose="020B0604020202020204" pitchFamily="34" charset="0"/>
              <a:cs typeface="Arial" panose="020B0604020202020204" pitchFamily="34" charset="0"/>
            </a:endParaRPr>
          </a:p>
          <a:p>
            <a:pPr algn="just"/>
            <a:r>
              <a:rPr lang="en-US" sz="2400" b="1" i="1" dirty="0" smtClean="0">
                <a:solidFill>
                  <a:schemeClr val="bg1"/>
                </a:solidFill>
                <a:latin typeface="Arial" panose="020B0604020202020204" pitchFamily="34" charset="0"/>
                <a:cs typeface="Arial" panose="020B0604020202020204" pitchFamily="34" charset="0"/>
              </a:rPr>
              <a:t>BASIC ASSUMPTION: </a:t>
            </a:r>
            <a:r>
              <a:rPr lang="en-US" sz="2400" i="1" dirty="0" smtClean="0">
                <a:solidFill>
                  <a:schemeClr val="bg1"/>
                </a:solidFill>
                <a:latin typeface="Arial" panose="020B0604020202020204" pitchFamily="34" charset="0"/>
                <a:cs typeface="Arial" panose="020B0604020202020204" pitchFamily="34" charset="0"/>
              </a:rPr>
              <a:t>cities </a:t>
            </a:r>
            <a:r>
              <a:rPr lang="en-US" sz="2400" i="1" dirty="0">
                <a:solidFill>
                  <a:schemeClr val="bg1"/>
                </a:solidFill>
                <a:latin typeface="Arial" panose="020B0604020202020204" pitchFamily="34" charset="0"/>
                <a:cs typeface="Arial" panose="020B0604020202020204" pitchFamily="34" charset="0"/>
              </a:rPr>
              <a:t>with similar geological-geographical settings should have similar challenges to manage</a:t>
            </a:r>
            <a:r>
              <a:rPr lang="en-US" sz="2400" i="1" dirty="0" smtClean="0">
                <a:solidFill>
                  <a:schemeClr val="bg1"/>
                </a:solidFill>
                <a:latin typeface="Arial" panose="020B0604020202020204" pitchFamily="34" charset="0"/>
                <a:cs typeface="Arial" panose="020B0604020202020204" pitchFamily="34" charset="0"/>
              </a:rPr>
              <a:t>, due </a:t>
            </a:r>
            <a:r>
              <a:rPr lang="en-US" sz="2400" i="1" dirty="0">
                <a:solidFill>
                  <a:schemeClr val="bg1"/>
                </a:solidFill>
                <a:latin typeface="Arial" panose="020B0604020202020204" pitchFamily="34" charset="0"/>
                <a:cs typeface="Arial" panose="020B0604020202020204" pitchFamily="34" charset="0"/>
              </a:rPr>
              <a:t>to both common geological issues and climate change subsoil-related effects. </a:t>
            </a:r>
            <a:endParaRPr lang="it-IT" sz="24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5444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97E0CA2-CA0D-864A-474E-6B649174B93F}"/>
              </a:ext>
            </a:extLst>
          </p:cNvPr>
          <p:cNvPicPr>
            <a:picLocks noChangeAspect="1"/>
          </p:cNvPicPr>
          <p:nvPr/>
        </p:nvPicPr>
        <p:blipFill>
          <a:blip r:embed="rId3"/>
          <a:stretch>
            <a:fillRect/>
          </a:stretch>
        </p:blipFill>
        <p:spPr>
          <a:xfrm>
            <a:off x="23705" y="1529476"/>
            <a:ext cx="9120295" cy="5125915"/>
          </a:xfrm>
          <a:prstGeom prst="rect">
            <a:avLst/>
          </a:prstGeom>
        </p:spPr>
      </p:pic>
      <p:sp>
        <p:nvSpPr>
          <p:cNvPr id="2" name="CasellaDiTesto 1">
            <a:extLst>
              <a:ext uri="{FF2B5EF4-FFF2-40B4-BE49-F238E27FC236}">
                <a16:creationId xmlns:a16="http://schemas.microsoft.com/office/drawing/2014/main" id="{34E28678-1F56-D6EB-5B62-DF5FE1277177}"/>
              </a:ext>
            </a:extLst>
          </p:cNvPr>
          <p:cNvSpPr txBox="1"/>
          <p:nvPr/>
        </p:nvSpPr>
        <p:spPr>
          <a:xfrm>
            <a:off x="584616" y="2254978"/>
            <a:ext cx="8326608" cy="2308324"/>
          </a:xfrm>
          <a:prstGeom prst="rect">
            <a:avLst/>
          </a:prstGeom>
          <a:solidFill>
            <a:srgbClr val="E64532">
              <a:alpha val="69020"/>
            </a:srgbClr>
          </a:solidFill>
        </p:spPr>
        <p:txBody>
          <a:bodyPr wrap="square">
            <a:spAutoFit/>
          </a:bodyPr>
          <a:lstStyle/>
          <a:p>
            <a:pPr algn="just"/>
            <a:r>
              <a:rPr lang="en-US" sz="2400" b="1" dirty="0" smtClean="0">
                <a:solidFill>
                  <a:schemeClr val="bg1"/>
                </a:solidFill>
                <a:latin typeface="Arial" panose="020B0604020202020204" pitchFamily="34" charset="0"/>
                <a:cs typeface="Arial" panose="020B0604020202020204" pitchFamily="34" charset="0"/>
              </a:rPr>
              <a:t>Final goals: </a:t>
            </a:r>
            <a:r>
              <a:rPr lang="en-US" sz="2400" dirty="0" smtClean="0">
                <a:solidFill>
                  <a:schemeClr val="bg1"/>
                </a:solidFill>
                <a:latin typeface="Arial" panose="020B0604020202020204" pitchFamily="34" charset="0"/>
                <a:cs typeface="Arial" panose="020B0604020202020204" pitchFamily="34" charset="0"/>
              </a:rPr>
              <a:t>UGF tool to classify cities could be a </a:t>
            </a:r>
            <a:r>
              <a:rPr lang="en-US" sz="2400" dirty="0" smtClean="0">
                <a:solidFill>
                  <a:schemeClr val="bg1"/>
                </a:solidFill>
                <a:latin typeface="Arial" panose="020B0604020202020204" pitchFamily="34" charset="0"/>
                <a:cs typeface="Arial" panose="020B0604020202020204" pitchFamily="34" charset="0"/>
              </a:rPr>
              <a:t>starting </a:t>
            </a:r>
            <a:r>
              <a:rPr lang="en-US" sz="2400" dirty="0">
                <a:solidFill>
                  <a:schemeClr val="bg1"/>
                </a:solidFill>
                <a:latin typeface="Arial" panose="020B0604020202020204" pitchFamily="34" charset="0"/>
                <a:cs typeface="Arial" panose="020B0604020202020204" pitchFamily="34" charset="0"/>
              </a:rPr>
              <a:t>point </a:t>
            </a:r>
            <a:r>
              <a:rPr lang="en-US" sz="2400" dirty="0" smtClean="0">
                <a:solidFill>
                  <a:schemeClr val="bg1"/>
                </a:solidFill>
                <a:latin typeface="Arial" panose="020B0604020202020204" pitchFamily="34" charset="0"/>
                <a:cs typeface="Arial" panose="020B0604020202020204" pitchFamily="34" charset="0"/>
              </a:rPr>
              <a:t>for </a:t>
            </a:r>
            <a:r>
              <a:rPr lang="en-US" sz="2400" dirty="0">
                <a:solidFill>
                  <a:schemeClr val="bg1"/>
                </a:solidFill>
                <a:latin typeface="Arial" panose="020B0604020202020204" pitchFamily="34" charset="0"/>
                <a:cs typeface="Arial" panose="020B0604020202020204" pitchFamily="34" charset="0"/>
              </a:rPr>
              <a:t>city resilience development, increasing citizens’ awareness, enhancing city  management, exchanging best practices, adapting to climate change, and supporting policy and cooperative geoscience (Hollis et al., 2023) both at European level (Bricker et al., 2023), and worldwide </a:t>
            </a:r>
            <a:endParaRPr lang="it-IT"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13438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F222AE0-0DFF-20DB-6257-9B80628F1FB8}"/>
              </a:ext>
            </a:extLst>
          </p:cNvPr>
          <p:cNvSpPr txBox="1"/>
          <p:nvPr/>
        </p:nvSpPr>
        <p:spPr>
          <a:xfrm>
            <a:off x="0" y="3147691"/>
            <a:ext cx="6117293" cy="1938992"/>
          </a:xfrm>
          <a:prstGeom prst="rect">
            <a:avLst/>
          </a:prstGeom>
          <a:noFill/>
        </p:spPr>
        <p:txBody>
          <a:bodyPr wrap="square" rtlCol="0">
            <a:spAutoFit/>
          </a:bodyPr>
          <a:lstStyle/>
          <a:p>
            <a:pPr marL="457200" indent="-457200" algn="just">
              <a:buFont typeface="+mj-lt"/>
              <a:buAutoNum type="arabicParenR" startAt="2"/>
            </a:pPr>
            <a:r>
              <a:rPr lang="en-US" sz="2400" dirty="0">
                <a:latin typeface="Arial" panose="020B0604020202020204" pitchFamily="34" charset="0"/>
                <a:cs typeface="Arial" panose="020B0604020202020204" pitchFamily="34" charset="0"/>
              </a:rPr>
              <a:t>Every </a:t>
            </a:r>
            <a:r>
              <a:rPr lang="en-US" sz="2400" dirty="0" smtClean="0">
                <a:latin typeface="Arial" panose="020B0604020202020204" pitchFamily="34" charset="0"/>
                <a:cs typeface="Arial" panose="020B0604020202020204" pitchFamily="34" charset="0"/>
              </a:rPr>
              <a:t>parameter </a:t>
            </a:r>
            <a:r>
              <a:rPr lang="en-US" sz="2400" dirty="0" smtClean="0">
                <a:solidFill>
                  <a:srgbClr val="FF0000"/>
                </a:solidFill>
                <a:latin typeface="Arial" panose="020B0604020202020204" pitchFamily="34" charset="0"/>
                <a:cs typeface="Arial" panose="020B0604020202020204" pitchFamily="34" charset="0"/>
              </a:rPr>
              <a:t>“negative</a:t>
            </a:r>
            <a:r>
              <a:rPr lang="en-US" sz="2400" dirty="0">
                <a:solidFill>
                  <a:srgbClr val="FF0000"/>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meaning</a:t>
            </a:r>
            <a:r>
              <a:rPr lang="en-US" sz="2400" dirty="0" smtClean="0">
                <a:latin typeface="Arial" panose="020B0604020202020204" pitchFamily="34" charset="0"/>
                <a:cs typeface="Arial" panose="020B0604020202020204" pitchFamily="34" charset="0"/>
              </a:rPr>
              <a:t>: higher </a:t>
            </a:r>
            <a:r>
              <a:rPr lang="en-US" sz="2400" dirty="0">
                <a:latin typeface="Arial" panose="020B0604020202020204" pitchFamily="34" charset="0"/>
                <a:cs typeface="Arial" panose="020B0604020202020204" pitchFamily="34" charset="0"/>
              </a:rPr>
              <a:t>the parameter </a:t>
            </a:r>
            <a:r>
              <a:rPr lang="en-US" sz="2400" dirty="0" smtClean="0">
                <a:latin typeface="Arial" panose="020B0604020202020204" pitchFamily="34" charset="0"/>
                <a:cs typeface="Arial" panose="020B0604020202020204" pitchFamily="34" charset="0"/>
              </a:rPr>
              <a:t>value of the UGF, greater is the </a:t>
            </a:r>
            <a:r>
              <a:rPr lang="en-US" sz="2400" dirty="0">
                <a:latin typeface="Arial" panose="020B0604020202020204" pitchFamily="34" charset="0"/>
                <a:cs typeface="Arial" panose="020B0604020202020204" pitchFamily="34" charset="0"/>
              </a:rPr>
              <a:t>influence </a:t>
            </a:r>
            <a:r>
              <a:rPr lang="en-US" sz="2400" dirty="0" smtClean="0">
                <a:latin typeface="Arial" panose="020B0604020202020204" pitchFamily="34" charset="0"/>
                <a:cs typeface="Arial" panose="020B0604020202020204" pitchFamily="34" charset="0"/>
              </a:rPr>
              <a:t>caused by its </a:t>
            </a:r>
            <a:r>
              <a:rPr lang="en-US" sz="2400" dirty="0">
                <a:latin typeface="Arial" panose="020B0604020202020204" pitchFamily="34" charset="0"/>
                <a:cs typeface="Arial" panose="020B0604020202020204" pitchFamily="34" charset="0"/>
              </a:rPr>
              <a:t>geological </a:t>
            </a:r>
            <a:r>
              <a:rPr lang="en-US" sz="2400" dirty="0" smtClean="0">
                <a:latin typeface="Arial" panose="020B0604020202020204" pitchFamily="34" charset="0"/>
                <a:cs typeface="Arial" panose="020B0604020202020204" pitchFamily="34" charset="0"/>
              </a:rPr>
              <a:t>complexity, subsoil-related climate impact, anthropic factors. </a:t>
            </a:r>
            <a:endParaRPr lang="en-US" sz="2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35408F79-873B-6770-F294-6423323CF64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6946850" y="4962846"/>
            <a:ext cx="1721288" cy="1895154"/>
          </a:xfrm>
          <a:prstGeom prst="rect">
            <a:avLst/>
          </a:prstGeom>
        </p:spPr>
      </p:pic>
      <p:sp>
        <p:nvSpPr>
          <p:cNvPr id="4" name="CasellaDiTesto 3">
            <a:extLst>
              <a:ext uri="{FF2B5EF4-FFF2-40B4-BE49-F238E27FC236}">
                <a16:creationId xmlns:a16="http://schemas.microsoft.com/office/drawing/2014/main" id="{0132A850-E79C-146E-4FDF-C289CB53456A}"/>
              </a:ext>
            </a:extLst>
          </p:cNvPr>
          <p:cNvSpPr txBox="1"/>
          <p:nvPr/>
        </p:nvSpPr>
        <p:spPr>
          <a:xfrm>
            <a:off x="1475034" y="1059161"/>
            <a:ext cx="2651693" cy="461665"/>
          </a:xfrm>
          <a:prstGeom prst="rect">
            <a:avLst/>
          </a:prstGeom>
          <a:solidFill>
            <a:srgbClr val="FFC000"/>
          </a:solidFill>
        </p:spPr>
        <p:txBody>
          <a:bodyPr wrap="square">
            <a:spAutoFit/>
          </a:bodyPr>
          <a:lstStyle/>
          <a:p>
            <a:pPr algn="just"/>
            <a:r>
              <a:rPr lang="en-US" sz="2400" b="1" dirty="0" smtClean="0">
                <a:latin typeface="Arial" panose="020B0604020202020204" pitchFamily="34" charset="0"/>
                <a:cs typeface="Arial" panose="020B0604020202020204" pitchFamily="34" charset="0"/>
              </a:rPr>
              <a:t>METHODOLOGY</a:t>
            </a:r>
            <a:endParaRPr lang="en-US" sz="2400" b="1"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F95302CC-3A31-E966-12A2-4C07E0BE8B7F}"/>
              </a:ext>
            </a:extLst>
          </p:cNvPr>
          <p:cNvSpPr txBox="1"/>
          <p:nvPr/>
        </p:nvSpPr>
        <p:spPr>
          <a:xfrm>
            <a:off x="-1" y="1490008"/>
            <a:ext cx="6202017" cy="1569660"/>
          </a:xfrm>
          <a:prstGeom prst="rect">
            <a:avLst/>
          </a:prstGeom>
          <a:noFill/>
        </p:spPr>
        <p:txBody>
          <a:bodyPr wrap="square">
            <a:spAutoFit/>
          </a:bodyPr>
          <a:lstStyle/>
          <a:p>
            <a:pPr marL="457200" indent="-457200" algn="just">
              <a:buAutoNum type="arabicParen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Urban </a:t>
            </a:r>
            <a:r>
              <a:rPr lang="en-US" sz="2400" dirty="0" smtClean="0">
                <a:latin typeface="Arial" panose="020B0604020202020204" pitchFamily="34" charset="0"/>
                <a:cs typeface="Arial" panose="020B0604020202020204" pitchFamily="34" charset="0"/>
              </a:rPr>
              <a:t>Geo-Climate Footprint (UGF): semi </a:t>
            </a:r>
            <a:r>
              <a:rPr lang="en-US" sz="2400" dirty="0">
                <a:latin typeface="Arial" panose="020B0604020202020204" pitchFamily="34" charset="0"/>
                <a:cs typeface="Arial" panose="020B0604020202020204" pitchFamily="34" charset="0"/>
              </a:rPr>
              <a:t>quantitative measure of how much the </a:t>
            </a:r>
            <a:r>
              <a:rPr lang="en-US" sz="2400" dirty="0" smtClean="0">
                <a:latin typeface="Arial" panose="020B0604020202020204" pitchFamily="34" charset="0"/>
                <a:cs typeface="Arial" panose="020B0604020202020204" pitchFamily="34" charset="0"/>
              </a:rPr>
              <a:t>mentioned factors affect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urban area </a:t>
            </a:r>
            <a:endParaRPr lang="en-US"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6497BF08-D51F-591A-BB35-1A2FB9045D94}"/>
              </a:ext>
            </a:extLst>
          </p:cNvPr>
          <p:cNvSpPr txBox="1"/>
          <p:nvPr/>
        </p:nvSpPr>
        <p:spPr>
          <a:xfrm>
            <a:off x="0" y="5288340"/>
            <a:ext cx="6117293" cy="1200329"/>
          </a:xfrm>
          <a:prstGeom prst="rect">
            <a:avLst/>
          </a:prstGeom>
          <a:noFill/>
        </p:spPr>
        <p:txBody>
          <a:bodyPr wrap="square" rtlCol="0">
            <a:spAutoFit/>
          </a:bodyPr>
          <a:lstStyle/>
          <a:p>
            <a:pPr marL="457200" indent="-457200" algn="just">
              <a:buFont typeface="+mj-lt"/>
              <a:buAutoNum type="arabicParenR" startAt="3"/>
            </a:pPr>
            <a:r>
              <a:rPr lang="en-US" sz="2400" dirty="0" smtClean="0">
                <a:latin typeface="Arial" panose="020B0604020202020204" pitchFamily="34" charset="0"/>
                <a:cs typeface="Arial" panose="020B0604020202020204" pitchFamily="34" charset="0"/>
              </a:rPr>
              <a:t>The selected parameters and </a:t>
            </a:r>
            <a:r>
              <a:rPr lang="en-US" sz="2400" dirty="0" smtClean="0">
                <a:solidFill>
                  <a:srgbClr val="FF0000"/>
                </a:solidFill>
                <a:latin typeface="Arial" panose="020B0604020202020204" pitchFamily="34" charset="0"/>
                <a:cs typeface="Arial" panose="020B0604020202020204" pitchFamily="34" charset="0"/>
              </a:rPr>
              <a:t>data</a:t>
            </a:r>
            <a:r>
              <a:rPr lang="en-US" sz="2400" dirty="0" smtClean="0">
                <a:latin typeface="Arial" panose="020B0604020202020204" pitchFamily="34" charset="0"/>
                <a:cs typeface="Arial" panose="020B0604020202020204" pitchFamily="34" charset="0"/>
              </a:rPr>
              <a:t> must </a:t>
            </a:r>
            <a:r>
              <a:rPr lang="en-US" sz="2400" dirty="0">
                <a:latin typeface="Arial" panose="020B0604020202020204" pitchFamily="34" charset="0"/>
                <a:cs typeface="Arial" panose="020B0604020202020204" pitchFamily="34" charset="0"/>
              </a:rPr>
              <a:t>be </a:t>
            </a:r>
            <a:r>
              <a:rPr lang="en-US" sz="2400" dirty="0">
                <a:solidFill>
                  <a:srgbClr val="FF0000"/>
                </a:solidFill>
                <a:latin typeface="Arial" panose="020B0604020202020204" pitchFamily="34" charset="0"/>
                <a:cs typeface="Arial" panose="020B0604020202020204" pitchFamily="34" charset="0"/>
              </a:rPr>
              <a:t>available </a:t>
            </a:r>
            <a:r>
              <a:rPr lang="en-US" sz="2400" dirty="0">
                <a:latin typeface="Arial" panose="020B0604020202020204" pitchFamily="34" charset="0"/>
                <a:cs typeface="Arial" panose="020B0604020202020204" pitchFamily="34" charset="0"/>
              </a:rPr>
              <a:t>for all the cities </a:t>
            </a:r>
            <a:r>
              <a:rPr lang="en-US" sz="2400" dirty="0" smtClean="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should be </a:t>
            </a:r>
            <a:r>
              <a:rPr lang="en-US" sz="2400" dirty="0" smtClean="0">
                <a:solidFill>
                  <a:srgbClr val="FF0000"/>
                </a:solidFill>
                <a:latin typeface="Arial" panose="020B0604020202020204" pitchFamily="34" charset="0"/>
                <a:cs typeface="Arial" panose="020B0604020202020204" pitchFamily="34" charset="0"/>
              </a:rPr>
              <a:t>homogeneous </a:t>
            </a:r>
            <a:endParaRPr lang="en-US" sz="2400" dirty="0">
              <a:solidFill>
                <a:srgbClr val="FF0000"/>
              </a:solidFill>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BAE1B48F-70C8-AACF-6674-6D6CDAFEAD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6230" y="1725348"/>
            <a:ext cx="2657664" cy="23249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Gruppo 7">
            <a:extLst>
              <a:ext uri="{FF2B5EF4-FFF2-40B4-BE49-F238E27FC236}">
                <a16:creationId xmlns:a16="http://schemas.microsoft.com/office/drawing/2014/main" id="{D0CA9906-BD5C-F4ED-C7E1-4348F996577B}"/>
              </a:ext>
            </a:extLst>
          </p:cNvPr>
          <p:cNvGrpSpPr/>
          <p:nvPr/>
        </p:nvGrpSpPr>
        <p:grpSpPr>
          <a:xfrm rot="10800000">
            <a:off x="7135357" y="3771943"/>
            <a:ext cx="1159408" cy="1153053"/>
            <a:chOff x="3346882" y="2306021"/>
            <a:chExt cx="3006570" cy="2354757"/>
          </a:xfrm>
          <a:effectLst>
            <a:glow rad="127000">
              <a:schemeClr val="bg1"/>
            </a:glow>
          </a:effectLst>
        </p:grpSpPr>
        <p:sp>
          <p:nvSpPr>
            <p:cNvPr id="9" name="Freccia in giù 8">
              <a:extLst>
                <a:ext uri="{FF2B5EF4-FFF2-40B4-BE49-F238E27FC236}">
                  <a16:creationId xmlns:a16="http://schemas.microsoft.com/office/drawing/2014/main" id="{1749276D-A9E2-B31B-7F00-A8CD38B9E075}"/>
                </a:ext>
              </a:extLst>
            </p:cNvPr>
            <p:cNvSpPr/>
            <p:nvPr/>
          </p:nvSpPr>
          <p:spPr>
            <a:xfrm>
              <a:off x="3346882" y="3675357"/>
              <a:ext cx="479394" cy="985421"/>
            </a:xfrm>
            <a:prstGeom prst="downArrow">
              <a:avLst/>
            </a:prstGeom>
            <a:solidFill>
              <a:srgbClr val="6A7FB3"/>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12896446-FA54-252C-139B-37D2490B01D1}"/>
                </a:ext>
              </a:extLst>
            </p:cNvPr>
            <p:cNvSpPr/>
            <p:nvPr/>
          </p:nvSpPr>
          <p:spPr>
            <a:xfrm>
              <a:off x="3978676" y="3675357"/>
              <a:ext cx="479394" cy="985421"/>
            </a:xfrm>
            <a:prstGeom prst="downArrow">
              <a:avLst/>
            </a:prstGeom>
            <a:solidFill>
              <a:srgbClr val="E64532"/>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F0E4A39A-08F1-9774-946B-4B99B0CA1970}"/>
                </a:ext>
              </a:extLst>
            </p:cNvPr>
            <p:cNvSpPr/>
            <p:nvPr/>
          </p:nvSpPr>
          <p:spPr>
            <a:xfrm>
              <a:off x="4610470" y="3675357"/>
              <a:ext cx="479394" cy="985421"/>
            </a:xfrm>
            <a:prstGeom prst="downArrow">
              <a:avLst/>
            </a:prstGeom>
            <a:solidFill>
              <a:srgbClr val="FBBF34"/>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78E82BA5-4411-13CA-A8FD-A455198C7112}"/>
                </a:ext>
              </a:extLst>
            </p:cNvPr>
            <p:cNvSpPr/>
            <p:nvPr/>
          </p:nvSpPr>
          <p:spPr>
            <a:xfrm>
              <a:off x="5242264" y="3675357"/>
              <a:ext cx="479394" cy="985421"/>
            </a:xfrm>
            <a:prstGeom prst="downArrow">
              <a:avLst/>
            </a:prstGeom>
            <a:solidFill>
              <a:srgbClr val="98C56A"/>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13D3ED06-D4A9-8DF2-0A2C-D2FC59FBB9FD}"/>
                </a:ext>
              </a:extLst>
            </p:cNvPr>
            <p:cNvSpPr/>
            <p:nvPr/>
          </p:nvSpPr>
          <p:spPr>
            <a:xfrm>
              <a:off x="5874058" y="3675357"/>
              <a:ext cx="479394" cy="985421"/>
            </a:xfrm>
            <a:prstGeom prst="downArrow">
              <a:avLst/>
            </a:prstGeom>
            <a:solidFill>
              <a:srgbClr val="BF9530"/>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4" name="Immagine 13" descr="Immagine che contiene testo, grafica vettoriale, clipart&#10;&#10;Descrizione generata automaticamente">
              <a:extLst>
                <a:ext uri="{FF2B5EF4-FFF2-40B4-BE49-F238E27FC236}">
                  <a16:creationId xmlns:a16="http://schemas.microsoft.com/office/drawing/2014/main" id="{179F63B4-6923-CA54-D989-CC5049EFC8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439169">
              <a:off x="4672790" y="2078945"/>
              <a:ext cx="597409" cy="1051562"/>
            </a:xfrm>
            <a:prstGeom prst="rect">
              <a:avLst/>
            </a:prstGeom>
            <a:scene3d>
              <a:camera prst="orthographicFront"/>
              <a:lightRig rig="threePt" dir="t"/>
            </a:scene3d>
            <a:sp3d/>
          </p:spPr>
        </p:pic>
      </p:grpSp>
    </p:spTree>
    <p:extLst>
      <p:ext uri="{BB962C8B-B14F-4D97-AF65-F5344CB8AC3E}">
        <p14:creationId xmlns:p14="http://schemas.microsoft.com/office/powerpoint/2010/main" val="312131270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a:extLst>
              <a:ext uri="{FF2B5EF4-FFF2-40B4-BE49-F238E27FC236}">
                <a16:creationId xmlns:a16="http://schemas.microsoft.com/office/drawing/2014/main" id="{F0C3E7DC-779C-B570-BA04-6189FA5C1E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4232336" y="1950159"/>
            <a:ext cx="898775" cy="1582029"/>
          </a:xfrm>
          <a:prstGeom prst="rect">
            <a:avLst/>
          </a:prstGeom>
        </p:spPr>
      </p:pic>
      <p:sp>
        <p:nvSpPr>
          <p:cNvPr id="3" name="CasellaDiTesto 2">
            <a:extLst>
              <a:ext uri="{FF2B5EF4-FFF2-40B4-BE49-F238E27FC236}">
                <a16:creationId xmlns:a16="http://schemas.microsoft.com/office/drawing/2014/main" id="{617560FC-17C6-0FB6-DB12-44B4381F0AEA}"/>
              </a:ext>
            </a:extLst>
          </p:cNvPr>
          <p:cNvSpPr txBox="1"/>
          <p:nvPr/>
        </p:nvSpPr>
        <p:spPr>
          <a:xfrm>
            <a:off x="41809" y="1413299"/>
            <a:ext cx="9143999" cy="338554"/>
          </a:xfrm>
          <a:prstGeom prst="rect">
            <a:avLst/>
          </a:prstGeom>
          <a:noFill/>
        </p:spPr>
        <p:txBody>
          <a:bodyPr wrap="square" rtlCol="0">
            <a:spAutoFit/>
          </a:bodyPr>
          <a:lstStyle/>
          <a:p>
            <a:r>
              <a:rPr lang="en-US" sz="1600" b="1" dirty="0">
                <a:solidFill>
                  <a:schemeClr val="bg1">
                    <a:lumMod val="50000"/>
                  </a:schemeClr>
                </a:solidFill>
                <a:latin typeface="Arial" panose="020B0604020202020204" pitchFamily="34" charset="0"/>
                <a:cs typeface="Arial" panose="020B0604020202020204" pitchFamily="34" charset="0"/>
              </a:rPr>
              <a:t>We can thus imagine a footprint composed </a:t>
            </a:r>
            <a:r>
              <a:rPr lang="en-US" sz="1600" b="1" dirty="0" smtClean="0">
                <a:solidFill>
                  <a:schemeClr val="bg1">
                    <a:lumMod val="50000"/>
                  </a:schemeClr>
                </a:solidFill>
                <a:latin typeface="Arial" panose="020B0604020202020204" pitchFamily="34" charset="0"/>
                <a:cs typeface="Arial" panose="020B0604020202020204" pitchFamily="34" charset="0"/>
              </a:rPr>
              <a:t>by the combination </a:t>
            </a:r>
            <a:r>
              <a:rPr lang="en-US" sz="1600" b="1" dirty="0">
                <a:solidFill>
                  <a:schemeClr val="bg1">
                    <a:lumMod val="50000"/>
                  </a:schemeClr>
                </a:solidFill>
                <a:latin typeface="Arial" panose="020B0604020202020204" pitchFamily="34" charset="0"/>
                <a:cs typeface="Arial" panose="020B0604020202020204" pitchFamily="34" charset="0"/>
              </a:rPr>
              <a:t>of </a:t>
            </a:r>
            <a:r>
              <a:rPr lang="en-US" sz="1600" b="1" dirty="0" smtClean="0">
                <a:solidFill>
                  <a:schemeClr val="bg1">
                    <a:lumMod val="50000"/>
                  </a:schemeClr>
                </a:solidFill>
                <a:latin typeface="Arial" panose="020B0604020202020204" pitchFamily="34" charset="0"/>
                <a:cs typeface="Arial" panose="020B0604020202020204" pitchFamily="34" charset="0"/>
              </a:rPr>
              <a:t>these factors</a:t>
            </a:r>
            <a:r>
              <a:rPr lang="en-US" sz="1600" b="1" dirty="0" smtClean="0">
                <a:latin typeface="Arial" panose="020B0604020202020204" pitchFamily="34" charset="0"/>
                <a:cs typeface="Arial" panose="020B0604020202020204" pitchFamily="34" charset="0"/>
              </a:rPr>
              <a:t> “</a:t>
            </a:r>
            <a:r>
              <a:rPr lang="en-US" sz="1600" b="1" dirty="0">
                <a:solidFill>
                  <a:schemeClr val="accent1"/>
                </a:solidFill>
                <a:latin typeface="Arial" panose="020B0604020202020204" pitchFamily="34" charset="0"/>
                <a:cs typeface="Arial" panose="020B0604020202020204" pitchFamily="34" charset="0"/>
              </a:rPr>
              <a:t>Drivers</a:t>
            </a:r>
            <a:r>
              <a:rPr lang="en-US" sz="1600" b="1" dirty="0" smtClean="0">
                <a:latin typeface="Arial" panose="020B0604020202020204" pitchFamily="34" charset="0"/>
                <a:cs typeface="Arial" panose="020B0604020202020204" pitchFamily="34" charset="0"/>
              </a:rPr>
              <a:t>”:</a:t>
            </a:r>
            <a:endParaRPr lang="it-IT" sz="1600" b="1" dirty="0">
              <a:latin typeface="Arial" panose="020B0604020202020204" pitchFamily="34" charset="0"/>
              <a:cs typeface="Arial" panose="020B0604020202020204" pitchFamily="34" charset="0"/>
            </a:endParaRPr>
          </a:p>
        </p:txBody>
      </p:sp>
      <p:grpSp>
        <p:nvGrpSpPr>
          <p:cNvPr id="4" name="Gruppo 3">
            <a:extLst>
              <a:ext uri="{FF2B5EF4-FFF2-40B4-BE49-F238E27FC236}">
                <a16:creationId xmlns:a16="http://schemas.microsoft.com/office/drawing/2014/main" id="{1520DDD2-75AC-4982-DDF1-B87FEB933EF6}"/>
              </a:ext>
            </a:extLst>
          </p:cNvPr>
          <p:cNvGrpSpPr/>
          <p:nvPr/>
        </p:nvGrpSpPr>
        <p:grpSpPr>
          <a:xfrm>
            <a:off x="101642" y="3975329"/>
            <a:ext cx="4104597" cy="1860014"/>
            <a:chOff x="1991545" y="4829090"/>
            <a:chExt cx="3728219" cy="1860014"/>
          </a:xfrm>
        </p:grpSpPr>
        <p:sp>
          <p:nvSpPr>
            <p:cNvPr id="5" name="CasellaDiTesto 4">
              <a:extLst>
                <a:ext uri="{FF2B5EF4-FFF2-40B4-BE49-F238E27FC236}">
                  <a16:creationId xmlns:a16="http://schemas.microsoft.com/office/drawing/2014/main" id="{74B638E5-EB26-0078-11C4-5CCCBD917B4B}"/>
                </a:ext>
              </a:extLst>
            </p:cNvPr>
            <p:cNvSpPr txBox="1"/>
            <p:nvPr/>
          </p:nvSpPr>
          <p:spPr>
            <a:xfrm>
              <a:off x="1991545" y="4829090"/>
              <a:ext cx="3728219"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rgbClr val="8C5E02"/>
                  </a:solidFill>
                  <a:latin typeface="Arial" panose="020B0604020202020204" pitchFamily="34" charset="0"/>
                  <a:cs typeface="Arial" panose="020B0604020202020204" pitchFamily="34" charset="0"/>
                </a:rPr>
                <a:t>Geology</a:t>
              </a:r>
              <a:endParaRPr lang="it-IT" sz="2000" b="1" dirty="0">
                <a:solidFill>
                  <a:srgbClr val="8C5E02"/>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2C23632F-92BA-5C37-BB38-A41F8BEB24EA}"/>
                </a:ext>
              </a:extLst>
            </p:cNvPr>
            <p:cNvSpPr txBox="1"/>
            <p:nvPr/>
          </p:nvSpPr>
          <p:spPr>
            <a:xfrm>
              <a:off x="1991545" y="5117122"/>
              <a:ext cx="3728219"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rgbClr val="92D050"/>
                  </a:solidFill>
                  <a:latin typeface="Arial" panose="020B0604020202020204" pitchFamily="34" charset="0"/>
                  <a:cs typeface="Arial" panose="020B0604020202020204" pitchFamily="34" charset="0"/>
                </a:rPr>
                <a:t>Exogenous processes</a:t>
              </a:r>
              <a:endParaRPr lang="it-IT" sz="2000" b="1" dirty="0">
                <a:solidFill>
                  <a:srgbClr val="92D050"/>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BDB3033E-140F-B287-08C6-F307933793D9}"/>
                </a:ext>
              </a:extLst>
            </p:cNvPr>
            <p:cNvSpPr txBox="1"/>
            <p:nvPr/>
          </p:nvSpPr>
          <p:spPr>
            <a:xfrm>
              <a:off x="1991545" y="5405154"/>
              <a:ext cx="3728219"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Deep processes</a:t>
              </a:r>
              <a:endParaRPr lang="it-IT" sz="2000" b="1" dirty="0">
                <a:solidFill>
                  <a:srgbClr val="FF000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5EC2D948-0820-CFAA-0BA9-9EE18C44F46E}"/>
                </a:ext>
              </a:extLst>
            </p:cNvPr>
            <p:cNvSpPr txBox="1"/>
            <p:nvPr/>
          </p:nvSpPr>
          <p:spPr>
            <a:xfrm>
              <a:off x="1991545" y="5693186"/>
              <a:ext cx="3728219"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rgbClr val="FFC000"/>
                  </a:solidFill>
                  <a:latin typeface="Arial" panose="020B0604020202020204" pitchFamily="34" charset="0"/>
                  <a:cs typeface="Arial" panose="020B0604020202020204" pitchFamily="34" charset="0"/>
                </a:rPr>
                <a:t>Superficial processes</a:t>
              </a:r>
              <a:endParaRPr lang="it-IT" sz="2000" b="1" dirty="0">
                <a:solidFill>
                  <a:srgbClr val="FFC00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EFDE592-ED69-9F4D-6DB5-8348A80818FA}"/>
                </a:ext>
              </a:extLst>
            </p:cNvPr>
            <p:cNvSpPr txBox="1"/>
            <p:nvPr/>
          </p:nvSpPr>
          <p:spPr>
            <a:xfrm>
              <a:off x="1991545" y="5981218"/>
              <a:ext cx="3728219"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chemeClr val="tx2">
                      <a:lumMod val="60000"/>
                      <a:lumOff val="40000"/>
                    </a:schemeClr>
                  </a:solidFill>
                  <a:latin typeface="Arial" panose="020B0604020202020204" pitchFamily="34" charset="0"/>
                  <a:cs typeface="Arial" panose="020B0604020202020204" pitchFamily="34" charset="0"/>
                </a:rPr>
                <a:t>Subsoil anthropic pressure</a:t>
              </a:r>
              <a:endParaRPr lang="it-IT" sz="2000" b="1" dirty="0">
                <a:solidFill>
                  <a:schemeClr val="tx2">
                    <a:lumMod val="60000"/>
                    <a:lumOff val="40000"/>
                  </a:schemeClr>
                </a:solidFill>
                <a:latin typeface="Arial" panose="020B0604020202020204" pitchFamily="34" charset="0"/>
                <a:cs typeface="Arial" panose="020B0604020202020204" pitchFamily="34" charset="0"/>
              </a:endParaRPr>
            </a:p>
          </p:txBody>
        </p:sp>
      </p:grpSp>
      <p:sp>
        <p:nvSpPr>
          <p:cNvPr id="10" name="CasellaDiTesto 9">
            <a:extLst>
              <a:ext uri="{FF2B5EF4-FFF2-40B4-BE49-F238E27FC236}">
                <a16:creationId xmlns:a16="http://schemas.microsoft.com/office/drawing/2014/main" id="{7656FDEA-B066-B8B2-047D-994F6C8EE525}"/>
              </a:ext>
            </a:extLst>
          </p:cNvPr>
          <p:cNvSpPr txBox="1"/>
          <p:nvPr/>
        </p:nvSpPr>
        <p:spPr>
          <a:xfrm>
            <a:off x="6040420" y="4213982"/>
            <a:ext cx="2727964" cy="1200329"/>
          </a:xfrm>
          <a:prstGeom prst="rect">
            <a:avLst/>
          </a:prstGeom>
          <a:noFill/>
          <a:ln>
            <a:noFill/>
            <a:prstDash val="sysDash"/>
          </a:ln>
        </p:spPr>
        <p:txBody>
          <a:bodyPr wrap="square" rtlCol="0">
            <a:spAutoFit/>
          </a:bodyPr>
          <a:lstStyle/>
          <a:p>
            <a:pPr algn="ctr"/>
            <a:r>
              <a:rPr lang="en-US" sz="2400" u="sng" dirty="0" smtClean="0">
                <a:ln w="0"/>
                <a:solidFill>
                  <a:schemeClr val="bg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Urban </a:t>
            </a:r>
            <a:r>
              <a:rPr lang="en-US" sz="2400" u="sng" dirty="0">
                <a:ln w="0"/>
                <a:solidFill>
                  <a:schemeClr val="bg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Geo-climate Footprint (UGF) INDEX</a:t>
            </a:r>
          </a:p>
        </p:txBody>
      </p:sp>
      <p:sp>
        <p:nvSpPr>
          <p:cNvPr id="11" name="Rettangolo 10">
            <a:extLst>
              <a:ext uri="{FF2B5EF4-FFF2-40B4-BE49-F238E27FC236}">
                <a16:creationId xmlns:a16="http://schemas.microsoft.com/office/drawing/2014/main" id="{23D057EF-5B8B-5CF7-F23E-27370A222803}"/>
              </a:ext>
            </a:extLst>
          </p:cNvPr>
          <p:cNvSpPr/>
          <p:nvPr/>
        </p:nvSpPr>
        <p:spPr>
          <a:xfrm>
            <a:off x="6661700" y="1896045"/>
            <a:ext cx="1878234" cy="830997"/>
          </a:xfrm>
          <a:prstGeom prst="rect">
            <a:avLst/>
          </a:prstGeom>
        </p:spPr>
        <p:txBody>
          <a:bodyPr wrap="square">
            <a:spAutoFit/>
          </a:bodyPr>
          <a:lstStyle/>
          <a:p>
            <a:pPr algn="just"/>
            <a:r>
              <a:rPr lang="en-US" sz="1600" b="1" dirty="0">
                <a:solidFill>
                  <a:schemeClr val="tx2">
                    <a:lumMod val="60000"/>
                    <a:lumOff val="40000"/>
                  </a:schemeClr>
                </a:solidFill>
                <a:latin typeface="Arial" panose="020B0604020202020204" pitchFamily="34" charset="0"/>
                <a:cs typeface="Arial" panose="020B0604020202020204" pitchFamily="34" charset="0"/>
              </a:rPr>
              <a:t>Subsoil anthropic pressure (SAP)</a:t>
            </a:r>
            <a:endParaRPr lang="it-IT" sz="1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B286ECD6-2DCB-7532-36E8-2AFABC37A469}"/>
              </a:ext>
            </a:extLst>
          </p:cNvPr>
          <p:cNvSpPr/>
          <p:nvPr/>
        </p:nvSpPr>
        <p:spPr>
          <a:xfrm>
            <a:off x="3709760" y="3369832"/>
            <a:ext cx="1943925" cy="830997"/>
          </a:xfrm>
          <a:prstGeom prst="rect">
            <a:avLst/>
          </a:prstGeom>
        </p:spPr>
        <p:txBody>
          <a:bodyPr wrap="square">
            <a:spAutoFit/>
          </a:bodyPr>
          <a:lstStyle/>
          <a:p>
            <a:pPr algn="just"/>
            <a:r>
              <a:rPr lang="en-US" sz="1600" b="1" dirty="0">
                <a:solidFill>
                  <a:srgbClr val="FFC000"/>
                </a:solidFill>
                <a:latin typeface="Arial" panose="020B0604020202020204" pitchFamily="34" charset="0"/>
                <a:cs typeface="Arial" panose="020B0604020202020204" pitchFamily="34" charset="0"/>
              </a:rPr>
              <a:t>Superficial processes pressure</a:t>
            </a:r>
            <a:endParaRPr lang="it-IT" sz="1600" b="1" dirty="0">
              <a:solidFill>
                <a:srgbClr val="FFC000"/>
              </a:solidFill>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19362DE5-AD89-0D98-BAAD-3867F70389A5}"/>
              </a:ext>
            </a:extLst>
          </p:cNvPr>
          <p:cNvSpPr/>
          <p:nvPr/>
        </p:nvSpPr>
        <p:spPr>
          <a:xfrm>
            <a:off x="3540907" y="1896045"/>
            <a:ext cx="2653159" cy="338554"/>
          </a:xfrm>
          <a:prstGeom prst="rect">
            <a:avLst/>
          </a:prstGeom>
        </p:spPr>
        <p:txBody>
          <a:bodyPr wrap="square">
            <a:spAutoFit/>
          </a:bodyPr>
          <a:lstStyle/>
          <a:p>
            <a:pPr algn="just"/>
            <a:r>
              <a:rPr lang="en-US" sz="1600" b="1" dirty="0">
                <a:solidFill>
                  <a:srgbClr val="FF0000"/>
                </a:solidFill>
                <a:latin typeface="Arial" panose="020B0604020202020204" pitchFamily="34" charset="0"/>
                <a:cs typeface="Arial" panose="020B0604020202020204" pitchFamily="34" charset="0"/>
              </a:rPr>
              <a:t>Deep processes pressure</a:t>
            </a:r>
            <a:endParaRPr lang="it-IT" sz="1600" b="1" dirty="0">
              <a:solidFill>
                <a:srgbClr val="FF0000"/>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824FA719-1445-8CDD-BFC2-972C76EAFD59}"/>
              </a:ext>
            </a:extLst>
          </p:cNvPr>
          <p:cNvSpPr/>
          <p:nvPr/>
        </p:nvSpPr>
        <p:spPr>
          <a:xfrm>
            <a:off x="7037668" y="3061546"/>
            <a:ext cx="1324139" cy="584775"/>
          </a:xfrm>
          <a:prstGeom prst="rect">
            <a:avLst/>
          </a:prstGeom>
        </p:spPr>
        <p:txBody>
          <a:bodyPr wrap="square">
            <a:spAutoFit/>
          </a:bodyPr>
          <a:lstStyle/>
          <a:p>
            <a:pPr algn="just"/>
            <a:r>
              <a:rPr lang="en-US" sz="1600" b="1" dirty="0" smtClean="0">
                <a:solidFill>
                  <a:srgbClr val="CBA008"/>
                </a:solidFill>
                <a:latin typeface="Arial" panose="020B0604020202020204" pitchFamily="34" charset="0"/>
                <a:cs typeface="Arial" panose="020B0604020202020204" pitchFamily="34" charset="0"/>
              </a:rPr>
              <a:t>Geological </a:t>
            </a:r>
            <a:r>
              <a:rPr lang="en-US" sz="1600" b="1" dirty="0">
                <a:solidFill>
                  <a:srgbClr val="CBA008"/>
                </a:solidFill>
                <a:latin typeface="Arial" panose="020B0604020202020204" pitchFamily="34" charset="0"/>
                <a:cs typeface="Arial" panose="020B0604020202020204" pitchFamily="34" charset="0"/>
              </a:rPr>
              <a:t>pressure</a:t>
            </a:r>
            <a:endParaRPr lang="it-IT" sz="1600" b="1" dirty="0">
              <a:solidFill>
                <a:srgbClr val="CBA008"/>
              </a:solidFill>
              <a:latin typeface="Arial" panose="020B0604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B90D5240-A059-4B0A-D187-2B62BAC809BF}"/>
              </a:ext>
            </a:extLst>
          </p:cNvPr>
          <p:cNvSpPr/>
          <p:nvPr/>
        </p:nvSpPr>
        <p:spPr>
          <a:xfrm>
            <a:off x="1566235" y="2503099"/>
            <a:ext cx="1813897" cy="830997"/>
          </a:xfrm>
          <a:prstGeom prst="rect">
            <a:avLst/>
          </a:prstGeom>
        </p:spPr>
        <p:txBody>
          <a:bodyPr wrap="square">
            <a:spAutoFit/>
          </a:bodyPr>
          <a:lstStyle/>
          <a:p>
            <a:pPr algn="just"/>
            <a:r>
              <a:rPr lang="en-US" sz="1600" b="1" dirty="0">
                <a:solidFill>
                  <a:srgbClr val="92D050"/>
                </a:solidFill>
                <a:latin typeface="Arial" panose="020B0604020202020204" pitchFamily="34" charset="0"/>
                <a:cs typeface="Arial" panose="020B0604020202020204" pitchFamily="34" charset="0"/>
              </a:rPr>
              <a:t>Exogenous processes pressure</a:t>
            </a:r>
            <a:endParaRPr lang="it-IT" sz="1600" b="1" dirty="0">
              <a:solidFill>
                <a:srgbClr val="92D050"/>
              </a:solidFill>
              <a:latin typeface="Arial" panose="020B0604020202020204" pitchFamily="34" charset="0"/>
              <a:cs typeface="Arial" panose="020B0604020202020204" pitchFamily="34" charset="0"/>
            </a:endParaRPr>
          </a:p>
        </p:txBody>
      </p:sp>
      <p:cxnSp>
        <p:nvCxnSpPr>
          <p:cNvPr id="16" name="Connettore 1 52">
            <a:extLst>
              <a:ext uri="{FF2B5EF4-FFF2-40B4-BE49-F238E27FC236}">
                <a16:creationId xmlns:a16="http://schemas.microsoft.com/office/drawing/2014/main" id="{D6024D80-317C-C06B-FD79-4331D283E7C5}"/>
              </a:ext>
            </a:extLst>
          </p:cNvPr>
          <p:cNvCxnSpPr>
            <a:cxnSpLocks/>
          </p:cNvCxnSpPr>
          <p:nvPr/>
        </p:nvCxnSpPr>
        <p:spPr>
          <a:xfrm flipV="1">
            <a:off x="2811086" y="2719027"/>
            <a:ext cx="1222556" cy="141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54">
            <a:extLst>
              <a:ext uri="{FF2B5EF4-FFF2-40B4-BE49-F238E27FC236}">
                <a16:creationId xmlns:a16="http://schemas.microsoft.com/office/drawing/2014/main" id="{348FBDBA-BA0A-25A4-142F-9FE47C63E035}"/>
              </a:ext>
            </a:extLst>
          </p:cNvPr>
          <p:cNvCxnSpPr>
            <a:cxnSpLocks/>
          </p:cNvCxnSpPr>
          <p:nvPr/>
        </p:nvCxnSpPr>
        <p:spPr>
          <a:xfrm flipH="1" flipV="1">
            <a:off x="4572529" y="2719027"/>
            <a:ext cx="141961" cy="74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56">
            <a:extLst>
              <a:ext uri="{FF2B5EF4-FFF2-40B4-BE49-F238E27FC236}">
                <a16:creationId xmlns:a16="http://schemas.microsoft.com/office/drawing/2014/main" id="{758F8FE7-B172-B406-7D6D-5BBF81DB8375}"/>
              </a:ext>
            </a:extLst>
          </p:cNvPr>
          <p:cNvCxnSpPr>
            <a:cxnSpLocks/>
          </p:cNvCxnSpPr>
          <p:nvPr/>
        </p:nvCxnSpPr>
        <p:spPr>
          <a:xfrm>
            <a:off x="5371948" y="3098620"/>
            <a:ext cx="1646758" cy="156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58">
            <a:extLst>
              <a:ext uri="{FF2B5EF4-FFF2-40B4-BE49-F238E27FC236}">
                <a16:creationId xmlns:a16="http://schemas.microsoft.com/office/drawing/2014/main" id="{78FAEDE2-2B1F-A0DC-D7B0-77830E66DDD9}"/>
              </a:ext>
            </a:extLst>
          </p:cNvPr>
          <p:cNvCxnSpPr>
            <a:cxnSpLocks/>
          </p:cNvCxnSpPr>
          <p:nvPr/>
        </p:nvCxnSpPr>
        <p:spPr>
          <a:xfrm flipV="1">
            <a:off x="5348558" y="2288571"/>
            <a:ext cx="1383725" cy="258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61">
            <a:extLst>
              <a:ext uri="{FF2B5EF4-FFF2-40B4-BE49-F238E27FC236}">
                <a16:creationId xmlns:a16="http://schemas.microsoft.com/office/drawing/2014/main" id="{8ED3013A-78AF-31C5-3185-67BE6BAA52CA}"/>
              </a:ext>
            </a:extLst>
          </p:cNvPr>
          <p:cNvCxnSpPr>
            <a:cxnSpLocks/>
          </p:cNvCxnSpPr>
          <p:nvPr/>
        </p:nvCxnSpPr>
        <p:spPr>
          <a:xfrm>
            <a:off x="4613809" y="2180531"/>
            <a:ext cx="255129" cy="240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arentesi graffa chiusa 30">
            <a:extLst>
              <a:ext uri="{FF2B5EF4-FFF2-40B4-BE49-F238E27FC236}">
                <a16:creationId xmlns:a16="http://schemas.microsoft.com/office/drawing/2014/main" id="{5F7B0DAF-D32E-8228-2F96-1A4F91708F41}"/>
              </a:ext>
            </a:extLst>
          </p:cNvPr>
          <p:cNvSpPr/>
          <p:nvPr/>
        </p:nvSpPr>
        <p:spPr>
          <a:xfrm>
            <a:off x="3958783" y="4138297"/>
            <a:ext cx="909519" cy="150728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70589C22-E9FB-9E8D-B3E0-1A7BFB02D167}"/>
                  </a:ext>
                </a:extLst>
              </p:cNvPr>
              <p:cNvSpPr txBox="1"/>
              <p:nvPr/>
            </p:nvSpPr>
            <p:spPr>
              <a:xfrm>
                <a:off x="5152055" y="4410644"/>
                <a:ext cx="439787" cy="895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sup/>
                        <m:e/>
                      </m:nary>
                    </m:oMath>
                  </m:oMathPara>
                </a14:m>
                <a:endParaRPr lang="it-IT" dirty="0">
                  <a:latin typeface="Arial" panose="020B0604020202020204" pitchFamily="34" charset="0"/>
                  <a:cs typeface="Arial" panose="020B0604020202020204" pitchFamily="34" charset="0"/>
                </a:endParaRPr>
              </a:p>
            </p:txBody>
          </p:sp>
        </mc:Choice>
        <mc:Fallback xmlns="">
          <p:sp>
            <p:nvSpPr>
              <p:cNvPr id="32" name="CasellaDiTesto 31">
                <a:extLst>
                  <a:ext uri="{FF2B5EF4-FFF2-40B4-BE49-F238E27FC236}">
                    <a16:creationId xmlns:a16="http://schemas.microsoft.com/office/drawing/2014/main" id="{70589C22-E9FB-9E8D-B3E0-1A7BFB02D167}"/>
                  </a:ext>
                </a:extLst>
              </p:cNvPr>
              <p:cNvSpPr txBox="1">
                <a:spLocks noRot="1" noChangeAspect="1" noMove="1" noResize="1" noEditPoints="1" noAdjustHandles="1" noChangeArrowheads="1" noChangeShapeType="1" noTextEdit="1"/>
              </p:cNvSpPr>
              <p:nvPr/>
            </p:nvSpPr>
            <p:spPr>
              <a:xfrm>
                <a:off x="5152055" y="4410644"/>
                <a:ext cx="439787" cy="895823"/>
              </a:xfrm>
              <a:prstGeom prst="rect">
                <a:avLst/>
              </a:prstGeom>
              <a:blipFill>
                <a:blip r:embed="rId3"/>
                <a:stretch>
                  <a:fillRect/>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FDAC762D-7786-3541-E64C-4E6FE4769104}"/>
              </a:ext>
            </a:extLst>
          </p:cNvPr>
          <p:cNvSpPr txBox="1"/>
          <p:nvPr/>
        </p:nvSpPr>
        <p:spPr>
          <a:xfrm>
            <a:off x="317761" y="5857014"/>
            <a:ext cx="8683782" cy="923330"/>
          </a:xfrm>
          <a:prstGeom prst="rect">
            <a:avLst/>
          </a:prstGeom>
          <a:noFill/>
        </p:spPr>
        <p:txBody>
          <a:bodyPr wrap="square">
            <a:spAutoFit/>
          </a:bodyPr>
          <a:lstStyle/>
          <a:p>
            <a:pPr algn="just"/>
            <a:r>
              <a:rPr lang="en-US" sz="1800" b="1" dirty="0">
                <a:latin typeface="Arial" panose="020B0604020202020204" pitchFamily="34" charset="0"/>
                <a:cs typeface="Arial" panose="020B0604020202020204" pitchFamily="34" charset="0"/>
              </a:rPr>
              <a:t>The </a:t>
            </a:r>
            <a:r>
              <a:rPr lang="en-US" b="1" dirty="0">
                <a:solidFill>
                  <a:srgbClr val="7030A0"/>
                </a:solidFill>
                <a:latin typeface="Arial" panose="020B0604020202020204" pitchFamily="34" charset="0"/>
                <a:cs typeface="Arial" panose="020B0604020202020204" pitchFamily="34" charset="0"/>
              </a:rPr>
              <a:t>UGF INDEX </a:t>
            </a:r>
            <a:r>
              <a:rPr lang="en-US" sz="1800" b="1" dirty="0">
                <a:latin typeface="Arial" panose="020B0604020202020204" pitchFamily="34" charset="0"/>
                <a:cs typeface="Arial" panose="020B0604020202020204" pitchFamily="34" charset="0"/>
              </a:rPr>
              <a:t>corresponds to </a:t>
            </a:r>
            <a:r>
              <a:rPr lang="en-US" b="1" dirty="0">
                <a:latin typeface="Arial" panose="020B0604020202020204" pitchFamily="34" charset="0"/>
                <a:cs typeface="Arial" panose="020B0604020202020204" pitchFamily="34" charset="0"/>
              </a:rPr>
              <a:t>the sum of </a:t>
            </a:r>
            <a:r>
              <a:rPr lang="en-US" b="1" dirty="0">
                <a:solidFill>
                  <a:srgbClr val="017BAF"/>
                </a:solidFill>
                <a:latin typeface="Arial" panose="020B0604020202020204" pitchFamily="34" charset="0"/>
                <a:cs typeface="Arial" panose="020B0604020202020204" pitchFamily="34" charset="0"/>
              </a:rPr>
              <a:t>Drivers</a:t>
            </a:r>
            <a:r>
              <a:rPr lang="en-US" b="1" dirty="0">
                <a:latin typeface="Arial" panose="020B0604020202020204" pitchFamily="34" charset="0"/>
                <a:cs typeface="Arial" panose="020B0604020202020204" pitchFamily="34" charset="0"/>
              </a:rPr>
              <a:t>’ scores obtained </a:t>
            </a:r>
            <a:r>
              <a:rPr lang="en-US" sz="1800" b="1" dirty="0">
                <a:latin typeface="Arial" panose="020B0604020202020204" pitchFamily="34" charset="0"/>
                <a:cs typeface="Arial" panose="020B0604020202020204" pitchFamily="34" charset="0"/>
              </a:rPr>
              <a:t>in an urban area, and it </a:t>
            </a:r>
            <a:r>
              <a:rPr lang="en-US" b="1" dirty="0">
                <a:latin typeface="Arial" panose="020B0604020202020204" pitchFamily="34" charset="0"/>
                <a:cs typeface="Arial" panose="020B0604020202020204" pitchFamily="34" charset="0"/>
              </a:rPr>
              <a:t>represents</a:t>
            </a:r>
            <a:r>
              <a:rPr lang="en-US" sz="1800" b="1" dirty="0">
                <a:latin typeface="Arial" panose="020B0604020202020204" pitchFamily="34" charset="0"/>
                <a:cs typeface="Arial" panose="020B0604020202020204" pitchFamily="34" charset="0"/>
              </a:rPr>
              <a:t> </a:t>
            </a:r>
            <a:r>
              <a:rPr lang="en-US" sz="1800" b="1" dirty="0">
                <a:solidFill>
                  <a:srgbClr val="7030A0"/>
                </a:solidFill>
                <a:latin typeface="Arial" panose="020B0604020202020204" pitchFamily="34" charset="0"/>
                <a:cs typeface="Arial" panose="020B0604020202020204" pitchFamily="34" charset="0"/>
              </a:rPr>
              <a:t>the value of its geological </a:t>
            </a:r>
            <a:r>
              <a:rPr lang="en-US" sz="1800" b="1" dirty="0" smtClean="0">
                <a:solidFill>
                  <a:srgbClr val="7030A0"/>
                </a:solidFill>
                <a:latin typeface="Arial" panose="020B0604020202020204" pitchFamily="34" charset="0"/>
                <a:cs typeface="Arial" panose="020B0604020202020204" pitchFamily="34" charset="0"/>
              </a:rPr>
              <a:t>complexity</a:t>
            </a:r>
            <a:r>
              <a:rPr lang="en-US" b="1" dirty="0" smtClean="0">
                <a:solidFill>
                  <a:srgbClr val="FF0000"/>
                </a:solidFill>
                <a:latin typeface="Arial" panose="020B0604020202020204" pitchFamily="34" charset="0"/>
                <a:cs typeface="Arial" panose="020B0604020202020204" pitchFamily="34" charset="0"/>
              </a:rPr>
              <a:t>: </a:t>
            </a:r>
          </a:p>
          <a:p>
            <a:pPr algn="ctr"/>
            <a:r>
              <a:rPr lang="en-US" b="1" dirty="0" smtClean="0">
                <a:solidFill>
                  <a:srgbClr val="FF0000"/>
                </a:solidFill>
                <a:latin typeface="Arial" panose="020B0604020202020204" pitchFamily="34" charset="0"/>
                <a:cs typeface="Arial" panose="020B0604020202020204" pitchFamily="34" charset="0"/>
              </a:rPr>
              <a:t>it </a:t>
            </a:r>
            <a:r>
              <a:rPr lang="en-US" b="1" dirty="0">
                <a:solidFill>
                  <a:srgbClr val="FF0000"/>
                </a:solidFill>
                <a:latin typeface="Arial" panose="020B0604020202020204" pitchFamily="34" charset="0"/>
                <a:cs typeface="Arial" panose="020B0604020202020204" pitchFamily="34" charset="0"/>
              </a:rPr>
              <a:t>is the geo-climate </a:t>
            </a:r>
            <a:r>
              <a:rPr lang="en-US" b="1" dirty="0" smtClean="0">
                <a:solidFill>
                  <a:srgbClr val="FF0000"/>
                </a:solidFill>
                <a:latin typeface="Arial" panose="020B0604020202020204" pitchFamily="34" charset="0"/>
                <a:cs typeface="Arial" panose="020B0604020202020204" pitchFamily="34" charset="0"/>
              </a:rPr>
              <a:t>footprint (UGF) of </a:t>
            </a:r>
            <a:r>
              <a:rPr lang="en-US" b="1" dirty="0">
                <a:solidFill>
                  <a:srgbClr val="FF0000"/>
                </a:solidFill>
                <a:latin typeface="Arial" panose="020B0604020202020204" pitchFamily="34" charset="0"/>
                <a:cs typeface="Arial" panose="020B0604020202020204" pitchFamily="34" charset="0"/>
              </a:rPr>
              <a:t>the city</a:t>
            </a:r>
            <a:endParaRPr lang="en-US" sz="1800" b="1" dirty="0">
              <a:solidFill>
                <a:srgbClr val="FF0000"/>
              </a:solidFill>
              <a:latin typeface="Arial" panose="020B0604020202020204" pitchFamily="34" charset="0"/>
              <a:cs typeface="Arial" panose="020B0604020202020204" pitchFamily="34" charset="0"/>
            </a:endParaRPr>
          </a:p>
        </p:txBody>
      </p:sp>
      <p:pic>
        <p:nvPicPr>
          <p:cNvPr id="34" name="Immagine 33">
            <a:extLst>
              <a:ext uri="{FF2B5EF4-FFF2-40B4-BE49-F238E27FC236}">
                <a16:creationId xmlns:a16="http://schemas.microsoft.com/office/drawing/2014/main" id="{455C07AB-D581-F613-C4A3-AB5C2882EA7D}"/>
              </a:ext>
            </a:extLst>
          </p:cNvPr>
          <p:cNvPicPr>
            <a:picLocks noChangeAspect="1"/>
          </p:cNvPicPr>
          <p:nvPr/>
        </p:nvPicPr>
        <p:blipFill>
          <a:blip r:embed="rId4"/>
          <a:srcRect/>
          <a:stretch/>
        </p:blipFill>
        <p:spPr>
          <a:xfrm>
            <a:off x="956235" y="2602108"/>
            <a:ext cx="662454" cy="632978"/>
          </a:xfrm>
          <a:prstGeom prst="rect">
            <a:avLst/>
          </a:prstGeom>
        </p:spPr>
      </p:pic>
      <p:pic>
        <p:nvPicPr>
          <p:cNvPr id="35" name="Immagine 34">
            <a:extLst>
              <a:ext uri="{FF2B5EF4-FFF2-40B4-BE49-F238E27FC236}">
                <a16:creationId xmlns:a16="http://schemas.microsoft.com/office/drawing/2014/main" id="{4D4417C3-09EA-5047-5B00-DC88A45F6FC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92536" y="1905958"/>
            <a:ext cx="601356" cy="574597"/>
          </a:xfrm>
          <a:prstGeom prst="rect">
            <a:avLst/>
          </a:prstGeom>
        </p:spPr>
      </p:pic>
      <p:pic>
        <p:nvPicPr>
          <p:cNvPr id="36" name="Immagine 35">
            <a:extLst>
              <a:ext uri="{FF2B5EF4-FFF2-40B4-BE49-F238E27FC236}">
                <a16:creationId xmlns:a16="http://schemas.microsoft.com/office/drawing/2014/main" id="{B091239A-52C7-7EB2-C6C6-7E98B4B5C83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46864" y="3012309"/>
            <a:ext cx="673544" cy="643573"/>
          </a:xfrm>
          <a:prstGeom prst="rect">
            <a:avLst/>
          </a:prstGeom>
        </p:spPr>
      </p:pic>
      <p:pic>
        <p:nvPicPr>
          <p:cNvPr id="37" name="Immagine 36">
            <a:extLst>
              <a:ext uri="{FF2B5EF4-FFF2-40B4-BE49-F238E27FC236}">
                <a16:creationId xmlns:a16="http://schemas.microsoft.com/office/drawing/2014/main" id="{5CE2F961-679F-A52F-824C-75B68CCA9E4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911100" y="3398603"/>
            <a:ext cx="638240" cy="609840"/>
          </a:xfrm>
          <a:prstGeom prst="rect">
            <a:avLst/>
          </a:prstGeom>
        </p:spPr>
      </p:pic>
      <p:sp>
        <p:nvSpPr>
          <p:cNvPr id="2" name="TextBox 1"/>
          <p:cNvSpPr txBox="1"/>
          <p:nvPr/>
        </p:nvSpPr>
        <p:spPr>
          <a:xfrm>
            <a:off x="5859692" y="4627722"/>
            <a:ext cx="31847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60208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112976" y="1726970"/>
            <a:ext cx="8918047" cy="4430414"/>
          </a:xfrm>
          <a:prstGeom prst="rect">
            <a:avLst/>
          </a:prstGeom>
        </p:spPr>
      </p:pic>
    </p:spTree>
    <p:extLst>
      <p:ext uri="{BB962C8B-B14F-4D97-AF65-F5344CB8AC3E}">
        <p14:creationId xmlns:p14="http://schemas.microsoft.com/office/powerpoint/2010/main" val="31982619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sldNum" idx="4294967295"/>
          </p:nvPr>
        </p:nvSpPr>
        <p:spPr>
          <a:xfrm>
            <a:off x="8414562" y="6516113"/>
            <a:ext cx="658416"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chemeClr val="bg1">
                    <a:lumMod val="50000"/>
                  </a:schemeClr>
                </a:solidFill>
              </a:rPr>
              <a:pPr/>
              <a:t>7</a:t>
            </a:fld>
            <a:r>
              <a:rPr lang="en-US" dirty="0">
                <a:solidFill>
                  <a:schemeClr val="bg1">
                    <a:lumMod val="50000"/>
                  </a:schemeClr>
                </a:solidFill>
              </a:rPr>
              <a:t>/19</a:t>
            </a:r>
            <a:endParaRPr dirty="0">
              <a:solidFill>
                <a:schemeClr val="bg1">
                  <a:lumMod val="50000"/>
                </a:schemeClr>
              </a:solidFill>
            </a:endParaRPr>
          </a:p>
        </p:txBody>
      </p:sp>
      <p:sp>
        <p:nvSpPr>
          <p:cNvPr id="87" name="Google Shape;87;p3"/>
          <p:cNvSpPr txBox="1"/>
          <p:nvPr/>
        </p:nvSpPr>
        <p:spPr>
          <a:xfrm>
            <a:off x="1" y="1529986"/>
            <a:ext cx="9143999" cy="346218"/>
          </a:xfrm>
          <a:prstGeom prst="rect">
            <a:avLst/>
          </a:prstGeom>
          <a:solidFill>
            <a:srgbClr val="FFFF00"/>
          </a:solidFill>
          <a:ln>
            <a:noFill/>
          </a:ln>
        </p:spPr>
        <p:txBody>
          <a:bodyPr spcFirstLastPara="1" wrap="square" lIns="68569" tIns="34275" rIns="68569" bIns="34275" anchor="t" anchorCtr="0">
            <a:spAutoFit/>
          </a:bodyPr>
          <a:lstStyle/>
          <a:p>
            <a:pPr algn="ctr"/>
            <a:r>
              <a:rPr lang="en-US" b="1" dirty="0">
                <a:latin typeface="Arial"/>
                <a:ea typeface="Arial"/>
                <a:cs typeface="Arial"/>
                <a:sym typeface="Arial"/>
              </a:rPr>
              <a:t>PARAMETERS CALCULATION </a:t>
            </a:r>
            <a:endParaRPr sz="1350" dirty="0"/>
          </a:p>
        </p:txBody>
      </p:sp>
      <p:sp>
        <p:nvSpPr>
          <p:cNvPr id="88" name="Google Shape;88;p3"/>
          <p:cNvSpPr txBox="1"/>
          <p:nvPr/>
        </p:nvSpPr>
        <p:spPr>
          <a:xfrm>
            <a:off x="0" y="1876204"/>
            <a:ext cx="9143999" cy="376996"/>
          </a:xfrm>
          <a:prstGeom prst="rect">
            <a:avLst/>
          </a:prstGeom>
          <a:noFill/>
          <a:ln>
            <a:noFill/>
          </a:ln>
        </p:spPr>
        <p:txBody>
          <a:bodyPr spcFirstLastPara="1" wrap="square" lIns="68569" tIns="34275" rIns="68569" bIns="34275" anchor="t" anchorCtr="0">
            <a:spAutoFit/>
          </a:bodyPr>
          <a:lstStyle/>
          <a:p>
            <a:pPr algn="ctr"/>
            <a:r>
              <a:rPr lang="en-US" sz="2000" dirty="0">
                <a:solidFill>
                  <a:schemeClr val="bg1">
                    <a:lumMod val="50000"/>
                  </a:schemeClr>
                </a:solidFill>
                <a:latin typeface="Arial" panose="020B0604020202020204" pitchFamily="34" charset="0"/>
                <a:ea typeface="Calibri"/>
                <a:cs typeface="Arial" panose="020B0604020202020204" pitchFamily="34" charset="0"/>
                <a:sym typeface="Calibri"/>
              </a:rPr>
              <a:t>POSSIBLE OPTIONS</a:t>
            </a:r>
            <a:endParaRPr sz="2000" dirty="0">
              <a:solidFill>
                <a:schemeClr val="bg1">
                  <a:lumMod val="50000"/>
                </a:schemeClr>
              </a:solidFill>
              <a:latin typeface="Arial" panose="020B0604020202020204" pitchFamily="34" charset="0"/>
              <a:cs typeface="Arial" panose="020B0604020202020204" pitchFamily="34" charset="0"/>
            </a:endParaRPr>
          </a:p>
        </p:txBody>
      </p:sp>
      <p:sp>
        <p:nvSpPr>
          <p:cNvPr id="89" name="Google Shape;89;p3"/>
          <p:cNvSpPr txBox="1"/>
          <p:nvPr/>
        </p:nvSpPr>
        <p:spPr>
          <a:xfrm>
            <a:off x="0" y="2086931"/>
            <a:ext cx="9108489" cy="1638880"/>
          </a:xfrm>
          <a:prstGeom prst="rect">
            <a:avLst/>
          </a:prstGeom>
          <a:noFill/>
          <a:ln>
            <a:noFill/>
          </a:ln>
        </p:spPr>
        <p:txBody>
          <a:bodyPr spcFirstLastPara="1" wrap="square" lIns="68569" tIns="34275" rIns="68569" bIns="34275" anchor="t" anchorCtr="0">
            <a:spAutoFit/>
          </a:bodyPr>
          <a:lstStyle/>
          <a:p>
            <a:pPr marL="214313" indent="-214313">
              <a:lnSpc>
                <a:spcPct val="150000"/>
              </a:lnSpc>
              <a:buClr>
                <a:schemeClr val="dk1"/>
              </a:buClr>
              <a:buSzPts val="2400"/>
              <a:buFont typeface="Arial"/>
              <a:buChar char="•"/>
            </a:pPr>
            <a:r>
              <a:rPr lang="en-US" sz="1700" b="1" dirty="0">
                <a:solidFill>
                  <a:schemeClr val="bg1">
                    <a:lumMod val="50000"/>
                  </a:schemeClr>
                </a:solidFill>
                <a:latin typeface="Arial" panose="020B0604020202020204" pitchFamily="34" charset="0"/>
                <a:ea typeface="Calibri"/>
                <a:cs typeface="Arial" panose="020B0604020202020204" pitchFamily="34" charset="0"/>
                <a:sym typeface="Calibri"/>
              </a:rPr>
              <a:t>Type 1: </a:t>
            </a:r>
            <a:r>
              <a:rPr lang="en-US" sz="1700" dirty="0">
                <a:solidFill>
                  <a:schemeClr val="bg1">
                    <a:lumMod val="50000"/>
                  </a:schemeClr>
                </a:solidFill>
                <a:latin typeface="Arial" panose="020B0604020202020204" pitchFamily="34" charset="0"/>
                <a:ea typeface="Calibri"/>
                <a:cs typeface="Arial" panose="020B0604020202020204" pitchFamily="34" charset="0"/>
                <a:sym typeface="Calibri"/>
              </a:rPr>
              <a:t>Percentages</a:t>
            </a:r>
            <a:endParaRPr sz="1700" dirty="0">
              <a:solidFill>
                <a:schemeClr val="bg1">
                  <a:lumMod val="50000"/>
                </a:schemeClr>
              </a:solidFill>
              <a:latin typeface="Arial" panose="020B0604020202020204" pitchFamily="34" charset="0"/>
              <a:cs typeface="Arial" panose="020B0604020202020204" pitchFamily="34" charset="0"/>
            </a:endParaRPr>
          </a:p>
          <a:p>
            <a:pPr marL="214313" indent="-214313">
              <a:lnSpc>
                <a:spcPct val="150000"/>
              </a:lnSpc>
              <a:buClr>
                <a:schemeClr val="dk1"/>
              </a:buClr>
              <a:buSzPts val="2400"/>
              <a:buFont typeface="Arial"/>
              <a:buChar char="•"/>
            </a:pPr>
            <a:r>
              <a:rPr lang="en-US" sz="1700" b="1" dirty="0">
                <a:solidFill>
                  <a:schemeClr val="bg1">
                    <a:lumMod val="50000"/>
                  </a:schemeClr>
                </a:solidFill>
                <a:latin typeface="Arial" panose="020B0604020202020204" pitchFamily="34" charset="0"/>
                <a:ea typeface="Calibri"/>
                <a:cs typeface="Arial" panose="020B0604020202020204" pitchFamily="34" charset="0"/>
                <a:sym typeface="Calibri"/>
              </a:rPr>
              <a:t>Type 2: </a:t>
            </a:r>
            <a:r>
              <a:rPr lang="en-US" sz="1700" dirty="0">
                <a:solidFill>
                  <a:schemeClr val="bg1">
                    <a:lumMod val="50000"/>
                  </a:schemeClr>
                </a:solidFill>
                <a:latin typeface="Arial" panose="020B0604020202020204" pitchFamily="34" charset="0"/>
                <a:ea typeface="Calibri"/>
                <a:cs typeface="Arial" panose="020B0604020202020204" pitchFamily="34" charset="0"/>
                <a:sym typeface="Calibri"/>
              </a:rPr>
              <a:t>Multiple answers e.g. “YES, YES LOCALLY, NOT” OR “HIGH, MEDIUM, LOW” with a clear guidance for the assignments</a:t>
            </a:r>
            <a:endParaRPr sz="1700" dirty="0">
              <a:solidFill>
                <a:schemeClr val="bg1">
                  <a:lumMod val="50000"/>
                </a:schemeClr>
              </a:solidFill>
              <a:latin typeface="Arial" panose="020B0604020202020204" pitchFamily="34" charset="0"/>
              <a:cs typeface="Arial" panose="020B0604020202020204" pitchFamily="34" charset="0"/>
            </a:endParaRPr>
          </a:p>
          <a:p>
            <a:pPr marL="214313" indent="-214313">
              <a:lnSpc>
                <a:spcPct val="150000"/>
              </a:lnSpc>
              <a:buClr>
                <a:schemeClr val="dk1"/>
              </a:buClr>
              <a:buSzPts val="2400"/>
              <a:buFont typeface="Arial"/>
              <a:buChar char="•"/>
            </a:pPr>
            <a:r>
              <a:rPr lang="en-US" sz="1700" b="1" dirty="0">
                <a:solidFill>
                  <a:schemeClr val="bg1">
                    <a:lumMod val="50000"/>
                  </a:schemeClr>
                </a:solidFill>
                <a:latin typeface="Arial" panose="020B0604020202020204" pitchFamily="34" charset="0"/>
                <a:ea typeface="Calibri"/>
                <a:cs typeface="Arial" panose="020B0604020202020204" pitchFamily="34" charset="0"/>
                <a:sym typeface="Calibri"/>
              </a:rPr>
              <a:t>Type 3: </a:t>
            </a:r>
            <a:r>
              <a:rPr lang="en-US" sz="1700" dirty="0">
                <a:solidFill>
                  <a:schemeClr val="bg1">
                    <a:lumMod val="50000"/>
                  </a:schemeClr>
                </a:solidFill>
                <a:latin typeface="Arial" panose="020B0604020202020204" pitchFamily="34" charset="0"/>
                <a:ea typeface="Calibri"/>
                <a:cs typeface="Arial" panose="020B0604020202020204" pitchFamily="34" charset="0"/>
                <a:sym typeface="Calibri"/>
              </a:rPr>
              <a:t>Values </a:t>
            </a:r>
            <a:r>
              <a:rPr lang="en-US" sz="1700" dirty="0" smtClean="0">
                <a:solidFill>
                  <a:schemeClr val="bg1">
                    <a:lumMod val="50000"/>
                  </a:schemeClr>
                </a:solidFill>
                <a:latin typeface="Arial" panose="020B0604020202020204" pitchFamily="34" charset="0"/>
                <a:ea typeface="Calibri"/>
                <a:cs typeface="Arial" panose="020B0604020202020204" pitchFamily="34" charset="0"/>
                <a:sym typeface="Calibri"/>
              </a:rPr>
              <a:t>directly gathered </a:t>
            </a:r>
            <a:r>
              <a:rPr lang="en-US" sz="1700" dirty="0">
                <a:solidFill>
                  <a:schemeClr val="bg1">
                    <a:lumMod val="50000"/>
                  </a:schemeClr>
                </a:solidFill>
                <a:latin typeface="Arial" panose="020B0604020202020204" pitchFamily="34" charset="0"/>
                <a:ea typeface="Calibri"/>
                <a:cs typeface="Arial" panose="020B0604020202020204" pitchFamily="34" charset="0"/>
                <a:sym typeface="Calibri"/>
              </a:rPr>
              <a:t>from a specific map e.g. Seismic Hazard Map </a:t>
            </a:r>
            <a:endParaRPr sz="1700" dirty="0">
              <a:solidFill>
                <a:schemeClr val="bg1">
                  <a:lumMod val="50000"/>
                </a:schemeClr>
              </a:solidFill>
              <a:latin typeface="Arial" panose="020B0604020202020204" pitchFamily="34" charset="0"/>
              <a:cs typeface="Arial" panose="020B0604020202020204" pitchFamily="34" charset="0"/>
            </a:endParaRPr>
          </a:p>
        </p:txBody>
      </p:sp>
      <p:sp>
        <p:nvSpPr>
          <p:cNvPr id="90" name="Google Shape;90;p3"/>
          <p:cNvSpPr/>
          <p:nvPr/>
        </p:nvSpPr>
        <p:spPr>
          <a:xfrm>
            <a:off x="3682664" y="3725811"/>
            <a:ext cx="1891146" cy="70946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bg1">
                  <a:lumMod val="50000"/>
                </a:schemeClr>
              </a:solidFill>
              <a:latin typeface="Calibri"/>
              <a:ea typeface="Calibri"/>
              <a:cs typeface="Calibri"/>
              <a:sym typeface="Calibri"/>
            </a:endParaRPr>
          </a:p>
        </p:txBody>
      </p:sp>
      <p:sp>
        <p:nvSpPr>
          <p:cNvPr id="91" name="Google Shape;91;p3"/>
          <p:cNvSpPr txBox="1"/>
          <p:nvPr/>
        </p:nvSpPr>
        <p:spPr>
          <a:xfrm>
            <a:off x="2539265" y="4453804"/>
            <a:ext cx="4029958" cy="346218"/>
          </a:xfrm>
          <a:prstGeom prst="rect">
            <a:avLst/>
          </a:prstGeom>
          <a:solidFill>
            <a:srgbClr val="FFFF00">
              <a:alpha val="49803"/>
            </a:srgbClr>
          </a:solidFill>
          <a:ln>
            <a:noFill/>
          </a:ln>
        </p:spPr>
        <p:txBody>
          <a:bodyPr spcFirstLastPara="1" wrap="square" lIns="68569" tIns="34275" rIns="68569" bIns="34275" anchor="t" anchorCtr="0">
            <a:spAutoFit/>
          </a:bodyPr>
          <a:lstStyle/>
          <a:p>
            <a:pPr algn="ctr"/>
            <a:r>
              <a:rPr lang="en-US" b="1" dirty="0">
                <a:solidFill>
                  <a:schemeClr val="bg1">
                    <a:lumMod val="50000"/>
                  </a:schemeClr>
                </a:solidFill>
                <a:latin typeface="Arial" panose="020B0604020202020204" pitchFamily="34" charset="0"/>
                <a:ea typeface="Calibri"/>
                <a:cs typeface="Arial" panose="020B0604020202020204" pitchFamily="34" charset="0"/>
                <a:sym typeface="Calibri"/>
              </a:rPr>
              <a:t>SCORE: </a:t>
            </a:r>
            <a:r>
              <a:rPr lang="en-US" dirty="0">
                <a:solidFill>
                  <a:schemeClr val="bg1">
                    <a:lumMod val="50000"/>
                  </a:schemeClr>
                </a:solidFill>
                <a:latin typeface="Arial" panose="020B0604020202020204" pitchFamily="34" charset="0"/>
                <a:ea typeface="Calibri"/>
                <a:cs typeface="Arial" panose="020B0604020202020204" pitchFamily="34" charset="0"/>
                <a:sym typeface="Calibri"/>
              </a:rPr>
              <a:t>value from </a:t>
            </a:r>
            <a:r>
              <a:rPr lang="en-US" b="1" dirty="0">
                <a:solidFill>
                  <a:schemeClr val="bg1">
                    <a:lumMod val="50000"/>
                  </a:schemeClr>
                </a:solidFill>
                <a:latin typeface="Arial" panose="020B0604020202020204" pitchFamily="34" charset="0"/>
                <a:ea typeface="Calibri"/>
                <a:cs typeface="Arial" panose="020B0604020202020204" pitchFamily="34" charset="0"/>
                <a:sym typeface="Calibri"/>
              </a:rPr>
              <a:t>0</a:t>
            </a:r>
            <a:r>
              <a:rPr lang="en-US" dirty="0">
                <a:solidFill>
                  <a:schemeClr val="bg1">
                    <a:lumMod val="50000"/>
                  </a:schemeClr>
                </a:solidFill>
                <a:latin typeface="Arial" panose="020B0604020202020204" pitchFamily="34" charset="0"/>
                <a:ea typeface="Calibri"/>
                <a:cs typeface="Arial" panose="020B0604020202020204" pitchFamily="34" charset="0"/>
                <a:sym typeface="Calibri"/>
              </a:rPr>
              <a:t> to </a:t>
            </a:r>
            <a:r>
              <a:rPr lang="en-US" b="1" dirty="0">
                <a:solidFill>
                  <a:schemeClr val="bg1">
                    <a:lumMod val="50000"/>
                  </a:schemeClr>
                </a:solidFill>
                <a:latin typeface="Arial" panose="020B0604020202020204" pitchFamily="34" charset="0"/>
                <a:ea typeface="Calibri"/>
                <a:cs typeface="Arial" panose="020B0604020202020204" pitchFamily="34" charset="0"/>
                <a:sym typeface="Calibri"/>
              </a:rPr>
              <a:t>100</a:t>
            </a:r>
            <a:r>
              <a:rPr lang="en-US" dirty="0">
                <a:solidFill>
                  <a:schemeClr val="bg1">
                    <a:lumMod val="50000"/>
                  </a:schemeClr>
                </a:solidFill>
                <a:latin typeface="Arial" panose="020B0604020202020204" pitchFamily="34" charset="0"/>
                <a:ea typeface="Calibri"/>
                <a:cs typeface="Arial" panose="020B0604020202020204" pitchFamily="34" charset="0"/>
                <a:sym typeface="Calibri"/>
              </a:rPr>
              <a:t> </a:t>
            </a:r>
            <a:endParaRPr dirty="0">
              <a:solidFill>
                <a:schemeClr val="bg1">
                  <a:lumMod val="50000"/>
                </a:schemeClr>
              </a:solidFill>
              <a:latin typeface="Arial" panose="020B0604020202020204" pitchFamily="34" charset="0"/>
              <a:cs typeface="Arial" panose="020B0604020202020204" pitchFamily="34" charset="0"/>
            </a:endParaRPr>
          </a:p>
        </p:txBody>
      </p:sp>
      <p:sp>
        <p:nvSpPr>
          <p:cNvPr id="92" name="Google Shape;92;p3"/>
          <p:cNvSpPr txBox="1"/>
          <p:nvPr/>
        </p:nvSpPr>
        <p:spPr>
          <a:xfrm>
            <a:off x="-71022" y="4887363"/>
            <a:ext cx="9144000" cy="1592713"/>
          </a:xfrm>
          <a:prstGeom prst="rect">
            <a:avLst/>
          </a:prstGeom>
          <a:noFill/>
          <a:ln>
            <a:noFill/>
          </a:ln>
        </p:spPr>
        <p:txBody>
          <a:bodyPr spcFirstLastPara="1" wrap="square" lIns="68569" tIns="34275" rIns="68569" bIns="34275" anchor="t" anchorCtr="0">
            <a:spAutoFit/>
          </a:bodyPr>
          <a:lstStyle/>
          <a:p>
            <a:pPr algn="ctr"/>
            <a:r>
              <a:rPr lang="en-US" b="1" dirty="0">
                <a:solidFill>
                  <a:schemeClr val="bg1">
                    <a:lumMod val="50000"/>
                  </a:schemeClr>
                </a:solidFill>
                <a:latin typeface="Calibri"/>
                <a:ea typeface="Calibri"/>
                <a:cs typeface="Calibri"/>
                <a:sym typeface="Calibri"/>
              </a:rPr>
              <a:t>SCORE WEIGHTING </a:t>
            </a:r>
            <a:endParaRPr sz="1350" dirty="0">
              <a:solidFill>
                <a:schemeClr val="bg1">
                  <a:lumMod val="50000"/>
                </a:schemeClr>
              </a:solidFill>
            </a:endParaRPr>
          </a:p>
          <a:p>
            <a:pPr algn="ctr"/>
            <a:r>
              <a:rPr lang="en-US" dirty="0">
                <a:solidFill>
                  <a:schemeClr val="bg1">
                    <a:lumMod val="50000"/>
                  </a:schemeClr>
                </a:solidFill>
                <a:latin typeface="Calibri"/>
                <a:ea typeface="Calibri"/>
                <a:cs typeface="Calibri"/>
                <a:sym typeface="Calibri"/>
              </a:rPr>
              <a:t>based on:</a:t>
            </a:r>
            <a:endParaRPr dirty="0">
              <a:solidFill>
                <a:schemeClr val="bg1">
                  <a:lumMod val="50000"/>
                </a:schemeClr>
              </a:solidFill>
              <a:latin typeface="Calibri"/>
              <a:ea typeface="Calibri"/>
              <a:cs typeface="Calibri"/>
              <a:sym typeface="Calibri"/>
            </a:endParaRPr>
          </a:p>
          <a:p>
            <a:pPr algn="ctr"/>
            <a:endParaRPr sz="900" dirty="0">
              <a:solidFill>
                <a:schemeClr val="bg1">
                  <a:lumMod val="50000"/>
                </a:schemeClr>
              </a:solidFill>
              <a:latin typeface="Calibri"/>
              <a:ea typeface="Calibri"/>
              <a:cs typeface="Calibri"/>
              <a:sym typeface="Calibri"/>
            </a:endParaRPr>
          </a:p>
          <a:p>
            <a:pPr algn="ctr"/>
            <a:r>
              <a:rPr lang="en-US" dirty="0">
                <a:solidFill>
                  <a:schemeClr val="bg1">
                    <a:lumMod val="50000"/>
                  </a:schemeClr>
                </a:solidFill>
                <a:latin typeface="Calibri"/>
                <a:ea typeface="Calibri"/>
                <a:cs typeface="Calibri"/>
                <a:sym typeface="Calibri"/>
              </a:rPr>
              <a:t>Evaluation 1: if it is AREAL </a:t>
            </a:r>
            <a:r>
              <a:rPr lang="en-US" b="1" dirty="0">
                <a:solidFill>
                  <a:schemeClr val="bg1">
                    <a:lumMod val="50000"/>
                  </a:schemeClr>
                </a:solidFill>
                <a:latin typeface="Calibri"/>
                <a:ea typeface="Calibri"/>
                <a:cs typeface="Calibri"/>
                <a:sym typeface="Calibri"/>
              </a:rPr>
              <a:t>(x1) </a:t>
            </a:r>
            <a:r>
              <a:rPr lang="en-US" dirty="0">
                <a:solidFill>
                  <a:schemeClr val="bg1">
                    <a:lumMod val="50000"/>
                  </a:schemeClr>
                </a:solidFill>
                <a:latin typeface="Calibri"/>
                <a:ea typeface="Calibri"/>
                <a:cs typeface="Calibri"/>
                <a:sym typeface="Calibri"/>
              </a:rPr>
              <a:t>or  POINT </a:t>
            </a:r>
            <a:r>
              <a:rPr lang="en-US" b="1" dirty="0">
                <a:solidFill>
                  <a:schemeClr val="bg1">
                    <a:lumMod val="50000"/>
                  </a:schemeClr>
                </a:solidFill>
                <a:latin typeface="Calibri"/>
                <a:ea typeface="Calibri"/>
                <a:cs typeface="Calibri"/>
                <a:sym typeface="Calibri"/>
              </a:rPr>
              <a:t>(x0.5) </a:t>
            </a:r>
            <a:endParaRPr sz="1350" b="1" dirty="0">
              <a:solidFill>
                <a:schemeClr val="bg1">
                  <a:lumMod val="50000"/>
                </a:schemeClr>
              </a:solidFill>
            </a:endParaRPr>
          </a:p>
          <a:p>
            <a:pPr algn="ctr"/>
            <a:r>
              <a:rPr lang="en-US" dirty="0">
                <a:solidFill>
                  <a:schemeClr val="bg1">
                    <a:lumMod val="50000"/>
                  </a:schemeClr>
                </a:solidFill>
                <a:latin typeface="Calibri"/>
                <a:ea typeface="Calibri"/>
                <a:cs typeface="Calibri"/>
                <a:sym typeface="Calibri"/>
              </a:rPr>
              <a:t>Evaluation 2: if it is a SHOCK </a:t>
            </a:r>
            <a:r>
              <a:rPr lang="en-US" b="1" dirty="0">
                <a:solidFill>
                  <a:schemeClr val="bg1">
                    <a:lumMod val="50000"/>
                  </a:schemeClr>
                </a:solidFill>
                <a:latin typeface="Calibri"/>
                <a:ea typeface="Calibri"/>
                <a:cs typeface="Calibri"/>
                <a:sym typeface="Calibri"/>
              </a:rPr>
              <a:t>(x1) </a:t>
            </a:r>
            <a:r>
              <a:rPr lang="en-US" dirty="0">
                <a:solidFill>
                  <a:schemeClr val="bg1">
                    <a:lumMod val="50000"/>
                  </a:schemeClr>
                </a:solidFill>
                <a:latin typeface="Calibri"/>
                <a:ea typeface="Calibri"/>
                <a:cs typeface="Calibri"/>
                <a:sym typeface="Calibri"/>
              </a:rPr>
              <a:t>or STRESS </a:t>
            </a:r>
            <a:r>
              <a:rPr lang="en-US" b="1" dirty="0">
                <a:solidFill>
                  <a:schemeClr val="bg1">
                    <a:lumMod val="50000"/>
                  </a:schemeClr>
                </a:solidFill>
                <a:latin typeface="Calibri"/>
                <a:ea typeface="Calibri"/>
                <a:cs typeface="Calibri"/>
                <a:sym typeface="Calibri"/>
              </a:rPr>
              <a:t>(x0.5) </a:t>
            </a:r>
          </a:p>
          <a:p>
            <a:pPr algn="ctr"/>
            <a:r>
              <a:rPr lang="en-US" dirty="0">
                <a:solidFill>
                  <a:schemeClr val="bg1">
                    <a:lumMod val="50000"/>
                  </a:schemeClr>
                </a:solidFill>
                <a:latin typeface="Calibri"/>
                <a:ea typeface="Calibri"/>
                <a:cs typeface="Calibri"/>
                <a:sym typeface="Calibri"/>
              </a:rPr>
              <a:t>Evaluation </a:t>
            </a:r>
            <a:r>
              <a:rPr lang="en-US" dirty="0" smtClean="0">
                <a:solidFill>
                  <a:schemeClr val="bg1">
                    <a:lumMod val="50000"/>
                  </a:schemeClr>
                </a:solidFill>
                <a:latin typeface="Calibri"/>
                <a:ea typeface="Calibri"/>
                <a:cs typeface="Calibri"/>
                <a:sym typeface="Calibri"/>
              </a:rPr>
              <a:t>3 : </a:t>
            </a:r>
            <a:r>
              <a:rPr lang="en-US" dirty="0">
                <a:solidFill>
                  <a:schemeClr val="bg1">
                    <a:lumMod val="50000"/>
                  </a:schemeClr>
                </a:solidFill>
                <a:latin typeface="Calibri"/>
                <a:ea typeface="Calibri"/>
                <a:cs typeface="Calibri"/>
                <a:sym typeface="Calibri"/>
              </a:rPr>
              <a:t>in case of documented historical event about a parameter YES </a:t>
            </a:r>
            <a:r>
              <a:rPr lang="en-US" b="1" dirty="0">
                <a:solidFill>
                  <a:schemeClr val="bg1">
                    <a:lumMod val="50000"/>
                  </a:schemeClr>
                </a:solidFill>
                <a:latin typeface="Calibri"/>
                <a:ea typeface="Calibri"/>
                <a:cs typeface="Calibri"/>
                <a:sym typeface="Calibri"/>
              </a:rPr>
              <a:t>(x2) </a:t>
            </a:r>
            <a:r>
              <a:rPr lang="en-US" dirty="0">
                <a:solidFill>
                  <a:schemeClr val="bg1">
                    <a:lumMod val="50000"/>
                  </a:schemeClr>
                </a:solidFill>
                <a:latin typeface="Calibri"/>
                <a:ea typeface="Calibri"/>
                <a:cs typeface="Calibri"/>
                <a:sym typeface="Calibri"/>
              </a:rPr>
              <a:t>NOT </a:t>
            </a:r>
            <a:r>
              <a:rPr lang="en-US" b="1" dirty="0">
                <a:solidFill>
                  <a:schemeClr val="bg1">
                    <a:lumMod val="50000"/>
                  </a:schemeClr>
                </a:solidFill>
                <a:latin typeface="Calibri"/>
                <a:ea typeface="Calibri"/>
                <a:cs typeface="Calibri"/>
                <a:sym typeface="Calibri"/>
              </a:rPr>
              <a:t>(x1)</a:t>
            </a:r>
            <a:endParaRPr sz="1350" b="1" dirty="0">
              <a:solidFill>
                <a:schemeClr val="bg1">
                  <a:lumMod val="50000"/>
                </a:schemeClr>
              </a:solidFill>
            </a:endParaRPr>
          </a:p>
        </p:txBody>
      </p:sp>
      <p:sp>
        <p:nvSpPr>
          <p:cNvPr id="93" name="Google Shape;93;p3"/>
          <p:cNvSpPr txBox="1"/>
          <p:nvPr/>
        </p:nvSpPr>
        <p:spPr>
          <a:xfrm>
            <a:off x="2176219" y="6469908"/>
            <a:ext cx="4756050" cy="376996"/>
          </a:xfrm>
          <a:prstGeom prst="rect">
            <a:avLst/>
          </a:prstGeom>
          <a:solidFill>
            <a:srgbClr val="FFFF00">
              <a:alpha val="49803"/>
            </a:srgbClr>
          </a:solidFill>
          <a:ln>
            <a:noFill/>
          </a:ln>
        </p:spPr>
        <p:txBody>
          <a:bodyPr spcFirstLastPara="1" wrap="square" lIns="68569" tIns="34275" rIns="68569" bIns="34275" anchor="t" anchorCtr="0">
            <a:spAutoFit/>
          </a:bodyPr>
          <a:lstStyle/>
          <a:p>
            <a:pPr algn="ctr"/>
            <a:r>
              <a:rPr lang="en-US" sz="2000" b="1" dirty="0">
                <a:solidFill>
                  <a:schemeClr val="bg1">
                    <a:lumMod val="50000"/>
                  </a:schemeClr>
                </a:solidFill>
                <a:latin typeface="Arial" panose="020B0604020202020204" pitchFamily="34" charset="0"/>
                <a:ea typeface="Calibri"/>
                <a:cs typeface="Arial" panose="020B0604020202020204" pitchFamily="34" charset="0"/>
                <a:sym typeface="Calibri"/>
              </a:rPr>
              <a:t>SCORE (W): also grater than 100</a:t>
            </a:r>
            <a:r>
              <a:rPr lang="en-US" sz="2000" dirty="0">
                <a:solidFill>
                  <a:schemeClr val="bg1">
                    <a:lumMod val="50000"/>
                  </a:schemeClr>
                </a:solidFill>
                <a:latin typeface="Arial" panose="020B0604020202020204" pitchFamily="34" charset="0"/>
                <a:ea typeface="Calibri"/>
                <a:cs typeface="Arial" panose="020B0604020202020204" pitchFamily="34" charset="0"/>
                <a:sym typeface="Calibri"/>
              </a:rPr>
              <a:t> </a:t>
            </a:r>
            <a:endParaRPr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62489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792CE20-1192-40FC-11F7-22FDBCF90DF2}"/>
              </a:ext>
            </a:extLst>
          </p:cNvPr>
          <p:cNvPicPr>
            <a:picLocks noChangeAspect="1"/>
          </p:cNvPicPr>
          <p:nvPr/>
        </p:nvPicPr>
        <p:blipFill rotWithShape="1">
          <a:blip r:embed="rId3"/>
          <a:srcRect b="17435"/>
          <a:stretch/>
        </p:blipFill>
        <p:spPr>
          <a:xfrm>
            <a:off x="459907" y="1104017"/>
            <a:ext cx="3810697" cy="4693592"/>
          </a:xfrm>
          <a:prstGeom prst="rect">
            <a:avLst/>
          </a:prstGeom>
        </p:spPr>
      </p:pic>
      <p:sp>
        <p:nvSpPr>
          <p:cNvPr id="2" name="Rettangolo 1">
            <a:extLst>
              <a:ext uri="{FF2B5EF4-FFF2-40B4-BE49-F238E27FC236}">
                <a16:creationId xmlns:a16="http://schemas.microsoft.com/office/drawing/2014/main" id="{A8EEE4C6-794A-F157-EC4C-DAF3C495005E}"/>
              </a:ext>
            </a:extLst>
          </p:cNvPr>
          <p:cNvSpPr/>
          <p:nvPr/>
        </p:nvSpPr>
        <p:spPr>
          <a:xfrm>
            <a:off x="4656562" y="3021404"/>
            <a:ext cx="4334688" cy="35367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D8739F7C-6FF1-F09E-D999-1E97C9E7DE3D}"/>
              </a:ext>
            </a:extLst>
          </p:cNvPr>
          <p:cNvSpPr txBox="1"/>
          <p:nvPr/>
        </p:nvSpPr>
        <p:spPr>
          <a:xfrm>
            <a:off x="4449599" y="1397338"/>
            <a:ext cx="4541651" cy="1015663"/>
          </a:xfrm>
          <a:prstGeom prst="rect">
            <a:avLst/>
          </a:prstGeom>
          <a:noFill/>
        </p:spPr>
        <p:txBody>
          <a:bodyPr wrap="square" rtlCol="0">
            <a:spAutoFit/>
          </a:bodyPr>
          <a:lstStyle/>
          <a:p>
            <a:pPr algn="just"/>
            <a:r>
              <a:rPr lang="en-US" sz="2000" b="1" dirty="0"/>
              <a:t>By means of a user-friendly spreadsheet (with self-calculating scores routines) the UGF tool </a:t>
            </a:r>
            <a:r>
              <a:rPr lang="en-US" sz="2000" b="1" dirty="0" smtClean="0"/>
              <a:t>produces:</a:t>
            </a:r>
            <a:endParaRPr lang="en-US" sz="2000" b="1" dirty="0"/>
          </a:p>
        </p:txBody>
      </p:sp>
      <p:sp>
        <p:nvSpPr>
          <p:cNvPr id="5" name="CasellaDiTesto 4">
            <a:extLst>
              <a:ext uri="{FF2B5EF4-FFF2-40B4-BE49-F238E27FC236}">
                <a16:creationId xmlns:a16="http://schemas.microsoft.com/office/drawing/2014/main" id="{DE6CB18A-CFE2-7AAC-631D-1A4888D2870B}"/>
              </a:ext>
            </a:extLst>
          </p:cNvPr>
          <p:cNvSpPr txBox="1"/>
          <p:nvPr/>
        </p:nvSpPr>
        <p:spPr>
          <a:xfrm>
            <a:off x="5476188" y="2424284"/>
            <a:ext cx="3015963" cy="400110"/>
          </a:xfrm>
          <a:prstGeom prst="rect">
            <a:avLst/>
          </a:prstGeom>
          <a:noFill/>
        </p:spPr>
        <p:txBody>
          <a:bodyPr wrap="square" rtlCol="0">
            <a:spAutoFit/>
          </a:bodyPr>
          <a:lstStyle/>
          <a:p>
            <a:pPr algn="ctr"/>
            <a:r>
              <a:rPr lang="en-US" sz="2000" b="1" u="sng" dirty="0"/>
              <a:t>The City Geo Factsheet</a:t>
            </a:r>
            <a:endParaRPr lang="it-IT" sz="2000" b="1" u="sng" dirty="0"/>
          </a:p>
        </p:txBody>
      </p:sp>
      <p:cxnSp>
        <p:nvCxnSpPr>
          <p:cNvPr id="6" name="Connettore 2 5">
            <a:extLst>
              <a:ext uri="{FF2B5EF4-FFF2-40B4-BE49-F238E27FC236}">
                <a16:creationId xmlns:a16="http://schemas.microsoft.com/office/drawing/2014/main" id="{57818493-8614-81DA-FADD-BA23A991A39A}"/>
              </a:ext>
            </a:extLst>
          </p:cNvPr>
          <p:cNvCxnSpPr>
            <a:cxnSpLocks/>
          </p:cNvCxnSpPr>
          <p:nvPr/>
        </p:nvCxnSpPr>
        <p:spPr>
          <a:xfrm flipH="1">
            <a:off x="4656562" y="2628200"/>
            <a:ext cx="701932"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3E50F13F-2C22-37F3-F89A-589BAECC244F}"/>
              </a:ext>
            </a:extLst>
          </p:cNvPr>
          <p:cNvSpPr/>
          <p:nvPr/>
        </p:nvSpPr>
        <p:spPr>
          <a:xfrm>
            <a:off x="459907" y="4893430"/>
            <a:ext cx="1164284" cy="948447"/>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9A43DAA3-537A-7181-0412-C76E4B7E84D5}"/>
              </a:ext>
            </a:extLst>
          </p:cNvPr>
          <p:cNvSpPr txBox="1"/>
          <p:nvPr/>
        </p:nvSpPr>
        <p:spPr>
          <a:xfrm>
            <a:off x="4817576" y="3051460"/>
            <a:ext cx="4012660" cy="400110"/>
          </a:xfrm>
          <a:prstGeom prst="rect">
            <a:avLst/>
          </a:prstGeom>
          <a:noFill/>
        </p:spPr>
        <p:txBody>
          <a:bodyPr wrap="square" rtlCol="0">
            <a:spAutoFit/>
          </a:bodyPr>
          <a:lstStyle/>
          <a:p>
            <a:pPr algn="ctr"/>
            <a:r>
              <a:rPr lang="en-US" sz="2000" u="sng" dirty="0"/>
              <a:t>It automatically provides for the city:</a:t>
            </a:r>
            <a:endParaRPr lang="it-IT" sz="2000" u="sng" dirty="0"/>
          </a:p>
        </p:txBody>
      </p:sp>
      <p:sp>
        <p:nvSpPr>
          <p:cNvPr id="10" name="CasellaDiTesto 9">
            <a:extLst>
              <a:ext uri="{FF2B5EF4-FFF2-40B4-BE49-F238E27FC236}">
                <a16:creationId xmlns:a16="http://schemas.microsoft.com/office/drawing/2014/main" id="{A2E1797B-333D-1A7C-616B-7B308006E6FB}"/>
              </a:ext>
            </a:extLst>
          </p:cNvPr>
          <p:cNvSpPr txBox="1"/>
          <p:nvPr/>
        </p:nvSpPr>
        <p:spPr>
          <a:xfrm>
            <a:off x="4840768" y="3666430"/>
            <a:ext cx="4121297" cy="707886"/>
          </a:xfrm>
          <a:prstGeom prst="rect">
            <a:avLst/>
          </a:prstGeom>
          <a:noFill/>
          <a:ln>
            <a:noFill/>
          </a:ln>
        </p:spPr>
        <p:txBody>
          <a:bodyPr wrap="square" rtlCol="0">
            <a:spAutoFit/>
          </a:bodyPr>
          <a:lstStyle/>
          <a:p>
            <a:r>
              <a:rPr lang="en-US" sz="2000" b="1" dirty="0">
                <a:solidFill>
                  <a:srgbClr val="7030A0"/>
                </a:solidFill>
              </a:rPr>
              <a:t>The UGF SCORE INDEX and UGF SCORE CLASS </a:t>
            </a:r>
            <a:endParaRPr lang="it-IT" sz="2000" b="1" dirty="0">
              <a:solidFill>
                <a:srgbClr val="7030A0"/>
              </a:solidFill>
            </a:endParaRPr>
          </a:p>
        </p:txBody>
      </p:sp>
      <p:sp>
        <p:nvSpPr>
          <p:cNvPr id="11" name="Ovale 10">
            <a:extLst>
              <a:ext uri="{FF2B5EF4-FFF2-40B4-BE49-F238E27FC236}">
                <a16:creationId xmlns:a16="http://schemas.microsoft.com/office/drawing/2014/main" id="{F1C4FEE3-58A6-CEC7-2A1F-B93D9B28DB92}"/>
              </a:ext>
            </a:extLst>
          </p:cNvPr>
          <p:cNvSpPr/>
          <p:nvPr/>
        </p:nvSpPr>
        <p:spPr>
          <a:xfrm>
            <a:off x="1569969" y="4880546"/>
            <a:ext cx="2741501" cy="466929"/>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A7B7E15E-4BAA-F618-3CE5-52CA893DDBED}"/>
              </a:ext>
            </a:extLst>
          </p:cNvPr>
          <p:cNvSpPr txBox="1"/>
          <p:nvPr/>
        </p:nvSpPr>
        <p:spPr>
          <a:xfrm>
            <a:off x="4869952" y="4554177"/>
            <a:ext cx="4121298" cy="400110"/>
          </a:xfrm>
          <a:prstGeom prst="rect">
            <a:avLst/>
          </a:prstGeom>
          <a:noFill/>
        </p:spPr>
        <p:txBody>
          <a:bodyPr wrap="square" rtlCol="0">
            <a:spAutoFit/>
          </a:bodyPr>
          <a:lstStyle/>
          <a:p>
            <a:r>
              <a:rPr lang="en-US" sz="2000" b="1" dirty="0">
                <a:solidFill>
                  <a:schemeClr val="accent6"/>
                </a:solidFill>
              </a:rPr>
              <a:t>The UGF CITY CLASSIFICATION</a:t>
            </a:r>
            <a:endParaRPr lang="it-IT" sz="2000" b="1" dirty="0">
              <a:solidFill>
                <a:schemeClr val="accent6"/>
              </a:solidFill>
            </a:endParaRPr>
          </a:p>
        </p:txBody>
      </p:sp>
      <p:sp>
        <p:nvSpPr>
          <p:cNvPr id="13" name="Ovale 12">
            <a:extLst>
              <a:ext uri="{FF2B5EF4-FFF2-40B4-BE49-F238E27FC236}">
                <a16:creationId xmlns:a16="http://schemas.microsoft.com/office/drawing/2014/main" id="{99FA06CA-9E4B-36FF-CE6B-D9F61AABB217}"/>
              </a:ext>
            </a:extLst>
          </p:cNvPr>
          <p:cNvSpPr/>
          <p:nvPr/>
        </p:nvSpPr>
        <p:spPr>
          <a:xfrm>
            <a:off x="541316" y="3961308"/>
            <a:ext cx="1074133" cy="948447"/>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51C83796-F91C-5289-7DAB-4C465A30AD83}"/>
              </a:ext>
            </a:extLst>
          </p:cNvPr>
          <p:cNvSpPr/>
          <p:nvPr/>
        </p:nvSpPr>
        <p:spPr>
          <a:xfrm>
            <a:off x="3321042" y="2500036"/>
            <a:ext cx="916041" cy="68875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C7DCE5B1-A020-EE55-EF5E-D76581C2A22F}"/>
              </a:ext>
            </a:extLst>
          </p:cNvPr>
          <p:cNvSpPr txBox="1"/>
          <p:nvPr/>
        </p:nvSpPr>
        <p:spPr>
          <a:xfrm>
            <a:off x="4869952" y="5034523"/>
            <a:ext cx="4121298" cy="400110"/>
          </a:xfrm>
          <a:prstGeom prst="rect">
            <a:avLst/>
          </a:prstGeom>
          <a:noFill/>
        </p:spPr>
        <p:txBody>
          <a:bodyPr wrap="square" rtlCol="0">
            <a:spAutoFit/>
          </a:bodyPr>
          <a:lstStyle/>
          <a:p>
            <a:r>
              <a:rPr lang="en-US" sz="2000" b="1" dirty="0">
                <a:solidFill>
                  <a:srgbClr val="FF0000"/>
                </a:solidFill>
              </a:rPr>
              <a:t>The GEOHAZARD INDEX</a:t>
            </a:r>
            <a:endParaRPr lang="it-IT" sz="2000" b="1" dirty="0">
              <a:solidFill>
                <a:srgbClr val="FF0000"/>
              </a:solidFill>
            </a:endParaRPr>
          </a:p>
        </p:txBody>
      </p:sp>
      <p:sp>
        <p:nvSpPr>
          <p:cNvPr id="16" name="Ovale 15">
            <a:extLst>
              <a:ext uri="{FF2B5EF4-FFF2-40B4-BE49-F238E27FC236}">
                <a16:creationId xmlns:a16="http://schemas.microsoft.com/office/drawing/2014/main" id="{4BAFADAA-6F88-C354-5AFA-D27D668EA084}"/>
              </a:ext>
            </a:extLst>
          </p:cNvPr>
          <p:cNvSpPr/>
          <p:nvPr/>
        </p:nvSpPr>
        <p:spPr>
          <a:xfrm>
            <a:off x="1712907" y="5204370"/>
            <a:ext cx="769930" cy="5496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7C87651-4DB0-89F8-EBED-404E9F19939E}"/>
              </a:ext>
            </a:extLst>
          </p:cNvPr>
          <p:cNvSpPr txBox="1"/>
          <p:nvPr/>
        </p:nvSpPr>
        <p:spPr>
          <a:xfrm>
            <a:off x="4869952" y="5514869"/>
            <a:ext cx="4121298" cy="400110"/>
          </a:xfrm>
          <a:prstGeom prst="rect">
            <a:avLst/>
          </a:prstGeom>
          <a:noFill/>
          <a:ln>
            <a:noFill/>
          </a:ln>
        </p:spPr>
        <p:txBody>
          <a:bodyPr wrap="square" rtlCol="0">
            <a:spAutoFit/>
          </a:bodyPr>
          <a:lstStyle/>
          <a:p>
            <a:r>
              <a:rPr lang="en-US" sz="2000" b="1" dirty="0">
                <a:solidFill>
                  <a:srgbClr val="FFFF00"/>
                </a:solidFill>
              </a:rPr>
              <a:t>The SHOCK/STRESS RATIO</a:t>
            </a:r>
            <a:endParaRPr lang="it-IT" sz="2000" b="1" dirty="0">
              <a:solidFill>
                <a:srgbClr val="FFFF00"/>
              </a:solidFill>
            </a:endParaRPr>
          </a:p>
        </p:txBody>
      </p:sp>
      <p:sp>
        <p:nvSpPr>
          <p:cNvPr id="18" name="Ovale 17">
            <a:extLst>
              <a:ext uri="{FF2B5EF4-FFF2-40B4-BE49-F238E27FC236}">
                <a16:creationId xmlns:a16="http://schemas.microsoft.com/office/drawing/2014/main" id="{E0D49AFB-F5DF-187F-D5C4-362BA572A0F9}"/>
              </a:ext>
            </a:extLst>
          </p:cNvPr>
          <p:cNvSpPr/>
          <p:nvPr/>
        </p:nvSpPr>
        <p:spPr>
          <a:xfrm>
            <a:off x="2629436" y="5209159"/>
            <a:ext cx="622569" cy="54961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00"/>
              </a:solidFill>
            </a:endParaRPr>
          </a:p>
        </p:txBody>
      </p:sp>
      <p:sp>
        <p:nvSpPr>
          <p:cNvPr id="19" name="CasellaDiTesto 18">
            <a:extLst>
              <a:ext uri="{FF2B5EF4-FFF2-40B4-BE49-F238E27FC236}">
                <a16:creationId xmlns:a16="http://schemas.microsoft.com/office/drawing/2014/main" id="{CEF82E41-F65B-C625-D9ED-33217FC4D386}"/>
              </a:ext>
            </a:extLst>
          </p:cNvPr>
          <p:cNvSpPr txBox="1"/>
          <p:nvPr/>
        </p:nvSpPr>
        <p:spPr>
          <a:xfrm>
            <a:off x="4869952" y="5997660"/>
            <a:ext cx="4092113" cy="400110"/>
          </a:xfrm>
          <a:prstGeom prst="rect">
            <a:avLst/>
          </a:prstGeom>
          <a:noFill/>
        </p:spPr>
        <p:txBody>
          <a:bodyPr wrap="square" rtlCol="0">
            <a:spAutoFit/>
          </a:bodyPr>
          <a:lstStyle/>
          <a:p>
            <a:r>
              <a:rPr lang="en-US" sz="2000" b="1" dirty="0">
                <a:solidFill>
                  <a:srgbClr val="00B0F0"/>
                </a:solidFill>
              </a:rPr>
              <a:t>The SUBSOIL </a:t>
            </a:r>
            <a:r>
              <a:rPr lang="en-US" sz="2000" b="1" dirty="0" smtClean="0">
                <a:solidFill>
                  <a:srgbClr val="00B0F0"/>
                </a:solidFill>
              </a:rPr>
              <a:t>ANTHROPIC </a:t>
            </a:r>
            <a:r>
              <a:rPr lang="en-US" sz="2000" b="1" dirty="0">
                <a:solidFill>
                  <a:srgbClr val="00B0F0"/>
                </a:solidFill>
              </a:rPr>
              <a:t>PRESSURE</a:t>
            </a:r>
            <a:endParaRPr lang="it-IT" sz="2000" b="1" dirty="0">
              <a:solidFill>
                <a:srgbClr val="00B0F0"/>
              </a:solidFill>
            </a:endParaRPr>
          </a:p>
        </p:txBody>
      </p:sp>
      <p:sp>
        <p:nvSpPr>
          <p:cNvPr id="20" name="Ovale 19">
            <a:extLst>
              <a:ext uri="{FF2B5EF4-FFF2-40B4-BE49-F238E27FC236}">
                <a16:creationId xmlns:a16="http://schemas.microsoft.com/office/drawing/2014/main" id="{42C38300-1E7B-F8CB-7A6F-C26CFBE8242C}"/>
              </a:ext>
            </a:extLst>
          </p:cNvPr>
          <p:cNvSpPr/>
          <p:nvPr/>
        </p:nvSpPr>
        <p:spPr>
          <a:xfrm>
            <a:off x="3334895" y="5165312"/>
            <a:ext cx="878385" cy="632298"/>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347594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1C3201D-ADDA-2D65-E107-AA30A4FCDC78}"/>
              </a:ext>
            </a:extLst>
          </p:cNvPr>
          <p:cNvSpPr/>
          <p:nvPr/>
        </p:nvSpPr>
        <p:spPr>
          <a:xfrm>
            <a:off x="2675668" y="1628366"/>
            <a:ext cx="6352355" cy="2124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C5EEEF8-4251-B39A-CCF6-A77CBECB1CD0}"/>
              </a:ext>
            </a:extLst>
          </p:cNvPr>
          <p:cNvSpPr txBox="1"/>
          <p:nvPr/>
        </p:nvSpPr>
        <p:spPr>
          <a:xfrm>
            <a:off x="446560" y="1240747"/>
            <a:ext cx="5121321" cy="400110"/>
          </a:xfrm>
          <a:prstGeom prst="rect">
            <a:avLst/>
          </a:prstGeom>
          <a:noFill/>
          <a:ln>
            <a:noFill/>
          </a:ln>
        </p:spPr>
        <p:txBody>
          <a:bodyPr wrap="square" rtlCol="0">
            <a:spAutoFit/>
          </a:bodyPr>
          <a:lstStyle/>
          <a:p>
            <a:r>
              <a:rPr lang="en-US" sz="2000" b="1" dirty="0" smtClean="0">
                <a:solidFill>
                  <a:srgbClr val="7030A0"/>
                </a:solidFill>
              </a:rPr>
              <a:t>UGF </a:t>
            </a:r>
            <a:r>
              <a:rPr lang="en-US" sz="2000" b="1" dirty="0">
                <a:solidFill>
                  <a:srgbClr val="7030A0"/>
                </a:solidFill>
              </a:rPr>
              <a:t>SCORE INDEX and UGF SCORE CLASS </a:t>
            </a:r>
            <a:endParaRPr lang="it-IT" sz="2000" b="1" dirty="0">
              <a:solidFill>
                <a:srgbClr val="7030A0"/>
              </a:solidFill>
            </a:endParaRPr>
          </a:p>
        </p:txBody>
      </p:sp>
      <p:sp>
        <p:nvSpPr>
          <p:cNvPr id="6" name="CasellaDiTesto 5">
            <a:extLst>
              <a:ext uri="{FF2B5EF4-FFF2-40B4-BE49-F238E27FC236}">
                <a16:creationId xmlns:a16="http://schemas.microsoft.com/office/drawing/2014/main" id="{E7E1DA66-D741-0CB9-9CDD-6678B9601C11}"/>
              </a:ext>
            </a:extLst>
          </p:cNvPr>
          <p:cNvSpPr txBox="1"/>
          <p:nvPr/>
        </p:nvSpPr>
        <p:spPr>
          <a:xfrm>
            <a:off x="2702827" y="1750061"/>
            <a:ext cx="6244693" cy="2031325"/>
          </a:xfrm>
          <a:prstGeom prst="rect">
            <a:avLst/>
          </a:prstGeom>
          <a:noFill/>
        </p:spPr>
        <p:txBody>
          <a:bodyPr wrap="square">
            <a:spAutoFit/>
          </a:bodyPr>
          <a:lstStyle/>
          <a:p>
            <a:pPr algn="just"/>
            <a:r>
              <a:rPr lang="en-US" b="1" dirty="0" smtClean="0">
                <a:solidFill>
                  <a:srgbClr val="000000"/>
                </a:solidFill>
                <a:latin typeface="Calibri" panose="020F0502020204030204" pitchFamily="34" charset="0"/>
              </a:rPr>
              <a:t>UGF INDEX: </a:t>
            </a:r>
            <a:r>
              <a:rPr lang="en-US" dirty="0" smtClean="0">
                <a:solidFill>
                  <a:srgbClr val="000000"/>
                </a:solidFill>
                <a:latin typeface="Calibri" panose="020F0502020204030204" pitchFamily="34" charset="0"/>
              </a:rPr>
              <a:t>D</a:t>
            </a:r>
            <a:r>
              <a:rPr lang="en-US" dirty="0" smtClean="0"/>
              <a:t>imensionless </a:t>
            </a:r>
            <a:r>
              <a:rPr lang="en-US" dirty="0"/>
              <a:t>value representative of the geological </a:t>
            </a:r>
            <a:r>
              <a:rPr lang="en-US" dirty="0" smtClean="0"/>
              <a:t>complexity. </a:t>
            </a:r>
            <a:r>
              <a:rPr lang="en-US" dirty="0"/>
              <a:t>The main ground-related factors that can interfere with human settlements are divided in 5 drivers: </a:t>
            </a:r>
            <a:r>
              <a:rPr lang="en-US" b="1" dirty="0">
                <a:solidFill>
                  <a:schemeClr val="accent2"/>
                </a:solidFill>
              </a:rPr>
              <a:t>GEOLOGY</a:t>
            </a:r>
            <a:r>
              <a:rPr lang="en-US" dirty="0"/>
              <a:t>, </a:t>
            </a:r>
            <a:r>
              <a:rPr lang="en-US" b="1" dirty="0">
                <a:solidFill>
                  <a:srgbClr val="FF0000"/>
                </a:solidFill>
              </a:rPr>
              <a:t>DEEP PROCESSES</a:t>
            </a:r>
            <a:r>
              <a:rPr lang="en-US" dirty="0"/>
              <a:t>, </a:t>
            </a:r>
            <a:r>
              <a:rPr lang="en-US" b="1" dirty="0">
                <a:solidFill>
                  <a:srgbClr val="F6A934"/>
                </a:solidFill>
              </a:rPr>
              <a:t>SUPERFICIAL PROCESSES</a:t>
            </a:r>
            <a:r>
              <a:rPr lang="en-US" dirty="0"/>
              <a:t>, </a:t>
            </a:r>
            <a:r>
              <a:rPr lang="en-US" b="1" dirty="0">
                <a:solidFill>
                  <a:srgbClr val="92D050"/>
                </a:solidFill>
              </a:rPr>
              <a:t>EXOGENOUS PROCESSES</a:t>
            </a:r>
            <a:r>
              <a:rPr lang="en-US" dirty="0"/>
              <a:t>, and </a:t>
            </a:r>
            <a:r>
              <a:rPr lang="en-US" b="1" dirty="0">
                <a:solidFill>
                  <a:srgbClr val="00B0F0"/>
                </a:solidFill>
              </a:rPr>
              <a:t>SUBSOIL ANTHROPIC PRESSURE (SAP)</a:t>
            </a:r>
            <a:r>
              <a:rPr lang="en-US" dirty="0"/>
              <a:t>. The index is obtained by summing the scores of the parameters of each driver</a:t>
            </a:r>
            <a:r>
              <a:rPr lang="en-US" sz="1800" b="0" i="0" u="none" strike="noStrike" dirty="0">
                <a:solidFill>
                  <a:srgbClr val="000000"/>
                </a:solidFill>
                <a:effectLst/>
                <a:latin typeface="Calibri" panose="020F0502020204030204" pitchFamily="34" charset="0"/>
              </a:rPr>
              <a:t>.</a:t>
            </a:r>
            <a:r>
              <a:rPr lang="en-US" dirty="0"/>
              <a:t> </a:t>
            </a:r>
            <a:endParaRPr lang="it-IT" dirty="0"/>
          </a:p>
        </p:txBody>
      </p:sp>
      <p:sp>
        <p:nvSpPr>
          <p:cNvPr id="8" name="CasellaDiTesto 7">
            <a:extLst>
              <a:ext uri="{FF2B5EF4-FFF2-40B4-BE49-F238E27FC236}">
                <a16:creationId xmlns:a16="http://schemas.microsoft.com/office/drawing/2014/main" id="{04A8D39E-BEDC-2848-6385-9853A3B71193}"/>
              </a:ext>
            </a:extLst>
          </p:cNvPr>
          <p:cNvSpPr txBox="1"/>
          <p:nvPr/>
        </p:nvSpPr>
        <p:spPr>
          <a:xfrm>
            <a:off x="6502932" y="4201451"/>
            <a:ext cx="2607325" cy="2308324"/>
          </a:xfrm>
          <a:prstGeom prst="rect">
            <a:avLst/>
          </a:prstGeom>
          <a:noFill/>
        </p:spPr>
        <p:txBody>
          <a:bodyPr wrap="square">
            <a:spAutoFit/>
          </a:bodyPr>
          <a:lstStyle/>
          <a:p>
            <a:pPr algn="just"/>
            <a:r>
              <a:rPr lang="en-US" dirty="0">
                <a:solidFill>
                  <a:srgbClr val="000000"/>
                </a:solidFill>
                <a:latin typeface="Calibri" panose="020F0502020204030204" pitchFamily="34" charset="0"/>
              </a:rPr>
              <a:t>Depending on the reached </a:t>
            </a:r>
            <a:r>
              <a:rPr lang="en-US" dirty="0" smtClean="0">
                <a:solidFill>
                  <a:srgbClr val="000000"/>
                </a:solidFill>
                <a:latin typeface="Calibri" panose="020F0502020204030204" pitchFamily="34" charset="0"/>
              </a:rPr>
              <a:t>value: </a:t>
            </a:r>
            <a:r>
              <a:rPr lang="en-US" b="1" dirty="0" smtClean="0">
                <a:solidFill>
                  <a:srgbClr val="000000"/>
                </a:solidFill>
                <a:latin typeface="Calibri" panose="020F0502020204030204" pitchFamily="34" charset="0"/>
              </a:rPr>
              <a:t>UGF score class </a:t>
            </a:r>
            <a:r>
              <a:rPr lang="en-US" dirty="0" smtClean="0">
                <a:solidFill>
                  <a:srgbClr val="000000"/>
                </a:solidFill>
                <a:latin typeface="Calibri" panose="020F0502020204030204" pitchFamily="34" charset="0"/>
              </a:rPr>
              <a:t>of the city</a:t>
            </a:r>
          </a:p>
          <a:p>
            <a:pPr algn="just"/>
            <a:endParaRPr lang="en-US" dirty="0">
              <a:solidFill>
                <a:srgbClr val="000000"/>
              </a:solidFill>
              <a:latin typeface="Calibri" panose="020F0502020204030204" pitchFamily="34" charset="0"/>
            </a:endParaRPr>
          </a:p>
          <a:p>
            <a:pPr algn="just"/>
            <a:r>
              <a:rPr lang="en-US" b="1" u="sng" dirty="0">
                <a:solidFill>
                  <a:srgbClr val="000000"/>
                </a:solidFill>
                <a:latin typeface="Calibri" panose="020F0502020204030204" pitchFamily="34" charset="0"/>
              </a:rPr>
              <a:t>The maximum value of UGF Score is the maximum obtainable by the sum of parameters.</a:t>
            </a:r>
            <a:endParaRPr lang="it-IT" b="1" u="sng" dirty="0"/>
          </a:p>
        </p:txBody>
      </p:sp>
      <p:graphicFrame>
        <p:nvGraphicFramePr>
          <p:cNvPr id="5" name="Tabella 4">
            <a:extLst>
              <a:ext uri="{FF2B5EF4-FFF2-40B4-BE49-F238E27FC236}">
                <a16:creationId xmlns:a16="http://schemas.microsoft.com/office/drawing/2014/main" id="{6454C930-887E-221A-5272-48BE7511349F}"/>
              </a:ext>
            </a:extLst>
          </p:cNvPr>
          <p:cNvGraphicFramePr>
            <a:graphicFrameLocks noGrp="1"/>
          </p:cNvGraphicFramePr>
          <p:nvPr>
            <p:extLst>
              <p:ext uri="{D42A27DB-BD31-4B8C-83A1-F6EECF244321}">
                <p14:modId xmlns:p14="http://schemas.microsoft.com/office/powerpoint/2010/main" val="554803558"/>
              </p:ext>
            </p:extLst>
          </p:nvPr>
        </p:nvGraphicFramePr>
        <p:xfrm>
          <a:off x="70415" y="4013046"/>
          <a:ext cx="6432517" cy="2685134"/>
        </p:xfrm>
        <a:graphic>
          <a:graphicData uri="http://schemas.openxmlformats.org/drawingml/2006/table">
            <a:tbl>
              <a:tblPr/>
              <a:tblGrid>
                <a:gridCol w="491959">
                  <a:extLst>
                    <a:ext uri="{9D8B030D-6E8A-4147-A177-3AD203B41FA5}">
                      <a16:colId xmlns:a16="http://schemas.microsoft.com/office/drawing/2014/main" val="3061108653"/>
                    </a:ext>
                  </a:extLst>
                </a:gridCol>
                <a:gridCol w="668955">
                  <a:extLst>
                    <a:ext uri="{9D8B030D-6E8A-4147-A177-3AD203B41FA5}">
                      <a16:colId xmlns:a16="http://schemas.microsoft.com/office/drawing/2014/main" val="1817288072"/>
                    </a:ext>
                  </a:extLst>
                </a:gridCol>
                <a:gridCol w="5271603">
                  <a:extLst>
                    <a:ext uri="{9D8B030D-6E8A-4147-A177-3AD203B41FA5}">
                      <a16:colId xmlns:a16="http://schemas.microsoft.com/office/drawing/2014/main" val="1516314845"/>
                    </a:ext>
                  </a:extLst>
                </a:gridCol>
              </a:tblGrid>
              <a:tr h="186600">
                <a:tc gridSpan="3">
                  <a:txBody>
                    <a:bodyPr/>
                    <a:lstStyle/>
                    <a:p>
                      <a:pPr algn="ctr" fontAlgn="b"/>
                      <a:r>
                        <a:rPr lang="it-IT" sz="1600" b="1" i="0" u="none" strike="noStrike" dirty="0">
                          <a:solidFill>
                            <a:srgbClr val="000000"/>
                          </a:solidFill>
                          <a:effectLst/>
                          <a:latin typeface="Calibri" panose="020F0502020204030204" pitchFamily="34" charset="0"/>
                        </a:rPr>
                        <a:t>UGF SCORE CLASSES</a:t>
                      </a:r>
                    </a:p>
                  </a:txBody>
                  <a:tcPr marL="4090" marR="4090" marT="40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06329643"/>
                  </a:ext>
                </a:extLst>
              </a:tr>
              <a:tr h="609301">
                <a:tc>
                  <a:txBody>
                    <a:bodyPr/>
                    <a:lstStyle/>
                    <a:p>
                      <a:pPr algn="ctr" fontAlgn="ctr"/>
                      <a:r>
                        <a:rPr lang="it-IT" sz="1000" b="1" i="0" u="none" strike="noStrike">
                          <a:solidFill>
                            <a:srgbClr val="000000"/>
                          </a:solidFill>
                          <a:effectLst/>
                          <a:latin typeface="Calibri" panose="020F0502020204030204" pitchFamily="34" charset="0"/>
                        </a:rPr>
                        <a:t>UGF -1</a:t>
                      </a:r>
                    </a:p>
                  </a:txBody>
                  <a:tcPr marL="4090" marR="4090" marT="40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it-IT" sz="1000" b="1" i="0" u="none" strike="noStrike" dirty="0">
                          <a:solidFill>
                            <a:srgbClr val="000000"/>
                          </a:solidFill>
                          <a:effectLst/>
                          <a:latin typeface="Calibri" panose="020F0502020204030204" pitchFamily="34" charset="0"/>
                        </a:rPr>
                        <a:t>&lt; 150</a:t>
                      </a:r>
                    </a:p>
                  </a:txBody>
                  <a:tcPr marL="4090" marR="4090" marT="40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n-US" sz="1200" b="1" i="0" u="none" strike="noStrike" dirty="0">
                          <a:solidFill>
                            <a:schemeClr val="bg1">
                              <a:lumMod val="50000"/>
                            </a:schemeClr>
                          </a:solidFill>
                          <a:effectLst/>
                          <a:latin typeface="Calibri" panose="020F0502020204030204" pitchFamily="34" charset="0"/>
                        </a:rPr>
                        <a:t>Low geological impact on settlements, but some areas may have issues for which citizens should be aware. Some knowledge of the urban geology and climate change effects by urban planners can help in the city management.</a:t>
                      </a:r>
                    </a:p>
                  </a:txBody>
                  <a:tcPr marL="4090" marR="4090" marT="40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094269"/>
                  </a:ext>
                </a:extLst>
              </a:tr>
              <a:tr h="609301">
                <a:tc>
                  <a:txBody>
                    <a:bodyPr/>
                    <a:lstStyle/>
                    <a:p>
                      <a:pPr algn="ctr" fontAlgn="ctr"/>
                      <a:r>
                        <a:rPr lang="it-IT" sz="1000" b="1" i="0" u="none" strike="noStrike">
                          <a:solidFill>
                            <a:srgbClr val="000000"/>
                          </a:solidFill>
                          <a:effectLst/>
                          <a:latin typeface="Calibri" panose="020F0502020204030204" pitchFamily="34" charset="0"/>
                        </a:rPr>
                        <a:t>UGF -2</a:t>
                      </a:r>
                    </a:p>
                  </a:txBody>
                  <a:tcPr marL="4090" marR="4090" marT="4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r>
                        <a:rPr lang="it-IT" sz="1000" b="1" i="0" u="none" strike="noStrike" dirty="0">
                          <a:solidFill>
                            <a:srgbClr val="000000"/>
                          </a:solidFill>
                          <a:effectLst/>
                          <a:latin typeface="Calibri" panose="020F0502020204030204" pitchFamily="34" charset="0"/>
                        </a:rPr>
                        <a:t>150-225</a:t>
                      </a:r>
                    </a:p>
                  </a:txBody>
                  <a:tcPr marL="4090" marR="4090" marT="40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ctr"/>
                      <a:r>
                        <a:rPr lang="en-US" sz="1200" b="1" i="0" u="none" strike="noStrike" dirty="0">
                          <a:solidFill>
                            <a:schemeClr val="bg1">
                              <a:lumMod val="50000"/>
                            </a:schemeClr>
                          </a:solidFill>
                          <a:effectLst/>
                          <a:latin typeface="Calibri" panose="020F0502020204030204" pitchFamily="34" charset="0"/>
                        </a:rPr>
                        <a:t>Moderate geological impact on settlements, with several areas facing challenges. Planners and managers must understand urban geology and climate change effects, and citizens must be aware.</a:t>
                      </a:r>
                    </a:p>
                  </a:txBody>
                  <a:tcPr marL="4090" marR="4090" marT="40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172385"/>
                  </a:ext>
                </a:extLst>
              </a:tr>
              <a:tr h="609301">
                <a:tc>
                  <a:txBody>
                    <a:bodyPr/>
                    <a:lstStyle/>
                    <a:p>
                      <a:pPr algn="ctr" fontAlgn="ctr"/>
                      <a:r>
                        <a:rPr lang="it-IT" sz="1000" b="1" i="0" u="none" strike="noStrike">
                          <a:solidFill>
                            <a:srgbClr val="000000"/>
                          </a:solidFill>
                          <a:effectLst/>
                          <a:latin typeface="Calibri" panose="020F0502020204030204" pitchFamily="34" charset="0"/>
                        </a:rPr>
                        <a:t>UGF -3</a:t>
                      </a:r>
                    </a:p>
                  </a:txBody>
                  <a:tcPr marL="4090" marR="4090" marT="4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ctr"/>
                      <a:r>
                        <a:rPr lang="it-IT" sz="1000" b="1" i="0" u="none" strike="noStrike" dirty="0">
                          <a:solidFill>
                            <a:srgbClr val="000000"/>
                          </a:solidFill>
                          <a:effectLst/>
                          <a:latin typeface="Calibri" panose="020F0502020204030204" pitchFamily="34" charset="0"/>
                        </a:rPr>
                        <a:t>225-300</a:t>
                      </a:r>
                    </a:p>
                  </a:txBody>
                  <a:tcPr marL="4090" marR="4090" marT="40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l" fontAlgn="ctr"/>
                      <a:r>
                        <a:rPr lang="en-US" sz="1200" b="1" i="0" u="none" strike="noStrike" dirty="0">
                          <a:solidFill>
                            <a:schemeClr val="bg1">
                              <a:lumMod val="50000"/>
                            </a:schemeClr>
                          </a:solidFill>
                          <a:effectLst/>
                          <a:latin typeface="Calibri" panose="020F0502020204030204" pitchFamily="34" charset="0"/>
                        </a:rPr>
                        <a:t>High geological impact on settlements, with many issues in the city. Understanding urban geology and climate change effects is vital for citizens, and mandatory for planners and managers.</a:t>
                      </a:r>
                    </a:p>
                  </a:txBody>
                  <a:tcPr marL="4090" marR="4090" marT="40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9758294"/>
                  </a:ext>
                </a:extLst>
              </a:tr>
              <a:tr h="609301">
                <a:tc>
                  <a:txBody>
                    <a:bodyPr/>
                    <a:lstStyle/>
                    <a:p>
                      <a:pPr algn="ctr" fontAlgn="ctr"/>
                      <a:r>
                        <a:rPr lang="it-IT" sz="1000" b="1" i="0" u="none" strike="noStrike">
                          <a:solidFill>
                            <a:srgbClr val="000000"/>
                          </a:solidFill>
                          <a:effectLst/>
                          <a:latin typeface="Calibri" panose="020F0502020204030204" pitchFamily="34" charset="0"/>
                        </a:rPr>
                        <a:t>UGF -4</a:t>
                      </a:r>
                    </a:p>
                  </a:txBody>
                  <a:tcPr marL="4090" marR="4090" marT="4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CC"/>
                    </a:solidFill>
                  </a:tcPr>
                </a:tc>
                <a:tc>
                  <a:txBody>
                    <a:bodyPr/>
                    <a:lstStyle/>
                    <a:p>
                      <a:pPr algn="ctr" fontAlgn="ctr"/>
                      <a:r>
                        <a:rPr lang="it-IT" sz="1000" b="1" i="0" u="none" strike="noStrike" dirty="0">
                          <a:solidFill>
                            <a:srgbClr val="000000"/>
                          </a:solidFill>
                          <a:effectLst/>
                          <a:latin typeface="Calibri" panose="020F0502020204030204" pitchFamily="34" charset="0"/>
                        </a:rPr>
                        <a:t>&gt; 300</a:t>
                      </a:r>
                    </a:p>
                  </a:txBody>
                  <a:tcPr marL="4090" marR="4090" marT="40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CC"/>
                    </a:solidFill>
                  </a:tcPr>
                </a:tc>
                <a:tc>
                  <a:txBody>
                    <a:bodyPr/>
                    <a:lstStyle/>
                    <a:p>
                      <a:pPr algn="l" fontAlgn="ctr"/>
                      <a:r>
                        <a:rPr lang="en-US" sz="1200" b="1" i="0" u="none" strike="noStrike" dirty="0">
                          <a:solidFill>
                            <a:schemeClr val="bg1">
                              <a:lumMod val="50000"/>
                            </a:schemeClr>
                          </a:solidFill>
                          <a:effectLst/>
                          <a:latin typeface="Calibri" panose="020F0502020204030204" pitchFamily="34" charset="0"/>
                        </a:rPr>
                        <a:t>Potential catastrophic geological impact on settlements. Knowledge of urban geology and climate change effects, along with citizens and planners' awareness, is crucial.</a:t>
                      </a:r>
                    </a:p>
                  </a:txBody>
                  <a:tcPr marL="4090" marR="4090" marT="40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026350"/>
                  </a:ext>
                </a:extLst>
              </a:tr>
            </a:tbl>
          </a:graphicData>
        </a:graphic>
      </p:graphicFrame>
      <p:pic>
        <p:nvPicPr>
          <p:cNvPr id="4" name="Immagine 3">
            <a:extLst>
              <a:ext uri="{FF2B5EF4-FFF2-40B4-BE49-F238E27FC236}">
                <a16:creationId xmlns:a16="http://schemas.microsoft.com/office/drawing/2014/main" id="{57960598-8CF1-1B78-3C06-80481276E9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15" y="1628366"/>
            <a:ext cx="2524750" cy="1990560"/>
          </a:xfrm>
          <a:prstGeom prst="rect">
            <a:avLst/>
          </a:prstGeom>
        </p:spPr>
      </p:pic>
    </p:spTree>
    <p:extLst>
      <p:ext uri="{BB962C8B-B14F-4D97-AF65-F5344CB8AC3E}">
        <p14:creationId xmlns:p14="http://schemas.microsoft.com/office/powerpoint/2010/main" val="271170455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1354</Words>
  <Application>Microsoft Office PowerPoint</Application>
  <PresentationFormat>On-screen Show (4:3)</PresentationFormat>
  <Paragraphs>166</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Bahnschrift Light Condensed</vt:lpstr>
      <vt:lpstr>Calibri</vt:lpstr>
      <vt:lpstr>Cambria Math</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Sonia Poponessi</dc:creator>
  <cp:lastModifiedBy>LENTINI Azzurra (JRC-ISPRA-EXT)</cp:lastModifiedBy>
  <cp:revision>52</cp:revision>
  <dcterms:created xsi:type="dcterms:W3CDTF">2022-08-02T10:16:57Z</dcterms:created>
  <dcterms:modified xsi:type="dcterms:W3CDTF">2024-04-17T11:21:41Z</dcterms:modified>
</cp:coreProperties>
</file>