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509" r:id="rId2"/>
    <p:sldId id="498" r:id="rId3"/>
    <p:sldId id="475" r:id="rId4"/>
    <p:sldId id="472" r:id="rId5"/>
    <p:sldId id="499" r:id="rId6"/>
    <p:sldId id="500" r:id="rId7"/>
    <p:sldId id="501" r:id="rId8"/>
    <p:sldId id="502" r:id="rId9"/>
    <p:sldId id="503" r:id="rId10"/>
    <p:sldId id="505" r:id="rId11"/>
    <p:sldId id="506" r:id="rId12"/>
    <p:sldId id="508" r:id="rId13"/>
    <p:sldId id="370" r:id="rId14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026" autoAdjust="0"/>
  </p:normalViewPr>
  <p:slideViewPr>
    <p:cSldViewPr snapToGrid="0">
      <p:cViewPr varScale="1">
        <p:scale>
          <a:sx n="91" d="100"/>
          <a:sy n="91" d="100"/>
        </p:scale>
        <p:origin x="5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4B61B-1657-4ACD-95D3-47416CBA8CEF}" type="datetimeFigureOut">
              <a:rPr kumimoji="1" lang="ja-JP" altLang="en-US" smtClean="0"/>
              <a:t>2024/4/5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00CEF-FBEF-4800-8131-9AB99DBDDB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9419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B802-C1BB-4480-B7A0-5FCA3FA6FDC5}" type="datetimeFigureOut">
              <a:rPr kumimoji="1" lang="ja-JP" altLang="en-US" smtClean="0"/>
              <a:t>2024/4/5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4E01-0CBC-4B8D-862C-913D98892C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6745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B802-C1BB-4480-B7A0-5FCA3FA6FDC5}" type="datetimeFigureOut">
              <a:rPr kumimoji="1" lang="ja-JP" altLang="en-US" smtClean="0"/>
              <a:t>2024/4/5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4E01-0CBC-4B8D-862C-913D98892C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24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B802-C1BB-4480-B7A0-5FCA3FA6FDC5}" type="datetimeFigureOut">
              <a:rPr kumimoji="1" lang="ja-JP" altLang="en-US" smtClean="0"/>
              <a:t>2024/4/5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4E01-0CBC-4B8D-862C-913D98892C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8957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B802-C1BB-4480-B7A0-5FCA3FA6FDC5}" type="datetimeFigureOut">
              <a:rPr kumimoji="1" lang="ja-JP" altLang="en-US" smtClean="0"/>
              <a:t>2024/4/5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4E01-0CBC-4B8D-862C-913D98892C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661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B802-C1BB-4480-B7A0-5FCA3FA6FDC5}" type="datetimeFigureOut">
              <a:rPr kumimoji="1" lang="ja-JP" altLang="en-US" smtClean="0"/>
              <a:t>2024/4/5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4E01-0CBC-4B8D-862C-913D98892C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8483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B802-C1BB-4480-B7A0-5FCA3FA6FDC5}" type="datetimeFigureOut">
              <a:rPr kumimoji="1" lang="ja-JP" altLang="en-US" smtClean="0"/>
              <a:t>2024/4/5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4E01-0CBC-4B8D-862C-913D98892C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7603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B802-C1BB-4480-B7A0-5FCA3FA6FDC5}" type="datetimeFigureOut">
              <a:rPr kumimoji="1" lang="ja-JP" altLang="en-US" smtClean="0"/>
              <a:t>2024/4/5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4E01-0CBC-4B8D-862C-913D98892C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9005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B802-C1BB-4480-B7A0-5FCA3FA6FDC5}" type="datetimeFigureOut">
              <a:rPr kumimoji="1" lang="ja-JP" altLang="en-US" smtClean="0"/>
              <a:t>2024/4/5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4E01-0CBC-4B8D-862C-913D98892C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7083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B802-C1BB-4480-B7A0-5FCA3FA6FDC5}" type="datetimeFigureOut">
              <a:rPr kumimoji="1" lang="ja-JP" altLang="en-US" smtClean="0"/>
              <a:t>2024/4/5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4E01-0CBC-4B8D-862C-913D98892C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6335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B802-C1BB-4480-B7A0-5FCA3FA6FDC5}" type="datetimeFigureOut">
              <a:rPr kumimoji="1" lang="ja-JP" altLang="en-US" smtClean="0"/>
              <a:t>2024/4/5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4E01-0CBC-4B8D-862C-913D98892C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7359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B802-C1BB-4480-B7A0-5FCA3FA6FDC5}" type="datetimeFigureOut">
              <a:rPr kumimoji="1" lang="ja-JP" altLang="en-US" smtClean="0"/>
              <a:t>2024/4/5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4E01-0CBC-4B8D-862C-913D98892C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979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8B802-C1BB-4480-B7A0-5FCA3FA6FDC5}" type="datetimeFigureOut">
              <a:rPr kumimoji="1" lang="ja-JP" altLang="en-US" smtClean="0"/>
              <a:t>2024/4/5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94E01-0CBC-4B8D-862C-913D98892C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4412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226439D-90DA-13DF-6FB8-14A4E9E63FB7}"/>
              </a:ext>
            </a:extLst>
          </p:cNvPr>
          <p:cNvSpPr txBox="1"/>
          <p:nvPr/>
        </p:nvSpPr>
        <p:spPr>
          <a:xfrm>
            <a:off x="169817" y="178802"/>
            <a:ext cx="30523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EGU24-21572</a:t>
            </a:r>
            <a:endParaRPr lang="ja-JP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0E0A58E-0300-6B9A-395C-568A1431D9E6}"/>
              </a:ext>
            </a:extLst>
          </p:cNvPr>
          <p:cNvSpPr txBox="1"/>
          <p:nvPr/>
        </p:nvSpPr>
        <p:spPr>
          <a:xfrm>
            <a:off x="984068" y="1320578"/>
            <a:ext cx="1098150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800" dirty="0">
                <a:latin typeface="Arial" panose="020B0604020202020204" pitchFamily="34" charset="0"/>
                <a:cs typeface="Arial" panose="020B0604020202020204" pitchFamily="34" charset="0"/>
              </a:rPr>
              <a:t>Carbon stock projection for four major forest plantation species in Japan</a:t>
            </a:r>
            <a:endParaRPr lang="ja-JP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9ECB834-AF15-BC6F-ED20-E64CFC63BBB7}"/>
              </a:ext>
            </a:extLst>
          </p:cNvPr>
          <p:cNvSpPr txBox="1"/>
          <p:nvPr/>
        </p:nvSpPr>
        <p:spPr>
          <a:xfrm>
            <a:off x="2547257" y="4309318"/>
            <a:ext cx="9914709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en-US" altLang="ja-JP" sz="2000" b="0" i="0" u="none" strike="noStrike" kern="100" baseline="0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Tomohiro Egusa</a:t>
            </a:r>
            <a:r>
              <a:rPr lang="en-US" altLang="ja-JP" sz="2000" b="0" i="0" u="none" strike="noStrike" kern="100" baseline="30000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1*</a:t>
            </a:r>
            <a:r>
              <a:rPr lang="en-US" altLang="ja-JP" sz="2000" b="0" i="0" u="none" strike="noStrike" kern="100" baseline="0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, Ryo Nakahata</a:t>
            </a:r>
            <a:r>
              <a:rPr lang="en-US" altLang="ja-JP" sz="2000" b="0" i="0" u="none" strike="noStrike" kern="100" baseline="30000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2</a:t>
            </a:r>
            <a:r>
              <a:rPr lang="en-US" altLang="ja-JP" sz="2000" b="0" i="0" u="none" strike="noStrike" kern="100" baseline="0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, Mathias Neumann</a:t>
            </a:r>
            <a:r>
              <a:rPr lang="en-US" altLang="ja-JP" sz="2000" b="0" i="0" u="none" strike="noStrike" kern="100" baseline="30000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3</a:t>
            </a:r>
            <a:r>
              <a:rPr lang="en-US" altLang="ja-JP" sz="2000" b="0" i="0" u="none" strike="noStrike" kern="100" baseline="0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, and Tomo’omi Kumagai</a:t>
            </a:r>
            <a:r>
              <a:rPr lang="en-US" altLang="ja-JP" sz="2000" b="0" i="0" u="none" strike="noStrike" kern="100" baseline="30000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2,4,5</a:t>
            </a:r>
            <a:endParaRPr lang="en-US" altLang="ja-JP" sz="2000" b="0" i="0" u="none" strike="noStrike" kern="100" baseline="0" dirty="0">
              <a:latin typeface="Arial" panose="020B0604020202020204" pitchFamily="34" charset="0"/>
              <a:ea typeface="ＭＳ 明朝" panose="02020609040205080304" pitchFamily="17" charset="-128"/>
              <a:cs typeface="Arial" panose="020B0604020202020204" pitchFamily="34" charset="0"/>
            </a:endParaRPr>
          </a:p>
          <a:p>
            <a:pPr marR="0" algn="l" rtl="0"/>
            <a:endParaRPr lang="en-US" altLang="ja-JP" sz="2000" b="0" i="0" u="none" strike="noStrike" kern="100" baseline="0" dirty="0">
              <a:latin typeface="Arial" panose="020B0604020202020204" pitchFamily="34" charset="0"/>
              <a:ea typeface="ＭＳ 明朝" panose="02020609040205080304" pitchFamily="17" charset="-128"/>
              <a:cs typeface="Arial" panose="020B0604020202020204" pitchFamily="34" charset="0"/>
            </a:endParaRPr>
          </a:p>
          <a:p>
            <a:pPr marR="0" algn="just" rtl="0"/>
            <a:r>
              <a:rPr lang="en-US" altLang="ja-JP" sz="1800" b="0" i="0" u="none" strike="noStrike" kern="100" baseline="0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1, Faculty of Agriculture, Shizuoka University, </a:t>
            </a:r>
            <a:r>
              <a:rPr lang="en-US" altLang="ja-JP" sz="1800" b="0" i="0" u="none" strike="noStrike" kern="100" baseline="0" dirty="0">
                <a:solidFill>
                  <a:srgbClr val="222222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Shizuoka, Japan</a:t>
            </a:r>
          </a:p>
          <a:p>
            <a:pPr marR="0" algn="l" rtl="0"/>
            <a:r>
              <a:rPr lang="en-US" altLang="ja-JP" sz="1800" b="0" i="0" u="none" strike="noStrike" kern="100" baseline="0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2, Graduate School of Agricultural and Life Sciences, The University of Tokyo, Tokyo, Japan</a:t>
            </a:r>
          </a:p>
          <a:p>
            <a:pPr marR="0" algn="l" rtl="0"/>
            <a:r>
              <a:rPr lang="en-US" altLang="ja-JP" sz="1800" b="0" i="0" u="none" strike="noStrike" kern="100" baseline="0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3, Institute of Silviculture, Department of Forest and Soil Sciences, University of Natural Resources and Life Sciences Vienna, Vienna, Austria</a:t>
            </a:r>
          </a:p>
          <a:p>
            <a:pPr marR="0" algn="l" rtl="0"/>
            <a:r>
              <a:rPr lang="en-US" altLang="ja-JP" sz="1800" b="0" i="0" u="none" strike="noStrike" kern="100" baseline="0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4, Institute for Space-Earth Environmental Research, Nagoya University, Nagoya, Japan</a:t>
            </a:r>
          </a:p>
          <a:p>
            <a:pPr marR="0" algn="l" rtl="0"/>
            <a:r>
              <a:rPr lang="en-US" altLang="ja-JP" sz="1800" b="0" i="0" u="none" strike="noStrike" kern="100" baseline="0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5, Water Resources Research Center, University of </a:t>
            </a:r>
            <a:r>
              <a:rPr lang="en-US" altLang="ja-JP" sz="1800" b="0" i="0" u="none" strike="noStrike" kern="100" baseline="0" dirty="0" err="1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Hawaiʻi</a:t>
            </a:r>
            <a:r>
              <a:rPr lang="en-US" altLang="ja-JP" sz="1800" b="0" i="0" u="none" strike="noStrike" kern="100" baseline="0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at </a:t>
            </a:r>
            <a:r>
              <a:rPr lang="en-US" altLang="ja-JP" sz="1800" b="0" i="0" u="none" strike="noStrike" kern="100" baseline="0" dirty="0" err="1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Mānoa</a:t>
            </a:r>
            <a:r>
              <a:rPr lang="en-US" altLang="ja-JP" sz="1800" b="0" i="0" u="none" strike="noStrike" kern="100" baseline="0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, Honolulu, USA</a:t>
            </a:r>
          </a:p>
        </p:txBody>
      </p:sp>
    </p:spTree>
    <p:extLst>
      <p:ext uri="{BB962C8B-B14F-4D97-AF65-F5344CB8AC3E}">
        <p14:creationId xmlns:p14="http://schemas.microsoft.com/office/powerpoint/2010/main" val="3862283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23D3759-5196-D75F-C7F7-C7495954003D}"/>
              </a:ext>
            </a:extLst>
          </p:cNvPr>
          <p:cNvSpPr/>
          <p:nvPr/>
        </p:nvSpPr>
        <p:spPr>
          <a:xfrm>
            <a:off x="2136407" y="157730"/>
            <a:ext cx="8217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dirty="0">
                <a:latin typeface="Arial" panose="020B0604020202020204" pitchFamily="34" charset="0"/>
                <a:ea typeface="ゴシック" panose="020B0609070205080204" pitchFamily="49" charset="-128"/>
                <a:cs typeface="Arial" panose="020B0604020202020204" pitchFamily="34" charset="0"/>
              </a:rPr>
              <a:t>Methods: Chapman-Richards equation</a:t>
            </a:r>
            <a:endParaRPr lang="ja-JP" altLang="en-US" sz="3600" dirty="0">
              <a:latin typeface="Arial" panose="020B0604020202020204" pitchFamily="34" charset="0"/>
              <a:ea typeface="ゴシック" panose="020B0609070205080204" pitchFamily="49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1CE141CA-C4B7-E8AB-FDB5-20F2C199044E}"/>
                  </a:ext>
                </a:extLst>
              </p:cNvPr>
              <p:cNvSpPr txBox="1"/>
              <p:nvPr/>
            </p:nvSpPr>
            <p:spPr>
              <a:xfrm>
                <a:off x="2464573" y="721945"/>
                <a:ext cx="7605132" cy="1022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i="1"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4000"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d</m:t>
                          </m:r>
                        </m:sub>
                      </m:sSub>
                      <m:r>
                        <a:rPr lang="en-US" altLang="ja-JP" sz="4000" i="1"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ja-JP" altLang="ja-JP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i="1"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4000"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d</m:t>
                          </m:r>
                          <m:r>
                            <a:rPr lang="en-US" altLang="ja-JP" sz="4000"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_</m:t>
                          </m:r>
                          <m:r>
                            <m:rPr>
                              <m:sty m:val="p"/>
                            </m:rPr>
                            <a:rPr lang="en-US" altLang="ja-JP" sz="4000"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max</m:t>
                          </m:r>
                        </m:sub>
                      </m:sSub>
                      <m:sSup>
                        <m:sSupPr>
                          <m:ctrlPr>
                            <a:rPr lang="ja-JP" altLang="ja-JP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ja-JP" altLang="ja-JP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4000" i="1"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4000"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  <a:cs typeface="Times New Roman" panose="02020603050405020304" pitchFamily="18" charset="0"/>
                                </a:rPr>
                                <m:t>exp</m:t>
                              </m:r>
                              <m:r>
                                <a:rPr lang="en-US" altLang="ja-JP" sz="4000"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  <a:cs typeface="Times New Roman" panose="02020603050405020304" pitchFamily="18" charset="0"/>
                                </a:rPr>
                                <m:t>⁡</m:t>
                              </m:r>
                              <m:r>
                                <a:rPr lang="en-US" altLang="ja-JP" sz="4000" i="1"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  <a:cs typeface="Times New Roman" panose="02020603050405020304" pitchFamily="18" charset="0"/>
                                </a:rPr>
                                <m:t>(−</m:t>
                              </m:r>
                              <m:r>
                                <a:rPr lang="en-US" altLang="ja-JP" sz="4000" i="1"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  <a:cs typeface="Times New Roman" panose="02020603050405020304" pitchFamily="18" charset="0"/>
                                </a:rPr>
                                <m:t>𝑘𝑥</m:t>
                              </m:r>
                              <m:r>
                                <a:rPr lang="en-US" altLang="ja-JP" sz="4000" i="1"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ja-JP" altLang="ja-JP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4000" i="1"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4000" i="1"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r>
                                <a:rPr lang="en-US" altLang="ja-JP" sz="4000" i="1"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ja-JP" altLang="en-US" sz="40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1CE141CA-C4B7-E8AB-FDB5-20F2C1990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573" y="721945"/>
                <a:ext cx="7605132" cy="10227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74C89E84-2D76-51B6-8C1C-36461E4B28C0}"/>
                  </a:ext>
                </a:extLst>
              </p:cNvPr>
              <p:cNvSpPr txBox="1"/>
              <p:nvPr/>
            </p:nvSpPr>
            <p:spPr>
              <a:xfrm>
                <a:off x="4789260" y="2419742"/>
                <a:ext cx="1271238" cy="4740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400"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d</m:t>
                          </m:r>
                          <m:r>
                            <a:rPr lang="en-US" altLang="ja-JP" sz="2400"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_</m:t>
                          </m:r>
                          <m:r>
                            <m:rPr>
                              <m:sty m:val="p"/>
                            </m:rPr>
                            <a:rPr lang="en-US" altLang="ja-JP" sz="2400"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max</m:t>
                          </m:r>
                        </m:sub>
                      </m:sSub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74C89E84-2D76-51B6-8C1C-36461E4B2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260" y="2419742"/>
                <a:ext cx="1271238" cy="474041"/>
              </a:xfrm>
              <a:prstGeom prst="rect">
                <a:avLst/>
              </a:prstGeom>
              <a:blipFill>
                <a:blip r:embed="rId3"/>
                <a:stretch>
                  <a:fillRect b="-12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F868BBE-1B43-3E3B-0E3D-E3BF681ABECE}"/>
              </a:ext>
            </a:extLst>
          </p:cNvPr>
          <p:cNvSpPr/>
          <p:nvPr/>
        </p:nvSpPr>
        <p:spPr>
          <a:xfrm>
            <a:off x="6383434" y="2432118"/>
            <a:ext cx="49590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ゴシック" panose="020B0609070205080204" pitchFamily="49" charset="-128"/>
                <a:cs typeface="Arial" panose="020B0604020202020204" pitchFamily="34" charset="0"/>
              </a:rPr>
              <a:t>Maximum carbon density(MgC/ha)</a:t>
            </a:r>
            <a:endParaRPr lang="ja-JP" altLang="en-US" sz="2400" dirty="0">
              <a:latin typeface="Arial" panose="020B0604020202020204" pitchFamily="34" charset="0"/>
              <a:ea typeface="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1EDA402-EB17-7963-166E-EF4B84CE13B6}"/>
              </a:ext>
            </a:extLst>
          </p:cNvPr>
          <p:cNvSpPr/>
          <p:nvPr/>
        </p:nvSpPr>
        <p:spPr>
          <a:xfrm>
            <a:off x="6383434" y="1925561"/>
            <a:ext cx="38111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ゴシック" panose="020B0609070205080204" pitchFamily="49" charset="-128"/>
                <a:cs typeface="Arial" panose="020B0604020202020204" pitchFamily="34" charset="0"/>
              </a:rPr>
              <a:t>Carbon density(MgC/ha)</a:t>
            </a:r>
            <a:endParaRPr lang="ja-JP" altLang="en-US" sz="2400" dirty="0">
              <a:latin typeface="Arial" panose="020B0604020202020204" pitchFamily="34" charset="0"/>
              <a:ea typeface="ゴシック" panose="020B0609070205080204" pitchFamily="49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66BF144B-263E-6408-77C6-4E36FA0C9E35}"/>
                  </a:ext>
                </a:extLst>
              </p:cNvPr>
              <p:cNvSpPr txBox="1"/>
              <p:nvPr/>
            </p:nvSpPr>
            <p:spPr>
              <a:xfrm>
                <a:off x="4956983" y="1998813"/>
                <a:ext cx="104821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400"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d</m:t>
                          </m:r>
                        </m:sub>
                      </m:sSub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66BF144B-263E-6408-77C6-4E36FA0C9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983" y="1998813"/>
                <a:ext cx="1048214" cy="461665"/>
              </a:xfrm>
              <a:prstGeom prst="rect">
                <a:avLst/>
              </a:prstGeom>
              <a:blipFill>
                <a:blip r:embed="rId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C6BF3137-4CB1-2FD3-74CA-529877F64A3C}"/>
                  </a:ext>
                </a:extLst>
              </p:cNvPr>
              <p:cNvSpPr txBox="1"/>
              <p:nvPr/>
            </p:nvSpPr>
            <p:spPr>
              <a:xfrm>
                <a:off x="3638409" y="2983567"/>
                <a:ext cx="308592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(0≤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&lt;1)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C6BF3137-4CB1-2FD3-74CA-529877F64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409" y="2983567"/>
                <a:ext cx="3085929" cy="461665"/>
              </a:xfrm>
              <a:prstGeom prst="rect">
                <a:avLst/>
              </a:prstGeom>
              <a:blipFill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1FCBA05-79E3-5C84-A303-80725E7457F5}"/>
              </a:ext>
            </a:extLst>
          </p:cNvPr>
          <p:cNvSpPr/>
          <p:nvPr/>
        </p:nvSpPr>
        <p:spPr>
          <a:xfrm>
            <a:off x="6724338" y="2983567"/>
            <a:ext cx="39708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ゴシック" panose="020B0609070205080204" pitchFamily="49" charset="-128"/>
                <a:cs typeface="Arial" panose="020B0604020202020204" pitchFamily="34" charset="0"/>
              </a:rPr>
              <a:t>Fitting Parameters</a:t>
            </a:r>
            <a:endParaRPr lang="ja-JP" altLang="en-US" sz="2400" dirty="0">
              <a:latin typeface="Arial" panose="020B0604020202020204" pitchFamily="34" charset="0"/>
              <a:ea typeface="ゴシック" panose="020B0609070205080204" pitchFamily="49" charset="-128"/>
              <a:cs typeface="Arial" panose="020B0604020202020204" pitchFamily="34" charset="0"/>
            </a:endParaRP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6DA5E8CF-B945-A1A8-A6B6-00A0472311A3}"/>
              </a:ext>
            </a:extLst>
          </p:cNvPr>
          <p:cNvGrpSpPr/>
          <p:nvPr/>
        </p:nvGrpSpPr>
        <p:grpSpPr>
          <a:xfrm>
            <a:off x="1933335" y="3955611"/>
            <a:ext cx="3023649" cy="2315458"/>
            <a:chOff x="2114408" y="1166327"/>
            <a:chExt cx="3023649" cy="2315458"/>
          </a:xfrm>
        </p:grpSpPr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985C5C48-7637-F3FE-927E-915375032B7C}"/>
                </a:ext>
              </a:extLst>
            </p:cNvPr>
            <p:cNvCxnSpPr/>
            <p:nvPr/>
          </p:nvCxnSpPr>
          <p:spPr>
            <a:xfrm>
              <a:off x="2114408" y="1166327"/>
              <a:ext cx="0" cy="23154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207552EB-ED0C-420D-F4D9-C482B98727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14408" y="3481785"/>
              <a:ext cx="302364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E851F4CF-1C22-644C-7E4B-25C1BE610379}"/>
              </a:ext>
            </a:extLst>
          </p:cNvPr>
          <p:cNvGrpSpPr/>
          <p:nvPr/>
        </p:nvGrpSpPr>
        <p:grpSpPr>
          <a:xfrm>
            <a:off x="1933261" y="3886893"/>
            <a:ext cx="3023799" cy="2384177"/>
            <a:chOff x="802432" y="3764818"/>
            <a:chExt cx="3023799" cy="2384177"/>
          </a:xfrm>
        </p:grpSpPr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EBC68BC9-4CFB-377E-CF02-853BAD33105F}"/>
                </a:ext>
              </a:extLst>
            </p:cNvPr>
            <p:cNvSpPr/>
            <p:nvPr/>
          </p:nvSpPr>
          <p:spPr>
            <a:xfrm>
              <a:off x="802432" y="4132687"/>
              <a:ext cx="2948474" cy="2003368"/>
            </a:xfrm>
            <a:custGeom>
              <a:avLst/>
              <a:gdLst>
                <a:gd name="connsiteX0" fmla="*/ 0 w 3032449"/>
                <a:gd name="connsiteY0" fmla="*/ 1987421 h 1987421"/>
                <a:gd name="connsiteX1" fmla="*/ 783771 w 3032449"/>
                <a:gd name="connsiteY1" fmla="*/ 597159 h 1987421"/>
                <a:gd name="connsiteX2" fmla="*/ 1530220 w 3032449"/>
                <a:gd name="connsiteY2" fmla="*/ 177282 h 1987421"/>
                <a:gd name="connsiteX3" fmla="*/ 3032449 w 3032449"/>
                <a:gd name="connsiteY3" fmla="*/ 0 h 198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2449" h="1987421">
                  <a:moveTo>
                    <a:pt x="0" y="1987421"/>
                  </a:moveTo>
                  <a:cubicBezTo>
                    <a:pt x="264367" y="1443135"/>
                    <a:pt x="528734" y="898849"/>
                    <a:pt x="783771" y="597159"/>
                  </a:cubicBezTo>
                  <a:cubicBezTo>
                    <a:pt x="1038808" y="295469"/>
                    <a:pt x="1155440" y="276808"/>
                    <a:pt x="1530220" y="177282"/>
                  </a:cubicBezTo>
                  <a:cubicBezTo>
                    <a:pt x="1905000" y="77755"/>
                    <a:pt x="2468724" y="38877"/>
                    <a:pt x="3032449" y="0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07BCFE29-7EB9-D5C7-B51D-4A150F2A8563}"/>
                </a:ext>
              </a:extLst>
            </p:cNvPr>
            <p:cNvSpPr/>
            <p:nvPr/>
          </p:nvSpPr>
          <p:spPr>
            <a:xfrm>
              <a:off x="802432" y="3764818"/>
              <a:ext cx="3005139" cy="2384177"/>
            </a:xfrm>
            <a:custGeom>
              <a:avLst/>
              <a:gdLst>
                <a:gd name="connsiteX0" fmla="*/ 0 w 2929812"/>
                <a:gd name="connsiteY0" fmla="*/ 2463281 h 2463281"/>
                <a:gd name="connsiteX1" fmla="*/ 513183 w 2929812"/>
                <a:gd name="connsiteY1" fmla="*/ 755779 h 2463281"/>
                <a:gd name="connsiteX2" fmla="*/ 2929812 w 2929812"/>
                <a:gd name="connsiteY2" fmla="*/ 0 h 2463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29812" h="2463281">
                  <a:moveTo>
                    <a:pt x="0" y="2463281"/>
                  </a:moveTo>
                  <a:cubicBezTo>
                    <a:pt x="12440" y="1814803"/>
                    <a:pt x="24881" y="1166326"/>
                    <a:pt x="513183" y="755779"/>
                  </a:cubicBezTo>
                  <a:cubicBezTo>
                    <a:pt x="1001485" y="345232"/>
                    <a:pt x="1965648" y="172616"/>
                    <a:pt x="2929812" y="0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1A5D2A3D-C891-04B2-E183-2106254083CF}"/>
                </a:ext>
              </a:extLst>
            </p:cNvPr>
            <p:cNvSpPr/>
            <p:nvPr/>
          </p:nvSpPr>
          <p:spPr>
            <a:xfrm>
              <a:off x="821774" y="4437883"/>
              <a:ext cx="3004457" cy="1698172"/>
            </a:xfrm>
            <a:custGeom>
              <a:avLst/>
              <a:gdLst>
                <a:gd name="connsiteX0" fmla="*/ 0 w 3004457"/>
                <a:gd name="connsiteY0" fmla="*/ 1698172 h 1698172"/>
                <a:gd name="connsiteX1" fmla="*/ 727788 w 3004457"/>
                <a:gd name="connsiteY1" fmla="*/ 1474237 h 1698172"/>
                <a:gd name="connsiteX2" fmla="*/ 1315616 w 3004457"/>
                <a:gd name="connsiteY2" fmla="*/ 503853 h 1698172"/>
                <a:gd name="connsiteX3" fmla="*/ 3004457 w 3004457"/>
                <a:gd name="connsiteY3" fmla="*/ 0 h 1698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04457" h="1698172">
                  <a:moveTo>
                    <a:pt x="0" y="1698172"/>
                  </a:moveTo>
                  <a:cubicBezTo>
                    <a:pt x="254259" y="1685731"/>
                    <a:pt x="508519" y="1673290"/>
                    <a:pt x="727788" y="1474237"/>
                  </a:cubicBezTo>
                  <a:cubicBezTo>
                    <a:pt x="947057" y="1275184"/>
                    <a:pt x="936171" y="749559"/>
                    <a:pt x="1315616" y="503853"/>
                  </a:cubicBezTo>
                  <a:cubicBezTo>
                    <a:pt x="1695061" y="258147"/>
                    <a:pt x="2349759" y="129073"/>
                    <a:pt x="3004457" y="0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E13CF98-8D29-37AC-8D23-1D2BF03DC0C1}"/>
              </a:ext>
            </a:extLst>
          </p:cNvPr>
          <p:cNvSpPr/>
          <p:nvPr/>
        </p:nvSpPr>
        <p:spPr>
          <a:xfrm>
            <a:off x="324251" y="6284008"/>
            <a:ext cx="57976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>
                <a:latin typeface="Arial" panose="020B0604020202020204" pitchFamily="34" charset="0"/>
                <a:ea typeface="ゴシック" panose="020B0609070205080204" pitchFamily="49" charset="-128"/>
                <a:cs typeface="Arial" panose="020B0604020202020204" pitchFamily="34" charset="0"/>
              </a:rPr>
              <a:t>Expresses a variety of shapes</a:t>
            </a:r>
            <a:endParaRPr lang="ja-JP" altLang="en-US" sz="2800" dirty="0">
              <a:latin typeface="Arial" panose="020B0604020202020204" pitchFamily="34" charset="0"/>
              <a:ea typeface="ゴシック" panose="020B0609070205080204" pitchFamily="49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D56FDC57-8377-A62E-A161-D7F4780F5565}"/>
                  </a:ext>
                </a:extLst>
              </p:cNvPr>
              <p:cNvSpPr/>
              <p:nvPr/>
            </p:nvSpPr>
            <p:spPr>
              <a:xfrm>
                <a:off x="5343677" y="4198153"/>
                <a:ext cx="6732141" cy="18303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800" dirty="0">
                    <a:latin typeface="Arial" panose="020B0604020202020204" pitchFamily="34" charset="0"/>
                    <a:ea typeface="ゴシック" panose="020B0609070205080204" pitchFamily="49" charset="-128"/>
                    <a:cs typeface="Arial" panose="020B0604020202020204" pitchFamily="34" charset="0"/>
                  </a:rPr>
                  <a:t>Assuming that the most important parameter,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a:rPr lang="en-US" altLang="ja-JP" sz="2800"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altLang="ja-JP" sz="2800" dirty="0">
                    <a:latin typeface="Arial" panose="020B0604020202020204" pitchFamily="34" charset="0"/>
                    <a:ea typeface="ゴシック" panose="020B0609070205080204" pitchFamily="49" charset="-128"/>
                    <a:cs typeface="Arial" panose="020B0604020202020204" pitchFamily="34" charset="0"/>
                  </a:rPr>
                  <a:t> is affected by region and air temperature, a hierarchical Bayesian framework was used</a:t>
                </a:r>
                <a:endParaRPr lang="ja-JP" altLang="en-US" sz="2800" dirty="0">
                  <a:latin typeface="Arial" panose="020B0604020202020204" pitchFamily="34" charset="0"/>
                  <a:ea typeface="ゴシック" panose="020B0609070205080204" pitchFamily="49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D56FDC57-8377-A62E-A161-D7F4780F5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677" y="4198153"/>
                <a:ext cx="6732141" cy="1830373"/>
              </a:xfrm>
              <a:prstGeom prst="rect">
                <a:avLst/>
              </a:prstGeom>
              <a:blipFill>
                <a:blip r:embed="rId6"/>
                <a:stretch>
                  <a:fillRect l="-1902" t="-3667" b="-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1728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07" y="646332"/>
            <a:ext cx="6051814" cy="6051814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531E092-A0AA-9B37-1549-DD7EF5283755}"/>
              </a:ext>
            </a:extLst>
          </p:cNvPr>
          <p:cNvSpPr/>
          <p:nvPr/>
        </p:nvSpPr>
        <p:spPr>
          <a:xfrm>
            <a:off x="1493570" y="23000"/>
            <a:ext cx="99840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dirty="0">
                <a:latin typeface="Arial" panose="020B0604020202020204" pitchFamily="34" charset="0"/>
                <a:ea typeface="ゴシック" panose="020B0609070205080204" pitchFamily="49" charset="-128"/>
                <a:cs typeface="Arial" panose="020B0604020202020204" pitchFamily="34" charset="0"/>
              </a:rPr>
              <a:t>Results: forest age–carbon density functions</a:t>
            </a:r>
            <a:endParaRPr lang="ja-JP" altLang="en-US" sz="3600" dirty="0">
              <a:latin typeface="Arial" panose="020B0604020202020204" pitchFamily="34" charset="0"/>
              <a:ea typeface="ゴシック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F2F6D7D-7DF3-EDCF-4EFC-50202C91D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838" y="5222483"/>
            <a:ext cx="5401524" cy="125588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7ED49C9-CE53-B32D-B21C-E96721AC4256}"/>
              </a:ext>
            </a:extLst>
          </p:cNvPr>
          <p:cNvSpPr txBox="1"/>
          <p:nvPr/>
        </p:nvSpPr>
        <p:spPr>
          <a:xfrm>
            <a:off x="6197600" y="64783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kern="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Median values and 95% intervals of repeated calculations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BD274F6-8BE7-9F65-6FE9-A3BB9F0C67F7}"/>
              </a:ext>
            </a:extLst>
          </p:cNvPr>
          <p:cNvSpPr txBox="1"/>
          <p:nvPr/>
        </p:nvSpPr>
        <p:spPr>
          <a:xfrm>
            <a:off x="6716144" y="882833"/>
            <a:ext cx="528763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Carbon density increased until about 50 years of age for all tree species and after that the rate of increase slowed </a:t>
            </a:r>
          </a:p>
          <a:p>
            <a:endParaRPr lang="en-US" altLang="ja-JP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Carbon density values were highest for </a:t>
            </a:r>
            <a:r>
              <a:rPr lang="en-US" altLang="ja-JP" sz="2800" i="1" dirty="0">
                <a:latin typeface="Arial" panose="020B0604020202020204" pitchFamily="34" charset="0"/>
                <a:cs typeface="Arial" panose="020B0604020202020204" pitchFamily="34" charset="0"/>
              </a:rPr>
              <a:t>Cr. japonica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, followed by </a:t>
            </a:r>
            <a:r>
              <a:rPr lang="en-US" altLang="ja-JP" sz="2800" i="1" dirty="0">
                <a:latin typeface="Arial" panose="020B0604020202020204" pitchFamily="34" charset="0"/>
                <a:cs typeface="Arial" panose="020B0604020202020204" pitchFamily="34" charset="0"/>
              </a:rPr>
              <a:t>Ch. </a:t>
            </a:r>
            <a:r>
              <a:rPr lang="en-US" altLang="ja-JP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obtusa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sz="2800" i="1" dirty="0">
                <a:latin typeface="Arial" panose="020B0604020202020204" pitchFamily="34" charset="0"/>
                <a:cs typeface="Arial" panose="020B0604020202020204" pitchFamily="34" charset="0"/>
              </a:rPr>
              <a:t>L. </a:t>
            </a:r>
            <a:r>
              <a:rPr lang="en-US" altLang="ja-JP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kaempferi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altLang="ja-JP" sz="2800" i="1" dirty="0">
                <a:latin typeface="Arial" panose="020B0604020202020204" pitchFamily="34" charset="0"/>
                <a:cs typeface="Arial" panose="020B0604020202020204" pitchFamily="34" charset="0"/>
              </a:rPr>
              <a:t>Pinus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spp. </a:t>
            </a:r>
            <a:endParaRPr lang="ja-JP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261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12A7DAE-8223-517A-4556-B8BF5435AAA2}"/>
              </a:ext>
            </a:extLst>
          </p:cNvPr>
          <p:cNvSpPr/>
          <p:nvPr/>
        </p:nvSpPr>
        <p:spPr>
          <a:xfrm>
            <a:off x="449902" y="58821"/>
            <a:ext cx="114615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dirty="0">
                <a:latin typeface="Arial" panose="020B0604020202020204" pitchFamily="34" charset="0"/>
                <a:ea typeface="ゴシック" panose="020B0609070205080204" pitchFamily="49" charset="-128"/>
                <a:cs typeface="Arial" panose="020B0604020202020204" pitchFamily="34" charset="0"/>
              </a:rPr>
              <a:t>Results: Carbon sequestration potentials in Japan’s plantation trees</a:t>
            </a:r>
            <a:endParaRPr lang="ja-JP" altLang="en-US" sz="3600" dirty="0">
              <a:latin typeface="Arial" panose="020B0604020202020204" pitchFamily="34" charset="0"/>
              <a:ea typeface="ゴシック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A39C092-272A-CDD1-987E-ACEE42586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7" y="1197244"/>
            <a:ext cx="6531552" cy="5225242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9ADC6CD-BC9C-8DF9-ADD5-950AB603987C}"/>
              </a:ext>
            </a:extLst>
          </p:cNvPr>
          <p:cNvSpPr txBox="1"/>
          <p:nvPr/>
        </p:nvSpPr>
        <p:spPr>
          <a:xfrm>
            <a:off x="6273874" y="1390486"/>
            <a:ext cx="528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0: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without any forestry practices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E427CAB-8DFE-4098-70D0-EBB48E5E9BF5}"/>
              </a:ext>
            </a:extLst>
          </p:cNvPr>
          <p:cNvSpPr txBox="1"/>
          <p:nvPr/>
        </p:nvSpPr>
        <p:spPr>
          <a:xfrm>
            <a:off x="6557409" y="1860003"/>
            <a:ext cx="4461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1-1: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current forestry practices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A5742A9-14CA-29A9-2A90-9560D8EC3D04}"/>
              </a:ext>
            </a:extLst>
          </p:cNvPr>
          <p:cNvSpPr txBox="1"/>
          <p:nvPr/>
        </p:nvSpPr>
        <p:spPr>
          <a:xfrm>
            <a:off x="6684771" y="2300420"/>
            <a:ext cx="5104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1-2: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current forestry practices (from a different statistical info)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840A3AE-C66A-746D-A836-D1E495056DCC}"/>
              </a:ext>
            </a:extLst>
          </p:cNvPr>
          <p:cNvSpPr txBox="1"/>
          <p:nvPr/>
        </p:nvSpPr>
        <p:spPr>
          <a:xfrm>
            <a:off x="6121573" y="3875303"/>
            <a:ext cx="5104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2-2: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doubled harvest rate &amp; </a:t>
            </a:r>
          </a:p>
          <a:p>
            <a:pPr algn="ctr"/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100% reforestation rate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20FDEE9-16DF-E714-E6B5-3BC6537377AB}"/>
              </a:ext>
            </a:extLst>
          </p:cNvPr>
          <p:cNvSpPr txBox="1"/>
          <p:nvPr/>
        </p:nvSpPr>
        <p:spPr>
          <a:xfrm>
            <a:off x="6633609" y="3075057"/>
            <a:ext cx="4121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2-1: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doubled harvest rate &amp; current reforestation rate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2764B95-0AE4-722E-4E10-83D8D827C86C}"/>
              </a:ext>
            </a:extLst>
          </p:cNvPr>
          <p:cNvSpPr/>
          <p:nvPr/>
        </p:nvSpPr>
        <p:spPr>
          <a:xfrm>
            <a:off x="6271430" y="4583189"/>
            <a:ext cx="59309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>
                <a:latin typeface="Arial" panose="020B0604020202020204" pitchFamily="34" charset="0"/>
                <a:ea typeface="ゴシック" panose="020B0609070205080204" pitchFamily="49" charset="-128"/>
                <a:cs typeface="Arial" panose="020B0604020202020204" pitchFamily="34" charset="0"/>
              </a:rPr>
              <a:t>Sequestered carbon is minimum without forestry practices, and is maximum under the doubled harvest rate and 100% reforestation rate </a:t>
            </a:r>
            <a:endParaRPr lang="ja-JP" altLang="en-US" sz="2800" dirty="0">
              <a:latin typeface="Arial" panose="020B0604020202020204" pitchFamily="34" charset="0"/>
              <a:ea typeface="ゴシック" panose="020B06090702050802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038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B4A8479-0FF5-3036-B5ED-AEDB496946C5}"/>
              </a:ext>
            </a:extLst>
          </p:cNvPr>
          <p:cNvSpPr/>
          <p:nvPr/>
        </p:nvSpPr>
        <p:spPr>
          <a:xfrm>
            <a:off x="4382477" y="77446"/>
            <a:ext cx="29391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dirty="0">
                <a:latin typeface="Arial" panose="020B0604020202020204" pitchFamily="34" charset="0"/>
                <a:ea typeface="ゴシック" panose="020B0609070205080204" pitchFamily="49" charset="-128"/>
                <a:cs typeface="Arial" panose="020B0604020202020204" pitchFamily="34" charset="0"/>
              </a:rPr>
              <a:t>Conclusion</a:t>
            </a:r>
            <a:endParaRPr lang="ja-JP" altLang="en-US" sz="3600" dirty="0">
              <a:latin typeface="Arial" panose="020B0604020202020204" pitchFamily="34" charset="0"/>
              <a:ea typeface="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E9C708A-D77A-EF0D-4016-74649839D90F}"/>
              </a:ext>
            </a:extLst>
          </p:cNvPr>
          <p:cNvSpPr>
            <a:spLocks noChangeAspect="1"/>
          </p:cNvSpPr>
          <p:nvPr/>
        </p:nvSpPr>
        <p:spPr>
          <a:xfrm>
            <a:off x="3170402" y="2080490"/>
            <a:ext cx="1615026" cy="5598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778702BB-2195-7D0E-8F6E-42B186B2F2F2}"/>
              </a:ext>
            </a:extLst>
          </p:cNvPr>
          <p:cNvGrpSpPr>
            <a:grpSpLocks noChangeAspect="1"/>
          </p:cNvGrpSpPr>
          <p:nvPr/>
        </p:nvGrpSpPr>
        <p:grpSpPr>
          <a:xfrm>
            <a:off x="3171980" y="1069546"/>
            <a:ext cx="596660" cy="1482550"/>
            <a:chOff x="1557710" y="160943"/>
            <a:chExt cx="497216" cy="1235458"/>
          </a:xfrm>
        </p:grpSpPr>
        <p:sp>
          <p:nvSpPr>
            <p:cNvPr id="5" name="角丸四角形 54">
              <a:extLst>
                <a:ext uri="{FF2B5EF4-FFF2-40B4-BE49-F238E27FC236}">
                  <a16:creationId xmlns:a16="http://schemas.microsoft.com/office/drawing/2014/main" id="{9DBEBEA2-FE2D-7C2A-5C58-CD90EC1D8CAE}"/>
                </a:ext>
              </a:extLst>
            </p:cNvPr>
            <p:cNvSpPr/>
            <p:nvPr/>
          </p:nvSpPr>
          <p:spPr>
            <a:xfrm>
              <a:off x="1761967" y="577122"/>
              <a:ext cx="88701" cy="585176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21299999" lon="0" rev="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" name="二等辺三角形 5">
              <a:extLst>
                <a:ext uri="{FF2B5EF4-FFF2-40B4-BE49-F238E27FC236}">
                  <a16:creationId xmlns:a16="http://schemas.microsoft.com/office/drawing/2014/main" id="{D8BE3ACE-9E79-CB9C-01C5-859592867DF9}"/>
                </a:ext>
              </a:extLst>
            </p:cNvPr>
            <p:cNvSpPr/>
            <p:nvPr/>
          </p:nvSpPr>
          <p:spPr>
            <a:xfrm>
              <a:off x="1618530" y="160943"/>
              <a:ext cx="388890" cy="695462"/>
            </a:xfrm>
            <a:custGeom>
              <a:avLst/>
              <a:gdLst>
                <a:gd name="connsiteX0" fmla="*/ 0 w 295275"/>
                <a:gd name="connsiteY0" fmla="*/ 571500 h 571500"/>
                <a:gd name="connsiteX1" fmla="*/ 147638 w 295275"/>
                <a:gd name="connsiteY1" fmla="*/ 0 h 571500"/>
                <a:gd name="connsiteX2" fmla="*/ 295275 w 295275"/>
                <a:gd name="connsiteY2" fmla="*/ 571500 h 571500"/>
                <a:gd name="connsiteX3" fmla="*/ 0 w 295275"/>
                <a:gd name="connsiteY3" fmla="*/ 571500 h 571500"/>
                <a:gd name="connsiteX0" fmla="*/ 0 w 295275"/>
                <a:gd name="connsiteY0" fmla="*/ 571500 h 571500"/>
                <a:gd name="connsiteX1" fmla="*/ 147638 w 295275"/>
                <a:gd name="connsiteY1" fmla="*/ 0 h 571500"/>
                <a:gd name="connsiteX2" fmla="*/ 295275 w 295275"/>
                <a:gd name="connsiteY2" fmla="*/ 571500 h 571500"/>
                <a:gd name="connsiteX3" fmla="*/ 0 w 295275"/>
                <a:gd name="connsiteY3" fmla="*/ 571500 h 571500"/>
                <a:gd name="connsiteX0" fmla="*/ 0 w 295275"/>
                <a:gd name="connsiteY0" fmla="*/ 571500 h 571500"/>
                <a:gd name="connsiteX1" fmla="*/ 147638 w 295275"/>
                <a:gd name="connsiteY1" fmla="*/ 0 h 571500"/>
                <a:gd name="connsiteX2" fmla="*/ 295275 w 295275"/>
                <a:gd name="connsiteY2" fmla="*/ 571500 h 571500"/>
                <a:gd name="connsiteX3" fmla="*/ 0 w 295275"/>
                <a:gd name="connsiteY3" fmla="*/ 571500 h 571500"/>
                <a:gd name="connsiteX0" fmla="*/ 0 w 295275"/>
                <a:gd name="connsiteY0" fmla="*/ 571500 h 571500"/>
                <a:gd name="connsiteX1" fmla="*/ 147638 w 295275"/>
                <a:gd name="connsiteY1" fmla="*/ 0 h 571500"/>
                <a:gd name="connsiteX2" fmla="*/ 295275 w 295275"/>
                <a:gd name="connsiteY2" fmla="*/ 571500 h 571500"/>
                <a:gd name="connsiteX3" fmla="*/ 0 w 295275"/>
                <a:gd name="connsiteY3" fmla="*/ 571500 h 571500"/>
                <a:gd name="connsiteX0" fmla="*/ 0 w 295275"/>
                <a:gd name="connsiteY0" fmla="*/ 571500 h 571500"/>
                <a:gd name="connsiteX1" fmla="*/ 147638 w 295275"/>
                <a:gd name="connsiteY1" fmla="*/ 0 h 571500"/>
                <a:gd name="connsiteX2" fmla="*/ 295275 w 295275"/>
                <a:gd name="connsiteY2" fmla="*/ 571500 h 571500"/>
                <a:gd name="connsiteX3" fmla="*/ 0 w 295275"/>
                <a:gd name="connsiteY3" fmla="*/ 571500 h 571500"/>
                <a:gd name="connsiteX0" fmla="*/ 0 w 295275"/>
                <a:gd name="connsiteY0" fmla="*/ 571500 h 571500"/>
                <a:gd name="connsiteX1" fmla="*/ 147638 w 295275"/>
                <a:gd name="connsiteY1" fmla="*/ 0 h 571500"/>
                <a:gd name="connsiteX2" fmla="*/ 295275 w 295275"/>
                <a:gd name="connsiteY2" fmla="*/ 571500 h 571500"/>
                <a:gd name="connsiteX3" fmla="*/ 0 w 295275"/>
                <a:gd name="connsiteY3" fmla="*/ 57150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5" h="571500">
                  <a:moveTo>
                    <a:pt x="0" y="571500"/>
                  </a:moveTo>
                  <a:cubicBezTo>
                    <a:pt x="40265" y="266700"/>
                    <a:pt x="98425" y="190500"/>
                    <a:pt x="147638" y="0"/>
                  </a:cubicBezTo>
                  <a:cubicBezTo>
                    <a:pt x="196850" y="190500"/>
                    <a:pt x="265317" y="288491"/>
                    <a:pt x="295275" y="571500"/>
                  </a:cubicBezTo>
                  <a:lnTo>
                    <a:pt x="0" y="5715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21299999" lon="0" rev="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フリーフォーム 53">
              <a:extLst>
                <a:ext uri="{FF2B5EF4-FFF2-40B4-BE49-F238E27FC236}">
                  <a16:creationId xmlns:a16="http://schemas.microsoft.com/office/drawing/2014/main" id="{C9DFB26B-E962-261A-66A7-B15947C1EAE2}"/>
                </a:ext>
              </a:extLst>
            </p:cNvPr>
            <p:cNvSpPr/>
            <p:nvPr/>
          </p:nvSpPr>
          <p:spPr>
            <a:xfrm>
              <a:off x="1557710" y="1145183"/>
              <a:ext cx="497216" cy="251218"/>
            </a:xfrm>
            <a:custGeom>
              <a:avLst/>
              <a:gdLst>
                <a:gd name="connsiteX0" fmla="*/ 247650 w 914400"/>
                <a:gd name="connsiteY0" fmla="*/ 0 h 723900"/>
                <a:gd name="connsiteX1" fmla="*/ 0 w 914400"/>
                <a:gd name="connsiteY1" fmla="*/ 685800 h 723900"/>
                <a:gd name="connsiteX2" fmla="*/ 285750 w 914400"/>
                <a:gd name="connsiteY2" fmla="*/ 514350 h 723900"/>
                <a:gd name="connsiteX3" fmla="*/ 590550 w 914400"/>
                <a:gd name="connsiteY3" fmla="*/ 723900 h 723900"/>
                <a:gd name="connsiteX4" fmla="*/ 590550 w 914400"/>
                <a:gd name="connsiteY4" fmla="*/ 438150 h 723900"/>
                <a:gd name="connsiteX5" fmla="*/ 914400 w 914400"/>
                <a:gd name="connsiteY5" fmla="*/ 590550 h 723900"/>
                <a:gd name="connsiteX6" fmla="*/ 571500 w 914400"/>
                <a:gd name="connsiteY6" fmla="*/ 19050 h 723900"/>
                <a:gd name="connsiteX7" fmla="*/ 247650 w 914400"/>
                <a:gd name="connsiteY7" fmla="*/ 0 h 723900"/>
                <a:gd name="connsiteX0" fmla="*/ 247650 w 914400"/>
                <a:gd name="connsiteY0" fmla="*/ 9525 h 733425"/>
                <a:gd name="connsiteX1" fmla="*/ 0 w 914400"/>
                <a:gd name="connsiteY1" fmla="*/ 695325 h 733425"/>
                <a:gd name="connsiteX2" fmla="*/ 285750 w 914400"/>
                <a:gd name="connsiteY2" fmla="*/ 523875 h 733425"/>
                <a:gd name="connsiteX3" fmla="*/ 590550 w 914400"/>
                <a:gd name="connsiteY3" fmla="*/ 733425 h 733425"/>
                <a:gd name="connsiteX4" fmla="*/ 590550 w 914400"/>
                <a:gd name="connsiteY4" fmla="*/ 447675 h 733425"/>
                <a:gd name="connsiteX5" fmla="*/ 914400 w 914400"/>
                <a:gd name="connsiteY5" fmla="*/ 600075 h 733425"/>
                <a:gd name="connsiteX6" fmla="*/ 457200 w 914400"/>
                <a:gd name="connsiteY6" fmla="*/ 0 h 733425"/>
                <a:gd name="connsiteX7" fmla="*/ 247650 w 914400"/>
                <a:gd name="connsiteY7" fmla="*/ 9525 h 733425"/>
                <a:gd name="connsiteX0" fmla="*/ 301625 w 914400"/>
                <a:gd name="connsiteY0" fmla="*/ 0 h 733425"/>
                <a:gd name="connsiteX1" fmla="*/ 0 w 914400"/>
                <a:gd name="connsiteY1" fmla="*/ 695325 h 733425"/>
                <a:gd name="connsiteX2" fmla="*/ 285750 w 914400"/>
                <a:gd name="connsiteY2" fmla="*/ 523875 h 733425"/>
                <a:gd name="connsiteX3" fmla="*/ 590550 w 914400"/>
                <a:gd name="connsiteY3" fmla="*/ 733425 h 733425"/>
                <a:gd name="connsiteX4" fmla="*/ 590550 w 914400"/>
                <a:gd name="connsiteY4" fmla="*/ 447675 h 733425"/>
                <a:gd name="connsiteX5" fmla="*/ 914400 w 914400"/>
                <a:gd name="connsiteY5" fmla="*/ 600075 h 733425"/>
                <a:gd name="connsiteX6" fmla="*/ 457200 w 914400"/>
                <a:gd name="connsiteY6" fmla="*/ 0 h 733425"/>
                <a:gd name="connsiteX7" fmla="*/ 301625 w 914400"/>
                <a:gd name="connsiteY7" fmla="*/ 0 h 733425"/>
                <a:gd name="connsiteX0" fmla="*/ 209550 w 822325"/>
                <a:gd name="connsiteY0" fmla="*/ 0 h 733425"/>
                <a:gd name="connsiteX1" fmla="*/ 0 w 822325"/>
                <a:gd name="connsiteY1" fmla="*/ 479425 h 733425"/>
                <a:gd name="connsiteX2" fmla="*/ 193675 w 822325"/>
                <a:gd name="connsiteY2" fmla="*/ 523875 h 733425"/>
                <a:gd name="connsiteX3" fmla="*/ 498475 w 822325"/>
                <a:gd name="connsiteY3" fmla="*/ 733425 h 733425"/>
                <a:gd name="connsiteX4" fmla="*/ 498475 w 822325"/>
                <a:gd name="connsiteY4" fmla="*/ 447675 h 733425"/>
                <a:gd name="connsiteX5" fmla="*/ 822325 w 822325"/>
                <a:gd name="connsiteY5" fmla="*/ 600075 h 733425"/>
                <a:gd name="connsiteX6" fmla="*/ 365125 w 822325"/>
                <a:gd name="connsiteY6" fmla="*/ 0 h 733425"/>
                <a:gd name="connsiteX7" fmla="*/ 209550 w 822325"/>
                <a:gd name="connsiteY7" fmla="*/ 0 h 733425"/>
                <a:gd name="connsiteX0" fmla="*/ 209550 w 822325"/>
                <a:gd name="connsiteY0" fmla="*/ 0 h 733425"/>
                <a:gd name="connsiteX1" fmla="*/ 0 w 822325"/>
                <a:gd name="connsiteY1" fmla="*/ 479425 h 733425"/>
                <a:gd name="connsiteX2" fmla="*/ 215900 w 822325"/>
                <a:gd name="connsiteY2" fmla="*/ 222250 h 733425"/>
                <a:gd name="connsiteX3" fmla="*/ 498475 w 822325"/>
                <a:gd name="connsiteY3" fmla="*/ 733425 h 733425"/>
                <a:gd name="connsiteX4" fmla="*/ 498475 w 822325"/>
                <a:gd name="connsiteY4" fmla="*/ 447675 h 733425"/>
                <a:gd name="connsiteX5" fmla="*/ 822325 w 822325"/>
                <a:gd name="connsiteY5" fmla="*/ 600075 h 733425"/>
                <a:gd name="connsiteX6" fmla="*/ 365125 w 822325"/>
                <a:gd name="connsiteY6" fmla="*/ 0 h 733425"/>
                <a:gd name="connsiteX7" fmla="*/ 209550 w 822325"/>
                <a:gd name="connsiteY7" fmla="*/ 0 h 733425"/>
                <a:gd name="connsiteX0" fmla="*/ 209550 w 822325"/>
                <a:gd name="connsiteY0" fmla="*/ 0 h 600075"/>
                <a:gd name="connsiteX1" fmla="*/ 0 w 822325"/>
                <a:gd name="connsiteY1" fmla="*/ 479425 h 600075"/>
                <a:gd name="connsiteX2" fmla="*/ 215900 w 822325"/>
                <a:gd name="connsiteY2" fmla="*/ 222250 h 600075"/>
                <a:gd name="connsiteX3" fmla="*/ 295275 w 822325"/>
                <a:gd name="connsiteY3" fmla="*/ 488950 h 600075"/>
                <a:gd name="connsiteX4" fmla="*/ 498475 w 822325"/>
                <a:gd name="connsiteY4" fmla="*/ 447675 h 600075"/>
                <a:gd name="connsiteX5" fmla="*/ 822325 w 822325"/>
                <a:gd name="connsiteY5" fmla="*/ 600075 h 600075"/>
                <a:gd name="connsiteX6" fmla="*/ 365125 w 822325"/>
                <a:gd name="connsiteY6" fmla="*/ 0 h 600075"/>
                <a:gd name="connsiteX7" fmla="*/ 209550 w 822325"/>
                <a:gd name="connsiteY7" fmla="*/ 0 h 600075"/>
                <a:gd name="connsiteX0" fmla="*/ 209550 w 822325"/>
                <a:gd name="connsiteY0" fmla="*/ 0 h 600075"/>
                <a:gd name="connsiteX1" fmla="*/ 0 w 822325"/>
                <a:gd name="connsiteY1" fmla="*/ 479425 h 600075"/>
                <a:gd name="connsiteX2" fmla="*/ 215900 w 822325"/>
                <a:gd name="connsiteY2" fmla="*/ 222250 h 600075"/>
                <a:gd name="connsiteX3" fmla="*/ 295275 w 822325"/>
                <a:gd name="connsiteY3" fmla="*/ 488950 h 600075"/>
                <a:gd name="connsiteX4" fmla="*/ 349250 w 822325"/>
                <a:gd name="connsiteY4" fmla="*/ 222250 h 600075"/>
                <a:gd name="connsiteX5" fmla="*/ 822325 w 822325"/>
                <a:gd name="connsiteY5" fmla="*/ 600075 h 600075"/>
                <a:gd name="connsiteX6" fmla="*/ 365125 w 822325"/>
                <a:gd name="connsiteY6" fmla="*/ 0 h 600075"/>
                <a:gd name="connsiteX7" fmla="*/ 209550 w 822325"/>
                <a:gd name="connsiteY7" fmla="*/ 0 h 600075"/>
                <a:gd name="connsiteX0" fmla="*/ 209550 w 517525"/>
                <a:gd name="connsiteY0" fmla="*/ 0 h 488950"/>
                <a:gd name="connsiteX1" fmla="*/ 0 w 517525"/>
                <a:gd name="connsiteY1" fmla="*/ 479425 h 488950"/>
                <a:gd name="connsiteX2" fmla="*/ 215900 w 517525"/>
                <a:gd name="connsiteY2" fmla="*/ 222250 h 488950"/>
                <a:gd name="connsiteX3" fmla="*/ 295275 w 517525"/>
                <a:gd name="connsiteY3" fmla="*/ 488950 h 488950"/>
                <a:gd name="connsiteX4" fmla="*/ 349250 w 517525"/>
                <a:gd name="connsiteY4" fmla="*/ 222250 h 488950"/>
                <a:gd name="connsiteX5" fmla="*/ 517525 w 517525"/>
                <a:gd name="connsiteY5" fmla="*/ 485775 h 488950"/>
                <a:gd name="connsiteX6" fmla="*/ 365125 w 517525"/>
                <a:gd name="connsiteY6" fmla="*/ 0 h 488950"/>
                <a:gd name="connsiteX7" fmla="*/ 209550 w 517525"/>
                <a:gd name="connsiteY7" fmla="*/ 0 h 488950"/>
                <a:gd name="connsiteX0" fmla="*/ 209550 w 517525"/>
                <a:gd name="connsiteY0" fmla="*/ 0 h 488950"/>
                <a:gd name="connsiteX1" fmla="*/ 0 w 517525"/>
                <a:gd name="connsiteY1" fmla="*/ 479425 h 488950"/>
                <a:gd name="connsiteX2" fmla="*/ 215900 w 517525"/>
                <a:gd name="connsiteY2" fmla="*/ 222250 h 488950"/>
                <a:gd name="connsiteX3" fmla="*/ 295275 w 517525"/>
                <a:gd name="connsiteY3" fmla="*/ 488950 h 488950"/>
                <a:gd name="connsiteX4" fmla="*/ 346075 w 517525"/>
                <a:gd name="connsiteY4" fmla="*/ 193675 h 488950"/>
                <a:gd name="connsiteX5" fmla="*/ 517525 w 517525"/>
                <a:gd name="connsiteY5" fmla="*/ 485775 h 488950"/>
                <a:gd name="connsiteX6" fmla="*/ 365125 w 517525"/>
                <a:gd name="connsiteY6" fmla="*/ 0 h 488950"/>
                <a:gd name="connsiteX7" fmla="*/ 209550 w 517525"/>
                <a:gd name="connsiteY7" fmla="*/ 0 h 488950"/>
                <a:gd name="connsiteX0" fmla="*/ 209550 w 517525"/>
                <a:gd name="connsiteY0" fmla="*/ 0 h 488950"/>
                <a:gd name="connsiteX1" fmla="*/ 0 w 517525"/>
                <a:gd name="connsiteY1" fmla="*/ 479425 h 488950"/>
                <a:gd name="connsiteX2" fmla="*/ 222250 w 517525"/>
                <a:gd name="connsiteY2" fmla="*/ 196850 h 488950"/>
                <a:gd name="connsiteX3" fmla="*/ 295275 w 517525"/>
                <a:gd name="connsiteY3" fmla="*/ 488950 h 488950"/>
                <a:gd name="connsiteX4" fmla="*/ 346075 w 517525"/>
                <a:gd name="connsiteY4" fmla="*/ 193675 h 488950"/>
                <a:gd name="connsiteX5" fmla="*/ 517525 w 517525"/>
                <a:gd name="connsiteY5" fmla="*/ 485775 h 488950"/>
                <a:gd name="connsiteX6" fmla="*/ 365125 w 517525"/>
                <a:gd name="connsiteY6" fmla="*/ 0 h 488950"/>
                <a:gd name="connsiteX7" fmla="*/ 209550 w 517525"/>
                <a:gd name="connsiteY7" fmla="*/ 0 h 488950"/>
                <a:gd name="connsiteX0" fmla="*/ 393700 w 701675"/>
                <a:gd name="connsiteY0" fmla="*/ 0 h 488950"/>
                <a:gd name="connsiteX1" fmla="*/ 0 w 701675"/>
                <a:gd name="connsiteY1" fmla="*/ 238125 h 488950"/>
                <a:gd name="connsiteX2" fmla="*/ 406400 w 701675"/>
                <a:gd name="connsiteY2" fmla="*/ 196850 h 488950"/>
                <a:gd name="connsiteX3" fmla="*/ 479425 w 701675"/>
                <a:gd name="connsiteY3" fmla="*/ 488950 h 488950"/>
                <a:gd name="connsiteX4" fmla="*/ 530225 w 701675"/>
                <a:gd name="connsiteY4" fmla="*/ 193675 h 488950"/>
                <a:gd name="connsiteX5" fmla="*/ 701675 w 701675"/>
                <a:gd name="connsiteY5" fmla="*/ 485775 h 488950"/>
                <a:gd name="connsiteX6" fmla="*/ 549275 w 701675"/>
                <a:gd name="connsiteY6" fmla="*/ 0 h 488950"/>
                <a:gd name="connsiteX7" fmla="*/ 393700 w 701675"/>
                <a:gd name="connsiteY7" fmla="*/ 0 h 488950"/>
                <a:gd name="connsiteX0" fmla="*/ 393700 w 701675"/>
                <a:gd name="connsiteY0" fmla="*/ 0 h 488950"/>
                <a:gd name="connsiteX1" fmla="*/ 0 w 701675"/>
                <a:gd name="connsiteY1" fmla="*/ 238125 h 488950"/>
                <a:gd name="connsiteX2" fmla="*/ 358775 w 701675"/>
                <a:gd name="connsiteY2" fmla="*/ 155575 h 488950"/>
                <a:gd name="connsiteX3" fmla="*/ 479425 w 701675"/>
                <a:gd name="connsiteY3" fmla="*/ 488950 h 488950"/>
                <a:gd name="connsiteX4" fmla="*/ 530225 w 701675"/>
                <a:gd name="connsiteY4" fmla="*/ 193675 h 488950"/>
                <a:gd name="connsiteX5" fmla="*/ 701675 w 701675"/>
                <a:gd name="connsiteY5" fmla="*/ 485775 h 488950"/>
                <a:gd name="connsiteX6" fmla="*/ 549275 w 701675"/>
                <a:gd name="connsiteY6" fmla="*/ 0 h 488950"/>
                <a:gd name="connsiteX7" fmla="*/ 393700 w 701675"/>
                <a:gd name="connsiteY7" fmla="*/ 0 h 488950"/>
                <a:gd name="connsiteX0" fmla="*/ 393700 w 701675"/>
                <a:gd name="connsiteY0" fmla="*/ 0 h 485775"/>
                <a:gd name="connsiteX1" fmla="*/ 0 w 701675"/>
                <a:gd name="connsiteY1" fmla="*/ 238125 h 485775"/>
                <a:gd name="connsiteX2" fmla="*/ 358775 w 701675"/>
                <a:gd name="connsiteY2" fmla="*/ 155575 h 485775"/>
                <a:gd name="connsiteX3" fmla="*/ 263525 w 701675"/>
                <a:gd name="connsiteY3" fmla="*/ 307975 h 485775"/>
                <a:gd name="connsiteX4" fmla="*/ 530225 w 701675"/>
                <a:gd name="connsiteY4" fmla="*/ 193675 h 485775"/>
                <a:gd name="connsiteX5" fmla="*/ 701675 w 701675"/>
                <a:gd name="connsiteY5" fmla="*/ 485775 h 485775"/>
                <a:gd name="connsiteX6" fmla="*/ 549275 w 701675"/>
                <a:gd name="connsiteY6" fmla="*/ 0 h 485775"/>
                <a:gd name="connsiteX7" fmla="*/ 393700 w 701675"/>
                <a:gd name="connsiteY7" fmla="*/ 0 h 485775"/>
                <a:gd name="connsiteX0" fmla="*/ 393700 w 701675"/>
                <a:gd name="connsiteY0" fmla="*/ 0 h 485775"/>
                <a:gd name="connsiteX1" fmla="*/ 0 w 701675"/>
                <a:gd name="connsiteY1" fmla="*/ 238125 h 485775"/>
                <a:gd name="connsiteX2" fmla="*/ 358775 w 701675"/>
                <a:gd name="connsiteY2" fmla="*/ 155575 h 485775"/>
                <a:gd name="connsiteX3" fmla="*/ 263525 w 701675"/>
                <a:gd name="connsiteY3" fmla="*/ 307975 h 485775"/>
                <a:gd name="connsiteX4" fmla="*/ 495300 w 701675"/>
                <a:gd name="connsiteY4" fmla="*/ 288925 h 485775"/>
                <a:gd name="connsiteX5" fmla="*/ 701675 w 701675"/>
                <a:gd name="connsiteY5" fmla="*/ 485775 h 485775"/>
                <a:gd name="connsiteX6" fmla="*/ 549275 w 701675"/>
                <a:gd name="connsiteY6" fmla="*/ 0 h 485775"/>
                <a:gd name="connsiteX7" fmla="*/ 393700 w 701675"/>
                <a:gd name="connsiteY7" fmla="*/ 0 h 485775"/>
                <a:gd name="connsiteX0" fmla="*/ 393700 w 701675"/>
                <a:gd name="connsiteY0" fmla="*/ 0 h 485775"/>
                <a:gd name="connsiteX1" fmla="*/ 0 w 701675"/>
                <a:gd name="connsiteY1" fmla="*/ 238125 h 485775"/>
                <a:gd name="connsiteX2" fmla="*/ 358775 w 701675"/>
                <a:gd name="connsiteY2" fmla="*/ 155575 h 485775"/>
                <a:gd name="connsiteX3" fmla="*/ 263525 w 701675"/>
                <a:gd name="connsiteY3" fmla="*/ 307975 h 485775"/>
                <a:gd name="connsiteX4" fmla="*/ 495300 w 701675"/>
                <a:gd name="connsiteY4" fmla="*/ 288925 h 485775"/>
                <a:gd name="connsiteX5" fmla="*/ 701675 w 701675"/>
                <a:gd name="connsiteY5" fmla="*/ 485775 h 485775"/>
                <a:gd name="connsiteX6" fmla="*/ 549275 w 701675"/>
                <a:gd name="connsiteY6" fmla="*/ 0 h 485775"/>
                <a:gd name="connsiteX7" fmla="*/ 393700 w 701675"/>
                <a:gd name="connsiteY7" fmla="*/ 0 h 485775"/>
                <a:gd name="connsiteX0" fmla="*/ 393700 w 701675"/>
                <a:gd name="connsiteY0" fmla="*/ 0 h 485775"/>
                <a:gd name="connsiteX1" fmla="*/ 0 w 701675"/>
                <a:gd name="connsiteY1" fmla="*/ 238125 h 485775"/>
                <a:gd name="connsiteX2" fmla="*/ 358775 w 701675"/>
                <a:gd name="connsiteY2" fmla="*/ 155575 h 485775"/>
                <a:gd name="connsiteX3" fmla="*/ 263525 w 701675"/>
                <a:gd name="connsiteY3" fmla="*/ 307975 h 485775"/>
                <a:gd name="connsiteX4" fmla="*/ 495300 w 701675"/>
                <a:gd name="connsiteY4" fmla="*/ 288925 h 485775"/>
                <a:gd name="connsiteX5" fmla="*/ 701675 w 701675"/>
                <a:gd name="connsiteY5" fmla="*/ 485775 h 485775"/>
                <a:gd name="connsiteX6" fmla="*/ 549275 w 701675"/>
                <a:gd name="connsiteY6" fmla="*/ 0 h 485775"/>
                <a:gd name="connsiteX7" fmla="*/ 393700 w 701675"/>
                <a:gd name="connsiteY7" fmla="*/ 0 h 485775"/>
                <a:gd name="connsiteX0" fmla="*/ 393700 w 876300"/>
                <a:gd name="connsiteY0" fmla="*/ 0 h 307975"/>
                <a:gd name="connsiteX1" fmla="*/ 0 w 876300"/>
                <a:gd name="connsiteY1" fmla="*/ 238125 h 307975"/>
                <a:gd name="connsiteX2" fmla="*/ 358775 w 876300"/>
                <a:gd name="connsiteY2" fmla="*/ 155575 h 307975"/>
                <a:gd name="connsiteX3" fmla="*/ 263525 w 876300"/>
                <a:gd name="connsiteY3" fmla="*/ 307975 h 307975"/>
                <a:gd name="connsiteX4" fmla="*/ 495300 w 876300"/>
                <a:gd name="connsiteY4" fmla="*/ 288925 h 307975"/>
                <a:gd name="connsiteX5" fmla="*/ 876300 w 876300"/>
                <a:gd name="connsiteY5" fmla="*/ 117475 h 307975"/>
                <a:gd name="connsiteX6" fmla="*/ 549275 w 876300"/>
                <a:gd name="connsiteY6" fmla="*/ 0 h 307975"/>
                <a:gd name="connsiteX7" fmla="*/ 393700 w 876300"/>
                <a:gd name="connsiteY7" fmla="*/ 0 h 307975"/>
                <a:gd name="connsiteX0" fmla="*/ 393700 w 876300"/>
                <a:gd name="connsiteY0" fmla="*/ 0 h 307975"/>
                <a:gd name="connsiteX1" fmla="*/ 0 w 876300"/>
                <a:gd name="connsiteY1" fmla="*/ 238125 h 307975"/>
                <a:gd name="connsiteX2" fmla="*/ 358775 w 876300"/>
                <a:gd name="connsiteY2" fmla="*/ 155575 h 307975"/>
                <a:gd name="connsiteX3" fmla="*/ 263525 w 876300"/>
                <a:gd name="connsiteY3" fmla="*/ 307975 h 307975"/>
                <a:gd name="connsiteX4" fmla="*/ 495300 w 876300"/>
                <a:gd name="connsiteY4" fmla="*/ 288925 h 307975"/>
                <a:gd name="connsiteX5" fmla="*/ 876300 w 876300"/>
                <a:gd name="connsiteY5" fmla="*/ 117475 h 307975"/>
                <a:gd name="connsiteX6" fmla="*/ 549275 w 876300"/>
                <a:gd name="connsiteY6" fmla="*/ 0 h 307975"/>
                <a:gd name="connsiteX7" fmla="*/ 393700 w 876300"/>
                <a:gd name="connsiteY7" fmla="*/ 0 h 307975"/>
                <a:gd name="connsiteX0" fmla="*/ 393700 w 876895"/>
                <a:gd name="connsiteY0" fmla="*/ 0 h 307975"/>
                <a:gd name="connsiteX1" fmla="*/ 0 w 876895"/>
                <a:gd name="connsiteY1" fmla="*/ 238125 h 307975"/>
                <a:gd name="connsiteX2" fmla="*/ 358775 w 876895"/>
                <a:gd name="connsiteY2" fmla="*/ 155575 h 307975"/>
                <a:gd name="connsiteX3" fmla="*/ 263525 w 876895"/>
                <a:gd name="connsiteY3" fmla="*/ 307975 h 307975"/>
                <a:gd name="connsiteX4" fmla="*/ 495300 w 876895"/>
                <a:gd name="connsiteY4" fmla="*/ 288925 h 307975"/>
                <a:gd name="connsiteX5" fmla="*/ 583624 w 876895"/>
                <a:gd name="connsiteY5" fmla="*/ 120019 h 307975"/>
                <a:gd name="connsiteX6" fmla="*/ 876300 w 876895"/>
                <a:gd name="connsiteY6" fmla="*/ 117475 h 307975"/>
                <a:gd name="connsiteX7" fmla="*/ 549275 w 876895"/>
                <a:gd name="connsiteY7" fmla="*/ 0 h 307975"/>
                <a:gd name="connsiteX8" fmla="*/ 393700 w 876895"/>
                <a:gd name="connsiteY8" fmla="*/ 0 h 307975"/>
                <a:gd name="connsiteX0" fmla="*/ 393700 w 876895"/>
                <a:gd name="connsiteY0" fmla="*/ 0 h 307975"/>
                <a:gd name="connsiteX1" fmla="*/ 0 w 876895"/>
                <a:gd name="connsiteY1" fmla="*/ 238125 h 307975"/>
                <a:gd name="connsiteX2" fmla="*/ 358775 w 876895"/>
                <a:gd name="connsiteY2" fmla="*/ 155575 h 307975"/>
                <a:gd name="connsiteX3" fmla="*/ 263525 w 876895"/>
                <a:gd name="connsiteY3" fmla="*/ 307975 h 307975"/>
                <a:gd name="connsiteX4" fmla="*/ 495300 w 876895"/>
                <a:gd name="connsiteY4" fmla="*/ 288925 h 307975"/>
                <a:gd name="connsiteX5" fmla="*/ 583624 w 876895"/>
                <a:gd name="connsiteY5" fmla="*/ 120019 h 307975"/>
                <a:gd name="connsiteX6" fmla="*/ 876300 w 876895"/>
                <a:gd name="connsiteY6" fmla="*/ 117475 h 307975"/>
                <a:gd name="connsiteX7" fmla="*/ 549275 w 876895"/>
                <a:gd name="connsiteY7" fmla="*/ 0 h 307975"/>
                <a:gd name="connsiteX8" fmla="*/ 393700 w 876895"/>
                <a:gd name="connsiteY8" fmla="*/ 0 h 307975"/>
                <a:gd name="connsiteX0" fmla="*/ 393700 w 914918"/>
                <a:gd name="connsiteY0" fmla="*/ 0 h 307975"/>
                <a:gd name="connsiteX1" fmla="*/ 0 w 914918"/>
                <a:gd name="connsiteY1" fmla="*/ 238125 h 307975"/>
                <a:gd name="connsiteX2" fmla="*/ 358775 w 914918"/>
                <a:gd name="connsiteY2" fmla="*/ 155575 h 307975"/>
                <a:gd name="connsiteX3" fmla="*/ 263525 w 914918"/>
                <a:gd name="connsiteY3" fmla="*/ 307975 h 307975"/>
                <a:gd name="connsiteX4" fmla="*/ 495300 w 914918"/>
                <a:gd name="connsiteY4" fmla="*/ 288925 h 307975"/>
                <a:gd name="connsiteX5" fmla="*/ 583624 w 914918"/>
                <a:gd name="connsiteY5" fmla="*/ 120019 h 307975"/>
                <a:gd name="connsiteX6" fmla="*/ 914400 w 914918"/>
                <a:gd name="connsiteY6" fmla="*/ 196850 h 307975"/>
                <a:gd name="connsiteX7" fmla="*/ 549275 w 914918"/>
                <a:gd name="connsiteY7" fmla="*/ 0 h 307975"/>
                <a:gd name="connsiteX8" fmla="*/ 393700 w 914918"/>
                <a:gd name="connsiteY8" fmla="*/ 0 h 30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4918" h="307975">
                  <a:moveTo>
                    <a:pt x="393700" y="0"/>
                  </a:moveTo>
                  <a:lnTo>
                    <a:pt x="0" y="238125"/>
                  </a:lnTo>
                  <a:lnTo>
                    <a:pt x="358775" y="155575"/>
                  </a:lnTo>
                  <a:lnTo>
                    <a:pt x="263525" y="307975"/>
                  </a:lnTo>
                  <a:cubicBezTo>
                    <a:pt x="340783" y="301625"/>
                    <a:pt x="484717" y="0"/>
                    <a:pt x="495300" y="288925"/>
                  </a:cubicBezTo>
                  <a:cubicBezTo>
                    <a:pt x="557116" y="265537"/>
                    <a:pt x="520124" y="148594"/>
                    <a:pt x="583624" y="120019"/>
                  </a:cubicBezTo>
                  <a:cubicBezTo>
                    <a:pt x="647124" y="91444"/>
                    <a:pt x="928591" y="224791"/>
                    <a:pt x="914400" y="196850"/>
                  </a:cubicBezTo>
                  <a:lnTo>
                    <a:pt x="549275" y="0"/>
                  </a:lnTo>
                  <a:lnTo>
                    <a:pt x="39370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8334BF93-40BC-7769-2580-1F4EFFAE7F51}"/>
              </a:ext>
            </a:extLst>
          </p:cNvPr>
          <p:cNvGrpSpPr>
            <a:grpSpLocks noChangeAspect="1"/>
          </p:cNvGrpSpPr>
          <p:nvPr/>
        </p:nvGrpSpPr>
        <p:grpSpPr>
          <a:xfrm>
            <a:off x="3698675" y="1055299"/>
            <a:ext cx="596660" cy="1482550"/>
            <a:chOff x="1557710" y="160943"/>
            <a:chExt cx="497216" cy="1235458"/>
          </a:xfrm>
        </p:grpSpPr>
        <p:sp>
          <p:nvSpPr>
            <p:cNvPr id="9" name="角丸四角形 54">
              <a:extLst>
                <a:ext uri="{FF2B5EF4-FFF2-40B4-BE49-F238E27FC236}">
                  <a16:creationId xmlns:a16="http://schemas.microsoft.com/office/drawing/2014/main" id="{F5D67841-62FF-9E28-8731-C23A2E81A771}"/>
                </a:ext>
              </a:extLst>
            </p:cNvPr>
            <p:cNvSpPr/>
            <p:nvPr/>
          </p:nvSpPr>
          <p:spPr>
            <a:xfrm>
              <a:off x="1761967" y="577122"/>
              <a:ext cx="88701" cy="585176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21299999" lon="0" rev="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二等辺三角形 5">
              <a:extLst>
                <a:ext uri="{FF2B5EF4-FFF2-40B4-BE49-F238E27FC236}">
                  <a16:creationId xmlns:a16="http://schemas.microsoft.com/office/drawing/2014/main" id="{E17F4B26-7CBB-36D1-D9A0-3E7C988C32D1}"/>
                </a:ext>
              </a:extLst>
            </p:cNvPr>
            <p:cNvSpPr/>
            <p:nvPr/>
          </p:nvSpPr>
          <p:spPr>
            <a:xfrm>
              <a:off x="1618530" y="160943"/>
              <a:ext cx="388890" cy="695462"/>
            </a:xfrm>
            <a:custGeom>
              <a:avLst/>
              <a:gdLst>
                <a:gd name="connsiteX0" fmla="*/ 0 w 295275"/>
                <a:gd name="connsiteY0" fmla="*/ 571500 h 571500"/>
                <a:gd name="connsiteX1" fmla="*/ 147638 w 295275"/>
                <a:gd name="connsiteY1" fmla="*/ 0 h 571500"/>
                <a:gd name="connsiteX2" fmla="*/ 295275 w 295275"/>
                <a:gd name="connsiteY2" fmla="*/ 571500 h 571500"/>
                <a:gd name="connsiteX3" fmla="*/ 0 w 295275"/>
                <a:gd name="connsiteY3" fmla="*/ 571500 h 571500"/>
                <a:gd name="connsiteX0" fmla="*/ 0 w 295275"/>
                <a:gd name="connsiteY0" fmla="*/ 571500 h 571500"/>
                <a:gd name="connsiteX1" fmla="*/ 147638 w 295275"/>
                <a:gd name="connsiteY1" fmla="*/ 0 h 571500"/>
                <a:gd name="connsiteX2" fmla="*/ 295275 w 295275"/>
                <a:gd name="connsiteY2" fmla="*/ 571500 h 571500"/>
                <a:gd name="connsiteX3" fmla="*/ 0 w 295275"/>
                <a:gd name="connsiteY3" fmla="*/ 571500 h 571500"/>
                <a:gd name="connsiteX0" fmla="*/ 0 w 295275"/>
                <a:gd name="connsiteY0" fmla="*/ 571500 h 571500"/>
                <a:gd name="connsiteX1" fmla="*/ 147638 w 295275"/>
                <a:gd name="connsiteY1" fmla="*/ 0 h 571500"/>
                <a:gd name="connsiteX2" fmla="*/ 295275 w 295275"/>
                <a:gd name="connsiteY2" fmla="*/ 571500 h 571500"/>
                <a:gd name="connsiteX3" fmla="*/ 0 w 295275"/>
                <a:gd name="connsiteY3" fmla="*/ 571500 h 571500"/>
                <a:gd name="connsiteX0" fmla="*/ 0 w 295275"/>
                <a:gd name="connsiteY0" fmla="*/ 571500 h 571500"/>
                <a:gd name="connsiteX1" fmla="*/ 147638 w 295275"/>
                <a:gd name="connsiteY1" fmla="*/ 0 h 571500"/>
                <a:gd name="connsiteX2" fmla="*/ 295275 w 295275"/>
                <a:gd name="connsiteY2" fmla="*/ 571500 h 571500"/>
                <a:gd name="connsiteX3" fmla="*/ 0 w 295275"/>
                <a:gd name="connsiteY3" fmla="*/ 571500 h 571500"/>
                <a:gd name="connsiteX0" fmla="*/ 0 w 295275"/>
                <a:gd name="connsiteY0" fmla="*/ 571500 h 571500"/>
                <a:gd name="connsiteX1" fmla="*/ 147638 w 295275"/>
                <a:gd name="connsiteY1" fmla="*/ 0 h 571500"/>
                <a:gd name="connsiteX2" fmla="*/ 295275 w 295275"/>
                <a:gd name="connsiteY2" fmla="*/ 571500 h 571500"/>
                <a:gd name="connsiteX3" fmla="*/ 0 w 295275"/>
                <a:gd name="connsiteY3" fmla="*/ 571500 h 571500"/>
                <a:gd name="connsiteX0" fmla="*/ 0 w 295275"/>
                <a:gd name="connsiteY0" fmla="*/ 571500 h 571500"/>
                <a:gd name="connsiteX1" fmla="*/ 147638 w 295275"/>
                <a:gd name="connsiteY1" fmla="*/ 0 h 571500"/>
                <a:gd name="connsiteX2" fmla="*/ 295275 w 295275"/>
                <a:gd name="connsiteY2" fmla="*/ 571500 h 571500"/>
                <a:gd name="connsiteX3" fmla="*/ 0 w 295275"/>
                <a:gd name="connsiteY3" fmla="*/ 57150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5" h="571500">
                  <a:moveTo>
                    <a:pt x="0" y="571500"/>
                  </a:moveTo>
                  <a:cubicBezTo>
                    <a:pt x="40265" y="266700"/>
                    <a:pt x="98425" y="190500"/>
                    <a:pt x="147638" y="0"/>
                  </a:cubicBezTo>
                  <a:cubicBezTo>
                    <a:pt x="196850" y="190500"/>
                    <a:pt x="265317" y="288491"/>
                    <a:pt x="295275" y="571500"/>
                  </a:cubicBezTo>
                  <a:lnTo>
                    <a:pt x="0" y="5715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21299999" lon="0" rev="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" name="フリーフォーム 53">
              <a:extLst>
                <a:ext uri="{FF2B5EF4-FFF2-40B4-BE49-F238E27FC236}">
                  <a16:creationId xmlns:a16="http://schemas.microsoft.com/office/drawing/2014/main" id="{0B13ED63-3E72-CF5B-7100-AD4EBA50A656}"/>
                </a:ext>
              </a:extLst>
            </p:cNvPr>
            <p:cNvSpPr/>
            <p:nvPr/>
          </p:nvSpPr>
          <p:spPr>
            <a:xfrm>
              <a:off x="1557710" y="1145183"/>
              <a:ext cx="497216" cy="251218"/>
            </a:xfrm>
            <a:custGeom>
              <a:avLst/>
              <a:gdLst>
                <a:gd name="connsiteX0" fmla="*/ 247650 w 914400"/>
                <a:gd name="connsiteY0" fmla="*/ 0 h 723900"/>
                <a:gd name="connsiteX1" fmla="*/ 0 w 914400"/>
                <a:gd name="connsiteY1" fmla="*/ 685800 h 723900"/>
                <a:gd name="connsiteX2" fmla="*/ 285750 w 914400"/>
                <a:gd name="connsiteY2" fmla="*/ 514350 h 723900"/>
                <a:gd name="connsiteX3" fmla="*/ 590550 w 914400"/>
                <a:gd name="connsiteY3" fmla="*/ 723900 h 723900"/>
                <a:gd name="connsiteX4" fmla="*/ 590550 w 914400"/>
                <a:gd name="connsiteY4" fmla="*/ 438150 h 723900"/>
                <a:gd name="connsiteX5" fmla="*/ 914400 w 914400"/>
                <a:gd name="connsiteY5" fmla="*/ 590550 h 723900"/>
                <a:gd name="connsiteX6" fmla="*/ 571500 w 914400"/>
                <a:gd name="connsiteY6" fmla="*/ 19050 h 723900"/>
                <a:gd name="connsiteX7" fmla="*/ 247650 w 914400"/>
                <a:gd name="connsiteY7" fmla="*/ 0 h 723900"/>
                <a:gd name="connsiteX0" fmla="*/ 247650 w 914400"/>
                <a:gd name="connsiteY0" fmla="*/ 9525 h 733425"/>
                <a:gd name="connsiteX1" fmla="*/ 0 w 914400"/>
                <a:gd name="connsiteY1" fmla="*/ 695325 h 733425"/>
                <a:gd name="connsiteX2" fmla="*/ 285750 w 914400"/>
                <a:gd name="connsiteY2" fmla="*/ 523875 h 733425"/>
                <a:gd name="connsiteX3" fmla="*/ 590550 w 914400"/>
                <a:gd name="connsiteY3" fmla="*/ 733425 h 733425"/>
                <a:gd name="connsiteX4" fmla="*/ 590550 w 914400"/>
                <a:gd name="connsiteY4" fmla="*/ 447675 h 733425"/>
                <a:gd name="connsiteX5" fmla="*/ 914400 w 914400"/>
                <a:gd name="connsiteY5" fmla="*/ 600075 h 733425"/>
                <a:gd name="connsiteX6" fmla="*/ 457200 w 914400"/>
                <a:gd name="connsiteY6" fmla="*/ 0 h 733425"/>
                <a:gd name="connsiteX7" fmla="*/ 247650 w 914400"/>
                <a:gd name="connsiteY7" fmla="*/ 9525 h 733425"/>
                <a:gd name="connsiteX0" fmla="*/ 301625 w 914400"/>
                <a:gd name="connsiteY0" fmla="*/ 0 h 733425"/>
                <a:gd name="connsiteX1" fmla="*/ 0 w 914400"/>
                <a:gd name="connsiteY1" fmla="*/ 695325 h 733425"/>
                <a:gd name="connsiteX2" fmla="*/ 285750 w 914400"/>
                <a:gd name="connsiteY2" fmla="*/ 523875 h 733425"/>
                <a:gd name="connsiteX3" fmla="*/ 590550 w 914400"/>
                <a:gd name="connsiteY3" fmla="*/ 733425 h 733425"/>
                <a:gd name="connsiteX4" fmla="*/ 590550 w 914400"/>
                <a:gd name="connsiteY4" fmla="*/ 447675 h 733425"/>
                <a:gd name="connsiteX5" fmla="*/ 914400 w 914400"/>
                <a:gd name="connsiteY5" fmla="*/ 600075 h 733425"/>
                <a:gd name="connsiteX6" fmla="*/ 457200 w 914400"/>
                <a:gd name="connsiteY6" fmla="*/ 0 h 733425"/>
                <a:gd name="connsiteX7" fmla="*/ 301625 w 914400"/>
                <a:gd name="connsiteY7" fmla="*/ 0 h 733425"/>
                <a:gd name="connsiteX0" fmla="*/ 209550 w 822325"/>
                <a:gd name="connsiteY0" fmla="*/ 0 h 733425"/>
                <a:gd name="connsiteX1" fmla="*/ 0 w 822325"/>
                <a:gd name="connsiteY1" fmla="*/ 479425 h 733425"/>
                <a:gd name="connsiteX2" fmla="*/ 193675 w 822325"/>
                <a:gd name="connsiteY2" fmla="*/ 523875 h 733425"/>
                <a:gd name="connsiteX3" fmla="*/ 498475 w 822325"/>
                <a:gd name="connsiteY3" fmla="*/ 733425 h 733425"/>
                <a:gd name="connsiteX4" fmla="*/ 498475 w 822325"/>
                <a:gd name="connsiteY4" fmla="*/ 447675 h 733425"/>
                <a:gd name="connsiteX5" fmla="*/ 822325 w 822325"/>
                <a:gd name="connsiteY5" fmla="*/ 600075 h 733425"/>
                <a:gd name="connsiteX6" fmla="*/ 365125 w 822325"/>
                <a:gd name="connsiteY6" fmla="*/ 0 h 733425"/>
                <a:gd name="connsiteX7" fmla="*/ 209550 w 822325"/>
                <a:gd name="connsiteY7" fmla="*/ 0 h 733425"/>
                <a:gd name="connsiteX0" fmla="*/ 209550 w 822325"/>
                <a:gd name="connsiteY0" fmla="*/ 0 h 733425"/>
                <a:gd name="connsiteX1" fmla="*/ 0 w 822325"/>
                <a:gd name="connsiteY1" fmla="*/ 479425 h 733425"/>
                <a:gd name="connsiteX2" fmla="*/ 215900 w 822325"/>
                <a:gd name="connsiteY2" fmla="*/ 222250 h 733425"/>
                <a:gd name="connsiteX3" fmla="*/ 498475 w 822325"/>
                <a:gd name="connsiteY3" fmla="*/ 733425 h 733425"/>
                <a:gd name="connsiteX4" fmla="*/ 498475 w 822325"/>
                <a:gd name="connsiteY4" fmla="*/ 447675 h 733425"/>
                <a:gd name="connsiteX5" fmla="*/ 822325 w 822325"/>
                <a:gd name="connsiteY5" fmla="*/ 600075 h 733425"/>
                <a:gd name="connsiteX6" fmla="*/ 365125 w 822325"/>
                <a:gd name="connsiteY6" fmla="*/ 0 h 733425"/>
                <a:gd name="connsiteX7" fmla="*/ 209550 w 822325"/>
                <a:gd name="connsiteY7" fmla="*/ 0 h 733425"/>
                <a:gd name="connsiteX0" fmla="*/ 209550 w 822325"/>
                <a:gd name="connsiteY0" fmla="*/ 0 h 600075"/>
                <a:gd name="connsiteX1" fmla="*/ 0 w 822325"/>
                <a:gd name="connsiteY1" fmla="*/ 479425 h 600075"/>
                <a:gd name="connsiteX2" fmla="*/ 215900 w 822325"/>
                <a:gd name="connsiteY2" fmla="*/ 222250 h 600075"/>
                <a:gd name="connsiteX3" fmla="*/ 295275 w 822325"/>
                <a:gd name="connsiteY3" fmla="*/ 488950 h 600075"/>
                <a:gd name="connsiteX4" fmla="*/ 498475 w 822325"/>
                <a:gd name="connsiteY4" fmla="*/ 447675 h 600075"/>
                <a:gd name="connsiteX5" fmla="*/ 822325 w 822325"/>
                <a:gd name="connsiteY5" fmla="*/ 600075 h 600075"/>
                <a:gd name="connsiteX6" fmla="*/ 365125 w 822325"/>
                <a:gd name="connsiteY6" fmla="*/ 0 h 600075"/>
                <a:gd name="connsiteX7" fmla="*/ 209550 w 822325"/>
                <a:gd name="connsiteY7" fmla="*/ 0 h 600075"/>
                <a:gd name="connsiteX0" fmla="*/ 209550 w 822325"/>
                <a:gd name="connsiteY0" fmla="*/ 0 h 600075"/>
                <a:gd name="connsiteX1" fmla="*/ 0 w 822325"/>
                <a:gd name="connsiteY1" fmla="*/ 479425 h 600075"/>
                <a:gd name="connsiteX2" fmla="*/ 215900 w 822325"/>
                <a:gd name="connsiteY2" fmla="*/ 222250 h 600075"/>
                <a:gd name="connsiteX3" fmla="*/ 295275 w 822325"/>
                <a:gd name="connsiteY3" fmla="*/ 488950 h 600075"/>
                <a:gd name="connsiteX4" fmla="*/ 349250 w 822325"/>
                <a:gd name="connsiteY4" fmla="*/ 222250 h 600075"/>
                <a:gd name="connsiteX5" fmla="*/ 822325 w 822325"/>
                <a:gd name="connsiteY5" fmla="*/ 600075 h 600075"/>
                <a:gd name="connsiteX6" fmla="*/ 365125 w 822325"/>
                <a:gd name="connsiteY6" fmla="*/ 0 h 600075"/>
                <a:gd name="connsiteX7" fmla="*/ 209550 w 822325"/>
                <a:gd name="connsiteY7" fmla="*/ 0 h 600075"/>
                <a:gd name="connsiteX0" fmla="*/ 209550 w 517525"/>
                <a:gd name="connsiteY0" fmla="*/ 0 h 488950"/>
                <a:gd name="connsiteX1" fmla="*/ 0 w 517525"/>
                <a:gd name="connsiteY1" fmla="*/ 479425 h 488950"/>
                <a:gd name="connsiteX2" fmla="*/ 215900 w 517525"/>
                <a:gd name="connsiteY2" fmla="*/ 222250 h 488950"/>
                <a:gd name="connsiteX3" fmla="*/ 295275 w 517525"/>
                <a:gd name="connsiteY3" fmla="*/ 488950 h 488950"/>
                <a:gd name="connsiteX4" fmla="*/ 349250 w 517525"/>
                <a:gd name="connsiteY4" fmla="*/ 222250 h 488950"/>
                <a:gd name="connsiteX5" fmla="*/ 517525 w 517525"/>
                <a:gd name="connsiteY5" fmla="*/ 485775 h 488950"/>
                <a:gd name="connsiteX6" fmla="*/ 365125 w 517525"/>
                <a:gd name="connsiteY6" fmla="*/ 0 h 488950"/>
                <a:gd name="connsiteX7" fmla="*/ 209550 w 517525"/>
                <a:gd name="connsiteY7" fmla="*/ 0 h 488950"/>
                <a:gd name="connsiteX0" fmla="*/ 209550 w 517525"/>
                <a:gd name="connsiteY0" fmla="*/ 0 h 488950"/>
                <a:gd name="connsiteX1" fmla="*/ 0 w 517525"/>
                <a:gd name="connsiteY1" fmla="*/ 479425 h 488950"/>
                <a:gd name="connsiteX2" fmla="*/ 215900 w 517525"/>
                <a:gd name="connsiteY2" fmla="*/ 222250 h 488950"/>
                <a:gd name="connsiteX3" fmla="*/ 295275 w 517525"/>
                <a:gd name="connsiteY3" fmla="*/ 488950 h 488950"/>
                <a:gd name="connsiteX4" fmla="*/ 346075 w 517525"/>
                <a:gd name="connsiteY4" fmla="*/ 193675 h 488950"/>
                <a:gd name="connsiteX5" fmla="*/ 517525 w 517525"/>
                <a:gd name="connsiteY5" fmla="*/ 485775 h 488950"/>
                <a:gd name="connsiteX6" fmla="*/ 365125 w 517525"/>
                <a:gd name="connsiteY6" fmla="*/ 0 h 488950"/>
                <a:gd name="connsiteX7" fmla="*/ 209550 w 517525"/>
                <a:gd name="connsiteY7" fmla="*/ 0 h 488950"/>
                <a:gd name="connsiteX0" fmla="*/ 209550 w 517525"/>
                <a:gd name="connsiteY0" fmla="*/ 0 h 488950"/>
                <a:gd name="connsiteX1" fmla="*/ 0 w 517525"/>
                <a:gd name="connsiteY1" fmla="*/ 479425 h 488950"/>
                <a:gd name="connsiteX2" fmla="*/ 222250 w 517525"/>
                <a:gd name="connsiteY2" fmla="*/ 196850 h 488950"/>
                <a:gd name="connsiteX3" fmla="*/ 295275 w 517525"/>
                <a:gd name="connsiteY3" fmla="*/ 488950 h 488950"/>
                <a:gd name="connsiteX4" fmla="*/ 346075 w 517525"/>
                <a:gd name="connsiteY4" fmla="*/ 193675 h 488950"/>
                <a:gd name="connsiteX5" fmla="*/ 517525 w 517525"/>
                <a:gd name="connsiteY5" fmla="*/ 485775 h 488950"/>
                <a:gd name="connsiteX6" fmla="*/ 365125 w 517525"/>
                <a:gd name="connsiteY6" fmla="*/ 0 h 488950"/>
                <a:gd name="connsiteX7" fmla="*/ 209550 w 517525"/>
                <a:gd name="connsiteY7" fmla="*/ 0 h 488950"/>
                <a:gd name="connsiteX0" fmla="*/ 393700 w 701675"/>
                <a:gd name="connsiteY0" fmla="*/ 0 h 488950"/>
                <a:gd name="connsiteX1" fmla="*/ 0 w 701675"/>
                <a:gd name="connsiteY1" fmla="*/ 238125 h 488950"/>
                <a:gd name="connsiteX2" fmla="*/ 406400 w 701675"/>
                <a:gd name="connsiteY2" fmla="*/ 196850 h 488950"/>
                <a:gd name="connsiteX3" fmla="*/ 479425 w 701675"/>
                <a:gd name="connsiteY3" fmla="*/ 488950 h 488950"/>
                <a:gd name="connsiteX4" fmla="*/ 530225 w 701675"/>
                <a:gd name="connsiteY4" fmla="*/ 193675 h 488950"/>
                <a:gd name="connsiteX5" fmla="*/ 701675 w 701675"/>
                <a:gd name="connsiteY5" fmla="*/ 485775 h 488950"/>
                <a:gd name="connsiteX6" fmla="*/ 549275 w 701675"/>
                <a:gd name="connsiteY6" fmla="*/ 0 h 488950"/>
                <a:gd name="connsiteX7" fmla="*/ 393700 w 701675"/>
                <a:gd name="connsiteY7" fmla="*/ 0 h 488950"/>
                <a:gd name="connsiteX0" fmla="*/ 393700 w 701675"/>
                <a:gd name="connsiteY0" fmla="*/ 0 h 488950"/>
                <a:gd name="connsiteX1" fmla="*/ 0 w 701675"/>
                <a:gd name="connsiteY1" fmla="*/ 238125 h 488950"/>
                <a:gd name="connsiteX2" fmla="*/ 358775 w 701675"/>
                <a:gd name="connsiteY2" fmla="*/ 155575 h 488950"/>
                <a:gd name="connsiteX3" fmla="*/ 479425 w 701675"/>
                <a:gd name="connsiteY3" fmla="*/ 488950 h 488950"/>
                <a:gd name="connsiteX4" fmla="*/ 530225 w 701675"/>
                <a:gd name="connsiteY4" fmla="*/ 193675 h 488950"/>
                <a:gd name="connsiteX5" fmla="*/ 701675 w 701675"/>
                <a:gd name="connsiteY5" fmla="*/ 485775 h 488950"/>
                <a:gd name="connsiteX6" fmla="*/ 549275 w 701675"/>
                <a:gd name="connsiteY6" fmla="*/ 0 h 488950"/>
                <a:gd name="connsiteX7" fmla="*/ 393700 w 701675"/>
                <a:gd name="connsiteY7" fmla="*/ 0 h 488950"/>
                <a:gd name="connsiteX0" fmla="*/ 393700 w 701675"/>
                <a:gd name="connsiteY0" fmla="*/ 0 h 485775"/>
                <a:gd name="connsiteX1" fmla="*/ 0 w 701675"/>
                <a:gd name="connsiteY1" fmla="*/ 238125 h 485775"/>
                <a:gd name="connsiteX2" fmla="*/ 358775 w 701675"/>
                <a:gd name="connsiteY2" fmla="*/ 155575 h 485775"/>
                <a:gd name="connsiteX3" fmla="*/ 263525 w 701675"/>
                <a:gd name="connsiteY3" fmla="*/ 307975 h 485775"/>
                <a:gd name="connsiteX4" fmla="*/ 530225 w 701675"/>
                <a:gd name="connsiteY4" fmla="*/ 193675 h 485775"/>
                <a:gd name="connsiteX5" fmla="*/ 701675 w 701675"/>
                <a:gd name="connsiteY5" fmla="*/ 485775 h 485775"/>
                <a:gd name="connsiteX6" fmla="*/ 549275 w 701675"/>
                <a:gd name="connsiteY6" fmla="*/ 0 h 485775"/>
                <a:gd name="connsiteX7" fmla="*/ 393700 w 701675"/>
                <a:gd name="connsiteY7" fmla="*/ 0 h 485775"/>
                <a:gd name="connsiteX0" fmla="*/ 393700 w 701675"/>
                <a:gd name="connsiteY0" fmla="*/ 0 h 485775"/>
                <a:gd name="connsiteX1" fmla="*/ 0 w 701675"/>
                <a:gd name="connsiteY1" fmla="*/ 238125 h 485775"/>
                <a:gd name="connsiteX2" fmla="*/ 358775 w 701675"/>
                <a:gd name="connsiteY2" fmla="*/ 155575 h 485775"/>
                <a:gd name="connsiteX3" fmla="*/ 263525 w 701675"/>
                <a:gd name="connsiteY3" fmla="*/ 307975 h 485775"/>
                <a:gd name="connsiteX4" fmla="*/ 495300 w 701675"/>
                <a:gd name="connsiteY4" fmla="*/ 288925 h 485775"/>
                <a:gd name="connsiteX5" fmla="*/ 701675 w 701675"/>
                <a:gd name="connsiteY5" fmla="*/ 485775 h 485775"/>
                <a:gd name="connsiteX6" fmla="*/ 549275 w 701675"/>
                <a:gd name="connsiteY6" fmla="*/ 0 h 485775"/>
                <a:gd name="connsiteX7" fmla="*/ 393700 w 701675"/>
                <a:gd name="connsiteY7" fmla="*/ 0 h 485775"/>
                <a:gd name="connsiteX0" fmla="*/ 393700 w 701675"/>
                <a:gd name="connsiteY0" fmla="*/ 0 h 485775"/>
                <a:gd name="connsiteX1" fmla="*/ 0 w 701675"/>
                <a:gd name="connsiteY1" fmla="*/ 238125 h 485775"/>
                <a:gd name="connsiteX2" fmla="*/ 358775 w 701675"/>
                <a:gd name="connsiteY2" fmla="*/ 155575 h 485775"/>
                <a:gd name="connsiteX3" fmla="*/ 263525 w 701675"/>
                <a:gd name="connsiteY3" fmla="*/ 307975 h 485775"/>
                <a:gd name="connsiteX4" fmla="*/ 495300 w 701675"/>
                <a:gd name="connsiteY4" fmla="*/ 288925 h 485775"/>
                <a:gd name="connsiteX5" fmla="*/ 701675 w 701675"/>
                <a:gd name="connsiteY5" fmla="*/ 485775 h 485775"/>
                <a:gd name="connsiteX6" fmla="*/ 549275 w 701675"/>
                <a:gd name="connsiteY6" fmla="*/ 0 h 485775"/>
                <a:gd name="connsiteX7" fmla="*/ 393700 w 701675"/>
                <a:gd name="connsiteY7" fmla="*/ 0 h 485775"/>
                <a:gd name="connsiteX0" fmla="*/ 393700 w 701675"/>
                <a:gd name="connsiteY0" fmla="*/ 0 h 485775"/>
                <a:gd name="connsiteX1" fmla="*/ 0 w 701675"/>
                <a:gd name="connsiteY1" fmla="*/ 238125 h 485775"/>
                <a:gd name="connsiteX2" fmla="*/ 358775 w 701675"/>
                <a:gd name="connsiteY2" fmla="*/ 155575 h 485775"/>
                <a:gd name="connsiteX3" fmla="*/ 263525 w 701675"/>
                <a:gd name="connsiteY3" fmla="*/ 307975 h 485775"/>
                <a:gd name="connsiteX4" fmla="*/ 495300 w 701675"/>
                <a:gd name="connsiteY4" fmla="*/ 288925 h 485775"/>
                <a:gd name="connsiteX5" fmla="*/ 701675 w 701675"/>
                <a:gd name="connsiteY5" fmla="*/ 485775 h 485775"/>
                <a:gd name="connsiteX6" fmla="*/ 549275 w 701675"/>
                <a:gd name="connsiteY6" fmla="*/ 0 h 485775"/>
                <a:gd name="connsiteX7" fmla="*/ 393700 w 701675"/>
                <a:gd name="connsiteY7" fmla="*/ 0 h 485775"/>
                <a:gd name="connsiteX0" fmla="*/ 393700 w 876300"/>
                <a:gd name="connsiteY0" fmla="*/ 0 h 307975"/>
                <a:gd name="connsiteX1" fmla="*/ 0 w 876300"/>
                <a:gd name="connsiteY1" fmla="*/ 238125 h 307975"/>
                <a:gd name="connsiteX2" fmla="*/ 358775 w 876300"/>
                <a:gd name="connsiteY2" fmla="*/ 155575 h 307975"/>
                <a:gd name="connsiteX3" fmla="*/ 263525 w 876300"/>
                <a:gd name="connsiteY3" fmla="*/ 307975 h 307975"/>
                <a:gd name="connsiteX4" fmla="*/ 495300 w 876300"/>
                <a:gd name="connsiteY4" fmla="*/ 288925 h 307975"/>
                <a:gd name="connsiteX5" fmla="*/ 876300 w 876300"/>
                <a:gd name="connsiteY5" fmla="*/ 117475 h 307975"/>
                <a:gd name="connsiteX6" fmla="*/ 549275 w 876300"/>
                <a:gd name="connsiteY6" fmla="*/ 0 h 307975"/>
                <a:gd name="connsiteX7" fmla="*/ 393700 w 876300"/>
                <a:gd name="connsiteY7" fmla="*/ 0 h 307975"/>
                <a:gd name="connsiteX0" fmla="*/ 393700 w 876300"/>
                <a:gd name="connsiteY0" fmla="*/ 0 h 307975"/>
                <a:gd name="connsiteX1" fmla="*/ 0 w 876300"/>
                <a:gd name="connsiteY1" fmla="*/ 238125 h 307975"/>
                <a:gd name="connsiteX2" fmla="*/ 358775 w 876300"/>
                <a:gd name="connsiteY2" fmla="*/ 155575 h 307975"/>
                <a:gd name="connsiteX3" fmla="*/ 263525 w 876300"/>
                <a:gd name="connsiteY3" fmla="*/ 307975 h 307975"/>
                <a:gd name="connsiteX4" fmla="*/ 495300 w 876300"/>
                <a:gd name="connsiteY4" fmla="*/ 288925 h 307975"/>
                <a:gd name="connsiteX5" fmla="*/ 876300 w 876300"/>
                <a:gd name="connsiteY5" fmla="*/ 117475 h 307975"/>
                <a:gd name="connsiteX6" fmla="*/ 549275 w 876300"/>
                <a:gd name="connsiteY6" fmla="*/ 0 h 307975"/>
                <a:gd name="connsiteX7" fmla="*/ 393700 w 876300"/>
                <a:gd name="connsiteY7" fmla="*/ 0 h 307975"/>
                <a:gd name="connsiteX0" fmla="*/ 393700 w 876895"/>
                <a:gd name="connsiteY0" fmla="*/ 0 h 307975"/>
                <a:gd name="connsiteX1" fmla="*/ 0 w 876895"/>
                <a:gd name="connsiteY1" fmla="*/ 238125 h 307975"/>
                <a:gd name="connsiteX2" fmla="*/ 358775 w 876895"/>
                <a:gd name="connsiteY2" fmla="*/ 155575 h 307975"/>
                <a:gd name="connsiteX3" fmla="*/ 263525 w 876895"/>
                <a:gd name="connsiteY3" fmla="*/ 307975 h 307975"/>
                <a:gd name="connsiteX4" fmla="*/ 495300 w 876895"/>
                <a:gd name="connsiteY4" fmla="*/ 288925 h 307975"/>
                <a:gd name="connsiteX5" fmla="*/ 583624 w 876895"/>
                <a:gd name="connsiteY5" fmla="*/ 120019 h 307975"/>
                <a:gd name="connsiteX6" fmla="*/ 876300 w 876895"/>
                <a:gd name="connsiteY6" fmla="*/ 117475 h 307975"/>
                <a:gd name="connsiteX7" fmla="*/ 549275 w 876895"/>
                <a:gd name="connsiteY7" fmla="*/ 0 h 307975"/>
                <a:gd name="connsiteX8" fmla="*/ 393700 w 876895"/>
                <a:gd name="connsiteY8" fmla="*/ 0 h 307975"/>
                <a:gd name="connsiteX0" fmla="*/ 393700 w 876895"/>
                <a:gd name="connsiteY0" fmla="*/ 0 h 307975"/>
                <a:gd name="connsiteX1" fmla="*/ 0 w 876895"/>
                <a:gd name="connsiteY1" fmla="*/ 238125 h 307975"/>
                <a:gd name="connsiteX2" fmla="*/ 358775 w 876895"/>
                <a:gd name="connsiteY2" fmla="*/ 155575 h 307975"/>
                <a:gd name="connsiteX3" fmla="*/ 263525 w 876895"/>
                <a:gd name="connsiteY3" fmla="*/ 307975 h 307975"/>
                <a:gd name="connsiteX4" fmla="*/ 495300 w 876895"/>
                <a:gd name="connsiteY4" fmla="*/ 288925 h 307975"/>
                <a:gd name="connsiteX5" fmla="*/ 583624 w 876895"/>
                <a:gd name="connsiteY5" fmla="*/ 120019 h 307975"/>
                <a:gd name="connsiteX6" fmla="*/ 876300 w 876895"/>
                <a:gd name="connsiteY6" fmla="*/ 117475 h 307975"/>
                <a:gd name="connsiteX7" fmla="*/ 549275 w 876895"/>
                <a:gd name="connsiteY7" fmla="*/ 0 h 307975"/>
                <a:gd name="connsiteX8" fmla="*/ 393700 w 876895"/>
                <a:gd name="connsiteY8" fmla="*/ 0 h 307975"/>
                <a:gd name="connsiteX0" fmla="*/ 393700 w 914918"/>
                <a:gd name="connsiteY0" fmla="*/ 0 h 307975"/>
                <a:gd name="connsiteX1" fmla="*/ 0 w 914918"/>
                <a:gd name="connsiteY1" fmla="*/ 238125 h 307975"/>
                <a:gd name="connsiteX2" fmla="*/ 358775 w 914918"/>
                <a:gd name="connsiteY2" fmla="*/ 155575 h 307975"/>
                <a:gd name="connsiteX3" fmla="*/ 263525 w 914918"/>
                <a:gd name="connsiteY3" fmla="*/ 307975 h 307975"/>
                <a:gd name="connsiteX4" fmla="*/ 495300 w 914918"/>
                <a:gd name="connsiteY4" fmla="*/ 288925 h 307975"/>
                <a:gd name="connsiteX5" fmla="*/ 583624 w 914918"/>
                <a:gd name="connsiteY5" fmla="*/ 120019 h 307975"/>
                <a:gd name="connsiteX6" fmla="*/ 914400 w 914918"/>
                <a:gd name="connsiteY6" fmla="*/ 196850 h 307975"/>
                <a:gd name="connsiteX7" fmla="*/ 549275 w 914918"/>
                <a:gd name="connsiteY7" fmla="*/ 0 h 307975"/>
                <a:gd name="connsiteX8" fmla="*/ 393700 w 914918"/>
                <a:gd name="connsiteY8" fmla="*/ 0 h 30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4918" h="307975">
                  <a:moveTo>
                    <a:pt x="393700" y="0"/>
                  </a:moveTo>
                  <a:lnTo>
                    <a:pt x="0" y="238125"/>
                  </a:lnTo>
                  <a:lnTo>
                    <a:pt x="358775" y="155575"/>
                  </a:lnTo>
                  <a:lnTo>
                    <a:pt x="263525" y="307975"/>
                  </a:lnTo>
                  <a:cubicBezTo>
                    <a:pt x="340783" y="301625"/>
                    <a:pt x="484717" y="0"/>
                    <a:pt x="495300" y="288925"/>
                  </a:cubicBezTo>
                  <a:cubicBezTo>
                    <a:pt x="557116" y="265537"/>
                    <a:pt x="520124" y="148594"/>
                    <a:pt x="583624" y="120019"/>
                  </a:cubicBezTo>
                  <a:cubicBezTo>
                    <a:pt x="647124" y="91444"/>
                    <a:pt x="928591" y="224791"/>
                    <a:pt x="914400" y="196850"/>
                  </a:cubicBezTo>
                  <a:lnTo>
                    <a:pt x="549275" y="0"/>
                  </a:lnTo>
                  <a:lnTo>
                    <a:pt x="39370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42073C1C-4375-CF0F-C160-B8D75995D7DA}"/>
              </a:ext>
            </a:extLst>
          </p:cNvPr>
          <p:cNvGrpSpPr>
            <a:grpSpLocks noChangeAspect="1"/>
          </p:cNvGrpSpPr>
          <p:nvPr/>
        </p:nvGrpSpPr>
        <p:grpSpPr>
          <a:xfrm>
            <a:off x="358120" y="2569044"/>
            <a:ext cx="1615026" cy="1160126"/>
            <a:chOff x="283036" y="2817942"/>
            <a:chExt cx="1345855" cy="966772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1599B767-6E0F-73B8-66EB-503777D32011}"/>
                </a:ext>
              </a:extLst>
            </p:cNvPr>
            <p:cNvSpPr/>
            <p:nvPr/>
          </p:nvSpPr>
          <p:spPr>
            <a:xfrm>
              <a:off x="283036" y="3318184"/>
              <a:ext cx="1345855" cy="46653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80DA09C-3662-6DF4-B143-1A28609E39B8}"/>
                </a:ext>
              </a:extLst>
            </p:cNvPr>
            <p:cNvGrpSpPr/>
            <p:nvPr/>
          </p:nvGrpSpPr>
          <p:grpSpPr>
            <a:xfrm>
              <a:off x="313303" y="2828809"/>
              <a:ext cx="417978" cy="714648"/>
              <a:chOff x="5093957" y="3610905"/>
              <a:chExt cx="914918" cy="1557651"/>
            </a:xfrm>
          </p:grpSpPr>
          <p:grpSp>
            <p:nvGrpSpPr>
              <p:cNvPr id="25" name="グループ化 24">
                <a:extLst>
                  <a:ext uri="{FF2B5EF4-FFF2-40B4-BE49-F238E27FC236}">
                    <a16:creationId xmlns:a16="http://schemas.microsoft.com/office/drawing/2014/main" id="{A570475F-5B13-EC15-4462-71052081FABB}"/>
                  </a:ext>
                </a:extLst>
              </p:cNvPr>
              <p:cNvGrpSpPr/>
              <p:nvPr/>
            </p:nvGrpSpPr>
            <p:grpSpPr>
              <a:xfrm>
                <a:off x="5311634" y="3610905"/>
                <a:ext cx="479566" cy="1270657"/>
                <a:chOff x="3668699" y="2285388"/>
                <a:chExt cx="307850" cy="961650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21299999" lon="0" rev="0"/>
                </a:camera>
                <a:lightRig rig="threePt" dir="t"/>
              </a:scene3d>
            </p:grpSpPr>
            <p:sp>
              <p:nvSpPr>
                <p:cNvPr id="27" name="角丸四角形 44">
                  <a:extLst>
                    <a:ext uri="{FF2B5EF4-FFF2-40B4-BE49-F238E27FC236}">
                      <a16:creationId xmlns:a16="http://schemas.microsoft.com/office/drawing/2014/main" id="{014FA12D-C3DC-9B81-1BA8-B727E53B9498}"/>
                    </a:ext>
                  </a:extLst>
                </p:cNvPr>
                <p:cNvSpPr/>
                <p:nvPr/>
              </p:nvSpPr>
              <p:spPr>
                <a:xfrm>
                  <a:off x="3770236" y="2704113"/>
                  <a:ext cx="104775" cy="542925"/>
                </a:xfrm>
                <a:prstGeom prst="roundRect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" name="二等辺三角形 5">
                  <a:extLst>
                    <a:ext uri="{FF2B5EF4-FFF2-40B4-BE49-F238E27FC236}">
                      <a16:creationId xmlns:a16="http://schemas.microsoft.com/office/drawing/2014/main" id="{A121A3A1-3E92-29C7-CB22-081C2B3A34DA}"/>
                    </a:ext>
                  </a:extLst>
                </p:cNvPr>
                <p:cNvSpPr/>
                <p:nvPr/>
              </p:nvSpPr>
              <p:spPr>
                <a:xfrm>
                  <a:off x="3668699" y="2285388"/>
                  <a:ext cx="307850" cy="571500"/>
                </a:xfrm>
                <a:custGeom>
                  <a:avLst/>
                  <a:gdLst>
                    <a:gd name="connsiteX0" fmla="*/ 0 w 295275"/>
                    <a:gd name="connsiteY0" fmla="*/ 571500 h 571500"/>
                    <a:gd name="connsiteX1" fmla="*/ 147638 w 295275"/>
                    <a:gd name="connsiteY1" fmla="*/ 0 h 571500"/>
                    <a:gd name="connsiteX2" fmla="*/ 295275 w 295275"/>
                    <a:gd name="connsiteY2" fmla="*/ 571500 h 571500"/>
                    <a:gd name="connsiteX3" fmla="*/ 0 w 295275"/>
                    <a:gd name="connsiteY3" fmla="*/ 571500 h 571500"/>
                    <a:gd name="connsiteX0" fmla="*/ 0 w 295275"/>
                    <a:gd name="connsiteY0" fmla="*/ 571500 h 571500"/>
                    <a:gd name="connsiteX1" fmla="*/ 147638 w 295275"/>
                    <a:gd name="connsiteY1" fmla="*/ 0 h 571500"/>
                    <a:gd name="connsiteX2" fmla="*/ 295275 w 295275"/>
                    <a:gd name="connsiteY2" fmla="*/ 571500 h 571500"/>
                    <a:gd name="connsiteX3" fmla="*/ 0 w 295275"/>
                    <a:gd name="connsiteY3" fmla="*/ 571500 h 571500"/>
                    <a:gd name="connsiteX0" fmla="*/ 0 w 295275"/>
                    <a:gd name="connsiteY0" fmla="*/ 571500 h 571500"/>
                    <a:gd name="connsiteX1" fmla="*/ 147638 w 295275"/>
                    <a:gd name="connsiteY1" fmla="*/ 0 h 571500"/>
                    <a:gd name="connsiteX2" fmla="*/ 295275 w 295275"/>
                    <a:gd name="connsiteY2" fmla="*/ 571500 h 571500"/>
                    <a:gd name="connsiteX3" fmla="*/ 0 w 295275"/>
                    <a:gd name="connsiteY3" fmla="*/ 571500 h 571500"/>
                    <a:gd name="connsiteX0" fmla="*/ 0 w 295275"/>
                    <a:gd name="connsiteY0" fmla="*/ 571500 h 571500"/>
                    <a:gd name="connsiteX1" fmla="*/ 147638 w 295275"/>
                    <a:gd name="connsiteY1" fmla="*/ 0 h 571500"/>
                    <a:gd name="connsiteX2" fmla="*/ 295275 w 295275"/>
                    <a:gd name="connsiteY2" fmla="*/ 571500 h 571500"/>
                    <a:gd name="connsiteX3" fmla="*/ 0 w 295275"/>
                    <a:gd name="connsiteY3" fmla="*/ 571500 h 571500"/>
                    <a:gd name="connsiteX0" fmla="*/ 0 w 295275"/>
                    <a:gd name="connsiteY0" fmla="*/ 571500 h 571500"/>
                    <a:gd name="connsiteX1" fmla="*/ 147638 w 295275"/>
                    <a:gd name="connsiteY1" fmla="*/ 0 h 571500"/>
                    <a:gd name="connsiteX2" fmla="*/ 295275 w 295275"/>
                    <a:gd name="connsiteY2" fmla="*/ 571500 h 571500"/>
                    <a:gd name="connsiteX3" fmla="*/ 0 w 295275"/>
                    <a:gd name="connsiteY3" fmla="*/ 571500 h 571500"/>
                    <a:gd name="connsiteX0" fmla="*/ 0 w 295275"/>
                    <a:gd name="connsiteY0" fmla="*/ 571500 h 571500"/>
                    <a:gd name="connsiteX1" fmla="*/ 147638 w 295275"/>
                    <a:gd name="connsiteY1" fmla="*/ 0 h 571500"/>
                    <a:gd name="connsiteX2" fmla="*/ 295275 w 295275"/>
                    <a:gd name="connsiteY2" fmla="*/ 571500 h 571500"/>
                    <a:gd name="connsiteX3" fmla="*/ 0 w 295275"/>
                    <a:gd name="connsiteY3" fmla="*/ 571500 h 571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5275" h="571500">
                      <a:moveTo>
                        <a:pt x="0" y="571500"/>
                      </a:moveTo>
                      <a:cubicBezTo>
                        <a:pt x="40265" y="266700"/>
                        <a:pt x="98425" y="190500"/>
                        <a:pt x="147638" y="0"/>
                      </a:cubicBezTo>
                      <a:cubicBezTo>
                        <a:pt x="196850" y="190500"/>
                        <a:pt x="265317" y="288491"/>
                        <a:pt x="295275" y="571500"/>
                      </a:cubicBezTo>
                      <a:lnTo>
                        <a:pt x="0" y="57150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6" name="フリーフォーム 43">
                <a:extLst>
                  <a:ext uri="{FF2B5EF4-FFF2-40B4-BE49-F238E27FC236}">
                    <a16:creationId xmlns:a16="http://schemas.microsoft.com/office/drawing/2014/main" id="{9B4F1F54-0A32-925C-67FA-C00889EF091B}"/>
                  </a:ext>
                </a:extLst>
              </p:cNvPr>
              <p:cNvSpPr/>
              <p:nvPr/>
            </p:nvSpPr>
            <p:spPr>
              <a:xfrm>
                <a:off x="5093957" y="4860581"/>
                <a:ext cx="914918" cy="307975"/>
              </a:xfrm>
              <a:custGeom>
                <a:avLst/>
                <a:gdLst>
                  <a:gd name="connsiteX0" fmla="*/ 247650 w 914400"/>
                  <a:gd name="connsiteY0" fmla="*/ 0 h 723900"/>
                  <a:gd name="connsiteX1" fmla="*/ 0 w 914400"/>
                  <a:gd name="connsiteY1" fmla="*/ 685800 h 723900"/>
                  <a:gd name="connsiteX2" fmla="*/ 285750 w 914400"/>
                  <a:gd name="connsiteY2" fmla="*/ 514350 h 723900"/>
                  <a:gd name="connsiteX3" fmla="*/ 590550 w 914400"/>
                  <a:gd name="connsiteY3" fmla="*/ 723900 h 723900"/>
                  <a:gd name="connsiteX4" fmla="*/ 590550 w 914400"/>
                  <a:gd name="connsiteY4" fmla="*/ 438150 h 723900"/>
                  <a:gd name="connsiteX5" fmla="*/ 914400 w 914400"/>
                  <a:gd name="connsiteY5" fmla="*/ 590550 h 723900"/>
                  <a:gd name="connsiteX6" fmla="*/ 571500 w 914400"/>
                  <a:gd name="connsiteY6" fmla="*/ 19050 h 723900"/>
                  <a:gd name="connsiteX7" fmla="*/ 247650 w 914400"/>
                  <a:gd name="connsiteY7" fmla="*/ 0 h 723900"/>
                  <a:gd name="connsiteX0" fmla="*/ 247650 w 914400"/>
                  <a:gd name="connsiteY0" fmla="*/ 9525 h 733425"/>
                  <a:gd name="connsiteX1" fmla="*/ 0 w 914400"/>
                  <a:gd name="connsiteY1" fmla="*/ 695325 h 733425"/>
                  <a:gd name="connsiteX2" fmla="*/ 285750 w 914400"/>
                  <a:gd name="connsiteY2" fmla="*/ 523875 h 733425"/>
                  <a:gd name="connsiteX3" fmla="*/ 590550 w 914400"/>
                  <a:gd name="connsiteY3" fmla="*/ 733425 h 733425"/>
                  <a:gd name="connsiteX4" fmla="*/ 590550 w 914400"/>
                  <a:gd name="connsiteY4" fmla="*/ 447675 h 733425"/>
                  <a:gd name="connsiteX5" fmla="*/ 914400 w 914400"/>
                  <a:gd name="connsiteY5" fmla="*/ 600075 h 733425"/>
                  <a:gd name="connsiteX6" fmla="*/ 457200 w 914400"/>
                  <a:gd name="connsiteY6" fmla="*/ 0 h 733425"/>
                  <a:gd name="connsiteX7" fmla="*/ 247650 w 914400"/>
                  <a:gd name="connsiteY7" fmla="*/ 9525 h 733425"/>
                  <a:gd name="connsiteX0" fmla="*/ 301625 w 914400"/>
                  <a:gd name="connsiteY0" fmla="*/ 0 h 733425"/>
                  <a:gd name="connsiteX1" fmla="*/ 0 w 914400"/>
                  <a:gd name="connsiteY1" fmla="*/ 695325 h 733425"/>
                  <a:gd name="connsiteX2" fmla="*/ 285750 w 914400"/>
                  <a:gd name="connsiteY2" fmla="*/ 523875 h 733425"/>
                  <a:gd name="connsiteX3" fmla="*/ 590550 w 914400"/>
                  <a:gd name="connsiteY3" fmla="*/ 733425 h 733425"/>
                  <a:gd name="connsiteX4" fmla="*/ 590550 w 914400"/>
                  <a:gd name="connsiteY4" fmla="*/ 447675 h 733425"/>
                  <a:gd name="connsiteX5" fmla="*/ 914400 w 914400"/>
                  <a:gd name="connsiteY5" fmla="*/ 600075 h 733425"/>
                  <a:gd name="connsiteX6" fmla="*/ 457200 w 914400"/>
                  <a:gd name="connsiteY6" fmla="*/ 0 h 733425"/>
                  <a:gd name="connsiteX7" fmla="*/ 301625 w 914400"/>
                  <a:gd name="connsiteY7" fmla="*/ 0 h 733425"/>
                  <a:gd name="connsiteX0" fmla="*/ 209550 w 822325"/>
                  <a:gd name="connsiteY0" fmla="*/ 0 h 733425"/>
                  <a:gd name="connsiteX1" fmla="*/ 0 w 822325"/>
                  <a:gd name="connsiteY1" fmla="*/ 479425 h 733425"/>
                  <a:gd name="connsiteX2" fmla="*/ 193675 w 822325"/>
                  <a:gd name="connsiteY2" fmla="*/ 523875 h 733425"/>
                  <a:gd name="connsiteX3" fmla="*/ 498475 w 822325"/>
                  <a:gd name="connsiteY3" fmla="*/ 733425 h 733425"/>
                  <a:gd name="connsiteX4" fmla="*/ 498475 w 822325"/>
                  <a:gd name="connsiteY4" fmla="*/ 447675 h 733425"/>
                  <a:gd name="connsiteX5" fmla="*/ 822325 w 822325"/>
                  <a:gd name="connsiteY5" fmla="*/ 600075 h 733425"/>
                  <a:gd name="connsiteX6" fmla="*/ 365125 w 822325"/>
                  <a:gd name="connsiteY6" fmla="*/ 0 h 733425"/>
                  <a:gd name="connsiteX7" fmla="*/ 209550 w 822325"/>
                  <a:gd name="connsiteY7" fmla="*/ 0 h 733425"/>
                  <a:gd name="connsiteX0" fmla="*/ 209550 w 822325"/>
                  <a:gd name="connsiteY0" fmla="*/ 0 h 733425"/>
                  <a:gd name="connsiteX1" fmla="*/ 0 w 822325"/>
                  <a:gd name="connsiteY1" fmla="*/ 479425 h 733425"/>
                  <a:gd name="connsiteX2" fmla="*/ 215900 w 822325"/>
                  <a:gd name="connsiteY2" fmla="*/ 222250 h 733425"/>
                  <a:gd name="connsiteX3" fmla="*/ 498475 w 822325"/>
                  <a:gd name="connsiteY3" fmla="*/ 733425 h 733425"/>
                  <a:gd name="connsiteX4" fmla="*/ 498475 w 822325"/>
                  <a:gd name="connsiteY4" fmla="*/ 447675 h 733425"/>
                  <a:gd name="connsiteX5" fmla="*/ 822325 w 822325"/>
                  <a:gd name="connsiteY5" fmla="*/ 600075 h 733425"/>
                  <a:gd name="connsiteX6" fmla="*/ 365125 w 822325"/>
                  <a:gd name="connsiteY6" fmla="*/ 0 h 733425"/>
                  <a:gd name="connsiteX7" fmla="*/ 209550 w 822325"/>
                  <a:gd name="connsiteY7" fmla="*/ 0 h 733425"/>
                  <a:gd name="connsiteX0" fmla="*/ 209550 w 822325"/>
                  <a:gd name="connsiteY0" fmla="*/ 0 h 600075"/>
                  <a:gd name="connsiteX1" fmla="*/ 0 w 822325"/>
                  <a:gd name="connsiteY1" fmla="*/ 479425 h 600075"/>
                  <a:gd name="connsiteX2" fmla="*/ 215900 w 822325"/>
                  <a:gd name="connsiteY2" fmla="*/ 222250 h 600075"/>
                  <a:gd name="connsiteX3" fmla="*/ 295275 w 822325"/>
                  <a:gd name="connsiteY3" fmla="*/ 488950 h 600075"/>
                  <a:gd name="connsiteX4" fmla="*/ 498475 w 822325"/>
                  <a:gd name="connsiteY4" fmla="*/ 447675 h 600075"/>
                  <a:gd name="connsiteX5" fmla="*/ 822325 w 822325"/>
                  <a:gd name="connsiteY5" fmla="*/ 600075 h 600075"/>
                  <a:gd name="connsiteX6" fmla="*/ 365125 w 822325"/>
                  <a:gd name="connsiteY6" fmla="*/ 0 h 600075"/>
                  <a:gd name="connsiteX7" fmla="*/ 209550 w 822325"/>
                  <a:gd name="connsiteY7" fmla="*/ 0 h 600075"/>
                  <a:gd name="connsiteX0" fmla="*/ 209550 w 822325"/>
                  <a:gd name="connsiteY0" fmla="*/ 0 h 600075"/>
                  <a:gd name="connsiteX1" fmla="*/ 0 w 822325"/>
                  <a:gd name="connsiteY1" fmla="*/ 479425 h 600075"/>
                  <a:gd name="connsiteX2" fmla="*/ 215900 w 822325"/>
                  <a:gd name="connsiteY2" fmla="*/ 222250 h 600075"/>
                  <a:gd name="connsiteX3" fmla="*/ 295275 w 822325"/>
                  <a:gd name="connsiteY3" fmla="*/ 488950 h 600075"/>
                  <a:gd name="connsiteX4" fmla="*/ 349250 w 822325"/>
                  <a:gd name="connsiteY4" fmla="*/ 222250 h 600075"/>
                  <a:gd name="connsiteX5" fmla="*/ 822325 w 822325"/>
                  <a:gd name="connsiteY5" fmla="*/ 600075 h 600075"/>
                  <a:gd name="connsiteX6" fmla="*/ 365125 w 822325"/>
                  <a:gd name="connsiteY6" fmla="*/ 0 h 600075"/>
                  <a:gd name="connsiteX7" fmla="*/ 209550 w 822325"/>
                  <a:gd name="connsiteY7" fmla="*/ 0 h 600075"/>
                  <a:gd name="connsiteX0" fmla="*/ 209550 w 517525"/>
                  <a:gd name="connsiteY0" fmla="*/ 0 h 488950"/>
                  <a:gd name="connsiteX1" fmla="*/ 0 w 517525"/>
                  <a:gd name="connsiteY1" fmla="*/ 479425 h 488950"/>
                  <a:gd name="connsiteX2" fmla="*/ 215900 w 517525"/>
                  <a:gd name="connsiteY2" fmla="*/ 222250 h 488950"/>
                  <a:gd name="connsiteX3" fmla="*/ 295275 w 517525"/>
                  <a:gd name="connsiteY3" fmla="*/ 488950 h 488950"/>
                  <a:gd name="connsiteX4" fmla="*/ 349250 w 517525"/>
                  <a:gd name="connsiteY4" fmla="*/ 222250 h 488950"/>
                  <a:gd name="connsiteX5" fmla="*/ 517525 w 517525"/>
                  <a:gd name="connsiteY5" fmla="*/ 485775 h 488950"/>
                  <a:gd name="connsiteX6" fmla="*/ 365125 w 517525"/>
                  <a:gd name="connsiteY6" fmla="*/ 0 h 488950"/>
                  <a:gd name="connsiteX7" fmla="*/ 209550 w 517525"/>
                  <a:gd name="connsiteY7" fmla="*/ 0 h 488950"/>
                  <a:gd name="connsiteX0" fmla="*/ 209550 w 517525"/>
                  <a:gd name="connsiteY0" fmla="*/ 0 h 488950"/>
                  <a:gd name="connsiteX1" fmla="*/ 0 w 517525"/>
                  <a:gd name="connsiteY1" fmla="*/ 479425 h 488950"/>
                  <a:gd name="connsiteX2" fmla="*/ 215900 w 517525"/>
                  <a:gd name="connsiteY2" fmla="*/ 222250 h 488950"/>
                  <a:gd name="connsiteX3" fmla="*/ 295275 w 517525"/>
                  <a:gd name="connsiteY3" fmla="*/ 488950 h 488950"/>
                  <a:gd name="connsiteX4" fmla="*/ 346075 w 517525"/>
                  <a:gd name="connsiteY4" fmla="*/ 193675 h 488950"/>
                  <a:gd name="connsiteX5" fmla="*/ 517525 w 517525"/>
                  <a:gd name="connsiteY5" fmla="*/ 485775 h 488950"/>
                  <a:gd name="connsiteX6" fmla="*/ 365125 w 517525"/>
                  <a:gd name="connsiteY6" fmla="*/ 0 h 488950"/>
                  <a:gd name="connsiteX7" fmla="*/ 209550 w 517525"/>
                  <a:gd name="connsiteY7" fmla="*/ 0 h 488950"/>
                  <a:gd name="connsiteX0" fmla="*/ 209550 w 517525"/>
                  <a:gd name="connsiteY0" fmla="*/ 0 h 488950"/>
                  <a:gd name="connsiteX1" fmla="*/ 0 w 517525"/>
                  <a:gd name="connsiteY1" fmla="*/ 479425 h 488950"/>
                  <a:gd name="connsiteX2" fmla="*/ 222250 w 517525"/>
                  <a:gd name="connsiteY2" fmla="*/ 196850 h 488950"/>
                  <a:gd name="connsiteX3" fmla="*/ 295275 w 517525"/>
                  <a:gd name="connsiteY3" fmla="*/ 488950 h 488950"/>
                  <a:gd name="connsiteX4" fmla="*/ 346075 w 517525"/>
                  <a:gd name="connsiteY4" fmla="*/ 193675 h 488950"/>
                  <a:gd name="connsiteX5" fmla="*/ 517525 w 517525"/>
                  <a:gd name="connsiteY5" fmla="*/ 485775 h 488950"/>
                  <a:gd name="connsiteX6" fmla="*/ 365125 w 517525"/>
                  <a:gd name="connsiteY6" fmla="*/ 0 h 488950"/>
                  <a:gd name="connsiteX7" fmla="*/ 209550 w 517525"/>
                  <a:gd name="connsiteY7" fmla="*/ 0 h 488950"/>
                  <a:gd name="connsiteX0" fmla="*/ 393700 w 701675"/>
                  <a:gd name="connsiteY0" fmla="*/ 0 h 488950"/>
                  <a:gd name="connsiteX1" fmla="*/ 0 w 701675"/>
                  <a:gd name="connsiteY1" fmla="*/ 238125 h 488950"/>
                  <a:gd name="connsiteX2" fmla="*/ 406400 w 701675"/>
                  <a:gd name="connsiteY2" fmla="*/ 196850 h 488950"/>
                  <a:gd name="connsiteX3" fmla="*/ 479425 w 701675"/>
                  <a:gd name="connsiteY3" fmla="*/ 488950 h 488950"/>
                  <a:gd name="connsiteX4" fmla="*/ 530225 w 701675"/>
                  <a:gd name="connsiteY4" fmla="*/ 193675 h 488950"/>
                  <a:gd name="connsiteX5" fmla="*/ 701675 w 701675"/>
                  <a:gd name="connsiteY5" fmla="*/ 485775 h 488950"/>
                  <a:gd name="connsiteX6" fmla="*/ 549275 w 701675"/>
                  <a:gd name="connsiteY6" fmla="*/ 0 h 488950"/>
                  <a:gd name="connsiteX7" fmla="*/ 393700 w 701675"/>
                  <a:gd name="connsiteY7" fmla="*/ 0 h 488950"/>
                  <a:gd name="connsiteX0" fmla="*/ 393700 w 701675"/>
                  <a:gd name="connsiteY0" fmla="*/ 0 h 488950"/>
                  <a:gd name="connsiteX1" fmla="*/ 0 w 701675"/>
                  <a:gd name="connsiteY1" fmla="*/ 238125 h 488950"/>
                  <a:gd name="connsiteX2" fmla="*/ 358775 w 701675"/>
                  <a:gd name="connsiteY2" fmla="*/ 155575 h 488950"/>
                  <a:gd name="connsiteX3" fmla="*/ 479425 w 701675"/>
                  <a:gd name="connsiteY3" fmla="*/ 488950 h 488950"/>
                  <a:gd name="connsiteX4" fmla="*/ 530225 w 701675"/>
                  <a:gd name="connsiteY4" fmla="*/ 193675 h 488950"/>
                  <a:gd name="connsiteX5" fmla="*/ 701675 w 701675"/>
                  <a:gd name="connsiteY5" fmla="*/ 485775 h 488950"/>
                  <a:gd name="connsiteX6" fmla="*/ 549275 w 701675"/>
                  <a:gd name="connsiteY6" fmla="*/ 0 h 488950"/>
                  <a:gd name="connsiteX7" fmla="*/ 393700 w 701675"/>
                  <a:gd name="connsiteY7" fmla="*/ 0 h 488950"/>
                  <a:gd name="connsiteX0" fmla="*/ 393700 w 701675"/>
                  <a:gd name="connsiteY0" fmla="*/ 0 h 485775"/>
                  <a:gd name="connsiteX1" fmla="*/ 0 w 701675"/>
                  <a:gd name="connsiteY1" fmla="*/ 238125 h 485775"/>
                  <a:gd name="connsiteX2" fmla="*/ 358775 w 701675"/>
                  <a:gd name="connsiteY2" fmla="*/ 155575 h 485775"/>
                  <a:gd name="connsiteX3" fmla="*/ 263525 w 701675"/>
                  <a:gd name="connsiteY3" fmla="*/ 307975 h 485775"/>
                  <a:gd name="connsiteX4" fmla="*/ 530225 w 701675"/>
                  <a:gd name="connsiteY4" fmla="*/ 193675 h 485775"/>
                  <a:gd name="connsiteX5" fmla="*/ 701675 w 701675"/>
                  <a:gd name="connsiteY5" fmla="*/ 485775 h 485775"/>
                  <a:gd name="connsiteX6" fmla="*/ 549275 w 701675"/>
                  <a:gd name="connsiteY6" fmla="*/ 0 h 485775"/>
                  <a:gd name="connsiteX7" fmla="*/ 393700 w 701675"/>
                  <a:gd name="connsiteY7" fmla="*/ 0 h 485775"/>
                  <a:gd name="connsiteX0" fmla="*/ 393700 w 701675"/>
                  <a:gd name="connsiteY0" fmla="*/ 0 h 485775"/>
                  <a:gd name="connsiteX1" fmla="*/ 0 w 701675"/>
                  <a:gd name="connsiteY1" fmla="*/ 238125 h 485775"/>
                  <a:gd name="connsiteX2" fmla="*/ 358775 w 701675"/>
                  <a:gd name="connsiteY2" fmla="*/ 155575 h 485775"/>
                  <a:gd name="connsiteX3" fmla="*/ 263525 w 701675"/>
                  <a:gd name="connsiteY3" fmla="*/ 307975 h 485775"/>
                  <a:gd name="connsiteX4" fmla="*/ 495300 w 701675"/>
                  <a:gd name="connsiteY4" fmla="*/ 288925 h 485775"/>
                  <a:gd name="connsiteX5" fmla="*/ 701675 w 701675"/>
                  <a:gd name="connsiteY5" fmla="*/ 485775 h 485775"/>
                  <a:gd name="connsiteX6" fmla="*/ 549275 w 701675"/>
                  <a:gd name="connsiteY6" fmla="*/ 0 h 485775"/>
                  <a:gd name="connsiteX7" fmla="*/ 393700 w 701675"/>
                  <a:gd name="connsiteY7" fmla="*/ 0 h 485775"/>
                  <a:gd name="connsiteX0" fmla="*/ 393700 w 701675"/>
                  <a:gd name="connsiteY0" fmla="*/ 0 h 485775"/>
                  <a:gd name="connsiteX1" fmla="*/ 0 w 701675"/>
                  <a:gd name="connsiteY1" fmla="*/ 238125 h 485775"/>
                  <a:gd name="connsiteX2" fmla="*/ 358775 w 701675"/>
                  <a:gd name="connsiteY2" fmla="*/ 155575 h 485775"/>
                  <a:gd name="connsiteX3" fmla="*/ 263525 w 701675"/>
                  <a:gd name="connsiteY3" fmla="*/ 307975 h 485775"/>
                  <a:gd name="connsiteX4" fmla="*/ 495300 w 701675"/>
                  <a:gd name="connsiteY4" fmla="*/ 288925 h 485775"/>
                  <a:gd name="connsiteX5" fmla="*/ 701675 w 701675"/>
                  <a:gd name="connsiteY5" fmla="*/ 485775 h 485775"/>
                  <a:gd name="connsiteX6" fmla="*/ 549275 w 701675"/>
                  <a:gd name="connsiteY6" fmla="*/ 0 h 485775"/>
                  <a:gd name="connsiteX7" fmla="*/ 393700 w 701675"/>
                  <a:gd name="connsiteY7" fmla="*/ 0 h 485775"/>
                  <a:gd name="connsiteX0" fmla="*/ 393700 w 701675"/>
                  <a:gd name="connsiteY0" fmla="*/ 0 h 485775"/>
                  <a:gd name="connsiteX1" fmla="*/ 0 w 701675"/>
                  <a:gd name="connsiteY1" fmla="*/ 238125 h 485775"/>
                  <a:gd name="connsiteX2" fmla="*/ 358775 w 701675"/>
                  <a:gd name="connsiteY2" fmla="*/ 155575 h 485775"/>
                  <a:gd name="connsiteX3" fmla="*/ 263525 w 701675"/>
                  <a:gd name="connsiteY3" fmla="*/ 307975 h 485775"/>
                  <a:gd name="connsiteX4" fmla="*/ 495300 w 701675"/>
                  <a:gd name="connsiteY4" fmla="*/ 288925 h 485775"/>
                  <a:gd name="connsiteX5" fmla="*/ 701675 w 701675"/>
                  <a:gd name="connsiteY5" fmla="*/ 485775 h 485775"/>
                  <a:gd name="connsiteX6" fmla="*/ 549275 w 701675"/>
                  <a:gd name="connsiteY6" fmla="*/ 0 h 485775"/>
                  <a:gd name="connsiteX7" fmla="*/ 393700 w 701675"/>
                  <a:gd name="connsiteY7" fmla="*/ 0 h 485775"/>
                  <a:gd name="connsiteX0" fmla="*/ 393700 w 876300"/>
                  <a:gd name="connsiteY0" fmla="*/ 0 h 307975"/>
                  <a:gd name="connsiteX1" fmla="*/ 0 w 876300"/>
                  <a:gd name="connsiteY1" fmla="*/ 238125 h 307975"/>
                  <a:gd name="connsiteX2" fmla="*/ 358775 w 876300"/>
                  <a:gd name="connsiteY2" fmla="*/ 155575 h 307975"/>
                  <a:gd name="connsiteX3" fmla="*/ 263525 w 876300"/>
                  <a:gd name="connsiteY3" fmla="*/ 307975 h 307975"/>
                  <a:gd name="connsiteX4" fmla="*/ 495300 w 876300"/>
                  <a:gd name="connsiteY4" fmla="*/ 288925 h 307975"/>
                  <a:gd name="connsiteX5" fmla="*/ 876300 w 876300"/>
                  <a:gd name="connsiteY5" fmla="*/ 117475 h 307975"/>
                  <a:gd name="connsiteX6" fmla="*/ 549275 w 876300"/>
                  <a:gd name="connsiteY6" fmla="*/ 0 h 307975"/>
                  <a:gd name="connsiteX7" fmla="*/ 393700 w 876300"/>
                  <a:gd name="connsiteY7" fmla="*/ 0 h 307975"/>
                  <a:gd name="connsiteX0" fmla="*/ 393700 w 876300"/>
                  <a:gd name="connsiteY0" fmla="*/ 0 h 307975"/>
                  <a:gd name="connsiteX1" fmla="*/ 0 w 876300"/>
                  <a:gd name="connsiteY1" fmla="*/ 238125 h 307975"/>
                  <a:gd name="connsiteX2" fmla="*/ 358775 w 876300"/>
                  <a:gd name="connsiteY2" fmla="*/ 155575 h 307975"/>
                  <a:gd name="connsiteX3" fmla="*/ 263525 w 876300"/>
                  <a:gd name="connsiteY3" fmla="*/ 307975 h 307975"/>
                  <a:gd name="connsiteX4" fmla="*/ 495300 w 876300"/>
                  <a:gd name="connsiteY4" fmla="*/ 288925 h 307975"/>
                  <a:gd name="connsiteX5" fmla="*/ 876300 w 876300"/>
                  <a:gd name="connsiteY5" fmla="*/ 117475 h 307975"/>
                  <a:gd name="connsiteX6" fmla="*/ 549275 w 876300"/>
                  <a:gd name="connsiteY6" fmla="*/ 0 h 307975"/>
                  <a:gd name="connsiteX7" fmla="*/ 393700 w 876300"/>
                  <a:gd name="connsiteY7" fmla="*/ 0 h 307975"/>
                  <a:gd name="connsiteX0" fmla="*/ 393700 w 876895"/>
                  <a:gd name="connsiteY0" fmla="*/ 0 h 307975"/>
                  <a:gd name="connsiteX1" fmla="*/ 0 w 876895"/>
                  <a:gd name="connsiteY1" fmla="*/ 238125 h 307975"/>
                  <a:gd name="connsiteX2" fmla="*/ 358775 w 876895"/>
                  <a:gd name="connsiteY2" fmla="*/ 155575 h 307975"/>
                  <a:gd name="connsiteX3" fmla="*/ 263525 w 876895"/>
                  <a:gd name="connsiteY3" fmla="*/ 307975 h 307975"/>
                  <a:gd name="connsiteX4" fmla="*/ 495300 w 876895"/>
                  <a:gd name="connsiteY4" fmla="*/ 288925 h 307975"/>
                  <a:gd name="connsiteX5" fmla="*/ 583624 w 876895"/>
                  <a:gd name="connsiteY5" fmla="*/ 120019 h 307975"/>
                  <a:gd name="connsiteX6" fmla="*/ 876300 w 876895"/>
                  <a:gd name="connsiteY6" fmla="*/ 117475 h 307975"/>
                  <a:gd name="connsiteX7" fmla="*/ 549275 w 876895"/>
                  <a:gd name="connsiteY7" fmla="*/ 0 h 307975"/>
                  <a:gd name="connsiteX8" fmla="*/ 393700 w 876895"/>
                  <a:gd name="connsiteY8" fmla="*/ 0 h 307975"/>
                  <a:gd name="connsiteX0" fmla="*/ 393700 w 876895"/>
                  <a:gd name="connsiteY0" fmla="*/ 0 h 307975"/>
                  <a:gd name="connsiteX1" fmla="*/ 0 w 876895"/>
                  <a:gd name="connsiteY1" fmla="*/ 238125 h 307975"/>
                  <a:gd name="connsiteX2" fmla="*/ 358775 w 876895"/>
                  <a:gd name="connsiteY2" fmla="*/ 155575 h 307975"/>
                  <a:gd name="connsiteX3" fmla="*/ 263525 w 876895"/>
                  <a:gd name="connsiteY3" fmla="*/ 307975 h 307975"/>
                  <a:gd name="connsiteX4" fmla="*/ 495300 w 876895"/>
                  <a:gd name="connsiteY4" fmla="*/ 288925 h 307975"/>
                  <a:gd name="connsiteX5" fmla="*/ 583624 w 876895"/>
                  <a:gd name="connsiteY5" fmla="*/ 120019 h 307975"/>
                  <a:gd name="connsiteX6" fmla="*/ 876300 w 876895"/>
                  <a:gd name="connsiteY6" fmla="*/ 117475 h 307975"/>
                  <a:gd name="connsiteX7" fmla="*/ 549275 w 876895"/>
                  <a:gd name="connsiteY7" fmla="*/ 0 h 307975"/>
                  <a:gd name="connsiteX8" fmla="*/ 393700 w 876895"/>
                  <a:gd name="connsiteY8" fmla="*/ 0 h 307975"/>
                  <a:gd name="connsiteX0" fmla="*/ 393700 w 914918"/>
                  <a:gd name="connsiteY0" fmla="*/ 0 h 307975"/>
                  <a:gd name="connsiteX1" fmla="*/ 0 w 914918"/>
                  <a:gd name="connsiteY1" fmla="*/ 238125 h 307975"/>
                  <a:gd name="connsiteX2" fmla="*/ 358775 w 914918"/>
                  <a:gd name="connsiteY2" fmla="*/ 155575 h 307975"/>
                  <a:gd name="connsiteX3" fmla="*/ 263525 w 914918"/>
                  <a:gd name="connsiteY3" fmla="*/ 307975 h 307975"/>
                  <a:gd name="connsiteX4" fmla="*/ 495300 w 914918"/>
                  <a:gd name="connsiteY4" fmla="*/ 288925 h 307975"/>
                  <a:gd name="connsiteX5" fmla="*/ 583624 w 914918"/>
                  <a:gd name="connsiteY5" fmla="*/ 120019 h 307975"/>
                  <a:gd name="connsiteX6" fmla="*/ 914400 w 914918"/>
                  <a:gd name="connsiteY6" fmla="*/ 196850 h 307975"/>
                  <a:gd name="connsiteX7" fmla="*/ 549275 w 914918"/>
                  <a:gd name="connsiteY7" fmla="*/ 0 h 307975"/>
                  <a:gd name="connsiteX8" fmla="*/ 393700 w 914918"/>
                  <a:gd name="connsiteY8" fmla="*/ 0 h 307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14918" h="307975">
                    <a:moveTo>
                      <a:pt x="393700" y="0"/>
                    </a:moveTo>
                    <a:lnTo>
                      <a:pt x="0" y="238125"/>
                    </a:lnTo>
                    <a:lnTo>
                      <a:pt x="358775" y="155575"/>
                    </a:lnTo>
                    <a:lnTo>
                      <a:pt x="263525" y="307975"/>
                    </a:lnTo>
                    <a:cubicBezTo>
                      <a:pt x="340783" y="301625"/>
                      <a:pt x="484717" y="0"/>
                      <a:pt x="495300" y="288925"/>
                    </a:cubicBezTo>
                    <a:cubicBezTo>
                      <a:pt x="557116" y="265537"/>
                      <a:pt x="520124" y="148594"/>
                      <a:pt x="583624" y="120019"/>
                    </a:cubicBezTo>
                    <a:cubicBezTo>
                      <a:pt x="647124" y="91444"/>
                      <a:pt x="928591" y="224791"/>
                      <a:pt x="914400" y="196850"/>
                    </a:cubicBezTo>
                    <a:lnTo>
                      <a:pt x="549275" y="0"/>
                    </a:lnTo>
                    <a:lnTo>
                      <a:pt x="393700" y="0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49BFE339-F875-FF7D-5C69-3081744D27EB}"/>
                </a:ext>
              </a:extLst>
            </p:cNvPr>
            <p:cNvGrpSpPr/>
            <p:nvPr/>
          </p:nvGrpSpPr>
          <p:grpSpPr>
            <a:xfrm>
              <a:off x="726851" y="2817942"/>
              <a:ext cx="417978" cy="714648"/>
              <a:chOff x="5093957" y="3610905"/>
              <a:chExt cx="914918" cy="1557651"/>
            </a:xfrm>
          </p:grpSpPr>
          <p:grpSp>
            <p:nvGrpSpPr>
              <p:cNvPr id="21" name="グループ化 20">
                <a:extLst>
                  <a:ext uri="{FF2B5EF4-FFF2-40B4-BE49-F238E27FC236}">
                    <a16:creationId xmlns:a16="http://schemas.microsoft.com/office/drawing/2014/main" id="{082B88DC-284E-B7CF-FECA-B2DB4B92A946}"/>
                  </a:ext>
                </a:extLst>
              </p:cNvPr>
              <p:cNvGrpSpPr/>
              <p:nvPr/>
            </p:nvGrpSpPr>
            <p:grpSpPr>
              <a:xfrm>
                <a:off x="5311634" y="3610905"/>
                <a:ext cx="479566" cy="1270657"/>
                <a:chOff x="3668699" y="2285388"/>
                <a:chExt cx="307850" cy="961650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21299999" lon="0" rev="0"/>
                </a:camera>
                <a:lightRig rig="threePt" dir="t"/>
              </a:scene3d>
            </p:grpSpPr>
            <p:sp>
              <p:nvSpPr>
                <p:cNvPr id="23" name="角丸四角形 44">
                  <a:extLst>
                    <a:ext uri="{FF2B5EF4-FFF2-40B4-BE49-F238E27FC236}">
                      <a16:creationId xmlns:a16="http://schemas.microsoft.com/office/drawing/2014/main" id="{E290DD1C-107F-794A-F2D3-15818B0CD511}"/>
                    </a:ext>
                  </a:extLst>
                </p:cNvPr>
                <p:cNvSpPr/>
                <p:nvPr/>
              </p:nvSpPr>
              <p:spPr>
                <a:xfrm>
                  <a:off x="3770236" y="2704113"/>
                  <a:ext cx="104775" cy="542925"/>
                </a:xfrm>
                <a:prstGeom prst="roundRect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二等辺三角形 5">
                  <a:extLst>
                    <a:ext uri="{FF2B5EF4-FFF2-40B4-BE49-F238E27FC236}">
                      <a16:creationId xmlns:a16="http://schemas.microsoft.com/office/drawing/2014/main" id="{186F42FC-4BCC-1FBA-A680-4D350186EB24}"/>
                    </a:ext>
                  </a:extLst>
                </p:cNvPr>
                <p:cNvSpPr/>
                <p:nvPr/>
              </p:nvSpPr>
              <p:spPr>
                <a:xfrm>
                  <a:off x="3668699" y="2285388"/>
                  <a:ext cx="307850" cy="571500"/>
                </a:xfrm>
                <a:custGeom>
                  <a:avLst/>
                  <a:gdLst>
                    <a:gd name="connsiteX0" fmla="*/ 0 w 295275"/>
                    <a:gd name="connsiteY0" fmla="*/ 571500 h 571500"/>
                    <a:gd name="connsiteX1" fmla="*/ 147638 w 295275"/>
                    <a:gd name="connsiteY1" fmla="*/ 0 h 571500"/>
                    <a:gd name="connsiteX2" fmla="*/ 295275 w 295275"/>
                    <a:gd name="connsiteY2" fmla="*/ 571500 h 571500"/>
                    <a:gd name="connsiteX3" fmla="*/ 0 w 295275"/>
                    <a:gd name="connsiteY3" fmla="*/ 571500 h 571500"/>
                    <a:gd name="connsiteX0" fmla="*/ 0 w 295275"/>
                    <a:gd name="connsiteY0" fmla="*/ 571500 h 571500"/>
                    <a:gd name="connsiteX1" fmla="*/ 147638 w 295275"/>
                    <a:gd name="connsiteY1" fmla="*/ 0 h 571500"/>
                    <a:gd name="connsiteX2" fmla="*/ 295275 w 295275"/>
                    <a:gd name="connsiteY2" fmla="*/ 571500 h 571500"/>
                    <a:gd name="connsiteX3" fmla="*/ 0 w 295275"/>
                    <a:gd name="connsiteY3" fmla="*/ 571500 h 571500"/>
                    <a:gd name="connsiteX0" fmla="*/ 0 w 295275"/>
                    <a:gd name="connsiteY0" fmla="*/ 571500 h 571500"/>
                    <a:gd name="connsiteX1" fmla="*/ 147638 w 295275"/>
                    <a:gd name="connsiteY1" fmla="*/ 0 h 571500"/>
                    <a:gd name="connsiteX2" fmla="*/ 295275 w 295275"/>
                    <a:gd name="connsiteY2" fmla="*/ 571500 h 571500"/>
                    <a:gd name="connsiteX3" fmla="*/ 0 w 295275"/>
                    <a:gd name="connsiteY3" fmla="*/ 571500 h 571500"/>
                    <a:gd name="connsiteX0" fmla="*/ 0 w 295275"/>
                    <a:gd name="connsiteY0" fmla="*/ 571500 h 571500"/>
                    <a:gd name="connsiteX1" fmla="*/ 147638 w 295275"/>
                    <a:gd name="connsiteY1" fmla="*/ 0 h 571500"/>
                    <a:gd name="connsiteX2" fmla="*/ 295275 w 295275"/>
                    <a:gd name="connsiteY2" fmla="*/ 571500 h 571500"/>
                    <a:gd name="connsiteX3" fmla="*/ 0 w 295275"/>
                    <a:gd name="connsiteY3" fmla="*/ 571500 h 571500"/>
                    <a:gd name="connsiteX0" fmla="*/ 0 w 295275"/>
                    <a:gd name="connsiteY0" fmla="*/ 571500 h 571500"/>
                    <a:gd name="connsiteX1" fmla="*/ 147638 w 295275"/>
                    <a:gd name="connsiteY1" fmla="*/ 0 h 571500"/>
                    <a:gd name="connsiteX2" fmla="*/ 295275 w 295275"/>
                    <a:gd name="connsiteY2" fmla="*/ 571500 h 571500"/>
                    <a:gd name="connsiteX3" fmla="*/ 0 w 295275"/>
                    <a:gd name="connsiteY3" fmla="*/ 571500 h 571500"/>
                    <a:gd name="connsiteX0" fmla="*/ 0 w 295275"/>
                    <a:gd name="connsiteY0" fmla="*/ 571500 h 571500"/>
                    <a:gd name="connsiteX1" fmla="*/ 147638 w 295275"/>
                    <a:gd name="connsiteY1" fmla="*/ 0 h 571500"/>
                    <a:gd name="connsiteX2" fmla="*/ 295275 w 295275"/>
                    <a:gd name="connsiteY2" fmla="*/ 571500 h 571500"/>
                    <a:gd name="connsiteX3" fmla="*/ 0 w 295275"/>
                    <a:gd name="connsiteY3" fmla="*/ 571500 h 571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5275" h="571500">
                      <a:moveTo>
                        <a:pt x="0" y="571500"/>
                      </a:moveTo>
                      <a:cubicBezTo>
                        <a:pt x="40265" y="266700"/>
                        <a:pt x="98425" y="190500"/>
                        <a:pt x="147638" y="0"/>
                      </a:cubicBezTo>
                      <a:cubicBezTo>
                        <a:pt x="196850" y="190500"/>
                        <a:pt x="265317" y="288491"/>
                        <a:pt x="295275" y="571500"/>
                      </a:cubicBezTo>
                      <a:lnTo>
                        <a:pt x="0" y="57150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2" name="フリーフォーム 43">
                <a:extLst>
                  <a:ext uri="{FF2B5EF4-FFF2-40B4-BE49-F238E27FC236}">
                    <a16:creationId xmlns:a16="http://schemas.microsoft.com/office/drawing/2014/main" id="{6BFA2D14-4F41-A90C-74AD-87AEA20706AF}"/>
                  </a:ext>
                </a:extLst>
              </p:cNvPr>
              <p:cNvSpPr/>
              <p:nvPr/>
            </p:nvSpPr>
            <p:spPr>
              <a:xfrm>
                <a:off x="5093957" y="4860581"/>
                <a:ext cx="914918" cy="307975"/>
              </a:xfrm>
              <a:custGeom>
                <a:avLst/>
                <a:gdLst>
                  <a:gd name="connsiteX0" fmla="*/ 247650 w 914400"/>
                  <a:gd name="connsiteY0" fmla="*/ 0 h 723900"/>
                  <a:gd name="connsiteX1" fmla="*/ 0 w 914400"/>
                  <a:gd name="connsiteY1" fmla="*/ 685800 h 723900"/>
                  <a:gd name="connsiteX2" fmla="*/ 285750 w 914400"/>
                  <a:gd name="connsiteY2" fmla="*/ 514350 h 723900"/>
                  <a:gd name="connsiteX3" fmla="*/ 590550 w 914400"/>
                  <a:gd name="connsiteY3" fmla="*/ 723900 h 723900"/>
                  <a:gd name="connsiteX4" fmla="*/ 590550 w 914400"/>
                  <a:gd name="connsiteY4" fmla="*/ 438150 h 723900"/>
                  <a:gd name="connsiteX5" fmla="*/ 914400 w 914400"/>
                  <a:gd name="connsiteY5" fmla="*/ 590550 h 723900"/>
                  <a:gd name="connsiteX6" fmla="*/ 571500 w 914400"/>
                  <a:gd name="connsiteY6" fmla="*/ 19050 h 723900"/>
                  <a:gd name="connsiteX7" fmla="*/ 247650 w 914400"/>
                  <a:gd name="connsiteY7" fmla="*/ 0 h 723900"/>
                  <a:gd name="connsiteX0" fmla="*/ 247650 w 914400"/>
                  <a:gd name="connsiteY0" fmla="*/ 9525 h 733425"/>
                  <a:gd name="connsiteX1" fmla="*/ 0 w 914400"/>
                  <a:gd name="connsiteY1" fmla="*/ 695325 h 733425"/>
                  <a:gd name="connsiteX2" fmla="*/ 285750 w 914400"/>
                  <a:gd name="connsiteY2" fmla="*/ 523875 h 733425"/>
                  <a:gd name="connsiteX3" fmla="*/ 590550 w 914400"/>
                  <a:gd name="connsiteY3" fmla="*/ 733425 h 733425"/>
                  <a:gd name="connsiteX4" fmla="*/ 590550 w 914400"/>
                  <a:gd name="connsiteY4" fmla="*/ 447675 h 733425"/>
                  <a:gd name="connsiteX5" fmla="*/ 914400 w 914400"/>
                  <a:gd name="connsiteY5" fmla="*/ 600075 h 733425"/>
                  <a:gd name="connsiteX6" fmla="*/ 457200 w 914400"/>
                  <a:gd name="connsiteY6" fmla="*/ 0 h 733425"/>
                  <a:gd name="connsiteX7" fmla="*/ 247650 w 914400"/>
                  <a:gd name="connsiteY7" fmla="*/ 9525 h 733425"/>
                  <a:gd name="connsiteX0" fmla="*/ 301625 w 914400"/>
                  <a:gd name="connsiteY0" fmla="*/ 0 h 733425"/>
                  <a:gd name="connsiteX1" fmla="*/ 0 w 914400"/>
                  <a:gd name="connsiteY1" fmla="*/ 695325 h 733425"/>
                  <a:gd name="connsiteX2" fmla="*/ 285750 w 914400"/>
                  <a:gd name="connsiteY2" fmla="*/ 523875 h 733425"/>
                  <a:gd name="connsiteX3" fmla="*/ 590550 w 914400"/>
                  <a:gd name="connsiteY3" fmla="*/ 733425 h 733425"/>
                  <a:gd name="connsiteX4" fmla="*/ 590550 w 914400"/>
                  <a:gd name="connsiteY4" fmla="*/ 447675 h 733425"/>
                  <a:gd name="connsiteX5" fmla="*/ 914400 w 914400"/>
                  <a:gd name="connsiteY5" fmla="*/ 600075 h 733425"/>
                  <a:gd name="connsiteX6" fmla="*/ 457200 w 914400"/>
                  <a:gd name="connsiteY6" fmla="*/ 0 h 733425"/>
                  <a:gd name="connsiteX7" fmla="*/ 301625 w 914400"/>
                  <a:gd name="connsiteY7" fmla="*/ 0 h 733425"/>
                  <a:gd name="connsiteX0" fmla="*/ 209550 w 822325"/>
                  <a:gd name="connsiteY0" fmla="*/ 0 h 733425"/>
                  <a:gd name="connsiteX1" fmla="*/ 0 w 822325"/>
                  <a:gd name="connsiteY1" fmla="*/ 479425 h 733425"/>
                  <a:gd name="connsiteX2" fmla="*/ 193675 w 822325"/>
                  <a:gd name="connsiteY2" fmla="*/ 523875 h 733425"/>
                  <a:gd name="connsiteX3" fmla="*/ 498475 w 822325"/>
                  <a:gd name="connsiteY3" fmla="*/ 733425 h 733425"/>
                  <a:gd name="connsiteX4" fmla="*/ 498475 w 822325"/>
                  <a:gd name="connsiteY4" fmla="*/ 447675 h 733425"/>
                  <a:gd name="connsiteX5" fmla="*/ 822325 w 822325"/>
                  <a:gd name="connsiteY5" fmla="*/ 600075 h 733425"/>
                  <a:gd name="connsiteX6" fmla="*/ 365125 w 822325"/>
                  <a:gd name="connsiteY6" fmla="*/ 0 h 733425"/>
                  <a:gd name="connsiteX7" fmla="*/ 209550 w 822325"/>
                  <a:gd name="connsiteY7" fmla="*/ 0 h 733425"/>
                  <a:gd name="connsiteX0" fmla="*/ 209550 w 822325"/>
                  <a:gd name="connsiteY0" fmla="*/ 0 h 733425"/>
                  <a:gd name="connsiteX1" fmla="*/ 0 w 822325"/>
                  <a:gd name="connsiteY1" fmla="*/ 479425 h 733425"/>
                  <a:gd name="connsiteX2" fmla="*/ 215900 w 822325"/>
                  <a:gd name="connsiteY2" fmla="*/ 222250 h 733425"/>
                  <a:gd name="connsiteX3" fmla="*/ 498475 w 822325"/>
                  <a:gd name="connsiteY3" fmla="*/ 733425 h 733425"/>
                  <a:gd name="connsiteX4" fmla="*/ 498475 w 822325"/>
                  <a:gd name="connsiteY4" fmla="*/ 447675 h 733425"/>
                  <a:gd name="connsiteX5" fmla="*/ 822325 w 822325"/>
                  <a:gd name="connsiteY5" fmla="*/ 600075 h 733425"/>
                  <a:gd name="connsiteX6" fmla="*/ 365125 w 822325"/>
                  <a:gd name="connsiteY6" fmla="*/ 0 h 733425"/>
                  <a:gd name="connsiteX7" fmla="*/ 209550 w 822325"/>
                  <a:gd name="connsiteY7" fmla="*/ 0 h 733425"/>
                  <a:gd name="connsiteX0" fmla="*/ 209550 w 822325"/>
                  <a:gd name="connsiteY0" fmla="*/ 0 h 600075"/>
                  <a:gd name="connsiteX1" fmla="*/ 0 w 822325"/>
                  <a:gd name="connsiteY1" fmla="*/ 479425 h 600075"/>
                  <a:gd name="connsiteX2" fmla="*/ 215900 w 822325"/>
                  <a:gd name="connsiteY2" fmla="*/ 222250 h 600075"/>
                  <a:gd name="connsiteX3" fmla="*/ 295275 w 822325"/>
                  <a:gd name="connsiteY3" fmla="*/ 488950 h 600075"/>
                  <a:gd name="connsiteX4" fmla="*/ 498475 w 822325"/>
                  <a:gd name="connsiteY4" fmla="*/ 447675 h 600075"/>
                  <a:gd name="connsiteX5" fmla="*/ 822325 w 822325"/>
                  <a:gd name="connsiteY5" fmla="*/ 600075 h 600075"/>
                  <a:gd name="connsiteX6" fmla="*/ 365125 w 822325"/>
                  <a:gd name="connsiteY6" fmla="*/ 0 h 600075"/>
                  <a:gd name="connsiteX7" fmla="*/ 209550 w 822325"/>
                  <a:gd name="connsiteY7" fmla="*/ 0 h 600075"/>
                  <a:gd name="connsiteX0" fmla="*/ 209550 w 822325"/>
                  <a:gd name="connsiteY0" fmla="*/ 0 h 600075"/>
                  <a:gd name="connsiteX1" fmla="*/ 0 w 822325"/>
                  <a:gd name="connsiteY1" fmla="*/ 479425 h 600075"/>
                  <a:gd name="connsiteX2" fmla="*/ 215900 w 822325"/>
                  <a:gd name="connsiteY2" fmla="*/ 222250 h 600075"/>
                  <a:gd name="connsiteX3" fmla="*/ 295275 w 822325"/>
                  <a:gd name="connsiteY3" fmla="*/ 488950 h 600075"/>
                  <a:gd name="connsiteX4" fmla="*/ 349250 w 822325"/>
                  <a:gd name="connsiteY4" fmla="*/ 222250 h 600075"/>
                  <a:gd name="connsiteX5" fmla="*/ 822325 w 822325"/>
                  <a:gd name="connsiteY5" fmla="*/ 600075 h 600075"/>
                  <a:gd name="connsiteX6" fmla="*/ 365125 w 822325"/>
                  <a:gd name="connsiteY6" fmla="*/ 0 h 600075"/>
                  <a:gd name="connsiteX7" fmla="*/ 209550 w 822325"/>
                  <a:gd name="connsiteY7" fmla="*/ 0 h 600075"/>
                  <a:gd name="connsiteX0" fmla="*/ 209550 w 517525"/>
                  <a:gd name="connsiteY0" fmla="*/ 0 h 488950"/>
                  <a:gd name="connsiteX1" fmla="*/ 0 w 517525"/>
                  <a:gd name="connsiteY1" fmla="*/ 479425 h 488950"/>
                  <a:gd name="connsiteX2" fmla="*/ 215900 w 517525"/>
                  <a:gd name="connsiteY2" fmla="*/ 222250 h 488950"/>
                  <a:gd name="connsiteX3" fmla="*/ 295275 w 517525"/>
                  <a:gd name="connsiteY3" fmla="*/ 488950 h 488950"/>
                  <a:gd name="connsiteX4" fmla="*/ 349250 w 517525"/>
                  <a:gd name="connsiteY4" fmla="*/ 222250 h 488950"/>
                  <a:gd name="connsiteX5" fmla="*/ 517525 w 517525"/>
                  <a:gd name="connsiteY5" fmla="*/ 485775 h 488950"/>
                  <a:gd name="connsiteX6" fmla="*/ 365125 w 517525"/>
                  <a:gd name="connsiteY6" fmla="*/ 0 h 488950"/>
                  <a:gd name="connsiteX7" fmla="*/ 209550 w 517525"/>
                  <a:gd name="connsiteY7" fmla="*/ 0 h 488950"/>
                  <a:gd name="connsiteX0" fmla="*/ 209550 w 517525"/>
                  <a:gd name="connsiteY0" fmla="*/ 0 h 488950"/>
                  <a:gd name="connsiteX1" fmla="*/ 0 w 517525"/>
                  <a:gd name="connsiteY1" fmla="*/ 479425 h 488950"/>
                  <a:gd name="connsiteX2" fmla="*/ 215900 w 517525"/>
                  <a:gd name="connsiteY2" fmla="*/ 222250 h 488950"/>
                  <a:gd name="connsiteX3" fmla="*/ 295275 w 517525"/>
                  <a:gd name="connsiteY3" fmla="*/ 488950 h 488950"/>
                  <a:gd name="connsiteX4" fmla="*/ 346075 w 517525"/>
                  <a:gd name="connsiteY4" fmla="*/ 193675 h 488950"/>
                  <a:gd name="connsiteX5" fmla="*/ 517525 w 517525"/>
                  <a:gd name="connsiteY5" fmla="*/ 485775 h 488950"/>
                  <a:gd name="connsiteX6" fmla="*/ 365125 w 517525"/>
                  <a:gd name="connsiteY6" fmla="*/ 0 h 488950"/>
                  <a:gd name="connsiteX7" fmla="*/ 209550 w 517525"/>
                  <a:gd name="connsiteY7" fmla="*/ 0 h 488950"/>
                  <a:gd name="connsiteX0" fmla="*/ 209550 w 517525"/>
                  <a:gd name="connsiteY0" fmla="*/ 0 h 488950"/>
                  <a:gd name="connsiteX1" fmla="*/ 0 w 517525"/>
                  <a:gd name="connsiteY1" fmla="*/ 479425 h 488950"/>
                  <a:gd name="connsiteX2" fmla="*/ 222250 w 517525"/>
                  <a:gd name="connsiteY2" fmla="*/ 196850 h 488950"/>
                  <a:gd name="connsiteX3" fmla="*/ 295275 w 517525"/>
                  <a:gd name="connsiteY3" fmla="*/ 488950 h 488950"/>
                  <a:gd name="connsiteX4" fmla="*/ 346075 w 517525"/>
                  <a:gd name="connsiteY4" fmla="*/ 193675 h 488950"/>
                  <a:gd name="connsiteX5" fmla="*/ 517525 w 517525"/>
                  <a:gd name="connsiteY5" fmla="*/ 485775 h 488950"/>
                  <a:gd name="connsiteX6" fmla="*/ 365125 w 517525"/>
                  <a:gd name="connsiteY6" fmla="*/ 0 h 488950"/>
                  <a:gd name="connsiteX7" fmla="*/ 209550 w 517525"/>
                  <a:gd name="connsiteY7" fmla="*/ 0 h 488950"/>
                  <a:gd name="connsiteX0" fmla="*/ 393700 w 701675"/>
                  <a:gd name="connsiteY0" fmla="*/ 0 h 488950"/>
                  <a:gd name="connsiteX1" fmla="*/ 0 w 701675"/>
                  <a:gd name="connsiteY1" fmla="*/ 238125 h 488950"/>
                  <a:gd name="connsiteX2" fmla="*/ 406400 w 701675"/>
                  <a:gd name="connsiteY2" fmla="*/ 196850 h 488950"/>
                  <a:gd name="connsiteX3" fmla="*/ 479425 w 701675"/>
                  <a:gd name="connsiteY3" fmla="*/ 488950 h 488950"/>
                  <a:gd name="connsiteX4" fmla="*/ 530225 w 701675"/>
                  <a:gd name="connsiteY4" fmla="*/ 193675 h 488950"/>
                  <a:gd name="connsiteX5" fmla="*/ 701675 w 701675"/>
                  <a:gd name="connsiteY5" fmla="*/ 485775 h 488950"/>
                  <a:gd name="connsiteX6" fmla="*/ 549275 w 701675"/>
                  <a:gd name="connsiteY6" fmla="*/ 0 h 488950"/>
                  <a:gd name="connsiteX7" fmla="*/ 393700 w 701675"/>
                  <a:gd name="connsiteY7" fmla="*/ 0 h 488950"/>
                  <a:gd name="connsiteX0" fmla="*/ 393700 w 701675"/>
                  <a:gd name="connsiteY0" fmla="*/ 0 h 488950"/>
                  <a:gd name="connsiteX1" fmla="*/ 0 w 701675"/>
                  <a:gd name="connsiteY1" fmla="*/ 238125 h 488950"/>
                  <a:gd name="connsiteX2" fmla="*/ 358775 w 701675"/>
                  <a:gd name="connsiteY2" fmla="*/ 155575 h 488950"/>
                  <a:gd name="connsiteX3" fmla="*/ 479425 w 701675"/>
                  <a:gd name="connsiteY3" fmla="*/ 488950 h 488950"/>
                  <a:gd name="connsiteX4" fmla="*/ 530225 w 701675"/>
                  <a:gd name="connsiteY4" fmla="*/ 193675 h 488950"/>
                  <a:gd name="connsiteX5" fmla="*/ 701675 w 701675"/>
                  <a:gd name="connsiteY5" fmla="*/ 485775 h 488950"/>
                  <a:gd name="connsiteX6" fmla="*/ 549275 w 701675"/>
                  <a:gd name="connsiteY6" fmla="*/ 0 h 488950"/>
                  <a:gd name="connsiteX7" fmla="*/ 393700 w 701675"/>
                  <a:gd name="connsiteY7" fmla="*/ 0 h 488950"/>
                  <a:gd name="connsiteX0" fmla="*/ 393700 w 701675"/>
                  <a:gd name="connsiteY0" fmla="*/ 0 h 485775"/>
                  <a:gd name="connsiteX1" fmla="*/ 0 w 701675"/>
                  <a:gd name="connsiteY1" fmla="*/ 238125 h 485775"/>
                  <a:gd name="connsiteX2" fmla="*/ 358775 w 701675"/>
                  <a:gd name="connsiteY2" fmla="*/ 155575 h 485775"/>
                  <a:gd name="connsiteX3" fmla="*/ 263525 w 701675"/>
                  <a:gd name="connsiteY3" fmla="*/ 307975 h 485775"/>
                  <a:gd name="connsiteX4" fmla="*/ 530225 w 701675"/>
                  <a:gd name="connsiteY4" fmla="*/ 193675 h 485775"/>
                  <a:gd name="connsiteX5" fmla="*/ 701675 w 701675"/>
                  <a:gd name="connsiteY5" fmla="*/ 485775 h 485775"/>
                  <a:gd name="connsiteX6" fmla="*/ 549275 w 701675"/>
                  <a:gd name="connsiteY6" fmla="*/ 0 h 485775"/>
                  <a:gd name="connsiteX7" fmla="*/ 393700 w 701675"/>
                  <a:gd name="connsiteY7" fmla="*/ 0 h 485775"/>
                  <a:gd name="connsiteX0" fmla="*/ 393700 w 701675"/>
                  <a:gd name="connsiteY0" fmla="*/ 0 h 485775"/>
                  <a:gd name="connsiteX1" fmla="*/ 0 w 701675"/>
                  <a:gd name="connsiteY1" fmla="*/ 238125 h 485775"/>
                  <a:gd name="connsiteX2" fmla="*/ 358775 w 701675"/>
                  <a:gd name="connsiteY2" fmla="*/ 155575 h 485775"/>
                  <a:gd name="connsiteX3" fmla="*/ 263525 w 701675"/>
                  <a:gd name="connsiteY3" fmla="*/ 307975 h 485775"/>
                  <a:gd name="connsiteX4" fmla="*/ 495300 w 701675"/>
                  <a:gd name="connsiteY4" fmla="*/ 288925 h 485775"/>
                  <a:gd name="connsiteX5" fmla="*/ 701675 w 701675"/>
                  <a:gd name="connsiteY5" fmla="*/ 485775 h 485775"/>
                  <a:gd name="connsiteX6" fmla="*/ 549275 w 701675"/>
                  <a:gd name="connsiteY6" fmla="*/ 0 h 485775"/>
                  <a:gd name="connsiteX7" fmla="*/ 393700 w 701675"/>
                  <a:gd name="connsiteY7" fmla="*/ 0 h 485775"/>
                  <a:gd name="connsiteX0" fmla="*/ 393700 w 701675"/>
                  <a:gd name="connsiteY0" fmla="*/ 0 h 485775"/>
                  <a:gd name="connsiteX1" fmla="*/ 0 w 701675"/>
                  <a:gd name="connsiteY1" fmla="*/ 238125 h 485775"/>
                  <a:gd name="connsiteX2" fmla="*/ 358775 w 701675"/>
                  <a:gd name="connsiteY2" fmla="*/ 155575 h 485775"/>
                  <a:gd name="connsiteX3" fmla="*/ 263525 w 701675"/>
                  <a:gd name="connsiteY3" fmla="*/ 307975 h 485775"/>
                  <a:gd name="connsiteX4" fmla="*/ 495300 w 701675"/>
                  <a:gd name="connsiteY4" fmla="*/ 288925 h 485775"/>
                  <a:gd name="connsiteX5" fmla="*/ 701675 w 701675"/>
                  <a:gd name="connsiteY5" fmla="*/ 485775 h 485775"/>
                  <a:gd name="connsiteX6" fmla="*/ 549275 w 701675"/>
                  <a:gd name="connsiteY6" fmla="*/ 0 h 485775"/>
                  <a:gd name="connsiteX7" fmla="*/ 393700 w 701675"/>
                  <a:gd name="connsiteY7" fmla="*/ 0 h 485775"/>
                  <a:gd name="connsiteX0" fmla="*/ 393700 w 701675"/>
                  <a:gd name="connsiteY0" fmla="*/ 0 h 485775"/>
                  <a:gd name="connsiteX1" fmla="*/ 0 w 701675"/>
                  <a:gd name="connsiteY1" fmla="*/ 238125 h 485775"/>
                  <a:gd name="connsiteX2" fmla="*/ 358775 w 701675"/>
                  <a:gd name="connsiteY2" fmla="*/ 155575 h 485775"/>
                  <a:gd name="connsiteX3" fmla="*/ 263525 w 701675"/>
                  <a:gd name="connsiteY3" fmla="*/ 307975 h 485775"/>
                  <a:gd name="connsiteX4" fmla="*/ 495300 w 701675"/>
                  <a:gd name="connsiteY4" fmla="*/ 288925 h 485775"/>
                  <a:gd name="connsiteX5" fmla="*/ 701675 w 701675"/>
                  <a:gd name="connsiteY5" fmla="*/ 485775 h 485775"/>
                  <a:gd name="connsiteX6" fmla="*/ 549275 w 701675"/>
                  <a:gd name="connsiteY6" fmla="*/ 0 h 485775"/>
                  <a:gd name="connsiteX7" fmla="*/ 393700 w 701675"/>
                  <a:gd name="connsiteY7" fmla="*/ 0 h 485775"/>
                  <a:gd name="connsiteX0" fmla="*/ 393700 w 876300"/>
                  <a:gd name="connsiteY0" fmla="*/ 0 h 307975"/>
                  <a:gd name="connsiteX1" fmla="*/ 0 w 876300"/>
                  <a:gd name="connsiteY1" fmla="*/ 238125 h 307975"/>
                  <a:gd name="connsiteX2" fmla="*/ 358775 w 876300"/>
                  <a:gd name="connsiteY2" fmla="*/ 155575 h 307975"/>
                  <a:gd name="connsiteX3" fmla="*/ 263525 w 876300"/>
                  <a:gd name="connsiteY3" fmla="*/ 307975 h 307975"/>
                  <a:gd name="connsiteX4" fmla="*/ 495300 w 876300"/>
                  <a:gd name="connsiteY4" fmla="*/ 288925 h 307975"/>
                  <a:gd name="connsiteX5" fmla="*/ 876300 w 876300"/>
                  <a:gd name="connsiteY5" fmla="*/ 117475 h 307975"/>
                  <a:gd name="connsiteX6" fmla="*/ 549275 w 876300"/>
                  <a:gd name="connsiteY6" fmla="*/ 0 h 307975"/>
                  <a:gd name="connsiteX7" fmla="*/ 393700 w 876300"/>
                  <a:gd name="connsiteY7" fmla="*/ 0 h 307975"/>
                  <a:gd name="connsiteX0" fmla="*/ 393700 w 876300"/>
                  <a:gd name="connsiteY0" fmla="*/ 0 h 307975"/>
                  <a:gd name="connsiteX1" fmla="*/ 0 w 876300"/>
                  <a:gd name="connsiteY1" fmla="*/ 238125 h 307975"/>
                  <a:gd name="connsiteX2" fmla="*/ 358775 w 876300"/>
                  <a:gd name="connsiteY2" fmla="*/ 155575 h 307975"/>
                  <a:gd name="connsiteX3" fmla="*/ 263525 w 876300"/>
                  <a:gd name="connsiteY3" fmla="*/ 307975 h 307975"/>
                  <a:gd name="connsiteX4" fmla="*/ 495300 w 876300"/>
                  <a:gd name="connsiteY4" fmla="*/ 288925 h 307975"/>
                  <a:gd name="connsiteX5" fmla="*/ 876300 w 876300"/>
                  <a:gd name="connsiteY5" fmla="*/ 117475 h 307975"/>
                  <a:gd name="connsiteX6" fmla="*/ 549275 w 876300"/>
                  <a:gd name="connsiteY6" fmla="*/ 0 h 307975"/>
                  <a:gd name="connsiteX7" fmla="*/ 393700 w 876300"/>
                  <a:gd name="connsiteY7" fmla="*/ 0 h 307975"/>
                  <a:gd name="connsiteX0" fmla="*/ 393700 w 876895"/>
                  <a:gd name="connsiteY0" fmla="*/ 0 h 307975"/>
                  <a:gd name="connsiteX1" fmla="*/ 0 w 876895"/>
                  <a:gd name="connsiteY1" fmla="*/ 238125 h 307975"/>
                  <a:gd name="connsiteX2" fmla="*/ 358775 w 876895"/>
                  <a:gd name="connsiteY2" fmla="*/ 155575 h 307975"/>
                  <a:gd name="connsiteX3" fmla="*/ 263525 w 876895"/>
                  <a:gd name="connsiteY3" fmla="*/ 307975 h 307975"/>
                  <a:gd name="connsiteX4" fmla="*/ 495300 w 876895"/>
                  <a:gd name="connsiteY4" fmla="*/ 288925 h 307975"/>
                  <a:gd name="connsiteX5" fmla="*/ 583624 w 876895"/>
                  <a:gd name="connsiteY5" fmla="*/ 120019 h 307975"/>
                  <a:gd name="connsiteX6" fmla="*/ 876300 w 876895"/>
                  <a:gd name="connsiteY6" fmla="*/ 117475 h 307975"/>
                  <a:gd name="connsiteX7" fmla="*/ 549275 w 876895"/>
                  <a:gd name="connsiteY7" fmla="*/ 0 h 307975"/>
                  <a:gd name="connsiteX8" fmla="*/ 393700 w 876895"/>
                  <a:gd name="connsiteY8" fmla="*/ 0 h 307975"/>
                  <a:gd name="connsiteX0" fmla="*/ 393700 w 876895"/>
                  <a:gd name="connsiteY0" fmla="*/ 0 h 307975"/>
                  <a:gd name="connsiteX1" fmla="*/ 0 w 876895"/>
                  <a:gd name="connsiteY1" fmla="*/ 238125 h 307975"/>
                  <a:gd name="connsiteX2" fmla="*/ 358775 w 876895"/>
                  <a:gd name="connsiteY2" fmla="*/ 155575 h 307975"/>
                  <a:gd name="connsiteX3" fmla="*/ 263525 w 876895"/>
                  <a:gd name="connsiteY3" fmla="*/ 307975 h 307975"/>
                  <a:gd name="connsiteX4" fmla="*/ 495300 w 876895"/>
                  <a:gd name="connsiteY4" fmla="*/ 288925 h 307975"/>
                  <a:gd name="connsiteX5" fmla="*/ 583624 w 876895"/>
                  <a:gd name="connsiteY5" fmla="*/ 120019 h 307975"/>
                  <a:gd name="connsiteX6" fmla="*/ 876300 w 876895"/>
                  <a:gd name="connsiteY6" fmla="*/ 117475 h 307975"/>
                  <a:gd name="connsiteX7" fmla="*/ 549275 w 876895"/>
                  <a:gd name="connsiteY7" fmla="*/ 0 h 307975"/>
                  <a:gd name="connsiteX8" fmla="*/ 393700 w 876895"/>
                  <a:gd name="connsiteY8" fmla="*/ 0 h 307975"/>
                  <a:gd name="connsiteX0" fmla="*/ 393700 w 914918"/>
                  <a:gd name="connsiteY0" fmla="*/ 0 h 307975"/>
                  <a:gd name="connsiteX1" fmla="*/ 0 w 914918"/>
                  <a:gd name="connsiteY1" fmla="*/ 238125 h 307975"/>
                  <a:gd name="connsiteX2" fmla="*/ 358775 w 914918"/>
                  <a:gd name="connsiteY2" fmla="*/ 155575 h 307975"/>
                  <a:gd name="connsiteX3" fmla="*/ 263525 w 914918"/>
                  <a:gd name="connsiteY3" fmla="*/ 307975 h 307975"/>
                  <a:gd name="connsiteX4" fmla="*/ 495300 w 914918"/>
                  <a:gd name="connsiteY4" fmla="*/ 288925 h 307975"/>
                  <a:gd name="connsiteX5" fmla="*/ 583624 w 914918"/>
                  <a:gd name="connsiteY5" fmla="*/ 120019 h 307975"/>
                  <a:gd name="connsiteX6" fmla="*/ 914400 w 914918"/>
                  <a:gd name="connsiteY6" fmla="*/ 196850 h 307975"/>
                  <a:gd name="connsiteX7" fmla="*/ 549275 w 914918"/>
                  <a:gd name="connsiteY7" fmla="*/ 0 h 307975"/>
                  <a:gd name="connsiteX8" fmla="*/ 393700 w 914918"/>
                  <a:gd name="connsiteY8" fmla="*/ 0 h 307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14918" h="307975">
                    <a:moveTo>
                      <a:pt x="393700" y="0"/>
                    </a:moveTo>
                    <a:lnTo>
                      <a:pt x="0" y="238125"/>
                    </a:lnTo>
                    <a:lnTo>
                      <a:pt x="358775" y="155575"/>
                    </a:lnTo>
                    <a:lnTo>
                      <a:pt x="263525" y="307975"/>
                    </a:lnTo>
                    <a:cubicBezTo>
                      <a:pt x="340783" y="301625"/>
                      <a:pt x="484717" y="0"/>
                      <a:pt x="495300" y="288925"/>
                    </a:cubicBezTo>
                    <a:cubicBezTo>
                      <a:pt x="557116" y="265537"/>
                      <a:pt x="520124" y="148594"/>
                      <a:pt x="583624" y="120019"/>
                    </a:cubicBezTo>
                    <a:cubicBezTo>
                      <a:pt x="647124" y="91444"/>
                      <a:pt x="928591" y="224791"/>
                      <a:pt x="914400" y="196850"/>
                    </a:cubicBezTo>
                    <a:lnTo>
                      <a:pt x="549275" y="0"/>
                    </a:lnTo>
                    <a:lnTo>
                      <a:pt x="393700" y="0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5CF15D5C-F372-555C-1EB8-9F9DF4410DD5}"/>
                </a:ext>
              </a:extLst>
            </p:cNvPr>
            <p:cNvGrpSpPr/>
            <p:nvPr/>
          </p:nvGrpSpPr>
          <p:grpSpPr>
            <a:xfrm>
              <a:off x="1132427" y="2817942"/>
              <a:ext cx="417978" cy="714648"/>
              <a:chOff x="5093957" y="3610905"/>
              <a:chExt cx="914918" cy="1557651"/>
            </a:xfrm>
          </p:grpSpPr>
          <p:grpSp>
            <p:nvGrpSpPr>
              <p:cNvPr id="17" name="グループ化 16">
                <a:extLst>
                  <a:ext uri="{FF2B5EF4-FFF2-40B4-BE49-F238E27FC236}">
                    <a16:creationId xmlns:a16="http://schemas.microsoft.com/office/drawing/2014/main" id="{E328B7BB-CDD5-8BB8-9531-AEF174445358}"/>
                  </a:ext>
                </a:extLst>
              </p:cNvPr>
              <p:cNvGrpSpPr/>
              <p:nvPr/>
            </p:nvGrpSpPr>
            <p:grpSpPr>
              <a:xfrm>
                <a:off x="5311634" y="3610905"/>
                <a:ext cx="479566" cy="1270657"/>
                <a:chOff x="3668699" y="2285388"/>
                <a:chExt cx="307850" cy="961650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21299999" lon="0" rev="0"/>
                </a:camera>
                <a:lightRig rig="threePt" dir="t"/>
              </a:scene3d>
            </p:grpSpPr>
            <p:sp>
              <p:nvSpPr>
                <p:cNvPr id="19" name="角丸四角形 44">
                  <a:extLst>
                    <a:ext uri="{FF2B5EF4-FFF2-40B4-BE49-F238E27FC236}">
                      <a16:creationId xmlns:a16="http://schemas.microsoft.com/office/drawing/2014/main" id="{66B013B7-47FB-2B42-3B91-DC39F9BCF0EA}"/>
                    </a:ext>
                  </a:extLst>
                </p:cNvPr>
                <p:cNvSpPr/>
                <p:nvPr/>
              </p:nvSpPr>
              <p:spPr>
                <a:xfrm>
                  <a:off x="3770236" y="2704113"/>
                  <a:ext cx="104775" cy="542925"/>
                </a:xfrm>
                <a:prstGeom prst="roundRect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" name="二等辺三角形 5">
                  <a:extLst>
                    <a:ext uri="{FF2B5EF4-FFF2-40B4-BE49-F238E27FC236}">
                      <a16:creationId xmlns:a16="http://schemas.microsoft.com/office/drawing/2014/main" id="{771EEF54-CDED-FEED-8CAA-6D176E054809}"/>
                    </a:ext>
                  </a:extLst>
                </p:cNvPr>
                <p:cNvSpPr/>
                <p:nvPr/>
              </p:nvSpPr>
              <p:spPr>
                <a:xfrm>
                  <a:off x="3668699" y="2285388"/>
                  <a:ext cx="307850" cy="571500"/>
                </a:xfrm>
                <a:custGeom>
                  <a:avLst/>
                  <a:gdLst>
                    <a:gd name="connsiteX0" fmla="*/ 0 w 295275"/>
                    <a:gd name="connsiteY0" fmla="*/ 571500 h 571500"/>
                    <a:gd name="connsiteX1" fmla="*/ 147638 w 295275"/>
                    <a:gd name="connsiteY1" fmla="*/ 0 h 571500"/>
                    <a:gd name="connsiteX2" fmla="*/ 295275 w 295275"/>
                    <a:gd name="connsiteY2" fmla="*/ 571500 h 571500"/>
                    <a:gd name="connsiteX3" fmla="*/ 0 w 295275"/>
                    <a:gd name="connsiteY3" fmla="*/ 571500 h 571500"/>
                    <a:gd name="connsiteX0" fmla="*/ 0 w 295275"/>
                    <a:gd name="connsiteY0" fmla="*/ 571500 h 571500"/>
                    <a:gd name="connsiteX1" fmla="*/ 147638 w 295275"/>
                    <a:gd name="connsiteY1" fmla="*/ 0 h 571500"/>
                    <a:gd name="connsiteX2" fmla="*/ 295275 w 295275"/>
                    <a:gd name="connsiteY2" fmla="*/ 571500 h 571500"/>
                    <a:gd name="connsiteX3" fmla="*/ 0 w 295275"/>
                    <a:gd name="connsiteY3" fmla="*/ 571500 h 571500"/>
                    <a:gd name="connsiteX0" fmla="*/ 0 w 295275"/>
                    <a:gd name="connsiteY0" fmla="*/ 571500 h 571500"/>
                    <a:gd name="connsiteX1" fmla="*/ 147638 w 295275"/>
                    <a:gd name="connsiteY1" fmla="*/ 0 h 571500"/>
                    <a:gd name="connsiteX2" fmla="*/ 295275 w 295275"/>
                    <a:gd name="connsiteY2" fmla="*/ 571500 h 571500"/>
                    <a:gd name="connsiteX3" fmla="*/ 0 w 295275"/>
                    <a:gd name="connsiteY3" fmla="*/ 571500 h 571500"/>
                    <a:gd name="connsiteX0" fmla="*/ 0 w 295275"/>
                    <a:gd name="connsiteY0" fmla="*/ 571500 h 571500"/>
                    <a:gd name="connsiteX1" fmla="*/ 147638 w 295275"/>
                    <a:gd name="connsiteY1" fmla="*/ 0 h 571500"/>
                    <a:gd name="connsiteX2" fmla="*/ 295275 w 295275"/>
                    <a:gd name="connsiteY2" fmla="*/ 571500 h 571500"/>
                    <a:gd name="connsiteX3" fmla="*/ 0 w 295275"/>
                    <a:gd name="connsiteY3" fmla="*/ 571500 h 571500"/>
                    <a:gd name="connsiteX0" fmla="*/ 0 w 295275"/>
                    <a:gd name="connsiteY0" fmla="*/ 571500 h 571500"/>
                    <a:gd name="connsiteX1" fmla="*/ 147638 w 295275"/>
                    <a:gd name="connsiteY1" fmla="*/ 0 h 571500"/>
                    <a:gd name="connsiteX2" fmla="*/ 295275 w 295275"/>
                    <a:gd name="connsiteY2" fmla="*/ 571500 h 571500"/>
                    <a:gd name="connsiteX3" fmla="*/ 0 w 295275"/>
                    <a:gd name="connsiteY3" fmla="*/ 571500 h 571500"/>
                    <a:gd name="connsiteX0" fmla="*/ 0 w 295275"/>
                    <a:gd name="connsiteY0" fmla="*/ 571500 h 571500"/>
                    <a:gd name="connsiteX1" fmla="*/ 147638 w 295275"/>
                    <a:gd name="connsiteY1" fmla="*/ 0 h 571500"/>
                    <a:gd name="connsiteX2" fmla="*/ 295275 w 295275"/>
                    <a:gd name="connsiteY2" fmla="*/ 571500 h 571500"/>
                    <a:gd name="connsiteX3" fmla="*/ 0 w 295275"/>
                    <a:gd name="connsiteY3" fmla="*/ 571500 h 571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5275" h="571500">
                      <a:moveTo>
                        <a:pt x="0" y="571500"/>
                      </a:moveTo>
                      <a:cubicBezTo>
                        <a:pt x="40265" y="266700"/>
                        <a:pt x="98425" y="190500"/>
                        <a:pt x="147638" y="0"/>
                      </a:cubicBezTo>
                      <a:cubicBezTo>
                        <a:pt x="196850" y="190500"/>
                        <a:pt x="265317" y="288491"/>
                        <a:pt x="295275" y="571500"/>
                      </a:cubicBezTo>
                      <a:lnTo>
                        <a:pt x="0" y="57150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8" name="フリーフォーム 43">
                <a:extLst>
                  <a:ext uri="{FF2B5EF4-FFF2-40B4-BE49-F238E27FC236}">
                    <a16:creationId xmlns:a16="http://schemas.microsoft.com/office/drawing/2014/main" id="{39D85BBB-7D9B-EDDA-23A3-544906F867C6}"/>
                  </a:ext>
                </a:extLst>
              </p:cNvPr>
              <p:cNvSpPr/>
              <p:nvPr/>
            </p:nvSpPr>
            <p:spPr>
              <a:xfrm>
                <a:off x="5093957" y="4860581"/>
                <a:ext cx="914918" cy="307975"/>
              </a:xfrm>
              <a:custGeom>
                <a:avLst/>
                <a:gdLst>
                  <a:gd name="connsiteX0" fmla="*/ 247650 w 914400"/>
                  <a:gd name="connsiteY0" fmla="*/ 0 h 723900"/>
                  <a:gd name="connsiteX1" fmla="*/ 0 w 914400"/>
                  <a:gd name="connsiteY1" fmla="*/ 685800 h 723900"/>
                  <a:gd name="connsiteX2" fmla="*/ 285750 w 914400"/>
                  <a:gd name="connsiteY2" fmla="*/ 514350 h 723900"/>
                  <a:gd name="connsiteX3" fmla="*/ 590550 w 914400"/>
                  <a:gd name="connsiteY3" fmla="*/ 723900 h 723900"/>
                  <a:gd name="connsiteX4" fmla="*/ 590550 w 914400"/>
                  <a:gd name="connsiteY4" fmla="*/ 438150 h 723900"/>
                  <a:gd name="connsiteX5" fmla="*/ 914400 w 914400"/>
                  <a:gd name="connsiteY5" fmla="*/ 590550 h 723900"/>
                  <a:gd name="connsiteX6" fmla="*/ 571500 w 914400"/>
                  <a:gd name="connsiteY6" fmla="*/ 19050 h 723900"/>
                  <a:gd name="connsiteX7" fmla="*/ 247650 w 914400"/>
                  <a:gd name="connsiteY7" fmla="*/ 0 h 723900"/>
                  <a:gd name="connsiteX0" fmla="*/ 247650 w 914400"/>
                  <a:gd name="connsiteY0" fmla="*/ 9525 h 733425"/>
                  <a:gd name="connsiteX1" fmla="*/ 0 w 914400"/>
                  <a:gd name="connsiteY1" fmla="*/ 695325 h 733425"/>
                  <a:gd name="connsiteX2" fmla="*/ 285750 w 914400"/>
                  <a:gd name="connsiteY2" fmla="*/ 523875 h 733425"/>
                  <a:gd name="connsiteX3" fmla="*/ 590550 w 914400"/>
                  <a:gd name="connsiteY3" fmla="*/ 733425 h 733425"/>
                  <a:gd name="connsiteX4" fmla="*/ 590550 w 914400"/>
                  <a:gd name="connsiteY4" fmla="*/ 447675 h 733425"/>
                  <a:gd name="connsiteX5" fmla="*/ 914400 w 914400"/>
                  <a:gd name="connsiteY5" fmla="*/ 600075 h 733425"/>
                  <a:gd name="connsiteX6" fmla="*/ 457200 w 914400"/>
                  <a:gd name="connsiteY6" fmla="*/ 0 h 733425"/>
                  <a:gd name="connsiteX7" fmla="*/ 247650 w 914400"/>
                  <a:gd name="connsiteY7" fmla="*/ 9525 h 733425"/>
                  <a:gd name="connsiteX0" fmla="*/ 301625 w 914400"/>
                  <a:gd name="connsiteY0" fmla="*/ 0 h 733425"/>
                  <a:gd name="connsiteX1" fmla="*/ 0 w 914400"/>
                  <a:gd name="connsiteY1" fmla="*/ 695325 h 733425"/>
                  <a:gd name="connsiteX2" fmla="*/ 285750 w 914400"/>
                  <a:gd name="connsiteY2" fmla="*/ 523875 h 733425"/>
                  <a:gd name="connsiteX3" fmla="*/ 590550 w 914400"/>
                  <a:gd name="connsiteY3" fmla="*/ 733425 h 733425"/>
                  <a:gd name="connsiteX4" fmla="*/ 590550 w 914400"/>
                  <a:gd name="connsiteY4" fmla="*/ 447675 h 733425"/>
                  <a:gd name="connsiteX5" fmla="*/ 914400 w 914400"/>
                  <a:gd name="connsiteY5" fmla="*/ 600075 h 733425"/>
                  <a:gd name="connsiteX6" fmla="*/ 457200 w 914400"/>
                  <a:gd name="connsiteY6" fmla="*/ 0 h 733425"/>
                  <a:gd name="connsiteX7" fmla="*/ 301625 w 914400"/>
                  <a:gd name="connsiteY7" fmla="*/ 0 h 733425"/>
                  <a:gd name="connsiteX0" fmla="*/ 209550 w 822325"/>
                  <a:gd name="connsiteY0" fmla="*/ 0 h 733425"/>
                  <a:gd name="connsiteX1" fmla="*/ 0 w 822325"/>
                  <a:gd name="connsiteY1" fmla="*/ 479425 h 733425"/>
                  <a:gd name="connsiteX2" fmla="*/ 193675 w 822325"/>
                  <a:gd name="connsiteY2" fmla="*/ 523875 h 733425"/>
                  <a:gd name="connsiteX3" fmla="*/ 498475 w 822325"/>
                  <a:gd name="connsiteY3" fmla="*/ 733425 h 733425"/>
                  <a:gd name="connsiteX4" fmla="*/ 498475 w 822325"/>
                  <a:gd name="connsiteY4" fmla="*/ 447675 h 733425"/>
                  <a:gd name="connsiteX5" fmla="*/ 822325 w 822325"/>
                  <a:gd name="connsiteY5" fmla="*/ 600075 h 733425"/>
                  <a:gd name="connsiteX6" fmla="*/ 365125 w 822325"/>
                  <a:gd name="connsiteY6" fmla="*/ 0 h 733425"/>
                  <a:gd name="connsiteX7" fmla="*/ 209550 w 822325"/>
                  <a:gd name="connsiteY7" fmla="*/ 0 h 733425"/>
                  <a:gd name="connsiteX0" fmla="*/ 209550 w 822325"/>
                  <a:gd name="connsiteY0" fmla="*/ 0 h 733425"/>
                  <a:gd name="connsiteX1" fmla="*/ 0 w 822325"/>
                  <a:gd name="connsiteY1" fmla="*/ 479425 h 733425"/>
                  <a:gd name="connsiteX2" fmla="*/ 215900 w 822325"/>
                  <a:gd name="connsiteY2" fmla="*/ 222250 h 733425"/>
                  <a:gd name="connsiteX3" fmla="*/ 498475 w 822325"/>
                  <a:gd name="connsiteY3" fmla="*/ 733425 h 733425"/>
                  <a:gd name="connsiteX4" fmla="*/ 498475 w 822325"/>
                  <a:gd name="connsiteY4" fmla="*/ 447675 h 733425"/>
                  <a:gd name="connsiteX5" fmla="*/ 822325 w 822325"/>
                  <a:gd name="connsiteY5" fmla="*/ 600075 h 733425"/>
                  <a:gd name="connsiteX6" fmla="*/ 365125 w 822325"/>
                  <a:gd name="connsiteY6" fmla="*/ 0 h 733425"/>
                  <a:gd name="connsiteX7" fmla="*/ 209550 w 822325"/>
                  <a:gd name="connsiteY7" fmla="*/ 0 h 733425"/>
                  <a:gd name="connsiteX0" fmla="*/ 209550 w 822325"/>
                  <a:gd name="connsiteY0" fmla="*/ 0 h 600075"/>
                  <a:gd name="connsiteX1" fmla="*/ 0 w 822325"/>
                  <a:gd name="connsiteY1" fmla="*/ 479425 h 600075"/>
                  <a:gd name="connsiteX2" fmla="*/ 215900 w 822325"/>
                  <a:gd name="connsiteY2" fmla="*/ 222250 h 600075"/>
                  <a:gd name="connsiteX3" fmla="*/ 295275 w 822325"/>
                  <a:gd name="connsiteY3" fmla="*/ 488950 h 600075"/>
                  <a:gd name="connsiteX4" fmla="*/ 498475 w 822325"/>
                  <a:gd name="connsiteY4" fmla="*/ 447675 h 600075"/>
                  <a:gd name="connsiteX5" fmla="*/ 822325 w 822325"/>
                  <a:gd name="connsiteY5" fmla="*/ 600075 h 600075"/>
                  <a:gd name="connsiteX6" fmla="*/ 365125 w 822325"/>
                  <a:gd name="connsiteY6" fmla="*/ 0 h 600075"/>
                  <a:gd name="connsiteX7" fmla="*/ 209550 w 822325"/>
                  <a:gd name="connsiteY7" fmla="*/ 0 h 600075"/>
                  <a:gd name="connsiteX0" fmla="*/ 209550 w 822325"/>
                  <a:gd name="connsiteY0" fmla="*/ 0 h 600075"/>
                  <a:gd name="connsiteX1" fmla="*/ 0 w 822325"/>
                  <a:gd name="connsiteY1" fmla="*/ 479425 h 600075"/>
                  <a:gd name="connsiteX2" fmla="*/ 215900 w 822325"/>
                  <a:gd name="connsiteY2" fmla="*/ 222250 h 600075"/>
                  <a:gd name="connsiteX3" fmla="*/ 295275 w 822325"/>
                  <a:gd name="connsiteY3" fmla="*/ 488950 h 600075"/>
                  <a:gd name="connsiteX4" fmla="*/ 349250 w 822325"/>
                  <a:gd name="connsiteY4" fmla="*/ 222250 h 600075"/>
                  <a:gd name="connsiteX5" fmla="*/ 822325 w 822325"/>
                  <a:gd name="connsiteY5" fmla="*/ 600075 h 600075"/>
                  <a:gd name="connsiteX6" fmla="*/ 365125 w 822325"/>
                  <a:gd name="connsiteY6" fmla="*/ 0 h 600075"/>
                  <a:gd name="connsiteX7" fmla="*/ 209550 w 822325"/>
                  <a:gd name="connsiteY7" fmla="*/ 0 h 600075"/>
                  <a:gd name="connsiteX0" fmla="*/ 209550 w 517525"/>
                  <a:gd name="connsiteY0" fmla="*/ 0 h 488950"/>
                  <a:gd name="connsiteX1" fmla="*/ 0 w 517525"/>
                  <a:gd name="connsiteY1" fmla="*/ 479425 h 488950"/>
                  <a:gd name="connsiteX2" fmla="*/ 215900 w 517525"/>
                  <a:gd name="connsiteY2" fmla="*/ 222250 h 488950"/>
                  <a:gd name="connsiteX3" fmla="*/ 295275 w 517525"/>
                  <a:gd name="connsiteY3" fmla="*/ 488950 h 488950"/>
                  <a:gd name="connsiteX4" fmla="*/ 349250 w 517525"/>
                  <a:gd name="connsiteY4" fmla="*/ 222250 h 488950"/>
                  <a:gd name="connsiteX5" fmla="*/ 517525 w 517525"/>
                  <a:gd name="connsiteY5" fmla="*/ 485775 h 488950"/>
                  <a:gd name="connsiteX6" fmla="*/ 365125 w 517525"/>
                  <a:gd name="connsiteY6" fmla="*/ 0 h 488950"/>
                  <a:gd name="connsiteX7" fmla="*/ 209550 w 517525"/>
                  <a:gd name="connsiteY7" fmla="*/ 0 h 488950"/>
                  <a:gd name="connsiteX0" fmla="*/ 209550 w 517525"/>
                  <a:gd name="connsiteY0" fmla="*/ 0 h 488950"/>
                  <a:gd name="connsiteX1" fmla="*/ 0 w 517525"/>
                  <a:gd name="connsiteY1" fmla="*/ 479425 h 488950"/>
                  <a:gd name="connsiteX2" fmla="*/ 215900 w 517525"/>
                  <a:gd name="connsiteY2" fmla="*/ 222250 h 488950"/>
                  <a:gd name="connsiteX3" fmla="*/ 295275 w 517525"/>
                  <a:gd name="connsiteY3" fmla="*/ 488950 h 488950"/>
                  <a:gd name="connsiteX4" fmla="*/ 346075 w 517525"/>
                  <a:gd name="connsiteY4" fmla="*/ 193675 h 488950"/>
                  <a:gd name="connsiteX5" fmla="*/ 517525 w 517525"/>
                  <a:gd name="connsiteY5" fmla="*/ 485775 h 488950"/>
                  <a:gd name="connsiteX6" fmla="*/ 365125 w 517525"/>
                  <a:gd name="connsiteY6" fmla="*/ 0 h 488950"/>
                  <a:gd name="connsiteX7" fmla="*/ 209550 w 517525"/>
                  <a:gd name="connsiteY7" fmla="*/ 0 h 488950"/>
                  <a:gd name="connsiteX0" fmla="*/ 209550 w 517525"/>
                  <a:gd name="connsiteY0" fmla="*/ 0 h 488950"/>
                  <a:gd name="connsiteX1" fmla="*/ 0 w 517525"/>
                  <a:gd name="connsiteY1" fmla="*/ 479425 h 488950"/>
                  <a:gd name="connsiteX2" fmla="*/ 222250 w 517525"/>
                  <a:gd name="connsiteY2" fmla="*/ 196850 h 488950"/>
                  <a:gd name="connsiteX3" fmla="*/ 295275 w 517525"/>
                  <a:gd name="connsiteY3" fmla="*/ 488950 h 488950"/>
                  <a:gd name="connsiteX4" fmla="*/ 346075 w 517525"/>
                  <a:gd name="connsiteY4" fmla="*/ 193675 h 488950"/>
                  <a:gd name="connsiteX5" fmla="*/ 517525 w 517525"/>
                  <a:gd name="connsiteY5" fmla="*/ 485775 h 488950"/>
                  <a:gd name="connsiteX6" fmla="*/ 365125 w 517525"/>
                  <a:gd name="connsiteY6" fmla="*/ 0 h 488950"/>
                  <a:gd name="connsiteX7" fmla="*/ 209550 w 517525"/>
                  <a:gd name="connsiteY7" fmla="*/ 0 h 488950"/>
                  <a:gd name="connsiteX0" fmla="*/ 393700 w 701675"/>
                  <a:gd name="connsiteY0" fmla="*/ 0 h 488950"/>
                  <a:gd name="connsiteX1" fmla="*/ 0 w 701675"/>
                  <a:gd name="connsiteY1" fmla="*/ 238125 h 488950"/>
                  <a:gd name="connsiteX2" fmla="*/ 406400 w 701675"/>
                  <a:gd name="connsiteY2" fmla="*/ 196850 h 488950"/>
                  <a:gd name="connsiteX3" fmla="*/ 479425 w 701675"/>
                  <a:gd name="connsiteY3" fmla="*/ 488950 h 488950"/>
                  <a:gd name="connsiteX4" fmla="*/ 530225 w 701675"/>
                  <a:gd name="connsiteY4" fmla="*/ 193675 h 488950"/>
                  <a:gd name="connsiteX5" fmla="*/ 701675 w 701675"/>
                  <a:gd name="connsiteY5" fmla="*/ 485775 h 488950"/>
                  <a:gd name="connsiteX6" fmla="*/ 549275 w 701675"/>
                  <a:gd name="connsiteY6" fmla="*/ 0 h 488950"/>
                  <a:gd name="connsiteX7" fmla="*/ 393700 w 701675"/>
                  <a:gd name="connsiteY7" fmla="*/ 0 h 488950"/>
                  <a:gd name="connsiteX0" fmla="*/ 393700 w 701675"/>
                  <a:gd name="connsiteY0" fmla="*/ 0 h 488950"/>
                  <a:gd name="connsiteX1" fmla="*/ 0 w 701675"/>
                  <a:gd name="connsiteY1" fmla="*/ 238125 h 488950"/>
                  <a:gd name="connsiteX2" fmla="*/ 358775 w 701675"/>
                  <a:gd name="connsiteY2" fmla="*/ 155575 h 488950"/>
                  <a:gd name="connsiteX3" fmla="*/ 479425 w 701675"/>
                  <a:gd name="connsiteY3" fmla="*/ 488950 h 488950"/>
                  <a:gd name="connsiteX4" fmla="*/ 530225 w 701675"/>
                  <a:gd name="connsiteY4" fmla="*/ 193675 h 488950"/>
                  <a:gd name="connsiteX5" fmla="*/ 701675 w 701675"/>
                  <a:gd name="connsiteY5" fmla="*/ 485775 h 488950"/>
                  <a:gd name="connsiteX6" fmla="*/ 549275 w 701675"/>
                  <a:gd name="connsiteY6" fmla="*/ 0 h 488950"/>
                  <a:gd name="connsiteX7" fmla="*/ 393700 w 701675"/>
                  <a:gd name="connsiteY7" fmla="*/ 0 h 488950"/>
                  <a:gd name="connsiteX0" fmla="*/ 393700 w 701675"/>
                  <a:gd name="connsiteY0" fmla="*/ 0 h 485775"/>
                  <a:gd name="connsiteX1" fmla="*/ 0 w 701675"/>
                  <a:gd name="connsiteY1" fmla="*/ 238125 h 485775"/>
                  <a:gd name="connsiteX2" fmla="*/ 358775 w 701675"/>
                  <a:gd name="connsiteY2" fmla="*/ 155575 h 485775"/>
                  <a:gd name="connsiteX3" fmla="*/ 263525 w 701675"/>
                  <a:gd name="connsiteY3" fmla="*/ 307975 h 485775"/>
                  <a:gd name="connsiteX4" fmla="*/ 530225 w 701675"/>
                  <a:gd name="connsiteY4" fmla="*/ 193675 h 485775"/>
                  <a:gd name="connsiteX5" fmla="*/ 701675 w 701675"/>
                  <a:gd name="connsiteY5" fmla="*/ 485775 h 485775"/>
                  <a:gd name="connsiteX6" fmla="*/ 549275 w 701675"/>
                  <a:gd name="connsiteY6" fmla="*/ 0 h 485775"/>
                  <a:gd name="connsiteX7" fmla="*/ 393700 w 701675"/>
                  <a:gd name="connsiteY7" fmla="*/ 0 h 485775"/>
                  <a:gd name="connsiteX0" fmla="*/ 393700 w 701675"/>
                  <a:gd name="connsiteY0" fmla="*/ 0 h 485775"/>
                  <a:gd name="connsiteX1" fmla="*/ 0 w 701675"/>
                  <a:gd name="connsiteY1" fmla="*/ 238125 h 485775"/>
                  <a:gd name="connsiteX2" fmla="*/ 358775 w 701675"/>
                  <a:gd name="connsiteY2" fmla="*/ 155575 h 485775"/>
                  <a:gd name="connsiteX3" fmla="*/ 263525 w 701675"/>
                  <a:gd name="connsiteY3" fmla="*/ 307975 h 485775"/>
                  <a:gd name="connsiteX4" fmla="*/ 495300 w 701675"/>
                  <a:gd name="connsiteY4" fmla="*/ 288925 h 485775"/>
                  <a:gd name="connsiteX5" fmla="*/ 701675 w 701675"/>
                  <a:gd name="connsiteY5" fmla="*/ 485775 h 485775"/>
                  <a:gd name="connsiteX6" fmla="*/ 549275 w 701675"/>
                  <a:gd name="connsiteY6" fmla="*/ 0 h 485775"/>
                  <a:gd name="connsiteX7" fmla="*/ 393700 w 701675"/>
                  <a:gd name="connsiteY7" fmla="*/ 0 h 485775"/>
                  <a:gd name="connsiteX0" fmla="*/ 393700 w 701675"/>
                  <a:gd name="connsiteY0" fmla="*/ 0 h 485775"/>
                  <a:gd name="connsiteX1" fmla="*/ 0 w 701675"/>
                  <a:gd name="connsiteY1" fmla="*/ 238125 h 485775"/>
                  <a:gd name="connsiteX2" fmla="*/ 358775 w 701675"/>
                  <a:gd name="connsiteY2" fmla="*/ 155575 h 485775"/>
                  <a:gd name="connsiteX3" fmla="*/ 263525 w 701675"/>
                  <a:gd name="connsiteY3" fmla="*/ 307975 h 485775"/>
                  <a:gd name="connsiteX4" fmla="*/ 495300 w 701675"/>
                  <a:gd name="connsiteY4" fmla="*/ 288925 h 485775"/>
                  <a:gd name="connsiteX5" fmla="*/ 701675 w 701675"/>
                  <a:gd name="connsiteY5" fmla="*/ 485775 h 485775"/>
                  <a:gd name="connsiteX6" fmla="*/ 549275 w 701675"/>
                  <a:gd name="connsiteY6" fmla="*/ 0 h 485775"/>
                  <a:gd name="connsiteX7" fmla="*/ 393700 w 701675"/>
                  <a:gd name="connsiteY7" fmla="*/ 0 h 485775"/>
                  <a:gd name="connsiteX0" fmla="*/ 393700 w 701675"/>
                  <a:gd name="connsiteY0" fmla="*/ 0 h 485775"/>
                  <a:gd name="connsiteX1" fmla="*/ 0 w 701675"/>
                  <a:gd name="connsiteY1" fmla="*/ 238125 h 485775"/>
                  <a:gd name="connsiteX2" fmla="*/ 358775 w 701675"/>
                  <a:gd name="connsiteY2" fmla="*/ 155575 h 485775"/>
                  <a:gd name="connsiteX3" fmla="*/ 263525 w 701675"/>
                  <a:gd name="connsiteY3" fmla="*/ 307975 h 485775"/>
                  <a:gd name="connsiteX4" fmla="*/ 495300 w 701675"/>
                  <a:gd name="connsiteY4" fmla="*/ 288925 h 485775"/>
                  <a:gd name="connsiteX5" fmla="*/ 701675 w 701675"/>
                  <a:gd name="connsiteY5" fmla="*/ 485775 h 485775"/>
                  <a:gd name="connsiteX6" fmla="*/ 549275 w 701675"/>
                  <a:gd name="connsiteY6" fmla="*/ 0 h 485775"/>
                  <a:gd name="connsiteX7" fmla="*/ 393700 w 701675"/>
                  <a:gd name="connsiteY7" fmla="*/ 0 h 485775"/>
                  <a:gd name="connsiteX0" fmla="*/ 393700 w 876300"/>
                  <a:gd name="connsiteY0" fmla="*/ 0 h 307975"/>
                  <a:gd name="connsiteX1" fmla="*/ 0 w 876300"/>
                  <a:gd name="connsiteY1" fmla="*/ 238125 h 307975"/>
                  <a:gd name="connsiteX2" fmla="*/ 358775 w 876300"/>
                  <a:gd name="connsiteY2" fmla="*/ 155575 h 307975"/>
                  <a:gd name="connsiteX3" fmla="*/ 263525 w 876300"/>
                  <a:gd name="connsiteY3" fmla="*/ 307975 h 307975"/>
                  <a:gd name="connsiteX4" fmla="*/ 495300 w 876300"/>
                  <a:gd name="connsiteY4" fmla="*/ 288925 h 307975"/>
                  <a:gd name="connsiteX5" fmla="*/ 876300 w 876300"/>
                  <a:gd name="connsiteY5" fmla="*/ 117475 h 307975"/>
                  <a:gd name="connsiteX6" fmla="*/ 549275 w 876300"/>
                  <a:gd name="connsiteY6" fmla="*/ 0 h 307975"/>
                  <a:gd name="connsiteX7" fmla="*/ 393700 w 876300"/>
                  <a:gd name="connsiteY7" fmla="*/ 0 h 307975"/>
                  <a:gd name="connsiteX0" fmla="*/ 393700 w 876300"/>
                  <a:gd name="connsiteY0" fmla="*/ 0 h 307975"/>
                  <a:gd name="connsiteX1" fmla="*/ 0 w 876300"/>
                  <a:gd name="connsiteY1" fmla="*/ 238125 h 307975"/>
                  <a:gd name="connsiteX2" fmla="*/ 358775 w 876300"/>
                  <a:gd name="connsiteY2" fmla="*/ 155575 h 307975"/>
                  <a:gd name="connsiteX3" fmla="*/ 263525 w 876300"/>
                  <a:gd name="connsiteY3" fmla="*/ 307975 h 307975"/>
                  <a:gd name="connsiteX4" fmla="*/ 495300 w 876300"/>
                  <a:gd name="connsiteY4" fmla="*/ 288925 h 307975"/>
                  <a:gd name="connsiteX5" fmla="*/ 876300 w 876300"/>
                  <a:gd name="connsiteY5" fmla="*/ 117475 h 307975"/>
                  <a:gd name="connsiteX6" fmla="*/ 549275 w 876300"/>
                  <a:gd name="connsiteY6" fmla="*/ 0 h 307975"/>
                  <a:gd name="connsiteX7" fmla="*/ 393700 w 876300"/>
                  <a:gd name="connsiteY7" fmla="*/ 0 h 307975"/>
                  <a:gd name="connsiteX0" fmla="*/ 393700 w 876895"/>
                  <a:gd name="connsiteY0" fmla="*/ 0 h 307975"/>
                  <a:gd name="connsiteX1" fmla="*/ 0 w 876895"/>
                  <a:gd name="connsiteY1" fmla="*/ 238125 h 307975"/>
                  <a:gd name="connsiteX2" fmla="*/ 358775 w 876895"/>
                  <a:gd name="connsiteY2" fmla="*/ 155575 h 307975"/>
                  <a:gd name="connsiteX3" fmla="*/ 263525 w 876895"/>
                  <a:gd name="connsiteY3" fmla="*/ 307975 h 307975"/>
                  <a:gd name="connsiteX4" fmla="*/ 495300 w 876895"/>
                  <a:gd name="connsiteY4" fmla="*/ 288925 h 307975"/>
                  <a:gd name="connsiteX5" fmla="*/ 583624 w 876895"/>
                  <a:gd name="connsiteY5" fmla="*/ 120019 h 307975"/>
                  <a:gd name="connsiteX6" fmla="*/ 876300 w 876895"/>
                  <a:gd name="connsiteY6" fmla="*/ 117475 h 307975"/>
                  <a:gd name="connsiteX7" fmla="*/ 549275 w 876895"/>
                  <a:gd name="connsiteY7" fmla="*/ 0 h 307975"/>
                  <a:gd name="connsiteX8" fmla="*/ 393700 w 876895"/>
                  <a:gd name="connsiteY8" fmla="*/ 0 h 307975"/>
                  <a:gd name="connsiteX0" fmla="*/ 393700 w 876895"/>
                  <a:gd name="connsiteY0" fmla="*/ 0 h 307975"/>
                  <a:gd name="connsiteX1" fmla="*/ 0 w 876895"/>
                  <a:gd name="connsiteY1" fmla="*/ 238125 h 307975"/>
                  <a:gd name="connsiteX2" fmla="*/ 358775 w 876895"/>
                  <a:gd name="connsiteY2" fmla="*/ 155575 h 307975"/>
                  <a:gd name="connsiteX3" fmla="*/ 263525 w 876895"/>
                  <a:gd name="connsiteY3" fmla="*/ 307975 h 307975"/>
                  <a:gd name="connsiteX4" fmla="*/ 495300 w 876895"/>
                  <a:gd name="connsiteY4" fmla="*/ 288925 h 307975"/>
                  <a:gd name="connsiteX5" fmla="*/ 583624 w 876895"/>
                  <a:gd name="connsiteY5" fmla="*/ 120019 h 307975"/>
                  <a:gd name="connsiteX6" fmla="*/ 876300 w 876895"/>
                  <a:gd name="connsiteY6" fmla="*/ 117475 h 307975"/>
                  <a:gd name="connsiteX7" fmla="*/ 549275 w 876895"/>
                  <a:gd name="connsiteY7" fmla="*/ 0 h 307975"/>
                  <a:gd name="connsiteX8" fmla="*/ 393700 w 876895"/>
                  <a:gd name="connsiteY8" fmla="*/ 0 h 307975"/>
                  <a:gd name="connsiteX0" fmla="*/ 393700 w 914918"/>
                  <a:gd name="connsiteY0" fmla="*/ 0 h 307975"/>
                  <a:gd name="connsiteX1" fmla="*/ 0 w 914918"/>
                  <a:gd name="connsiteY1" fmla="*/ 238125 h 307975"/>
                  <a:gd name="connsiteX2" fmla="*/ 358775 w 914918"/>
                  <a:gd name="connsiteY2" fmla="*/ 155575 h 307975"/>
                  <a:gd name="connsiteX3" fmla="*/ 263525 w 914918"/>
                  <a:gd name="connsiteY3" fmla="*/ 307975 h 307975"/>
                  <a:gd name="connsiteX4" fmla="*/ 495300 w 914918"/>
                  <a:gd name="connsiteY4" fmla="*/ 288925 h 307975"/>
                  <a:gd name="connsiteX5" fmla="*/ 583624 w 914918"/>
                  <a:gd name="connsiteY5" fmla="*/ 120019 h 307975"/>
                  <a:gd name="connsiteX6" fmla="*/ 914400 w 914918"/>
                  <a:gd name="connsiteY6" fmla="*/ 196850 h 307975"/>
                  <a:gd name="connsiteX7" fmla="*/ 549275 w 914918"/>
                  <a:gd name="connsiteY7" fmla="*/ 0 h 307975"/>
                  <a:gd name="connsiteX8" fmla="*/ 393700 w 914918"/>
                  <a:gd name="connsiteY8" fmla="*/ 0 h 307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14918" h="307975">
                    <a:moveTo>
                      <a:pt x="393700" y="0"/>
                    </a:moveTo>
                    <a:lnTo>
                      <a:pt x="0" y="238125"/>
                    </a:lnTo>
                    <a:lnTo>
                      <a:pt x="358775" y="155575"/>
                    </a:lnTo>
                    <a:lnTo>
                      <a:pt x="263525" y="307975"/>
                    </a:lnTo>
                    <a:cubicBezTo>
                      <a:pt x="340783" y="301625"/>
                      <a:pt x="484717" y="0"/>
                      <a:pt x="495300" y="288925"/>
                    </a:cubicBezTo>
                    <a:cubicBezTo>
                      <a:pt x="557116" y="265537"/>
                      <a:pt x="520124" y="148594"/>
                      <a:pt x="583624" y="120019"/>
                    </a:cubicBezTo>
                    <a:cubicBezTo>
                      <a:pt x="647124" y="91444"/>
                      <a:pt x="928591" y="224791"/>
                      <a:pt x="914400" y="196850"/>
                    </a:cubicBezTo>
                    <a:lnTo>
                      <a:pt x="549275" y="0"/>
                    </a:lnTo>
                    <a:lnTo>
                      <a:pt x="393700" y="0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4B9C3103-0765-AA59-8AED-24130B4C634A}"/>
              </a:ext>
            </a:extLst>
          </p:cNvPr>
          <p:cNvCxnSpPr/>
          <p:nvPr/>
        </p:nvCxnSpPr>
        <p:spPr>
          <a:xfrm flipV="1">
            <a:off x="2072966" y="2791783"/>
            <a:ext cx="587829" cy="35732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3B244605-78D0-D5EB-477C-FEA286E4843F}"/>
              </a:ext>
            </a:extLst>
          </p:cNvPr>
          <p:cNvCxnSpPr>
            <a:cxnSpLocks/>
          </p:cNvCxnSpPr>
          <p:nvPr/>
        </p:nvCxnSpPr>
        <p:spPr>
          <a:xfrm>
            <a:off x="2041412" y="3840360"/>
            <a:ext cx="560074" cy="4069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7E7697C0-B9DB-8EE5-DAE5-FFD44165FE79}"/>
              </a:ext>
            </a:extLst>
          </p:cNvPr>
          <p:cNvGrpSpPr>
            <a:grpSpLocks noChangeAspect="1"/>
          </p:cNvGrpSpPr>
          <p:nvPr/>
        </p:nvGrpSpPr>
        <p:grpSpPr>
          <a:xfrm>
            <a:off x="4200684" y="1026941"/>
            <a:ext cx="596660" cy="1482550"/>
            <a:chOff x="1557710" y="160943"/>
            <a:chExt cx="497216" cy="1235458"/>
          </a:xfrm>
        </p:grpSpPr>
        <p:sp>
          <p:nvSpPr>
            <p:cNvPr id="33" name="角丸四角形 54">
              <a:extLst>
                <a:ext uri="{FF2B5EF4-FFF2-40B4-BE49-F238E27FC236}">
                  <a16:creationId xmlns:a16="http://schemas.microsoft.com/office/drawing/2014/main" id="{CD63DCEF-0CD7-811B-D754-F10655ACF0C7}"/>
                </a:ext>
              </a:extLst>
            </p:cNvPr>
            <p:cNvSpPr/>
            <p:nvPr/>
          </p:nvSpPr>
          <p:spPr>
            <a:xfrm>
              <a:off x="1761967" y="577122"/>
              <a:ext cx="88701" cy="585176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21299999" lon="0" rev="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二等辺三角形 5">
              <a:extLst>
                <a:ext uri="{FF2B5EF4-FFF2-40B4-BE49-F238E27FC236}">
                  <a16:creationId xmlns:a16="http://schemas.microsoft.com/office/drawing/2014/main" id="{8F61676F-3CD3-2C38-5213-6F49D6085C0F}"/>
                </a:ext>
              </a:extLst>
            </p:cNvPr>
            <p:cNvSpPr/>
            <p:nvPr/>
          </p:nvSpPr>
          <p:spPr>
            <a:xfrm>
              <a:off x="1618530" y="160943"/>
              <a:ext cx="388890" cy="695462"/>
            </a:xfrm>
            <a:custGeom>
              <a:avLst/>
              <a:gdLst>
                <a:gd name="connsiteX0" fmla="*/ 0 w 295275"/>
                <a:gd name="connsiteY0" fmla="*/ 571500 h 571500"/>
                <a:gd name="connsiteX1" fmla="*/ 147638 w 295275"/>
                <a:gd name="connsiteY1" fmla="*/ 0 h 571500"/>
                <a:gd name="connsiteX2" fmla="*/ 295275 w 295275"/>
                <a:gd name="connsiteY2" fmla="*/ 571500 h 571500"/>
                <a:gd name="connsiteX3" fmla="*/ 0 w 295275"/>
                <a:gd name="connsiteY3" fmla="*/ 571500 h 571500"/>
                <a:gd name="connsiteX0" fmla="*/ 0 w 295275"/>
                <a:gd name="connsiteY0" fmla="*/ 571500 h 571500"/>
                <a:gd name="connsiteX1" fmla="*/ 147638 w 295275"/>
                <a:gd name="connsiteY1" fmla="*/ 0 h 571500"/>
                <a:gd name="connsiteX2" fmla="*/ 295275 w 295275"/>
                <a:gd name="connsiteY2" fmla="*/ 571500 h 571500"/>
                <a:gd name="connsiteX3" fmla="*/ 0 w 295275"/>
                <a:gd name="connsiteY3" fmla="*/ 571500 h 571500"/>
                <a:gd name="connsiteX0" fmla="*/ 0 w 295275"/>
                <a:gd name="connsiteY0" fmla="*/ 571500 h 571500"/>
                <a:gd name="connsiteX1" fmla="*/ 147638 w 295275"/>
                <a:gd name="connsiteY1" fmla="*/ 0 h 571500"/>
                <a:gd name="connsiteX2" fmla="*/ 295275 w 295275"/>
                <a:gd name="connsiteY2" fmla="*/ 571500 h 571500"/>
                <a:gd name="connsiteX3" fmla="*/ 0 w 295275"/>
                <a:gd name="connsiteY3" fmla="*/ 571500 h 571500"/>
                <a:gd name="connsiteX0" fmla="*/ 0 w 295275"/>
                <a:gd name="connsiteY0" fmla="*/ 571500 h 571500"/>
                <a:gd name="connsiteX1" fmla="*/ 147638 w 295275"/>
                <a:gd name="connsiteY1" fmla="*/ 0 h 571500"/>
                <a:gd name="connsiteX2" fmla="*/ 295275 w 295275"/>
                <a:gd name="connsiteY2" fmla="*/ 571500 h 571500"/>
                <a:gd name="connsiteX3" fmla="*/ 0 w 295275"/>
                <a:gd name="connsiteY3" fmla="*/ 571500 h 571500"/>
                <a:gd name="connsiteX0" fmla="*/ 0 w 295275"/>
                <a:gd name="connsiteY0" fmla="*/ 571500 h 571500"/>
                <a:gd name="connsiteX1" fmla="*/ 147638 w 295275"/>
                <a:gd name="connsiteY1" fmla="*/ 0 h 571500"/>
                <a:gd name="connsiteX2" fmla="*/ 295275 w 295275"/>
                <a:gd name="connsiteY2" fmla="*/ 571500 h 571500"/>
                <a:gd name="connsiteX3" fmla="*/ 0 w 295275"/>
                <a:gd name="connsiteY3" fmla="*/ 571500 h 571500"/>
                <a:gd name="connsiteX0" fmla="*/ 0 w 295275"/>
                <a:gd name="connsiteY0" fmla="*/ 571500 h 571500"/>
                <a:gd name="connsiteX1" fmla="*/ 147638 w 295275"/>
                <a:gd name="connsiteY1" fmla="*/ 0 h 571500"/>
                <a:gd name="connsiteX2" fmla="*/ 295275 w 295275"/>
                <a:gd name="connsiteY2" fmla="*/ 571500 h 571500"/>
                <a:gd name="connsiteX3" fmla="*/ 0 w 295275"/>
                <a:gd name="connsiteY3" fmla="*/ 57150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5" h="571500">
                  <a:moveTo>
                    <a:pt x="0" y="571500"/>
                  </a:moveTo>
                  <a:cubicBezTo>
                    <a:pt x="40265" y="266700"/>
                    <a:pt x="98425" y="190500"/>
                    <a:pt x="147638" y="0"/>
                  </a:cubicBezTo>
                  <a:cubicBezTo>
                    <a:pt x="196850" y="190500"/>
                    <a:pt x="265317" y="288491"/>
                    <a:pt x="295275" y="571500"/>
                  </a:cubicBezTo>
                  <a:lnTo>
                    <a:pt x="0" y="5715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21299999" lon="0" rev="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5" name="フリーフォーム 53">
              <a:extLst>
                <a:ext uri="{FF2B5EF4-FFF2-40B4-BE49-F238E27FC236}">
                  <a16:creationId xmlns:a16="http://schemas.microsoft.com/office/drawing/2014/main" id="{C53BC7B3-B16A-EE90-C756-FB94FC3463CD}"/>
                </a:ext>
              </a:extLst>
            </p:cNvPr>
            <p:cNvSpPr/>
            <p:nvPr/>
          </p:nvSpPr>
          <p:spPr>
            <a:xfrm>
              <a:off x="1557710" y="1145183"/>
              <a:ext cx="497216" cy="251218"/>
            </a:xfrm>
            <a:custGeom>
              <a:avLst/>
              <a:gdLst>
                <a:gd name="connsiteX0" fmla="*/ 247650 w 914400"/>
                <a:gd name="connsiteY0" fmla="*/ 0 h 723900"/>
                <a:gd name="connsiteX1" fmla="*/ 0 w 914400"/>
                <a:gd name="connsiteY1" fmla="*/ 685800 h 723900"/>
                <a:gd name="connsiteX2" fmla="*/ 285750 w 914400"/>
                <a:gd name="connsiteY2" fmla="*/ 514350 h 723900"/>
                <a:gd name="connsiteX3" fmla="*/ 590550 w 914400"/>
                <a:gd name="connsiteY3" fmla="*/ 723900 h 723900"/>
                <a:gd name="connsiteX4" fmla="*/ 590550 w 914400"/>
                <a:gd name="connsiteY4" fmla="*/ 438150 h 723900"/>
                <a:gd name="connsiteX5" fmla="*/ 914400 w 914400"/>
                <a:gd name="connsiteY5" fmla="*/ 590550 h 723900"/>
                <a:gd name="connsiteX6" fmla="*/ 571500 w 914400"/>
                <a:gd name="connsiteY6" fmla="*/ 19050 h 723900"/>
                <a:gd name="connsiteX7" fmla="*/ 247650 w 914400"/>
                <a:gd name="connsiteY7" fmla="*/ 0 h 723900"/>
                <a:gd name="connsiteX0" fmla="*/ 247650 w 914400"/>
                <a:gd name="connsiteY0" fmla="*/ 9525 h 733425"/>
                <a:gd name="connsiteX1" fmla="*/ 0 w 914400"/>
                <a:gd name="connsiteY1" fmla="*/ 695325 h 733425"/>
                <a:gd name="connsiteX2" fmla="*/ 285750 w 914400"/>
                <a:gd name="connsiteY2" fmla="*/ 523875 h 733425"/>
                <a:gd name="connsiteX3" fmla="*/ 590550 w 914400"/>
                <a:gd name="connsiteY3" fmla="*/ 733425 h 733425"/>
                <a:gd name="connsiteX4" fmla="*/ 590550 w 914400"/>
                <a:gd name="connsiteY4" fmla="*/ 447675 h 733425"/>
                <a:gd name="connsiteX5" fmla="*/ 914400 w 914400"/>
                <a:gd name="connsiteY5" fmla="*/ 600075 h 733425"/>
                <a:gd name="connsiteX6" fmla="*/ 457200 w 914400"/>
                <a:gd name="connsiteY6" fmla="*/ 0 h 733425"/>
                <a:gd name="connsiteX7" fmla="*/ 247650 w 914400"/>
                <a:gd name="connsiteY7" fmla="*/ 9525 h 733425"/>
                <a:gd name="connsiteX0" fmla="*/ 301625 w 914400"/>
                <a:gd name="connsiteY0" fmla="*/ 0 h 733425"/>
                <a:gd name="connsiteX1" fmla="*/ 0 w 914400"/>
                <a:gd name="connsiteY1" fmla="*/ 695325 h 733425"/>
                <a:gd name="connsiteX2" fmla="*/ 285750 w 914400"/>
                <a:gd name="connsiteY2" fmla="*/ 523875 h 733425"/>
                <a:gd name="connsiteX3" fmla="*/ 590550 w 914400"/>
                <a:gd name="connsiteY3" fmla="*/ 733425 h 733425"/>
                <a:gd name="connsiteX4" fmla="*/ 590550 w 914400"/>
                <a:gd name="connsiteY4" fmla="*/ 447675 h 733425"/>
                <a:gd name="connsiteX5" fmla="*/ 914400 w 914400"/>
                <a:gd name="connsiteY5" fmla="*/ 600075 h 733425"/>
                <a:gd name="connsiteX6" fmla="*/ 457200 w 914400"/>
                <a:gd name="connsiteY6" fmla="*/ 0 h 733425"/>
                <a:gd name="connsiteX7" fmla="*/ 301625 w 914400"/>
                <a:gd name="connsiteY7" fmla="*/ 0 h 733425"/>
                <a:gd name="connsiteX0" fmla="*/ 209550 w 822325"/>
                <a:gd name="connsiteY0" fmla="*/ 0 h 733425"/>
                <a:gd name="connsiteX1" fmla="*/ 0 w 822325"/>
                <a:gd name="connsiteY1" fmla="*/ 479425 h 733425"/>
                <a:gd name="connsiteX2" fmla="*/ 193675 w 822325"/>
                <a:gd name="connsiteY2" fmla="*/ 523875 h 733425"/>
                <a:gd name="connsiteX3" fmla="*/ 498475 w 822325"/>
                <a:gd name="connsiteY3" fmla="*/ 733425 h 733425"/>
                <a:gd name="connsiteX4" fmla="*/ 498475 w 822325"/>
                <a:gd name="connsiteY4" fmla="*/ 447675 h 733425"/>
                <a:gd name="connsiteX5" fmla="*/ 822325 w 822325"/>
                <a:gd name="connsiteY5" fmla="*/ 600075 h 733425"/>
                <a:gd name="connsiteX6" fmla="*/ 365125 w 822325"/>
                <a:gd name="connsiteY6" fmla="*/ 0 h 733425"/>
                <a:gd name="connsiteX7" fmla="*/ 209550 w 822325"/>
                <a:gd name="connsiteY7" fmla="*/ 0 h 733425"/>
                <a:gd name="connsiteX0" fmla="*/ 209550 w 822325"/>
                <a:gd name="connsiteY0" fmla="*/ 0 h 733425"/>
                <a:gd name="connsiteX1" fmla="*/ 0 w 822325"/>
                <a:gd name="connsiteY1" fmla="*/ 479425 h 733425"/>
                <a:gd name="connsiteX2" fmla="*/ 215900 w 822325"/>
                <a:gd name="connsiteY2" fmla="*/ 222250 h 733425"/>
                <a:gd name="connsiteX3" fmla="*/ 498475 w 822325"/>
                <a:gd name="connsiteY3" fmla="*/ 733425 h 733425"/>
                <a:gd name="connsiteX4" fmla="*/ 498475 w 822325"/>
                <a:gd name="connsiteY4" fmla="*/ 447675 h 733425"/>
                <a:gd name="connsiteX5" fmla="*/ 822325 w 822325"/>
                <a:gd name="connsiteY5" fmla="*/ 600075 h 733425"/>
                <a:gd name="connsiteX6" fmla="*/ 365125 w 822325"/>
                <a:gd name="connsiteY6" fmla="*/ 0 h 733425"/>
                <a:gd name="connsiteX7" fmla="*/ 209550 w 822325"/>
                <a:gd name="connsiteY7" fmla="*/ 0 h 733425"/>
                <a:gd name="connsiteX0" fmla="*/ 209550 w 822325"/>
                <a:gd name="connsiteY0" fmla="*/ 0 h 600075"/>
                <a:gd name="connsiteX1" fmla="*/ 0 w 822325"/>
                <a:gd name="connsiteY1" fmla="*/ 479425 h 600075"/>
                <a:gd name="connsiteX2" fmla="*/ 215900 w 822325"/>
                <a:gd name="connsiteY2" fmla="*/ 222250 h 600075"/>
                <a:gd name="connsiteX3" fmla="*/ 295275 w 822325"/>
                <a:gd name="connsiteY3" fmla="*/ 488950 h 600075"/>
                <a:gd name="connsiteX4" fmla="*/ 498475 w 822325"/>
                <a:gd name="connsiteY4" fmla="*/ 447675 h 600075"/>
                <a:gd name="connsiteX5" fmla="*/ 822325 w 822325"/>
                <a:gd name="connsiteY5" fmla="*/ 600075 h 600075"/>
                <a:gd name="connsiteX6" fmla="*/ 365125 w 822325"/>
                <a:gd name="connsiteY6" fmla="*/ 0 h 600075"/>
                <a:gd name="connsiteX7" fmla="*/ 209550 w 822325"/>
                <a:gd name="connsiteY7" fmla="*/ 0 h 600075"/>
                <a:gd name="connsiteX0" fmla="*/ 209550 w 822325"/>
                <a:gd name="connsiteY0" fmla="*/ 0 h 600075"/>
                <a:gd name="connsiteX1" fmla="*/ 0 w 822325"/>
                <a:gd name="connsiteY1" fmla="*/ 479425 h 600075"/>
                <a:gd name="connsiteX2" fmla="*/ 215900 w 822325"/>
                <a:gd name="connsiteY2" fmla="*/ 222250 h 600075"/>
                <a:gd name="connsiteX3" fmla="*/ 295275 w 822325"/>
                <a:gd name="connsiteY3" fmla="*/ 488950 h 600075"/>
                <a:gd name="connsiteX4" fmla="*/ 349250 w 822325"/>
                <a:gd name="connsiteY4" fmla="*/ 222250 h 600075"/>
                <a:gd name="connsiteX5" fmla="*/ 822325 w 822325"/>
                <a:gd name="connsiteY5" fmla="*/ 600075 h 600075"/>
                <a:gd name="connsiteX6" fmla="*/ 365125 w 822325"/>
                <a:gd name="connsiteY6" fmla="*/ 0 h 600075"/>
                <a:gd name="connsiteX7" fmla="*/ 209550 w 822325"/>
                <a:gd name="connsiteY7" fmla="*/ 0 h 600075"/>
                <a:gd name="connsiteX0" fmla="*/ 209550 w 517525"/>
                <a:gd name="connsiteY0" fmla="*/ 0 h 488950"/>
                <a:gd name="connsiteX1" fmla="*/ 0 w 517525"/>
                <a:gd name="connsiteY1" fmla="*/ 479425 h 488950"/>
                <a:gd name="connsiteX2" fmla="*/ 215900 w 517525"/>
                <a:gd name="connsiteY2" fmla="*/ 222250 h 488950"/>
                <a:gd name="connsiteX3" fmla="*/ 295275 w 517525"/>
                <a:gd name="connsiteY3" fmla="*/ 488950 h 488950"/>
                <a:gd name="connsiteX4" fmla="*/ 349250 w 517525"/>
                <a:gd name="connsiteY4" fmla="*/ 222250 h 488950"/>
                <a:gd name="connsiteX5" fmla="*/ 517525 w 517525"/>
                <a:gd name="connsiteY5" fmla="*/ 485775 h 488950"/>
                <a:gd name="connsiteX6" fmla="*/ 365125 w 517525"/>
                <a:gd name="connsiteY6" fmla="*/ 0 h 488950"/>
                <a:gd name="connsiteX7" fmla="*/ 209550 w 517525"/>
                <a:gd name="connsiteY7" fmla="*/ 0 h 488950"/>
                <a:gd name="connsiteX0" fmla="*/ 209550 w 517525"/>
                <a:gd name="connsiteY0" fmla="*/ 0 h 488950"/>
                <a:gd name="connsiteX1" fmla="*/ 0 w 517525"/>
                <a:gd name="connsiteY1" fmla="*/ 479425 h 488950"/>
                <a:gd name="connsiteX2" fmla="*/ 215900 w 517525"/>
                <a:gd name="connsiteY2" fmla="*/ 222250 h 488950"/>
                <a:gd name="connsiteX3" fmla="*/ 295275 w 517525"/>
                <a:gd name="connsiteY3" fmla="*/ 488950 h 488950"/>
                <a:gd name="connsiteX4" fmla="*/ 346075 w 517525"/>
                <a:gd name="connsiteY4" fmla="*/ 193675 h 488950"/>
                <a:gd name="connsiteX5" fmla="*/ 517525 w 517525"/>
                <a:gd name="connsiteY5" fmla="*/ 485775 h 488950"/>
                <a:gd name="connsiteX6" fmla="*/ 365125 w 517525"/>
                <a:gd name="connsiteY6" fmla="*/ 0 h 488950"/>
                <a:gd name="connsiteX7" fmla="*/ 209550 w 517525"/>
                <a:gd name="connsiteY7" fmla="*/ 0 h 488950"/>
                <a:gd name="connsiteX0" fmla="*/ 209550 w 517525"/>
                <a:gd name="connsiteY0" fmla="*/ 0 h 488950"/>
                <a:gd name="connsiteX1" fmla="*/ 0 w 517525"/>
                <a:gd name="connsiteY1" fmla="*/ 479425 h 488950"/>
                <a:gd name="connsiteX2" fmla="*/ 222250 w 517525"/>
                <a:gd name="connsiteY2" fmla="*/ 196850 h 488950"/>
                <a:gd name="connsiteX3" fmla="*/ 295275 w 517525"/>
                <a:gd name="connsiteY3" fmla="*/ 488950 h 488950"/>
                <a:gd name="connsiteX4" fmla="*/ 346075 w 517525"/>
                <a:gd name="connsiteY4" fmla="*/ 193675 h 488950"/>
                <a:gd name="connsiteX5" fmla="*/ 517525 w 517525"/>
                <a:gd name="connsiteY5" fmla="*/ 485775 h 488950"/>
                <a:gd name="connsiteX6" fmla="*/ 365125 w 517525"/>
                <a:gd name="connsiteY6" fmla="*/ 0 h 488950"/>
                <a:gd name="connsiteX7" fmla="*/ 209550 w 517525"/>
                <a:gd name="connsiteY7" fmla="*/ 0 h 488950"/>
                <a:gd name="connsiteX0" fmla="*/ 393700 w 701675"/>
                <a:gd name="connsiteY0" fmla="*/ 0 h 488950"/>
                <a:gd name="connsiteX1" fmla="*/ 0 w 701675"/>
                <a:gd name="connsiteY1" fmla="*/ 238125 h 488950"/>
                <a:gd name="connsiteX2" fmla="*/ 406400 w 701675"/>
                <a:gd name="connsiteY2" fmla="*/ 196850 h 488950"/>
                <a:gd name="connsiteX3" fmla="*/ 479425 w 701675"/>
                <a:gd name="connsiteY3" fmla="*/ 488950 h 488950"/>
                <a:gd name="connsiteX4" fmla="*/ 530225 w 701675"/>
                <a:gd name="connsiteY4" fmla="*/ 193675 h 488950"/>
                <a:gd name="connsiteX5" fmla="*/ 701675 w 701675"/>
                <a:gd name="connsiteY5" fmla="*/ 485775 h 488950"/>
                <a:gd name="connsiteX6" fmla="*/ 549275 w 701675"/>
                <a:gd name="connsiteY6" fmla="*/ 0 h 488950"/>
                <a:gd name="connsiteX7" fmla="*/ 393700 w 701675"/>
                <a:gd name="connsiteY7" fmla="*/ 0 h 488950"/>
                <a:gd name="connsiteX0" fmla="*/ 393700 w 701675"/>
                <a:gd name="connsiteY0" fmla="*/ 0 h 488950"/>
                <a:gd name="connsiteX1" fmla="*/ 0 w 701675"/>
                <a:gd name="connsiteY1" fmla="*/ 238125 h 488950"/>
                <a:gd name="connsiteX2" fmla="*/ 358775 w 701675"/>
                <a:gd name="connsiteY2" fmla="*/ 155575 h 488950"/>
                <a:gd name="connsiteX3" fmla="*/ 479425 w 701675"/>
                <a:gd name="connsiteY3" fmla="*/ 488950 h 488950"/>
                <a:gd name="connsiteX4" fmla="*/ 530225 w 701675"/>
                <a:gd name="connsiteY4" fmla="*/ 193675 h 488950"/>
                <a:gd name="connsiteX5" fmla="*/ 701675 w 701675"/>
                <a:gd name="connsiteY5" fmla="*/ 485775 h 488950"/>
                <a:gd name="connsiteX6" fmla="*/ 549275 w 701675"/>
                <a:gd name="connsiteY6" fmla="*/ 0 h 488950"/>
                <a:gd name="connsiteX7" fmla="*/ 393700 w 701675"/>
                <a:gd name="connsiteY7" fmla="*/ 0 h 488950"/>
                <a:gd name="connsiteX0" fmla="*/ 393700 w 701675"/>
                <a:gd name="connsiteY0" fmla="*/ 0 h 485775"/>
                <a:gd name="connsiteX1" fmla="*/ 0 w 701675"/>
                <a:gd name="connsiteY1" fmla="*/ 238125 h 485775"/>
                <a:gd name="connsiteX2" fmla="*/ 358775 w 701675"/>
                <a:gd name="connsiteY2" fmla="*/ 155575 h 485775"/>
                <a:gd name="connsiteX3" fmla="*/ 263525 w 701675"/>
                <a:gd name="connsiteY3" fmla="*/ 307975 h 485775"/>
                <a:gd name="connsiteX4" fmla="*/ 530225 w 701675"/>
                <a:gd name="connsiteY4" fmla="*/ 193675 h 485775"/>
                <a:gd name="connsiteX5" fmla="*/ 701675 w 701675"/>
                <a:gd name="connsiteY5" fmla="*/ 485775 h 485775"/>
                <a:gd name="connsiteX6" fmla="*/ 549275 w 701675"/>
                <a:gd name="connsiteY6" fmla="*/ 0 h 485775"/>
                <a:gd name="connsiteX7" fmla="*/ 393700 w 701675"/>
                <a:gd name="connsiteY7" fmla="*/ 0 h 485775"/>
                <a:gd name="connsiteX0" fmla="*/ 393700 w 701675"/>
                <a:gd name="connsiteY0" fmla="*/ 0 h 485775"/>
                <a:gd name="connsiteX1" fmla="*/ 0 w 701675"/>
                <a:gd name="connsiteY1" fmla="*/ 238125 h 485775"/>
                <a:gd name="connsiteX2" fmla="*/ 358775 w 701675"/>
                <a:gd name="connsiteY2" fmla="*/ 155575 h 485775"/>
                <a:gd name="connsiteX3" fmla="*/ 263525 w 701675"/>
                <a:gd name="connsiteY3" fmla="*/ 307975 h 485775"/>
                <a:gd name="connsiteX4" fmla="*/ 495300 w 701675"/>
                <a:gd name="connsiteY4" fmla="*/ 288925 h 485775"/>
                <a:gd name="connsiteX5" fmla="*/ 701675 w 701675"/>
                <a:gd name="connsiteY5" fmla="*/ 485775 h 485775"/>
                <a:gd name="connsiteX6" fmla="*/ 549275 w 701675"/>
                <a:gd name="connsiteY6" fmla="*/ 0 h 485775"/>
                <a:gd name="connsiteX7" fmla="*/ 393700 w 701675"/>
                <a:gd name="connsiteY7" fmla="*/ 0 h 485775"/>
                <a:gd name="connsiteX0" fmla="*/ 393700 w 701675"/>
                <a:gd name="connsiteY0" fmla="*/ 0 h 485775"/>
                <a:gd name="connsiteX1" fmla="*/ 0 w 701675"/>
                <a:gd name="connsiteY1" fmla="*/ 238125 h 485775"/>
                <a:gd name="connsiteX2" fmla="*/ 358775 w 701675"/>
                <a:gd name="connsiteY2" fmla="*/ 155575 h 485775"/>
                <a:gd name="connsiteX3" fmla="*/ 263525 w 701675"/>
                <a:gd name="connsiteY3" fmla="*/ 307975 h 485775"/>
                <a:gd name="connsiteX4" fmla="*/ 495300 w 701675"/>
                <a:gd name="connsiteY4" fmla="*/ 288925 h 485775"/>
                <a:gd name="connsiteX5" fmla="*/ 701675 w 701675"/>
                <a:gd name="connsiteY5" fmla="*/ 485775 h 485775"/>
                <a:gd name="connsiteX6" fmla="*/ 549275 w 701675"/>
                <a:gd name="connsiteY6" fmla="*/ 0 h 485775"/>
                <a:gd name="connsiteX7" fmla="*/ 393700 w 701675"/>
                <a:gd name="connsiteY7" fmla="*/ 0 h 485775"/>
                <a:gd name="connsiteX0" fmla="*/ 393700 w 701675"/>
                <a:gd name="connsiteY0" fmla="*/ 0 h 485775"/>
                <a:gd name="connsiteX1" fmla="*/ 0 w 701675"/>
                <a:gd name="connsiteY1" fmla="*/ 238125 h 485775"/>
                <a:gd name="connsiteX2" fmla="*/ 358775 w 701675"/>
                <a:gd name="connsiteY2" fmla="*/ 155575 h 485775"/>
                <a:gd name="connsiteX3" fmla="*/ 263525 w 701675"/>
                <a:gd name="connsiteY3" fmla="*/ 307975 h 485775"/>
                <a:gd name="connsiteX4" fmla="*/ 495300 w 701675"/>
                <a:gd name="connsiteY4" fmla="*/ 288925 h 485775"/>
                <a:gd name="connsiteX5" fmla="*/ 701675 w 701675"/>
                <a:gd name="connsiteY5" fmla="*/ 485775 h 485775"/>
                <a:gd name="connsiteX6" fmla="*/ 549275 w 701675"/>
                <a:gd name="connsiteY6" fmla="*/ 0 h 485775"/>
                <a:gd name="connsiteX7" fmla="*/ 393700 w 701675"/>
                <a:gd name="connsiteY7" fmla="*/ 0 h 485775"/>
                <a:gd name="connsiteX0" fmla="*/ 393700 w 876300"/>
                <a:gd name="connsiteY0" fmla="*/ 0 h 307975"/>
                <a:gd name="connsiteX1" fmla="*/ 0 w 876300"/>
                <a:gd name="connsiteY1" fmla="*/ 238125 h 307975"/>
                <a:gd name="connsiteX2" fmla="*/ 358775 w 876300"/>
                <a:gd name="connsiteY2" fmla="*/ 155575 h 307975"/>
                <a:gd name="connsiteX3" fmla="*/ 263525 w 876300"/>
                <a:gd name="connsiteY3" fmla="*/ 307975 h 307975"/>
                <a:gd name="connsiteX4" fmla="*/ 495300 w 876300"/>
                <a:gd name="connsiteY4" fmla="*/ 288925 h 307975"/>
                <a:gd name="connsiteX5" fmla="*/ 876300 w 876300"/>
                <a:gd name="connsiteY5" fmla="*/ 117475 h 307975"/>
                <a:gd name="connsiteX6" fmla="*/ 549275 w 876300"/>
                <a:gd name="connsiteY6" fmla="*/ 0 h 307975"/>
                <a:gd name="connsiteX7" fmla="*/ 393700 w 876300"/>
                <a:gd name="connsiteY7" fmla="*/ 0 h 307975"/>
                <a:gd name="connsiteX0" fmla="*/ 393700 w 876300"/>
                <a:gd name="connsiteY0" fmla="*/ 0 h 307975"/>
                <a:gd name="connsiteX1" fmla="*/ 0 w 876300"/>
                <a:gd name="connsiteY1" fmla="*/ 238125 h 307975"/>
                <a:gd name="connsiteX2" fmla="*/ 358775 w 876300"/>
                <a:gd name="connsiteY2" fmla="*/ 155575 h 307975"/>
                <a:gd name="connsiteX3" fmla="*/ 263525 w 876300"/>
                <a:gd name="connsiteY3" fmla="*/ 307975 h 307975"/>
                <a:gd name="connsiteX4" fmla="*/ 495300 w 876300"/>
                <a:gd name="connsiteY4" fmla="*/ 288925 h 307975"/>
                <a:gd name="connsiteX5" fmla="*/ 876300 w 876300"/>
                <a:gd name="connsiteY5" fmla="*/ 117475 h 307975"/>
                <a:gd name="connsiteX6" fmla="*/ 549275 w 876300"/>
                <a:gd name="connsiteY6" fmla="*/ 0 h 307975"/>
                <a:gd name="connsiteX7" fmla="*/ 393700 w 876300"/>
                <a:gd name="connsiteY7" fmla="*/ 0 h 307975"/>
                <a:gd name="connsiteX0" fmla="*/ 393700 w 876895"/>
                <a:gd name="connsiteY0" fmla="*/ 0 h 307975"/>
                <a:gd name="connsiteX1" fmla="*/ 0 w 876895"/>
                <a:gd name="connsiteY1" fmla="*/ 238125 h 307975"/>
                <a:gd name="connsiteX2" fmla="*/ 358775 w 876895"/>
                <a:gd name="connsiteY2" fmla="*/ 155575 h 307975"/>
                <a:gd name="connsiteX3" fmla="*/ 263525 w 876895"/>
                <a:gd name="connsiteY3" fmla="*/ 307975 h 307975"/>
                <a:gd name="connsiteX4" fmla="*/ 495300 w 876895"/>
                <a:gd name="connsiteY4" fmla="*/ 288925 h 307975"/>
                <a:gd name="connsiteX5" fmla="*/ 583624 w 876895"/>
                <a:gd name="connsiteY5" fmla="*/ 120019 h 307975"/>
                <a:gd name="connsiteX6" fmla="*/ 876300 w 876895"/>
                <a:gd name="connsiteY6" fmla="*/ 117475 h 307975"/>
                <a:gd name="connsiteX7" fmla="*/ 549275 w 876895"/>
                <a:gd name="connsiteY7" fmla="*/ 0 h 307975"/>
                <a:gd name="connsiteX8" fmla="*/ 393700 w 876895"/>
                <a:gd name="connsiteY8" fmla="*/ 0 h 307975"/>
                <a:gd name="connsiteX0" fmla="*/ 393700 w 876895"/>
                <a:gd name="connsiteY0" fmla="*/ 0 h 307975"/>
                <a:gd name="connsiteX1" fmla="*/ 0 w 876895"/>
                <a:gd name="connsiteY1" fmla="*/ 238125 h 307975"/>
                <a:gd name="connsiteX2" fmla="*/ 358775 w 876895"/>
                <a:gd name="connsiteY2" fmla="*/ 155575 h 307975"/>
                <a:gd name="connsiteX3" fmla="*/ 263525 w 876895"/>
                <a:gd name="connsiteY3" fmla="*/ 307975 h 307975"/>
                <a:gd name="connsiteX4" fmla="*/ 495300 w 876895"/>
                <a:gd name="connsiteY4" fmla="*/ 288925 h 307975"/>
                <a:gd name="connsiteX5" fmla="*/ 583624 w 876895"/>
                <a:gd name="connsiteY5" fmla="*/ 120019 h 307975"/>
                <a:gd name="connsiteX6" fmla="*/ 876300 w 876895"/>
                <a:gd name="connsiteY6" fmla="*/ 117475 h 307975"/>
                <a:gd name="connsiteX7" fmla="*/ 549275 w 876895"/>
                <a:gd name="connsiteY7" fmla="*/ 0 h 307975"/>
                <a:gd name="connsiteX8" fmla="*/ 393700 w 876895"/>
                <a:gd name="connsiteY8" fmla="*/ 0 h 307975"/>
                <a:gd name="connsiteX0" fmla="*/ 393700 w 914918"/>
                <a:gd name="connsiteY0" fmla="*/ 0 h 307975"/>
                <a:gd name="connsiteX1" fmla="*/ 0 w 914918"/>
                <a:gd name="connsiteY1" fmla="*/ 238125 h 307975"/>
                <a:gd name="connsiteX2" fmla="*/ 358775 w 914918"/>
                <a:gd name="connsiteY2" fmla="*/ 155575 h 307975"/>
                <a:gd name="connsiteX3" fmla="*/ 263525 w 914918"/>
                <a:gd name="connsiteY3" fmla="*/ 307975 h 307975"/>
                <a:gd name="connsiteX4" fmla="*/ 495300 w 914918"/>
                <a:gd name="connsiteY4" fmla="*/ 288925 h 307975"/>
                <a:gd name="connsiteX5" fmla="*/ 583624 w 914918"/>
                <a:gd name="connsiteY5" fmla="*/ 120019 h 307975"/>
                <a:gd name="connsiteX6" fmla="*/ 914400 w 914918"/>
                <a:gd name="connsiteY6" fmla="*/ 196850 h 307975"/>
                <a:gd name="connsiteX7" fmla="*/ 549275 w 914918"/>
                <a:gd name="connsiteY7" fmla="*/ 0 h 307975"/>
                <a:gd name="connsiteX8" fmla="*/ 393700 w 914918"/>
                <a:gd name="connsiteY8" fmla="*/ 0 h 30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4918" h="307975">
                  <a:moveTo>
                    <a:pt x="393700" y="0"/>
                  </a:moveTo>
                  <a:lnTo>
                    <a:pt x="0" y="238125"/>
                  </a:lnTo>
                  <a:lnTo>
                    <a:pt x="358775" y="155575"/>
                  </a:lnTo>
                  <a:lnTo>
                    <a:pt x="263525" y="307975"/>
                  </a:lnTo>
                  <a:cubicBezTo>
                    <a:pt x="340783" y="301625"/>
                    <a:pt x="484717" y="0"/>
                    <a:pt x="495300" y="288925"/>
                  </a:cubicBezTo>
                  <a:cubicBezTo>
                    <a:pt x="557116" y="265537"/>
                    <a:pt x="520124" y="148594"/>
                    <a:pt x="583624" y="120019"/>
                  </a:cubicBezTo>
                  <a:cubicBezTo>
                    <a:pt x="647124" y="91444"/>
                    <a:pt x="928591" y="224791"/>
                    <a:pt x="914400" y="196850"/>
                  </a:cubicBezTo>
                  <a:lnTo>
                    <a:pt x="549275" y="0"/>
                  </a:lnTo>
                  <a:lnTo>
                    <a:pt x="39370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C370CD3E-CFA5-BF35-3E53-5D7CF2A4FA72}"/>
              </a:ext>
            </a:extLst>
          </p:cNvPr>
          <p:cNvCxnSpPr>
            <a:cxnSpLocks/>
          </p:cNvCxnSpPr>
          <p:nvPr/>
        </p:nvCxnSpPr>
        <p:spPr>
          <a:xfrm flipV="1">
            <a:off x="3804286" y="2705299"/>
            <a:ext cx="256650" cy="2507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2B96646F-DBC6-C84E-700C-0F2FAE4BB725}"/>
              </a:ext>
            </a:extLst>
          </p:cNvPr>
          <p:cNvCxnSpPr>
            <a:cxnSpLocks/>
          </p:cNvCxnSpPr>
          <p:nvPr/>
        </p:nvCxnSpPr>
        <p:spPr>
          <a:xfrm>
            <a:off x="4035379" y="2721014"/>
            <a:ext cx="251812" cy="24070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458E1FBF-F7BD-FB69-2BE7-64B906C5BF95}"/>
              </a:ext>
            </a:extLst>
          </p:cNvPr>
          <p:cNvCxnSpPr>
            <a:cxnSpLocks/>
          </p:cNvCxnSpPr>
          <p:nvPr/>
        </p:nvCxnSpPr>
        <p:spPr>
          <a:xfrm flipV="1">
            <a:off x="3808392" y="2931589"/>
            <a:ext cx="256650" cy="2507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5176053F-F783-6D4C-DF59-D2D1AEFCF23A}"/>
              </a:ext>
            </a:extLst>
          </p:cNvPr>
          <p:cNvCxnSpPr>
            <a:cxnSpLocks/>
          </p:cNvCxnSpPr>
          <p:nvPr/>
        </p:nvCxnSpPr>
        <p:spPr>
          <a:xfrm>
            <a:off x="4039485" y="2947304"/>
            <a:ext cx="251812" cy="24070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38AE287F-0B98-18F9-AC5F-82FFF0AAEEBE}"/>
              </a:ext>
            </a:extLst>
          </p:cNvPr>
          <p:cNvGrpSpPr>
            <a:grpSpLocks noChangeAspect="1"/>
          </p:cNvGrpSpPr>
          <p:nvPr/>
        </p:nvGrpSpPr>
        <p:grpSpPr>
          <a:xfrm>
            <a:off x="2595659" y="4107786"/>
            <a:ext cx="3306188" cy="1482550"/>
            <a:chOff x="2456503" y="4178366"/>
            <a:chExt cx="2929321" cy="1313556"/>
          </a:xfrm>
        </p:grpSpPr>
        <p:sp>
          <p:nvSpPr>
            <p:cNvPr id="43" name="フローチャート: 直接アクセス記憶 42">
              <a:extLst>
                <a:ext uri="{FF2B5EF4-FFF2-40B4-BE49-F238E27FC236}">
                  <a16:creationId xmlns:a16="http://schemas.microsoft.com/office/drawing/2014/main" id="{907C23DC-70B7-45F1-BB4B-49A72AE80F4D}"/>
                </a:ext>
              </a:extLst>
            </p:cNvPr>
            <p:cNvSpPr/>
            <p:nvPr/>
          </p:nvSpPr>
          <p:spPr>
            <a:xfrm rot="232709">
              <a:off x="4771745" y="4753524"/>
              <a:ext cx="599173" cy="211827"/>
            </a:xfrm>
            <a:prstGeom prst="flowChartMagneticDrum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ローチャート: 直接アクセス記憶 43">
              <a:extLst>
                <a:ext uri="{FF2B5EF4-FFF2-40B4-BE49-F238E27FC236}">
                  <a16:creationId xmlns:a16="http://schemas.microsoft.com/office/drawing/2014/main" id="{0368173A-136D-73C7-CE41-FE7DAEB3C453}"/>
                </a:ext>
              </a:extLst>
            </p:cNvPr>
            <p:cNvSpPr/>
            <p:nvPr/>
          </p:nvSpPr>
          <p:spPr>
            <a:xfrm rot="232709">
              <a:off x="4556523" y="4770671"/>
              <a:ext cx="599173" cy="211827"/>
            </a:xfrm>
            <a:prstGeom prst="flowChartMagneticDrum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ローチャート: 直接アクセス記憶 44">
              <a:extLst>
                <a:ext uri="{FF2B5EF4-FFF2-40B4-BE49-F238E27FC236}">
                  <a16:creationId xmlns:a16="http://schemas.microsoft.com/office/drawing/2014/main" id="{93A2A1A9-A9E1-664E-98CF-F513215A015A}"/>
                </a:ext>
              </a:extLst>
            </p:cNvPr>
            <p:cNvSpPr/>
            <p:nvPr/>
          </p:nvSpPr>
          <p:spPr>
            <a:xfrm rot="232709">
              <a:off x="4335640" y="4796055"/>
              <a:ext cx="599173" cy="211827"/>
            </a:xfrm>
            <a:prstGeom prst="flowChartMagneticDrum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A36E0B4B-E22D-0E2E-4F9E-E220ED123E70}"/>
                </a:ext>
              </a:extLst>
            </p:cNvPr>
            <p:cNvSpPr/>
            <p:nvPr/>
          </p:nvSpPr>
          <p:spPr>
            <a:xfrm>
              <a:off x="2456503" y="4733758"/>
              <a:ext cx="1345855" cy="46653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69">
              <a:extLst>
                <a:ext uri="{FF2B5EF4-FFF2-40B4-BE49-F238E27FC236}">
                  <a16:creationId xmlns:a16="http://schemas.microsoft.com/office/drawing/2014/main" id="{CFB02B1E-2620-074E-AED8-AF812FADDDEC}"/>
                </a:ext>
              </a:extLst>
            </p:cNvPr>
            <p:cNvSpPr/>
            <p:nvPr/>
          </p:nvSpPr>
          <p:spPr>
            <a:xfrm>
              <a:off x="2618109" y="4746057"/>
              <a:ext cx="290446" cy="207348"/>
            </a:xfrm>
            <a:custGeom>
              <a:avLst/>
              <a:gdLst>
                <a:gd name="connsiteX0" fmla="*/ 766763 w 1847850"/>
                <a:gd name="connsiteY0" fmla="*/ 4762 h 842962"/>
                <a:gd name="connsiteX1" fmla="*/ 762000 w 1847850"/>
                <a:gd name="connsiteY1" fmla="*/ 133350 h 842962"/>
                <a:gd name="connsiteX2" fmla="*/ 0 w 1847850"/>
                <a:gd name="connsiteY2" fmla="*/ 700087 h 842962"/>
                <a:gd name="connsiteX3" fmla="*/ 723900 w 1847850"/>
                <a:gd name="connsiteY3" fmla="*/ 514350 h 842962"/>
                <a:gd name="connsiteX4" fmla="*/ 552450 w 1847850"/>
                <a:gd name="connsiteY4" fmla="*/ 842962 h 842962"/>
                <a:gd name="connsiteX5" fmla="*/ 895350 w 1847850"/>
                <a:gd name="connsiteY5" fmla="*/ 504825 h 842962"/>
                <a:gd name="connsiteX6" fmla="*/ 1042988 w 1847850"/>
                <a:gd name="connsiteY6" fmla="*/ 809625 h 842962"/>
                <a:gd name="connsiteX7" fmla="*/ 1176338 w 1847850"/>
                <a:gd name="connsiteY7" fmla="*/ 381000 h 842962"/>
                <a:gd name="connsiteX8" fmla="*/ 1847850 w 1847850"/>
                <a:gd name="connsiteY8" fmla="*/ 595312 h 842962"/>
                <a:gd name="connsiteX9" fmla="*/ 1162050 w 1847850"/>
                <a:gd name="connsiteY9" fmla="*/ 138112 h 842962"/>
                <a:gd name="connsiteX10" fmla="*/ 1162050 w 1847850"/>
                <a:gd name="connsiteY10" fmla="*/ 0 h 842962"/>
                <a:gd name="connsiteX11" fmla="*/ 766763 w 1847850"/>
                <a:gd name="connsiteY11" fmla="*/ 4762 h 842962"/>
                <a:gd name="connsiteX0" fmla="*/ 636135 w 1717222"/>
                <a:gd name="connsiteY0" fmla="*/ 4762 h 842962"/>
                <a:gd name="connsiteX1" fmla="*/ 631372 w 1717222"/>
                <a:gd name="connsiteY1" fmla="*/ 133350 h 842962"/>
                <a:gd name="connsiteX2" fmla="*/ 0 w 1717222"/>
                <a:gd name="connsiteY2" fmla="*/ 417058 h 842962"/>
                <a:gd name="connsiteX3" fmla="*/ 593272 w 1717222"/>
                <a:gd name="connsiteY3" fmla="*/ 514350 h 842962"/>
                <a:gd name="connsiteX4" fmla="*/ 421822 w 1717222"/>
                <a:gd name="connsiteY4" fmla="*/ 842962 h 842962"/>
                <a:gd name="connsiteX5" fmla="*/ 764722 w 1717222"/>
                <a:gd name="connsiteY5" fmla="*/ 504825 h 842962"/>
                <a:gd name="connsiteX6" fmla="*/ 912360 w 1717222"/>
                <a:gd name="connsiteY6" fmla="*/ 809625 h 842962"/>
                <a:gd name="connsiteX7" fmla="*/ 1045710 w 1717222"/>
                <a:gd name="connsiteY7" fmla="*/ 381000 h 842962"/>
                <a:gd name="connsiteX8" fmla="*/ 1717222 w 1717222"/>
                <a:gd name="connsiteY8" fmla="*/ 595312 h 842962"/>
                <a:gd name="connsiteX9" fmla="*/ 1031422 w 1717222"/>
                <a:gd name="connsiteY9" fmla="*/ 138112 h 842962"/>
                <a:gd name="connsiteX10" fmla="*/ 1031422 w 1717222"/>
                <a:gd name="connsiteY10" fmla="*/ 0 h 842962"/>
                <a:gd name="connsiteX11" fmla="*/ 636135 w 1717222"/>
                <a:gd name="connsiteY11" fmla="*/ 4762 h 842962"/>
                <a:gd name="connsiteX0" fmla="*/ 636135 w 1717222"/>
                <a:gd name="connsiteY0" fmla="*/ 4762 h 842962"/>
                <a:gd name="connsiteX1" fmla="*/ 631372 w 1717222"/>
                <a:gd name="connsiteY1" fmla="*/ 133350 h 842962"/>
                <a:gd name="connsiteX2" fmla="*/ 0 w 1717222"/>
                <a:gd name="connsiteY2" fmla="*/ 417058 h 842962"/>
                <a:gd name="connsiteX3" fmla="*/ 582386 w 1717222"/>
                <a:gd name="connsiteY3" fmla="*/ 340178 h 842962"/>
                <a:gd name="connsiteX4" fmla="*/ 421822 w 1717222"/>
                <a:gd name="connsiteY4" fmla="*/ 842962 h 842962"/>
                <a:gd name="connsiteX5" fmla="*/ 764722 w 1717222"/>
                <a:gd name="connsiteY5" fmla="*/ 504825 h 842962"/>
                <a:gd name="connsiteX6" fmla="*/ 912360 w 1717222"/>
                <a:gd name="connsiteY6" fmla="*/ 809625 h 842962"/>
                <a:gd name="connsiteX7" fmla="*/ 1045710 w 1717222"/>
                <a:gd name="connsiteY7" fmla="*/ 381000 h 842962"/>
                <a:gd name="connsiteX8" fmla="*/ 1717222 w 1717222"/>
                <a:gd name="connsiteY8" fmla="*/ 595312 h 842962"/>
                <a:gd name="connsiteX9" fmla="*/ 1031422 w 1717222"/>
                <a:gd name="connsiteY9" fmla="*/ 138112 h 842962"/>
                <a:gd name="connsiteX10" fmla="*/ 1031422 w 1717222"/>
                <a:gd name="connsiteY10" fmla="*/ 0 h 842962"/>
                <a:gd name="connsiteX11" fmla="*/ 636135 w 1717222"/>
                <a:gd name="connsiteY11" fmla="*/ 4762 h 842962"/>
                <a:gd name="connsiteX0" fmla="*/ 636135 w 1717222"/>
                <a:gd name="connsiteY0" fmla="*/ 4762 h 842962"/>
                <a:gd name="connsiteX1" fmla="*/ 631372 w 1717222"/>
                <a:gd name="connsiteY1" fmla="*/ 133350 h 842962"/>
                <a:gd name="connsiteX2" fmla="*/ 0 w 1717222"/>
                <a:gd name="connsiteY2" fmla="*/ 417058 h 842962"/>
                <a:gd name="connsiteX3" fmla="*/ 582386 w 1717222"/>
                <a:gd name="connsiteY3" fmla="*/ 340178 h 842962"/>
                <a:gd name="connsiteX4" fmla="*/ 421822 w 1717222"/>
                <a:gd name="connsiteY4" fmla="*/ 842962 h 842962"/>
                <a:gd name="connsiteX5" fmla="*/ 764722 w 1717222"/>
                <a:gd name="connsiteY5" fmla="*/ 504825 h 842962"/>
                <a:gd name="connsiteX6" fmla="*/ 912360 w 1717222"/>
                <a:gd name="connsiteY6" fmla="*/ 809625 h 842962"/>
                <a:gd name="connsiteX7" fmla="*/ 1045710 w 1717222"/>
                <a:gd name="connsiteY7" fmla="*/ 381000 h 842962"/>
                <a:gd name="connsiteX8" fmla="*/ 1717222 w 1717222"/>
                <a:gd name="connsiteY8" fmla="*/ 595312 h 842962"/>
                <a:gd name="connsiteX9" fmla="*/ 1031422 w 1717222"/>
                <a:gd name="connsiteY9" fmla="*/ 138112 h 842962"/>
                <a:gd name="connsiteX10" fmla="*/ 1031422 w 1717222"/>
                <a:gd name="connsiteY10" fmla="*/ 0 h 842962"/>
                <a:gd name="connsiteX11" fmla="*/ 636135 w 1717222"/>
                <a:gd name="connsiteY11" fmla="*/ 4762 h 842962"/>
                <a:gd name="connsiteX0" fmla="*/ 636135 w 1717222"/>
                <a:gd name="connsiteY0" fmla="*/ 4762 h 809625"/>
                <a:gd name="connsiteX1" fmla="*/ 631372 w 1717222"/>
                <a:gd name="connsiteY1" fmla="*/ 133350 h 809625"/>
                <a:gd name="connsiteX2" fmla="*/ 0 w 1717222"/>
                <a:gd name="connsiteY2" fmla="*/ 417058 h 809625"/>
                <a:gd name="connsiteX3" fmla="*/ 582386 w 1717222"/>
                <a:gd name="connsiteY3" fmla="*/ 340178 h 809625"/>
                <a:gd name="connsiteX4" fmla="*/ 378279 w 1717222"/>
                <a:gd name="connsiteY4" fmla="*/ 766762 h 809625"/>
                <a:gd name="connsiteX5" fmla="*/ 764722 w 1717222"/>
                <a:gd name="connsiteY5" fmla="*/ 504825 h 809625"/>
                <a:gd name="connsiteX6" fmla="*/ 912360 w 1717222"/>
                <a:gd name="connsiteY6" fmla="*/ 809625 h 809625"/>
                <a:gd name="connsiteX7" fmla="*/ 1045710 w 1717222"/>
                <a:gd name="connsiteY7" fmla="*/ 381000 h 809625"/>
                <a:gd name="connsiteX8" fmla="*/ 1717222 w 1717222"/>
                <a:gd name="connsiteY8" fmla="*/ 595312 h 809625"/>
                <a:gd name="connsiteX9" fmla="*/ 1031422 w 1717222"/>
                <a:gd name="connsiteY9" fmla="*/ 138112 h 809625"/>
                <a:gd name="connsiteX10" fmla="*/ 1031422 w 1717222"/>
                <a:gd name="connsiteY10" fmla="*/ 0 h 809625"/>
                <a:gd name="connsiteX11" fmla="*/ 636135 w 1717222"/>
                <a:gd name="connsiteY11" fmla="*/ 4762 h 809625"/>
                <a:gd name="connsiteX0" fmla="*/ 636135 w 1717222"/>
                <a:gd name="connsiteY0" fmla="*/ 4762 h 809625"/>
                <a:gd name="connsiteX1" fmla="*/ 631372 w 1717222"/>
                <a:gd name="connsiteY1" fmla="*/ 133350 h 809625"/>
                <a:gd name="connsiteX2" fmla="*/ 0 w 1717222"/>
                <a:gd name="connsiteY2" fmla="*/ 417058 h 809625"/>
                <a:gd name="connsiteX3" fmla="*/ 582386 w 1717222"/>
                <a:gd name="connsiteY3" fmla="*/ 340178 h 809625"/>
                <a:gd name="connsiteX4" fmla="*/ 378279 w 1717222"/>
                <a:gd name="connsiteY4" fmla="*/ 766762 h 809625"/>
                <a:gd name="connsiteX5" fmla="*/ 764722 w 1717222"/>
                <a:gd name="connsiteY5" fmla="*/ 504825 h 809625"/>
                <a:gd name="connsiteX6" fmla="*/ 912360 w 1717222"/>
                <a:gd name="connsiteY6" fmla="*/ 809625 h 809625"/>
                <a:gd name="connsiteX7" fmla="*/ 1045710 w 1717222"/>
                <a:gd name="connsiteY7" fmla="*/ 381000 h 809625"/>
                <a:gd name="connsiteX8" fmla="*/ 1717222 w 1717222"/>
                <a:gd name="connsiteY8" fmla="*/ 595312 h 809625"/>
                <a:gd name="connsiteX9" fmla="*/ 1031422 w 1717222"/>
                <a:gd name="connsiteY9" fmla="*/ 138112 h 809625"/>
                <a:gd name="connsiteX10" fmla="*/ 1031422 w 1717222"/>
                <a:gd name="connsiteY10" fmla="*/ 0 h 809625"/>
                <a:gd name="connsiteX11" fmla="*/ 636135 w 1717222"/>
                <a:gd name="connsiteY11" fmla="*/ 4762 h 809625"/>
                <a:gd name="connsiteX0" fmla="*/ 636135 w 1717222"/>
                <a:gd name="connsiteY0" fmla="*/ 4762 h 809625"/>
                <a:gd name="connsiteX1" fmla="*/ 631372 w 1717222"/>
                <a:gd name="connsiteY1" fmla="*/ 133350 h 809625"/>
                <a:gd name="connsiteX2" fmla="*/ 0 w 1717222"/>
                <a:gd name="connsiteY2" fmla="*/ 417058 h 809625"/>
                <a:gd name="connsiteX3" fmla="*/ 582386 w 1717222"/>
                <a:gd name="connsiteY3" fmla="*/ 340178 h 809625"/>
                <a:gd name="connsiteX4" fmla="*/ 378279 w 1717222"/>
                <a:gd name="connsiteY4" fmla="*/ 766762 h 809625"/>
                <a:gd name="connsiteX5" fmla="*/ 786494 w 1717222"/>
                <a:gd name="connsiteY5" fmla="*/ 427213 h 809625"/>
                <a:gd name="connsiteX6" fmla="*/ 912360 w 1717222"/>
                <a:gd name="connsiteY6" fmla="*/ 809625 h 809625"/>
                <a:gd name="connsiteX7" fmla="*/ 1045710 w 1717222"/>
                <a:gd name="connsiteY7" fmla="*/ 381000 h 809625"/>
                <a:gd name="connsiteX8" fmla="*/ 1717222 w 1717222"/>
                <a:gd name="connsiteY8" fmla="*/ 595312 h 809625"/>
                <a:gd name="connsiteX9" fmla="*/ 1031422 w 1717222"/>
                <a:gd name="connsiteY9" fmla="*/ 138112 h 809625"/>
                <a:gd name="connsiteX10" fmla="*/ 1031422 w 1717222"/>
                <a:gd name="connsiteY10" fmla="*/ 0 h 809625"/>
                <a:gd name="connsiteX11" fmla="*/ 636135 w 1717222"/>
                <a:gd name="connsiteY11" fmla="*/ 4762 h 809625"/>
                <a:gd name="connsiteX0" fmla="*/ 636135 w 1717222"/>
                <a:gd name="connsiteY0" fmla="*/ 4762 h 809625"/>
                <a:gd name="connsiteX1" fmla="*/ 631372 w 1717222"/>
                <a:gd name="connsiteY1" fmla="*/ 133350 h 809625"/>
                <a:gd name="connsiteX2" fmla="*/ 0 w 1717222"/>
                <a:gd name="connsiteY2" fmla="*/ 417058 h 809625"/>
                <a:gd name="connsiteX3" fmla="*/ 582386 w 1717222"/>
                <a:gd name="connsiteY3" fmla="*/ 340178 h 809625"/>
                <a:gd name="connsiteX4" fmla="*/ 378279 w 1717222"/>
                <a:gd name="connsiteY4" fmla="*/ 766762 h 809625"/>
                <a:gd name="connsiteX5" fmla="*/ 786494 w 1717222"/>
                <a:gd name="connsiteY5" fmla="*/ 427213 h 809625"/>
                <a:gd name="connsiteX6" fmla="*/ 912360 w 1717222"/>
                <a:gd name="connsiteY6" fmla="*/ 809625 h 809625"/>
                <a:gd name="connsiteX7" fmla="*/ 1045710 w 1717222"/>
                <a:gd name="connsiteY7" fmla="*/ 381000 h 809625"/>
                <a:gd name="connsiteX8" fmla="*/ 1717222 w 1717222"/>
                <a:gd name="connsiteY8" fmla="*/ 595312 h 809625"/>
                <a:gd name="connsiteX9" fmla="*/ 1031422 w 1717222"/>
                <a:gd name="connsiteY9" fmla="*/ 138112 h 809625"/>
                <a:gd name="connsiteX10" fmla="*/ 1031422 w 1717222"/>
                <a:gd name="connsiteY10" fmla="*/ 0 h 809625"/>
                <a:gd name="connsiteX11" fmla="*/ 636135 w 1717222"/>
                <a:gd name="connsiteY11" fmla="*/ 4762 h 809625"/>
                <a:gd name="connsiteX0" fmla="*/ 636135 w 1717222"/>
                <a:gd name="connsiteY0" fmla="*/ 4762 h 809625"/>
                <a:gd name="connsiteX1" fmla="*/ 631372 w 1717222"/>
                <a:gd name="connsiteY1" fmla="*/ 133350 h 809625"/>
                <a:gd name="connsiteX2" fmla="*/ 0 w 1717222"/>
                <a:gd name="connsiteY2" fmla="*/ 417058 h 809625"/>
                <a:gd name="connsiteX3" fmla="*/ 582386 w 1717222"/>
                <a:gd name="connsiteY3" fmla="*/ 340178 h 809625"/>
                <a:gd name="connsiteX4" fmla="*/ 378279 w 1717222"/>
                <a:gd name="connsiteY4" fmla="*/ 766762 h 809625"/>
                <a:gd name="connsiteX5" fmla="*/ 786494 w 1717222"/>
                <a:gd name="connsiteY5" fmla="*/ 427213 h 809625"/>
                <a:gd name="connsiteX6" fmla="*/ 912360 w 1717222"/>
                <a:gd name="connsiteY6" fmla="*/ 809625 h 809625"/>
                <a:gd name="connsiteX7" fmla="*/ 1045710 w 1717222"/>
                <a:gd name="connsiteY7" fmla="*/ 381000 h 809625"/>
                <a:gd name="connsiteX8" fmla="*/ 1717222 w 1717222"/>
                <a:gd name="connsiteY8" fmla="*/ 595312 h 809625"/>
                <a:gd name="connsiteX9" fmla="*/ 1031422 w 1717222"/>
                <a:gd name="connsiteY9" fmla="*/ 138112 h 809625"/>
                <a:gd name="connsiteX10" fmla="*/ 1031422 w 1717222"/>
                <a:gd name="connsiteY10" fmla="*/ 0 h 809625"/>
                <a:gd name="connsiteX11" fmla="*/ 636135 w 1717222"/>
                <a:gd name="connsiteY11" fmla="*/ 4762 h 809625"/>
                <a:gd name="connsiteX0" fmla="*/ 636135 w 1717222"/>
                <a:gd name="connsiteY0" fmla="*/ 4762 h 809625"/>
                <a:gd name="connsiteX1" fmla="*/ 631372 w 1717222"/>
                <a:gd name="connsiteY1" fmla="*/ 133350 h 809625"/>
                <a:gd name="connsiteX2" fmla="*/ 0 w 1717222"/>
                <a:gd name="connsiteY2" fmla="*/ 417058 h 809625"/>
                <a:gd name="connsiteX3" fmla="*/ 582386 w 1717222"/>
                <a:gd name="connsiteY3" fmla="*/ 340178 h 809625"/>
                <a:gd name="connsiteX4" fmla="*/ 378279 w 1717222"/>
                <a:gd name="connsiteY4" fmla="*/ 766762 h 809625"/>
                <a:gd name="connsiteX5" fmla="*/ 786494 w 1717222"/>
                <a:gd name="connsiteY5" fmla="*/ 427213 h 809625"/>
                <a:gd name="connsiteX6" fmla="*/ 912360 w 1717222"/>
                <a:gd name="connsiteY6" fmla="*/ 809625 h 809625"/>
                <a:gd name="connsiteX7" fmla="*/ 1045710 w 1717222"/>
                <a:gd name="connsiteY7" fmla="*/ 381000 h 809625"/>
                <a:gd name="connsiteX8" fmla="*/ 1717222 w 1717222"/>
                <a:gd name="connsiteY8" fmla="*/ 595312 h 809625"/>
                <a:gd name="connsiteX9" fmla="*/ 1031422 w 1717222"/>
                <a:gd name="connsiteY9" fmla="*/ 138112 h 809625"/>
                <a:gd name="connsiteX10" fmla="*/ 1031422 w 1717222"/>
                <a:gd name="connsiteY10" fmla="*/ 0 h 809625"/>
                <a:gd name="connsiteX11" fmla="*/ 636135 w 1717222"/>
                <a:gd name="connsiteY11" fmla="*/ 4762 h 809625"/>
                <a:gd name="connsiteX0" fmla="*/ 636135 w 1684565"/>
                <a:gd name="connsiteY0" fmla="*/ 4762 h 809625"/>
                <a:gd name="connsiteX1" fmla="*/ 631372 w 1684565"/>
                <a:gd name="connsiteY1" fmla="*/ 133350 h 809625"/>
                <a:gd name="connsiteX2" fmla="*/ 0 w 1684565"/>
                <a:gd name="connsiteY2" fmla="*/ 417058 h 809625"/>
                <a:gd name="connsiteX3" fmla="*/ 582386 w 1684565"/>
                <a:gd name="connsiteY3" fmla="*/ 340178 h 809625"/>
                <a:gd name="connsiteX4" fmla="*/ 378279 w 1684565"/>
                <a:gd name="connsiteY4" fmla="*/ 766762 h 809625"/>
                <a:gd name="connsiteX5" fmla="*/ 786494 w 1684565"/>
                <a:gd name="connsiteY5" fmla="*/ 427213 h 809625"/>
                <a:gd name="connsiteX6" fmla="*/ 912360 w 1684565"/>
                <a:gd name="connsiteY6" fmla="*/ 809625 h 809625"/>
                <a:gd name="connsiteX7" fmla="*/ 1045710 w 1684565"/>
                <a:gd name="connsiteY7" fmla="*/ 381000 h 809625"/>
                <a:gd name="connsiteX8" fmla="*/ 1684565 w 1684565"/>
                <a:gd name="connsiteY8" fmla="*/ 533222 h 809625"/>
                <a:gd name="connsiteX9" fmla="*/ 1031422 w 1684565"/>
                <a:gd name="connsiteY9" fmla="*/ 138112 h 809625"/>
                <a:gd name="connsiteX10" fmla="*/ 1031422 w 1684565"/>
                <a:gd name="connsiteY10" fmla="*/ 0 h 809625"/>
                <a:gd name="connsiteX11" fmla="*/ 636135 w 1684565"/>
                <a:gd name="connsiteY11" fmla="*/ 4762 h 809625"/>
                <a:gd name="connsiteX0" fmla="*/ 636135 w 1684565"/>
                <a:gd name="connsiteY0" fmla="*/ 4762 h 809625"/>
                <a:gd name="connsiteX1" fmla="*/ 631372 w 1684565"/>
                <a:gd name="connsiteY1" fmla="*/ 133350 h 809625"/>
                <a:gd name="connsiteX2" fmla="*/ 0 w 1684565"/>
                <a:gd name="connsiteY2" fmla="*/ 417058 h 809625"/>
                <a:gd name="connsiteX3" fmla="*/ 582386 w 1684565"/>
                <a:gd name="connsiteY3" fmla="*/ 340178 h 809625"/>
                <a:gd name="connsiteX4" fmla="*/ 378279 w 1684565"/>
                <a:gd name="connsiteY4" fmla="*/ 766762 h 809625"/>
                <a:gd name="connsiteX5" fmla="*/ 786494 w 1684565"/>
                <a:gd name="connsiteY5" fmla="*/ 427213 h 809625"/>
                <a:gd name="connsiteX6" fmla="*/ 912360 w 1684565"/>
                <a:gd name="connsiteY6" fmla="*/ 809625 h 809625"/>
                <a:gd name="connsiteX7" fmla="*/ 1045710 w 1684565"/>
                <a:gd name="connsiteY7" fmla="*/ 381000 h 809625"/>
                <a:gd name="connsiteX8" fmla="*/ 1684565 w 1684565"/>
                <a:gd name="connsiteY8" fmla="*/ 533222 h 809625"/>
                <a:gd name="connsiteX9" fmla="*/ 1031422 w 1684565"/>
                <a:gd name="connsiteY9" fmla="*/ 138112 h 809625"/>
                <a:gd name="connsiteX10" fmla="*/ 1031422 w 1684565"/>
                <a:gd name="connsiteY10" fmla="*/ 0 h 809625"/>
                <a:gd name="connsiteX11" fmla="*/ 636135 w 1684565"/>
                <a:gd name="connsiteY11" fmla="*/ 4762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4565" h="809625">
                  <a:moveTo>
                    <a:pt x="636135" y="4762"/>
                  </a:moveTo>
                  <a:lnTo>
                    <a:pt x="631372" y="133350"/>
                  </a:lnTo>
                  <a:lnTo>
                    <a:pt x="0" y="417058"/>
                  </a:lnTo>
                  <a:cubicBezTo>
                    <a:pt x="194129" y="391431"/>
                    <a:pt x="388257" y="311376"/>
                    <a:pt x="582386" y="340178"/>
                  </a:cubicBezTo>
                  <a:cubicBezTo>
                    <a:pt x="583293" y="507773"/>
                    <a:pt x="431800" y="599167"/>
                    <a:pt x="378279" y="766762"/>
                  </a:cubicBezTo>
                  <a:lnTo>
                    <a:pt x="786494" y="427213"/>
                  </a:lnTo>
                  <a:cubicBezTo>
                    <a:pt x="861107" y="554684"/>
                    <a:pt x="870405" y="682154"/>
                    <a:pt x="912360" y="809625"/>
                  </a:cubicBezTo>
                  <a:cubicBezTo>
                    <a:pt x="956810" y="666750"/>
                    <a:pt x="1044803" y="523874"/>
                    <a:pt x="1045710" y="381000"/>
                  </a:cubicBezTo>
                  <a:cubicBezTo>
                    <a:pt x="1269547" y="436914"/>
                    <a:pt x="1460728" y="461785"/>
                    <a:pt x="1684565" y="533222"/>
                  </a:cubicBezTo>
                  <a:cubicBezTo>
                    <a:pt x="1499508" y="370473"/>
                    <a:pt x="1249136" y="269815"/>
                    <a:pt x="1031422" y="138112"/>
                  </a:cubicBezTo>
                  <a:lnTo>
                    <a:pt x="1031422" y="0"/>
                  </a:lnTo>
                  <a:lnTo>
                    <a:pt x="636135" y="4762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63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69">
              <a:extLst>
                <a:ext uri="{FF2B5EF4-FFF2-40B4-BE49-F238E27FC236}">
                  <a16:creationId xmlns:a16="http://schemas.microsoft.com/office/drawing/2014/main" id="{350C8860-6912-2456-64C6-F957ADE1F24A}"/>
                </a:ext>
              </a:extLst>
            </p:cNvPr>
            <p:cNvSpPr/>
            <p:nvPr/>
          </p:nvSpPr>
          <p:spPr>
            <a:xfrm>
              <a:off x="2926134" y="4738364"/>
              <a:ext cx="381776" cy="228400"/>
            </a:xfrm>
            <a:custGeom>
              <a:avLst/>
              <a:gdLst>
                <a:gd name="connsiteX0" fmla="*/ 766763 w 1847850"/>
                <a:gd name="connsiteY0" fmla="*/ 4762 h 842962"/>
                <a:gd name="connsiteX1" fmla="*/ 762000 w 1847850"/>
                <a:gd name="connsiteY1" fmla="*/ 133350 h 842962"/>
                <a:gd name="connsiteX2" fmla="*/ 0 w 1847850"/>
                <a:gd name="connsiteY2" fmla="*/ 700087 h 842962"/>
                <a:gd name="connsiteX3" fmla="*/ 723900 w 1847850"/>
                <a:gd name="connsiteY3" fmla="*/ 514350 h 842962"/>
                <a:gd name="connsiteX4" fmla="*/ 552450 w 1847850"/>
                <a:gd name="connsiteY4" fmla="*/ 842962 h 842962"/>
                <a:gd name="connsiteX5" fmla="*/ 895350 w 1847850"/>
                <a:gd name="connsiteY5" fmla="*/ 504825 h 842962"/>
                <a:gd name="connsiteX6" fmla="*/ 1042988 w 1847850"/>
                <a:gd name="connsiteY6" fmla="*/ 809625 h 842962"/>
                <a:gd name="connsiteX7" fmla="*/ 1176338 w 1847850"/>
                <a:gd name="connsiteY7" fmla="*/ 381000 h 842962"/>
                <a:gd name="connsiteX8" fmla="*/ 1847850 w 1847850"/>
                <a:gd name="connsiteY8" fmla="*/ 595312 h 842962"/>
                <a:gd name="connsiteX9" fmla="*/ 1162050 w 1847850"/>
                <a:gd name="connsiteY9" fmla="*/ 138112 h 842962"/>
                <a:gd name="connsiteX10" fmla="*/ 1162050 w 1847850"/>
                <a:gd name="connsiteY10" fmla="*/ 0 h 842962"/>
                <a:gd name="connsiteX11" fmla="*/ 766763 w 1847850"/>
                <a:gd name="connsiteY11" fmla="*/ 4762 h 842962"/>
                <a:gd name="connsiteX0" fmla="*/ 636135 w 1717222"/>
                <a:gd name="connsiteY0" fmla="*/ 4762 h 842962"/>
                <a:gd name="connsiteX1" fmla="*/ 631372 w 1717222"/>
                <a:gd name="connsiteY1" fmla="*/ 133350 h 842962"/>
                <a:gd name="connsiteX2" fmla="*/ 0 w 1717222"/>
                <a:gd name="connsiteY2" fmla="*/ 417058 h 842962"/>
                <a:gd name="connsiteX3" fmla="*/ 593272 w 1717222"/>
                <a:gd name="connsiteY3" fmla="*/ 514350 h 842962"/>
                <a:gd name="connsiteX4" fmla="*/ 421822 w 1717222"/>
                <a:gd name="connsiteY4" fmla="*/ 842962 h 842962"/>
                <a:gd name="connsiteX5" fmla="*/ 764722 w 1717222"/>
                <a:gd name="connsiteY5" fmla="*/ 504825 h 842962"/>
                <a:gd name="connsiteX6" fmla="*/ 912360 w 1717222"/>
                <a:gd name="connsiteY6" fmla="*/ 809625 h 842962"/>
                <a:gd name="connsiteX7" fmla="*/ 1045710 w 1717222"/>
                <a:gd name="connsiteY7" fmla="*/ 381000 h 842962"/>
                <a:gd name="connsiteX8" fmla="*/ 1717222 w 1717222"/>
                <a:gd name="connsiteY8" fmla="*/ 595312 h 842962"/>
                <a:gd name="connsiteX9" fmla="*/ 1031422 w 1717222"/>
                <a:gd name="connsiteY9" fmla="*/ 138112 h 842962"/>
                <a:gd name="connsiteX10" fmla="*/ 1031422 w 1717222"/>
                <a:gd name="connsiteY10" fmla="*/ 0 h 842962"/>
                <a:gd name="connsiteX11" fmla="*/ 636135 w 1717222"/>
                <a:gd name="connsiteY11" fmla="*/ 4762 h 842962"/>
                <a:gd name="connsiteX0" fmla="*/ 636135 w 1717222"/>
                <a:gd name="connsiteY0" fmla="*/ 4762 h 842962"/>
                <a:gd name="connsiteX1" fmla="*/ 631372 w 1717222"/>
                <a:gd name="connsiteY1" fmla="*/ 133350 h 842962"/>
                <a:gd name="connsiteX2" fmla="*/ 0 w 1717222"/>
                <a:gd name="connsiteY2" fmla="*/ 417058 h 842962"/>
                <a:gd name="connsiteX3" fmla="*/ 582386 w 1717222"/>
                <a:gd name="connsiteY3" fmla="*/ 340178 h 842962"/>
                <a:gd name="connsiteX4" fmla="*/ 421822 w 1717222"/>
                <a:gd name="connsiteY4" fmla="*/ 842962 h 842962"/>
                <a:gd name="connsiteX5" fmla="*/ 764722 w 1717222"/>
                <a:gd name="connsiteY5" fmla="*/ 504825 h 842962"/>
                <a:gd name="connsiteX6" fmla="*/ 912360 w 1717222"/>
                <a:gd name="connsiteY6" fmla="*/ 809625 h 842962"/>
                <a:gd name="connsiteX7" fmla="*/ 1045710 w 1717222"/>
                <a:gd name="connsiteY7" fmla="*/ 381000 h 842962"/>
                <a:gd name="connsiteX8" fmla="*/ 1717222 w 1717222"/>
                <a:gd name="connsiteY8" fmla="*/ 595312 h 842962"/>
                <a:gd name="connsiteX9" fmla="*/ 1031422 w 1717222"/>
                <a:gd name="connsiteY9" fmla="*/ 138112 h 842962"/>
                <a:gd name="connsiteX10" fmla="*/ 1031422 w 1717222"/>
                <a:gd name="connsiteY10" fmla="*/ 0 h 842962"/>
                <a:gd name="connsiteX11" fmla="*/ 636135 w 1717222"/>
                <a:gd name="connsiteY11" fmla="*/ 4762 h 842962"/>
                <a:gd name="connsiteX0" fmla="*/ 636135 w 1717222"/>
                <a:gd name="connsiteY0" fmla="*/ 4762 h 842962"/>
                <a:gd name="connsiteX1" fmla="*/ 631372 w 1717222"/>
                <a:gd name="connsiteY1" fmla="*/ 133350 h 842962"/>
                <a:gd name="connsiteX2" fmla="*/ 0 w 1717222"/>
                <a:gd name="connsiteY2" fmla="*/ 417058 h 842962"/>
                <a:gd name="connsiteX3" fmla="*/ 582386 w 1717222"/>
                <a:gd name="connsiteY3" fmla="*/ 340178 h 842962"/>
                <a:gd name="connsiteX4" fmla="*/ 421822 w 1717222"/>
                <a:gd name="connsiteY4" fmla="*/ 842962 h 842962"/>
                <a:gd name="connsiteX5" fmla="*/ 764722 w 1717222"/>
                <a:gd name="connsiteY5" fmla="*/ 504825 h 842962"/>
                <a:gd name="connsiteX6" fmla="*/ 912360 w 1717222"/>
                <a:gd name="connsiteY6" fmla="*/ 809625 h 842962"/>
                <a:gd name="connsiteX7" fmla="*/ 1045710 w 1717222"/>
                <a:gd name="connsiteY7" fmla="*/ 381000 h 842962"/>
                <a:gd name="connsiteX8" fmla="*/ 1717222 w 1717222"/>
                <a:gd name="connsiteY8" fmla="*/ 595312 h 842962"/>
                <a:gd name="connsiteX9" fmla="*/ 1031422 w 1717222"/>
                <a:gd name="connsiteY9" fmla="*/ 138112 h 842962"/>
                <a:gd name="connsiteX10" fmla="*/ 1031422 w 1717222"/>
                <a:gd name="connsiteY10" fmla="*/ 0 h 842962"/>
                <a:gd name="connsiteX11" fmla="*/ 636135 w 1717222"/>
                <a:gd name="connsiteY11" fmla="*/ 4762 h 842962"/>
                <a:gd name="connsiteX0" fmla="*/ 636135 w 1717222"/>
                <a:gd name="connsiteY0" fmla="*/ 4762 h 809625"/>
                <a:gd name="connsiteX1" fmla="*/ 631372 w 1717222"/>
                <a:gd name="connsiteY1" fmla="*/ 133350 h 809625"/>
                <a:gd name="connsiteX2" fmla="*/ 0 w 1717222"/>
                <a:gd name="connsiteY2" fmla="*/ 417058 h 809625"/>
                <a:gd name="connsiteX3" fmla="*/ 582386 w 1717222"/>
                <a:gd name="connsiteY3" fmla="*/ 340178 h 809625"/>
                <a:gd name="connsiteX4" fmla="*/ 378279 w 1717222"/>
                <a:gd name="connsiteY4" fmla="*/ 766762 h 809625"/>
                <a:gd name="connsiteX5" fmla="*/ 764722 w 1717222"/>
                <a:gd name="connsiteY5" fmla="*/ 504825 h 809625"/>
                <a:gd name="connsiteX6" fmla="*/ 912360 w 1717222"/>
                <a:gd name="connsiteY6" fmla="*/ 809625 h 809625"/>
                <a:gd name="connsiteX7" fmla="*/ 1045710 w 1717222"/>
                <a:gd name="connsiteY7" fmla="*/ 381000 h 809625"/>
                <a:gd name="connsiteX8" fmla="*/ 1717222 w 1717222"/>
                <a:gd name="connsiteY8" fmla="*/ 595312 h 809625"/>
                <a:gd name="connsiteX9" fmla="*/ 1031422 w 1717222"/>
                <a:gd name="connsiteY9" fmla="*/ 138112 h 809625"/>
                <a:gd name="connsiteX10" fmla="*/ 1031422 w 1717222"/>
                <a:gd name="connsiteY10" fmla="*/ 0 h 809625"/>
                <a:gd name="connsiteX11" fmla="*/ 636135 w 1717222"/>
                <a:gd name="connsiteY11" fmla="*/ 4762 h 809625"/>
                <a:gd name="connsiteX0" fmla="*/ 636135 w 1717222"/>
                <a:gd name="connsiteY0" fmla="*/ 4762 h 809625"/>
                <a:gd name="connsiteX1" fmla="*/ 631372 w 1717222"/>
                <a:gd name="connsiteY1" fmla="*/ 133350 h 809625"/>
                <a:gd name="connsiteX2" fmla="*/ 0 w 1717222"/>
                <a:gd name="connsiteY2" fmla="*/ 417058 h 809625"/>
                <a:gd name="connsiteX3" fmla="*/ 582386 w 1717222"/>
                <a:gd name="connsiteY3" fmla="*/ 340178 h 809625"/>
                <a:gd name="connsiteX4" fmla="*/ 378279 w 1717222"/>
                <a:gd name="connsiteY4" fmla="*/ 766762 h 809625"/>
                <a:gd name="connsiteX5" fmla="*/ 764722 w 1717222"/>
                <a:gd name="connsiteY5" fmla="*/ 504825 h 809625"/>
                <a:gd name="connsiteX6" fmla="*/ 912360 w 1717222"/>
                <a:gd name="connsiteY6" fmla="*/ 809625 h 809625"/>
                <a:gd name="connsiteX7" fmla="*/ 1045710 w 1717222"/>
                <a:gd name="connsiteY7" fmla="*/ 381000 h 809625"/>
                <a:gd name="connsiteX8" fmla="*/ 1717222 w 1717222"/>
                <a:gd name="connsiteY8" fmla="*/ 595312 h 809625"/>
                <a:gd name="connsiteX9" fmla="*/ 1031422 w 1717222"/>
                <a:gd name="connsiteY9" fmla="*/ 138112 h 809625"/>
                <a:gd name="connsiteX10" fmla="*/ 1031422 w 1717222"/>
                <a:gd name="connsiteY10" fmla="*/ 0 h 809625"/>
                <a:gd name="connsiteX11" fmla="*/ 636135 w 1717222"/>
                <a:gd name="connsiteY11" fmla="*/ 4762 h 809625"/>
                <a:gd name="connsiteX0" fmla="*/ 636135 w 1717222"/>
                <a:gd name="connsiteY0" fmla="*/ 4762 h 809625"/>
                <a:gd name="connsiteX1" fmla="*/ 631372 w 1717222"/>
                <a:gd name="connsiteY1" fmla="*/ 133350 h 809625"/>
                <a:gd name="connsiteX2" fmla="*/ 0 w 1717222"/>
                <a:gd name="connsiteY2" fmla="*/ 417058 h 809625"/>
                <a:gd name="connsiteX3" fmla="*/ 582386 w 1717222"/>
                <a:gd name="connsiteY3" fmla="*/ 340178 h 809625"/>
                <a:gd name="connsiteX4" fmla="*/ 378279 w 1717222"/>
                <a:gd name="connsiteY4" fmla="*/ 766762 h 809625"/>
                <a:gd name="connsiteX5" fmla="*/ 786494 w 1717222"/>
                <a:gd name="connsiteY5" fmla="*/ 427213 h 809625"/>
                <a:gd name="connsiteX6" fmla="*/ 912360 w 1717222"/>
                <a:gd name="connsiteY6" fmla="*/ 809625 h 809625"/>
                <a:gd name="connsiteX7" fmla="*/ 1045710 w 1717222"/>
                <a:gd name="connsiteY7" fmla="*/ 381000 h 809625"/>
                <a:gd name="connsiteX8" fmla="*/ 1717222 w 1717222"/>
                <a:gd name="connsiteY8" fmla="*/ 595312 h 809625"/>
                <a:gd name="connsiteX9" fmla="*/ 1031422 w 1717222"/>
                <a:gd name="connsiteY9" fmla="*/ 138112 h 809625"/>
                <a:gd name="connsiteX10" fmla="*/ 1031422 w 1717222"/>
                <a:gd name="connsiteY10" fmla="*/ 0 h 809625"/>
                <a:gd name="connsiteX11" fmla="*/ 636135 w 1717222"/>
                <a:gd name="connsiteY11" fmla="*/ 4762 h 809625"/>
                <a:gd name="connsiteX0" fmla="*/ 636135 w 1717222"/>
                <a:gd name="connsiteY0" fmla="*/ 4762 h 809625"/>
                <a:gd name="connsiteX1" fmla="*/ 631372 w 1717222"/>
                <a:gd name="connsiteY1" fmla="*/ 133350 h 809625"/>
                <a:gd name="connsiteX2" fmla="*/ 0 w 1717222"/>
                <a:gd name="connsiteY2" fmla="*/ 417058 h 809625"/>
                <a:gd name="connsiteX3" fmla="*/ 582386 w 1717222"/>
                <a:gd name="connsiteY3" fmla="*/ 340178 h 809625"/>
                <a:gd name="connsiteX4" fmla="*/ 378279 w 1717222"/>
                <a:gd name="connsiteY4" fmla="*/ 766762 h 809625"/>
                <a:gd name="connsiteX5" fmla="*/ 786494 w 1717222"/>
                <a:gd name="connsiteY5" fmla="*/ 427213 h 809625"/>
                <a:gd name="connsiteX6" fmla="*/ 912360 w 1717222"/>
                <a:gd name="connsiteY6" fmla="*/ 809625 h 809625"/>
                <a:gd name="connsiteX7" fmla="*/ 1045710 w 1717222"/>
                <a:gd name="connsiteY7" fmla="*/ 381000 h 809625"/>
                <a:gd name="connsiteX8" fmla="*/ 1717222 w 1717222"/>
                <a:gd name="connsiteY8" fmla="*/ 595312 h 809625"/>
                <a:gd name="connsiteX9" fmla="*/ 1031422 w 1717222"/>
                <a:gd name="connsiteY9" fmla="*/ 138112 h 809625"/>
                <a:gd name="connsiteX10" fmla="*/ 1031422 w 1717222"/>
                <a:gd name="connsiteY10" fmla="*/ 0 h 809625"/>
                <a:gd name="connsiteX11" fmla="*/ 636135 w 1717222"/>
                <a:gd name="connsiteY11" fmla="*/ 4762 h 809625"/>
                <a:gd name="connsiteX0" fmla="*/ 636135 w 1717222"/>
                <a:gd name="connsiteY0" fmla="*/ 4762 h 809625"/>
                <a:gd name="connsiteX1" fmla="*/ 631372 w 1717222"/>
                <a:gd name="connsiteY1" fmla="*/ 133350 h 809625"/>
                <a:gd name="connsiteX2" fmla="*/ 0 w 1717222"/>
                <a:gd name="connsiteY2" fmla="*/ 417058 h 809625"/>
                <a:gd name="connsiteX3" fmla="*/ 582386 w 1717222"/>
                <a:gd name="connsiteY3" fmla="*/ 340178 h 809625"/>
                <a:gd name="connsiteX4" fmla="*/ 378279 w 1717222"/>
                <a:gd name="connsiteY4" fmla="*/ 766762 h 809625"/>
                <a:gd name="connsiteX5" fmla="*/ 786494 w 1717222"/>
                <a:gd name="connsiteY5" fmla="*/ 427213 h 809625"/>
                <a:gd name="connsiteX6" fmla="*/ 912360 w 1717222"/>
                <a:gd name="connsiteY6" fmla="*/ 809625 h 809625"/>
                <a:gd name="connsiteX7" fmla="*/ 1045710 w 1717222"/>
                <a:gd name="connsiteY7" fmla="*/ 381000 h 809625"/>
                <a:gd name="connsiteX8" fmla="*/ 1717222 w 1717222"/>
                <a:gd name="connsiteY8" fmla="*/ 595312 h 809625"/>
                <a:gd name="connsiteX9" fmla="*/ 1031422 w 1717222"/>
                <a:gd name="connsiteY9" fmla="*/ 138112 h 809625"/>
                <a:gd name="connsiteX10" fmla="*/ 1031422 w 1717222"/>
                <a:gd name="connsiteY10" fmla="*/ 0 h 809625"/>
                <a:gd name="connsiteX11" fmla="*/ 636135 w 1717222"/>
                <a:gd name="connsiteY11" fmla="*/ 4762 h 809625"/>
                <a:gd name="connsiteX0" fmla="*/ 636135 w 1717222"/>
                <a:gd name="connsiteY0" fmla="*/ 4762 h 809625"/>
                <a:gd name="connsiteX1" fmla="*/ 631372 w 1717222"/>
                <a:gd name="connsiteY1" fmla="*/ 133350 h 809625"/>
                <a:gd name="connsiteX2" fmla="*/ 0 w 1717222"/>
                <a:gd name="connsiteY2" fmla="*/ 417058 h 809625"/>
                <a:gd name="connsiteX3" fmla="*/ 582386 w 1717222"/>
                <a:gd name="connsiteY3" fmla="*/ 340178 h 809625"/>
                <a:gd name="connsiteX4" fmla="*/ 378279 w 1717222"/>
                <a:gd name="connsiteY4" fmla="*/ 766762 h 809625"/>
                <a:gd name="connsiteX5" fmla="*/ 786494 w 1717222"/>
                <a:gd name="connsiteY5" fmla="*/ 427213 h 809625"/>
                <a:gd name="connsiteX6" fmla="*/ 912360 w 1717222"/>
                <a:gd name="connsiteY6" fmla="*/ 809625 h 809625"/>
                <a:gd name="connsiteX7" fmla="*/ 1045710 w 1717222"/>
                <a:gd name="connsiteY7" fmla="*/ 381000 h 809625"/>
                <a:gd name="connsiteX8" fmla="*/ 1717222 w 1717222"/>
                <a:gd name="connsiteY8" fmla="*/ 595312 h 809625"/>
                <a:gd name="connsiteX9" fmla="*/ 1031422 w 1717222"/>
                <a:gd name="connsiteY9" fmla="*/ 138112 h 809625"/>
                <a:gd name="connsiteX10" fmla="*/ 1031422 w 1717222"/>
                <a:gd name="connsiteY10" fmla="*/ 0 h 809625"/>
                <a:gd name="connsiteX11" fmla="*/ 636135 w 1717222"/>
                <a:gd name="connsiteY11" fmla="*/ 4762 h 809625"/>
                <a:gd name="connsiteX0" fmla="*/ 636135 w 1684565"/>
                <a:gd name="connsiteY0" fmla="*/ 4762 h 809625"/>
                <a:gd name="connsiteX1" fmla="*/ 631372 w 1684565"/>
                <a:gd name="connsiteY1" fmla="*/ 133350 h 809625"/>
                <a:gd name="connsiteX2" fmla="*/ 0 w 1684565"/>
                <a:gd name="connsiteY2" fmla="*/ 417058 h 809625"/>
                <a:gd name="connsiteX3" fmla="*/ 582386 w 1684565"/>
                <a:gd name="connsiteY3" fmla="*/ 340178 h 809625"/>
                <a:gd name="connsiteX4" fmla="*/ 378279 w 1684565"/>
                <a:gd name="connsiteY4" fmla="*/ 766762 h 809625"/>
                <a:gd name="connsiteX5" fmla="*/ 786494 w 1684565"/>
                <a:gd name="connsiteY5" fmla="*/ 427213 h 809625"/>
                <a:gd name="connsiteX6" fmla="*/ 912360 w 1684565"/>
                <a:gd name="connsiteY6" fmla="*/ 809625 h 809625"/>
                <a:gd name="connsiteX7" fmla="*/ 1045710 w 1684565"/>
                <a:gd name="connsiteY7" fmla="*/ 381000 h 809625"/>
                <a:gd name="connsiteX8" fmla="*/ 1684565 w 1684565"/>
                <a:gd name="connsiteY8" fmla="*/ 533222 h 809625"/>
                <a:gd name="connsiteX9" fmla="*/ 1031422 w 1684565"/>
                <a:gd name="connsiteY9" fmla="*/ 138112 h 809625"/>
                <a:gd name="connsiteX10" fmla="*/ 1031422 w 1684565"/>
                <a:gd name="connsiteY10" fmla="*/ 0 h 809625"/>
                <a:gd name="connsiteX11" fmla="*/ 636135 w 1684565"/>
                <a:gd name="connsiteY11" fmla="*/ 4762 h 809625"/>
                <a:gd name="connsiteX0" fmla="*/ 636135 w 1684565"/>
                <a:gd name="connsiteY0" fmla="*/ 4762 h 809625"/>
                <a:gd name="connsiteX1" fmla="*/ 631372 w 1684565"/>
                <a:gd name="connsiteY1" fmla="*/ 133350 h 809625"/>
                <a:gd name="connsiteX2" fmla="*/ 0 w 1684565"/>
                <a:gd name="connsiteY2" fmla="*/ 417058 h 809625"/>
                <a:gd name="connsiteX3" fmla="*/ 582386 w 1684565"/>
                <a:gd name="connsiteY3" fmla="*/ 340178 h 809625"/>
                <a:gd name="connsiteX4" fmla="*/ 378279 w 1684565"/>
                <a:gd name="connsiteY4" fmla="*/ 766762 h 809625"/>
                <a:gd name="connsiteX5" fmla="*/ 786494 w 1684565"/>
                <a:gd name="connsiteY5" fmla="*/ 427213 h 809625"/>
                <a:gd name="connsiteX6" fmla="*/ 912360 w 1684565"/>
                <a:gd name="connsiteY6" fmla="*/ 809625 h 809625"/>
                <a:gd name="connsiteX7" fmla="*/ 1045710 w 1684565"/>
                <a:gd name="connsiteY7" fmla="*/ 381000 h 809625"/>
                <a:gd name="connsiteX8" fmla="*/ 1684565 w 1684565"/>
                <a:gd name="connsiteY8" fmla="*/ 533222 h 809625"/>
                <a:gd name="connsiteX9" fmla="*/ 1031422 w 1684565"/>
                <a:gd name="connsiteY9" fmla="*/ 138112 h 809625"/>
                <a:gd name="connsiteX10" fmla="*/ 1031422 w 1684565"/>
                <a:gd name="connsiteY10" fmla="*/ 0 h 809625"/>
                <a:gd name="connsiteX11" fmla="*/ 636135 w 1684565"/>
                <a:gd name="connsiteY11" fmla="*/ 4762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4565" h="809625">
                  <a:moveTo>
                    <a:pt x="636135" y="4762"/>
                  </a:moveTo>
                  <a:lnTo>
                    <a:pt x="631372" y="133350"/>
                  </a:lnTo>
                  <a:lnTo>
                    <a:pt x="0" y="417058"/>
                  </a:lnTo>
                  <a:cubicBezTo>
                    <a:pt x="194129" y="391431"/>
                    <a:pt x="388257" y="311376"/>
                    <a:pt x="582386" y="340178"/>
                  </a:cubicBezTo>
                  <a:cubicBezTo>
                    <a:pt x="583293" y="507773"/>
                    <a:pt x="431800" y="599167"/>
                    <a:pt x="378279" y="766762"/>
                  </a:cubicBezTo>
                  <a:lnTo>
                    <a:pt x="786494" y="427213"/>
                  </a:lnTo>
                  <a:cubicBezTo>
                    <a:pt x="861107" y="554684"/>
                    <a:pt x="870405" y="682154"/>
                    <a:pt x="912360" y="809625"/>
                  </a:cubicBezTo>
                  <a:cubicBezTo>
                    <a:pt x="956810" y="666750"/>
                    <a:pt x="1044803" y="523874"/>
                    <a:pt x="1045710" y="381000"/>
                  </a:cubicBezTo>
                  <a:cubicBezTo>
                    <a:pt x="1269547" y="436914"/>
                    <a:pt x="1460728" y="461785"/>
                    <a:pt x="1684565" y="533222"/>
                  </a:cubicBezTo>
                  <a:cubicBezTo>
                    <a:pt x="1499508" y="370473"/>
                    <a:pt x="1249136" y="269815"/>
                    <a:pt x="1031422" y="138112"/>
                  </a:cubicBezTo>
                  <a:lnTo>
                    <a:pt x="1031422" y="0"/>
                  </a:lnTo>
                  <a:lnTo>
                    <a:pt x="636135" y="4762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63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69">
              <a:extLst>
                <a:ext uri="{FF2B5EF4-FFF2-40B4-BE49-F238E27FC236}">
                  <a16:creationId xmlns:a16="http://schemas.microsoft.com/office/drawing/2014/main" id="{85A2EF70-0E5D-4741-354F-C88E90F104D0}"/>
                </a:ext>
              </a:extLst>
            </p:cNvPr>
            <p:cNvSpPr/>
            <p:nvPr/>
          </p:nvSpPr>
          <p:spPr>
            <a:xfrm>
              <a:off x="3293327" y="4746056"/>
              <a:ext cx="334112" cy="215647"/>
            </a:xfrm>
            <a:custGeom>
              <a:avLst/>
              <a:gdLst>
                <a:gd name="connsiteX0" fmla="*/ 766763 w 1847850"/>
                <a:gd name="connsiteY0" fmla="*/ 4762 h 842962"/>
                <a:gd name="connsiteX1" fmla="*/ 762000 w 1847850"/>
                <a:gd name="connsiteY1" fmla="*/ 133350 h 842962"/>
                <a:gd name="connsiteX2" fmla="*/ 0 w 1847850"/>
                <a:gd name="connsiteY2" fmla="*/ 700087 h 842962"/>
                <a:gd name="connsiteX3" fmla="*/ 723900 w 1847850"/>
                <a:gd name="connsiteY3" fmla="*/ 514350 h 842962"/>
                <a:gd name="connsiteX4" fmla="*/ 552450 w 1847850"/>
                <a:gd name="connsiteY4" fmla="*/ 842962 h 842962"/>
                <a:gd name="connsiteX5" fmla="*/ 895350 w 1847850"/>
                <a:gd name="connsiteY5" fmla="*/ 504825 h 842962"/>
                <a:gd name="connsiteX6" fmla="*/ 1042988 w 1847850"/>
                <a:gd name="connsiteY6" fmla="*/ 809625 h 842962"/>
                <a:gd name="connsiteX7" fmla="*/ 1176338 w 1847850"/>
                <a:gd name="connsiteY7" fmla="*/ 381000 h 842962"/>
                <a:gd name="connsiteX8" fmla="*/ 1847850 w 1847850"/>
                <a:gd name="connsiteY8" fmla="*/ 595312 h 842962"/>
                <a:gd name="connsiteX9" fmla="*/ 1162050 w 1847850"/>
                <a:gd name="connsiteY9" fmla="*/ 138112 h 842962"/>
                <a:gd name="connsiteX10" fmla="*/ 1162050 w 1847850"/>
                <a:gd name="connsiteY10" fmla="*/ 0 h 842962"/>
                <a:gd name="connsiteX11" fmla="*/ 766763 w 1847850"/>
                <a:gd name="connsiteY11" fmla="*/ 4762 h 842962"/>
                <a:gd name="connsiteX0" fmla="*/ 636135 w 1717222"/>
                <a:gd name="connsiteY0" fmla="*/ 4762 h 842962"/>
                <a:gd name="connsiteX1" fmla="*/ 631372 w 1717222"/>
                <a:gd name="connsiteY1" fmla="*/ 133350 h 842962"/>
                <a:gd name="connsiteX2" fmla="*/ 0 w 1717222"/>
                <a:gd name="connsiteY2" fmla="*/ 417058 h 842962"/>
                <a:gd name="connsiteX3" fmla="*/ 593272 w 1717222"/>
                <a:gd name="connsiteY3" fmla="*/ 514350 h 842962"/>
                <a:gd name="connsiteX4" fmla="*/ 421822 w 1717222"/>
                <a:gd name="connsiteY4" fmla="*/ 842962 h 842962"/>
                <a:gd name="connsiteX5" fmla="*/ 764722 w 1717222"/>
                <a:gd name="connsiteY5" fmla="*/ 504825 h 842962"/>
                <a:gd name="connsiteX6" fmla="*/ 912360 w 1717222"/>
                <a:gd name="connsiteY6" fmla="*/ 809625 h 842962"/>
                <a:gd name="connsiteX7" fmla="*/ 1045710 w 1717222"/>
                <a:gd name="connsiteY7" fmla="*/ 381000 h 842962"/>
                <a:gd name="connsiteX8" fmla="*/ 1717222 w 1717222"/>
                <a:gd name="connsiteY8" fmla="*/ 595312 h 842962"/>
                <a:gd name="connsiteX9" fmla="*/ 1031422 w 1717222"/>
                <a:gd name="connsiteY9" fmla="*/ 138112 h 842962"/>
                <a:gd name="connsiteX10" fmla="*/ 1031422 w 1717222"/>
                <a:gd name="connsiteY10" fmla="*/ 0 h 842962"/>
                <a:gd name="connsiteX11" fmla="*/ 636135 w 1717222"/>
                <a:gd name="connsiteY11" fmla="*/ 4762 h 842962"/>
                <a:gd name="connsiteX0" fmla="*/ 636135 w 1717222"/>
                <a:gd name="connsiteY0" fmla="*/ 4762 h 842962"/>
                <a:gd name="connsiteX1" fmla="*/ 631372 w 1717222"/>
                <a:gd name="connsiteY1" fmla="*/ 133350 h 842962"/>
                <a:gd name="connsiteX2" fmla="*/ 0 w 1717222"/>
                <a:gd name="connsiteY2" fmla="*/ 417058 h 842962"/>
                <a:gd name="connsiteX3" fmla="*/ 582386 w 1717222"/>
                <a:gd name="connsiteY3" fmla="*/ 340178 h 842962"/>
                <a:gd name="connsiteX4" fmla="*/ 421822 w 1717222"/>
                <a:gd name="connsiteY4" fmla="*/ 842962 h 842962"/>
                <a:gd name="connsiteX5" fmla="*/ 764722 w 1717222"/>
                <a:gd name="connsiteY5" fmla="*/ 504825 h 842962"/>
                <a:gd name="connsiteX6" fmla="*/ 912360 w 1717222"/>
                <a:gd name="connsiteY6" fmla="*/ 809625 h 842962"/>
                <a:gd name="connsiteX7" fmla="*/ 1045710 w 1717222"/>
                <a:gd name="connsiteY7" fmla="*/ 381000 h 842962"/>
                <a:gd name="connsiteX8" fmla="*/ 1717222 w 1717222"/>
                <a:gd name="connsiteY8" fmla="*/ 595312 h 842962"/>
                <a:gd name="connsiteX9" fmla="*/ 1031422 w 1717222"/>
                <a:gd name="connsiteY9" fmla="*/ 138112 h 842962"/>
                <a:gd name="connsiteX10" fmla="*/ 1031422 w 1717222"/>
                <a:gd name="connsiteY10" fmla="*/ 0 h 842962"/>
                <a:gd name="connsiteX11" fmla="*/ 636135 w 1717222"/>
                <a:gd name="connsiteY11" fmla="*/ 4762 h 842962"/>
                <a:gd name="connsiteX0" fmla="*/ 636135 w 1717222"/>
                <a:gd name="connsiteY0" fmla="*/ 4762 h 842962"/>
                <a:gd name="connsiteX1" fmla="*/ 631372 w 1717222"/>
                <a:gd name="connsiteY1" fmla="*/ 133350 h 842962"/>
                <a:gd name="connsiteX2" fmla="*/ 0 w 1717222"/>
                <a:gd name="connsiteY2" fmla="*/ 417058 h 842962"/>
                <a:gd name="connsiteX3" fmla="*/ 582386 w 1717222"/>
                <a:gd name="connsiteY3" fmla="*/ 340178 h 842962"/>
                <a:gd name="connsiteX4" fmla="*/ 421822 w 1717222"/>
                <a:gd name="connsiteY4" fmla="*/ 842962 h 842962"/>
                <a:gd name="connsiteX5" fmla="*/ 764722 w 1717222"/>
                <a:gd name="connsiteY5" fmla="*/ 504825 h 842962"/>
                <a:gd name="connsiteX6" fmla="*/ 912360 w 1717222"/>
                <a:gd name="connsiteY6" fmla="*/ 809625 h 842962"/>
                <a:gd name="connsiteX7" fmla="*/ 1045710 w 1717222"/>
                <a:gd name="connsiteY7" fmla="*/ 381000 h 842962"/>
                <a:gd name="connsiteX8" fmla="*/ 1717222 w 1717222"/>
                <a:gd name="connsiteY8" fmla="*/ 595312 h 842962"/>
                <a:gd name="connsiteX9" fmla="*/ 1031422 w 1717222"/>
                <a:gd name="connsiteY9" fmla="*/ 138112 h 842962"/>
                <a:gd name="connsiteX10" fmla="*/ 1031422 w 1717222"/>
                <a:gd name="connsiteY10" fmla="*/ 0 h 842962"/>
                <a:gd name="connsiteX11" fmla="*/ 636135 w 1717222"/>
                <a:gd name="connsiteY11" fmla="*/ 4762 h 842962"/>
                <a:gd name="connsiteX0" fmla="*/ 636135 w 1717222"/>
                <a:gd name="connsiteY0" fmla="*/ 4762 h 809625"/>
                <a:gd name="connsiteX1" fmla="*/ 631372 w 1717222"/>
                <a:gd name="connsiteY1" fmla="*/ 133350 h 809625"/>
                <a:gd name="connsiteX2" fmla="*/ 0 w 1717222"/>
                <a:gd name="connsiteY2" fmla="*/ 417058 h 809625"/>
                <a:gd name="connsiteX3" fmla="*/ 582386 w 1717222"/>
                <a:gd name="connsiteY3" fmla="*/ 340178 h 809625"/>
                <a:gd name="connsiteX4" fmla="*/ 378279 w 1717222"/>
                <a:gd name="connsiteY4" fmla="*/ 766762 h 809625"/>
                <a:gd name="connsiteX5" fmla="*/ 764722 w 1717222"/>
                <a:gd name="connsiteY5" fmla="*/ 504825 h 809625"/>
                <a:gd name="connsiteX6" fmla="*/ 912360 w 1717222"/>
                <a:gd name="connsiteY6" fmla="*/ 809625 h 809625"/>
                <a:gd name="connsiteX7" fmla="*/ 1045710 w 1717222"/>
                <a:gd name="connsiteY7" fmla="*/ 381000 h 809625"/>
                <a:gd name="connsiteX8" fmla="*/ 1717222 w 1717222"/>
                <a:gd name="connsiteY8" fmla="*/ 595312 h 809625"/>
                <a:gd name="connsiteX9" fmla="*/ 1031422 w 1717222"/>
                <a:gd name="connsiteY9" fmla="*/ 138112 h 809625"/>
                <a:gd name="connsiteX10" fmla="*/ 1031422 w 1717222"/>
                <a:gd name="connsiteY10" fmla="*/ 0 h 809625"/>
                <a:gd name="connsiteX11" fmla="*/ 636135 w 1717222"/>
                <a:gd name="connsiteY11" fmla="*/ 4762 h 809625"/>
                <a:gd name="connsiteX0" fmla="*/ 636135 w 1717222"/>
                <a:gd name="connsiteY0" fmla="*/ 4762 h 809625"/>
                <a:gd name="connsiteX1" fmla="*/ 631372 w 1717222"/>
                <a:gd name="connsiteY1" fmla="*/ 133350 h 809625"/>
                <a:gd name="connsiteX2" fmla="*/ 0 w 1717222"/>
                <a:gd name="connsiteY2" fmla="*/ 417058 h 809625"/>
                <a:gd name="connsiteX3" fmla="*/ 582386 w 1717222"/>
                <a:gd name="connsiteY3" fmla="*/ 340178 h 809625"/>
                <a:gd name="connsiteX4" fmla="*/ 378279 w 1717222"/>
                <a:gd name="connsiteY4" fmla="*/ 766762 h 809625"/>
                <a:gd name="connsiteX5" fmla="*/ 764722 w 1717222"/>
                <a:gd name="connsiteY5" fmla="*/ 504825 h 809625"/>
                <a:gd name="connsiteX6" fmla="*/ 912360 w 1717222"/>
                <a:gd name="connsiteY6" fmla="*/ 809625 h 809625"/>
                <a:gd name="connsiteX7" fmla="*/ 1045710 w 1717222"/>
                <a:gd name="connsiteY7" fmla="*/ 381000 h 809625"/>
                <a:gd name="connsiteX8" fmla="*/ 1717222 w 1717222"/>
                <a:gd name="connsiteY8" fmla="*/ 595312 h 809625"/>
                <a:gd name="connsiteX9" fmla="*/ 1031422 w 1717222"/>
                <a:gd name="connsiteY9" fmla="*/ 138112 h 809625"/>
                <a:gd name="connsiteX10" fmla="*/ 1031422 w 1717222"/>
                <a:gd name="connsiteY10" fmla="*/ 0 h 809625"/>
                <a:gd name="connsiteX11" fmla="*/ 636135 w 1717222"/>
                <a:gd name="connsiteY11" fmla="*/ 4762 h 809625"/>
                <a:gd name="connsiteX0" fmla="*/ 636135 w 1717222"/>
                <a:gd name="connsiteY0" fmla="*/ 4762 h 809625"/>
                <a:gd name="connsiteX1" fmla="*/ 631372 w 1717222"/>
                <a:gd name="connsiteY1" fmla="*/ 133350 h 809625"/>
                <a:gd name="connsiteX2" fmla="*/ 0 w 1717222"/>
                <a:gd name="connsiteY2" fmla="*/ 417058 h 809625"/>
                <a:gd name="connsiteX3" fmla="*/ 582386 w 1717222"/>
                <a:gd name="connsiteY3" fmla="*/ 340178 h 809625"/>
                <a:gd name="connsiteX4" fmla="*/ 378279 w 1717222"/>
                <a:gd name="connsiteY4" fmla="*/ 766762 h 809625"/>
                <a:gd name="connsiteX5" fmla="*/ 786494 w 1717222"/>
                <a:gd name="connsiteY5" fmla="*/ 427213 h 809625"/>
                <a:gd name="connsiteX6" fmla="*/ 912360 w 1717222"/>
                <a:gd name="connsiteY6" fmla="*/ 809625 h 809625"/>
                <a:gd name="connsiteX7" fmla="*/ 1045710 w 1717222"/>
                <a:gd name="connsiteY7" fmla="*/ 381000 h 809625"/>
                <a:gd name="connsiteX8" fmla="*/ 1717222 w 1717222"/>
                <a:gd name="connsiteY8" fmla="*/ 595312 h 809625"/>
                <a:gd name="connsiteX9" fmla="*/ 1031422 w 1717222"/>
                <a:gd name="connsiteY9" fmla="*/ 138112 h 809625"/>
                <a:gd name="connsiteX10" fmla="*/ 1031422 w 1717222"/>
                <a:gd name="connsiteY10" fmla="*/ 0 h 809625"/>
                <a:gd name="connsiteX11" fmla="*/ 636135 w 1717222"/>
                <a:gd name="connsiteY11" fmla="*/ 4762 h 809625"/>
                <a:gd name="connsiteX0" fmla="*/ 636135 w 1717222"/>
                <a:gd name="connsiteY0" fmla="*/ 4762 h 809625"/>
                <a:gd name="connsiteX1" fmla="*/ 631372 w 1717222"/>
                <a:gd name="connsiteY1" fmla="*/ 133350 h 809625"/>
                <a:gd name="connsiteX2" fmla="*/ 0 w 1717222"/>
                <a:gd name="connsiteY2" fmla="*/ 417058 h 809625"/>
                <a:gd name="connsiteX3" fmla="*/ 582386 w 1717222"/>
                <a:gd name="connsiteY3" fmla="*/ 340178 h 809625"/>
                <a:gd name="connsiteX4" fmla="*/ 378279 w 1717222"/>
                <a:gd name="connsiteY4" fmla="*/ 766762 h 809625"/>
                <a:gd name="connsiteX5" fmla="*/ 786494 w 1717222"/>
                <a:gd name="connsiteY5" fmla="*/ 427213 h 809625"/>
                <a:gd name="connsiteX6" fmla="*/ 912360 w 1717222"/>
                <a:gd name="connsiteY6" fmla="*/ 809625 h 809625"/>
                <a:gd name="connsiteX7" fmla="*/ 1045710 w 1717222"/>
                <a:gd name="connsiteY7" fmla="*/ 381000 h 809625"/>
                <a:gd name="connsiteX8" fmla="*/ 1717222 w 1717222"/>
                <a:gd name="connsiteY8" fmla="*/ 595312 h 809625"/>
                <a:gd name="connsiteX9" fmla="*/ 1031422 w 1717222"/>
                <a:gd name="connsiteY9" fmla="*/ 138112 h 809625"/>
                <a:gd name="connsiteX10" fmla="*/ 1031422 w 1717222"/>
                <a:gd name="connsiteY10" fmla="*/ 0 h 809625"/>
                <a:gd name="connsiteX11" fmla="*/ 636135 w 1717222"/>
                <a:gd name="connsiteY11" fmla="*/ 4762 h 809625"/>
                <a:gd name="connsiteX0" fmla="*/ 636135 w 1717222"/>
                <a:gd name="connsiteY0" fmla="*/ 4762 h 809625"/>
                <a:gd name="connsiteX1" fmla="*/ 631372 w 1717222"/>
                <a:gd name="connsiteY1" fmla="*/ 133350 h 809625"/>
                <a:gd name="connsiteX2" fmla="*/ 0 w 1717222"/>
                <a:gd name="connsiteY2" fmla="*/ 417058 h 809625"/>
                <a:gd name="connsiteX3" fmla="*/ 582386 w 1717222"/>
                <a:gd name="connsiteY3" fmla="*/ 340178 h 809625"/>
                <a:gd name="connsiteX4" fmla="*/ 378279 w 1717222"/>
                <a:gd name="connsiteY4" fmla="*/ 766762 h 809625"/>
                <a:gd name="connsiteX5" fmla="*/ 786494 w 1717222"/>
                <a:gd name="connsiteY5" fmla="*/ 427213 h 809625"/>
                <a:gd name="connsiteX6" fmla="*/ 912360 w 1717222"/>
                <a:gd name="connsiteY6" fmla="*/ 809625 h 809625"/>
                <a:gd name="connsiteX7" fmla="*/ 1045710 w 1717222"/>
                <a:gd name="connsiteY7" fmla="*/ 381000 h 809625"/>
                <a:gd name="connsiteX8" fmla="*/ 1717222 w 1717222"/>
                <a:gd name="connsiteY8" fmla="*/ 595312 h 809625"/>
                <a:gd name="connsiteX9" fmla="*/ 1031422 w 1717222"/>
                <a:gd name="connsiteY9" fmla="*/ 138112 h 809625"/>
                <a:gd name="connsiteX10" fmla="*/ 1031422 w 1717222"/>
                <a:gd name="connsiteY10" fmla="*/ 0 h 809625"/>
                <a:gd name="connsiteX11" fmla="*/ 636135 w 1717222"/>
                <a:gd name="connsiteY11" fmla="*/ 4762 h 809625"/>
                <a:gd name="connsiteX0" fmla="*/ 636135 w 1717222"/>
                <a:gd name="connsiteY0" fmla="*/ 4762 h 809625"/>
                <a:gd name="connsiteX1" fmla="*/ 631372 w 1717222"/>
                <a:gd name="connsiteY1" fmla="*/ 133350 h 809625"/>
                <a:gd name="connsiteX2" fmla="*/ 0 w 1717222"/>
                <a:gd name="connsiteY2" fmla="*/ 417058 h 809625"/>
                <a:gd name="connsiteX3" fmla="*/ 582386 w 1717222"/>
                <a:gd name="connsiteY3" fmla="*/ 340178 h 809625"/>
                <a:gd name="connsiteX4" fmla="*/ 378279 w 1717222"/>
                <a:gd name="connsiteY4" fmla="*/ 766762 h 809625"/>
                <a:gd name="connsiteX5" fmla="*/ 786494 w 1717222"/>
                <a:gd name="connsiteY5" fmla="*/ 427213 h 809625"/>
                <a:gd name="connsiteX6" fmla="*/ 912360 w 1717222"/>
                <a:gd name="connsiteY6" fmla="*/ 809625 h 809625"/>
                <a:gd name="connsiteX7" fmla="*/ 1045710 w 1717222"/>
                <a:gd name="connsiteY7" fmla="*/ 381000 h 809625"/>
                <a:gd name="connsiteX8" fmla="*/ 1717222 w 1717222"/>
                <a:gd name="connsiteY8" fmla="*/ 595312 h 809625"/>
                <a:gd name="connsiteX9" fmla="*/ 1031422 w 1717222"/>
                <a:gd name="connsiteY9" fmla="*/ 138112 h 809625"/>
                <a:gd name="connsiteX10" fmla="*/ 1031422 w 1717222"/>
                <a:gd name="connsiteY10" fmla="*/ 0 h 809625"/>
                <a:gd name="connsiteX11" fmla="*/ 636135 w 1717222"/>
                <a:gd name="connsiteY11" fmla="*/ 4762 h 809625"/>
                <a:gd name="connsiteX0" fmla="*/ 636135 w 1684565"/>
                <a:gd name="connsiteY0" fmla="*/ 4762 h 809625"/>
                <a:gd name="connsiteX1" fmla="*/ 631372 w 1684565"/>
                <a:gd name="connsiteY1" fmla="*/ 133350 h 809625"/>
                <a:gd name="connsiteX2" fmla="*/ 0 w 1684565"/>
                <a:gd name="connsiteY2" fmla="*/ 417058 h 809625"/>
                <a:gd name="connsiteX3" fmla="*/ 582386 w 1684565"/>
                <a:gd name="connsiteY3" fmla="*/ 340178 h 809625"/>
                <a:gd name="connsiteX4" fmla="*/ 378279 w 1684565"/>
                <a:gd name="connsiteY4" fmla="*/ 766762 h 809625"/>
                <a:gd name="connsiteX5" fmla="*/ 786494 w 1684565"/>
                <a:gd name="connsiteY5" fmla="*/ 427213 h 809625"/>
                <a:gd name="connsiteX6" fmla="*/ 912360 w 1684565"/>
                <a:gd name="connsiteY6" fmla="*/ 809625 h 809625"/>
                <a:gd name="connsiteX7" fmla="*/ 1045710 w 1684565"/>
                <a:gd name="connsiteY7" fmla="*/ 381000 h 809625"/>
                <a:gd name="connsiteX8" fmla="*/ 1684565 w 1684565"/>
                <a:gd name="connsiteY8" fmla="*/ 533222 h 809625"/>
                <a:gd name="connsiteX9" fmla="*/ 1031422 w 1684565"/>
                <a:gd name="connsiteY9" fmla="*/ 138112 h 809625"/>
                <a:gd name="connsiteX10" fmla="*/ 1031422 w 1684565"/>
                <a:gd name="connsiteY10" fmla="*/ 0 h 809625"/>
                <a:gd name="connsiteX11" fmla="*/ 636135 w 1684565"/>
                <a:gd name="connsiteY11" fmla="*/ 4762 h 809625"/>
                <a:gd name="connsiteX0" fmla="*/ 636135 w 1684565"/>
                <a:gd name="connsiteY0" fmla="*/ 4762 h 809625"/>
                <a:gd name="connsiteX1" fmla="*/ 631372 w 1684565"/>
                <a:gd name="connsiteY1" fmla="*/ 133350 h 809625"/>
                <a:gd name="connsiteX2" fmla="*/ 0 w 1684565"/>
                <a:gd name="connsiteY2" fmla="*/ 417058 h 809625"/>
                <a:gd name="connsiteX3" fmla="*/ 582386 w 1684565"/>
                <a:gd name="connsiteY3" fmla="*/ 340178 h 809625"/>
                <a:gd name="connsiteX4" fmla="*/ 378279 w 1684565"/>
                <a:gd name="connsiteY4" fmla="*/ 766762 h 809625"/>
                <a:gd name="connsiteX5" fmla="*/ 786494 w 1684565"/>
                <a:gd name="connsiteY5" fmla="*/ 427213 h 809625"/>
                <a:gd name="connsiteX6" fmla="*/ 912360 w 1684565"/>
                <a:gd name="connsiteY6" fmla="*/ 809625 h 809625"/>
                <a:gd name="connsiteX7" fmla="*/ 1045710 w 1684565"/>
                <a:gd name="connsiteY7" fmla="*/ 381000 h 809625"/>
                <a:gd name="connsiteX8" fmla="*/ 1684565 w 1684565"/>
                <a:gd name="connsiteY8" fmla="*/ 533222 h 809625"/>
                <a:gd name="connsiteX9" fmla="*/ 1031422 w 1684565"/>
                <a:gd name="connsiteY9" fmla="*/ 138112 h 809625"/>
                <a:gd name="connsiteX10" fmla="*/ 1031422 w 1684565"/>
                <a:gd name="connsiteY10" fmla="*/ 0 h 809625"/>
                <a:gd name="connsiteX11" fmla="*/ 636135 w 1684565"/>
                <a:gd name="connsiteY11" fmla="*/ 4762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4565" h="809625">
                  <a:moveTo>
                    <a:pt x="636135" y="4762"/>
                  </a:moveTo>
                  <a:lnTo>
                    <a:pt x="631372" y="133350"/>
                  </a:lnTo>
                  <a:lnTo>
                    <a:pt x="0" y="417058"/>
                  </a:lnTo>
                  <a:cubicBezTo>
                    <a:pt x="194129" y="391431"/>
                    <a:pt x="388257" y="311376"/>
                    <a:pt x="582386" y="340178"/>
                  </a:cubicBezTo>
                  <a:cubicBezTo>
                    <a:pt x="583293" y="507773"/>
                    <a:pt x="431800" y="599167"/>
                    <a:pt x="378279" y="766762"/>
                  </a:cubicBezTo>
                  <a:lnTo>
                    <a:pt x="786494" y="427213"/>
                  </a:lnTo>
                  <a:cubicBezTo>
                    <a:pt x="861107" y="554684"/>
                    <a:pt x="870405" y="682154"/>
                    <a:pt x="912360" y="809625"/>
                  </a:cubicBezTo>
                  <a:cubicBezTo>
                    <a:pt x="956810" y="666750"/>
                    <a:pt x="1044803" y="523874"/>
                    <a:pt x="1045710" y="381000"/>
                  </a:cubicBezTo>
                  <a:cubicBezTo>
                    <a:pt x="1269547" y="436914"/>
                    <a:pt x="1460728" y="461785"/>
                    <a:pt x="1684565" y="533222"/>
                  </a:cubicBezTo>
                  <a:cubicBezTo>
                    <a:pt x="1499508" y="370473"/>
                    <a:pt x="1249136" y="269815"/>
                    <a:pt x="1031422" y="138112"/>
                  </a:cubicBezTo>
                  <a:lnTo>
                    <a:pt x="1031422" y="0"/>
                  </a:lnTo>
                  <a:lnTo>
                    <a:pt x="636135" y="4762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63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0" name="グループ化 49">
              <a:extLst>
                <a:ext uri="{FF2B5EF4-FFF2-40B4-BE49-F238E27FC236}">
                  <a16:creationId xmlns:a16="http://schemas.microsoft.com/office/drawing/2014/main" id="{F093C6E7-39D9-872C-BDF7-F74F3DD3634D}"/>
                </a:ext>
              </a:extLst>
            </p:cNvPr>
            <p:cNvGrpSpPr/>
            <p:nvPr/>
          </p:nvGrpSpPr>
          <p:grpSpPr>
            <a:xfrm>
              <a:off x="3432697" y="4178366"/>
              <a:ext cx="304283" cy="706672"/>
              <a:chOff x="5093957" y="3610905"/>
              <a:chExt cx="914918" cy="1557651"/>
            </a:xfrm>
          </p:grpSpPr>
          <p:grpSp>
            <p:nvGrpSpPr>
              <p:cNvPr id="85" name="グループ化 84">
                <a:extLst>
                  <a:ext uri="{FF2B5EF4-FFF2-40B4-BE49-F238E27FC236}">
                    <a16:creationId xmlns:a16="http://schemas.microsoft.com/office/drawing/2014/main" id="{A9D4C78B-185B-4BE2-B848-205B0E16DC19}"/>
                  </a:ext>
                </a:extLst>
              </p:cNvPr>
              <p:cNvGrpSpPr/>
              <p:nvPr/>
            </p:nvGrpSpPr>
            <p:grpSpPr>
              <a:xfrm>
                <a:off x="5311634" y="3610905"/>
                <a:ext cx="479566" cy="1270657"/>
                <a:chOff x="3668699" y="2285388"/>
                <a:chExt cx="307850" cy="961650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21299999" lon="0" rev="0"/>
                </a:camera>
                <a:lightRig rig="threePt" dir="t"/>
              </a:scene3d>
            </p:grpSpPr>
            <p:sp>
              <p:nvSpPr>
                <p:cNvPr id="87" name="角丸四角形 24">
                  <a:extLst>
                    <a:ext uri="{FF2B5EF4-FFF2-40B4-BE49-F238E27FC236}">
                      <a16:creationId xmlns:a16="http://schemas.microsoft.com/office/drawing/2014/main" id="{DD920927-EE47-E867-544E-B1F831AEDEE6}"/>
                    </a:ext>
                  </a:extLst>
                </p:cNvPr>
                <p:cNvSpPr/>
                <p:nvPr/>
              </p:nvSpPr>
              <p:spPr>
                <a:xfrm>
                  <a:off x="3770236" y="2704113"/>
                  <a:ext cx="104775" cy="542925"/>
                </a:xfrm>
                <a:prstGeom prst="roundRect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8" name="二等辺三角形 5">
                  <a:extLst>
                    <a:ext uri="{FF2B5EF4-FFF2-40B4-BE49-F238E27FC236}">
                      <a16:creationId xmlns:a16="http://schemas.microsoft.com/office/drawing/2014/main" id="{FA8EEF08-553D-B943-5845-F875016ADC01}"/>
                    </a:ext>
                  </a:extLst>
                </p:cNvPr>
                <p:cNvSpPr/>
                <p:nvPr/>
              </p:nvSpPr>
              <p:spPr>
                <a:xfrm>
                  <a:off x="3668699" y="2285388"/>
                  <a:ext cx="307850" cy="571500"/>
                </a:xfrm>
                <a:custGeom>
                  <a:avLst/>
                  <a:gdLst>
                    <a:gd name="connsiteX0" fmla="*/ 0 w 295275"/>
                    <a:gd name="connsiteY0" fmla="*/ 571500 h 571500"/>
                    <a:gd name="connsiteX1" fmla="*/ 147638 w 295275"/>
                    <a:gd name="connsiteY1" fmla="*/ 0 h 571500"/>
                    <a:gd name="connsiteX2" fmla="*/ 295275 w 295275"/>
                    <a:gd name="connsiteY2" fmla="*/ 571500 h 571500"/>
                    <a:gd name="connsiteX3" fmla="*/ 0 w 295275"/>
                    <a:gd name="connsiteY3" fmla="*/ 571500 h 571500"/>
                    <a:gd name="connsiteX0" fmla="*/ 0 w 295275"/>
                    <a:gd name="connsiteY0" fmla="*/ 571500 h 571500"/>
                    <a:gd name="connsiteX1" fmla="*/ 147638 w 295275"/>
                    <a:gd name="connsiteY1" fmla="*/ 0 h 571500"/>
                    <a:gd name="connsiteX2" fmla="*/ 295275 w 295275"/>
                    <a:gd name="connsiteY2" fmla="*/ 571500 h 571500"/>
                    <a:gd name="connsiteX3" fmla="*/ 0 w 295275"/>
                    <a:gd name="connsiteY3" fmla="*/ 571500 h 571500"/>
                    <a:gd name="connsiteX0" fmla="*/ 0 w 295275"/>
                    <a:gd name="connsiteY0" fmla="*/ 571500 h 571500"/>
                    <a:gd name="connsiteX1" fmla="*/ 147638 w 295275"/>
                    <a:gd name="connsiteY1" fmla="*/ 0 h 571500"/>
                    <a:gd name="connsiteX2" fmla="*/ 295275 w 295275"/>
                    <a:gd name="connsiteY2" fmla="*/ 571500 h 571500"/>
                    <a:gd name="connsiteX3" fmla="*/ 0 w 295275"/>
                    <a:gd name="connsiteY3" fmla="*/ 571500 h 571500"/>
                    <a:gd name="connsiteX0" fmla="*/ 0 w 295275"/>
                    <a:gd name="connsiteY0" fmla="*/ 571500 h 571500"/>
                    <a:gd name="connsiteX1" fmla="*/ 147638 w 295275"/>
                    <a:gd name="connsiteY1" fmla="*/ 0 h 571500"/>
                    <a:gd name="connsiteX2" fmla="*/ 295275 w 295275"/>
                    <a:gd name="connsiteY2" fmla="*/ 571500 h 571500"/>
                    <a:gd name="connsiteX3" fmla="*/ 0 w 295275"/>
                    <a:gd name="connsiteY3" fmla="*/ 571500 h 571500"/>
                    <a:gd name="connsiteX0" fmla="*/ 0 w 295275"/>
                    <a:gd name="connsiteY0" fmla="*/ 571500 h 571500"/>
                    <a:gd name="connsiteX1" fmla="*/ 147638 w 295275"/>
                    <a:gd name="connsiteY1" fmla="*/ 0 h 571500"/>
                    <a:gd name="connsiteX2" fmla="*/ 295275 w 295275"/>
                    <a:gd name="connsiteY2" fmla="*/ 571500 h 571500"/>
                    <a:gd name="connsiteX3" fmla="*/ 0 w 295275"/>
                    <a:gd name="connsiteY3" fmla="*/ 571500 h 571500"/>
                    <a:gd name="connsiteX0" fmla="*/ 0 w 295275"/>
                    <a:gd name="connsiteY0" fmla="*/ 571500 h 571500"/>
                    <a:gd name="connsiteX1" fmla="*/ 147638 w 295275"/>
                    <a:gd name="connsiteY1" fmla="*/ 0 h 571500"/>
                    <a:gd name="connsiteX2" fmla="*/ 295275 w 295275"/>
                    <a:gd name="connsiteY2" fmla="*/ 571500 h 571500"/>
                    <a:gd name="connsiteX3" fmla="*/ 0 w 295275"/>
                    <a:gd name="connsiteY3" fmla="*/ 571500 h 571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5275" h="571500">
                      <a:moveTo>
                        <a:pt x="0" y="571500"/>
                      </a:moveTo>
                      <a:cubicBezTo>
                        <a:pt x="40265" y="266700"/>
                        <a:pt x="98425" y="190500"/>
                        <a:pt x="147638" y="0"/>
                      </a:cubicBezTo>
                      <a:cubicBezTo>
                        <a:pt x="196850" y="190500"/>
                        <a:pt x="265317" y="288491"/>
                        <a:pt x="295275" y="571500"/>
                      </a:cubicBezTo>
                      <a:lnTo>
                        <a:pt x="0" y="57150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86" name="フリーフォーム 23">
                <a:extLst>
                  <a:ext uri="{FF2B5EF4-FFF2-40B4-BE49-F238E27FC236}">
                    <a16:creationId xmlns:a16="http://schemas.microsoft.com/office/drawing/2014/main" id="{78172576-D804-4224-E2BF-0D382375AA26}"/>
                  </a:ext>
                </a:extLst>
              </p:cNvPr>
              <p:cNvSpPr/>
              <p:nvPr/>
            </p:nvSpPr>
            <p:spPr>
              <a:xfrm>
                <a:off x="5093957" y="4860581"/>
                <a:ext cx="914918" cy="307975"/>
              </a:xfrm>
              <a:custGeom>
                <a:avLst/>
                <a:gdLst>
                  <a:gd name="connsiteX0" fmla="*/ 247650 w 914400"/>
                  <a:gd name="connsiteY0" fmla="*/ 0 h 723900"/>
                  <a:gd name="connsiteX1" fmla="*/ 0 w 914400"/>
                  <a:gd name="connsiteY1" fmla="*/ 685800 h 723900"/>
                  <a:gd name="connsiteX2" fmla="*/ 285750 w 914400"/>
                  <a:gd name="connsiteY2" fmla="*/ 514350 h 723900"/>
                  <a:gd name="connsiteX3" fmla="*/ 590550 w 914400"/>
                  <a:gd name="connsiteY3" fmla="*/ 723900 h 723900"/>
                  <a:gd name="connsiteX4" fmla="*/ 590550 w 914400"/>
                  <a:gd name="connsiteY4" fmla="*/ 438150 h 723900"/>
                  <a:gd name="connsiteX5" fmla="*/ 914400 w 914400"/>
                  <a:gd name="connsiteY5" fmla="*/ 590550 h 723900"/>
                  <a:gd name="connsiteX6" fmla="*/ 571500 w 914400"/>
                  <a:gd name="connsiteY6" fmla="*/ 19050 h 723900"/>
                  <a:gd name="connsiteX7" fmla="*/ 247650 w 914400"/>
                  <a:gd name="connsiteY7" fmla="*/ 0 h 723900"/>
                  <a:gd name="connsiteX0" fmla="*/ 247650 w 914400"/>
                  <a:gd name="connsiteY0" fmla="*/ 9525 h 733425"/>
                  <a:gd name="connsiteX1" fmla="*/ 0 w 914400"/>
                  <a:gd name="connsiteY1" fmla="*/ 695325 h 733425"/>
                  <a:gd name="connsiteX2" fmla="*/ 285750 w 914400"/>
                  <a:gd name="connsiteY2" fmla="*/ 523875 h 733425"/>
                  <a:gd name="connsiteX3" fmla="*/ 590550 w 914400"/>
                  <a:gd name="connsiteY3" fmla="*/ 733425 h 733425"/>
                  <a:gd name="connsiteX4" fmla="*/ 590550 w 914400"/>
                  <a:gd name="connsiteY4" fmla="*/ 447675 h 733425"/>
                  <a:gd name="connsiteX5" fmla="*/ 914400 w 914400"/>
                  <a:gd name="connsiteY5" fmla="*/ 600075 h 733425"/>
                  <a:gd name="connsiteX6" fmla="*/ 457200 w 914400"/>
                  <a:gd name="connsiteY6" fmla="*/ 0 h 733425"/>
                  <a:gd name="connsiteX7" fmla="*/ 247650 w 914400"/>
                  <a:gd name="connsiteY7" fmla="*/ 9525 h 733425"/>
                  <a:gd name="connsiteX0" fmla="*/ 301625 w 914400"/>
                  <a:gd name="connsiteY0" fmla="*/ 0 h 733425"/>
                  <a:gd name="connsiteX1" fmla="*/ 0 w 914400"/>
                  <a:gd name="connsiteY1" fmla="*/ 695325 h 733425"/>
                  <a:gd name="connsiteX2" fmla="*/ 285750 w 914400"/>
                  <a:gd name="connsiteY2" fmla="*/ 523875 h 733425"/>
                  <a:gd name="connsiteX3" fmla="*/ 590550 w 914400"/>
                  <a:gd name="connsiteY3" fmla="*/ 733425 h 733425"/>
                  <a:gd name="connsiteX4" fmla="*/ 590550 w 914400"/>
                  <a:gd name="connsiteY4" fmla="*/ 447675 h 733425"/>
                  <a:gd name="connsiteX5" fmla="*/ 914400 w 914400"/>
                  <a:gd name="connsiteY5" fmla="*/ 600075 h 733425"/>
                  <a:gd name="connsiteX6" fmla="*/ 457200 w 914400"/>
                  <a:gd name="connsiteY6" fmla="*/ 0 h 733425"/>
                  <a:gd name="connsiteX7" fmla="*/ 301625 w 914400"/>
                  <a:gd name="connsiteY7" fmla="*/ 0 h 733425"/>
                  <a:gd name="connsiteX0" fmla="*/ 209550 w 822325"/>
                  <a:gd name="connsiteY0" fmla="*/ 0 h 733425"/>
                  <a:gd name="connsiteX1" fmla="*/ 0 w 822325"/>
                  <a:gd name="connsiteY1" fmla="*/ 479425 h 733425"/>
                  <a:gd name="connsiteX2" fmla="*/ 193675 w 822325"/>
                  <a:gd name="connsiteY2" fmla="*/ 523875 h 733425"/>
                  <a:gd name="connsiteX3" fmla="*/ 498475 w 822325"/>
                  <a:gd name="connsiteY3" fmla="*/ 733425 h 733425"/>
                  <a:gd name="connsiteX4" fmla="*/ 498475 w 822325"/>
                  <a:gd name="connsiteY4" fmla="*/ 447675 h 733425"/>
                  <a:gd name="connsiteX5" fmla="*/ 822325 w 822325"/>
                  <a:gd name="connsiteY5" fmla="*/ 600075 h 733425"/>
                  <a:gd name="connsiteX6" fmla="*/ 365125 w 822325"/>
                  <a:gd name="connsiteY6" fmla="*/ 0 h 733425"/>
                  <a:gd name="connsiteX7" fmla="*/ 209550 w 822325"/>
                  <a:gd name="connsiteY7" fmla="*/ 0 h 733425"/>
                  <a:gd name="connsiteX0" fmla="*/ 209550 w 822325"/>
                  <a:gd name="connsiteY0" fmla="*/ 0 h 733425"/>
                  <a:gd name="connsiteX1" fmla="*/ 0 w 822325"/>
                  <a:gd name="connsiteY1" fmla="*/ 479425 h 733425"/>
                  <a:gd name="connsiteX2" fmla="*/ 215900 w 822325"/>
                  <a:gd name="connsiteY2" fmla="*/ 222250 h 733425"/>
                  <a:gd name="connsiteX3" fmla="*/ 498475 w 822325"/>
                  <a:gd name="connsiteY3" fmla="*/ 733425 h 733425"/>
                  <a:gd name="connsiteX4" fmla="*/ 498475 w 822325"/>
                  <a:gd name="connsiteY4" fmla="*/ 447675 h 733425"/>
                  <a:gd name="connsiteX5" fmla="*/ 822325 w 822325"/>
                  <a:gd name="connsiteY5" fmla="*/ 600075 h 733425"/>
                  <a:gd name="connsiteX6" fmla="*/ 365125 w 822325"/>
                  <a:gd name="connsiteY6" fmla="*/ 0 h 733425"/>
                  <a:gd name="connsiteX7" fmla="*/ 209550 w 822325"/>
                  <a:gd name="connsiteY7" fmla="*/ 0 h 733425"/>
                  <a:gd name="connsiteX0" fmla="*/ 209550 w 822325"/>
                  <a:gd name="connsiteY0" fmla="*/ 0 h 600075"/>
                  <a:gd name="connsiteX1" fmla="*/ 0 w 822325"/>
                  <a:gd name="connsiteY1" fmla="*/ 479425 h 600075"/>
                  <a:gd name="connsiteX2" fmla="*/ 215900 w 822325"/>
                  <a:gd name="connsiteY2" fmla="*/ 222250 h 600075"/>
                  <a:gd name="connsiteX3" fmla="*/ 295275 w 822325"/>
                  <a:gd name="connsiteY3" fmla="*/ 488950 h 600075"/>
                  <a:gd name="connsiteX4" fmla="*/ 498475 w 822325"/>
                  <a:gd name="connsiteY4" fmla="*/ 447675 h 600075"/>
                  <a:gd name="connsiteX5" fmla="*/ 822325 w 822325"/>
                  <a:gd name="connsiteY5" fmla="*/ 600075 h 600075"/>
                  <a:gd name="connsiteX6" fmla="*/ 365125 w 822325"/>
                  <a:gd name="connsiteY6" fmla="*/ 0 h 600075"/>
                  <a:gd name="connsiteX7" fmla="*/ 209550 w 822325"/>
                  <a:gd name="connsiteY7" fmla="*/ 0 h 600075"/>
                  <a:gd name="connsiteX0" fmla="*/ 209550 w 822325"/>
                  <a:gd name="connsiteY0" fmla="*/ 0 h 600075"/>
                  <a:gd name="connsiteX1" fmla="*/ 0 w 822325"/>
                  <a:gd name="connsiteY1" fmla="*/ 479425 h 600075"/>
                  <a:gd name="connsiteX2" fmla="*/ 215900 w 822325"/>
                  <a:gd name="connsiteY2" fmla="*/ 222250 h 600075"/>
                  <a:gd name="connsiteX3" fmla="*/ 295275 w 822325"/>
                  <a:gd name="connsiteY3" fmla="*/ 488950 h 600075"/>
                  <a:gd name="connsiteX4" fmla="*/ 349250 w 822325"/>
                  <a:gd name="connsiteY4" fmla="*/ 222250 h 600075"/>
                  <a:gd name="connsiteX5" fmla="*/ 822325 w 822325"/>
                  <a:gd name="connsiteY5" fmla="*/ 600075 h 600075"/>
                  <a:gd name="connsiteX6" fmla="*/ 365125 w 822325"/>
                  <a:gd name="connsiteY6" fmla="*/ 0 h 600075"/>
                  <a:gd name="connsiteX7" fmla="*/ 209550 w 822325"/>
                  <a:gd name="connsiteY7" fmla="*/ 0 h 600075"/>
                  <a:gd name="connsiteX0" fmla="*/ 209550 w 517525"/>
                  <a:gd name="connsiteY0" fmla="*/ 0 h 488950"/>
                  <a:gd name="connsiteX1" fmla="*/ 0 w 517525"/>
                  <a:gd name="connsiteY1" fmla="*/ 479425 h 488950"/>
                  <a:gd name="connsiteX2" fmla="*/ 215900 w 517525"/>
                  <a:gd name="connsiteY2" fmla="*/ 222250 h 488950"/>
                  <a:gd name="connsiteX3" fmla="*/ 295275 w 517525"/>
                  <a:gd name="connsiteY3" fmla="*/ 488950 h 488950"/>
                  <a:gd name="connsiteX4" fmla="*/ 349250 w 517525"/>
                  <a:gd name="connsiteY4" fmla="*/ 222250 h 488950"/>
                  <a:gd name="connsiteX5" fmla="*/ 517525 w 517525"/>
                  <a:gd name="connsiteY5" fmla="*/ 485775 h 488950"/>
                  <a:gd name="connsiteX6" fmla="*/ 365125 w 517525"/>
                  <a:gd name="connsiteY6" fmla="*/ 0 h 488950"/>
                  <a:gd name="connsiteX7" fmla="*/ 209550 w 517525"/>
                  <a:gd name="connsiteY7" fmla="*/ 0 h 488950"/>
                  <a:gd name="connsiteX0" fmla="*/ 209550 w 517525"/>
                  <a:gd name="connsiteY0" fmla="*/ 0 h 488950"/>
                  <a:gd name="connsiteX1" fmla="*/ 0 w 517525"/>
                  <a:gd name="connsiteY1" fmla="*/ 479425 h 488950"/>
                  <a:gd name="connsiteX2" fmla="*/ 215900 w 517525"/>
                  <a:gd name="connsiteY2" fmla="*/ 222250 h 488950"/>
                  <a:gd name="connsiteX3" fmla="*/ 295275 w 517525"/>
                  <a:gd name="connsiteY3" fmla="*/ 488950 h 488950"/>
                  <a:gd name="connsiteX4" fmla="*/ 346075 w 517525"/>
                  <a:gd name="connsiteY4" fmla="*/ 193675 h 488950"/>
                  <a:gd name="connsiteX5" fmla="*/ 517525 w 517525"/>
                  <a:gd name="connsiteY5" fmla="*/ 485775 h 488950"/>
                  <a:gd name="connsiteX6" fmla="*/ 365125 w 517525"/>
                  <a:gd name="connsiteY6" fmla="*/ 0 h 488950"/>
                  <a:gd name="connsiteX7" fmla="*/ 209550 w 517525"/>
                  <a:gd name="connsiteY7" fmla="*/ 0 h 488950"/>
                  <a:gd name="connsiteX0" fmla="*/ 209550 w 517525"/>
                  <a:gd name="connsiteY0" fmla="*/ 0 h 488950"/>
                  <a:gd name="connsiteX1" fmla="*/ 0 w 517525"/>
                  <a:gd name="connsiteY1" fmla="*/ 479425 h 488950"/>
                  <a:gd name="connsiteX2" fmla="*/ 222250 w 517525"/>
                  <a:gd name="connsiteY2" fmla="*/ 196850 h 488950"/>
                  <a:gd name="connsiteX3" fmla="*/ 295275 w 517525"/>
                  <a:gd name="connsiteY3" fmla="*/ 488950 h 488950"/>
                  <a:gd name="connsiteX4" fmla="*/ 346075 w 517525"/>
                  <a:gd name="connsiteY4" fmla="*/ 193675 h 488950"/>
                  <a:gd name="connsiteX5" fmla="*/ 517525 w 517525"/>
                  <a:gd name="connsiteY5" fmla="*/ 485775 h 488950"/>
                  <a:gd name="connsiteX6" fmla="*/ 365125 w 517525"/>
                  <a:gd name="connsiteY6" fmla="*/ 0 h 488950"/>
                  <a:gd name="connsiteX7" fmla="*/ 209550 w 517525"/>
                  <a:gd name="connsiteY7" fmla="*/ 0 h 488950"/>
                  <a:gd name="connsiteX0" fmla="*/ 393700 w 701675"/>
                  <a:gd name="connsiteY0" fmla="*/ 0 h 488950"/>
                  <a:gd name="connsiteX1" fmla="*/ 0 w 701675"/>
                  <a:gd name="connsiteY1" fmla="*/ 238125 h 488950"/>
                  <a:gd name="connsiteX2" fmla="*/ 406400 w 701675"/>
                  <a:gd name="connsiteY2" fmla="*/ 196850 h 488950"/>
                  <a:gd name="connsiteX3" fmla="*/ 479425 w 701675"/>
                  <a:gd name="connsiteY3" fmla="*/ 488950 h 488950"/>
                  <a:gd name="connsiteX4" fmla="*/ 530225 w 701675"/>
                  <a:gd name="connsiteY4" fmla="*/ 193675 h 488950"/>
                  <a:gd name="connsiteX5" fmla="*/ 701675 w 701675"/>
                  <a:gd name="connsiteY5" fmla="*/ 485775 h 488950"/>
                  <a:gd name="connsiteX6" fmla="*/ 549275 w 701675"/>
                  <a:gd name="connsiteY6" fmla="*/ 0 h 488950"/>
                  <a:gd name="connsiteX7" fmla="*/ 393700 w 701675"/>
                  <a:gd name="connsiteY7" fmla="*/ 0 h 488950"/>
                  <a:gd name="connsiteX0" fmla="*/ 393700 w 701675"/>
                  <a:gd name="connsiteY0" fmla="*/ 0 h 488950"/>
                  <a:gd name="connsiteX1" fmla="*/ 0 w 701675"/>
                  <a:gd name="connsiteY1" fmla="*/ 238125 h 488950"/>
                  <a:gd name="connsiteX2" fmla="*/ 358775 w 701675"/>
                  <a:gd name="connsiteY2" fmla="*/ 155575 h 488950"/>
                  <a:gd name="connsiteX3" fmla="*/ 479425 w 701675"/>
                  <a:gd name="connsiteY3" fmla="*/ 488950 h 488950"/>
                  <a:gd name="connsiteX4" fmla="*/ 530225 w 701675"/>
                  <a:gd name="connsiteY4" fmla="*/ 193675 h 488950"/>
                  <a:gd name="connsiteX5" fmla="*/ 701675 w 701675"/>
                  <a:gd name="connsiteY5" fmla="*/ 485775 h 488950"/>
                  <a:gd name="connsiteX6" fmla="*/ 549275 w 701675"/>
                  <a:gd name="connsiteY6" fmla="*/ 0 h 488950"/>
                  <a:gd name="connsiteX7" fmla="*/ 393700 w 701675"/>
                  <a:gd name="connsiteY7" fmla="*/ 0 h 488950"/>
                  <a:gd name="connsiteX0" fmla="*/ 393700 w 701675"/>
                  <a:gd name="connsiteY0" fmla="*/ 0 h 485775"/>
                  <a:gd name="connsiteX1" fmla="*/ 0 w 701675"/>
                  <a:gd name="connsiteY1" fmla="*/ 238125 h 485775"/>
                  <a:gd name="connsiteX2" fmla="*/ 358775 w 701675"/>
                  <a:gd name="connsiteY2" fmla="*/ 155575 h 485775"/>
                  <a:gd name="connsiteX3" fmla="*/ 263525 w 701675"/>
                  <a:gd name="connsiteY3" fmla="*/ 307975 h 485775"/>
                  <a:gd name="connsiteX4" fmla="*/ 530225 w 701675"/>
                  <a:gd name="connsiteY4" fmla="*/ 193675 h 485775"/>
                  <a:gd name="connsiteX5" fmla="*/ 701675 w 701675"/>
                  <a:gd name="connsiteY5" fmla="*/ 485775 h 485775"/>
                  <a:gd name="connsiteX6" fmla="*/ 549275 w 701675"/>
                  <a:gd name="connsiteY6" fmla="*/ 0 h 485775"/>
                  <a:gd name="connsiteX7" fmla="*/ 393700 w 701675"/>
                  <a:gd name="connsiteY7" fmla="*/ 0 h 485775"/>
                  <a:gd name="connsiteX0" fmla="*/ 393700 w 701675"/>
                  <a:gd name="connsiteY0" fmla="*/ 0 h 485775"/>
                  <a:gd name="connsiteX1" fmla="*/ 0 w 701675"/>
                  <a:gd name="connsiteY1" fmla="*/ 238125 h 485775"/>
                  <a:gd name="connsiteX2" fmla="*/ 358775 w 701675"/>
                  <a:gd name="connsiteY2" fmla="*/ 155575 h 485775"/>
                  <a:gd name="connsiteX3" fmla="*/ 263525 w 701675"/>
                  <a:gd name="connsiteY3" fmla="*/ 307975 h 485775"/>
                  <a:gd name="connsiteX4" fmla="*/ 495300 w 701675"/>
                  <a:gd name="connsiteY4" fmla="*/ 288925 h 485775"/>
                  <a:gd name="connsiteX5" fmla="*/ 701675 w 701675"/>
                  <a:gd name="connsiteY5" fmla="*/ 485775 h 485775"/>
                  <a:gd name="connsiteX6" fmla="*/ 549275 w 701675"/>
                  <a:gd name="connsiteY6" fmla="*/ 0 h 485775"/>
                  <a:gd name="connsiteX7" fmla="*/ 393700 w 701675"/>
                  <a:gd name="connsiteY7" fmla="*/ 0 h 485775"/>
                  <a:gd name="connsiteX0" fmla="*/ 393700 w 701675"/>
                  <a:gd name="connsiteY0" fmla="*/ 0 h 485775"/>
                  <a:gd name="connsiteX1" fmla="*/ 0 w 701675"/>
                  <a:gd name="connsiteY1" fmla="*/ 238125 h 485775"/>
                  <a:gd name="connsiteX2" fmla="*/ 358775 w 701675"/>
                  <a:gd name="connsiteY2" fmla="*/ 155575 h 485775"/>
                  <a:gd name="connsiteX3" fmla="*/ 263525 w 701675"/>
                  <a:gd name="connsiteY3" fmla="*/ 307975 h 485775"/>
                  <a:gd name="connsiteX4" fmla="*/ 495300 w 701675"/>
                  <a:gd name="connsiteY4" fmla="*/ 288925 h 485775"/>
                  <a:gd name="connsiteX5" fmla="*/ 701675 w 701675"/>
                  <a:gd name="connsiteY5" fmla="*/ 485775 h 485775"/>
                  <a:gd name="connsiteX6" fmla="*/ 549275 w 701675"/>
                  <a:gd name="connsiteY6" fmla="*/ 0 h 485775"/>
                  <a:gd name="connsiteX7" fmla="*/ 393700 w 701675"/>
                  <a:gd name="connsiteY7" fmla="*/ 0 h 485775"/>
                  <a:gd name="connsiteX0" fmla="*/ 393700 w 701675"/>
                  <a:gd name="connsiteY0" fmla="*/ 0 h 485775"/>
                  <a:gd name="connsiteX1" fmla="*/ 0 w 701675"/>
                  <a:gd name="connsiteY1" fmla="*/ 238125 h 485775"/>
                  <a:gd name="connsiteX2" fmla="*/ 358775 w 701675"/>
                  <a:gd name="connsiteY2" fmla="*/ 155575 h 485775"/>
                  <a:gd name="connsiteX3" fmla="*/ 263525 w 701675"/>
                  <a:gd name="connsiteY3" fmla="*/ 307975 h 485775"/>
                  <a:gd name="connsiteX4" fmla="*/ 495300 w 701675"/>
                  <a:gd name="connsiteY4" fmla="*/ 288925 h 485775"/>
                  <a:gd name="connsiteX5" fmla="*/ 701675 w 701675"/>
                  <a:gd name="connsiteY5" fmla="*/ 485775 h 485775"/>
                  <a:gd name="connsiteX6" fmla="*/ 549275 w 701675"/>
                  <a:gd name="connsiteY6" fmla="*/ 0 h 485775"/>
                  <a:gd name="connsiteX7" fmla="*/ 393700 w 701675"/>
                  <a:gd name="connsiteY7" fmla="*/ 0 h 485775"/>
                  <a:gd name="connsiteX0" fmla="*/ 393700 w 876300"/>
                  <a:gd name="connsiteY0" fmla="*/ 0 h 307975"/>
                  <a:gd name="connsiteX1" fmla="*/ 0 w 876300"/>
                  <a:gd name="connsiteY1" fmla="*/ 238125 h 307975"/>
                  <a:gd name="connsiteX2" fmla="*/ 358775 w 876300"/>
                  <a:gd name="connsiteY2" fmla="*/ 155575 h 307975"/>
                  <a:gd name="connsiteX3" fmla="*/ 263525 w 876300"/>
                  <a:gd name="connsiteY3" fmla="*/ 307975 h 307975"/>
                  <a:gd name="connsiteX4" fmla="*/ 495300 w 876300"/>
                  <a:gd name="connsiteY4" fmla="*/ 288925 h 307975"/>
                  <a:gd name="connsiteX5" fmla="*/ 876300 w 876300"/>
                  <a:gd name="connsiteY5" fmla="*/ 117475 h 307975"/>
                  <a:gd name="connsiteX6" fmla="*/ 549275 w 876300"/>
                  <a:gd name="connsiteY6" fmla="*/ 0 h 307975"/>
                  <a:gd name="connsiteX7" fmla="*/ 393700 w 876300"/>
                  <a:gd name="connsiteY7" fmla="*/ 0 h 307975"/>
                  <a:gd name="connsiteX0" fmla="*/ 393700 w 876300"/>
                  <a:gd name="connsiteY0" fmla="*/ 0 h 307975"/>
                  <a:gd name="connsiteX1" fmla="*/ 0 w 876300"/>
                  <a:gd name="connsiteY1" fmla="*/ 238125 h 307975"/>
                  <a:gd name="connsiteX2" fmla="*/ 358775 w 876300"/>
                  <a:gd name="connsiteY2" fmla="*/ 155575 h 307975"/>
                  <a:gd name="connsiteX3" fmla="*/ 263525 w 876300"/>
                  <a:gd name="connsiteY3" fmla="*/ 307975 h 307975"/>
                  <a:gd name="connsiteX4" fmla="*/ 495300 w 876300"/>
                  <a:gd name="connsiteY4" fmla="*/ 288925 h 307975"/>
                  <a:gd name="connsiteX5" fmla="*/ 876300 w 876300"/>
                  <a:gd name="connsiteY5" fmla="*/ 117475 h 307975"/>
                  <a:gd name="connsiteX6" fmla="*/ 549275 w 876300"/>
                  <a:gd name="connsiteY6" fmla="*/ 0 h 307975"/>
                  <a:gd name="connsiteX7" fmla="*/ 393700 w 876300"/>
                  <a:gd name="connsiteY7" fmla="*/ 0 h 307975"/>
                  <a:gd name="connsiteX0" fmla="*/ 393700 w 876895"/>
                  <a:gd name="connsiteY0" fmla="*/ 0 h 307975"/>
                  <a:gd name="connsiteX1" fmla="*/ 0 w 876895"/>
                  <a:gd name="connsiteY1" fmla="*/ 238125 h 307975"/>
                  <a:gd name="connsiteX2" fmla="*/ 358775 w 876895"/>
                  <a:gd name="connsiteY2" fmla="*/ 155575 h 307975"/>
                  <a:gd name="connsiteX3" fmla="*/ 263525 w 876895"/>
                  <a:gd name="connsiteY3" fmla="*/ 307975 h 307975"/>
                  <a:gd name="connsiteX4" fmla="*/ 495300 w 876895"/>
                  <a:gd name="connsiteY4" fmla="*/ 288925 h 307975"/>
                  <a:gd name="connsiteX5" fmla="*/ 583624 w 876895"/>
                  <a:gd name="connsiteY5" fmla="*/ 120019 h 307975"/>
                  <a:gd name="connsiteX6" fmla="*/ 876300 w 876895"/>
                  <a:gd name="connsiteY6" fmla="*/ 117475 h 307975"/>
                  <a:gd name="connsiteX7" fmla="*/ 549275 w 876895"/>
                  <a:gd name="connsiteY7" fmla="*/ 0 h 307975"/>
                  <a:gd name="connsiteX8" fmla="*/ 393700 w 876895"/>
                  <a:gd name="connsiteY8" fmla="*/ 0 h 307975"/>
                  <a:gd name="connsiteX0" fmla="*/ 393700 w 876895"/>
                  <a:gd name="connsiteY0" fmla="*/ 0 h 307975"/>
                  <a:gd name="connsiteX1" fmla="*/ 0 w 876895"/>
                  <a:gd name="connsiteY1" fmla="*/ 238125 h 307975"/>
                  <a:gd name="connsiteX2" fmla="*/ 358775 w 876895"/>
                  <a:gd name="connsiteY2" fmla="*/ 155575 h 307975"/>
                  <a:gd name="connsiteX3" fmla="*/ 263525 w 876895"/>
                  <a:gd name="connsiteY3" fmla="*/ 307975 h 307975"/>
                  <a:gd name="connsiteX4" fmla="*/ 495300 w 876895"/>
                  <a:gd name="connsiteY4" fmla="*/ 288925 h 307975"/>
                  <a:gd name="connsiteX5" fmla="*/ 583624 w 876895"/>
                  <a:gd name="connsiteY5" fmla="*/ 120019 h 307975"/>
                  <a:gd name="connsiteX6" fmla="*/ 876300 w 876895"/>
                  <a:gd name="connsiteY6" fmla="*/ 117475 h 307975"/>
                  <a:gd name="connsiteX7" fmla="*/ 549275 w 876895"/>
                  <a:gd name="connsiteY7" fmla="*/ 0 h 307975"/>
                  <a:gd name="connsiteX8" fmla="*/ 393700 w 876895"/>
                  <a:gd name="connsiteY8" fmla="*/ 0 h 307975"/>
                  <a:gd name="connsiteX0" fmla="*/ 393700 w 914918"/>
                  <a:gd name="connsiteY0" fmla="*/ 0 h 307975"/>
                  <a:gd name="connsiteX1" fmla="*/ 0 w 914918"/>
                  <a:gd name="connsiteY1" fmla="*/ 238125 h 307975"/>
                  <a:gd name="connsiteX2" fmla="*/ 358775 w 914918"/>
                  <a:gd name="connsiteY2" fmla="*/ 155575 h 307975"/>
                  <a:gd name="connsiteX3" fmla="*/ 263525 w 914918"/>
                  <a:gd name="connsiteY3" fmla="*/ 307975 h 307975"/>
                  <a:gd name="connsiteX4" fmla="*/ 495300 w 914918"/>
                  <a:gd name="connsiteY4" fmla="*/ 288925 h 307975"/>
                  <a:gd name="connsiteX5" fmla="*/ 583624 w 914918"/>
                  <a:gd name="connsiteY5" fmla="*/ 120019 h 307975"/>
                  <a:gd name="connsiteX6" fmla="*/ 914400 w 914918"/>
                  <a:gd name="connsiteY6" fmla="*/ 196850 h 307975"/>
                  <a:gd name="connsiteX7" fmla="*/ 549275 w 914918"/>
                  <a:gd name="connsiteY7" fmla="*/ 0 h 307975"/>
                  <a:gd name="connsiteX8" fmla="*/ 393700 w 914918"/>
                  <a:gd name="connsiteY8" fmla="*/ 0 h 307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14918" h="307975">
                    <a:moveTo>
                      <a:pt x="393700" y="0"/>
                    </a:moveTo>
                    <a:lnTo>
                      <a:pt x="0" y="238125"/>
                    </a:lnTo>
                    <a:lnTo>
                      <a:pt x="358775" y="155575"/>
                    </a:lnTo>
                    <a:lnTo>
                      <a:pt x="263525" y="307975"/>
                    </a:lnTo>
                    <a:cubicBezTo>
                      <a:pt x="340783" y="301625"/>
                      <a:pt x="484717" y="0"/>
                      <a:pt x="495300" y="288925"/>
                    </a:cubicBezTo>
                    <a:cubicBezTo>
                      <a:pt x="557116" y="265537"/>
                      <a:pt x="520124" y="148594"/>
                      <a:pt x="583624" y="120019"/>
                    </a:cubicBezTo>
                    <a:cubicBezTo>
                      <a:pt x="647124" y="91444"/>
                      <a:pt x="928591" y="224791"/>
                      <a:pt x="914400" y="196850"/>
                    </a:cubicBezTo>
                    <a:lnTo>
                      <a:pt x="549275" y="0"/>
                    </a:lnTo>
                    <a:lnTo>
                      <a:pt x="393700" y="0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749839AA-4E45-6097-6738-BEED212E5C6D}"/>
                </a:ext>
              </a:extLst>
            </p:cNvPr>
            <p:cNvGrpSpPr/>
            <p:nvPr/>
          </p:nvGrpSpPr>
          <p:grpSpPr>
            <a:xfrm>
              <a:off x="2469034" y="4200901"/>
              <a:ext cx="337856" cy="742205"/>
              <a:chOff x="5093957" y="3610905"/>
              <a:chExt cx="914918" cy="1557651"/>
            </a:xfrm>
          </p:grpSpPr>
          <p:grpSp>
            <p:nvGrpSpPr>
              <p:cNvPr id="81" name="グループ化 80">
                <a:extLst>
                  <a:ext uri="{FF2B5EF4-FFF2-40B4-BE49-F238E27FC236}">
                    <a16:creationId xmlns:a16="http://schemas.microsoft.com/office/drawing/2014/main" id="{2C582B4D-F0BE-BEBC-B738-CED72DB4ADF7}"/>
                  </a:ext>
                </a:extLst>
              </p:cNvPr>
              <p:cNvGrpSpPr/>
              <p:nvPr/>
            </p:nvGrpSpPr>
            <p:grpSpPr>
              <a:xfrm>
                <a:off x="5311634" y="3610905"/>
                <a:ext cx="479566" cy="1270657"/>
                <a:chOff x="3668699" y="2285388"/>
                <a:chExt cx="307850" cy="961650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21299999" lon="0" rev="0"/>
                </a:camera>
                <a:lightRig rig="threePt" dir="t"/>
              </a:scene3d>
            </p:grpSpPr>
            <p:sp>
              <p:nvSpPr>
                <p:cNvPr id="83" name="角丸四角形 24">
                  <a:extLst>
                    <a:ext uri="{FF2B5EF4-FFF2-40B4-BE49-F238E27FC236}">
                      <a16:creationId xmlns:a16="http://schemas.microsoft.com/office/drawing/2014/main" id="{9BE9E9CB-9D8B-DF8F-0FD2-E179AF30A375}"/>
                    </a:ext>
                  </a:extLst>
                </p:cNvPr>
                <p:cNvSpPr/>
                <p:nvPr/>
              </p:nvSpPr>
              <p:spPr>
                <a:xfrm>
                  <a:off x="3770236" y="2704113"/>
                  <a:ext cx="104775" cy="542925"/>
                </a:xfrm>
                <a:prstGeom prst="roundRect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" name="二等辺三角形 5">
                  <a:extLst>
                    <a:ext uri="{FF2B5EF4-FFF2-40B4-BE49-F238E27FC236}">
                      <a16:creationId xmlns:a16="http://schemas.microsoft.com/office/drawing/2014/main" id="{ABA39DD5-3C47-2CD0-CF76-C165836BD836}"/>
                    </a:ext>
                  </a:extLst>
                </p:cNvPr>
                <p:cNvSpPr/>
                <p:nvPr/>
              </p:nvSpPr>
              <p:spPr>
                <a:xfrm>
                  <a:off x="3668699" y="2285388"/>
                  <a:ext cx="307850" cy="571500"/>
                </a:xfrm>
                <a:custGeom>
                  <a:avLst/>
                  <a:gdLst>
                    <a:gd name="connsiteX0" fmla="*/ 0 w 295275"/>
                    <a:gd name="connsiteY0" fmla="*/ 571500 h 571500"/>
                    <a:gd name="connsiteX1" fmla="*/ 147638 w 295275"/>
                    <a:gd name="connsiteY1" fmla="*/ 0 h 571500"/>
                    <a:gd name="connsiteX2" fmla="*/ 295275 w 295275"/>
                    <a:gd name="connsiteY2" fmla="*/ 571500 h 571500"/>
                    <a:gd name="connsiteX3" fmla="*/ 0 w 295275"/>
                    <a:gd name="connsiteY3" fmla="*/ 571500 h 571500"/>
                    <a:gd name="connsiteX0" fmla="*/ 0 w 295275"/>
                    <a:gd name="connsiteY0" fmla="*/ 571500 h 571500"/>
                    <a:gd name="connsiteX1" fmla="*/ 147638 w 295275"/>
                    <a:gd name="connsiteY1" fmla="*/ 0 h 571500"/>
                    <a:gd name="connsiteX2" fmla="*/ 295275 w 295275"/>
                    <a:gd name="connsiteY2" fmla="*/ 571500 h 571500"/>
                    <a:gd name="connsiteX3" fmla="*/ 0 w 295275"/>
                    <a:gd name="connsiteY3" fmla="*/ 571500 h 571500"/>
                    <a:gd name="connsiteX0" fmla="*/ 0 w 295275"/>
                    <a:gd name="connsiteY0" fmla="*/ 571500 h 571500"/>
                    <a:gd name="connsiteX1" fmla="*/ 147638 w 295275"/>
                    <a:gd name="connsiteY1" fmla="*/ 0 h 571500"/>
                    <a:gd name="connsiteX2" fmla="*/ 295275 w 295275"/>
                    <a:gd name="connsiteY2" fmla="*/ 571500 h 571500"/>
                    <a:gd name="connsiteX3" fmla="*/ 0 w 295275"/>
                    <a:gd name="connsiteY3" fmla="*/ 571500 h 571500"/>
                    <a:gd name="connsiteX0" fmla="*/ 0 w 295275"/>
                    <a:gd name="connsiteY0" fmla="*/ 571500 h 571500"/>
                    <a:gd name="connsiteX1" fmla="*/ 147638 w 295275"/>
                    <a:gd name="connsiteY1" fmla="*/ 0 h 571500"/>
                    <a:gd name="connsiteX2" fmla="*/ 295275 w 295275"/>
                    <a:gd name="connsiteY2" fmla="*/ 571500 h 571500"/>
                    <a:gd name="connsiteX3" fmla="*/ 0 w 295275"/>
                    <a:gd name="connsiteY3" fmla="*/ 571500 h 571500"/>
                    <a:gd name="connsiteX0" fmla="*/ 0 w 295275"/>
                    <a:gd name="connsiteY0" fmla="*/ 571500 h 571500"/>
                    <a:gd name="connsiteX1" fmla="*/ 147638 w 295275"/>
                    <a:gd name="connsiteY1" fmla="*/ 0 h 571500"/>
                    <a:gd name="connsiteX2" fmla="*/ 295275 w 295275"/>
                    <a:gd name="connsiteY2" fmla="*/ 571500 h 571500"/>
                    <a:gd name="connsiteX3" fmla="*/ 0 w 295275"/>
                    <a:gd name="connsiteY3" fmla="*/ 571500 h 571500"/>
                    <a:gd name="connsiteX0" fmla="*/ 0 w 295275"/>
                    <a:gd name="connsiteY0" fmla="*/ 571500 h 571500"/>
                    <a:gd name="connsiteX1" fmla="*/ 147638 w 295275"/>
                    <a:gd name="connsiteY1" fmla="*/ 0 h 571500"/>
                    <a:gd name="connsiteX2" fmla="*/ 295275 w 295275"/>
                    <a:gd name="connsiteY2" fmla="*/ 571500 h 571500"/>
                    <a:gd name="connsiteX3" fmla="*/ 0 w 295275"/>
                    <a:gd name="connsiteY3" fmla="*/ 571500 h 571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5275" h="571500">
                      <a:moveTo>
                        <a:pt x="0" y="571500"/>
                      </a:moveTo>
                      <a:cubicBezTo>
                        <a:pt x="40265" y="266700"/>
                        <a:pt x="98425" y="190500"/>
                        <a:pt x="147638" y="0"/>
                      </a:cubicBezTo>
                      <a:cubicBezTo>
                        <a:pt x="196850" y="190500"/>
                        <a:pt x="265317" y="288491"/>
                        <a:pt x="295275" y="571500"/>
                      </a:cubicBezTo>
                      <a:lnTo>
                        <a:pt x="0" y="57150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82" name="フリーフォーム 23">
                <a:extLst>
                  <a:ext uri="{FF2B5EF4-FFF2-40B4-BE49-F238E27FC236}">
                    <a16:creationId xmlns:a16="http://schemas.microsoft.com/office/drawing/2014/main" id="{197AE9E2-7B67-2B78-BAC7-0C4110A0D0CE}"/>
                  </a:ext>
                </a:extLst>
              </p:cNvPr>
              <p:cNvSpPr/>
              <p:nvPr/>
            </p:nvSpPr>
            <p:spPr>
              <a:xfrm>
                <a:off x="5093957" y="4860581"/>
                <a:ext cx="914918" cy="307975"/>
              </a:xfrm>
              <a:custGeom>
                <a:avLst/>
                <a:gdLst>
                  <a:gd name="connsiteX0" fmla="*/ 247650 w 914400"/>
                  <a:gd name="connsiteY0" fmla="*/ 0 h 723900"/>
                  <a:gd name="connsiteX1" fmla="*/ 0 w 914400"/>
                  <a:gd name="connsiteY1" fmla="*/ 685800 h 723900"/>
                  <a:gd name="connsiteX2" fmla="*/ 285750 w 914400"/>
                  <a:gd name="connsiteY2" fmla="*/ 514350 h 723900"/>
                  <a:gd name="connsiteX3" fmla="*/ 590550 w 914400"/>
                  <a:gd name="connsiteY3" fmla="*/ 723900 h 723900"/>
                  <a:gd name="connsiteX4" fmla="*/ 590550 w 914400"/>
                  <a:gd name="connsiteY4" fmla="*/ 438150 h 723900"/>
                  <a:gd name="connsiteX5" fmla="*/ 914400 w 914400"/>
                  <a:gd name="connsiteY5" fmla="*/ 590550 h 723900"/>
                  <a:gd name="connsiteX6" fmla="*/ 571500 w 914400"/>
                  <a:gd name="connsiteY6" fmla="*/ 19050 h 723900"/>
                  <a:gd name="connsiteX7" fmla="*/ 247650 w 914400"/>
                  <a:gd name="connsiteY7" fmla="*/ 0 h 723900"/>
                  <a:gd name="connsiteX0" fmla="*/ 247650 w 914400"/>
                  <a:gd name="connsiteY0" fmla="*/ 9525 h 733425"/>
                  <a:gd name="connsiteX1" fmla="*/ 0 w 914400"/>
                  <a:gd name="connsiteY1" fmla="*/ 695325 h 733425"/>
                  <a:gd name="connsiteX2" fmla="*/ 285750 w 914400"/>
                  <a:gd name="connsiteY2" fmla="*/ 523875 h 733425"/>
                  <a:gd name="connsiteX3" fmla="*/ 590550 w 914400"/>
                  <a:gd name="connsiteY3" fmla="*/ 733425 h 733425"/>
                  <a:gd name="connsiteX4" fmla="*/ 590550 w 914400"/>
                  <a:gd name="connsiteY4" fmla="*/ 447675 h 733425"/>
                  <a:gd name="connsiteX5" fmla="*/ 914400 w 914400"/>
                  <a:gd name="connsiteY5" fmla="*/ 600075 h 733425"/>
                  <a:gd name="connsiteX6" fmla="*/ 457200 w 914400"/>
                  <a:gd name="connsiteY6" fmla="*/ 0 h 733425"/>
                  <a:gd name="connsiteX7" fmla="*/ 247650 w 914400"/>
                  <a:gd name="connsiteY7" fmla="*/ 9525 h 733425"/>
                  <a:gd name="connsiteX0" fmla="*/ 301625 w 914400"/>
                  <a:gd name="connsiteY0" fmla="*/ 0 h 733425"/>
                  <a:gd name="connsiteX1" fmla="*/ 0 w 914400"/>
                  <a:gd name="connsiteY1" fmla="*/ 695325 h 733425"/>
                  <a:gd name="connsiteX2" fmla="*/ 285750 w 914400"/>
                  <a:gd name="connsiteY2" fmla="*/ 523875 h 733425"/>
                  <a:gd name="connsiteX3" fmla="*/ 590550 w 914400"/>
                  <a:gd name="connsiteY3" fmla="*/ 733425 h 733425"/>
                  <a:gd name="connsiteX4" fmla="*/ 590550 w 914400"/>
                  <a:gd name="connsiteY4" fmla="*/ 447675 h 733425"/>
                  <a:gd name="connsiteX5" fmla="*/ 914400 w 914400"/>
                  <a:gd name="connsiteY5" fmla="*/ 600075 h 733425"/>
                  <a:gd name="connsiteX6" fmla="*/ 457200 w 914400"/>
                  <a:gd name="connsiteY6" fmla="*/ 0 h 733425"/>
                  <a:gd name="connsiteX7" fmla="*/ 301625 w 914400"/>
                  <a:gd name="connsiteY7" fmla="*/ 0 h 733425"/>
                  <a:gd name="connsiteX0" fmla="*/ 209550 w 822325"/>
                  <a:gd name="connsiteY0" fmla="*/ 0 h 733425"/>
                  <a:gd name="connsiteX1" fmla="*/ 0 w 822325"/>
                  <a:gd name="connsiteY1" fmla="*/ 479425 h 733425"/>
                  <a:gd name="connsiteX2" fmla="*/ 193675 w 822325"/>
                  <a:gd name="connsiteY2" fmla="*/ 523875 h 733425"/>
                  <a:gd name="connsiteX3" fmla="*/ 498475 w 822325"/>
                  <a:gd name="connsiteY3" fmla="*/ 733425 h 733425"/>
                  <a:gd name="connsiteX4" fmla="*/ 498475 w 822325"/>
                  <a:gd name="connsiteY4" fmla="*/ 447675 h 733425"/>
                  <a:gd name="connsiteX5" fmla="*/ 822325 w 822325"/>
                  <a:gd name="connsiteY5" fmla="*/ 600075 h 733425"/>
                  <a:gd name="connsiteX6" fmla="*/ 365125 w 822325"/>
                  <a:gd name="connsiteY6" fmla="*/ 0 h 733425"/>
                  <a:gd name="connsiteX7" fmla="*/ 209550 w 822325"/>
                  <a:gd name="connsiteY7" fmla="*/ 0 h 733425"/>
                  <a:gd name="connsiteX0" fmla="*/ 209550 w 822325"/>
                  <a:gd name="connsiteY0" fmla="*/ 0 h 733425"/>
                  <a:gd name="connsiteX1" fmla="*/ 0 w 822325"/>
                  <a:gd name="connsiteY1" fmla="*/ 479425 h 733425"/>
                  <a:gd name="connsiteX2" fmla="*/ 215900 w 822325"/>
                  <a:gd name="connsiteY2" fmla="*/ 222250 h 733425"/>
                  <a:gd name="connsiteX3" fmla="*/ 498475 w 822325"/>
                  <a:gd name="connsiteY3" fmla="*/ 733425 h 733425"/>
                  <a:gd name="connsiteX4" fmla="*/ 498475 w 822325"/>
                  <a:gd name="connsiteY4" fmla="*/ 447675 h 733425"/>
                  <a:gd name="connsiteX5" fmla="*/ 822325 w 822325"/>
                  <a:gd name="connsiteY5" fmla="*/ 600075 h 733425"/>
                  <a:gd name="connsiteX6" fmla="*/ 365125 w 822325"/>
                  <a:gd name="connsiteY6" fmla="*/ 0 h 733425"/>
                  <a:gd name="connsiteX7" fmla="*/ 209550 w 822325"/>
                  <a:gd name="connsiteY7" fmla="*/ 0 h 733425"/>
                  <a:gd name="connsiteX0" fmla="*/ 209550 w 822325"/>
                  <a:gd name="connsiteY0" fmla="*/ 0 h 600075"/>
                  <a:gd name="connsiteX1" fmla="*/ 0 w 822325"/>
                  <a:gd name="connsiteY1" fmla="*/ 479425 h 600075"/>
                  <a:gd name="connsiteX2" fmla="*/ 215900 w 822325"/>
                  <a:gd name="connsiteY2" fmla="*/ 222250 h 600075"/>
                  <a:gd name="connsiteX3" fmla="*/ 295275 w 822325"/>
                  <a:gd name="connsiteY3" fmla="*/ 488950 h 600075"/>
                  <a:gd name="connsiteX4" fmla="*/ 498475 w 822325"/>
                  <a:gd name="connsiteY4" fmla="*/ 447675 h 600075"/>
                  <a:gd name="connsiteX5" fmla="*/ 822325 w 822325"/>
                  <a:gd name="connsiteY5" fmla="*/ 600075 h 600075"/>
                  <a:gd name="connsiteX6" fmla="*/ 365125 w 822325"/>
                  <a:gd name="connsiteY6" fmla="*/ 0 h 600075"/>
                  <a:gd name="connsiteX7" fmla="*/ 209550 w 822325"/>
                  <a:gd name="connsiteY7" fmla="*/ 0 h 600075"/>
                  <a:gd name="connsiteX0" fmla="*/ 209550 w 822325"/>
                  <a:gd name="connsiteY0" fmla="*/ 0 h 600075"/>
                  <a:gd name="connsiteX1" fmla="*/ 0 w 822325"/>
                  <a:gd name="connsiteY1" fmla="*/ 479425 h 600075"/>
                  <a:gd name="connsiteX2" fmla="*/ 215900 w 822325"/>
                  <a:gd name="connsiteY2" fmla="*/ 222250 h 600075"/>
                  <a:gd name="connsiteX3" fmla="*/ 295275 w 822325"/>
                  <a:gd name="connsiteY3" fmla="*/ 488950 h 600075"/>
                  <a:gd name="connsiteX4" fmla="*/ 349250 w 822325"/>
                  <a:gd name="connsiteY4" fmla="*/ 222250 h 600075"/>
                  <a:gd name="connsiteX5" fmla="*/ 822325 w 822325"/>
                  <a:gd name="connsiteY5" fmla="*/ 600075 h 600075"/>
                  <a:gd name="connsiteX6" fmla="*/ 365125 w 822325"/>
                  <a:gd name="connsiteY6" fmla="*/ 0 h 600075"/>
                  <a:gd name="connsiteX7" fmla="*/ 209550 w 822325"/>
                  <a:gd name="connsiteY7" fmla="*/ 0 h 600075"/>
                  <a:gd name="connsiteX0" fmla="*/ 209550 w 517525"/>
                  <a:gd name="connsiteY0" fmla="*/ 0 h 488950"/>
                  <a:gd name="connsiteX1" fmla="*/ 0 w 517525"/>
                  <a:gd name="connsiteY1" fmla="*/ 479425 h 488950"/>
                  <a:gd name="connsiteX2" fmla="*/ 215900 w 517525"/>
                  <a:gd name="connsiteY2" fmla="*/ 222250 h 488950"/>
                  <a:gd name="connsiteX3" fmla="*/ 295275 w 517525"/>
                  <a:gd name="connsiteY3" fmla="*/ 488950 h 488950"/>
                  <a:gd name="connsiteX4" fmla="*/ 349250 w 517525"/>
                  <a:gd name="connsiteY4" fmla="*/ 222250 h 488950"/>
                  <a:gd name="connsiteX5" fmla="*/ 517525 w 517525"/>
                  <a:gd name="connsiteY5" fmla="*/ 485775 h 488950"/>
                  <a:gd name="connsiteX6" fmla="*/ 365125 w 517525"/>
                  <a:gd name="connsiteY6" fmla="*/ 0 h 488950"/>
                  <a:gd name="connsiteX7" fmla="*/ 209550 w 517525"/>
                  <a:gd name="connsiteY7" fmla="*/ 0 h 488950"/>
                  <a:gd name="connsiteX0" fmla="*/ 209550 w 517525"/>
                  <a:gd name="connsiteY0" fmla="*/ 0 h 488950"/>
                  <a:gd name="connsiteX1" fmla="*/ 0 w 517525"/>
                  <a:gd name="connsiteY1" fmla="*/ 479425 h 488950"/>
                  <a:gd name="connsiteX2" fmla="*/ 215900 w 517525"/>
                  <a:gd name="connsiteY2" fmla="*/ 222250 h 488950"/>
                  <a:gd name="connsiteX3" fmla="*/ 295275 w 517525"/>
                  <a:gd name="connsiteY3" fmla="*/ 488950 h 488950"/>
                  <a:gd name="connsiteX4" fmla="*/ 346075 w 517525"/>
                  <a:gd name="connsiteY4" fmla="*/ 193675 h 488950"/>
                  <a:gd name="connsiteX5" fmla="*/ 517525 w 517525"/>
                  <a:gd name="connsiteY5" fmla="*/ 485775 h 488950"/>
                  <a:gd name="connsiteX6" fmla="*/ 365125 w 517525"/>
                  <a:gd name="connsiteY6" fmla="*/ 0 h 488950"/>
                  <a:gd name="connsiteX7" fmla="*/ 209550 w 517525"/>
                  <a:gd name="connsiteY7" fmla="*/ 0 h 488950"/>
                  <a:gd name="connsiteX0" fmla="*/ 209550 w 517525"/>
                  <a:gd name="connsiteY0" fmla="*/ 0 h 488950"/>
                  <a:gd name="connsiteX1" fmla="*/ 0 w 517525"/>
                  <a:gd name="connsiteY1" fmla="*/ 479425 h 488950"/>
                  <a:gd name="connsiteX2" fmla="*/ 222250 w 517525"/>
                  <a:gd name="connsiteY2" fmla="*/ 196850 h 488950"/>
                  <a:gd name="connsiteX3" fmla="*/ 295275 w 517525"/>
                  <a:gd name="connsiteY3" fmla="*/ 488950 h 488950"/>
                  <a:gd name="connsiteX4" fmla="*/ 346075 w 517525"/>
                  <a:gd name="connsiteY4" fmla="*/ 193675 h 488950"/>
                  <a:gd name="connsiteX5" fmla="*/ 517525 w 517525"/>
                  <a:gd name="connsiteY5" fmla="*/ 485775 h 488950"/>
                  <a:gd name="connsiteX6" fmla="*/ 365125 w 517525"/>
                  <a:gd name="connsiteY6" fmla="*/ 0 h 488950"/>
                  <a:gd name="connsiteX7" fmla="*/ 209550 w 517525"/>
                  <a:gd name="connsiteY7" fmla="*/ 0 h 488950"/>
                  <a:gd name="connsiteX0" fmla="*/ 393700 w 701675"/>
                  <a:gd name="connsiteY0" fmla="*/ 0 h 488950"/>
                  <a:gd name="connsiteX1" fmla="*/ 0 w 701675"/>
                  <a:gd name="connsiteY1" fmla="*/ 238125 h 488950"/>
                  <a:gd name="connsiteX2" fmla="*/ 406400 w 701675"/>
                  <a:gd name="connsiteY2" fmla="*/ 196850 h 488950"/>
                  <a:gd name="connsiteX3" fmla="*/ 479425 w 701675"/>
                  <a:gd name="connsiteY3" fmla="*/ 488950 h 488950"/>
                  <a:gd name="connsiteX4" fmla="*/ 530225 w 701675"/>
                  <a:gd name="connsiteY4" fmla="*/ 193675 h 488950"/>
                  <a:gd name="connsiteX5" fmla="*/ 701675 w 701675"/>
                  <a:gd name="connsiteY5" fmla="*/ 485775 h 488950"/>
                  <a:gd name="connsiteX6" fmla="*/ 549275 w 701675"/>
                  <a:gd name="connsiteY6" fmla="*/ 0 h 488950"/>
                  <a:gd name="connsiteX7" fmla="*/ 393700 w 701675"/>
                  <a:gd name="connsiteY7" fmla="*/ 0 h 488950"/>
                  <a:gd name="connsiteX0" fmla="*/ 393700 w 701675"/>
                  <a:gd name="connsiteY0" fmla="*/ 0 h 488950"/>
                  <a:gd name="connsiteX1" fmla="*/ 0 w 701675"/>
                  <a:gd name="connsiteY1" fmla="*/ 238125 h 488950"/>
                  <a:gd name="connsiteX2" fmla="*/ 358775 w 701675"/>
                  <a:gd name="connsiteY2" fmla="*/ 155575 h 488950"/>
                  <a:gd name="connsiteX3" fmla="*/ 479425 w 701675"/>
                  <a:gd name="connsiteY3" fmla="*/ 488950 h 488950"/>
                  <a:gd name="connsiteX4" fmla="*/ 530225 w 701675"/>
                  <a:gd name="connsiteY4" fmla="*/ 193675 h 488950"/>
                  <a:gd name="connsiteX5" fmla="*/ 701675 w 701675"/>
                  <a:gd name="connsiteY5" fmla="*/ 485775 h 488950"/>
                  <a:gd name="connsiteX6" fmla="*/ 549275 w 701675"/>
                  <a:gd name="connsiteY6" fmla="*/ 0 h 488950"/>
                  <a:gd name="connsiteX7" fmla="*/ 393700 w 701675"/>
                  <a:gd name="connsiteY7" fmla="*/ 0 h 488950"/>
                  <a:gd name="connsiteX0" fmla="*/ 393700 w 701675"/>
                  <a:gd name="connsiteY0" fmla="*/ 0 h 485775"/>
                  <a:gd name="connsiteX1" fmla="*/ 0 w 701675"/>
                  <a:gd name="connsiteY1" fmla="*/ 238125 h 485775"/>
                  <a:gd name="connsiteX2" fmla="*/ 358775 w 701675"/>
                  <a:gd name="connsiteY2" fmla="*/ 155575 h 485775"/>
                  <a:gd name="connsiteX3" fmla="*/ 263525 w 701675"/>
                  <a:gd name="connsiteY3" fmla="*/ 307975 h 485775"/>
                  <a:gd name="connsiteX4" fmla="*/ 530225 w 701675"/>
                  <a:gd name="connsiteY4" fmla="*/ 193675 h 485775"/>
                  <a:gd name="connsiteX5" fmla="*/ 701675 w 701675"/>
                  <a:gd name="connsiteY5" fmla="*/ 485775 h 485775"/>
                  <a:gd name="connsiteX6" fmla="*/ 549275 w 701675"/>
                  <a:gd name="connsiteY6" fmla="*/ 0 h 485775"/>
                  <a:gd name="connsiteX7" fmla="*/ 393700 w 701675"/>
                  <a:gd name="connsiteY7" fmla="*/ 0 h 485775"/>
                  <a:gd name="connsiteX0" fmla="*/ 393700 w 701675"/>
                  <a:gd name="connsiteY0" fmla="*/ 0 h 485775"/>
                  <a:gd name="connsiteX1" fmla="*/ 0 w 701675"/>
                  <a:gd name="connsiteY1" fmla="*/ 238125 h 485775"/>
                  <a:gd name="connsiteX2" fmla="*/ 358775 w 701675"/>
                  <a:gd name="connsiteY2" fmla="*/ 155575 h 485775"/>
                  <a:gd name="connsiteX3" fmla="*/ 263525 w 701675"/>
                  <a:gd name="connsiteY3" fmla="*/ 307975 h 485775"/>
                  <a:gd name="connsiteX4" fmla="*/ 495300 w 701675"/>
                  <a:gd name="connsiteY4" fmla="*/ 288925 h 485775"/>
                  <a:gd name="connsiteX5" fmla="*/ 701675 w 701675"/>
                  <a:gd name="connsiteY5" fmla="*/ 485775 h 485775"/>
                  <a:gd name="connsiteX6" fmla="*/ 549275 w 701675"/>
                  <a:gd name="connsiteY6" fmla="*/ 0 h 485775"/>
                  <a:gd name="connsiteX7" fmla="*/ 393700 w 701675"/>
                  <a:gd name="connsiteY7" fmla="*/ 0 h 485775"/>
                  <a:gd name="connsiteX0" fmla="*/ 393700 w 701675"/>
                  <a:gd name="connsiteY0" fmla="*/ 0 h 485775"/>
                  <a:gd name="connsiteX1" fmla="*/ 0 w 701675"/>
                  <a:gd name="connsiteY1" fmla="*/ 238125 h 485775"/>
                  <a:gd name="connsiteX2" fmla="*/ 358775 w 701675"/>
                  <a:gd name="connsiteY2" fmla="*/ 155575 h 485775"/>
                  <a:gd name="connsiteX3" fmla="*/ 263525 w 701675"/>
                  <a:gd name="connsiteY3" fmla="*/ 307975 h 485775"/>
                  <a:gd name="connsiteX4" fmla="*/ 495300 w 701675"/>
                  <a:gd name="connsiteY4" fmla="*/ 288925 h 485775"/>
                  <a:gd name="connsiteX5" fmla="*/ 701675 w 701675"/>
                  <a:gd name="connsiteY5" fmla="*/ 485775 h 485775"/>
                  <a:gd name="connsiteX6" fmla="*/ 549275 w 701675"/>
                  <a:gd name="connsiteY6" fmla="*/ 0 h 485775"/>
                  <a:gd name="connsiteX7" fmla="*/ 393700 w 701675"/>
                  <a:gd name="connsiteY7" fmla="*/ 0 h 485775"/>
                  <a:gd name="connsiteX0" fmla="*/ 393700 w 701675"/>
                  <a:gd name="connsiteY0" fmla="*/ 0 h 485775"/>
                  <a:gd name="connsiteX1" fmla="*/ 0 w 701675"/>
                  <a:gd name="connsiteY1" fmla="*/ 238125 h 485775"/>
                  <a:gd name="connsiteX2" fmla="*/ 358775 w 701675"/>
                  <a:gd name="connsiteY2" fmla="*/ 155575 h 485775"/>
                  <a:gd name="connsiteX3" fmla="*/ 263525 w 701675"/>
                  <a:gd name="connsiteY3" fmla="*/ 307975 h 485775"/>
                  <a:gd name="connsiteX4" fmla="*/ 495300 w 701675"/>
                  <a:gd name="connsiteY4" fmla="*/ 288925 h 485775"/>
                  <a:gd name="connsiteX5" fmla="*/ 701675 w 701675"/>
                  <a:gd name="connsiteY5" fmla="*/ 485775 h 485775"/>
                  <a:gd name="connsiteX6" fmla="*/ 549275 w 701675"/>
                  <a:gd name="connsiteY6" fmla="*/ 0 h 485775"/>
                  <a:gd name="connsiteX7" fmla="*/ 393700 w 701675"/>
                  <a:gd name="connsiteY7" fmla="*/ 0 h 485775"/>
                  <a:gd name="connsiteX0" fmla="*/ 393700 w 876300"/>
                  <a:gd name="connsiteY0" fmla="*/ 0 h 307975"/>
                  <a:gd name="connsiteX1" fmla="*/ 0 w 876300"/>
                  <a:gd name="connsiteY1" fmla="*/ 238125 h 307975"/>
                  <a:gd name="connsiteX2" fmla="*/ 358775 w 876300"/>
                  <a:gd name="connsiteY2" fmla="*/ 155575 h 307975"/>
                  <a:gd name="connsiteX3" fmla="*/ 263525 w 876300"/>
                  <a:gd name="connsiteY3" fmla="*/ 307975 h 307975"/>
                  <a:gd name="connsiteX4" fmla="*/ 495300 w 876300"/>
                  <a:gd name="connsiteY4" fmla="*/ 288925 h 307975"/>
                  <a:gd name="connsiteX5" fmla="*/ 876300 w 876300"/>
                  <a:gd name="connsiteY5" fmla="*/ 117475 h 307975"/>
                  <a:gd name="connsiteX6" fmla="*/ 549275 w 876300"/>
                  <a:gd name="connsiteY6" fmla="*/ 0 h 307975"/>
                  <a:gd name="connsiteX7" fmla="*/ 393700 w 876300"/>
                  <a:gd name="connsiteY7" fmla="*/ 0 h 307975"/>
                  <a:gd name="connsiteX0" fmla="*/ 393700 w 876300"/>
                  <a:gd name="connsiteY0" fmla="*/ 0 h 307975"/>
                  <a:gd name="connsiteX1" fmla="*/ 0 w 876300"/>
                  <a:gd name="connsiteY1" fmla="*/ 238125 h 307975"/>
                  <a:gd name="connsiteX2" fmla="*/ 358775 w 876300"/>
                  <a:gd name="connsiteY2" fmla="*/ 155575 h 307975"/>
                  <a:gd name="connsiteX3" fmla="*/ 263525 w 876300"/>
                  <a:gd name="connsiteY3" fmla="*/ 307975 h 307975"/>
                  <a:gd name="connsiteX4" fmla="*/ 495300 w 876300"/>
                  <a:gd name="connsiteY4" fmla="*/ 288925 h 307975"/>
                  <a:gd name="connsiteX5" fmla="*/ 876300 w 876300"/>
                  <a:gd name="connsiteY5" fmla="*/ 117475 h 307975"/>
                  <a:gd name="connsiteX6" fmla="*/ 549275 w 876300"/>
                  <a:gd name="connsiteY6" fmla="*/ 0 h 307975"/>
                  <a:gd name="connsiteX7" fmla="*/ 393700 w 876300"/>
                  <a:gd name="connsiteY7" fmla="*/ 0 h 307975"/>
                  <a:gd name="connsiteX0" fmla="*/ 393700 w 876895"/>
                  <a:gd name="connsiteY0" fmla="*/ 0 h 307975"/>
                  <a:gd name="connsiteX1" fmla="*/ 0 w 876895"/>
                  <a:gd name="connsiteY1" fmla="*/ 238125 h 307975"/>
                  <a:gd name="connsiteX2" fmla="*/ 358775 w 876895"/>
                  <a:gd name="connsiteY2" fmla="*/ 155575 h 307975"/>
                  <a:gd name="connsiteX3" fmla="*/ 263525 w 876895"/>
                  <a:gd name="connsiteY3" fmla="*/ 307975 h 307975"/>
                  <a:gd name="connsiteX4" fmla="*/ 495300 w 876895"/>
                  <a:gd name="connsiteY4" fmla="*/ 288925 h 307975"/>
                  <a:gd name="connsiteX5" fmla="*/ 583624 w 876895"/>
                  <a:gd name="connsiteY5" fmla="*/ 120019 h 307975"/>
                  <a:gd name="connsiteX6" fmla="*/ 876300 w 876895"/>
                  <a:gd name="connsiteY6" fmla="*/ 117475 h 307975"/>
                  <a:gd name="connsiteX7" fmla="*/ 549275 w 876895"/>
                  <a:gd name="connsiteY7" fmla="*/ 0 h 307975"/>
                  <a:gd name="connsiteX8" fmla="*/ 393700 w 876895"/>
                  <a:gd name="connsiteY8" fmla="*/ 0 h 307975"/>
                  <a:gd name="connsiteX0" fmla="*/ 393700 w 876895"/>
                  <a:gd name="connsiteY0" fmla="*/ 0 h 307975"/>
                  <a:gd name="connsiteX1" fmla="*/ 0 w 876895"/>
                  <a:gd name="connsiteY1" fmla="*/ 238125 h 307975"/>
                  <a:gd name="connsiteX2" fmla="*/ 358775 w 876895"/>
                  <a:gd name="connsiteY2" fmla="*/ 155575 h 307975"/>
                  <a:gd name="connsiteX3" fmla="*/ 263525 w 876895"/>
                  <a:gd name="connsiteY3" fmla="*/ 307975 h 307975"/>
                  <a:gd name="connsiteX4" fmla="*/ 495300 w 876895"/>
                  <a:gd name="connsiteY4" fmla="*/ 288925 h 307975"/>
                  <a:gd name="connsiteX5" fmla="*/ 583624 w 876895"/>
                  <a:gd name="connsiteY5" fmla="*/ 120019 h 307975"/>
                  <a:gd name="connsiteX6" fmla="*/ 876300 w 876895"/>
                  <a:gd name="connsiteY6" fmla="*/ 117475 h 307975"/>
                  <a:gd name="connsiteX7" fmla="*/ 549275 w 876895"/>
                  <a:gd name="connsiteY7" fmla="*/ 0 h 307975"/>
                  <a:gd name="connsiteX8" fmla="*/ 393700 w 876895"/>
                  <a:gd name="connsiteY8" fmla="*/ 0 h 307975"/>
                  <a:gd name="connsiteX0" fmla="*/ 393700 w 914918"/>
                  <a:gd name="connsiteY0" fmla="*/ 0 h 307975"/>
                  <a:gd name="connsiteX1" fmla="*/ 0 w 914918"/>
                  <a:gd name="connsiteY1" fmla="*/ 238125 h 307975"/>
                  <a:gd name="connsiteX2" fmla="*/ 358775 w 914918"/>
                  <a:gd name="connsiteY2" fmla="*/ 155575 h 307975"/>
                  <a:gd name="connsiteX3" fmla="*/ 263525 w 914918"/>
                  <a:gd name="connsiteY3" fmla="*/ 307975 h 307975"/>
                  <a:gd name="connsiteX4" fmla="*/ 495300 w 914918"/>
                  <a:gd name="connsiteY4" fmla="*/ 288925 h 307975"/>
                  <a:gd name="connsiteX5" fmla="*/ 583624 w 914918"/>
                  <a:gd name="connsiteY5" fmla="*/ 120019 h 307975"/>
                  <a:gd name="connsiteX6" fmla="*/ 914400 w 914918"/>
                  <a:gd name="connsiteY6" fmla="*/ 196850 h 307975"/>
                  <a:gd name="connsiteX7" fmla="*/ 549275 w 914918"/>
                  <a:gd name="connsiteY7" fmla="*/ 0 h 307975"/>
                  <a:gd name="connsiteX8" fmla="*/ 393700 w 914918"/>
                  <a:gd name="connsiteY8" fmla="*/ 0 h 307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14918" h="307975">
                    <a:moveTo>
                      <a:pt x="393700" y="0"/>
                    </a:moveTo>
                    <a:lnTo>
                      <a:pt x="0" y="238125"/>
                    </a:lnTo>
                    <a:lnTo>
                      <a:pt x="358775" y="155575"/>
                    </a:lnTo>
                    <a:lnTo>
                      <a:pt x="263525" y="307975"/>
                    </a:lnTo>
                    <a:cubicBezTo>
                      <a:pt x="340783" y="301625"/>
                      <a:pt x="484717" y="0"/>
                      <a:pt x="495300" y="288925"/>
                    </a:cubicBezTo>
                    <a:cubicBezTo>
                      <a:pt x="557116" y="265537"/>
                      <a:pt x="520124" y="148594"/>
                      <a:pt x="583624" y="120019"/>
                    </a:cubicBezTo>
                    <a:cubicBezTo>
                      <a:pt x="647124" y="91444"/>
                      <a:pt x="928591" y="224791"/>
                      <a:pt x="914400" y="196850"/>
                    </a:cubicBezTo>
                    <a:lnTo>
                      <a:pt x="549275" y="0"/>
                    </a:lnTo>
                    <a:lnTo>
                      <a:pt x="393700" y="0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2" name="グループ化 51">
              <a:extLst>
                <a:ext uri="{FF2B5EF4-FFF2-40B4-BE49-F238E27FC236}">
                  <a16:creationId xmlns:a16="http://schemas.microsoft.com/office/drawing/2014/main" id="{EFF7804A-A409-4D29-F70D-DDAB4E3E25B0}"/>
                </a:ext>
              </a:extLst>
            </p:cNvPr>
            <p:cNvGrpSpPr/>
            <p:nvPr/>
          </p:nvGrpSpPr>
          <p:grpSpPr>
            <a:xfrm>
              <a:off x="3085064" y="4178366"/>
              <a:ext cx="364620" cy="727997"/>
              <a:chOff x="5093957" y="3610905"/>
              <a:chExt cx="914918" cy="1557651"/>
            </a:xfrm>
          </p:grpSpPr>
          <p:grpSp>
            <p:nvGrpSpPr>
              <p:cNvPr id="77" name="グループ化 76">
                <a:extLst>
                  <a:ext uri="{FF2B5EF4-FFF2-40B4-BE49-F238E27FC236}">
                    <a16:creationId xmlns:a16="http://schemas.microsoft.com/office/drawing/2014/main" id="{2EE75738-CB75-2C54-410C-9BCD77D95645}"/>
                  </a:ext>
                </a:extLst>
              </p:cNvPr>
              <p:cNvGrpSpPr/>
              <p:nvPr/>
            </p:nvGrpSpPr>
            <p:grpSpPr>
              <a:xfrm>
                <a:off x="5311634" y="3610905"/>
                <a:ext cx="479566" cy="1270657"/>
                <a:chOff x="3668699" y="2285388"/>
                <a:chExt cx="307850" cy="961650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21299999" lon="0" rev="0"/>
                </a:camera>
                <a:lightRig rig="threePt" dir="t"/>
              </a:scene3d>
            </p:grpSpPr>
            <p:sp>
              <p:nvSpPr>
                <p:cNvPr id="79" name="角丸四角形 24">
                  <a:extLst>
                    <a:ext uri="{FF2B5EF4-FFF2-40B4-BE49-F238E27FC236}">
                      <a16:creationId xmlns:a16="http://schemas.microsoft.com/office/drawing/2014/main" id="{18AEB095-FAF1-D314-916B-4EE39AFD8617}"/>
                    </a:ext>
                  </a:extLst>
                </p:cNvPr>
                <p:cNvSpPr/>
                <p:nvPr/>
              </p:nvSpPr>
              <p:spPr>
                <a:xfrm>
                  <a:off x="3770236" y="2704113"/>
                  <a:ext cx="104775" cy="542925"/>
                </a:xfrm>
                <a:prstGeom prst="roundRect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" name="二等辺三角形 5">
                  <a:extLst>
                    <a:ext uri="{FF2B5EF4-FFF2-40B4-BE49-F238E27FC236}">
                      <a16:creationId xmlns:a16="http://schemas.microsoft.com/office/drawing/2014/main" id="{BDF62968-8456-945B-93A8-27663BEA17FD}"/>
                    </a:ext>
                  </a:extLst>
                </p:cNvPr>
                <p:cNvSpPr/>
                <p:nvPr/>
              </p:nvSpPr>
              <p:spPr>
                <a:xfrm>
                  <a:off x="3668699" y="2285388"/>
                  <a:ext cx="307850" cy="571500"/>
                </a:xfrm>
                <a:custGeom>
                  <a:avLst/>
                  <a:gdLst>
                    <a:gd name="connsiteX0" fmla="*/ 0 w 295275"/>
                    <a:gd name="connsiteY0" fmla="*/ 571500 h 571500"/>
                    <a:gd name="connsiteX1" fmla="*/ 147638 w 295275"/>
                    <a:gd name="connsiteY1" fmla="*/ 0 h 571500"/>
                    <a:gd name="connsiteX2" fmla="*/ 295275 w 295275"/>
                    <a:gd name="connsiteY2" fmla="*/ 571500 h 571500"/>
                    <a:gd name="connsiteX3" fmla="*/ 0 w 295275"/>
                    <a:gd name="connsiteY3" fmla="*/ 571500 h 571500"/>
                    <a:gd name="connsiteX0" fmla="*/ 0 w 295275"/>
                    <a:gd name="connsiteY0" fmla="*/ 571500 h 571500"/>
                    <a:gd name="connsiteX1" fmla="*/ 147638 w 295275"/>
                    <a:gd name="connsiteY1" fmla="*/ 0 h 571500"/>
                    <a:gd name="connsiteX2" fmla="*/ 295275 w 295275"/>
                    <a:gd name="connsiteY2" fmla="*/ 571500 h 571500"/>
                    <a:gd name="connsiteX3" fmla="*/ 0 w 295275"/>
                    <a:gd name="connsiteY3" fmla="*/ 571500 h 571500"/>
                    <a:gd name="connsiteX0" fmla="*/ 0 w 295275"/>
                    <a:gd name="connsiteY0" fmla="*/ 571500 h 571500"/>
                    <a:gd name="connsiteX1" fmla="*/ 147638 w 295275"/>
                    <a:gd name="connsiteY1" fmla="*/ 0 h 571500"/>
                    <a:gd name="connsiteX2" fmla="*/ 295275 w 295275"/>
                    <a:gd name="connsiteY2" fmla="*/ 571500 h 571500"/>
                    <a:gd name="connsiteX3" fmla="*/ 0 w 295275"/>
                    <a:gd name="connsiteY3" fmla="*/ 571500 h 571500"/>
                    <a:gd name="connsiteX0" fmla="*/ 0 w 295275"/>
                    <a:gd name="connsiteY0" fmla="*/ 571500 h 571500"/>
                    <a:gd name="connsiteX1" fmla="*/ 147638 w 295275"/>
                    <a:gd name="connsiteY1" fmla="*/ 0 h 571500"/>
                    <a:gd name="connsiteX2" fmla="*/ 295275 w 295275"/>
                    <a:gd name="connsiteY2" fmla="*/ 571500 h 571500"/>
                    <a:gd name="connsiteX3" fmla="*/ 0 w 295275"/>
                    <a:gd name="connsiteY3" fmla="*/ 571500 h 571500"/>
                    <a:gd name="connsiteX0" fmla="*/ 0 w 295275"/>
                    <a:gd name="connsiteY0" fmla="*/ 571500 h 571500"/>
                    <a:gd name="connsiteX1" fmla="*/ 147638 w 295275"/>
                    <a:gd name="connsiteY1" fmla="*/ 0 h 571500"/>
                    <a:gd name="connsiteX2" fmla="*/ 295275 w 295275"/>
                    <a:gd name="connsiteY2" fmla="*/ 571500 h 571500"/>
                    <a:gd name="connsiteX3" fmla="*/ 0 w 295275"/>
                    <a:gd name="connsiteY3" fmla="*/ 571500 h 571500"/>
                    <a:gd name="connsiteX0" fmla="*/ 0 w 295275"/>
                    <a:gd name="connsiteY0" fmla="*/ 571500 h 571500"/>
                    <a:gd name="connsiteX1" fmla="*/ 147638 w 295275"/>
                    <a:gd name="connsiteY1" fmla="*/ 0 h 571500"/>
                    <a:gd name="connsiteX2" fmla="*/ 295275 w 295275"/>
                    <a:gd name="connsiteY2" fmla="*/ 571500 h 571500"/>
                    <a:gd name="connsiteX3" fmla="*/ 0 w 295275"/>
                    <a:gd name="connsiteY3" fmla="*/ 571500 h 571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5275" h="571500">
                      <a:moveTo>
                        <a:pt x="0" y="571500"/>
                      </a:moveTo>
                      <a:cubicBezTo>
                        <a:pt x="40265" y="266700"/>
                        <a:pt x="98425" y="190500"/>
                        <a:pt x="147638" y="0"/>
                      </a:cubicBezTo>
                      <a:cubicBezTo>
                        <a:pt x="196850" y="190500"/>
                        <a:pt x="265317" y="288491"/>
                        <a:pt x="295275" y="571500"/>
                      </a:cubicBezTo>
                      <a:lnTo>
                        <a:pt x="0" y="57150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78" name="フリーフォーム 23">
                <a:extLst>
                  <a:ext uri="{FF2B5EF4-FFF2-40B4-BE49-F238E27FC236}">
                    <a16:creationId xmlns:a16="http://schemas.microsoft.com/office/drawing/2014/main" id="{90949358-6897-CF46-9359-07E654DBE003}"/>
                  </a:ext>
                </a:extLst>
              </p:cNvPr>
              <p:cNvSpPr/>
              <p:nvPr/>
            </p:nvSpPr>
            <p:spPr>
              <a:xfrm>
                <a:off x="5093957" y="4860581"/>
                <a:ext cx="914918" cy="307975"/>
              </a:xfrm>
              <a:custGeom>
                <a:avLst/>
                <a:gdLst>
                  <a:gd name="connsiteX0" fmla="*/ 247650 w 914400"/>
                  <a:gd name="connsiteY0" fmla="*/ 0 h 723900"/>
                  <a:gd name="connsiteX1" fmla="*/ 0 w 914400"/>
                  <a:gd name="connsiteY1" fmla="*/ 685800 h 723900"/>
                  <a:gd name="connsiteX2" fmla="*/ 285750 w 914400"/>
                  <a:gd name="connsiteY2" fmla="*/ 514350 h 723900"/>
                  <a:gd name="connsiteX3" fmla="*/ 590550 w 914400"/>
                  <a:gd name="connsiteY3" fmla="*/ 723900 h 723900"/>
                  <a:gd name="connsiteX4" fmla="*/ 590550 w 914400"/>
                  <a:gd name="connsiteY4" fmla="*/ 438150 h 723900"/>
                  <a:gd name="connsiteX5" fmla="*/ 914400 w 914400"/>
                  <a:gd name="connsiteY5" fmla="*/ 590550 h 723900"/>
                  <a:gd name="connsiteX6" fmla="*/ 571500 w 914400"/>
                  <a:gd name="connsiteY6" fmla="*/ 19050 h 723900"/>
                  <a:gd name="connsiteX7" fmla="*/ 247650 w 914400"/>
                  <a:gd name="connsiteY7" fmla="*/ 0 h 723900"/>
                  <a:gd name="connsiteX0" fmla="*/ 247650 w 914400"/>
                  <a:gd name="connsiteY0" fmla="*/ 9525 h 733425"/>
                  <a:gd name="connsiteX1" fmla="*/ 0 w 914400"/>
                  <a:gd name="connsiteY1" fmla="*/ 695325 h 733425"/>
                  <a:gd name="connsiteX2" fmla="*/ 285750 w 914400"/>
                  <a:gd name="connsiteY2" fmla="*/ 523875 h 733425"/>
                  <a:gd name="connsiteX3" fmla="*/ 590550 w 914400"/>
                  <a:gd name="connsiteY3" fmla="*/ 733425 h 733425"/>
                  <a:gd name="connsiteX4" fmla="*/ 590550 w 914400"/>
                  <a:gd name="connsiteY4" fmla="*/ 447675 h 733425"/>
                  <a:gd name="connsiteX5" fmla="*/ 914400 w 914400"/>
                  <a:gd name="connsiteY5" fmla="*/ 600075 h 733425"/>
                  <a:gd name="connsiteX6" fmla="*/ 457200 w 914400"/>
                  <a:gd name="connsiteY6" fmla="*/ 0 h 733425"/>
                  <a:gd name="connsiteX7" fmla="*/ 247650 w 914400"/>
                  <a:gd name="connsiteY7" fmla="*/ 9525 h 733425"/>
                  <a:gd name="connsiteX0" fmla="*/ 301625 w 914400"/>
                  <a:gd name="connsiteY0" fmla="*/ 0 h 733425"/>
                  <a:gd name="connsiteX1" fmla="*/ 0 w 914400"/>
                  <a:gd name="connsiteY1" fmla="*/ 695325 h 733425"/>
                  <a:gd name="connsiteX2" fmla="*/ 285750 w 914400"/>
                  <a:gd name="connsiteY2" fmla="*/ 523875 h 733425"/>
                  <a:gd name="connsiteX3" fmla="*/ 590550 w 914400"/>
                  <a:gd name="connsiteY3" fmla="*/ 733425 h 733425"/>
                  <a:gd name="connsiteX4" fmla="*/ 590550 w 914400"/>
                  <a:gd name="connsiteY4" fmla="*/ 447675 h 733425"/>
                  <a:gd name="connsiteX5" fmla="*/ 914400 w 914400"/>
                  <a:gd name="connsiteY5" fmla="*/ 600075 h 733425"/>
                  <a:gd name="connsiteX6" fmla="*/ 457200 w 914400"/>
                  <a:gd name="connsiteY6" fmla="*/ 0 h 733425"/>
                  <a:gd name="connsiteX7" fmla="*/ 301625 w 914400"/>
                  <a:gd name="connsiteY7" fmla="*/ 0 h 733425"/>
                  <a:gd name="connsiteX0" fmla="*/ 209550 w 822325"/>
                  <a:gd name="connsiteY0" fmla="*/ 0 h 733425"/>
                  <a:gd name="connsiteX1" fmla="*/ 0 w 822325"/>
                  <a:gd name="connsiteY1" fmla="*/ 479425 h 733425"/>
                  <a:gd name="connsiteX2" fmla="*/ 193675 w 822325"/>
                  <a:gd name="connsiteY2" fmla="*/ 523875 h 733425"/>
                  <a:gd name="connsiteX3" fmla="*/ 498475 w 822325"/>
                  <a:gd name="connsiteY3" fmla="*/ 733425 h 733425"/>
                  <a:gd name="connsiteX4" fmla="*/ 498475 w 822325"/>
                  <a:gd name="connsiteY4" fmla="*/ 447675 h 733425"/>
                  <a:gd name="connsiteX5" fmla="*/ 822325 w 822325"/>
                  <a:gd name="connsiteY5" fmla="*/ 600075 h 733425"/>
                  <a:gd name="connsiteX6" fmla="*/ 365125 w 822325"/>
                  <a:gd name="connsiteY6" fmla="*/ 0 h 733425"/>
                  <a:gd name="connsiteX7" fmla="*/ 209550 w 822325"/>
                  <a:gd name="connsiteY7" fmla="*/ 0 h 733425"/>
                  <a:gd name="connsiteX0" fmla="*/ 209550 w 822325"/>
                  <a:gd name="connsiteY0" fmla="*/ 0 h 733425"/>
                  <a:gd name="connsiteX1" fmla="*/ 0 w 822325"/>
                  <a:gd name="connsiteY1" fmla="*/ 479425 h 733425"/>
                  <a:gd name="connsiteX2" fmla="*/ 215900 w 822325"/>
                  <a:gd name="connsiteY2" fmla="*/ 222250 h 733425"/>
                  <a:gd name="connsiteX3" fmla="*/ 498475 w 822325"/>
                  <a:gd name="connsiteY3" fmla="*/ 733425 h 733425"/>
                  <a:gd name="connsiteX4" fmla="*/ 498475 w 822325"/>
                  <a:gd name="connsiteY4" fmla="*/ 447675 h 733425"/>
                  <a:gd name="connsiteX5" fmla="*/ 822325 w 822325"/>
                  <a:gd name="connsiteY5" fmla="*/ 600075 h 733425"/>
                  <a:gd name="connsiteX6" fmla="*/ 365125 w 822325"/>
                  <a:gd name="connsiteY6" fmla="*/ 0 h 733425"/>
                  <a:gd name="connsiteX7" fmla="*/ 209550 w 822325"/>
                  <a:gd name="connsiteY7" fmla="*/ 0 h 733425"/>
                  <a:gd name="connsiteX0" fmla="*/ 209550 w 822325"/>
                  <a:gd name="connsiteY0" fmla="*/ 0 h 600075"/>
                  <a:gd name="connsiteX1" fmla="*/ 0 w 822325"/>
                  <a:gd name="connsiteY1" fmla="*/ 479425 h 600075"/>
                  <a:gd name="connsiteX2" fmla="*/ 215900 w 822325"/>
                  <a:gd name="connsiteY2" fmla="*/ 222250 h 600075"/>
                  <a:gd name="connsiteX3" fmla="*/ 295275 w 822325"/>
                  <a:gd name="connsiteY3" fmla="*/ 488950 h 600075"/>
                  <a:gd name="connsiteX4" fmla="*/ 498475 w 822325"/>
                  <a:gd name="connsiteY4" fmla="*/ 447675 h 600075"/>
                  <a:gd name="connsiteX5" fmla="*/ 822325 w 822325"/>
                  <a:gd name="connsiteY5" fmla="*/ 600075 h 600075"/>
                  <a:gd name="connsiteX6" fmla="*/ 365125 w 822325"/>
                  <a:gd name="connsiteY6" fmla="*/ 0 h 600075"/>
                  <a:gd name="connsiteX7" fmla="*/ 209550 w 822325"/>
                  <a:gd name="connsiteY7" fmla="*/ 0 h 600075"/>
                  <a:gd name="connsiteX0" fmla="*/ 209550 w 822325"/>
                  <a:gd name="connsiteY0" fmla="*/ 0 h 600075"/>
                  <a:gd name="connsiteX1" fmla="*/ 0 w 822325"/>
                  <a:gd name="connsiteY1" fmla="*/ 479425 h 600075"/>
                  <a:gd name="connsiteX2" fmla="*/ 215900 w 822325"/>
                  <a:gd name="connsiteY2" fmla="*/ 222250 h 600075"/>
                  <a:gd name="connsiteX3" fmla="*/ 295275 w 822325"/>
                  <a:gd name="connsiteY3" fmla="*/ 488950 h 600075"/>
                  <a:gd name="connsiteX4" fmla="*/ 349250 w 822325"/>
                  <a:gd name="connsiteY4" fmla="*/ 222250 h 600075"/>
                  <a:gd name="connsiteX5" fmla="*/ 822325 w 822325"/>
                  <a:gd name="connsiteY5" fmla="*/ 600075 h 600075"/>
                  <a:gd name="connsiteX6" fmla="*/ 365125 w 822325"/>
                  <a:gd name="connsiteY6" fmla="*/ 0 h 600075"/>
                  <a:gd name="connsiteX7" fmla="*/ 209550 w 822325"/>
                  <a:gd name="connsiteY7" fmla="*/ 0 h 600075"/>
                  <a:gd name="connsiteX0" fmla="*/ 209550 w 517525"/>
                  <a:gd name="connsiteY0" fmla="*/ 0 h 488950"/>
                  <a:gd name="connsiteX1" fmla="*/ 0 w 517525"/>
                  <a:gd name="connsiteY1" fmla="*/ 479425 h 488950"/>
                  <a:gd name="connsiteX2" fmla="*/ 215900 w 517525"/>
                  <a:gd name="connsiteY2" fmla="*/ 222250 h 488950"/>
                  <a:gd name="connsiteX3" fmla="*/ 295275 w 517525"/>
                  <a:gd name="connsiteY3" fmla="*/ 488950 h 488950"/>
                  <a:gd name="connsiteX4" fmla="*/ 349250 w 517525"/>
                  <a:gd name="connsiteY4" fmla="*/ 222250 h 488950"/>
                  <a:gd name="connsiteX5" fmla="*/ 517525 w 517525"/>
                  <a:gd name="connsiteY5" fmla="*/ 485775 h 488950"/>
                  <a:gd name="connsiteX6" fmla="*/ 365125 w 517525"/>
                  <a:gd name="connsiteY6" fmla="*/ 0 h 488950"/>
                  <a:gd name="connsiteX7" fmla="*/ 209550 w 517525"/>
                  <a:gd name="connsiteY7" fmla="*/ 0 h 488950"/>
                  <a:gd name="connsiteX0" fmla="*/ 209550 w 517525"/>
                  <a:gd name="connsiteY0" fmla="*/ 0 h 488950"/>
                  <a:gd name="connsiteX1" fmla="*/ 0 w 517525"/>
                  <a:gd name="connsiteY1" fmla="*/ 479425 h 488950"/>
                  <a:gd name="connsiteX2" fmla="*/ 215900 w 517525"/>
                  <a:gd name="connsiteY2" fmla="*/ 222250 h 488950"/>
                  <a:gd name="connsiteX3" fmla="*/ 295275 w 517525"/>
                  <a:gd name="connsiteY3" fmla="*/ 488950 h 488950"/>
                  <a:gd name="connsiteX4" fmla="*/ 346075 w 517525"/>
                  <a:gd name="connsiteY4" fmla="*/ 193675 h 488950"/>
                  <a:gd name="connsiteX5" fmla="*/ 517525 w 517525"/>
                  <a:gd name="connsiteY5" fmla="*/ 485775 h 488950"/>
                  <a:gd name="connsiteX6" fmla="*/ 365125 w 517525"/>
                  <a:gd name="connsiteY6" fmla="*/ 0 h 488950"/>
                  <a:gd name="connsiteX7" fmla="*/ 209550 w 517525"/>
                  <a:gd name="connsiteY7" fmla="*/ 0 h 488950"/>
                  <a:gd name="connsiteX0" fmla="*/ 209550 w 517525"/>
                  <a:gd name="connsiteY0" fmla="*/ 0 h 488950"/>
                  <a:gd name="connsiteX1" fmla="*/ 0 w 517525"/>
                  <a:gd name="connsiteY1" fmla="*/ 479425 h 488950"/>
                  <a:gd name="connsiteX2" fmla="*/ 222250 w 517525"/>
                  <a:gd name="connsiteY2" fmla="*/ 196850 h 488950"/>
                  <a:gd name="connsiteX3" fmla="*/ 295275 w 517525"/>
                  <a:gd name="connsiteY3" fmla="*/ 488950 h 488950"/>
                  <a:gd name="connsiteX4" fmla="*/ 346075 w 517525"/>
                  <a:gd name="connsiteY4" fmla="*/ 193675 h 488950"/>
                  <a:gd name="connsiteX5" fmla="*/ 517525 w 517525"/>
                  <a:gd name="connsiteY5" fmla="*/ 485775 h 488950"/>
                  <a:gd name="connsiteX6" fmla="*/ 365125 w 517525"/>
                  <a:gd name="connsiteY6" fmla="*/ 0 h 488950"/>
                  <a:gd name="connsiteX7" fmla="*/ 209550 w 517525"/>
                  <a:gd name="connsiteY7" fmla="*/ 0 h 488950"/>
                  <a:gd name="connsiteX0" fmla="*/ 393700 w 701675"/>
                  <a:gd name="connsiteY0" fmla="*/ 0 h 488950"/>
                  <a:gd name="connsiteX1" fmla="*/ 0 w 701675"/>
                  <a:gd name="connsiteY1" fmla="*/ 238125 h 488950"/>
                  <a:gd name="connsiteX2" fmla="*/ 406400 w 701675"/>
                  <a:gd name="connsiteY2" fmla="*/ 196850 h 488950"/>
                  <a:gd name="connsiteX3" fmla="*/ 479425 w 701675"/>
                  <a:gd name="connsiteY3" fmla="*/ 488950 h 488950"/>
                  <a:gd name="connsiteX4" fmla="*/ 530225 w 701675"/>
                  <a:gd name="connsiteY4" fmla="*/ 193675 h 488950"/>
                  <a:gd name="connsiteX5" fmla="*/ 701675 w 701675"/>
                  <a:gd name="connsiteY5" fmla="*/ 485775 h 488950"/>
                  <a:gd name="connsiteX6" fmla="*/ 549275 w 701675"/>
                  <a:gd name="connsiteY6" fmla="*/ 0 h 488950"/>
                  <a:gd name="connsiteX7" fmla="*/ 393700 w 701675"/>
                  <a:gd name="connsiteY7" fmla="*/ 0 h 488950"/>
                  <a:gd name="connsiteX0" fmla="*/ 393700 w 701675"/>
                  <a:gd name="connsiteY0" fmla="*/ 0 h 488950"/>
                  <a:gd name="connsiteX1" fmla="*/ 0 w 701675"/>
                  <a:gd name="connsiteY1" fmla="*/ 238125 h 488950"/>
                  <a:gd name="connsiteX2" fmla="*/ 358775 w 701675"/>
                  <a:gd name="connsiteY2" fmla="*/ 155575 h 488950"/>
                  <a:gd name="connsiteX3" fmla="*/ 479425 w 701675"/>
                  <a:gd name="connsiteY3" fmla="*/ 488950 h 488950"/>
                  <a:gd name="connsiteX4" fmla="*/ 530225 w 701675"/>
                  <a:gd name="connsiteY4" fmla="*/ 193675 h 488950"/>
                  <a:gd name="connsiteX5" fmla="*/ 701675 w 701675"/>
                  <a:gd name="connsiteY5" fmla="*/ 485775 h 488950"/>
                  <a:gd name="connsiteX6" fmla="*/ 549275 w 701675"/>
                  <a:gd name="connsiteY6" fmla="*/ 0 h 488950"/>
                  <a:gd name="connsiteX7" fmla="*/ 393700 w 701675"/>
                  <a:gd name="connsiteY7" fmla="*/ 0 h 488950"/>
                  <a:gd name="connsiteX0" fmla="*/ 393700 w 701675"/>
                  <a:gd name="connsiteY0" fmla="*/ 0 h 485775"/>
                  <a:gd name="connsiteX1" fmla="*/ 0 w 701675"/>
                  <a:gd name="connsiteY1" fmla="*/ 238125 h 485775"/>
                  <a:gd name="connsiteX2" fmla="*/ 358775 w 701675"/>
                  <a:gd name="connsiteY2" fmla="*/ 155575 h 485775"/>
                  <a:gd name="connsiteX3" fmla="*/ 263525 w 701675"/>
                  <a:gd name="connsiteY3" fmla="*/ 307975 h 485775"/>
                  <a:gd name="connsiteX4" fmla="*/ 530225 w 701675"/>
                  <a:gd name="connsiteY4" fmla="*/ 193675 h 485775"/>
                  <a:gd name="connsiteX5" fmla="*/ 701675 w 701675"/>
                  <a:gd name="connsiteY5" fmla="*/ 485775 h 485775"/>
                  <a:gd name="connsiteX6" fmla="*/ 549275 w 701675"/>
                  <a:gd name="connsiteY6" fmla="*/ 0 h 485775"/>
                  <a:gd name="connsiteX7" fmla="*/ 393700 w 701675"/>
                  <a:gd name="connsiteY7" fmla="*/ 0 h 485775"/>
                  <a:gd name="connsiteX0" fmla="*/ 393700 w 701675"/>
                  <a:gd name="connsiteY0" fmla="*/ 0 h 485775"/>
                  <a:gd name="connsiteX1" fmla="*/ 0 w 701675"/>
                  <a:gd name="connsiteY1" fmla="*/ 238125 h 485775"/>
                  <a:gd name="connsiteX2" fmla="*/ 358775 w 701675"/>
                  <a:gd name="connsiteY2" fmla="*/ 155575 h 485775"/>
                  <a:gd name="connsiteX3" fmla="*/ 263525 w 701675"/>
                  <a:gd name="connsiteY3" fmla="*/ 307975 h 485775"/>
                  <a:gd name="connsiteX4" fmla="*/ 495300 w 701675"/>
                  <a:gd name="connsiteY4" fmla="*/ 288925 h 485775"/>
                  <a:gd name="connsiteX5" fmla="*/ 701675 w 701675"/>
                  <a:gd name="connsiteY5" fmla="*/ 485775 h 485775"/>
                  <a:gd name="connsiteX6" fmla="*/ 549275 w 701675"/>
                  <a:gd name="connsiteY6" fmla="*/ 0 h 485775"/>
                  <a:gd name="connsiteX7" fmla="*/ 393700 w 701675"/>
                  <a:gd name="connsiteY7" fmla="*/ 0 h 485775"/>
                  <a:gd name="connsiteX0" fmla="*/ 393700 w 701675"/>
                  <a:gd name="connsiteY0" fmla="*/ 0 h 485775"/>
                  <a:gd name="connsiteX1" fmla="*/ 0 w 701675"/>
                  <a:gd name="connsiteY1" fmla="*/ 238125 h 485775"/>
                  <a:gd name="connsiteX2" fmla="*/ 358775 w 701675"/>
                  <a:gd name="connsiteY2" fmla="*/ 155575 h 485775"/>
                  <a:gd name="connsiteX3" fmla="*/ 263525 w 701675"/>
                  <a:gd name="connsiteY3" fmla="*/ 307975 h 485775"/>
                  <a:gd name="connsiteX4" fmla="*/ 495300 w 701675"/>
                  <a:gd name="connsiteY4" fmla="*/ 288925 h 485775"/>
                  <a:gd name="connsiteX5" fmla="*/ 701675 w 701675"/>
                  <a:gd name="connsiteY5" fmla="*/ 485775 h 485775"/>
                  <a:gd name="connsiteX6" fmla="*/ 549275 w 701675"/>
                  <a:gd name="connsiteY6" fmla="*/ 0 h 485775"/>
                  <a:gd name="connsiteX7" fmla="*/ 393700 w 701675"/>
                  <a:gd name="connsiteY7" fmla="*/ 0 h 485775"/>
                  <a:gd name="connsiteX0" fmla="*/ 393700 w 701675"/>
                  <a:gd name="connsiteY0" fmla="*/ 0 h 485775"/>
                  <a:gd name="connsiteX1" fmla="*/ 0 w 701675"/>
                  <a:gd name="connsiteY1" fmla="*/ 238125 h 485775"/>
                  <a:gd name="connsiteX2" fmla="*/ 358775 w 701675"/>
                  <a:gd name="connsiteY2" fmla="*/ 155575 h 485775"/>
                  <a:gd name="connsiteX3" fmla="*/ 263525 w 701675"/>
                  <a:gd name="connsiteY3" fmla="*/ 307975 h 485775"/>
                  <a:gd name="connsiteX4" fmla="*/ 495300 w 701675"/>
                  <a:gd name="connsiteY4" fmla="*/ 288925 h 485775"/>
                  <a:gd name="connsiteX5" fmla="*/ 701675 w 701675"/>
                  <a:gd name="connsiteY5" fmla="*/ 485775 h 485775"/>
                  <a:gd name="connsiteX6" fmla="*/ 549275 w 701675"/>
                  <a:gd name="connsiteY6" fmla="*/ 0 h 485775"/>
                  <a:gd name="connsiteX7" fmla="*/ 393700 w 701675"/>
                  <a:gd name="connsiteY7" fmla="*/ 0 h 485775"/>
                  <a:gd name="connsiteX0" fmla="*/ 393700 w 876300"/>
                  <a:gd name="connsiteY0" fmla="*/ 0 h 307975"/>
                  <a:gd name="connsiteX1" fmla="*/ 0 w 876300"/>
                  <a:gd name="connsiteY1" fmla="*/ 238125 h 307975"/>
                  <a:gd name="connsiteX2" fmla="*/ 358775 w 876300"/>
                  <a:gd name="connsiteY2" fmla="*/ 155575 h 307975"/>
                  <a:gd name="connsiteX3" fmla="*/ 263525 w 876300"/>
                  <a:gd name="connsiteY3" fmla="*/ 307975 h 307975"/>
                  <a:gd name="connsiteX4" fmla="*/ 495300 w 876300"/>
                  <a:gd name="connsiteY4" fmla="*/ 288925 h 307975"/>
                  <a:gd name="connsiteX5" fmla="*/ 876300 w 876300"/>
                  <a:gd name="connsiteY5" fmla="*/ 117475 h 307975"/>
                  <a:gd name="connsiteX6" fmla="*/ 549275 w 876300"/>
                  <a:gd name="connsiteY6" fmla="*/ 0 h 307975"/>
                  <a:gd name="connsiteX7" fmla="*/ 393700 w 876300"/>
                  <a:gd name="connsiteY7" fmla="*/ 0 h 307975"/>
                  <a:gd name="connsiteX0" fmla="*/ 393700 w 876300"/>
                  <a:gd name="connsiteY0" fmla="*/ 0 h 307975"/>
                  <a:gd name="connsiteX1" fmla="*/ 0 w 876300"/>
                  <a:gd name="connsiteY1" fmla="*/ 238125 h 307975"/>
                  <a:gd name="connsiteX2" fmla="*/ 358775 w 876300"/>
                  <a:gd name="connsiteY2" fmla="*/ 155575 h 307975"/>
                  <a:gd name="connsiteX3" fmla="*/ 263525 w 876300"/>
                  <a:gd name="connsiteY3" fmla="*/ 307975 h 307975"/>
                  <a:gd name="connsiteX4" fmla="*/ 495300 w 876300"/>
                  <a:gd name="connsiteY4" fmla="*/ 288925 h 307975"/>
                  <a:gd name="connsiteX5" fmla="*/ 876300 w 876300"/>
                  <a:gd name="connsiteY5" fmla="*/ 117475 h 307975"/>
                  <a:gd name="connsiteX6" fmla="*/ 549275 w 876300"/>
                  <a:gd name="connsiteY6" fmla="*/ 0 h 307975"/>
                  <a:gd name="connsiteX7" fmla="*/ 393700 w 876300"/>
                  <a:gd name="connsiteY7" fmla="*/ 0 h 307975"/>
                  <a:gd name="connsiteX0" fmla="*/ 393700 w 876895"/>
                  <a:gd name="connsiteY0" fmla="*/ 0 h 307975"/>
                  <a:gd name="connsiteX1" fmla="*/ 0 w 876895"/>
                  <a:gd name="connsiteY1" fmla="*/ 238125 h 307975"/>
                  <a:gd name="connsiteX2" fmla="*/ 358775 w 876895"/>
                  <a:gd name="connsiteY2" fmla="*/ 155575 h 307975"/>
                  <a:gd name="connsiteX3" fmla="*/ 263525 w 876895"/>
                  <a:gd name="connsiteY3" fmla="*/ 307975 h 307975"/>
                  <a:gd name="connsiteX4" fmla="*/ 495300 w 876895"/>
                  <a:gd name="connsiteY4" fmla="*/ 288925 h 307975"/>
                  <a:gd name="connsiteX5" fmla="*/ 583624 w 876895"/>
                  <a:gd name="connsiteY5" fmla="*/ 120019 h 307975"/>
                  <a:gd name="connsiteX6" fmla="*/ 876300 w 876895"/>
                  <a:gd name="connsiteY6" fmla="*/ 117475 h 307975"/>
                  <a:gd name="connsiteX7" fmla="*/ 549275 w 876895"/>
                  <a:gd name="connsiteY7" fmla="*/ 0 h 307975"/>
                  <a:gd name="connsiteX8" fmla="*/ 393700 w 876895"/>
                  <a:gd name="connsiteY8" fmla="*/ 0 h 307975"/>
                  <a:gd name="connsiteX0" fmla="*/ 393700 w 876895"/>
                  <a:gd name="connsiteY0" fmla="*/ 0 h 307975"/>
                  <a:gd name="connsiteX1" fmla="*/ 0 w 876895"/>
                  <a:gd name="connsiteY1" fmla="*/ 238125 h 307975"/>
                  <a:gd name="connsiteX2" fmla="*/ 358775 w 876895"/>
                  <a:gd name="connsiteY2" fmla="*/ 155575 h 307975"/>
                  <a:gd name="connsiteX3" fmla="*/ 263525 w 876895"/>
                  <a:gd name="connsiteY3" fmla="*/ 307975 h 307975"/>
                  <a:gd name="connsiteX4" fmla="*/ 495300 w 876895"/>
                  <a:gd name="connsiteY4" fmla="*/ 288925 h 307975"/>
                  <a:gd name="connsiteX5" fmla="*/ 583624 w 876895"/>
                  <a:gd name="connsiteY5" fmla="*/ 120019 h 307975"/>
                  <a:gd name="connsiteX6" fmla="*/ 876300 w 876895"/>
                  <a:gd name="connsiteY6" fmla="*/ 117475 h 307975"/>
                  <a:gd name="connsiteX7" fmla="*/ 549275 w 876895"/>
                  <a:gd name="connsiteY7" fmla="*/ 0 h 307975"/>
                  <a:gd name="connsiteX8" fmla="*/ 393700 w 876895"/>
                  <a:gd name="connsiteY8" fmla="*/ 0 h 307975"/>
                  <a:gd name="connsiteX0" fmla="*/ 393700 w 914918"/>
                  <a:gd name="connsiteY0" fmla="*/ 0 h 307975"/>
                  <a:gd name="connsiteX1" fmla="*/ 0 w 914918"/>
                  <a:gd name="connsiteY1" fmla="*/ 238125 h 307975"/>
                  <a:gd name="connsiteX2" fmla="*/ 358775 w 914918"/>
                  <a:gd name="connsiteY2" fmla="*/ 155575 h 307975"/>
                  <a:gd name="connsiteX3" fmla="*/ 263525 w 914918"/>
                  <a:gd name="connsiteY3" fmla="*/ 307975 h 307975"/>
                  <a:gd name="connsiteX4" fmla="*/ 495300 w 914918"/>
                  <a:gd name="connsiteY4" fmla="*/ 288925 h 307975"/>
                  <a:gd name="connsiteX5" fmla="*/ 583624 w 914918"/>
                  <a:gd name="connsiteY5" fmla="*/ 120019 h 307975"/>
                  <a:gd name="connsiteX6" fmla="*/ 914400 w 914918"/>
                  <a:gd name="connsiteY6" fmla="*/ 196850 h 307975"/>
                  <a:gd name="connsiteX7" fmla="*/ 549275 w 914918"/>
                  <a:gd name="connsiteY7" fmla="*/ 0 h 307975"/>
                  <a:gd name="connsiteX8" fmla="*/ 393700 w 914918"/>
                  <a:gd name="connsiteY8" fmla="*/ 0 h 307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14918" h="307975">
                    <a:moveTo>
                      <a:pt x="393700" y="0"/>
                    </a:moveTo>
                    <a:lnTo>
                      <a:pt x="0" y="238125"/>
                    </a:lnTo>
                    <a:lnTo>
                      <a:pt x="358775" y="155575"/>
                    </a:lnTo>
                    <a:lnTo>
                      <a:pt x="263525" y="307975"/>
                    </a:lnTo>
                    <a:cubicBezTo>
                      <a:pt x="340783" y="301625"/>
                      <a:pt x="484717" y="0"/>
                      <a:pt x="495300" y="288925"/>
                    </a:cubicBezTo>
                    <a:cubicBezTo>
                      <a:pt x="557116" y="265537"/>
                      <a:pt x="520124" y="148594"/>
                      <a:pt x="583624" y="120019"/>
                    </a:cubicBezTo>
                    <a:cubicBezTo>
                      <a:pt x="647124" y="91444"/>
                      <a:pt x="928591" y="224791"/>
                      <a:pt x="914400" y="196850"/>
                    </a:cubicBezTo>
                    <a:lnTo>
                      <a:pt x="549275" y="0"/>
                    </a:lnTo>
                    <a:lnTo>
                      <a:pt x="393700" y="0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3" name="グループ化 52">
              <a:extLst>
                <a:ext uri="{FF2B5EF4-FFF2-40B4-BE49-F238E27FC236}">
                  <a16:creationId xmlns:a16="http://schemas.microsoft.com/office/drawing/2014/main" id="{186F2425-C51D-1B90-2779-678C298CC2BE}"/>
                </a:ext>
              </a:extLst>
            </p:cNvPr>
            <p:cNvGrpSpPr/>
            <p:nvPr/>
          </p:nvGrpSpPr>
          <p:grpSpPr>
            <a:xfrm>
              <a:off x="2742824" y="4193187"/>
              <a:ext cx="349034" cy="726485"/>
              <a:chOff x="5093957" y="3610905"/>
              <a:chExt cx="914918" cy="1557651"/>
            </a:xfrm>
          </p:grpSpPr>
          <p:grpSp>
            <p:nvGrpSpPr>
              <p:cNvPr id="73" name="グループ化 72">
                <a:extLst>
                  <a:ext uri="{FF2B5EF4-FFF2-40B4-BE49-F238E27FC236}">
                    <a16:creationId xmlns:a16="http://schemas.microsoft.com/office/drawing/2014/main" id="{964C5161-5E1B-8799-35B1-094B806D8993}"/>
                  </a:ext>
                </a:extLst>
              </p:cNvPr>
              <p:cNvGrpSpPr/>
              <p:nvPr/>
            </p:nvGrpSpPr>
            <p:grpSpPr>
              <a:xfrm>
                <a:off x="5311634" y="3610905"/>
                <a:ext cx="479566" cy="1270657"/>
                <a:chOff x="3668699" y="2285388"/>
                <a:chExt cx="307850" cy="961650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21299999" lon="0" rev="0"/>
                </a:camera>
                <a:lightRig rig="threePt" dir="t"/>
              </a:scene3d>
            </p:grpSpPr>
            <p:sp>
              <p:nvSpPr>
                <p:cNvPr id="75" name="角丸四角形 24">
                  <a:extLst>
                    <a:ext uri="{FF2B5EF4-FFF2-40B4-BE49-F238E27FC236}">
                      <a16:creationId xmlns:a16="http://schemas.microsoft.com/office/drawing/2014/main" id="{BB6F6D33-0098-2EAC-08B7-CC7DA6959E1E}"/>
                    </a:ext>
                  </a:extLst>
                </p:cNvPr>
                <p:cNvSpPr/>
                <p:nvPr/>
              </p:nvSpPr>
              <p:spPr>
                <a:xfrm>
                  <a:off x="3770236" y="2704113"/>
                  <a:ext cx="104775" cy="542925"/>
                </a:xfrm>
                <a:prstGeom prst="roundRect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" name="二等辺三角形 5">
                  <a:extLst>
                    <a:ext uri="{FF2B5EF4-FFF2-40B4-BE49-F238E27FC236}">
                      <a16:creationId xmlns:a16="http://schemas.microsoft.com/office/drawing/2014/main" id="{63F28904-A68C-02D8-F2AD-A4CADCA70F4B}"/>
                    </a:ext>
                  </a:extLst>
                </p:cNvPr>
                <p:cNvSpPr/>
                <p:nvPr/>
              </p:nvSpPr>
              <p:spPr>
                <a:xfrm>
                  <a:off x="3668699" y="2285388"/>
                  <a:ext cx="307850" cy="571500"/>
                </a:xfrm>
                <a:custGeom>
                  <a:avLst/>
                  <a:gdLst>
                    <a:gd name="connsiteX0" fmla="*/ 0 w 295275"/>
                    <a:gd name="connsiteY0" fmla="*/ 571500 h 571500"/>
                    <a:gd name="connsiteX1" fmla="*/ 147638 w 295275"/>
                    <a:gd name="connsiteY1" fmla="*/ 0 h 571500"/>
                    <a:gd name="connsiteX2" fmla="*/ 295275 w 295275"/>
                    <a:gd name="connsiteY2" fmla="*/ 571500 h 571500"/>
                    <a:gd name="connsiteX3" fmla="*/ 0 w 295275"/>
                    <a:gd name="connsiteY3" fmla="*/ 571500 h 571500"/>
                    <a:gd name="connsiteX0" fmla="*/ 0 w 295275"/>
                    <a:gd name="connsiteY0" fmla="*/ 571500 h 571500"/>
                    <a:gd name="connsiteX1" fmla="*/ 147638 w 295275"/>
                    <a:gd name="connsiteY1" fmla="*/ 0 h 571500"/>
                    <a:gd name="connsiteX2" fmla="*/ 295275 w 295275"/>
                    <a:gd name="connsiteY2" fmla="*/ 571500 h 571500"/>
                    <a:gd name="connsiteX3" fmla="*/ 0 w 295275"/>
                    <a:gd name="connsiteY3" fmla="*/ 571500 h 571500"/>
                    <a:gd name="connsiteX0" fmla="*/ 0 w 295275"/>
                    <a:gd name="connsiteY0" fmla="*/ 571500 h 571500"/>
                    <a:gd name="connsiteX1" fmla="*/ 147638 w 295275"/>
                    <a:gd name="connsiteY1" fmla="*/ 0 h 571500"/>
                    <a:gd name="connsiteX2" fmla="*/ 295275 w 295275"/>
                    <a:gd name="connsiteY2" fmla="*/ 571500 h 571500"/>
                    <a:gd name="connsiteX3" fmla="*/ 0 w 295275"/>
                    <a:gd name="connsiteY3" fmla="*/ 571500 h 571500"/>
                    <a:gd name="connsiteX0" fmla="*/ 0 w 295275"/>
                    <a:gd name="connsiteY0" fmla="*/ 571500 h 571500"/>
                    <a:gd name="connsiteX1" fmla="*/ 147638 w 295275"/>
                    <a:gd name="connsiteY1" fmla="*/ 0 h 571500"/>
                    <a:gd name="connsiteX2" fmla="*/ 295275 w 295275"/>
                    <a:gd name="connsiteY2" fmla="*/ 571500 h 571500"/>
                    <a:gd name="connsiteX3" fmla="*/ 0 w 295275"/>
                    <a:gd name="connsiteY3" fmla="*/ 571500 h 571500"/>
                    <a:gd name="connsiteX0" fmla="*/ 0 w 295275"/>
                    <a:gd name="connsiteY0" fmla="*/ 571500 h 571500"/>
                    <a:gd name="connsiteX1" fmla="*/ 147638 w 295275"/>
                    <a:gd name="connsiteY1" fmla="*/ 0 h 571500"/>
                    <a:gd name="connsiteX2" fmla="*/ 295275 w 295275"/>
                    <a:gd name="connsiteY2" fmla="*/ 571500 h 571500"/>
                    <a:gd name="connsiteX3" fmla="*/ 0 w 295275"/>
                    <a:gd name="connsiteY3" fmla="*/ 571500 h 571500"/>
                    <a:gd name="connsiteX0" fmla="*/ 0 w 295275"/>
                    <a:gd name="connsiteY0" fmla="*/ 571500 h 571500"/>
                    <a:gd name="connsiteX1" fmla="*/ 147638 w 295275"/>
                    <a:gd name="connsiteY1" fmla="*/ 0 h 571500"/>
                    <a:gd name="connsiteX2" fmla="*/ 295275 w 295275"/>
                    <a:gd name="connsiteY2" fmla="*/ 571500 h 571500"/>
                    <a:gd name="connsiteX3" fmla="*/ 0 w 295275"/>
                    <a:gd name="connsiteY3" fmla="*/ 571500 h 571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5275" h="571500">
                      <a:moveTo>
                        <a:pt x="0" y="571500"/>
                      </a:moveTo>
                      <a:cubicBezTo>
                        <a:pt x="40265" y="266700"/>
                        <a:pt x="98425" y="190500"/>
                        <a:pt x="147638" y="0"/>
                      </a:cubicBezTo>
                      <a:cubicBezTo>
                        <a:pt x="196850" y="190500"/>
                        <a:pt x="265317" y="288491"/>
                        <a:pt x="295275" y="571500"/>
                      </a:cubicBezTo>
                      <a:lnTo>
                        <a:pt x="0" y="57150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74" name="フリーフォーム 23">
                <a:extLst>
                  <a:ext uri="{FF2B5EF4-FFF2-40B4-BE49-F238E27FC236}">
                    <a16:creationId xmlns:a16="http://schemas.microsoft.com/office/drawing/2014/main" id="{D6BDC38A-BB75-F3E8-1A4E-B1AEBA1B8A15}"/>
                  </a:ext>
                </a:extLst>
              </p:cNvPr>
              <p:cNvSpPr/>
              <p:nvPr/>
            </p:nvSpPr>
            <p:spPr>
              <a:xfrm>
                <a:off x="5093957" y="4860581"/>
                <a:ext cx="914918" cy="307975"/>
              </a:xfrm>
              <a:custGeom>
                <a:avLst/>
                <a:gdLst>
                  <a:gd name="connsiteX0" fmla="*/ 247650 w 914400"/>
                  <a:gd name="connsiteY0" fmla="*/ 0 h 723900"/>
                  <a:gd name="connsiteX1" fmla="*/ 0 w 914400"/>
                  <a:gd name="connsiteY1" fmla="*/ 685800 h 723900"/>
                  <a:gd name="connsiteX2" fmla="*/ 285750 w 914400"/>
                  <a:gd name="connsiteY2" fmla="*/ 514350 h 723900"/>
                  <a:gd name="connsiteX3" fmla="*/ 590550 w 914400"/>
                  <a:gd name="connsiteY3" fmla="*/ 723900 h 723900"/>
                  <a:gd name="connsiteX4" fmla="*/ 590550 w 914400"/>
                  <a:gd name="connsiteY4" fmla="*/ 438150 h 723900"/>
                  <a:gd name="connsiteX5" fmla="*/ 914400 w 914400"/>
                  <a:gd name="connsiteY5" fmla="*/ 590550 h 723900"/>
                  <a:gd name="connsiteX6" fmla="*/ 571500 w 914400"/>
                  <a:gd name="connsiteY6" fmla="*/ 19050 h 723900"/>
                  <a:gd name="connsiteX7" fmla="*/ 247650 w 914400"/>
                  <a:gd name="connsiteY7" fmla="*/ 0 h 723900"/>
                  <a:gd name="connsiteX0" fmla="*/ 247650 w 914400"/>
                  <a:gd name="connsiteY0" fmla="*/ 9525 h 733425"/>
                  <a:gd name="connsiteX1" fmla="*/ 0 w 914400"/>
                  <a:gd name="connsiteY1" fmla="*/ 695325 h 733425"/>
                  <a:gd name="connsiteX2" fmla="*/ 285750 w 914400"/>
                  <a:gd name="connsiteY2" fmla="*/ 523875 h 733425"/>
                  <a:gd name="connsiteX3" fmla="*/ 590550 w 914400"/>
                  <a:gd name="connsiteY3" fmla="*/ 733425 h 733425"/>
                  <a:gd name="connsiteX4" fmla="*/ 590550 w 914400"/>
                  <a:gd name="connsiteY4" fmla="*/ 447675 h 733425"/>
                  <a:gd name="connsiteX5" fmla="*/ 914400 w 914400"/>
                  <a:gd name="connsiteY5" fmla="*/ 600075 h 733425"/>
                  <a:gd name="connsiteX6" fmla="*/ 457200 w 914400"/>
                  <a:gd name="connsiteY6" fmla="*/ 0 h 733425"/>
                  <a:gd name="connsiteX7" fmla="*/ 247650 w 914400"/>
                  <a:gd name="connsiteY7" fmla="*/ 9525 h 733425"/>
                  <a:gd name="connsiteX0" fmla="*/ 301625 w 914400"/>
                  <a:gd name="connsiteY0" fmla="*/ 0 h 733425"/>
                  <a:gd name="connsiteX1" fmla="*/ 0 w 914400"/>
                  <a:gd name="connsiteY1" fmla="*/ 695325 h 733425"/>
                  <a:gd name="connsiteX2" fmla="*/ 285750 w 914400"/>
                  <a:gd name="connsiteY2" fmla="*/ 523875 h 733425"/>
                  <a:gd name="connsiteX3" fmla="*/ 590550 w 914400"/>
                  <a:gd name="connsiteY3" fmla="*/ 733425 h 733425"/>
                  <a:gd name="connsiteX4" fmla="*/ 590550 w 914400"/>
                  <a:gd name="connsiteY4" fmla="*/ 447675 h 733425"/>
                  <a:gd name="connsiteX5" fmla="*/ 914400 w 914400"/>
                  <a:gd name="connsiteY5" fmla="*/ 600075 h 733425"/>
                  <a:gd name="connsiteX6" fmla="*/ 457200 w 914400"/>
                  <a:gd name="connsiteY6" fmla="*/ 0 h 733425"/>
                  <a:gd name="connsiteX7" fmla="*/ 301625 w 914400"/>
                  <a:gd name="connsiteY7" fmla="*/ 0 h 733425"/>
                  <a:gd name="connsiteX0" fmla="*/ 209550 w 822325"/>
                  <a:gd name="connsiteY0" fmla="*/ 0 h 733425"/>
                  <a:gd name="connsiteX1" fmla="*/ 0 w 822325"/>
                  <a:gd name="connsiteY1" fmla="*/ 479425 h 733425"/>
                  <a:gd name="connsiteX2" fmla="*/ 193675 w 822325"/>
                  <a:gd name="connsiteY2" fmla="*/ 523875 h 733425"/>
                  <a:gd name="connsiteX3" fmla="*/ 498475 w 822325"/>
                  <a:gd name="connsiteY3" fmla="*/ 733425 h 733425"/>
                  <a:gd name="connsiteX4" fmla="*/ 498475 w 822325"/>
                  <a:gd name="connsiteY4" fmla="*/ 447675 h 733425"/>
                  <a:gd name="connsiteX5" fmla="*/ 822325 w 822325"/>
                  <a:gd name="connsiteY5" fmla="*/ 600075 h 733425"/>
                  <a:gd name="connsiteX6" fmla="*/ 365125 w 822325"/>
                  <a:gd name="connsiteY6" fmla="*/ 0 h 733425"/>
                  <a:gd name="connsiteX7" fmla="*/ 209550 w 822325"/>
                  <a:gd name="connsiteY7" fmla="*/ 0 h 733425"/>
                  <a:gd name="connsiteX0" fmla="*/ 209550 w 822325"/>
                  <a:gd name="connsiteY0" fmla="*/ 0 h 733425"/>
                  <a:gd name="connsiteX1" fmla="*/ 0 w 822325"/>
                  <a:gd name="connsiteY1" fmla="*/ 479425 h 733425"/>
                  <a:gd name="connsiteX2" fmla="*/ 215900 w 822325"/>
                  <a:gd name="connsiteY2" fmla="*/ 222250 h 733425"/>
                  <a:gd name="connsiteX3" fmla="*/ 498475 w 822325"/>
                  <a:gd name="connsiteY3" fmla="*/ 733425 h 733425"/>
                  <a:gd name="connsiteX4" fmla="*/ 498475 w 822325"/>
                  <a:gd name="connsiteY4" fmla="*/ 447675 h 733425"/>
                  <a:gd name="connsiteX5" fmla="*/ 822325 w 822325"/>
                  <a:gd name="connsiteY5" fmla="*/ 600075 h 733425"/>
                  <a:gd name="connsiteX6" fmla="*/ 365125 w 822325"/>
                  <a:gd name="connsiteY6" fmla="*/ 0 h 733425"/>
                  <a:gd name="connsiteX7" fmla="*/ 209550 w 822325"/>
                  <a:gd name="connsiteY7" fmla="*/ 0 h 733425"/>
                  <a:gd name="connsiteX0" fmla="*/ 209550 w 822325"/>
                  <a:gd name="connsiteY0" fmla="*/ 0 h 600075"/>
                  <a:gd name="connsiteX1" fmla="*/ 0 w 822325"/>
                  <a:gd name="connsiteY1" fmla="*/ 479425 h 600075"/>
                  <a:gd name="connsiteX2" fmla="*/ 215900 w 822325"/>
                  <a:gd name="connsiteY2" fmla="*/ 222250 h 600075"/>
                  <a:gd name="connsiteX3" fmla="*/ 295275 w 822325"/>
                  <a:gd name="connsiteY3" fmla="*/ 488950 h 600075"/>
                  <a:gd name="connsiteX4" fmla="*/ 498475 w 822325"/>
                  <a:gd name="connsiteY4" fmla="*/ 447675 h 600075"/>
                  <a:gd name="connsiteX5" fmla="*/ 822325 w 822325"/>
                  <a:gd name="connsiteY5" fmla="*/ 600075 h 600075"/>
                  <a:gd name="connsiteX6" fmla="*/ 365125 w 822325"/>
                  <a:gd name="connsiteY6" fmla="*/ 0 h 600075"/>
                  <a:gd name="connsiteX7" fmla="*/ 209550 w 822325"/>
                  <a:gd name="connsiteY7" fmla="*/ 0 h 600075"/>
                  <a:gd name="connsiteX0" fmla="*/ 209550 w 822325"/>
                  <a:gd name="connsiteY0" fmla="*/ 0 h 600075"/>
                  <a:gd name="connsiteX1" fmla="*/ 0 w 822325"/>
                  <a:gd name="connsiteY1" fmla="*/ 479425 h 600075"/>
                  <a:gd name="connsiteX2" fmla="*/ 215900 w 822325"/>
                  <a:gd name="connsiteY2" fmla="*/ 222250 h 600075"/>
                  <a:gd name="connsiteX3" fmla="*/ 295275 w 822325"/>
                  <a:gd name="connsiteY3" fmla="*/ 488950 h 600075"/>
                  <a:gd name="connsiteX4" fmla="*/ 349250 w 822325"/>
                  <a:gd name="connsiteY4" fmla="*/ 222250 h 600075"/>
                  <a:gd name="connsiteX5" fmla="*/ 822325 w 822325"/>
                  <a:gd name="connsiteY5" fmla="*/ 600075 h 600075"/>
                  <a:gd name="connsiteX6" fmla="*/ 365125 w 822325"/>
                  <a:gd name="connsiteY6" fmla="*/ 0 h 600075"/>
                  <a:gd name="connsiteX7" fmla="*/ 209550 w 822325"/>
                  <a:gd name="connsiteY7" fmla="*/ 0 h 600075"/>
                  <a:gd name="connsiteX0" fmla="*/ 209550 w 517525"/>
                  <a:gd name="connsiteY0" fmla="*/ 0 h 488950"/>
                  <a:gd name="connsiteX1" fmla="*/ 0 w 517525"/>
                  <a:gd name="connsiteY1" fmla="*/ 479425 h 488950"/>
                  <a:gd name="connsiteX2" fmla="*/ 215900 w 517525"/>
                  <a:gd name="connsiteY2" fmla="*/ 222250 h 488950"/>
                  <a:gd name="connsiteX3" fmla="*/ 295275 w 517525"/>
                  <a:gd name="connsiteY3" fmla="*/ 488950 h 488950"/>
                  <a:gd name="connsiteX4" fmla="*/ 349250 w 517525"/>
                  <a:gd name="connsiteY4" fmla="*/ 222250 h 488950"/>
                  <a:gd name="connsiteX5" fmla="*/ 517525 w 517525"/>
                  <a:gd name="connsiteY5" fmla="*/ 485775 h 488950"/>
                  <a:gd name="connsiteX6" fmla="*/ 365125 w 517525"/>
                  <a:gd name="connsiteY6" fmla="*/ 0 h 488950"/>
                  <a:gd name="connsiteX7" fmla="*/ 209550 w 517525"/>
                  <a:gd name="connsiteY7" fmla="*/ 0 h 488950"/>
                  <a:gd name="connsiteX0" fmla="*/ 209550 w 517525"/>
                  <a:gd name="connsiteY0" fmla="*/ 0 h 488950"/>
                  <a:gd name="connsiteX1" fmla="*/ 0 w 517525"/>
                  <a:gd name="connsiteY1" fmla="*/ 479425 h 488950"/>
                  <a:gd name="connsiteX2" fmla="*/ 215900 w 517525"/>
                  <a:gd name="connsiteY2" fmla="*/ 222250 h 488950"/>
                  <a:gd name="connsiteX3" fmla="*/ 295275 w 517525"/>
                  <a:gd name="connsiteY3" fmla="*/ 488950 h 488950"/>
                  <a:gd name="connsiteX4" fmla="*/ 346075 w 517525"/>
                  <a:gd name="connsiteY4" fmla="*/ 193675 h 488950"/>
                  <a:gd name="connsiteX5" fmla="*/ 517525 w 517525"/>
                  <a:gd name="connsiteY5" fmla="*/ 485775 h 488950"/>
                  <a:gd name="connsiteX6" fmla="*/ 365125 w 517525"/>
                  <a:gd name="connsiteY6" fmla="*/ 0 h 488950"/>
                  <a:gd name="connsiteX7" fmla="*/ 209550 w 517525"/>
                  <a:gd name="connsiteY7" fmla="*/ 0 h 488950"/>
                  <a:gd name="connsiteX0" fmla="*/ 209550 w 517525"/>
                  <a:gd name="connsiteY0" fmla="*/ 0 h 488950"/>
                  <a:gd name="connsiteX1" fmla="*/ 0 w 517525"/>
                  <a:gd name="connsiteY1" fmla="*/ 479425 h 488950"/>
                  <a:gd name="connsiteX2" fmla="*/ 222250 w 517525"/>
                  <a:gd name="connsiteY2" fmla="*/ 196850 h 488950"/>
                  <a:gd name="connsiteX3" fmla="*/ 295275 w 517525"/>
                  <a:gd name="connsiteY3" fmla="*/ 488950 h 488950"/>
                  <a:gd name="connsiteX4" fmla="*/ 346075 w 517525"/>
                  <a:gd name="connsiteY4" fmla="*/ 193675 h 488950"/>
                  <a:gd name="connsiteX5" fmla="*/ 517525 w 517525"/>
                  <a:gd name="connsiteY5" fmla="*/ 485775 h 488950"/>
                  <a:gd name="connsiteX6" fmla="*/ 365125 w 517525"/>
                  <a:gd name="connsiteY6" fmla="*/ 0 h 488950"/>
                  <a:gd name="connsiteX7" fmla="*/ 209550 w 517525"/>
                  <a:gd name="connsiteY7" fmla="*/ 0 h 488950"/>
                  <a:gd name="connsiteX0" fmla="*/ 393700 w 701675"/>
                  <a:gd name="connsiteY0" fmla="*/ 0 h 488950"/>
                  <a:gd name="connsiteX1" fmla="*/ 0 w 701675"/>
                  <a:gd name="connsiteY1" fmla="*/ 238125 h 488950"/>
                  <a:gd name="connsiteX2" fmla="*/ 406400 w 701675"/>
                  <a:gd name="connsiteY2" fmla="*/ 196850 h 488950"/>
                  <a:gd name="connsiteX3" fmla="*/ 479425 w 701675"/>
                  <a:gd name="connsiteY3" fmla="*/ 488950 h 488950"/>
                  <a:gd name="connsiteX4" fmla="*/ 530225 w 701675"/>
                  <a:gd name="connsiteY4" fmla="*/ 193675 h 488950"/>
                  <a:gd name="connsiteX5" fmla="*/ 701675 w 701675"/>
                  <a:gd name="connsiteY5" fmla="*/ 485775 h 488950"/>
                  <a:gd name="connsiteX6" fmla="*/ 549275 w 701675"/>
                  <a:gd name="connsiteY6" fmla="*/ 0 h 488950"/>
                  <a:gd name="connsiteX7" fmla="*/ 393700 w 701675"/>
                  <a:gd name="connsiteY7" fmla="*/ 0 h 488950"/>
                  <a:gd name="connsiteX0" fmla="*/ 393700 w 701675"/>
                  <a:gd name="connsiteY0" fmla="*/ 0 h 488950"/>
                  <a:gd name="connsiteX1" fmla="*/ 0 w 701675"/>
                  <a:gd name="connsiteY1" fmla="*/ 238125 h 488950"/>
                  <a:gd name="connsiteX2" fmla="*/ 358775 w 701675"/>
                  <a:gd name="connsiteY2" fmla="*/ 155575 h 488950"/>
                  <a:gd name="connsiteX3" fmla="*/ 479425 w 701675"/>
                  <a:gd name="connsiteY3" fmla="*/ 488950 h 488950"/>
                  <a:gd name="connsiteX4" fmla="*/ 530225 w 701675"/>
                  <a:gd name="connsiteY4" fmla="*/ 193675 h 488950"/>
                  <a:gd name="connsiteX5" fmla="*/ 701675 w 701675"/>
                  <a:gd name="connsiteY5" fmla="*/ 485775 h 488950"/>
                  <a:gd name="connsiteX6" fmla="*/ 549275 w 701675"/>
                  <a:gd name="connsiteY6" fmla="*/ 0 h 488950"/>
                  <a:gd name="connsiteX7" fmla="*/ 393700 w 701675"/>
                  <a:gd name="connsiteY7" fmla="*/ 0 h 488950"/>
                  <a:gd name="connsiteX0" fmla="*/ 393700 w 701675"/>
                  <a:gd name="connsiteY0" fmla="*/ 0 h 485775"/>
                  <a:gd name="connsiteX1" fmla="*/ 0 w 701675"/>
                  <a:gd name="connsiteY1" fmla="*/ 238125 h 485775"/>
                  <a:gd name="connsiteX2" fmla="*/ 358775 w 701675"/>
                  <a:gd name="connsiteY2" fmla="*/ 155575 h 485775"/>
                  <a:gd name="connsiteX3" fmla="*/ 263525 w 701675"/>
                  <a:gd name="connsiteY3" fmla="*/ 307975 h 485775"/>
                  <a:gd name="connsiteX4" fmla="*/ 530225 w 701675"/>
                  <a:gd name="connsiteY4" fmla="*/ 193675 h 485775"/>
                  <a:gd name="connsiteX5" fmla="*/ 701675 w 701675"/>
                  <a:gd name="connsiteY5" fmla="*/ 485775 h 485775"/>
                  <a:gd name="connsiteX6" fmla="*/ 549275 w 701675"/>
                  <a:gd name="connsiteY6" fmla="*/ 0 h 485775"/>
                  <a:gd name="connsiteX7" fmla="*/ 393700 w 701675"/>
                  <a:gd name="connsiteY7" fmla="*/ 0 h 485775"/>
                  <a:gd name="connsiteX0" fmla="*/ 393700 w 701675"/>
                  <a:gd name="connsiteY0" fmla="*/ 0 h 485775"/>
                  <a:gd name="connsiteX1" fmla="*/ 0 w 701675"/>
                  <a:gd name="connsiteY1" fmla="*/ 238125 h 485775"/>
                  <a:gd name="connsiteX2" fmla="*/ 358775 w 701675"/>
                  <a:gd name="connsiteY2" fmla="*/ 155575 h 485775"/>
                  <a:gd name="connsiteX3" fmla="*/ 263525 w 701675"/>
                  <a:gd name="connsiteY3" fmla="*/ 307975 h 485775"/>
                  <a:gd name="connsiteX4" fmla="*/ 495300 w 701675"/>
                  <a:gd name="connsiteY4" fmla="*/ 288925 h 485775"/>
                  <a:gd name="connsiteX5" fmla="*/ 701675 w 701675"/>
                  <a:gd name="connsiteY5" fmla="*/ 485775 h 485775"/>
                  <a:gd name="connsiteX6" fmla="*/ 549275 w 701675"/>
                  <a:gd name="connsiteY6" fmla="*/ 0 h 485775"/>
                  <a:gd name="connsiteX7" fmla="*/ 393700 w 701675"/>
                  <a:gd name="connsiteY7" fmla="*/ 0 h 485775"/>
                  <a:gd name="connsiteX0" fmla="*/ 393700 w 701675"/>
                  <a:gd name="connsiteY0" fmla="*/ 0 h 485775"/>
                  <a:gd name="connsiteX1" fmla="*/ 0 w 701675"/>
                  <a:gd name="connsiteY1" fmla="*/ 238125 h 485775"/>
                  <a:gd name="connsiteX2" fmla="*/ 358775 w 701675"/>
                  <a:gd name="connsiteY2" fmla="*/ 155575 h 485775"/>
                  <a:gd name="connsiteX3" fmla="*/ 263525 w 701675"/>
                  <a:gd name="connsiteY3" fmla="*/ 307975 h 485775"/>
                  <a:gd name="connsiteX4" fmla="*/ 495300 w 701675"/>
                  <a:gd name="connsiteY4" fmla="*/ 288925 h 485775"/>
                  <a:gd name="connsiteX5" fmla="*/ 701675 w 701675"/>
                  <a:gd name="connsiteY5" fmla="*/ 485775 h 485775"/>
                  <a:gd name="connsiteX6" fmla="*/ 549275 w 701675"/>
                  <a:gd name="connsiteY6" fmla="*/ 0 h 485775"/>
                  <a:gd name="connsiteX7" fmla="*/ 393700 w 701675"/>
                  <a:gd name="connsiteY7" fmla="*/ 0 h 485775"/>
                  <a:gd name="connsiteX0" fmla="*/ 393700 w 701675"/>
                  <a:gd name="connsiteY0" fmla="*/ 0 h 485775"/>
                  <a:gd name="connsiteX1" fmla="*/ 0 w 701675"/>
                  <a:gd name="connsiteY1" fmla="*/ 238125 h 485775"/>
                  <a:gd name="connsiteX2" fmla="*/ 358775 w 701675"/>
                  <a:gd name="connsiteY2" fmla="*/ 155575 h 485775"/>
                  <a:gd name="connsiteX3" fmla="*/ 263525 w 701675"/>
                  <a:gd name="connsiteY3" fmla="*/ 307975 h 485775"/>
                  <a:gd name="connsiteX4" fmla="*/ 495300 w 701675"/>
                  <a:gd name="connsiteY4" fmla="*/ 288925 h 485775"/>
                  <a:gd name="connsiteX5" fmla="*/ 701675 w 701675"/>
                  <a:gd name="connsiteY5" fmla="*/ 485775 h 485775"/>
                  <a:gd name="connsiteX6" fmla="*/ 549275 w 701675"/>
                  <a:gd name="connsiteY6" fmla="*/ 0 h 485775"/>
                  <a:gd name="connsiteX7" fmla="*/ 393700 w 701675"/>
                  <a:gd name="connsiteY7" fmla="*/ 0 h 485775"/>
                  <a:gd name="connsiteX0" fmla="*/ 393700 w 876300"/>
                  <a:gd name="connsiteY0" fmla="*/ 0 h 307975"/>
                  <a:gd name="connsiteX1" fmla="*/ 0 w 876300"/>
                  <a:gd name="connsiteY1" fmla="*/ 238125 h 307975"/>
                  <a:gd name="connsiteX2" fmla="*/ 358775 w 876300"/>
                  <a:gd name="connsiteY2" fmla="*/ 155575 h 307975"/>
                  <a:gd name="connsiteX3" fmla="*/ 263525 w 876300"/>
                  <a:gd name="connsiteY3" fmla="*/ 307975 h 307975"/>
                  <a:gd name="connsiteX4" fmla="*/ 495300 w 876300"/>
                  <a:gd name="connsiteY4" fmla="*/ 288925 h 307975"/>
                  <a:gd name="connsiteX5" fmla="*/ 876300 w 876300"/>
                  <a:gd name="connsiteY5" fmla="*/ 117475 h 307975"/>
                  <a:gd name="connsiteX6" fmla="*/ 549275 w 876300"/>
                  <a:gd name="connsiteY6" fmla="*/ 0 h 307975"/>
                  <a:gd name="connsiteX7" fmla="*/ 393700 w 876300"/>
                  <a:gd name="connsiteY7" fmla="*/ 0 h 307975"/>
                  <a:gd name="connsiteX0" fmla="*/ 393700 w 876300"/>
                  <a:gd name="connsiteY0" fmla="*/ 0 h 307975"/>
                  <a:gd name="connsiteX1" fmla="*/ 0 w 876300"/>
                  <a:gd name="connsiteY1" fmla="*/ 238125 h 307975"/>
                  <a:gd name="connsiteX2" fmla="*/ 358775 w 876300"/>
                  <a:gd name="connsiteY2" fmla="*/ 155575 h 307975"/>
                  <a:gd name="connsiteX3" fmla="*/ 263525 w 876300"/>
                  <a:gd name="connsiteY3" fmla="*/ 307975 h 307975"/>
                  <a:gd name="connsiteX4" fmla="*/ 495300 w 876300"/>
                  <a:gd name="connsiteY4" fmla="*/ 288925 h 307975"/>
                  <a:gd name="connsiteX5" fmla="*/ 876300 w 876300"/>
                  <a:gd name="connsiteY5" fmla="*/ 117475 h 307975"/>
                  <a:gd name="connsiteX6" fmla="*/ 549275 w 876300"/>
                  <a:gd name="connsiteY6" fmla="*/ 0 h 307975"/>
                  <a:gd name="connsiteX7" fmla="*/ 393700 w 876300"/>
                  <a:gd name="connsiteY7" fmla="*/ 0 h 307975"/>
                  <a:gd name="connsiteX0" fmla="*/ 393700 w 876895"/>
                  <a:gd name="connsiteY0" fmla="*/ 0 h 307975"/>
                  <a:gd name="connsiteX1" fmla="*/ 0 w 876895"/>
                  <a:gd name="connsiteY1" fmla="*/ 238125 h 307975"/>
                  <a:gd name="connsiteX2" fmla="*/ 358775 w 876895"/>
                  <a:gd name="connsiteY2" fmla="*/ 155575 h 307975"/>
                  <a:gd name="connsiteX3" fmla="*/ 263525 w 876895"/>
                  <a:gd name="connsiteY3" fmla="*/ 307975 h 307975"/>
                  <a:gd name="connsiteX4" fmla="*/ 495300 w 876895"/>
                  <a:gd name="connsiteY4" fmla="*/ 288925 h 307975"/>
                  <a:gd name="connsiteX5" fmla="*/ 583624 w 876895"/>
                  <a:gd name="connsiteY5" fmla="*/ 120019 h 307975"/>
                  <a:gd name="connsiteX6" fmla="*/ 876300 w 876895"/>
                  <a:gd name="connsiteY6" fmla="*/ 117475 h 307975"/>
                  <a:gd name="connsiteX7" fmla="*/ 549275 w 876895"/>
                  <a:gd name="connsiteY7" fmla="*/ 0 h 307975"/>
                  <a:gd name="connsiteX8" fmla="*/ 393700 w 876895"/>
                  <a:gd name="connsiteY8" fmla="*/ 0 h 307975"/>
                  <a:gd name="connsiteX0" fmla="*/ 393700 w 876895"/>
                  <a:gd name="connsiteY0" fmla="*/ 0 h 307975"/>
                  <a:gd name="connsiteX1" fmla="*/ 0 w 876895"/>
                  <a:gd name="connsiteY1" fmla="*/ 238125 h 307975"/>
                  <a:gd name="connsiteX2" fmla="*/ 358775 w 876895"/>
                  <a:gd name="connsiteY2" fmla="*/ 155575 h 307975"/>
                  <a:gd name="connsiteX3" fmla="*/ 263525 w 876895"/>
                  <a:gd name="connsiteY3" fmla="*/ 307975 h 307975"/>
                  <a:gd name="connsiteX4" fmla="*/ 495300 w 876895"/>
                  <a:gd name="connsiteY4" fmla="*/ 288925 h 307975"/>
                  <a:gd name="connsiteX5" fmla="*/ 583624 w 876895"/>
                  <a:gd name="connsiteY5" fmla="*/ 120019 h 307975"/>
                  <a:gd name="connsiteX6" fmla="*/ 876300 w 876895"/>
                  <a:gd name="connsiteY6" fmla="*/ 117475 h 307975"/>
                  <a:gd name="connsiteX7" fmla="*/ 549275 w 876895"/>
                  <a:gd name="connsiteY7" fmla="*/ 0 h 307975"/>
                  <a:gd name="connsiteX8" fmla="*/ 393700 w 876895"/>
                  <a:gd name="connsiteY8" fmla="*/ 0 h 307975"/>
                  <a:gd name="connsiteX0" fmla="*/ 393700 w 914918"/>
                  <a:gd name="connsiteY0" fmla="*/ 0 h 307975"/>
                  <a:gd name="connsiteX1" fmla="*/ 0 w 914918"/>
                  <a:gd name="connsiteY1" fmla="*/ 238125 h 307975"/>
                  <a:gd name="connsiteX2" fmla="*/ 358775 w 914918"/>
                  <a:gd name="connsiteY2" fmla="*/ 155575 h 307975"/>
                  <a:gd name="connsiteX3" fmla="*/ 263525 w 914918"/>
                  <a:gd name="connsiteY3" fmla="*/ 307975 h 307975"/>
                  <a:gd name="connsiteX4" fmla="*/ 495300 w 914918"/>
                  <a:gd name="connsiteY4" fmla="*/ 288925 h 307975"/>
                  <a:gd name="connsiteX5" fmla="*/ 583624 w 914918"/>
                  <a:gd name="connsiteY5" fmla="*/ 120019 h 307975"/>
                  <a:gd name="connsiteX6" fmla="*/ 914400 w 914918"/>
                  <a:gd name="connsiteY6" fmla="*/ 196850 h 307975"/>
                  <a:gd name="connsiteX7" fmla="*/ 549275 w 914918"/>
                  <a:gd name="connsiteY7" fmla="*/ 0 h 307975"/>
                  <a:gd name="connsiteX8" fmla="*/ 393700 w 914918"/>
                  <a:gd name="connsiteY8" fmla="*/ 0 h 307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14918" h="307975">
                    <a:moveTo>
                      <a:pt x="393700" y="0"/>
                    </a:moveTo>
                    <a:lnTo>
                      <a:pt x="0" y="238125"/>
                    </a:lnTo>
                    <a:lnTo>
                      <a:pt x="358775" y="155575"/>
                    </a:lnTo>
                    <a:lnTo>
                      <a:pt x="263525" y="307975"/>
                    </a:lnTo>
                    <a:cubicBezTo>
                      <a:pt x="340783" y="301625"/>
                      <a:pt x="484717" y="0"/>
                      <a:pt x="495300" y="288925"/>
                    </a:cubicBezTo>
                    <a:cubicBezTo>
                      <a:pt x="557116" y="265537"/>
                      <a:pt x="520124" y="148594"/>
                      <a:pt x="583624" y="120019"/>
                    </a:cubicBezTo>
                    <a:cubicBezTo>
                      <a:pt x="647124" y="91444"/>
                      <a:pt x="928591" y="224791"/>
                      <a:pt x="914400" y="196850"/>
                    </a:cubicBezTo>
                    <a:lnTo>
                      <a:pt x="549275" y="0"/>
                    </a:lnTo>
                    <a:lnTo>
                      <a:pt x="393700" y="0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4" name="フローチャート: 直接アクセス記憶 53">
              <a:extLst>
                <a:ext uri="{FF2B5EF4-FFF2-40B4-BE49-F238E27FC236}">
                  <a16:creationId xmlns:a16="http://schemas.microsoft.com/office/drawing/2014/main" id="{D24EF791-15FA-F237-BE7A-390533D495E8}"/>
                </a:ext>
              </a:extLst>
            </p:cNvPr>
            <p:cNvSpPr/>
            <p:nvPr/>
          </p:nvSpPr>
          <p:spPr>
            <a:xfrm rot="232709">
              <a:off x="4114757" y="4811036"/>
              <a:ext cx="599173" cy="211827"/>
            </a:xfrm>
            <a:prstGeom prst="flowChartMagneticDrum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5" name="図 54">
              <a:extLst>
                <a:ext uri="{FF2B5EF4-FFF2-40B4-BE49-F238E27FC236}">
                  <a16:creationId xmlns:a16="http://schemas.microsoft.com/office/drawing/2014/main" id="{BD4804F3-0A16-D2D8-29BB-66AF97867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90846" y="5103737"/>
              <a:ext cx="605071" cy="205905"/>
            </a:xfrm>
            <a:prstGeom prst="rect">
              <a:avLst/>
            </a:prstGeom>
          </p:spPr>
        </p:pic>
        <p:pic>
          <p:nvPicPr>
            <p:cNvPr id="56" name="図 55">
              <a:extLst>
                <a:ext uri="{FF2B5EF4-FFF2-40B4-BE49-F238E27FC236}">
                  <a16:creationId xmlns:a16="http://schemas.microsoft.com/office/drawing/2014/main" id="{C6595557-3008-213C-9465-71F56D482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84090" y="5205582"/>
              <a:ext cx="446529" cy="232195"/>
            </a:xfrm>
            <a:prstGeom prst="rect">
              <a:avLst/>
            </a:prstGeom>
          </p:spPr>
        </p:pic>
        <p:pic>
          <p:nvPicPr>
            <p:cNvPr id="57" name="図 56">
              <a:extLst>
                <a:ext uri="{FF2B5EF4-FFF2-40B4-BE49-F238E27FC236}">
                  <a16:creationId xmlns:a16="http://schemas.microsoft.com/office/drawing/2014/main" id="{7206044A-F6C7-B198-5A79-770505814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336186">
              <a:off x="4425107" y="5250336"/>
              <a:ext cx="422278" cy="219585"/>
            </a:xfrm>
            <a:prstGeom prst="rect">
              <a:avLst/>
            </a:prstGeom>
          </p:spPr>
        </p:pic>
        <p:pic>
          <p:nvPicPr>
            <p:cNvPr id="58" name="図 57">
              <a:extLst>
                <a:ext uri="{FF2B5EF4-FFF2-40B4-BE49-F238E27FC236}">
                  <a16:creationId xmlns:a16="http://schemas.microsoft.com/office/drawing/2014/main" id="{570F7208-E71D-0C3D-CD1A-ECEC766BC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61428" y="5209955"/>
              <a:ext cx="473799" cy="245483"/>
            </a:xfrm>
            <a:prstGeom prst="rect">
              <a:avLst/>
            </a:prstGeom>
          </p:spPr>
        </p:pic>
        <p:pic>
          <p:nvPicPr>
            <p:cNvPr id="59" name="図 58">
              <a:extLst>
                <a:ext uri="{FF2B5EF4-FFF2-40B4-BE49-F238E27FC236}">
                  <a16:creationId xmlns:a16="http://schemas.microsoft.com/office/drawing/2014/main" id="{1DCC1B2B-9DF3-A213-9E0F-0EF2956D4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378749">
              <a:off x="4235725" y="5272305"/>
              <a:ext cx="423876" cy="219617"/>
            </a:xfrm>
            <a:prstGeom prst="rect">
              <a:avLst/>
            </a:prstGeom>
          </p:spPr>
        </p:pic>
        <p:pic>
          <p:nvPicPr>
            <p:cNvPr id="60" name="図 59">
              <a:extLst>
                <a:ext uri="{FF2B5EF4-FFF2-40B4-BE49-F238E27FC236}">
                  <a16:creationId xmlns:a16="http://schemas.microsoft.com/office/drawing/2014/main" id="{FF85567C-9F66-F169-7901-8252A1CD9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708194">
              <a:off x="4221288" y="4998739"/>
              <a:ext cx="611321" cy="213506"/>
            </a:xfrm>
            <a:prstGeom prst="rect">
              <a:avLst/>
            </a:prstGeom>
          </p:spPr>
        </p:pic>
        <p:pic>
          <p:nvPicPr>
            <p:cNvPr id="61" name="図 60">
              <a:extLst>
                <a:ext uri="{FF2B5EF4-FFF2-40B4-BE49-F238E27FC236}">
                  <a16:creationId xmlns:a16="http://schemas.microsoft.com/office/drawing/2014/main" id="{D7A1789D-C1C4-7151-1F72-74B9EBC47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409866">
              <a:off x="4717825" y="5103241"/>
              <a:ext cx="605071" cy="205905"/>
            </a:xfrm>
            <a:prstGeom prst="rect">
              <a:avLst/>
            </a:prstGeom>
          </p:spPr>
        </p:pic>
        <p:pic>
          <p:nvPicPr>
            <p:cNvPr id="62" name="図 61">
              <a:extLst>
                <a:ext uri="{FF2B5EF4-FFF2-40B4-BE49-F238E27FC236}">
                  <a16:creationId xmlns:a16="http://schemas.microsoft.com/office/drawing/2014/main" id="{D475A915-558B-554A-8945-7BD324611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409866">
              <a:off x="4911069" y="5205086"/>
              <a:ext cx="446529" cy="232195"/>
            </a:xfrm>
            <a:prstGeom prst="rect">
              <a:avLst/>
            </a:prstGeom>
          </p:spPr>
        </p:pic>
        <p:pic>
          <p:nvPicPr>
            <p:cNvPr id="63" name="図 62">
              <a:extLst>
                <a:ext uri="{FF2B5EF4-FFF2-40B4-BE49-F238E27FC236}">
                  <a16:creationId xmlns:a16="http://schemas.microsoft.com/office/drawing/2014/main" id="{F82C105C-1B3E-7D09-735E-34682C874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46052">
              <a:off x="4952086" y="5239680"/>
              <a:ext cx="422278" cy="219585"/>
            </a:xfrm>
            <a:prstGeom prst="rect">
              <a:avLst/>
            </a:prstGeom>
          </p:spPr>
        </p:pic>
        <p:pic>
          <p:nvPicPr>
            <p:cNvPr id="64" name="図 63">
              <a:extLst>
                <a:ext uri="{FF2B5EF4-FFF2-40B4-BE49-F238E27FC236}">
                  <a16:creationId xmlns:a16="http://schemas.microsoft.com/office/drawing/2014/main" id="{3C0891EE-9F02-EAD6-5F31-D29F75308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409866">
              <a:off x="4688407" y="5209459"/>
              <a:ext cx="473799" cy="245483"/>
            </a:xfrm>
            <a:prstGeom prst="rect">
              <a:avLst/>
            </a:prstGeom>
          </p:spPr>
        </p:pic>
        <p:pic>
          <p:nvPicPr>
            <p:cNvPr id="65" name="図 64">
              <a:extLst>
                <a:ext uri="{FF2B5EF4-FFF2-40B4-BE49-F238E27FC236}">
                  <a16:creationId xmlns:a16="http://schemas.microsoft.com/office/drawing/2014/main" id="{329BFA0A-0898-426C-6D9E-768551540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88615">
              <a:off x="4762704" y="5251489"/>
              <a:ext cx="423876" cy="219617"/>
            </a:xfrm>
            <a:prstGeom prst="rect">
              <a:avLst/>
            </a:prstGeom>
          </p:spPr>
        </p:pic>
        <p:pic>
          <p:nvPicPr>
            <p:cNvPr id="66" name="図 65">
              <a:extLst>
                <a:ext uri="{FF2B5EF4-FFF2-40B4-BE49-F238E27FC236}">
                  <a16:creationId xmlns:a16="http://schemas.microsoft.com/office/drawing/2014/main" id="{F7300CCE-0962-8251-DA87-1DA28DFF0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928667">
              <a:off x="4774503" y="5015411"/>
              <a:ext cx="611321" cy="213506"/>
            </a:xfrm>
            <a:prstGeom prst="rect">
              <a:avLst/>
            </a:prstGeom>
          </p:spPr>
        </p:pic>
        <p:sp>
          <p:nvSpPr>
            <p:cNvPr id="67" name="フローチャート: 直接アクセス記憶 66">
              <a:extLst>
                <a:ext uri="{FF2B5EF4-FFF2-40B4-BE49-F238E27FC236}">
                  <a16:creationId xmlns:a16="http://schemas.microsoft.com/office/drawing/2014/main" id="{CED414FA-7AAB-D82B-6975-A7E2034BBBB8}"/>
                </a:ext>
              </a:extLst>
            </p:cNvPr>
            <p:cNvSpPr/>
            <p:nvPr/>
          </p:nvSpPr>
          <p:spPr>
            <a:xfrm rot="232709">
              <a:off x="4656057" y="4570028"/>
              <a:ext cx="599173" cy="211827"/>
            </a:xfrm>
            <a:prstGeom prst="flowChartMagneticDrum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ローチャート: 直接アクセス記憶 67">
              <a:extLst>
                <a:ext uri="{FF2B5EF4-FFF2-40B4-BE49-F238E27FC236}">
                  <a16:creationId xmlns:a16="http://schemas.microsoft.com/office/drawing/2014/main" id="{8D1151EA-803F-5E30-B503-4BFC70B400CD}"/>
                </a:ext>
              </a:extLst>
            </p:cNvPr>
            <p:cNvSpPr/>
            <p:nvPr/>
          </p:nvSpPr>
          <p:spPr>
            <a:xfrm rot="232709">
              <a:off x="4440835" y="4587175"/>
              <a:ext cx="599173" cy="211827"/>
            </a:xfrm>
            <a:prstGeom prst="flowChartMagneticDrum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ローチャート: 直接アクセス記憶 68">
              <a:extLst>
                <a:ext uri="{FF2B5EF4-FFF2-40B4-BE49-F238E27FC236}">
                  <a16:creationId xmlns:a16="http://schemas.microsoft.com/office/drawing/2014/main" id="{3EC66366-AB92-EF2C-0B19-86922338D13A}"/>
                </a:ext>
              </a:extLst>
            </p:cNvPr>
            <p:cNvSpPr/>
            <p:nvPr/>
          </p:nvSpPr>
          <p:spPr>
            <a:xfrm rot="232709">
              <a:off x="4219952" y="4612559"/>
              <a:ext cx="599173" cy="211827"/>
            </a:xfrm>
            <a:prstGeom prst="flowChartMagneticDrum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ローチャート: 直接アクセス記憶 69">
              <a:extLst>
                <a:ext uri="{FF2B5EF4-FFF2-40B4-BE49-F238E27FC236}">
                  <a16:creationId xmlns:a16="http://schemas.microsoft.com/office/drawing/2014/main" id="{907FC721-DF0F-0474-019C-8C63B8F2C1AD}"/>
                </a:ext>
              </a:extLst>
            </p:cNvPr>
            <p:cNvSpPr/>
            <p:nvPr/>
          </p:nvSpPr>
          <p:spPr>
            <a:xfrm rot="232709">
              <a:off x="4535807" y="4376241"/>
              <a:ext cx="599173" cy="211827"/>
            </a:xfrm>
            <a:prstGeom prst="flowChartMagneticDrum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ローチャート: 直接アクセス記憶 70">
              <a:extLst>
                <a:ext uri="{FF2B5EF4-FFF2-40B4-BE49-F238E27FC236}">
                  <a16:creationId xmlns:a16="http://schemas.microsoft.com/office/drawing/2014/main" id="{87A4C1DC-E013-1016-CF37-AF00200A9292}"/>
                </a:ext>
              </a:extLst>
            </p:cNvPr>
            <p:cNvSpPr/>
            <p:nvPr/>
          </p:nvSpPr>
          <p:spPr>
            <a:xfrm rot="232709">
              <a:off x="4319832" y="4407592"/>
              <a:ext cx="599173" cy="211827"/>
            </a:xfrm>
            <a:prstGeom prst="flowChartMagneticDrum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ローチャート: 直接アクセス記憶 71">
              <a:extLst>
                <a:ext uri="{FF2B5EF4-FFF2-40B4-BE49-F238E27FC236}">
                  <a16:creationId xmlns:a16="http://schemas.microsoft.com/office/drawing/2014/main" id="{142AAC0B-EF26-9AE2-5E92-B318EBE6F3B8}"/>
                </a:ext>
              </a:extLst>
            </p:cNvPr>
            <p:cNvSpPr/>
            <p:nvPr/>
          </p:nvSpPr>
          <p:spPr>
            <a:xfrm rot="232709">
              <a:off x="4404806" y="4189429"/>
              <a:ext cx="599173" cy="211827"/>
            </a:xfrm>
            <a:prstGeom prst="flowChartMagneticDrum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B2B1E976-BC6B-6E7E-7EF0-60F5EC9C82A7}"/>
              </a:ext>
            </a:extLst>
          </p:cNvPr>
          <p:cNvSpPr txBox="1"/>
          <p:nvPr/>
        </p:nvSpPr>
        <p:spPr>
          <a:xfrm>
            <a:off x="1672915" y="5580225"/>
            <a:ext cx="5696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With active forestry practices, carbon is stored in planted trees and harvested, including stems, leaves, and roots</a:t>
            </a: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6EBB570E-9D54-B8E3-FA44-6CC4D9D17FD9}"/>
              </a:ext>
            </a:extLst>
          </p:cNvPr>
          <p:cNvSpPr txBox="1"/>
          <p:nvPr/>
        </p:nvSpPr>
        <p:spPr>
          <a:xfrm>
            <a:off x="5201453" y="1038855"/>
            <a:ext cx="5166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Without forestry practices, </a:t>
            </a:r>
          </a:p>
          <a:p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forest carbon stock is saturated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09444381-6F04-B279-74A6-8568EAAB048D}"/>
              </a:ext>
            </a:extLst>
          </p:cNvPr>
          <p:cNvSpPr txBox="1"/>
          <p:nvPr/>
        </p:nvSpPr>
        <p:spPr>
          <a:xfrm>
            <a:off x="3053062" y="3263028"/>
            <a:ext cx="2813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More carbon can be sequestered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21C155B8-6756-D2EF-B346-B2FE63DF7CC8}"/>
              </a:ext>
            </a:extLst>
          </p:cNvPr>
          <p:cNvSpPr txBox="1"/>
          <p:nvPr/>
        </p:nvSpPr>
        <p:spPr>
          <a:xfrm>
            <a:off x="6713813" y="3335714"/>
            <a:ext cx="51660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Egusa et al., (2024) Carbon stock projection for four major forest plantation species in Japan. </a:t>
            </a:r>
            <a:r>
              <a:rPr kumimoji="1" lang="en-US" altLang="ja-JP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Sci. Total Environ.</a:t>
            </a:r>
            <a:r>
              <a:rPr kumimoji="1" lang="en-US" altLang="ja-JP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(accepted)</a:t>
            </a:r>
            <a:endParaRPr kumimoji="1" lang="ja-JP" alt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正方形/長方形 92">
            <a:extLst>
              <a:ext uri="{FF2B5EF4-FFF2-40B4-BE49-F238E27FC236}">
                <a16:creationId xmlns:a16="http://schemas.microsoft.com/office/drawing/2014/main" id="{447FFC87-4181-E652-160E-464ACF776FC6}"/>
              </a:ext>
            </a:extLst>
          </p:cNvPr>
          <p:cNvSpPr/>
          <p:nvPr/>
        </p:nvSpPr>
        <p:spPr>
          <a:xfrm>
            <a:off x="6713813" y="2806949"/>
            <a:ext cx="4770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>
                <a:latin typeface="Arial" panose="020B0604020202020204" pitchFamily="34" charset="0"/>
                <a:ea typeface="ゴシック" panose="020B0609070205080204" pitchFamily="49" charset="-128"/>
                <a:cs typeface="Arial" panose="020B0604020202020204" pitchFamily="34" charset="0"/>
              </a:rPr>
              <a:t>More information is in </a:t>
            </a:r>
            <a:endParaRPr lang="ja-JP" altLang="en-US" sz="3200" dirty="0">
              <a:latin typeface="Arial" panose="020B0604020202020204" pitchFamily="34" charset="0"/>
              <a:ea typeface="ゴシック" panose="020B06090702050802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371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73EB4C6-EC10-4610-8EDD-EF397D581212}"/>
              </a:ext>
            </a:extLst>
          </p:cNvPr>
          <p:cNvSpPr txBox="1"/>
          <p:nvPr/>
        </p:nvSpPr>
        <p:spPr>
          <a:xfrm>
            <a:off x="4732338" y="1440743"/>
            <a:ext cx="6973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Forest carbon stock: </a:t>
            </a:r>
            <a:r>
              <a:rPr lang="en-US" altLang="ja-JP" sz="3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861±66 </a:t>
            </a:r>
            <a:r>
              <a:rPr lang="en-US" altLang="ja-JP" sz="32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PgC</a:t>
            </a:r>
            <a:endParaRPr kumimoji="1" lang="ja-JP" altLang="en-US" sz="32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5DA9AED-4211-405E-9440-B94C86CDB3B6}"/>
              </a:ext>
            </a:extLst>
          </p:cNvPr>
          <p:cNvSpPr txBox="1"/>
          <p:nvPr/>
        </p:nvSpPr>
        <p:spPr>
          <a:xfrm>
            <a:off x="5127024" y="2025518"/>
            <a:ext cx="55898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Soil (to 1m depth): 383±30 </a:t>
            </a:r>
            <a:r>
              <a:rPr lang="en-US" altLang="ja-JP" sz="28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PgC</a:t>
            </a:r>
            <a:endParaRPr lang="en-US" altLang="ja-JP" sz="2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lang="en-US" altLang="ja-JP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Biomass: 363±28 </a:t>
            </a:r>
            <a:r>
              <a:rPr lang="en-US" altLang="ja-JP" sz="28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PgC</a:t>
            </a:r>
            <a:endParaRPr lang="en-US" altLang="ja-JP" sz="2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lang="en-US" altLang="ja-JP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Dead wood: 73±6 </a:t>
            </a:r>
            <a:r>
              <a:rPr lang="en-US" altLang="ja-JP" sz="28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PgC</a:t>
            </a:r>
            <a:endParaRPr lang="en-US" altLang="ja-JP" sz="2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lang="en-US" altLang="ja-JP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Litter:</a:t>
            </a:r>
            <a:r>
              <a:rPr lang="ja-JP" altLang="en-US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43±3 </a:t>
            </a:r>
            <a:r>
              <a:rPr lang="en-US" altLang="ja-JP" sz="28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PgC</a:t>
            </a:r>
            <a:endParaRPr lang="ja-JP" altLang="en-US" sz="2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64B79B80-AB56-4A1E-8B5F-35E63E682C29}"/>
              </a:ext>
            </a:extLst>
          </p:cNvPr>
          <p:cNvSpPr txBox="1">
            <a:spLocks/>
          </p:cNvSpPr>
          <p:nvPr/>
        </p:nvSpPr>
        <p:spPr>
          <a:xfrm>
            <a:off x="161925" y="103910"/>
            <a:ext cx="11649075" cy="11925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Introduction: Forests can store large amounts of carbon, which has a significant impact on the global warming</a:t>
            </a:r>
          </a:p>
        </p:txBody>
      </p:sp>
      <p:sp>
        <p:nvSpPr>
          <p:cNvPr id="5" name="大かっこ 4">
            <a:extLst>
              <a:ext uri="{FF2B5EF4-FFF2-40B4-BE49-F238E27FC236}">
                <a16:creationId xmlns:a16="http://schemas.microsoft.com/office/drawing/2014/main" id="{F154C36C-FCB1-416B-8E9B-CBF4B778298B}"/>
              </a:ext>
            </a:extLst>
          </p:cNvPr>
          <p:cNvSpPr/>
          <p:nvPr/>
        </p:nvSpPr>
        <p:spPr>
          <a:xfrm>
            <a:off x="5061707" y="2025518"/>
            <a:ext cx="5589814" cy="1899429"/>
          </a:xfrm>
          <a:prstGeom prst="bracketPair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C16CAC2-47FB-41E4-B0DD-EF6A7A81BA46}"/>
              </a:ext>
            </a:extLst>
          </p:cNvPr>
          <p:cNvSpPr txBox="1"/>
          <p:nvPr/>
        </p:nvSpPr>
        <p:spPr>
          <a:xfrm>
            <a:off x="4732338" y="4014914"/>
            <a:ext cx="70786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2.3±0.5 </a:t>
            </a:r>
            <a:r>
              <a:rPr lang="en-US" altLang="ja-JP" sz="32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PgC</a:t>
            </a:r>
            <a:r>
              <a:rPr lang="en-US" altLang="ja-JP" sz="3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y</a:t>
            </a:r>
            <a:r>
              <a:rPr lang="en-US" altLang="ja-JP" sz="3200" baseline="30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-1</a:t>
            </a:r>
            <a:r>
              <a:rPr lang="en-US" altLang="ja-JP" sz="3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was </a:t>
            </a:r>
            <a:r>
              <a:rPr lang="en-US" altLang="ja-JP" sz="32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absorped</a:t>
            </a:r>
            <a:r>
              <a:rPr lang="en-US" altLang="ja-JP" sz="3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in 2000-2007 (excluding tropical land-use changes)</a:t>
            </a:r>
            <a:endParaRPr lang="en-US" altLang="ja-JP" sz="24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5ECCAA2-41E6-4742-A5F4-C1FA2EC72069}"/>
              </a:ext>
            </a:extLst>
          </p:cNvPr>
          <p:cNvSpPr txBox="1"/>
          <p:nvPr/>
        </p:nvSpPr>
        <p:spPr>
          <a:xfrm>
            <a:off x="7744916" y="5146826"/>
            <a:ext cx="3246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Pan et al., 2011 Science</a:t>
            </a:r>
          </a:p>
        </p:txBody>
      </p:sp>
      <p:pic>
        <p:nvPicPr>
          <p:cNvPr id="9" name="図 8" descr="緑の木々&#10;&#10;中程度の精度で自動的に生成された説明">
            <a:extLst>
              <a:ext uri="{FF2B5EF4-FFF2-40B4-BE49-F238E27FC236}">
                <a16:creationId xmlns:a16="http://schemas.microsoft.com/office/drawing/2014/main" id="{AD1B4E15-055D-4ED6-88A4-5B3FD4BF18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0021" y="2030318"/>
            <a:ext cx="4664685" cy="3103365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920EAC7D-F9A7-4874-BB48-A479FE5413D6}"/>
              </a:ext>
            </a:extLst>
          </p:cNvPr>
          <p:cNvSpPr txBox="1">
            <a:spLocks/>
          </p:cNvSpPr>
          <p:nvPr/>
        </p:nvSpPr>
        <p:spPr>
          <a:xfrm>
            <a:off x="161925" y="5914343"/>
            <a:ext cx="12030075" cy="11925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It is important to accurately assess and to predict the amount of carbon stocks in forests</a:t>
            </a:r>
          </a:p>
        </p:txBody>
      </p:sp>
    </p:spTree>
    <p:extLst>
      <p:ext uri="{BB962C8B-B14F-4D97-AF65-F5344CB8AC3E}">
        <p14:creationId xmlns:p14="http://schemas.microsoft.com/office/powerpoint/2010/main" val="971155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53" y="1890585"/>
            <a:ext cx="7092070" cy="4596712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5927906" y="6003548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ja-JP" dirty="0">
                <a:latin typeface="Arial" panose="020B0604020202020204" pitchFamily="34" charset="0"/>
                <a:cs typeface="Arial" panose="020B0604020202020204" pitchFamily="34" charset="0"/>
              </a:rPr>
              <a:t>http://seib-dgvm.com/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814525E-2A96-4564-B9C7-248F28485738}"/>
              </a:ext>
            </a:extLst>
          </p:cNvPr>
          <p:cNvSpPr txBox="1"/>
          <p:nvPr/>
        </p:nvSpPr>
        <p:spPr>
          <a:xfrm>
            <a:off x="5443318" y="5580882"/>
            <a:ext cx="3578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Sato et al., 2007 Ecol. Modell.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6495536" y="2419477"/>
            <a:ext cx="57953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Future changes in environmental factors can be expressed in detail </a:t>
            </a:r>
            <a:r>
              <a:rPr lang="en-US" altLang="ja-JP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(e.g., Eggers et al., 2008 Glob. Change Biol.)</a:t>
            </a:r>
            <a:r>
              <a:rPr lang="en-US" altLang="ja-JP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, but require many computational resources</a:t>
            </a:r>
            <a:endParaRPr lang="ja-JP" altLang="en-US" sz="2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E41DC8D-673D-73DE-B833-51EE9BCBAC37}"/>
              </a:ext>
            </a:extLst>
          </p:cNvPr>
          <p:cNvSpPr txBox="1"/>
          <p:nvPr/>
        </p:nvSpPr>
        <p:spPr>
          <a:xfrm>
            <a:off x="304829" y="1106394"/>
            <a:ext cx="71421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2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(1) Complex process-based models</a:t>
            </a:r>
            <a:endParaRPr lang="ja-JP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302BBB63-A46D-3B32-EFCA-CE9452491EF1}"/>
              </a:ext>
            </a:extLst>
          </p:cNvPr>
          <p:cNvSpPr txBox="1">
            <a:spLocks/>
          </p:cNvSpPr>
          <p:nvPr/>
        </p:nvSpPr>
        <p:spPr>
          <a:xfrm>
            <a:off x="85695" y="68125"/>
            <a:ext cx="12394629" cy="11925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Introduction: There are two groups of studies in predictions of forest carbon stocks</a:t>
            </a:r>
          </a:p>
        </p:txBody>
      </p:sp>
    </p:spTree>
    <p:extLst>
      <p:ext uri="{BB962C8B-B14F-4D97-AF65-F5344CB8AC3E}">
        <p14:creationId xmlns:p14="http://schemas.microsoft.com/office/powerpoint/2010/main" val="1012916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88F46C19-D617-1BC8-4E44-5D88D76FE720}"/>
              </a:ext>
            </a:extLst>
          </p:cNvPr>
          <p:cNvGrpSpPr/>
          <p:nvPr/>
        </p:nvGrpSpPr>
        <p:grpSpPr>
          <a:xfrm>
            <a:off x="841009" y="2576554"/>
            <a:ext cx="3953412" cy="3145447"/>
            <a:chOff x="2114408" y="1166327"/>
            <a:chExt cx="3023649" cy="2315458"/>
          </a:xfrm>
        </p:grpSpPr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B12B367F-82E7-CE0F-220B-25F8A196EEA5}"/>
                </a:ext>
              </a:extLst>
            </p:cNvPr>
            <p:cNvCxnSpPr/>
            <p:nvPr/>
          </p:nvCxnSpPr>
          <p:spPr>
            <a:xfrm>
              <a:off x="2114408" y="1166327"/>
              <a:ext cx="0" cy="23154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3D961685-58F8-E45E-A1B6-DFF4CC3E13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14408" y="3481785"/>
              <a:ext cx="302364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5F2A92CE-8FC0-8F0D-4A20-853350BDF12C}"/>
              </a:ext>
            </a:extLst>
          </p:cNvPr>
          <p:cNvSpPr/>
          <p:nvPr/>
        </p:nvSpPr>
        <p:spPr>
          <a:xfrm>
            <a:off x="866650" y="3287129"/>
            <a:ext cx="3919886" cy="2434873"/>
          </a:xfrm>
          <a:custGeom>
            <a:avLst/>
            <a:gdLst>
              <a:gd name="connsiteX0" fmla="*/ 49534 w 2998008"/>
              <a:gd name="connsiteY0" fmla="*/ 1792383 h 1792383"/>
              <a:gd name="connsiteX1" fmla="*/ 2881 w 2998008"/>
              <a:gd name="connsiteY1" fmla="*/ 1773722 h 1792383"/>
              <a:gd name="connsiteX2" fmla="*/ 12212 w 2998008"/>
              <a:gd name="connsiteY2" fmla="*/ 1708407 h 1792383"/>
              <a:gd name="connsiteX3" fmla="*/ 21542 w 2998008"/>
              <a:gd name="connsiteY3" fmla="*/ 1671085 h 1792383"/>
              <a:gd name="connsiteX4" fmla="*/ 68196 w 2998008"/>
              <a:gd name="connsiteY4" fmla="*/ 1615101 h 1792383"/>
              <a:gd name="connsiteX5" fmla="*/ 114849 w 2998008"/>
              <a:gd name="connsiteY5" fmla="*/ 1559118 h 1792383"/>
              <a:gd name="connsiteX6" fmla="*/ 161502 w 2998008"/>
              <a:gd name="connsiteY6" fmla="*/ 1475142 h 1792383"/>
              <a:gd name="connsiteX7" fmla="*/ 189494 w 2998008"/>
              <a:gd name="connsiteY7" fmla="*/ 1437820 h 1792383"/>
              <a:gd name="connsiteX8" fmla="*/ 198824 w 2998008"/>
              <a:gd name="connsiteY8" fmla="*/ 1391167 h 1792383"/>
              <a:gd name="connsiteX9" fmla="*/ 226816 w 2998008"/>
              <a:gd name="connsiteY9" fmla="*/ 1353844 h 1792383"/>
              <a:gd name="connsiteX10" fmla="*/ 245477 w 2998008"/>
              <a:gd name="connsiteY10" fmla="*/ 1307191 h 1792383"/>
              <a:gd name="connsiteX11" fmla="*/ 273469 w 2998008"/>
              <a:gd name="connsiteY11" fmla="*/ 1260538 h 1792383"/>
              <a:gd name="connsiteX12" fmla="*/ 301461 w 2998008"/>
              <a:gd name="connsiteY12" fmla="*/ 1195224 h 1792383"/>
              <a:gd name="connsiteX13" fmla="*/ 366775 w 2998008"/>
              <a:gd name="connsiteY13" fmla="*/ 1120579 h 1792383"/>
              <a:gd name="connsiteX14" fmla="*/ 404098 w 2998008"/>
              <a:gd name="connsiteY14" fmla="*/ 1073926 h 1792383"/>
              <a:gd name="connsiteX15" fmla="*/ 572049 w 2998008"/>
              <a:gd name="connsiteY15" fmla="*/ 915305 h 1792383"/>
              <a:gd name="connsiteX16" fmla="*/ 721338 w 2998008"/>
              <a:gd name="connsiteY16" fmla="*/ 775346 h 1792383"/>
              <a:gd name="connsiteX17" fmla="*/ 795983 w 2998008"/>
              <a:gd name="connsiteY17" fmla="*/ 719362 h 1792383"/>
              <a:gd name="connsiteX18" fmla="*/ 1113224 w 2998008"/>
              <a:gd name="connsiteY18" fmla="*/ 411452 h 1792383"/>
              <a:gd name="connsiteX19" fmla="*/ 1215861 w 2998008"/>
              <a:gd name="connsiteY19" fmla="*/ 355469 h 1792383"/>
              <a:gd name="connsiteX20" fmla="*/ 1299836 w 2998008"/>
              <a:gd name="connsiteY20" fmla="*/ 290154 h 1792383"/>
              <a:gd name="connsiteX21" fmla="*/ 1346489 w 2998008"/>
              <a:gd name="connsiteY21" fmla="*/ 243501 h 1792383"/>
              <a:gd name="connsiteX22" fmla="*/ 1411804 w 2998008"/>
              <a:gd name="connsiteY22" fmla="*/ 224840 h 1792383"/>
              <a:gd name="connsiteX23" fmla="*/ 1570424 w 2998008"/>
              <a:gd name="connsiteY23" fmla="*/ 150195 h 1792383"/>
              <a:gd name="connsiteX24" fmla="*/ 1626408 w 2998008"/>
              <a:gd name="connsiteY24" fmla="*/ 140865 h 1792383"/>
              <a:gd name="connsiteX25" fmla="*/ 1701053 w 2998008"/>
              <a:gd name="connsiteY25" fmla="*/ 112873 h 1792383"/>
              <a:gd name="connsiteX26" fmla="*/ 1803689 w 2998008"/>
              <a:gd name="connsiteY26" fmla="*/ 75550 h 1792383"/>
              <a:gd name="connsiteX27" fmla="*/ 1971640 w 2998008"/>
              <a:gd name="connsiteY27" fmla="*/ 47558 h 1792383"/>
              <a:gd name="connsiteX28" fmla="*/ 2251559 w 2998008"/>
              <a:gd name="connsiteY28" fmla="*/ 28897 h 1792383"/>
              <a:gd name="connsiteX29" fmla="*/ 2587461 w 2998008"/>
              <a:gd name="connsiteY29" fmla="*/ 19567 h 1792383"/>
              <a:gd name="connsiteX30" fmla="*/ 2727420 w 2998008"/>
              <a:gd name="connsiteY30" fmla="*/ 10236 h 1792383"/>
              <a:gd name="connsiteX31" fmla="*/ 2820726 w 2998008"/>
              <a:gd name="connsiteY31" fmla="*/ 905 h 1792383"/>
              <a:gd name="connsiteX32" fmla="*/ 2998008 w 2998008"/>
              <a:gd name="connsiteY32" fmla="*/ 905 h 1792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998008" h="1792383">
                <a:moveTo>
                  <a:pt x="49534" y="1792383"/>
                </a:moveTo>
                <a:cubicBezTo>
                  <a:pt x="33983" y="1786163"/>
                  <a:pt x="9683" y="1789027"/>
                  <a:pt x="2881" y="1773722"/>
                </a:cubicBezTo>
                <a:cubicBezTo>
                  <a:pt x="-6051" y="1753625"/>
                  <a:pt x="8278" y="1730045"/>
                  <a:pt x="12212" y="1708407"/>
                </a:cubicBezTo>
                <a:cubicBezTo>
                  <a:pt x="14506" y="1695790"/>
                  <a:pt x="16491" y="1682872"/>
                  <a:pt x="21542" y="1671085"/>
                </a:cubicBezTo>
                <a:cubicBezTo>
                  <a:pt x="32762" y="1644905"/>
                  <a:pt x="49644" y="1635972"/>
                  <a:pt x="68196" y="1615101"/>
                </a:cubicBezTo>
                <a:cubicBezTo>
                  <a:pt x="84334" y="1596946"/>
                  <a:pt x="100562" y="1578763"/>
                  <a:pt x="114849" y="1559118"/>
                </a:cubicBezTo>
                <a:cubicBezTo>
                  <a:pt x="166483" y="1488121"/>
                  <a:pt x="122084" y="1538209"/>
                  <a:pt x="161502" y="1475142"/>
                </a:cubicBezTo>
                <a:cubicBezTo>
                  <a:pt x="169744" y="1461955"/>
                  <a:pt x="180163" y="1450261"/>
                  <a:pt x="189494" y="1437820"/>
                </a:cubicBezTo>
                <a:cubicBezTo>
                  <a:pt x="192604" y="1422269"/>
                  <a:pt x="192383" y="1405659"/>
                  <a:pt x="198824" y="1391167"/>
                </a:cubicBezTo>
                <a:cubicBezTo>
                  <a:pt x="205140" y="1376956"/>
                  <a:pt x="219264" y="1367438"/>
                  <a:pt x="226816" y="1353844"/>
                </a:cubicBezTo>
                <a:cubicBezTo>
                  <a:pt x="234950" y="1339203"/>
                  <a:pt x="237987" y="1322172"/>
                  <a:pt x="245477" y="1307191"/>
                </a:cubicBezTo>
                <a:cubicBezTo>
                  <a:pt x="253587" y="1290970"/>
                  <a:pt x="265358" y="1276759"/>
                  <a:pt x="273469" y="1260538"/>
                </a:cubicBezTo>
                <a:cubicBezTo>
                  <a:pt x="298351" y="1210775"/>
                  <a:pt x="262630" y="1253470"/>
                  <a:pt x="301461" y="1195224"/>
                </a:cubicBezTo>
                <a:cubicBezTo>
                  <a:pt x="340529" y="1136622"/>
                  <a:pt x="329006" y="1163743"/>
                  <a:pt x="366775" y="1120579"/>
                </a:cubicBezTo>
                <a:cubicBezTo>
                  <a:pt x="379889" y="1105591"/>
                  <a:pt x="390590" y="1088560"/>
                  <a:pt x="404098" y="1073926"/>
                </a:cubicBezTo>
                <a:cubicBezTo>
                  <a:pt x="479454" y="992290"/>
                  <a:pt x="486925" y="995948"/>
                  <a:pt x="572049" y="915305"/>
                </a:cubicBezTo>
                <a:cubicBezTo>
                  <a:pt x="662478" y="829635"/>
                  <a:pt x="635980" y="843633"/>
                  <a:pt x="721338" y="775346"/>
                </a:cubicBezTo>
                <a:cubicBezTo>
                  <a:pt x="745625" y="755917"/>
                  <a:pt x="773334" y="740678"/>
                  <a:pt x="795983" y="719362"/>
                </a:cubicBezTo>
                <a:cubicBezTo>
                  <a:pt x="918067" y="604459"/>
                  <a:pt x="931408" y="510623"/>
                  <a:pt x="1113224" y="411452"/>
                </a:cubicBezTo>
                <a:cubicBezTo>
                  <a:pt x="1147436" y="392791"/>
                  <a:pt x="1183186" y="376708"/>
                  <a:pt x="1215861" y="355469"/>
                </a:cubicBezTo>
                <a:cubicBezTo>
                  <a:pt x="1245594" y="336143"/>
                  <a:pt x="1272912" y="313232"/>
                  <a:pt x="1299836" y="290154"/>
                </a:cubicBezTo>
                <a:cubicBezTo>
                  <a:pt x="1316534" y="275841"/>
                  <a:pt x="1327492" y="254582"/>
                  <a:pt x="1346489" y="243501"/>
                </a:cubicBezTo>
                <a:cubicBezTo>
                  <a:pt x="1366047" y="232092"/>
                  <a:pt x="1390032" y="231060"/>
                  <a:pt x="1411804" y="224840"/>
                </a:cubicBezTo>
                <a:cubicBezTo>
                  <a:pt x="1476708" y="187753"/>
                  <a:pt x="1493239" y="174315"/>
                  <a:pt x="1570424" y="150195"/>
                </a:cubicBezTo>
                <a:cubicBezTo>
                  <a:pt x="1588482" y="144552"/>
                  <a:pt x="1607747" y="143975"/>
                  <a:pt x="1626408" y="140865"/>
                </a:cubicBezTo>
                <a:cubicBezTo>
                  <a:pt x="1651290" y="131534"/>
                  <a:pt x="1676524" y="123094"/>
                  <a:pt x="1701053" y="112873"/>
                </a:cubicBezTo>
                <a:cubicBezTo>
                  <a:pt x="1771646" y="83458"/>
                  <a:pt x="1703807" y="99051"/>
                  <a:pt x="1803689" y="75550"/>
                </a:cubicBezTo>
                <a:cubicBezTo>
                  <a:pt x="1877816" y="58109"/>
                  <a:pt x="1900124" y="55972"/>
                  <a:pt x="1971640" y="47558"/>
                </a:cubicBezTo>
                <a:cubicBezTo>
                  <a:pt x="2094147" y="33146"/>
                  <a:pt x="2088910" y="34604"/>
                  <a:pt x="2251559" y="28897"/>
                </a:cubicBezTo>
                <a:lnTo>
                  <a:pt x="2587461" y="19567"/>
                </a:lnTo>
                <a:lnTo>
                  <a:pt x="2727420" y="10236"/>
                </a:lnTo>
                <a:cubicBezTo>
                  <a:pt x="2758578" y="7743"/>
                  <a:pt x="2789487" y="1982"/>
                  <a:pt x="2820726" y="905"/>
                </a:cubicBezTo>
                <a:cubicBezTo>
                  <a:pt x="2879785" y="-1132"/>
                  <a:pt x="2938914" y="905"/>
                  <a:pt x="2998008" y="905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6DE9112-FEAD-7CC3-D410-98F366F63ADE}"/>
              </a:ext>
            </a:extLst>
          </p:cNvPr>
          <p:cNvSpPr txBox="1"/>
          <p:nvPr/>
        </p:nvSpPr>
        <p:spPr>
          <a:xfrm>
            <a:off x="2817715" y="5722001"/>
            <a:ext cx="22873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Forest age </a:t>
            </a:r>
            <a:endParaRPr lang="ja-JP" altLang="en-US" sz="32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B0324DF-DE16-A6F3-D044-A2AFA4CDB4AE}"/>
              </a:ext>
            </a:extLst>
          </p:cNvPr>
          <p:cNvSpPr txBox="1"/>
          <p:nvPr/>
        </p:nvSpPr>
        <p:spPr>
          <a:xfrm rot="16200000">
            <a:off x="-1084081" y="3635123"/>
            <a:ext cx="31899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Carbon density</a:t>
            </a:r>
            <a:endParaRPr lang="ja-JP" altLang="en-US" sz="32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41A5D71-F670-EA76-0E8A-A63908DE14D8}"/>
              </a:ext>
            </a:extLst>
          </p:cNvPr>
          <p:cNvSpPr txBox="1"/>
          <p:nvPr/>
        </p:nvSpPr>
        <p:spPr>
          <a:xfrm>
            <a:off x="218496" y="1270951"/>
            <a:ext cx="71421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2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(2) Simple empirical models</a:t>
            </a:r>
            <a:endParaRPr lang="ja-JP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FD2F07CA-0158-0E8E-BB22-ED76B1E5A8AD}"/>
              </a:ext>
            </a:extLst>
          </p:cNvPr>
          <p:cNvSpPr txBox="1">
            <a:spLocks/>
          </p:cNvSpPr>
          <p:nvPr/>
        </p:nvSpPr>
        <p:spPr>
          <a:xfrm>
            <a:off x="85695" y="68125"/>
            <a:ext cx="12394629" cy="11925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Introduction: There are two groups of studies in predictions of forest carbon stocks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695B6B2-DA36-341E-5A73-A8DEC1A67197}"/>
              </a:ext>
            </a:extLst>
          </p:cNvPr>
          <p:cNvSpPr txBox="1"/>
          <p:nvPr/>
        </p:nvSpPr>
        <p:spPr>
          <a:xfrm>
            <a:off x="5745923" y="1453890"/>
            <a:ext cx="6012842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type of models cannot fully consider changes in environmental factors </a:t>
            </a:r>
            <a:r>
              <a:rPr lang="en-US" altLang="ja-JP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(e.g., de Vries et al., 2017 </a:t>
            </a:r>
            <a:r>
              <a:rPr lang="en-US" altLang="ja-JP" sz="2000" kern="100" dirty="0">
                <a:latin typeface="Arial" panose="020B0604020202020204" pitchFamily="34" charset="0"/>
                <a:ea typeface="ゴシック" panose="020B0609070205080204" pitchFamily="49" charset="-128"/>
                <a:cs typeface="Arial" panose="020B0604020202020204" pitchFamily="34" charset="0"/>
              </a:rPr>
              <a:t>Sci. Total Environ. </a:t>
            </a:r>
            <a:r>
              <a:rPr lang="en-US" altLang="ja-JP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endParaRPr lang="en-US" altLang="ja-JP" sz="2800" kern="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altLang="ja-JP" sz="2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But, they require low computational power and are </a:t>
            </a:r>
            <a:r>
              <a:rPr lang="en-US" altLang="ja-JP" sz="28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suitable for practical assessments of the effects of forest management and forestry practices, climate change, and pest and insect damage on forest growth </a:t>
            </a:r>
            <a:r>
              <a:rPr lang="en-US" altLang="ja-JP" sz="20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(</a:t>
            </a:r>
            <a:r>
              <a:rPr lang="en-US" altLang="ja-JP" sz="2000" kern="100" dirty="0">
                <a:latin typeface="Arial" panose="020B0604020202020204" pitchFamily="34" charset="0"/>
                <a:ea typeface="ゴシック" panose="020B0609070205080204" pitchFamily="49" charset="-128"/>
                <a:cs typeface="Arial" panose="020B0604020202020204" pitchFamily="34" charset="0"/>
              </a:rPr>
              <a:t>e.g., Kurz et al., 2008</a:t>
            </a:r>
            <a:r>
              <a:rPr lang="ja-JP" altLang="en-US" sz="2000" kern="100" dirty="0">
                <a:latin typeface="Arial" panose="020B0604020202020204" pitchFamily="34" charset="0"/>
                <a:ea typeface="ゴシック" panose="020B0609070205080204" pitchFamily="49" charset="-128"/>
                <a:cs typeface="Arial" panose="020B0604020202020204" pitchFamily="34" charset="0"/>
              </a:rPr>
              <a:t>　</a:t>
            </a:r>
            <a:r>
              <a:rPr lang="en-US" altLang="ja-JP" sz="2000" kern="100" dirty="0">
                <a:latin typeface="Arial" panose="020B0604020202020204" pitchFamily="34" charset="0"/>
                <a:ea typeface="ゴシック" panose="020B0609070205080204" pitchFamily="49" charset="-128"/>
                <a:cs typeface="Arial" panose="020B0604020202020204" pitchFamily="34" charset="0"/>
              </a:rPr>
              <a:t>Nature; Foley et al., 2009 For. Ecol. </a:t>
            </a:r>
            <a:r>
              <a:rPr lang="en-US" altLang="ja-JP" sz="2000" kern="100" dirty="0" err="1">
                <a:latin typeface="Arial" panose="020B0604020202020204" pitchFamily="34" charset="0"/>
                <a:ea typeface="ゴシック" panose="020B0609070205080204" pitchFamily="49" charset="-128"/>
                <a:cs typeface="Arial" panose="020B0604020202020204" pitchFamily="34" charset="0"/>
              </a:rPr>
              <a:t>Manag</a:t>
            </a:r>
            <a:r>
              <a:rPr lang="en-US" altLang="ja-JP" sz="2000" kern="100" dirty="0">
                <a:latin typeface="Arial" panose="020B0604020202020204" pitchFamily="34" charset="0"/>
                <a:ea typeface="ゴシック" panose="020B0609070205080204" pitchFamily="49" charset="-128"/>
                <a:cs typeface="Arial" panose="020B0604020202020204" pitchFamily="34" charset="0"/>
              </a:rPr>
              <a:t>.</a:t>
            </a:r>
            <a:r>
              <a:rPr lang="en-US" altLang="ja-JP" sz="20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)</a:t>
            </a:r>
            <a:endParaRPr lang="ja-JP" altLang="ja-JP" sz="2000" kern="100" dirty="0">
              <a:effectLst/>
              <a:latin typeface="Arial" panose="020B0604020202020204" pitchFamily="34" charset="0"/>
              <a:ea typeface="ＭＳ 明朝" panose="02020609040205080304" pitchFamily="17" charset="-128"/>
              <a:cs typeface="Arial" panose="020B0604020202020204" pitchFamily="34" charset="0"/>
            </a:endParaRPr>
          </a:p>
          <a:p>
            <a:endParaRPr lang="ja-JP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666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6">
            <a:extLst>
              <a:ext uri="{FF2B5EF4-FFF2-40B4-BE49-F238E27FC236}">
                <a16:creationId xmlns:a16="http://schemas.microsoft.com/office/drawing/2014/main" id="{CFA8AEC6-CBF1-4717-B41D-E8F5518AF3BF}"/>
              </a:ext>
            </a:extLst>
          </p:cNvPr>
          <p:cNvSpPr txBox="1"/>
          <p:nvPr/>
        </p:nvSpPr>
        <p:spPr>
          <a:xfrm>
            <a:off x="387153" y="117217"/>
            <a:ext cx="11492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36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Introduction: How to know the forest carbon?</a:t>
            </a:r>
          </a:p>
        </p:txBody>
      </p:sp>
      <p:sp>
        <p:nvSpPr>
          <p:cNvPr id="10" name="テキスト ボックス 6">
            <a:extLst>
              <a:ext uri="{FF2B5EF4-FFF2-40B4-BE49-F238E27FC236}">
                <a16:creationId xmlns:a16="http://schemas.microsoft.com/office/drawing/2014/main" id="{9F76254F-9B34-46FB-9819-003631DAEA32}"/>
              </a:ext>
            </a:extLst>
          </p:cNvPr>
          <p:cNvSpPr txBox="1"/>
          <p:nvPr/>
        </p:nvSpPr>
        <p:spPr>
          <a:xfrm>
            <a:off x="6392887" y="3132438"/>
            <a:ext cx="4461389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4000" dirty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NFI: </a:t>
            </a:r>
          </a:p>
          <a:p>
            <a:pPr algn="ctr"/>
            <a:r>
              <a:rPr lang="en-US" altLang="ja-JP" sz="4000" dirty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N</a:t>
            </a:r>
            <a:r>
              <a:rPr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ational </a:t>
            </a:r>
            <a:r>
              <a:rPr lang="en-US" altLang="ja-JP" sz="4000" dirty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F</a:t>
            </a:r>
            <a:r>
              <a:rPr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orest </a:t>
            </a:r>
            <a:r>
              <a:rPr lang="en-US" altLang="ja-JP" sz="4000" dirty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I</a:t>
            </a:r>
            <a:r>
              <a:rPr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nventory</a:t>
            </a:r>
          </a:p>
        </p:txBody>
      </p:sp>
      <p:sp>
        <p:nvSpPr>
          <p:cNvPr id="12" name="テキスト ボックス 6">
            <a:extLst>
              <a:ext uri="{FF2B5EF4-FFF2-40B4-BE49-F238E27FC236}">
                <a16:creationId xmlns:a16="http://schemas.microsoft.com/office/drawing/2014/main" id="{6D9B884D-BBC7-4F90-9DF3-5223BC0710C1}"/>
              </a:ext>
            </a:extLst>
          </p:cNvPr>
          <p:cNvSpPr txBox="1"/>
          <p:nvPr/>
        </p:nvSpPr>
        <p:spPr>
          <a:xfrm>
            <a:off x="929861" y="1528995"/>
            <a:ext cx="10771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On-site measurement is the most accurate and reliable</a:t>
            </a:r>
            <a:endParaRPr lang="en-US" altLang="ja-JP" sz="3200" dirty="0">
              <a:solidFill>
                <a:srgbClr val="00B05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67C06A0D-3F8F-4AD1-97C6-2CCC54240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61" y="2462037"/>
            <a:ext cx="5350537" cy="401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504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6">
            <a:extLst>
              <a:ext uri="{FF2B5EF4-FFF2-40B4-BE49-F238E27FC236}">
                <a16:creationId xmlns:a16="http://schemas.microsoft.com/office/drawing/2014/main" id="{69FCF7E3-EFFF-4DC6-BD60-FEC8C3EF2CA4}"/>
              </a:ext>
            </a:extLst>
          </p:cNvPr>
          <p:cNvSpPr txBox="1"/>
          <p:nvPr/>
        </p:nvSpPr>
        <p:spPr>
          <a:xfrm>
            <a:off x="1883532" y="13979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36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Introduction: Two types of NFI in Japan</a:t>
            </a:r>
          </a:p>
        </p:txBody>
      </p:sp>
      <p:sp>
        <p:nvSpPr>
          <p:cNvPr id="11" name="テキスト ボックス 6">
            <a:extLst>
              <a:ext uri="{FF2B5EF4-FFF2-40B4-BE49-F238E27FC236}">
                <a16:creationId xmlns:a16="http://schemas.microsoft.com/office/drawing/2014/main" id="{35847678-F653-470C-AA7E-11C4BEE4612E}"/>
              </a:ext>
            </a:extLst>
          </p:cNvPr>
          <p:cNvSpPr txBox="1"/>
          <p:nvPr/>
        </p:nvSpPr>
        <p:spPr>
          <a:xfrm>
            <a:off x="1883532" y="1659285"/>
            <a:ext cx="84249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AutoNum type="arabicParenBoth"/>
            </a:pPr>
            <a:r>
              <a:rPr lang="en-US" altLang="ja-JP" sz="3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p-NFI: NFI </a:t>
            </a:r>
            <a:r>
              <a:rPr lang="en-US" altLang="ja-JP" sz="3200" dirty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predicted</a:t>
            </a:r>
            <a:r>
              <a:rPr lang="en-US" altLang="ja-JP" sz="3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using a simple model called a yield table that uses forest age as a variable (mostly based on the measurements in the 1960s)</a:t>
            </a:r>
          </a:p>
          <a:p>
            <a:pPr marL="742950" indent="-742950">
              <a:buAutoNum type="arabicParenBoth"/>
            </a:pPr>
            <a:endParaRPr lang="en-US" altLang="ja-JP" sz="32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742950" indent="-742950">
              <a:buAutoNum type="arabicParenBoth"/>
            </a:pPr>
            <a:endParaRPr lang="en-US" altLang="ja-JP" sz="32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742950" indent="-742950">
              <a:buAutoNum type="arabicParenBoth"/>
            </a:pPr>
            <a:r>
              <a:rPr lang="en-US" altLang="ja-JP" sz="3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m-NFI: NFI </a:t>
            </a:r>
            <a:r>
              <a:rPr lang="en-US" altLang="ja-JP" sz="3200" dirty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actually measured </a:t>
            </a:r>
            <a:r>
              <a:rPr lang="en-US" altLang="ja-JP" sz="3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by the Forestry Agency in Japan</a:t>
            </a:r>
          </a:p>
        </p:txBody>
      </p:sp>
    </p:spTree>
    <p:extLst>
      <p:ext uri="{BB962C8B-B14F-4D97-AF65-F5344CB8AC3E}">
        <p14:creationId xmlns:p14="http://schemas.microsoft.com/office/powerpoint/2010/main" val="3666116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5BB88EC-88DA-466A-BDAC-3492023F00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183" y="783834"/>
            <a:ext cx="6074307" cy="4859446"/>
          </a:xfrm>
          <a:prstGeom prst="rect">
            <a:avLst/>
          </a:prstGeom>
        </p:spPr>
      </p:pic>
      <p:sp>
        <p:nvSpPr>
          <p:cNvPr id="5" name="テキスト ボックス 6">
            <a:extLst>
              <a:ext uri="{FF2B5EF4-FFF2-40B4-BE49-F238E27FC236}">
                <a16:creationId xmlns:a16="http://schemas.microsoft.com/office/drawing/2014/main" id="{FA12C674-09C1-49C6-872C-4D34D15808DA}"/>
              </a:ext>
            </a:extLst>
          </p:cNvPr>
          <p:cNvSpPr txBox="1"/>
          <p:nvPr/>
        </p:nvSpPr>
        <p:spPr>
          <a:xfrm>
            <a:off x="1091352" y="5666155"/>
            <a:ext cx="10009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Previous studies estimated forest C accumulation rates using p-NFI rather than m-NFI</a:t>
            </a:r>
          </a:p>
        </p:txBody>
      </p:sp>
      <p:sp>
        <p:nvSpPr>
          <p:cNvPr id="6" name="四角形: 角を丸くする 1">
            <a:extLst>
              <a:ext uri="{FF2B5EF4-FFF2-40B4-BE49-F238E27FC236}">
                <a16:creationId xmlns:a16="http://schemas.microsoft.com/office/drawing/2014/main" id="{0364EEC8-EA42-433A-AE60-97B000252464}"/>
              </a:ext>
            </a:extLst>
          </p:cNvPr>
          <p:cNvSpPr/>
          <p:nvPr/>
        </p:nvSpPr>
        <p:spPr>
          <a:xfrm>
            <a:off x="4020036" y="3531248"/>
            <a:ext cx="607772" cy="46313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F80ACB53-4943-4757-B7E1-EC98FD70AA8E}"/>
              </a:ext>
            </a:extLst>
          </p:cNvPr>
          <p:cNvGrpSpPr/>
          <p:nvPr/>
        </p:nvGrpSpPr>
        <p:grpSpPr>
          <a:xfrm>
            <a:off x="4331595" y="2153652"/>
            <a:ext cx="3170381" cy="1377596"/>
            <a:chOff x="3087935" y="2153653"/>
            <a:chExt cx="3032299" cy="1307951"/>
          </a:xfrm>
        </p:grpSpPr>
        <p:cxnSp>
          <p:nvCxnSpPr>
            <p:cNvPr id="8" name="直線矢印コネクタ 7">
              <a:extLst>
                <a:ext uri="{FF2B5EF4-FFF2-40B4-BE49-F238E27FC236}">
                  <a16:creationId xmlns:a16="http://schemas.microsoft.com/office/drawing/2014/main" id="{FC05CACC-585C-44E7-B9AE-5AB4C5C568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87935" y="2153653"/>
              <a:ext cx="497476" cy="1307951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矢印コネクタ 8">
              <a:extLst>
                <a:ext uri="{FF2B5EF4-FFF2-40B4-BE49-F238E27FC236}">
                  <a16:creationId xmlns:a16="http://schemas.microsoft.com/office/drawing/2014/main" id="{F817DE04-0AB3-46C4-80A5-2B6F4DC0BC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85411" y="2153653"/>
              <a:ext cx="2534823" cy="1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四角形: 角を丸くする 19">
            <a:extLst>
              <a:ext uri="{FF2B5EF4-FFF2-40B4-BE49-F238E27FC236}">
                <a16:creationId xmlns:a16="http://schemas.microsoft.com/office/drawing/2014/main" id="{8EB6C1AF-C68C-47AB-BBC0-E8C66E3EB487}"/>
              </a:ext>
            </a:extLst>
          </p:cNvPr>
          <p:cNvSpPr/>
          <p:nvPr/>
        </p:nvSpPr>
        <p:spPr>
          <a:xfrm>
            <a:off x="6783355" y="3531248"/>
            <a:ext cx="379014" cy="46313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7">
            <a:extLst>
              <a:ext uri="{FF2B5EF4-FFF2-40B4-BE49-F238E27FC236}">
                <a16:creationId xmlns:a16="http://schemas.microsoft.com/office/drawing/2014/main" id="{7D9D3472-5019-48B8-9518-C235E2D1E78A}"/>
              </a:ext>
            </a:extLst>
          </p:cNvPr>
          <p:cNvSpPr/>
          <p:nvPr/>
        </p:nvSpPr>
        <p:spPr>
          <a:xfrm>
            <a:off x="7876025" y="1405303"/>
            <a:ext cx="240632" cy="244513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6">
            <a:extLst>
              <a:ext uri="{FF2B5EF4-FFF2-40B4-BE49-F238E27FC236}">
                <a16:creationId xmlns:a16="http://schemas.microsoft.com/office/drawing/2014/main" id="{6E22E1BB-8A9F-44ED-8D92-0CAC030765DF}"/>
              </a:ext>
            </a:extLst>
          </p:cNvPr>
          <p:cNvSpPr txBox="1"/>
          <p:nvPr/>
        </p:nvSpPr>
        <p:spPr>
          <a:xfrm>
            <a:off x="8152425" y="1265948"/>
            <a:ext cx="2845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Current system</a:t>
            </a:r>
          </a:p>
        </p:txBody>
      </p:sp>
      <p:sp>
        <p:nvSpPr>
          <p:cNvPr id="13" name="楕円 9">
            <a:extLst>
              <a:ext uri="{FF2B5EF4-FFF2-40B4-BE49-F238E27FC236}">
                <a16:creationId xmlns:a16="http://schemas.microsoft.com/office/drawing/2014/main" id="{D7F69A6A-3E4B-404F-B0F0-54F7B318589F}"/>
              </a:ext>
            </a:extLst>
          </p:cNvPr>
          <p:cNvSpPr/>
          <p:nvPr/>
        </p:nvSpPr>
        <p:spPr>
          <a:xfrm>
            <a:off x="7876025" y="2149745"/>
            <a:ext cx="240632" cy="2445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6">
            <a:extLst>
              <a:ext uri="{FF2B5EF4-FFF2-40B4-BE49-F238E27FC236}">
                <a16:creationId xmlns:a16="http://schemas.microsoft.com/office/drawing/2014/main" id="{34F6E9F9-0763-4C17-8DFE-DB81291D77BD}"/>
              </a:ext>
            </a:extLst>
          </p:cNvPr>
          <p:cNvSpPr txBox="1"/>
          <p:nvPr/>
        </p:nvSpPr>
        <p:spPr>
          <a:xfrm>
            <a:off x="8152425" y="2007384"/>
            <a:ext cx="2683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Past system</a:t>
            </a:r>
          </a:p>
        </p:txBody>
      </p:sp>
      <p:sp>
        <p:nvSpPr>
          <p:cNvPr id="2" name="テキスト ボックス 6">
            <a:extLst>
              <a:ext uri="{FF2B5EF4-FFF2-40B4-BE49-F238E27FC236}">
                <a16:creationId xmlns:a16="http://schemas.microsoft.com/office/drawing/2014/main" id="{0F36E8EB-1092-B0AA-96BD-83EB54A6689A}"/>
              </a:ext>
            </a:extLst>
          </p:cNvPr>
          <p:cNvSpPr txBox="1"/>
          <p:nvPr/>
        </p:nvSpPr>
        <p:spPr>
          <a:xfrm>
            <a:off x="1883532" y="13979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36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Introduction: Two types of NFI in Japan</a:t>
            </a:r>
          </a:p>
        </p:txBody>
      </p:sp>
      <p:sp>
        <p:nvSpPr>
          <p:cNvPr id="15" name="テキスト ボックス 6">
            <a:extLst>
              <a:ext uri="{FF2B5EF4-FFF2-40B4-BE49-F238E27FC236}">
                <a16:creationId xmlns:a16="http://schemas.microsoft.com/office/drawing/2014/main" id="{5B7EBF69-A0E5-090E-0D9C-21BF7E114592}"/>
              </a:ext>
            </a:extLst>
          </p:cNvPr>
          <p:cNvSpPr txBox="1"/>
          <p:nvPr/>
        </p:nvSpPr>
        <p:spPr>
          <a:xfrm>
            <a:off x="6242506" y="1335606"/>
            <a:ext cx="1460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Outdated</a:t>
            </a:r>
          </a:p>
        </p:txBody>
      </p:sp>
      <p:sp>
        <p:nvSpPr>
          <p:cNvPr id="16" name="テキスト ボックス 6">
            <a:extLst>
              <a:ext uri="{FF2B5EF4-FFF2-40B4-BE49-F238E27FC236}">
                <a16:creationId xmlns:a16="http://schemas.microsoft.com/office/drawing/2014/main" id="{472C08BA-DB21-1BBD-A46C-0F56CEC7FBA5}"/>
              </a:ext>
            </a:extLst>
          </p:cNvPr>
          <p:cNvSpPr txBox="1"/>
          <p:nvPr/>
        </p:nvSpPr>
        <p:spPr>
          <a:xfrm>
            <a:off x="6960013" y="3107362"/>
            <a:ext cx="1460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 data we used</a:t>
            </a:r>
          </a:p>
        </p:txBody>
      </p:sp>
    </p:spTree>
    <p:extLst>
      <p:ext uri="{BB962C8B-B14F-4D97-AF65-F5344CB8AC3E}">
        <p14:creationId xmlns:p14="http://schemas.microsoft.com/office/powerpoint/2010/main" val="678844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F9423ED-42B6-B749-7028-A5D76251304E}"/>
              </a:ext>
            </a:extLst>
          </p:cNvPr>
          <p:cNvSpPr/>
          <p:nvPr/>
        </p:nvSpPr>
        <p:spPr>
          <a:xfrm>
            <a:off x="5007592" y="443381"/>
            <a:ext cx="29391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dirty="0">
                <a:latin typeface="Arial" panose="020B0604020202020204" pitchFamily="34" charset="0"/>
                <a:ea typeface="ゴシック" panose="020B0609070205080204" pitchFamily="49" charset="-128"/>
                <a:cs typeface="Arial" panose="020B0604020202020204" pitchFamily="34" charset="0"/>
              </a:rPr>
              <a:t>Objective</a:t>
            </a:r>
            <a:endParaRPr lang="ja-JP" altLang="en-US" sz="3600" dirty="0">
              <a:latin typeface="Arial" panose="020B0604020202020204" pitchFamily="34" charset="0"/>
              <a:ea typeface="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946B804-2FC4-D019-7A32-97819E29607E}"/>
              </a:ext>
            </a:extLst>
          </p:cNvPr>
          <p:cNvSpPr/>
          <p:nvPr/>
        </p:nvSpPr>
        <p:spPr>
          <a:xfrm>
            <a:off x="273779" y="1814803"/>
            <a:ext cx="114764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To accurately understand the carbon accumulation rate with increasing forest age in planted Japanese forests and to examine forest management and operation strategies that maximize future carbon sequestration</a:t>
            </a:r>
          </a:p>
          <a:p>
            <a:endParaRPr lang="en-US" altLang="ja-JP" sz="3200" kern="100" dirty="0">
              <a:latin typeface="Arial" panose="020B0604020202020204" pitchFamily="34" charset="0"/>
              <a:ea typeface="ＭＳ 明朝" panose="02020609040205080304" pitchFamily="17" charset="-128"/>
              <a:cs typeface="Arial" panose="020B0604020202020204" pitchFamily="34" charset="0"/>
            </a:endParaRPr>
          </a:p>
          <a:p>
            <a:r>
              <a:rPr lang="en-US" altLang="ja-JP" sz="32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To achieve this, we targeted four major forest plantation species in Japan: </a:t>
            </a:r>
            <a:r>
              <a:rPr lang="en-US" altLang="ja-JP" sz="3200" i="1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Cr. japonica</a:t>
            </a:r>
            <a:r>
              <a:rPr lang="en-US" altLang="ja-JP" sz="32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, </a:t>
            </a:r>
            <a:r>
              <a:rPr lang="en-US" altLang="ja-JP" sz="3200" i="1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Ch. </a:t>
            </a:r>
            <a:r>
              <a:rPr lang="en-US" altLang="ja-JP" sz="3200" i="1" kern="100" dirty="0" err="1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obtusa</a:t>
            </a:r>
            <a:r>
              <a:rPr lang="en-US" altLang="ja-JP" sz="32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, </a:t>
            </a:r>
            <a:r>
              <a:rPr lang="en-US" altLang="ja-JP" sz="3200" i="1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Pinus</a:t>
            </a:r>
            <a:r>
              <a:rPr lang="en-US" altLang="ja-JP" sz="32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spp., and </a:t>
            </a:r>
            <a:r>
              <a:rPr lang="en-US" altLang="ja-JP" sz="3200" i="1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L. </a:t>
            </a:r>
            <a:r>
              <a:rPr lang="en-US" altLang="ja-JP" sz="3200" i="1" kern="100" dirty="0" err="1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kaempferi</a:t>
            </a:r>
            <a:r>
              <a:rPr lang="en-US" altLang="ja-JP" sz="32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. </a:t>
            </a:r>
            <a:endParaRPr lang="ja-JP" altLang="en-US" sz="3200" dirty="0">
              <a:latin typeface="Arial" panose="020B0604020202020204" pitchFamily="34" charset="0"/>
              <a:ea typeface="ゴシック" panose="020B06090702050802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113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FA6F123-D113-483F-ACB5-60630653ACCC}"/>
              </a:ext>
            </a:extLst>
          </p:cNvPr>
          <p:cNvSpPr txBox="1"/>
          <p:nvPr/>
        </p:nvSpPr>
        <p:spPr>
          <a:xfrm>
            <a:off x="5620062" y="5746609"/>
            <a:ext cx="42155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Forestry Agency (https://www.rinya.maff.go.jp/j/keikaku/tayouseichousa/index.html)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E6C1822-57BE-42B7-99F9-0BF91B93AFF0}"/>
              </a:ext>
            </a:extLst>
          </p:cNvPr>
          <p:cNvSpPr txBox="1"/>
          <p:nvPr/>
        </p:nvSpPr>
        <p:spPr>
          <a:xfrm>
            <a:off x="4268700" y="48083"/>
            <a:ext cx="3991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Methods: m-NFI</a:t>
            </a:r>
            <a:endParaRPr lang="ja-JP" altLang="en-US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85E5FC6-23FA-426F-867D-F76275FC0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068" y="1694244"/>
            <a:ext cx="5786846" cy="248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558B4A-31F5-45A9-B83F-0700079EE9E7}"/>
              </a:ext>
            </a:extLst>
          </p:cNvPr>
          <p:cNvSpPr txBox="1"/>
          <p:nvPr/>
        </p:nvSpPr>
        <p:spPr>
          <a:xfrm>
            <a:off x="90597" y="855903"/>
            <a:ext cx="12010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Surveys conducted at 4km intervals throughout Japan (12,457 plots)</a:t>
            </a:r>
            <a:endParaRPr kumimoji="1"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1" name="図 10" descr="森の中にいるヘルメットをかぶった男性&#10;&#10;中程度の精度で自動的に生成された説明">
            <a:extLst>
              <a:ext uri="{FF2B5EF4-FFF2-40B4-BE49-F238E27FC236}">
                <a16:creationId xmlns:a16="http://schemas.microsoft.com/office/drawing/2014/main" id="{89EDA702-96DB-4E42-A6C7-EA9967560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362" y="4041499"/>
            <a:ext cx="3520488" cy="2720774"/>
          </a:xfrm>
          <a:prstGeom prst="rect">
            <a:avLst/>
          </a:prstGeom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D782FC06-F995-4FE1-99F3-AC4731722D4D}"/>
              </a:ext>
            </a:extLst>
          </p:cNvPr>
          <p:cNvGrpSpPr/>
          <p:nvPr/>
        </p:nvGrpSpPr>
        <p:grpSpPr>
          <a:xfrm>
            <a:off x="5879375" y="1440678"/>
            <a:ext cx="6114648" cy="4433476"/>
            <a:chOff x="4159432" y="1456003"/>
            <a:chExt cx="6114648" cy="4433476"/>
          </a:xfrm>
        </p:grpSpPr>
        <p:pic>
          <p:nvPicPr>
            <p:cNvPr id="9" name="図 8" descr="ダイアグラム, 概略図, レーダー チャート&#10;&#10;自動的に生成された説明">
              <a:extLst>
                <a:ext uri="{FF2B5EF4-FFF2-40B4-BE49-F238E27FC236}">
                  <a16:creationId xmlns:a16="http://schemas.microsoft.com/office/drawing/2014/main" id="{00780C64-83AA-4DD8-9B87-DB6589F9E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9432" y="2393804"/>
              <a:ext cx="4762500" cy="3495675"/>
            </a:xfrm>
            <a:prstGeom prst="rect">
              <a:avLst/>
            </a:prstGeom>
          </p:spPr>
        </p:pic>
        <p:sp>
          <p:nvSpPr>
            <p:cNvPr id="12" name="テキスト ボックス 5">
              <a:extLst>
                <a:ext uri="{FF2B5EF4-FFF2-40B4-BE49-F238E27FC236}">
                  <a16:creationId xmlns:a16="http://schemas.microsoft.com/office/drawing/2014/main" id="{ABA56AA5-20F1-4502-B84E-980E456CCBEE}"/>
                </a:ext>
              </a:extLst>
            </p:cNvPr>
            <p:cNvSpPr txBox="1"/>
            <p:nvPr/>
          </p:nvSpPr>
          <p:spPr>
            <a:xfrm>
              <a:off x="5511581" y="1456003"/>
              <a:ext cx="4762499" cy="13234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2000" b="1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The size of the tree to be measured
Small circle: DBH 1 cm or more 
Middle circle: DBH 5 cm or more 
Large circle: DBH 18 cm or more</a:t>
              </a:r>
              <a:endPara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C854654-15C8-6C65-E167-02BD29806DF2}"/>
              </a:ext>
            </a:extLst>
          </p:cNvPr>
          <p:cNvSpPr txBox="1"/>
          <p:nvPr/>
        </p:nvSpPr>
        <p:spPr>
          <a:xfrm>
            <a:off x="6896911" y="4673177"/>
            <a:ext cx="4140489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Totally 0.1 ha of area</a:t>
            </a:r>
          </a:p>
          <a:p>
            <a:endParaRPr lang="en-US" altLang="ja-JP" sz="2000" b="1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endParaRPr lang="en-US" altLang="ja-JP" sz="2000" b="1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708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712</TotalTime>
  <Words>871</Words>
  <Application>Microsoft Office PowerPoint</Application>
  <PresentationFormat>ワイド画面</PresentationFormat>
  <Paragraphs>84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0" baseType="lpstr">
      <vt:lpstr>ＭＳ Ｐゴシック</vt:lpstr>
      <vt:lpstr>游ゴシック</vt:lpstr>
      <vt:lpstr>Arial</vt:lpstr>
      <vt:lpstr>Calibri</vt:lpstr>
      <vt:lpstr>Calibri Light</vt:lpstr>
      <vt:lpstr>Cambria Math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智弘 江草</dc:creator>
  <cp:lastModifiedBy>智弘 江草</cp:lastModifiedBy>
  <cp:revision>85</cp:revision>
  <cp:lastPrinted>2023-11-09T05:53:14Z</cp:lastPrinted>
  <dcterms:created xsi:type="dcterms:W3CDTF">2023-11-07T01:31:20Z</dcterms:created>
  <dcterms:modified xsi:type="dcterms:W3CDTF">2024-04-05T04:22:06Z</dcterms:modified>
</cp:coreProperties>
</file>