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5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761ADD-5979-4408-9577-2B4E72E61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536B91E-7EE3-4E47-8E64-737EA28AF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480129-C85B-46DB-9F64-D97D7E0D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FC83-A1D7-4A9A-ADC9-27FA9CBBF7E0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274A48-6894-46F5-B38D-A025D900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435F23-A5F5-4AC2-9A9F-0C208F82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6927-72EA-4017-9F6B-CBF2AA861E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314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4A8020-4353-43D8-8FB1-DD0BC4D4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1E12BA-CBF4-4F82-8D40-8E9FFC733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33D79C-0803-4AAD-92F1-36C226BF8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FC83-A1D7-4A9A-ADC9-27FA9CBBF7E0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88993-833E-4D11-9A2B-4E389A16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EDAC17-0332-4B02-8DBA-62BCF7F5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6927-72EA-4017-9F6B-CBF2AA861E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76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AB30CA-9760-411C-8484-E740F0A4F6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02A16C-96FA-4DD7-B1FC-581065A8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BC9B16-BFD6-4D19-8A2F-737DC75B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FC83-A1D7-4A9A-ADC9-27FA9CBBF7E0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FE100C-9F80-4EC2-95FA-2CB5659E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11B7D7-EFA9-4693-BF12-C2BAD3B4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6927-72EA-4017-9F6B-CBF2AA861E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194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F00144-0B39-4BA8-8D0E-8F16FC62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104590-4D7B-4C15-8803-32F0BB5B6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0DD1E2-547C-441B-ACE3-F098DC99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FC83-A1D7-4A9A-ADC9-27FA9CBBF7E0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602CD-E76C-4EE9-9BF6-7BF5FCC1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347A3A-5B30-4DB9-BE6B-638815BE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6927-72EA-4017-9F6B-CBF2AA861E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40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0BEA18-5AD3-4779-94BE-3CE35656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A50F98-578A-44B2-AECC-2C61F426A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36B95E-E24A-4A50-BC59-A9D84370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FC83-A1D7-4A9A-ADC9-27FA9CBBF7E0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1C249E-0DC2-400C-AD9B-FD072692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CDCFB4-75E2-47C6-81F2-D1C4C371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6927-72EA-4017-9F6B-CBF2AA861E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71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6BA748-40A6-4685-BF86-06780E3C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B02EEE-63DA-4AAF-B534-8E1E47949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A6A6F8-91AE-49E6-80ED-ADA58D783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1E8602-23E8-457C-8207-935842DF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FC83-A1D7-4A9A-ADC9-27FA9CBBF7E0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924614-2FBE-454F-807F-87002A74C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851A5-95B9-4134-87FC-F6599BA7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6927-72EA-4017-9F6B-CBF2AA861E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860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7836F6-DB8E-4B70-A2D2-87ACEAD2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B4838D-6DB8-4E1C-9EE1-46C8C69B4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1339C5B-0EBA-48B8-994A-71020B3CE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2A3F5C2-3BE6-48E5-9106-1211BEB39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8FAE7DF-8D65-4026-9E40-858D5318F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5627263-27D2-4223-ABE5-C9E2AD35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FC83-A1D7-4A9A-ADC9-27FA9CBBF7E0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3AE5C93-74A7-4B0D-98D7-F57062CD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9D0025D-1A0D-4957-8C85-BF6D7CCB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6927-72EA-4017-9F6B-CBF2AA861E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7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C9087D-91DE-4E61-ACCC-4904CA97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190A50B-DC73-4C1A-9AA0-D99F26A4A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FC83-A1D7-4A9A-ADC9-27FA9CBBF7E0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92C969-79C9-4F19-8A1C-FBCE13B2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5977AA-8700-43F0-871C-FD5920A9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6927-72EA-4017-9F6B-CBF2AA861E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471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B2C0CD0-205D-4045-A7F8-ABF5D29B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FC83-A1D7-4A9A-ADC9-27FA9CBBF7E0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B42C2B-5B9D-4FE6-92C0-18C57713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3BD650-1683-46EE-9D9E-5B8ACBE0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6927-72EA-4017-9F6B-CBF2AA861E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99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6609DA-2545-4AE0-9C97-495C65F4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A298D0-6532-4C54-A59F-5B2F68804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79F8DD-95B3-4F6D-AC3D-29F0E4C6F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249C37-6033-498A-A44E-E2CFB401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FC83-A1D7-4A9A-ADC9-27FA9CBBF7E0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260757-C33E-4D6D-8048-A6F2C75A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4A7329-4101-40A6-996E-93C776F4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6927-72EA-4017-9F6B-CBF2AA861E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872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B9C03-FA0C-4FAC-A3F1-D226DBE9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E01EAA-7273-46D3-86BD-64CA9755D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603A73-B4C5-4517-B79D-195ED0024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BBD9F1-E176-4B0E-B66B-CCB5E645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FC83-A1D7-4A9A-ADC9-27FA9CBBF7E0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149F3-85B0-4FCE-955D-1BF2AC45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6361EA-DEED-4985-9AA1-9C089143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6927-72EA-4017-9F6B-CBF2AA861E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336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FC8B2F-E8DD-4372-A0F8-91868E9C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4DFA06-7DFB-4FD9-98C4-A66BC4570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2AA573-7405-47C8-9EB1-22F70998E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FC83-A1D7-4A9A-ADC9-27FA9CBBF7E0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7F9DA-A6D9-499C-AF71-D4698C765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3A4062-650A-4B1A-AF4F-28D9C8897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96927-72EA-4017-9F6B-CBF2AA861E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514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96D1127-EB63-469C-895F-73AF44262E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6" y="590480"/>
            <a:ext cx="3922395" cy="55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ABDEDA-FBFC-4376-88C3-1A9F82799D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53" y="533956"/>
            <a:ext cx="3664274" cy="554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29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72A44C1-7BB2-4914-9833-BC72037874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" y="1170724"/>
            <a:ext cx="5939790" cy="410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9E2A17B-0426-4B20-994B-91ECBB4C5D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0" y="656791"/>
            <a:ext cx="59309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6D497B-06D1-4802-A6AE-11831C34B11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92" y="3429000"/>
            <a:ext cx="5805805" cy="2059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071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1</cp:revision>
  <dcterms:created xsi:type="dcterms:W3CDTF">2024-04-11T07:38:33Z</dcterms:created>
  <dcterms:modified xsi:type="dcterms:W3CDTF">2024-04-11T07:40:14Z</dcterms:modified>
</cp:coreProperties>
</file>