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4.jpg" ContentType="image/jpeg"/>
  <Override PartName="/ppt/media/image6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0" r:id="rId2"/>
    <p:sldId id="460" r:id="rId3"/>
    <p:sldId id="515" r:id="rId4"/>
    <p:sldId id="516" r:id="rId5"/>
    <p:sldId id="28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-Lena Geßner" initials="AG" lastIdx="1" clrIdx="0">
    <p:extLst>
      <p:ext uri="{19B8F6BF-5375-455C-9EA6-DF929625EA0E}">
        <p15:presenceInfo xmlns:p15="http://schemas.microsoft.com/office/powerpoint/2012/main" userId="S-1-5-21-2936042486-890781403-2546406985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9"/>
    <a:srgbClr val="E4DB97"/>
    <a:srgbClr val="AACF7A"/>
    <a:srgbClr val="B38D6B"/>
    <a:srgbClr val="8C7975"/>
    <a:srgbClr val="96827F"/>
    <a:srgbClr val="86C9E8"/>
    <a:srgbClr val="404040"/>
    <a:srgbClr val="70392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85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DA03894-4DDC-4644-9AF2-AEEE4B011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207A5B-E35D-4D22-9D97-298C1140C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58142-54C3-4F11-866C-00E933DB90F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2674E-9B74-4511-9117-BAB06491E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299E48-D503-4BC1-8CF3-10797AA08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E2C4-6DD4-4BAD-8EF6-342003D3E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6538C-E404-4E90-BCA8-724464126DE8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7441-0303-4EAF-B4D8-7DD402B56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7441-0303-4EAF-B4D8-7DD402B56AB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68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7441-0303-4EAF-B4D8-7DD402B56A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17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7441-0303-4EAF-B4D8-7DD402B56A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87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7441-0303-4EAF-B4D8-7DD402B56AB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9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7441-0303-4EAF-B4D8-7DD402B56AB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3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Titelfolie">
    <p:bg>
      <p:bgPr>
        <a:blipFill>
          <a:blip r:embed="rId2">
            <a:alphaModFix amt="69000"/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F94B7A8-1344-4A86-BBA2-1102450FD81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11114283" y="5872975"/>
            <a:ext cx="891886" cy="8653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0EF2A5-D990-4708-8661-E6E0A4E62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56" y="5956306"/>
            <a:ext cx="1226963" cy="792651"/>
          </a:xfrm>
          <a:prstGeom prst="rect">
            <a:avLst/>
          </a:prstGeom>
        </p:spPr>
      </p:pic>
      <p:pic>
        <p:nvPicPr>
          <p:cNvPr id="14" name="Grafik 5">
            <a:extLst>
              <a:ext uri="{FF2B5EF4-FFF2-40B4-BE49-F238E27FC236}">
                <a16:creationId xmlns:a16="http://schemas.microsoft.com/office/drawing/2014/main" id="{C1F0AFDD-BBA6-4A4D-B9B6-9E6201A98A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750694" y="33419"/>
            <a:ext cx="2340356" cy="8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_Folie_1x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17"/>
          <p:cNvSpPr>
            <a:spLocks noGrp="1"/>
          </p:cNvSpPr>
          <p:nvPr>
            <p:ph idx="1" hasCustomPrompt="1"/>
          </p:nvPr>
        </p:nvSpPr>
        <p:spPr bwMode="auto">
          <a:xfrm>
            <a:off x="811200" y="125849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Clr>
                <a:srgbClr val="0973A1"/>
              </a:buClr>
              <a:buFont typeface="Arial"/>
              <a:buChar char="•"/>
              <a:defRPr>
                <a:solidFill>
                  <a:srgbClr val="0973A1"/>
                </a:solidFill>
              </a:defRPr>
            </a:lvl1pPr>
          </a:lstStyle>
          <a:p>
            <a:pPr lvl="0">
              <a:defRPr/>
            </a:pPr>
            <a:r>
              <a:rPr lang="de-DE"/>
              <a:t>Asdkfj</a:t>
            </a:r>
          </a:p>
          <a:p>
            <a:pPr lvl="0">
              <a:defRPr/>
            </a:pPr>
            <a:r>
              <a:rPr lang="de-DE"/>
              <a:t>alskdfj</a:t>
            </a:r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0F85C7"/>
                </a:solidFill>
              </a:defRPr>
            </a:lvl1pPr>
          </a:lstStyle>
          <a:p>
            <a:fld id="{57A16BCC-179A-4D25-92E1-54BB593A596B}" type="datetime1">
              <a:rPr lang="de-DE" smtClean="0"/>
              <a:t>14.04.2024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833548" y="6356354"/>
            <a:ext cx="49953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85C7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36B09612-2B40-4E49-A159-098712F7F308}" type="slidenum">
              <a:rPr lang="de-DE" smtClean="0"/>
              <a:t>‹Nr.›</a:t>
            </a:fld>
            <a:endParaRPr lang="de-DE"/>
          </a:p>
        </p:txBody>
      </p:sp>
      <p:grpSp>
        <p:nvGrpSpPr>
          <p:cNvPr id="9" name="Gruppieren 14"/>
          <p:cNvGrpSpPr/>
          <p:nvPr/>
        </p:nvGrpSpPr>
        <p:grpSpPr bwMode="auto">
          <a:xfrm>
            <a:off x="0" y="899764"/>
            <a:ext cx="12192000" cy="45719"/>
            <a:chOff x="4295800" y="2032428"/>
            <a:chExt cx="7344816" cy="191017"/>
          </a:xfrm>
        </p:grpSpPr>
        <p:sp>
          <p:nvSpPr>
            <p:cNvPr id="10" name="Rechteck 15"/>
            <p:cNvSpPr/>
            <p:nvPr/>
          </p:nvSpPr>
          <p:spPr bwMode="auto">
            <a:xfrm>
              <a:off x="9336359" y="2032430"/>
              <a:ext cx="2304256" cy="186407"/>
            </a:xfrm>
            <a:prstGeom prst="rect">
              <a:avLst/>
            </a:prstGeom>
            <a:gradFill>
              <a:gsLst>
                <a:gs pos="0">
                  <a:srgbClr val="92C1D6"/>
                </a:gs>
                <a:gs pos="100000">
                  <a:srgbClr val="04709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8758018" y="2032428"/>
              <a:ext cx="576064" cy="18640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7D7D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2" name="Rechteck 17"/>
            <p:cNvSpPr/>
            <p:nvPr/>
          </p:nvSpPr>
          <p:spPr bwMode="auto">
            <a:xfrm>
              <a:off x="6096000" y="2032428"/>
              <a:ext cx="2659740" cy="186407"/>
            </a:xfrm>
            <a:prstGeom prst="rect">
              <a:avLst/>
            </a:prstGeom>
            <a:gradFill>
              <a:gsLst>
                <a:gs pos="0">
                  <a:srgbClr val="FCE4B3"/>
                </a:gs>
                <a:gs pos="100000">
                  <a:srgbClr val="F9BF3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3" name="Rechteck 18"/>
            <p:cNvSpPr/>
            <p:nvPr/>
          </p:nvSpPr>
          <p:spPr bwMode="auto">
            <a:xfrm>
              <a:off x="4295800" y="2037038"/>
              <a:ext cx="1797922" cy="186407"/>
            </a:xfrm>
            <a:prstGeom prst="rect">
              <a:avLst/>
            </a:prstGeom>
            <a:gradFill>
              <a:gsLst>
                <a:gs pos="0">
                  <a:srgbClr val="D1E5CD"/>
                </a:gs>
                <a:gs pos="100000">
                  <a:srgbClr val="6CAD6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</p:grpSp>
      <p:sp>
        <p:nvSpPr>
          <p:cNvPr id="14" name="Titelplatzhalter 15">
            <a:extLst>
              <a:ext uri="{FF2B5EF4-FFF2-40B4-BE49-F238E27FC236}">
                <a16:creationId xmlns:a16="http://schemas.microsoft.com/office/drawing/2014/main" id="{395FB437-7CD7-47AE-AE14-2BBAEF26C82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 bwMode="auto">
          <a:xfrm>
            <a:off x="1430216" y="230084"/>
            <a:ext cx="10420984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7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FI_Folie_2x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Folientitel</a:t>
            </a:r>
            <a:endParaRPr/>
          </a:p>
        </p:txBody>
      </p:sp>
      <p:sp>
        <p:nvSpPr>
          <p:cNvPr id="5" name="Textplatzhalter 17"/>
          <p:cNvSpPr>
            <a:spLocks noGrp="1"/>
          </p:cNvSpPr>
          <p:nvPr>
            <p:ph idx="1" hasCustomPrompt="1"/>
          </p:nvPr>
        </p:nvSpPr>
        <p:spPr bwMode="auto">
          <a:xfrm>
            <a:off x="798248" y="1166022"/>
            <a:ext cx="50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Clr>
                <a:srgbClr val="0973A1"/>
              </a:buClr>
              <a:buFont typeface="Arial"/>
              <a:buChar char="•"/>
              <a:defRPr>
                <a:solidFill>
                  <a:srgbClr val="0973A1"/>
                </a:solidFill>
              </a:defRPr>
            </a:lvl1pPr>
          </a:lstStyle>
          <a:p>
            <a:pPr lvl="0">
              <a:defRPr/>
            </a:pPr>
            <a:r>
              <a:rPr lang="de-DE"/>
              <a:t>Asdkfj</a:t>
            </a:r>
          </a:p>
          <a:p>
            <a:pPr lvl="0">
              <a:defRPr/>
            </a:pPr>
            <a:r>
              <a:rPr lang="de-DE"/>
              <a:t>alskdfj</a:t>
            </a:r>
          </a:p>
        </p:txBody>
      </p:sp>
      <p:sp>
        <p:nvSpPr>
          <p:cNvPr id="6" name="Textplatzhalter 17"/>
          <p:cNvSpPr>
            <a:spLocks noGrp="1"/>
          </p:cNvSpPr>
          <p:nvPr>
            <p:ph idx="11" hasCustomPrompt="1"/>
          </p:nvPr>
        </p:nvSpPr>
        <p:spPr bwMode="auto">
          <a:xfrm>
            <a:off x="6288052" y="1166022"/>
            <a:ext cx="50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973A1"/>
              </a:buClr>
              <a:defRPr/>
            </a:lvl1pPr>
          </a:lstStyle>
          <a:p>
            <a:pPr lvl="0">
              <a:defRPr/>
            </a:pPr>
            <a:r>
              <a:rPr lang="de-DE"/>
              <a:t>Asdkfj</a:t>
            </a:r>
          </a:p>
          <a:p>
            <a:pPr lvl="0">
              <a:defRPr/>
            </a:pPr>
            <a:r>
              <a:rPr lang="de-DE"/>
              <a:t>alskdfj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2"/>
          </p:nvPr>
        </p:nvSpPr>
        <p:spPr bwMode="auto"/>
        <p:txBody>
          <a:bodyPr/>
          <a:lstStyle/>
          <a:p>
            <a:fld id="{ABE68081-B527-46A4-9CC7-69A0D8ACF619}" type="datetime1">
              <a:rPr lang="de-DE" smtClean="0"/>
              <a:t>14.04.2024</a:t>
            </a:fld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3"/>
          </p:nvPr>
        </p:nvSpPr>
        <p:spPr bwMode="auto">
          <a:xfrm>
            <a:off x="3833548" y="6356354"/>
            <a:ext cx="49953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fld id="{36B09612-2B40-4E49-A159-098712F7F308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" name="Gruppieren 12"/>
          <p:cNvGrpSpPr/>
          <p:nvPr/>
        </p:nvGrpSpPr>
        <p:grpSpPr bwMode="auto">
          <a:xfrm>
            <a:off x="0" y="899764"/>
            <a:ext cx="12192000" cy="45719"/>
            <a:chOff x="4295800" y="2032428"/>
            <a:chExt cx="7344816" cy="191017"/>
          </a:xfrm>
        </p:grpSpPr>
        <p:sp>
          <p:nvSpPr>
            <p:cNvPr id="11" name="Rechteck 13"/>
            <p:cNvSpPr/>
            <p:nvPr/>
          </p:nvSpPr>
          <p:spPr bwMode="auto">
            <a:xfrm>
              <a:off x="9336359" y="2032430"/>
              <a:ext cx="2304256" cy="186407"/>
            </a:xfrm>
            <a:prstGeom prst="rect">
              <a:avLst/>
            </a:prstGeom>
            <a:gradFill>
              <a:gsLst>
                <a:gs pos="0">
                  <a:srgbClr val="92C1D6"/>
                </a:gs>
                <a:gs pos="100000">
                  <a:srgbClr val="04709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2" name="Rechteck 14"/>
            <p:cNvSpPr/>
            <p:nvPr/>
          </p:nvSpPr>
          <p:spPr bwMode="auto">
            <a:xfrm>
              <a:off x="8758018" y="2032428"/>
              <a:ext cx="576064" cy="18640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7D7D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3" name="Rechteck 15"/>
            <p:cNvSpPr/>
            <p:nvPr/>
          </p:nvSpPr>
          <p:spPr bwMode="auto">
            <a:xfrm>
              <a:off x="6096000" y="2032428"/>
              <a:ext cx="2659740" cy="186407"/>
            </a:xfrm>
            <a:prstGeom prst="rect">
              <a:avLst/>
            </a:prstGeom>
            <a:gradFill>
              <a:gsLst>
                <a:gs pos="0">
                  <a:srgbClr val="FCE4B3"/>
                </a:gs>
                <a:gs pos="100000">
                  <a:srgbClr val="F9BF3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  <p:sp>
          <p:nvSpPr>
            <p:cNvPr id="14" name="Rechteck 16"/>
            <p:cNvSpPr/>
            <p:nvPr/>
          </p:nvSpPr>
          <p:spPr bwMode="auto">
            <a:xfrm>
              <a:off x="4295800" y="2037038"/>
              <a:ext cx="1797922" cy="186407"/>
            </a:xfrm>
            <a:prstGeom prst="rect">
              <a:avLst/>
            </a:prstGeom>
            <a:gradFill>
              <a:gsLst>
                <a:gs pos="0">
                  <a:srgbClr val="D1E5CD"/>
                </a:gs>
                <a:gs pos="100000">
                  <a:srgbClr val="6CAD6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38129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Abschnitts- überschrift">
    <p:bg>
      <p:bgPr>
        <a:blipFill dpi="0" rotWithShape="1">
          <a:blip r:embed="rId2">
            <a:alphaModFix amt="42000"/>
            <a:lum/>
          </a:blip>
          <a:srcRect t="7627" b="76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31851" y="1709742"/>
            <a:ext cx="10515600" cy="2852737"/>
          </a:xfrm>
        </p:spPr>
        <p:txBody>
          <a:bodyPr anchor="b"/>
          <a:lstStyle>
            <a:lvl1pPr algn="ctr">
              <a:defRPr sz="2700"/>
            </a:lvl1pPr>
          </a:lstStyle>
          <a:p>
            <a:pPr>
              <a:defRPr/>
            </a:pPr>
            <a:r>
              <a:rPr lang="de-DE"/>
              <a:t>Zwischenfolie, Titel eines Kapitels des Vortrags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636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-45328"/>
            <a:ext cx="12192000" cy="90872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1350">
              <a:latin typeface="Arial"/>
            </a:endParaRPr>
          </a:p>
        </p:txBody>
      </p:sp>
      <p:sp>
        <p:nvSpPr>
          <p:cNvPr id="5" name="Titelplatzhalter 15"/>
          <p:cNvSpPr>
            <a:spLocks noGrp="1" noChangeAspect="1"/>
          </p:cNvSpPr>
          <p:nvPr>
            <p:ph type="title"/>
          </p:nvPr>
        </p:nvSpPr>
        <p:spPr bwMode="auto">
          <a:xfrm>
            <a:off x="1430216" y="230084"/>
            <a:ext cx="10420984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sp>
        <p:nvSpPr>
          <p:cNvPr id="6" name="Textplatzhalter 17"/>
          <p:cNvSpPr>
            <a:spLocks noGrp="1"/>
          </p:cNvSpPr>
          <p:nvPr>
            <p:ph type="body" idx="1"/>
          </p:nvPr>
        </p:nvSpPr>
        <p:spPr bwMode="auto">
          <a:xfrm>
            <a:off x="770232" y="1140985"/>
            <a:ext cx="10972800" cy="497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11183816" y="6356354"/>
            <a:ext cx="600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>
                <a:solidFill>
                  <a:srgbClr val="0973A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6B09612-2B40-4E49-A159-098712F7F30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 bwMode="auto">
          <a:xfrm>
            <a:off x="2637693" y="6356354"/>
            <a:ext cx="8358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63AA"/>
                </a:solidFill>
              </a:defRPr>
            </a:lvl1pPr>
          </a:lstStyle>
          <a:p>
            <a:r>
              <a:rPr lang="de-DE" dirty="0"/>
              <a:t>A.-L. Geßner et al.: </a:t>
            </a:r>
            <a:r>
              <a:rPr lang="en-US" dirty="0"/>
              <a:t> Long-term Effects of Coastal Protection Measures on Sedimentology in a Dynamic Tidal Inlet</a:t>
            </a:r>
            <a:endParaRPr lang="de-DE" dirty="0"/>
          </a:p>
          <a:p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652954" y="6356354"/>
            <a:ext cx="98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900">
                <a:solidFill>
                  <a:srgbClr val="0973A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B8350C3-97B6-47A0-8F27-1334F662DA0E}" type="datetime1">
              <a:rPr lang="de-DE" smtClean="0"/>
              <a:t>14.04.2024</a:t>
            </a:fld>
            <a:endParaRPr lang="de-DE"/>
          </a:p>
        </p:txBody>
      </p:sp>
      <p:pic>
        <p:nvPicPr>
          <p:cNvPr id="11" name="Grafik 5">
            <a:extLst>
              <a:ext uri="{FF2B5EF4-FFF2-40B4-BE49-F238E27FC236}">
                <a16:creationId xmlns:a16="http://schemas.microsoft.com/office/drawing/2014/main" id="{856DF1EC-473B-4C00-9E4A-8734C2D659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750694" y="33419"/>
            <a:ext cx="2340356" cy="81248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B8C1802-8EAD-4978-AB4D-DABDB8977363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 bwMode="auto">
          <a:xfrm>
            <a:off x="11114283" y="5872975"/>
            <a:ext cx="891886" cy="86534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B52F10-1018-4824-9C8E-FE50171A81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55" y="5957637"/>
            <a:ext cx="1226963" cy="7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685800" eaLnBrk="1" hangingPunct="1">
        <a:spcBef>
          <a:spcPts val="0"/>
        </a:spcBef>
        <a:buNone/>
        <a:defRPr sz="2400">
          <a:solidFill>
            <a:srgbClr val="0973A1"/>
          </a:solidFill>
          <a:latin typeface="+mj-lt"/>
          <a:ea typeface="+mj-ea"/>
          <a:cs typeface="Arial"/>
        </a:defRPr>
      </a:lvl1pPr>
    </p:titleStyle>
    <p:bodyStyle>
      <a:lvl1pPr marL="257175" indent="-257175" algn="l" defTabSz="685800" eaLnBrk="1" hangingPunct="1">
        <a:spcBef>
          <a:spcPts val="0"/>
        </a:spcBef>
        <a:buClr>
          <a:srgbClr val="0063AA"/>
        </a:buClr>
        <a:buSzPct val="130000"/>
        <a:buFont typeface="Arial"/>
        <a:buChar char="•"/>
        <a:defRPr sz="1800">
          <a:solidFill>
            <a:srgbClr val="0973A1"/>
          </a:solidFill>
          <a:latin typeface="+mn-lt"/>
          <a:ea typeface="+mn-ea"/>
          <a:cs typeface="Arial"/>
        </a:defRPr>
      </a:lvl1pPr>
      <a:lvl2pPr marL="557213" indent="-214313" algn="l" defTabSz="685800" eaLnBrk="1" hangingPunct="1">
        <a:spcBef>
          <a:spcPts val="0"/>
        </a:spcBef>
        <a:buClr>
          <a:srgbClr val="0063AA"/>
        </a:buClr>
        <a:buSzPct val="130000"/>
        <a:buFont typeface="Arial"/>
        <a:buChar char="•"/>
        <a:defRPr sz="1500">
          <a:solidFill>
            <a:srgbClr val="0973A1"/>
          </a:solidFill>
          <a:latin typeface="+mn-lt"/>
          <a:ea typeface="+mn-ea"/>
          <a:cs typeface="Arial"/>
        </a:defRPr>
      </a:lvl2pPr>
      <a:lvl3pPr marL="857250" indent="-171450" algn="l" defTabSz="685800" eaLnBrk="1" hangingPunct="1">
        <a:spcBef>
          <a:spcPts val="0"/>
        </a:spcBef>
        <a:buClr>
          <a:srgbClr val="0973A1"/>
        </a:buClr>
        <a:buSzPct val="130000"/>
        <a:buFont typeface="Arial"/>
        <a:buChar char="•"/>
        <a:defRPr sz="1500">
          <a:solidFill>
            <a:srgbClr val="0973A1"/>
          </a:solidFill>
          <a:latin typeface="+mn-lt"/>
          <a:ea typeface="+mn-ea"/>
          <a:cs typeface="Arial"/>
        </a:defRPr>
      </a:lvl3pPr>
      <a:lvl4pPr marL="1200150" indent="-171450" algn="l" defTabSz="685800" eaLnBrk="1" hangingPunct="1">
        <a:spcBef>
          <a:spcPts val="0"/>
        </a:spcBef>
        <a:buClr>
          <a:srgbClr val="0973A1"/>
        </a:buClr>
        <a:buSzPct val="130000"/>
        <a:buFont typeface="Arial"/>
        <a:buChar char="•"/>
        <a:defRPr sz="1500">
          <a:solidFill>
            <a:srgbClr val="0973A1"/>
          </a:solidFill>
          <a:latin typeface="+mn-lt"/>
          <a:ea typeface="+mn-ea"/>
          <a:cs typeface="Arial"/>
        </a:defRPr>
      </a:lvl4pPr>
      <a:lvl5pPr marL="1543050" indent="-171450" algn="l" defTabSz="685800" eaLnBrk="1" hangingPunct="1">
        <a:spcBef>
          <a:spcPts val="0"/>
        </a:spcBef>
        <a:buClr>
          <a:srgbClr val="0973A1"/>
        </a:buClr>
        <a:buSzPct val="130000"/>
        <a:buFont typeface="Arial"/>
        <a:buChar char="•"/>
        <a:defRPr sz="1500">
          <a:solidFill>
            <a:srgbClr val="0973A1"/>
          </a:solidFill>
          <a:latin typeface="+mn-lt"/>
          <a:ea typeface="+mn-ea"/>
          <a:cs typeface="Arial"/>
        </a:defRPr>
      </a:lvl5pPr>
      <a:lvl6pPr marL="1885950" indent="-171450" algn="l" defTabSz="685800" eaLnBrk="1" hangingPunct="1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0.sv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5" Type="http://schemas.openxmlformats.org/officeDocument/2006/relationships/slide" Target="slide5.xml"/><Relationship Id="rId10" Type="http://schemas.openxmlformats.org/officeDocument/2006/relationships/image" Target="../media/image8.sv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" Target="slide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9.png"/><Relationship Id="rId5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03D625F-3D30-48B1-9A6F-B0B51C597355}"/>
              </a:ext>
            </a:extLst>
          </p:cNvPr>
          <p:cNvGrpSpPr/>
          <p:nvPr/>
        </p:nvGrpSpPr>
        <p:grpSpPr>
          <a:xfrm>
            <a:off x="3152072" y="5944743"/>
            <a:ext cx="6205602" cy="766655"/>
            <a:chOff x="1628072" y="5944740"/>
            <a:chExt cx="6205602" cy="766655"/>
          </a:xfrm>
        </p:grpSpPr>
        <p:sp>
          <p:nvSpPr>
            <p:cNvPr id="7" name="Freihandform: Form 6">
              <a:hlinkClick r:id="" action="ppaction://noaction" tooltip="Question"/>
              <a:extLst>
                <a:ext uri="{FF2B5EF4-FFF2-40B4-BE49-F238E27FC236}">
                  <a16:creationId xmlns:a16="http://schemas.microsoft.com/office/drawing/2014/main" id="{79E56C5B-1E18-4E50-9865-D5C9C45ED6C5}"/>
                </a:ext>
              </a:extLst>
            </p:cNvPr>
            <p:cNvSpPr/>
            <p:nvPr/>
          </p:nvSpPr>
          <p:spPr>
            <a:xfrm>
              <a:off x="1628072" y="5944740"/>
              <a:ext cx="1358453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0872A0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/>
                <a:t>Question</a:t>
              </a: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38A80E5B-4F47-4F35-8EBD-2285D75C2A20}"/>
                </a:ext>
              </a:extLst>
            </p:cNvPr>
            <p:cNvSpPr/>
            <p:nvPr/>
          </p:nvSpPr>
          <p:spPr>
            <a:xfrm rot="21531638">
              <a:off x="3070035" y="6117739"/>
              <a:ext cx="76480" cy="316884"/>
            </a:xfrm>
            <a:custGeom>
              <a:avLst/>
              <a:gdLst>
                <a:gd name="connsiteX0" fmla="*/ 0 w 76480"/>
                <a:gd name="connsiteY0" fmla="*/ 63377 h 316884"/>
                <a:gd name="connsiteX1" fmla="*/ 38240 w 76480"/>
                <a:gd name="connsiteY1" fmla="*/ 63377 h 316884"/>
                <a:gd name="connsiteX2" fmla="*/ 38240 w 76480"/>
                <a:gd name="connsiteY2" fmla="*/ 0 h 316884"/>
                <a:gd name="connsiteX3" fmla="*/ 76480 w 76480"/>
                <a:gd name="connsiteY3" fmla="*/ 158442 h 316884"/>
                <a:gd name="connsiteX4" fmla="*/ 38240 w 76480"/>
                <a:gd name="connsiteY4" fmla="*/ 316884 h 316884"/>
                <a:gd name="connsiteX5" fmla="*/ 38240 w 76480"/>
                <a:gd name="connsiteY5" fmla="*/ 253507 h 316884"/>
                <a:gd name="connsiteX6" fmla="*/ 0 w 76480"/>
                <a:gd name="connsiteY6" fmla="*/ 253507 h 316884"/>
                <a:gd name="connsiteX7" fmla="*/ 0 w 7648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80" h="316884">
                  <a:moveTo>
                    <a:pt x="0" y="63377"/>
                  </a:moveTo>
                  <a:lnTo>
                    <a:pt x="38240" y="63377"/>
                  </a:lnTo>
                  <a:lnTo>
                    <a:pt x="38240" y="0"/>
                  </a:lnTo>
                  <a:lnTo>
                    <a:pt x="76480" y="158442"/>
                  </a:lnTo>
                  <a:lnTo>
                    <a:pt x="38240" y="316884"/>
                  </a:lnTo>
                  <a:lnTo>
                    <a:pt x="3824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944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9" name="Freihandform: Form 8">
              <a:hlinkClick r:id="" action="ppaction://noaction" tooltip="Sampling method"/>
              <a:extLst>
                <a:ext uri="{FF2B5EF4-FFF2-40B4-BE49-F238E27FC236}">
                  <a16:creationId xmlns:a16="http://schemas.microsoft.com/office/drawing/2014/main" id="{937D774F-5D44-4B42-A0B7-D54FDB410BF7}"/>
                </a:ext>
              </a:extLst>
            </p:cNvPr>
            <p:cNvSpPr/>
            <p:nvPr/>
          </p:nvSpPr>
          <p:spPr>
            <a:xfrm>
              <a:off x="3243786" y="5944740"/>
              <a:ext cx="1358455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>
                  <a:solidFill>
                    <a:schemeClr val="bg1">
                      <a:lumMod val="10000"/>
                    </a:schemeClr>
                  </a:solidFill>
                </a:rPr>
                <a:t>Sampling</a:t>
              </a: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BC0481C-4967-4267-8EAB-4722E967BDC0}"/>
                </a:ext>
              </a:extLst>
            </p:cNvPr>
            <p:cNvSpPr/>
            <p:nvPr/>
          </p:nvSpPr>
          <p:spPr>
            <a:xfrm rot="21577178">
              <a:off x="4538811" y="6325157"/>
              <a:ext cx="75600" cy="316884"/>
            </a:xfrm>
            <a:custGeom>
              <a:avLst/>
              <a:gdLst>
                <a:gd name="connsiteX0" fmla="*/ 0 w 75600"/>
                <a:gd name="connsiteY0" fmla="*/ 63377 h 316884"/>
                <a:gd name="connsiteX1" fmla="*/ 37800 w 75600"/>
                <a:gd name="connsiteY1" fmla="*/ 63377 h 316884"/>
                <a:gd name="connsiteX2" fmla="*/ 37800 w 75600"/>
                <a:gd name="connsiteY2" fmla="*/ 0 h 316884"/>
                <a:gd name="connsiteX3" fmla="*/ 75600 w 75600"/>
                <a:gd name="connsiteY3" fmla="*/ 158442 h 316884"/>
                <a:gd name="connsiteX4" fmla="*/ 37800 w 75600"/>
                <a:gd name="connsiteY4" fmla="*/ 316884 h 316884"/>
                <a:gd name="connsiteX5" fmla="*/ 37800 w 75600"/>
                <a:gd name="connsiteY5" fmla="*/ 253507 h 316884"/>
                <a:gd name="connsiteX6" fmla="*/ 0 w 75600"/>
                <a:gd name="connsiteY6" fmla="*/ 253507 h 316884"/>
                <a:gd name="connsiteX7" fmla="*/ 0 w 7560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00" h="316884">
                  <a:moveTo>
                    <a:pt x="0" y="63377"/>
                  </a:moveTo>
                  <a:lnTo>
                    <a:pt x="37800" y="63377"/>
                  </a:lnTo>
                  <a:lnTo>
                    <a:pt x="37800" y="0"/>
                  </a:lnTo>
                  <a:lnTo>
                    <a:pt x="75600" y="158442"/>
                  </a:lnTo>
                  <a:lnTo>
                    <a:pt x="37800" y="316884"/>
                  </a:lnTo>
                  <a:lnTo>
                    <a:pt x="3780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68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11" name="Freihandform: Form 10">
              <a:hlinkClick r:id="" action="ppaction://noaction" tooltip="Results"/>
              <a:extLst>
                <a:ext uri="{FF2B5EF4-FFF2-40B4-BE49-F238E27FC236}">
                  <a16:creationId xmlns:a16="http://schemas.microsoft.com/office/drawing/2014/main" id="{EAB221D4-1BDA-4AA7-9CF1-77334AE394AC}"/>
                </a:ext>
              </a:extLst>
            </p:cNvPr>
            <p:cNvSpPr/>
            <p:nvPr/>
          </p:nvSpPr>
          <p:spPr>
            <a:xfrm>
              <a:off x="4859502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FDC55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>
                  <a:solidFill>
                    <a:schemeClr val="bg1">
                      <a:lumMod val="10000"/>
                    </a:schemeClr>
                  </a:solidFill>
                </a:rPr>
                <a:t>Results</a:t>
              </a:r>
              <a:endParaRPr lang="de-AT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1F1073CF-9566-4ADC-9059-83ED5E5F028E}"/>
                </a:ext>
              </a:extLst>
            </p:cNvPr>
            <p:cNvSpPr/>
            <p:nvPr/>
          </p:nvSpPr>
          <p:spPr>
            <a:xfrm rot="22809">
              <a:off x="5445159" y="6249770"/>
              <a:ext cx="76033" cy="316884"/>
            </a:xfrm>
            <a:custGeom>
              <a:avLst/>
              <a:gdLst>
                <a:gd name="connsiteX0" fmla="*/ 0 w 76033"/>
                <a:gd name="connsiteY0" fmla="*/ 63377 h 316884"/>
                <a:gd name="connsiteX1" fmla="*/ 38017 w 76033"/>
                <a:gd name="connsiteY1" fmla="*/ 63377 h 316884"/>
                <a:gd name="connsiteX2" fmla="*/ 38017 w 76033"/>
                <a:gd name="connsiteY2" fmla="*/ 0 h 316884"/>
                <a:gd name="connsiteX3" fmla="*/ 76033 w 76033"/>
                <a:gd name="connsiteY3" fmla="*/ 158442 h 316884"/>
                <a:gd name="connsiteX4" fmla="*/ 38017 w 76033"/>
                <a:gd name="connsiteY4" fmla="*/ 316884 h 316884"/>
                <a:gd name="connsiteX5" fmla="*/ 38017 w 76033"/>
                <a:gd name="connsiteY5" fmla="*/ 253507 h 316884"/>
                <a:gd name="connsiteX6" fmla="*/ 0 w 76033"/>
                <a:gd name="connsiteY6" fmla="*/ 253507 h 316884"/>
                <a:gd name="connsiteX7" fmla="*/ 0 w 76033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33" h="316884">
                  <a:moveTo>
                    <a:pt x="0" y="63377"/>
                  </a:moveTo>
                  <a:lnTo>
                    <a:pt x="38017" y="63377"/>
                  </a:lnTo>
                  <a:lnTo>
                    <a:pt x="38017" y="0"/>
                  </a:lnTo>
                  <a:lnTo>
                    <a:pt x="76033" y="158442"/>
                  </a:lnTo>
                  <a:lnTo>
                    <a:pt x="38017" y="316884"/>
                  </a:lnTo>
                  <a:lnTo>
                    <a:pt x="38017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81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13" name="Freihandform: Form 12">
              <a:hlinkClick r:id="" action="ppaction://noaction" tooltip="Discussion"/>
              <a:extLst>
                <a:ext uri="{FF2B5EF4-FFF2-40B4-BE49-F238E27FC236}">
                  <a16:creationId xmlns:a16="http://schemas.microsoft.com/office/drawing/2014/main" id="{533558A2-980A-4304-B0BF-B36A6290EC24}"/>
                </a:ext>
              </a:extLst>
            </p:cNvPr>
            <p:cNvSpPr/>
            <p:nvPr/>
          </p:nvSpPr>
          <p:spPr>
            <a:xfrm>
              <a:off x="6475218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76B26B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/>
                <a:t>Discussion</a:t>
              </a:r>
              <a:endParaRPr lang="de-AT" sz="2000" dirty="0"/>
            </a:p>
          </p:txBody>
        </p:sp>
      </p:grpSp>
      <p:sp>
        <p:nvSpPr>
          <p:cNvPr id="15" name="Textfeld 25">
            <a:extLst>
              <a:ext uri="{FF2B5EF4-FFF2-40B4-BE49-F238E27FC236}">
                <a16:creationId xmlns:a16="http://schemas.microsoft.com/office/drawing/2014/main" id="{D6BBF0C0-15A6-4633-97B7-57F3B51490E5}"/>
              </a:ext>
            </a:extLst>
          </p:cNvPr>
          <p:cNvSpPr>
            <a:spLocks/>
          </p:cNvSpPr>
          <p:nvPr/>
        </p:nvSpPr>
        <p:spPr bwMode="auto">
          <a:xfrm>
            <a:off x="1740363" y="1506794"/>
            <a:ext cx="8711279" cy="261610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Long-term Effects of Coastal Protection Measures on Sedimentology in a Dynamic Tidal Inlet:</a:t>
            </a:r>
            <a:br>
              <a:rPr lang="en-US" sz="3600" dirty="0"/>
            </a:br>
            <a:r>
              <a:rPr lang="en-US" sz="3600" dirty="0"/>
              <a:t> Spiekeroog, East Frisian Islands</a:t>
            </a:r>
            <a:endParaRPr lang="de-DE" sz="3600" dirty="0"/>
          </a:p>
          <a:p>
            <a:pPr lvl="0" algn="ctr">
              <a:defRPr/>
            </a:pPr>
            <a:r>
              <a:rPr lang="de-DE" sz="2000" b="1" dirty="0"/>
              <a:t>Anna-Lena Geßner</a:t>
            </a:r>
            <a:r>
              <a:rPr lang="de-DE" sz="2000" dirty="0"/>
              <a:t>; Jochen Wollschläger, Helge A. Giebel, Thomas H. </a:t>
            </a:r>
            <a:r>
              <a:rPr lang="de-DE" sz="2000" dirty="0" err="1"/>
              <a:t>Badewien</a:t>
            </a:r>
            <a:r>
              <a:rPr lang="de-DE" sz="2000" dirty="0"/>
              <a:t> </a:t>
            </a:r>
            <a:endParaRPr lang="de-DE" sz="2800" kern="0" dirty="0">
              <a:solidFill>
                <a:srgbClr val="0063AA"/>
              </a:solidFill>
              <a:latin typeface="Calibri Light"/>
              <a:cs typeface="Arial"/>
            </a:endParaRPr>
          </a:p>
        </p:txBody>
      </p:sp>
      <p:sp>
        <p:nvSpPr>
          <p:cNvPr id="2" name="Pfeil: nach rechts 1">
            <a:hlinkClick r:id="rId3" action="ppaction://hlinksldjump"/>
            <a:extLst>
              <a:ext uri="{FF2B5EF4-FFF2-40B4-BE49-F238E27FC236}">
                <a16:creationId xmlns:a16="http://schemas.microsoft.com/office/drawing/2014/main" id="{FA525462-95AD-4458-A72A-9C1DB1A379EA}"/>
              </a:ext>
            </a:extLst>
          </p:cNvPr>
          <p:cNvSpPr/>
          <p:nvPr/>
        </p:nvSpPr>
        <p:spPr>
          <a:xfrm>
            <a:off x="11014019" y="4813228"/>
            <a:ext cx="980388" cy="744718"/>
          </a:xfrm>
          <a:prstGeom prst="rightArrow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Next</a:t>
            </a:r>
          </a:p>
        </p:txBody>
      </p:sp>
      <p:pic>
        <p:nvPicPr>
          <p:cNvPr id="17" name="Grafik 16" descr="Zuhause">
            <a:hlinkClick r:id="rId4" action="ppaction://hlinksldjump"/>
            <a:extLst>
              <a:ext uri="{FF2B5EF4-FFF2-40B4-BE49-F238E27FC236}">
                <a16:creationId xmlns:a16="http://schemas.microsoft.com/office/drawing/2014/main" id="{85298D15-7829-4F2E-ADAB-A6169DC23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9926" y="5812122"/>
            <a:ext cx="914400" cy="9144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Grafik 17" descr="Blasen">
            <a:hlinkClick r:id="rId3" action="ppaction://hlinksldjump"/>
            <a:extLst>
              <a:ext uri="{FF2B5EF4-FFF2-40B4-BE49-F238E27FC236}">
                <a16:creationId xmlns:a16="http://schemas.microsoft.com/office/drawing/2014/main" id="{1D7EA2A0-2EE3-4859-AD1D-38217FE4F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4934" y="5963151"/>
            <a:ext cx="731206" cy="7312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40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4741452-FD03-4984-AF63-5CFCF2F96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2" r="15447" b="36148"/>
          <a:stretch/>
        </p:blipFill>
        <p:spPr>
          <a:xfrm>
            <a:off x="1" y="984893"/>
            <a:ext cx="12192000" cy="4822054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2867D7D1-7D4D-4BCB-9FCE-FCF24F0644F6}"/>
              </a:ext>
            </a:extLst>
          </p:cNvPr>
          <p:cNvSpPr/>
          <p:nvPr/>
        </p:nvSpPr>
        <p:spPr>
          <a:xfrm>
            <a:off x="0" y="1003011"/>
            <a:ext cx="12216492" cy="5777077"/>
          </a:xfrm>
          <a:custGeom>
            <a:avLst/>
            <a:gdLst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22590 w 12264273"/>
              <a:gd name="connsiteY175" fmla="*/ 31108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86090 w 12264273"/>
              <a:gd name="connsiteY175" fmla="*/ 19424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214176 w 12264273"/>
              <a:gd name="connsiteY182" fmla="*/ 2202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974474 w 12264273"/>
              <a:gd name="connsiteY182" fmla="*/ 0 h 5866013"/>
              <a:gd name="connsiteX183" fmla="*/ 12245419 w 12264273"/>
              <a:gd name="connsiteY183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7974474 w 12264273"/>
              <a:gd name="connsiteY181" fmla="*/ 0 h 5866013"/>
              <a:gd name="connsiteX182" fmla="*/ 12245419 w 12264273"/>
              <a:gd name="connsiteY182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202079 w 12264273"/>
              <a:gd name="connsiteY175" fmla="*/ 539868 h 5866013"/>
              <a:gd name="connsiteX176" fmla="*/ 7070103 w 12264273"/>
              <a:gd name="connsiteY176" fmla="*/ 624710 h 5866013"/>
              <a:gd name="connsiteX177" fmla="*/ 6985262 w 12264273"/>
              <a:gd name="connsiteY177" fmla="*/ 775538 h 5866013"/>
              <a:gd name="connsiteX178" fmla="*/ 6853287 w 12264273"/>
              <a:gd name="connsiteY178" fmla="*/ 869806 h 5866013"/>
              <a:gd name="connsiteX179" fmla="*/ 6693031 w 12264273"/>
              <a:gd name="connsiteY179" fmla="*/ 822672 h 5866013"/>
              <a:gd name="connsiteX180" fmla="*/ 7974474 w 12264273"/>
              <a:gd name="connsiteY180" fmla="*/ 0 h 5866013"/>
              <a:gd name="connsiteX181" fmla="*/ 12245419 w 12264273"/>
              <a:gd name="connsiteY181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202079 w 12264273"/>
              <a:gd name="connsiteY174" fmla="*/ 539868 h 5866013"/>
              <a:gd name="connsiteX175" fmla="*/ 7070103 w 12264273"/>
              <a:gd name="connsiteY175" fmla="*/ 624710 h 5866013"/>
              <a:gd name="connsiteX176" fmla="*/ 6985262 w 12264273"/>
              <a:gd name="connsiteY176" fmla="*/ 775538 h 5866013"/>
              <a:gd name="connsiteX177" fmla="*/ 6853287 w 12264273"/>
              <a:gd name="connsiteY177" fmla="*/ 869806 h 5866013"/>
              <a:gd name="connsiteX178" fmla="*/ 6693031 w 12264273"/>
              <a:gd name="connsiteY178" fmla="*/ 822672 h 5866013"/>
              <a:gd name="connsiteX179" fmla="*/ 7974474 w 12264273"/>
              <a:gd name="connsiteY179" fmla="*/ 0 h 5866013"/>
              <a:gd name="connsiteX180" fmla="*/ 12245419 w 12264273"/>
              <a:gd name="connsiteY180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070103 w 12264273"/>
              <a:gd name="connsiteY174" fmla="*/ 624710 h 5866013"/>
              <a:gd name="connsiteX175" fmla="*/ 6985262 w 12264273"/>
              <a:gd name="connsiteY175" fmla="*/ 775538 h 5866013"/>
              <a:gd name="connsiteX176" fmla="*/ 6853287 w 12264273"/>
              <a:gd name="connsiteY176" fmla="*/ 869806 h 5866013"/>
              <a:gd name="connsiteX177" fmla="*/ 6693031 w 12264273"/>
              <a:gd name="connsiteY177" fmla="*/ 822672 h 5866013"/>
              <a:gd name="connsiteX178" fmla="*/ 7974474 w 12264273"/>
              <a:gd name="connsiteY178" fmla="*/ 0 h 5866013"/>
              <a:gd name="connsiteX179" fmla="*/ 12245419 w 12264273"/>
              <a:gd name="connsiteY179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985262 w 12264273"/>
              <a:gd name="connsiteY174" fmla="*/ 775538 h 5866013"/>
              <a:gd name="connsiteX175" fmla="*/ 6853287 w 12264273"/>
              <a:gd name="connsiteY175" fmla="*/ 869806 h 5866013"/>
              <a:gd name="connsiteX176" fmla="*/ 6693031 w 12264273"/>
              <a:gd name="connsiteY176" fmla="*/ 822672 h 5866013"/>
              <a:gd name="connsiteX177" fmla="*/ 7974474 w 12264273"/>
              <a:gd name="connsiteY177" fmla="*/ 0 h 5866013"/>
              <a:gd name="connsiteX178" fmla="*/ 12245419 w 12264273"/>
              <a:gd name="connsiteY178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853287 w 12264273"/>
              <a:gd name="connsiteY174" fmla="*/ 869806 h 5866013"/>
              <a:gd name="connsiteX175" fmla="*/ 6693031 w 12264273"/>
              <a:gd name="connsiteY175" fmla="*/ 822672 h 5866013"/>
              <a:gd name="connsiteX176" fmla="*/ 7974474 w 12264273"/>
              <a:gd name="connsiteY176" fmla="*/ 0 h 5866013"/>
              <a:gd name="connsiteX177" fmla="*/ 12245419 w 12264273"/>
              <a:gd name="connsiteY177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693031 w 12264273"/>
              <a:gd name="connsiteY174" fmla="*/ 822672 h 5866013"/>
              <a:gd name="connsiteX175" fmla="*/ 7974474 w 12264273"/>
              <a:gd name="connsiteY175" fmla="*/ 0 h 5866013"/>
              <a:gd name="connsiteX176" fmla="*/ 12245419 w 12264273"/>
              <a:gd name="connsiteY176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974474 w 12264273"/>
              <a:gd name="connsiteY174" fmla="*/ 0 h 5866013"/>
              <a:gd name="connsiteX175" fmla="*/ 12245419 w 12264273"/>
              <a:gd name="connsiteY175" fmla="*/ 30821 h 586601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23110 w 12264273"/>
              <a:gd name="connsiteY147" fmla="*/ 277328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0975419 w 12264273"/>
              <a:gd name="connsiteY0" fmla="*/ 21370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0975419 w 12264273"/>
              <a:gd name="connsiteY175" fmla="*/ 213701 h 5855853"/>
              <a:gd name="connsiteX0" fmla="*/ 10975419 w 10994273"/>
              <a:gd name="connsiteY0" fmla="*/ 213701 h 5855853"/>
              <a:gd name="connsiteX1" fmla="*/ 10994273 w 10994273"/>
              <a:gd name="connsiteY1" fmla="*/ 5847159 h 5855853"/>
              <a:gd name="connsiteX2" fmla="*/ 0 w 10994273"/>
              <a:gd name="connsiteY2" fmla="*/ 5855853 h 5855853"/>
              <a:gd name="connsiteX3" fmla="*/ 75415 w 10994273"/>
              <a:gd name="connsiteY3" fmla="*/ 1807 h 5855853"/>
              <a:gd name="connsiteX4" fmla="*/ 6042582 w 10994273"/>
              <a:gd name="connsiteY4" fmla="*/ 1807 h 5855853"/>
              <a:gd name="connsiteX5" fmla="*/ 6042582 w 10994273"/>
              <a:gd name="connsiteY5" fmla="*/ 265758 h 5855853"/>
              <a:gd name="connsiteX6" fmla="*/ 6155703 w 10994273"/>
              <a:gd name="connsiteY6" fmla="*/ 520281 h 5855853"/>
              <a:gd name="connsiteX7" fmla="*/ 6287679 w 10994273"/>
              <a:gd name="connsiteY7" fmla="*/ 784232 h 5855853"/>
              <a:gd name="connsiteX8" fmla="*/ 6466788 w 10994273"/>
              <a:gd name="connsiteY8" fmla="*/ 1029329 h 5855853"/>
              <a:gd name="connsiteX9" fmla="*/ 6495068 w 10994273"/>
              <a:gd name="connsiteY9" fmla="*/ 1208438 h 5855853"/>
              <a:gd name="connsiteX10" fmla="*/ 6249972 w 10994273"/>
              <a:gd name="connsiteY10" fmla="*/ 1585510 h 5855853"/>
              <a:gd name="connsiteX11" fmla="*/ 6165130 w 10994273"/>
              <a:gd name="connsiteY11" fmla="*/ 1811754 h 5855853"/>
              <a:gd name="connsiteX12" fmla="*/ 6061435 w 10994273"/>
              <a:gd name="connsiteY12" fmla="*/ 2028570 h 5855853"/>
              <a:gd name="connsiteX13" fmla="*/ 6004875 w 10994273"/>
              <a:gd name="connsiteY13" fmla="*/ 2122838 h 5855853"/>
              <a:gd name="connsiteX14" fmla="*/ 6146277 w 10994273"/>
              <a:gd name="connsiteY14" fmla="*/ 2179399 h 5855853"/>
              <a:gd name="connsiteX15" fmla="*/ 6165130 w 10994273"/>
              <a:gd name="connsiteY15" fmla="*/ 2245387 h 5855853"/>
              <a:gd name="connsiteX16" fmla="*/ 6259398 w 10994273"/>
              <a:gd name="connsiteY16" fmla="*/ 2132265 h 5855853"/>
              <a:gd name="connsiteX17" fmla="*/ 6315959 w 10994273"/>
              <a:gd name="connsiteY17" fmla="*/ 2198253 h 5855853"/>
              <a:gd name="connsiteX18" fmla="*/ 6429081 w 10994273"/>
              <a:gd name="connsiteY18" fmla="*/ 2377362 h 5855853"/>
              <a:gd name="connsiteX19" fmla="*/ 6391374 w 10994273"/>
              <a:gd name="connsiteY19" fmla="*/ 2528191 h 5855853"/>
              <a:gd name="connsiteX20" fmla="*/ 6042582 w 10994273"/>
              <a:gd name="connsiteY20" fmla="*/ 2754434 h 5855853"/>
              <a:gd name="connsiteX21" fmla="*/ 5835192 w 10994273"/>
              <a:gd name="connsiteY21" fmla="*/ 2942970 h 5855853"/>
              <a:gd name="connsiteX22" fmla="*/ 5769204 w 10994273"/>
              <a:gd name="connsiteY22" fmla="*/ 3150360 h 5855853"/>
              <a:gd name="connsiteX23" fmla="*/ 5740924 w 10994273"/>
              <a:gd name="connsiteY23" fmla="*/ 3254055 h 5855853"/>
              <a:gd name="connsiteX24" fmla="*/ 5740924 w 10994273"/>
              <a:gd name="connsiteY24" fmla="*/ 3376603 h 5855853"/>
              <a:gd name="connsiteX25" fmla="*/ 5816339 w 10994273"/>
              <a:gd name="connsiteY25" fmla="*/ 3188067 h 5855853"/>
              <a:gd name="connsiteX26" fmla="*/ 5891753 w 10994273"/>
              <a:gd name="connsiteY26" fmla="*/ 3008958 h 5855853"/>
              <a:gd name="connsiteX27" fmla="*/ 5986021 w 10994273"/>
              <a:gd name="connsiteY27" fmla="*/ 2839275 h 5855853"/>
              <a:gd name="connsiteX28" fmla="*/ 6117996 w 10994273"/>
              <a:gd name="connsiteY28" fmla="*/ 2858129 h 5855853"/>
              <a:gd name="connsiteX29" fmla="*/ 6080289 w 10994273"/>
              <a:gd name="connsiteY29" fmla="*/ 2924117 h 5855853"/>
              <a:gd name="connsiteX30" fmla="*/ 6315959 w 10994273"/>
              <a:gd name="connsiteY30" fmla="*/ 2745007 h 5855853"/>
              <a:gd name="connsiteX31" fmla="*/ 6542202 w 10994273"/>
              <a:gd name="connsiteY31" fmla="*/ 2481057 h 5855853"/>
              <a:gd name="connsiteX32" fmla="*/ 6523349 w 10994273"/>
              <a:gd name="connsiteY32" fmla="*/ 2226533 h 5855853"/>
              <a:gd name="connsiteX33" fmla="*/ 6523349 w 10994273"/>
              <a:gd name="connsiteY33" fmla="*/ 2320801 h 5855853"/>
              <a:gd name="connsiteX34" fmla="*/ 6429081 w 10994273"/>
              <a:gd name="connsiteY34" fmla="*/ 1906022 h 5855853"/>
              <a:gd name="connsiteX35" fmla="*/ 6410227 w 10994273"/>
              <a:gd name="connsiteY35" fmla="*/ 1670352 h 5855853"/>
              <a:gd name="connsiteX36" fmla="*/ 6523349 w 10994273"/>
              <a:gd name="connsiteY36" fmla="*/ 1528950 h 5855853"/>
              <a:gd name="connsiteX37" fmla="*/ 6627044 w 10994273"/>
              <a:gd name="connsiteY37" fmla="*/ 1434681 h 5855853"/>
              <a:gd name="connsiteX38" fmla="*/ 6645897 w 10994273"/>
              <a:gd name="connsiteY38" fmla="*/ 1613791 h 5855853"/>
              <a:gd name="connsiteX39" fmla="*/ 6768446 w 10994273"/>
              <a:gd name="connsiteY39" fmla="*/ 1830607 h 5855853"/>
              <a:gd name="connsiteX40" fmla="*/ 6853287 w 10994273"/>
              <a:gd name="connsiteY40" fmla="*/ 1915448 h 5855853"/>
              <a:gd name="connsiteX41" fmla="*/ 6956982 w 10994273"/>
              <a:gd name="connsiteY41" fmla="*/ 2028570 h 5855853"/>
              <a:gd name="connsiteX42" fmla="*/ 7060677 w 10994273"/>
              <a:gd name="connsiteY42" fmla="*/ 2037997 h 5855853"/>
              <a:gd name="connsiteX43" fmla="*/ 7154945 w 10994273"/>
              <a:gd name="connsiteY43" fmla="*/ 2226533 h 5855853"/>
              <a:gd name="connsiteX44" fmla="*/ 7277493 w 10994273"/>
              <a:gd name="connsiteY44" fmla="*/ 2386789 h 5855853"/>
              <a:gd name="connsiteX45" fmla="*/ 7550870 w 10994273"/>
              <a:gd name="connsiteY45" fmla="*/ 2565898 h 5855853"/>
              <a:gd name="connsiteX46" fmla="*/ 7560297 w 10994273"/>
              <a:gd name="connsiteY46" fmla="*/ 2631886 h 5855853"/>
              <a:gd name="connsiteX47" fmla="*/ 7437749 w 10994273"/>
              <a:gd name="connsiteY47" fmla="*/ 2773288 h 5855853"/>
              <a:gd name="connsiteX48" fmla="*/ 7305774 w 10994273"/>
              <a:gd name="connsiteY48" fmla="*/ 2839275 h 5855853"/>
              <a:gd name="connsiteX49" fmla="*/ 7126664 w 10994273"/>
              <a:gd name="connsiteY49" fmla="*/ 2829848 h 5855853"/>
              <a:gd name="connsiteX50" fmla="*/ 7013543 w 10994273"/>
              <a:gd name="connsiteY50" fmla="*/ 2876982 h 5855853"/>
              <a:gd name="connsiteX51" fmla="*/ 6806153 w 10994273"/>
              <a:gd name="connsiteY51" fmla="*/ 3056092 h 5855853"/>
              <a:gd name="connsiteX52" fmla="*/ 6551629 w 10994273"/>
              <a:gd name="connsiteY52" fmla="*/ 3291762 h 5855853"/>
              <a:gd name="connsiteX53" fmla="*/ 6466788 w 10994273"/>
              <a:gd name="connsiteY53" fmla="*/ 3442591 h 5855853"/>
              <a:gd name="connsiteX54" fmla="*/ 6381947 w 10994273"/>
              <a:gd name="connsiteY54" fmla="*/ 3480298 h 5855853"/>
              <a:gd name="connsiteX55" fmla="*/ 6655324 w 10994273"/>
              <a:gd name="connsiteY55" fmla="*/ 3395457 h 5855853"/>
              <a:gd name="connsiteX56" fmla="*/ 6759019 w 10994273"/>
              <a:gd name="connsiteY56" fmla="*/ 3320042 h 5855853"/>
              <a:gd name="connsiteX57" fmla="*/ 6928701 w 10994273"/>
              <a:gd name="connsiteY57" fmla="*/ 3074945 h 5855853"/>
              <a:gd name="connsiteX58" fmla="*/ 7324627 w 10994273"/>
              <a:gd name="connsiteY58" fmla="*/ 2886409 h 5855853"/>
              <a:gd name="connsiteX59" fmla="*/ 7654565 w 10994273"/>
              <a:gd name="connsiteY59" fmla="*/ 2858129 h 5855853"/>
              <a:gd name="connsiteX60" fmla="*/ 7795967 w 10994273"/>
              <a:gd name="connsiteY60" fmla="*/ 2707300 h 5855853"/>
              <a:gd name="connsiteX61" fmla="*/ 7729980 w 10994273"/>
              <a:gd name="connsiteY61" fmla="*/ 2952397 h 5855853"/>
              <a:gd name="connsiteX62" fmla="*/ 7701699 w 10994273"/>
              <a:gd name="connsiteY62" fmla="*/ 3112653 h 5855853"/>
              <a:gd name="connsiteX63" fmla="*/ 7616858 w 10994273"/>
              <a:gd name="connsiteY63" fmla="*/ 3272908 h 5855853"/>
              <a:gd name="connsiteX64" fmla="*/ 7428322 w 10994273"/>
              <a:gd name="connsiteY64" fmla="*/ 3386030 h 5855853"/>
              <a:gd name="connsiteX65" fmla="*/ 7239786 w 10994273"/>
              <a:gd name="connsiteY65" fmla="*/ 3508578 h 5855853"/>
              <a:gd name="connsiteX66" fmla="*/ 6994689 w 10994273"/>
              <a:gd name="connsiteY66" fmla="*/ 3678261 h 5855853"/>
              <a:gd name="connsiteX67" fmla="*/ 6928701 w 10994273"/>
              <a:gd name="connsiteY67" fmla="*/ 3847943 h 5855853"/>
              <a:gd name="connsiteX68" fmla="*/ 6825007 w 10994273"/>
              <a:gd name="connsiteY68" fmla="*/ 3998772 h 5855853"/>
              <a:gd name="connsiteX69" fmla="*/ 6768446 w 10994273"/>
              <a:gd name="connsiteY69" fmla="*/ 4159028 h 5855853"/>
              <a:gd name="connsiteX70" fmla="*/ 6938128 w 10994273"/>
              <a:gd name="connsiteY70" fmla="*/ 4140174 h 5855853"/>
              <a:gd name="connsiteX71" fmla="*/ 7004116 w 10994273"/>
              <a:gd name="connsiteY71" fmla="*/ 3923358 h 5855853"/>
              <a:gd name="connsiteX72" fmla="*/ 7041823 w 10994273"/>
              <a:gd name="connsiteY72" fmla="*/ 3772529 h 5855853"/>
              <a:gd name="connsiteX73" fmla="*/ 7192652 w 10994273"/>
              <a:gd name="connsiteY73" fmla="*/ 3602846 h 5855853"/>
              <a:gd name="connsiteX74" fmla="*/ 7362334 w 10994273"/>
              <a:gd name="connsiteY74" fmla="*/ 3499152 h 5855853"/>
              <a:gd name="connsiteX75" fmla="*/ 7239786 w 10994273"/>
              <a:gd name="connsiteY75" fmla="*/ 3687688 h 5855853"/>
              <a:gd name="connsiteX76" fmla="*/ 7145518 w 10994273"/>
              <a:gd name="connsiteY76" fmla="*/ 3838517 h 5855853"/>
              <a:gd name="connsiteX77" fmla="*/ 7239786 w 10994273"/>
              <a:gd name="connsiteY77" fmla="*/ 3829090 h 5855853"/>
              <a:gd name="connsiteX78" fmla="*/ 7362334 w 10994273"/>
              <a:gd name="connsiteY78" fmla="*/ 3649980 h 5855853"/>
              <a:gd name="connsiteX79" fmla="*/ 7400042 w 10994273"/>
              <a:gd name="connsiteY79" fmla="*/ 3631127 h 5855853"/>
              <a:gd name="connsiteX80" fmla="*/ 7569724 w 10994273"/>
              <a:gd name="connsiteY80" fmla="*/ 3885651 h 5855853"/>
              <a:gd name="connsiteX81" fmla="*/ 7673419 w 10994273"/>
              <a:gd name="connsiteY81" fmla="*/ 4008199 h 5855853"/>
              <a:gd name="connsiteX82" fmla="*/ 7729980 w 10994273"/>
              <a:gd name="connsiteY82" fmla="*/ 4215589 h 5855853"/>
              <a:gd name="connsiteX83" fmla="*/ 7767687 w 10994273"/>
              <a:gd name="connsiteY83" fmla="*/ 4338137 h 5855853"/>
              <a:gd name="connsiteX84" fmla="*/ 7843101 w 10994273"/>
              <a:gd name="connsiteY84" fmla="*/ 4451259 h 5855853"/>
              <a:gd name="connsiteX85" fmla="*/ 8041064 w 10994273"/>
              <a:gd name="connsiteY85" fmla="*/ 4488966 h 5855853"/>
              <a:gd name="connsiteX86" fmla="*/ 7843101 w 10994273"/>
              <a:gd name="connsiteY86" fmla="*/ 4347564 h 5855853"/>
              <a:gd name="connsiteX87" fmla="*/ 7748833 w 10994273"/>
              <a:gd name="connsiteY87" fmla="*/ 4187308 h 5855853"/>
              <a:gd name="connsiteX88" fmla="*/ 7739407 w 10994273"/>
              <a:gd name="connsiteY88" fmla="*/ 4027053 h 5855853"/>
              <a:gd name="connsiteX89" fmla="*/ 7880809 w 10994273"/>
              <a:gd name="connsiteY89" fmla="*/ 3989345 h 5855853"/>
              <a:gd name="connsiteX90" fmla="*/ 8125906 w 10994273"/>
              <a:gd name="connsiteY90" fmla="*/ 4055333 h 5855853"/>
              <a:gd name="connsiteX91" fmla="*/ 7701699 w 10994273"/>
              <a:gd name="connsiteY91" fmla="*/ 3913931 h 5855853"/>
              <a:gd name="connsiteX92" fmla="*/ 7560297 w 10994273"/>
              <a:gd name="connsiteY92" fmla="*/ 3781956 h 5855853"/>
              <a:gd name="connsiteX93" fmla="*/ 7541444 w 10994273"/>
              <a:gd name="connsiteY93" fmla="*/ 3640554 h 5855853"/>
              <a:gd name="connsiteX94" fmla="*/ 7645139 w 10994273"/>
              <a:gd name="connsiteY94" fmla="*/ 3452018 h 5855853"/>
              <a:gd name="connsiteX95" fmla="*/ 7984503 w 10994273"/>
              <a:gd name="connsiteY95" fmla="*/ 3084372 h 5855853"/>
              <a:gd name="connsiteX96" fmla="*/ 8003357 w 10994273"/>
              <a:gd name="connsiteY96" fmla="*/ 2839275 h 5855853"/>
              <a:gd name="connsiteX97" fmla="*/ 7918516 w 10994273"/>
              <a:gd name="connsiteY97" fmla="*/ 2641312 h 5855853"/>
              <a:gd name="connsiteX98" fmla="*/ 7635712 w 10994273"/>
              <a:gd name="connsiteY98" fmla="*/ 2217106 h 5855853"/>
              <a:gd name="connsiteX99" fmla="*/ 7626285 w 10994273"/>
              <a:gd name="connsiteY99" fmla="*/ 2094558 h 5855853"/>
              <a:gd name="connsiteX100" fmla="*/ 7720553 w 10994273"/>
              <a:gd name="connsiteY100" fmla="*/ 2094558 h 5855853"/>
              <a:gd name="connsiteX101" fmla="*/ 7927943 w 10994273"/>
              <a:gd name="connsiteY101" fmla="*/ 2292521 h 5855853"/>
              <a:gd name="connsiteX102" fmla="*/ 8012784 w 10994273"/>
              <a:gd name="connsiteY102" fmla="*/ 2547044 h 5855853"/>
              <a:gd name="connsiteX103" fmla="*/ 8116479 w 10994273"/>
              <a:gd name="connsiteY103" fmla="*/ 2763861 h 5855853"/>
              <a:gd name="connsiteX104" fmla="*/ 8295588 w 10994273"/>
              <a:gd name="connsiteY104" fmla="*/ 2961824 h 5855853"/>
              <a:gd name="connsiteX105" fmla="*/ 8493551 w 10994273"/>
              <a:gd name="connsiteY105" fmla="*/ 3103226 h 5855853"/>
              <a:gd name="connsiteX106" fmla="*/ 8616099 w 10994273"/>
              <a:gd name="connsiteY106" fmla="*/ 3188067 h 5855853"/>
              <a:gd name="connsiteX107" fmla="*/ 8955464 w 10994273"/>
              <a:gd name="connsiteY107" fmla="*/ 3697114 h 5855853"/>
              <a:gd name="connsiteX108" fmla="*/ 9021452 w 10994273"/>
              <a:gd name="connsiteY108" fmla="*/ 3829090 h 5855853"/>
              <a:gd name="connsiteX109" fmla="*/ 9257122 w 10994273"/>
              <a:gd name="connsiteY109" fmla="*/ 3895077 h 5855853"/>
              <a:gd name="connsiteX110" fmla="*/ 9558780 w 10994273"/>
              <a:gd name="connsiteY110" fmla="*/ 4055333 h 5855853"/>
              <a:gd name="connsiteX111" fmla="*/ 9832157 w 10994273"/>
              <a:gd name="connsiteY111" fmla="*/ 4149601 h 5855853"/>
              <a:gd name="connsiteX112" fmla="*/ 9916998 w 10994273"/>
              <a:gd name="connsiteY112" fmla="*/ 4177881 h 5855853"/>
              <a:gd name="connsiteX113" fmla="*/ 9596487 w 10994273"/>
              <a:gd name="connsiteY113" fmla="*/ 4017626 h 5855853"/>
              <a:gd name="connsiteX114" fmla="*/ 9728462 w 10994273"/>
              <a:gd name="connsiteY114" fmla="*/ 3951638 h 5855853"/>
              <a:gd name="connsiteX115" fmla="*/ 9869864 w 10994273"/>
              <a:gd name="connsiteY115" fmla="*/ 3932785 h 5855853"/>
              <a:gd name="connsiteX116" fmla="*/ 10077254 w 10994273"/>
              <a:gd name="connsiteY116" fmla="*/ 3979919 h 5855853"/>
              <a:gd name="connsiteX117" fmla="*/ 9766169 w 10994273"/>
              <a:gd name="connsiteY117" fmla="*/ 3876224 h 5855853"/>
              <a:gd name="connsiteX118" fmla="*/ 9549353 w 10994273"/>
              <a:gd name="connsiteY118" fmla="*/ 3932785 h 5855853"/>
              <a:gd name="connsiteX119" fmla="*/ 9455085 w 10994273"/>
              <a:gd name="connsiteY119" fmla="*/ 3923358 h 5855853"/>
              <a:gd name="connsiteX120" fmla="*/ 8936611 w 10994273"/>
              <a:gd name="connsiteY120" fmla="*/ 3546286 h 5855853"/>
              <a:gd name="connsiteX121" fmla="*/ 8719794 w 10994273"/>
              <a:gd name="connsiteY121" fmla="*/ 3037238 h 5855853"/>
              <a:gd name="connsiteX122" fmla="*/ 9012025 w 10994273"/>
              <a:gd name="connsiteY122" fmla="*/ 2999531 h 5855853"/>
              <a:gd name="connsiteX123" fmla="*/ 9266549 w 10994273"/>
              <a:gd name="connsiteY123" fmla="*/ 2999531 h 5855853"/>
              <a:gd name="connsiteX124" fmla="*/ 9359010 w 10994273"/>
              <a:gd name="connsiteY124" fmla="*/ 2904379 h 5855853"/>
              <a:gd name="connsiteX125" fmla="*/ 9502219 w 10994273"/>
              <a:gd name="connsiteY125" fmla="*/ 3291762 h 5855853"/>
              <a:gd name="connsiteX126" fmla="*/ 9568207 w 10994273"/>
              <a:gd name="connsiteY126" fmla="*/ 3470871 h 5855853"/>
              <a:gd name="connsiteX127" fmla="*/ 9502219 w 10994273"/>
              <a:gd name="connsiteY127" fmla="*/ 3404884 h 5855853"/>
              <a:gd name="connsiteX128" fmla="*/ 9643621 w 10994273"/>
              <a:gd name="connsiteY128" fmla="*/ 3602846 h 5855853"/>
              <a:gd name="connsiteX129" fmla="*/ 9954706 w 10994273"/>
              <a:gd name="connsiteY129" fmla="*/ 3631127 h 5855853"/>
              <a:gd name="connsiteX130" fmla="*/ 9653048 w 10994273"/>
              <a:gd name="connsiteY130" fmla="*/ 3499152 h 5855853"/>
              <a:gd name="connsiteX131" fmla="*/ 9577633 w 10994273"/>
              <a:gd name="connsiteY131" fmla="*/ 3235201 h 5855853"/>
              <a:gd name="connsiteX132" fmla="*/ 9898145 w 10994273"/>
              <a:gd name="connsiteY132" fmla="*/ 3348323 h 5855853"/>
              <a:gd name="connsiteX133" fmla="*/ 10011266 w 10994273"/>
              <a:gd name="connsiteY133" fmla="*/ 3272908 h 5855853"/>
              <a:gd name="connsiteX134" fmla="*/ 9973559 w 10994273"/>
              <a:gd name="connsiteY134" fmla="*/ 3188067 h 5855853"/>
              <a:gd name="connsiteX135" fmla="*/ 9737889 w 10994273"/>
              <a:gd name="connsiteY135" fmla="*/ 3263481 h 5855853"/>
              <a:gd name="connsiteX136" fmla="*/ 9530499 w 10994273"/>
              <a:gd name="connsiteY136" fmla="*/ 3065519 h 5855853"/>
              <a:gd name="connsiteX137" fmla="*/ 9643621 w 10994273"/>
              <a:gd name="connsiteY137" fmla="*/ 2971251 h 5855853"/>
              <a:gd name="connsiteX138" fmla="*/ 9492792 w 10994273"/>
              <a:gd name="connsiteY138" fmla="*/ 2829848 h 5855853"/>
              <a:gd name="connsiteX139" fmla="*/ 9653048 w 10994273"/>
              <a:gd name="connsiteY139" fmla="*/ 2679020 h 5855853"/>
              <a:gd name="connsiteX140" fmla="*/ 9822730 w 10994273"/>
              <a:gd name="connsiteY140" fmla="*/ 2641312 h 5855853"/>
              <a:gd name="connsiteX141" fmla="*/ 10030120 w 10994273"/>
              <a:gd name="connsiteY141" fmla="*/ 2792141 h 5855853"/>
              <a:gd name="connsiteX142" fmla="*/ 10463753 w 10994273"/>
              <a:gd name="connsiteY142" fmla="*/ 2801568 h 5855853"/>
              <a:gd name="connsiteX143" fmla="*/ 10152668 w 10994273"/>
              <a:gd name="connsiteY143" fmla="*/ 2782714 h 5855853"/>
              <a:gd name="connsiteX144" fmla="*/ 10020693 w 10994273"/>
              <a:gd name="connsiteY144" fmla="*/ 2707300 h 5855853"/>
              <a:gd name="connsiteX145" fmla="*/ 9888718 w 10994273"/>
              <a:gd name="connsiteY145" fmla="*/ 2641312 h 5855853"/>
              <a:gd name="connsiteX146" fmla="*/ 9671901 w 10994273"/>
              <a:gd name="connsiteY146" fmla="*/ 2603605 h 5855853"/>
              <a:gd name="connsiteX147" fmla="*/ 9389785 w 10994273"/>
              <a:gd name="connsiteY147" fmla="*/ 2807578 h 5855853"/>
              <a:gd name="connsiteX148" fmla="*/ 9068586 w 10994273"/>
              <a:gd name="connsiteY148" fmla="*/ 2792141 h 5855853"/>
              <a:gd name="connsiteX149" fmla="*/ 8436990 w 10994273"/>
              <a:gd name="connsiteY149" fmla="*/ 2726154 h 5855853"/>
              <a:gd name="connsiteX150" fmla="*/ 8295588 w 10994273"/>
              <a:gd name="connsiteY150" fmla="*/ 2565898 h 5855853"/>
              <a:gd name="connsiteX151" fmla="*/ 8154186 w 10994273"/>
              <a:gd name="connsiteY151" fmla="*/ 2415069 h 5855853"/>
              <a:gd name="connsiteX152" fmla="*/ 8361576 w 10994273"/>
              <a:gd name="connsiteY152" fmla="*/ 2367935 h 5855853"/>
              <a:gd name="connsiteX153" fmla="*/ 8455844 w 10994273"/>
              <a:gd name="connsiteY153" fmla="*/ 2273667 h 5855853"/>
              <a:gd name="connsiteX154" fmla="*/ 8578392 w 10994273"/>
              <a:gd name="connsiteY154" fmla="*/ 2179399 h 5855853"/>
              <a:gd name="connsiteX155" fmla="*/ 8748075 w 10994273"/>
              <a:gd name="connsiteY155" fmla="*/ 2066277 h 5855853"/>
              <a:gd name="connsiteX156" fmla="*/ 9087440 w 10994273"/>
              <a:gd name="connsiteY156" fmla="*/ 2028570 h 5855853"/>
              <a:gd name="connsiteX157" fmla="*/ 9436231 w 10994273"/>
              <a:gd name="connsiteY157" fmla="*/ 2169972 h 5855853"/>
              <a:gd name="connsiteX158" fmla="*/ 9935852 w 10994273"/>
              <a:gd name="connsiteY158" fmla="*/ 2254813 h 5855853"/>
              <a:gd name="connsiteX159" fmla="*/ 10114961 w 10994273"/>
              <a:gd name="connsiteY159" fmla="*/ 2198253 h 5855853"/>
              <a:gd name="connsiteX160" fmla="*/ 10341204 w 10994273"/>
              <a:gd name="connsiteY160" fmla="*/ 2132265 h 5855853"/>
              <a:gd name="connsiteX161" fmla="*/ 9888718 w 10994273"/>
              <a:gd name="connsiteY161" fmla="*/ 2132265 h 5855853"/>
              <a:gd name="connsiteX162" fmla="*/ 9681328 w 10994273"/>
              <a:gd name="connsiteY162" fmla="*/ 2037997 h 5855853"/>
              <a:gd name="connsiteX163" fmla="*/ 9209988 w 10994273"/>
              <a:gd name="connsiteY163" fmla="*/ 1868314 h 5855853"/>
              <a:gd name="connsiteX164" fmla="*/ 8917757 w 10994273"/>
              <a:gd name="connsiteY164" fmla="*/ 1896595 h 5855853"/>
              <a:gd name="connsiteX165" fmla="*/ 8587819 w 10994273"/>
              <a:gd name="connsiteY165" fmla="*/ 1943729 h 5855853"/>
              <a:gd name="connsiteX166" fmla="*/ 8201320 w 10994273"/>
              <a:gd name="connsiteY166" fmla="*/ 1877741 h 5855853"/>
              <a:gd name="connsiteX167" fmla="*/ 8069345 w 10994273"/>
              <a:gd name="connsiteY167" fmla="*/ 1717486 h 5855853"/>
              <a:gd name="connsiteX168" fmla="*/ 7993930 w 10994273"/>
              <a:gd name="connsiteY168" fmla="*/ 1481815 h 5855853"/>
              <a:gd name="connsiteX169" fmla="*/ 7946796 w 10994273"/>
              <a:gd name="connsiteY169" fmla="*/ 1321560 h 5855853"/>
              <a:gd name="connsiteX170" fmla="*/ 7701699 w 10994273"/>
              <a:gd name="connsiteY170" fmla="*/ 1010475 h 5855853"/>
              <a:gd name="connsiteX171" fmla="*/ 7513163 w 10994273"/>
              <a:gd name="connsiteY171" fmla="*/ 831366 h 5855853"/>
              <a:gd name="connsiteX172" fmla="*/ 7447176 w 10994273"/>
              <a:gd name="connsiteY172" fmla="*/ 689964 h 5855853"/>
              <a:gd name="connsiteX173" fmla="*/ 7843101 w 10994273"/>
              <a:gd name="connsiteY173" fmla="*/ 463721 h 5855853"/>
              <a:gd name="connsiteX174" fmla="*/ 7804294 w 10994273"/>
              <a:gd name="connsiteY174" fmla="*/ 0 h 5855853"/>
              <a:gd name="connsiteX175" fmla="*/ 10975419 w 10994273"/>
              <a:gd name="connsiteY175" fmla="*/ 213701 h 5855853"/>
              <a:gd name="connsiteX0" fmla="*/ 12143819 w 12162673"/>
              <a:gd name="connsiteY0" fmla="*/ 213701 h 5886333"/>
              <a:gd name="connsiteX1" fmla="*/ 12162673 w 12162673"/>
              <a:gd name="connsiteY1" fmla="*/ 5847159 h 5886333"/>
              <a:gd name="connsiteX2" fmla="*/ 0 w 12162673"/>
              <a:gd name="connsiteY2" fmla="*/ 5886333 h 5886333"/>
              <a:gd name="connsiteX3" fmla="*/ 1243815 w 12162673"/>
              <a:gd name="connsiteY3" fmla="*/ 1807 h 5886333"/>
              <a:gd name="connsiteX4" fmla="*/ 7210982 w 12162673"/>
              <a:gd name="connsiteY4" fmla="*/ 1807 h 5886333"/>
              <a:gd name="connsiteX5" fmla="*/ 7210982 w 12162673"/>
              <a:gd name="connsiteY5" fmla="*/ 265758 h 5886333"/>
              <a:gd name="connsiteX6" fmla="*/ 7324103 w 12162673"/>
              <a:gd name="connsiteY6" fmla="*/ 520281 h 5886333"/>
              <a:gd name="connsiteX7" fmla="*/ 7456079 w 12162673"/>
              <a:gd name="connsiteY7" fmla="*/ 784232 h 5886333"/>
              <a:gd name="connsiteX8" fmla="*/ 7635188 w 12162673"/>
              <a:gd name="connsiteY8" fmla="*/ 1029329 h 5886333"/>
              <a:gd name="connsiteX9" fmla="*/ 7663468 w 12162673"/>
              <a:gd name="connsiteY9" fmla="*/ 1208438 h 5886333"/>
              <a:gd name="connsiteX10" fmla="*/ 7418372 w 12162673"/>
              <a:gd name="connsiteY10" fmla="*/ 1585510 h 5886333"/>
              <a:gd name="connsiteX11" fmla="*/ 7333530 w 12162673"/>
              <a:gd name="connsiteY11" fmla="*/ 1811754 h 5886333"/>
              <a:gd name="connsiteX12" fmla="*/ 7229835 w 12162673"/>
              <a:gd name="connsiteY12" fmla="*/ 2028570 h 5886333"/>
              <a:gd name="connsiteX13" fmla="*/ 7173275 w 12162673"/>
              <a:gd name="connsiteY13" fmla="*/ 2122838 h 5886333"/>
              <a:gd name="connsiteX14" fmla="*/ 7314677 w 12162673"/>
              <a:gd name="connsiteY14" fmla="*/ 2179399 h 5886333"/>
              <a:gd name="connsiteX15" fmla="*/ 7333530 w 12162673"/>
              <a:gd name="connsiteY15" fmla="*/ 2245387 h 5886333"/>
              <a:gd name="connsiteX16" fmla="*/ 7427798 w 12162673"/>
              <a:gd name="connsiteY16" fmla="*/ 2132265 h 5886333"/>
              <a:gd name="connsiteX17" fmla="*/ 7484359 w 12162673"/>
              <a:gd name="connsiteY17" fmla="*/ 2198253 h 5886333"/>
              <a:gd name="connsiteX18" fmla="*/ 7597481 w 12162673"/>
              <a:gd name="connsiteY18" fmla="*/ 2377362 h 5886333"/>
              <a:gd name="connsiteX19" fmla="*/ 7559774 w 12162673"/>
              <a:gd name="connsiteY19" fmla="*/ 2528191 h 5886333"/>
              <a:gd name="connsiteX20" fmla="*/ 7210982 w 12162673"/>
              <a:gd name="connsiteY20" fmla="*/ 2754434 h 5886333"/>
              <a:gd name="connsiteX21" fmla="*/ 7003592 w 12162673"/>
              <a:gd name="connsiteY21" fmla="*/ 2942970 h 5886333"/>
              <a:gd name="connsiteX22" fmla="*/ 6937604 w 12162673"/>
              <a:gd name="connsiteY22" fmla="*/ 3150360 h 5886333"/>
              <a:gd name="connsiteX23" fmla="*/ 6909324 w 12162673"/>
              <a:gd name="connsiteY23" fmla="*/ 3254055 h 5886333"/>
              <a:gd name="connsiteX24" fmla="*/ 6909324 w 12162673"/>
              <a:gd name="connsiteY24" fmla="*/ 3376603 h 5886333"/>
              <a:gd name="connsiteX25" fmla="*/ 6984739 w 12162673"/>
              <a:gd name="connsiteY25" fmla="*/ 3188067 h 5886333"/>
              <a:gd name="connsiteX26" fmla="*/ 7060153 w 12162673"/>
              <a:gd name="connsiteY26" fmla="*/ 3008958 h 5886333"/>
              <a:gd name="connsiteX27" fmla="*/ 7154421 w 12162673"/>
              <a:gd name="connsiteY27" fmla="*/ 2839275 h 5886333"/>
              <a:gd name="connsiteX28" fmla="*/ 7286396 w 12162673"/>
              <a:gd name="connsiteY28" fmla="*/ 2858129 h 5886333"/>
              <a:gd name="connsiteX29" fmla="*/ 7248689 w 12162673"/>
              <a:gd name="connsiteY29" fmla="*/ 2924117 h 5886333"/>
              <a:gd name="connsiteX30" fmla="*/ 7484359 w 12162673"/>
              <a:gd name="connsiteY30" fmla="*/ 2745007 h 5886333"/>
              <a:gd name="connsiteX31" fmla="*/ 7710602 w 12162673"/>
              <a:gd name="connsiteY31" fmla="*/ 2481057 h 5886333"/>
              <a:gd name="connsiteX32" fmla="*/ 7691749 w 12162673"/>
              <a:gd name="connsiteY32" fmla="*/ 2226533 h 5886333"/>
              <a:gd name="connsiteX33" fmla="*/ 7691749 w 12162673"/>
              <a:gd name="connsiteY33" fmla="*/ 2320801 h 5886333"/>
              <a:gd name="connsiteX34" fmla="*/ 7597481 w 12162673"/>
              <a:gd name="connsiteY34" fmla="*/ 1906022 h 5886333"/>
              <a:gd name="connsiteX35" fmla="*/ 7578627 w 12162673"/>
              <a:gd name="connsiteY35" fmla="*/ 1670352 h 5886333"/>
              <a:gd name="connsiteX36" fmla="*/ 7691749 w 12162673"/>
              <a:gd name="connsiteY36" fmla="*/ 1528950 h 5886333"/>
              <a:gd name="connsiteX37" fmla="*/ 7795444 w 12162673"/>
              <a:gd name="connsiteY37" fmla="*/ 1434681 h 5886333"/>
              <a:gd name="connsiteX38" fmla="*/ 7814297 w 12162673"/>
              <a:gd name="connsiteY38" fmla="*/ 1613791 h 5886333"/>
              <a:gd name="connsiteX39" fmla="*/ 7936846 w 12162673"/>
              <a:gd name="connsiteY39" fmla="*/ 1830607 h 5886333"/>
              <a:gd name="connsiteX40" fmla="*/ 8021687 w 12162673"/>
              <a:gd name="connsiteY40" fmla="*/ 1915448 h 5886333"/>
              <a:gd name="connsiteX41" fmla="*/ 8125382 w 12162673"/>
              <a:gd name="connsiteY41" fmla="*/ 2028570 h 5886333"/>
              <a:gd name="connsiteX42" fmla="*/ 8229077 w 12162673"/>
              <a:gd name="connsiteY42" fmla="*/ 2037997 h 5886333"/>
              <a:gd name="connsiteX43" fmla="*/ 8323345 w 12162673"/>
              <a:gd name="connsiteY43" fmla="*/ 2226533 h 5886333"/>
              <a:gd name="connsiteX44" fmla="*/ 8445893 w 12162673"/>
              <a:gd name="connsiteY44" fmla="*/ 2386789 h 5886333"/>
              <a:gd name="connsiteX45" fmla="*/ 8719270 w 12162673"/>
              <a:gd name="connsiteY45" fmla="*/ 2565898 h 5886333"/>
              <a:gd name="connsiteX46" fmla="*/ 8728697 w 12162673"/>
              <a:gd name="connsiteY46" fmla="*/ 2631886 h 5886333"/>
              <a:gd name="connsiteX47" fmla="*/ 8606149 w 12162673"/>
              <a:gd name="connsiteY47" fmla="*/ 2773288 h 5886333"/>
              <a:gd name="connsiteX48" fmla="*/ 8474174 w 12162673"/>
              <a:gd name="connsiteY48" fmla="*/ 2839275 h 5886333"/>
              <a:gd name="connsiteX49" fmla="*/ 8295064 w 12162673"/>
              <a:gd name="connsiteY49" fmla="*/ 2829848 h 5886333"/>
              <a:gd name="connsiteX50" fmla="*/ 8181943 w 12162673"/>
              <a:gd name="connsiteY50" fmla="*/ 2876982 h 5886333"/>
              <a:gd name="connsiteX51" fmla="*/ 7974553 w 12162673"/>
              <a:gd name="connsiteY51" fmla="*/ 3056092 h 5886333"/>
              <a:gd name="connsiteX52" fmla="*/ 7720029 w 12162673"/>
              <a:gd name="connsiteY52" fmla="*/ 3291762 h 5886333"/>
              <a:gd name="connsiteX53" fmla="*/ 7635188 w 12162673"/>
              <a:gd name="connsiteY53" fmla="*/ 3442591 h 5886333"/>
              <a:gd name="connsiteX54" fmla="*/ 7550347 w 12162673"/>
              <a:gd name="connsiteY54" fmla="*/ 3480298 h 5886333"/>
              <a:gd name="connsiteX55" fmla="*/ 7823724 w 12162673"/>
              <a:gd name="connsiteY55" fmla="*/ 3395457 h 5886333"/>
              <a:gd name="connsiteX56" fmla="*/ 7927419 w 12162673"/>
              <a:gd name="connsiteY56" fmla="*/ 3320042 h 5886333"/>
              <a:gd name="connsiteX57" fmla="*/ 8097101 w 12162673"/>
              <a:gd name="connsiteY57" fmla="*/ 3074945 h 5886333"/>
              <a:gd name="connsiteX58" fmla="*/ 8493027 w 12162673"/>
              <a:gd name="connsiteY58" fmla="*/ 2886409 h 5886333"/>
              <a:gd name="connsiteX59" fmla="*/ 8822965 w 12162673"/>
              <a:gd name="connsiteY59" fmla="*/ 2858129 h 5886333"/>
              <a:gd name="connsiteX60" fmla="*/ 8964367 w 12162673"/>
              <a:gd name="connsiteY60" fmla="*/ 2707300 h 5886333"/>
              <a:gd name="connsiteX61" fmla="*/ 8898380 w 12162673"/>
              <a:gd name="connsiteY61" fmla="*/ 2952397 h 5886333"/>
              <a:gd name="connsiteX62" fmla="*/ 8870099 w 12162673"/>
              <a:gd name="connsiteY62" fmla="*/ 3112653 h 5886333"/>
              <a:gd name="connsiteX63" fmla="*/ 8785258 w 12162673"/>
              <a:gd name="connsiteY63" fmla="*/ 3272908 h 5886333"/>
              <a:gd name="connsiteX64" fmla="*/ 8596722 w 12162673"/>
              <a:gd name="connsiteY64" fmla="*/ 3386030 h 5886333"/>
              <a:gd name="connsiteX65" fmla="*/ 8408186 w 12162673"/>
              <a:gd name="connsiteY65" fmla="*/ 3508578 h 5886333"/>
              <a:gd name="connsiteX66" fmla="*/ 8163089 w 12162673"/>
              <a:gd name="connsiteY66" fmla="*/ 3678261 h 5886333"/>
              <a:gd name="connsiteX67" fmla="*/ 8097101 w 12162673"/>
              <a:gd name="connsiteY67" fmla="*/ 3847943 h 5886333"/>
              <a:gd name="connsiteX68" fmla="*/ 7993407 w 12162673"/>
              <a:gd name="connsiteY68" fmla="*/ 3998772 h 5886333"/>
              <a:gd name="connsiteX69" fmla="*/ 7936846 w 12162673"/>
              <a:gd name="connsiteY69" fmla="*/ 4159028 h 5886333"/>
              <a:gd name="connsiteX70" fmla="*/ 8106528 w 12162673"/>
              <a:gd name="connsiteY70" fmla="*/ 4140174 h 5886333"/>
              <a:gd name="connsiteX71" fmla="*/ 8172516 w 12162673"/>
              <a:gd name="connsiteY71" fmla="*/ 3923358 h 5886333"/>
              <a:gd name="connsiteX72" fmla="*/ 8210223 w 12162673"/>
              <a:gd name="connsiteY72" fmla="*/ 3772529 h 5886333"/>
              <a:gd name="connsiteX73" fmla="*/ 8361052 w 12162673"/>
              <a:gd name="connsiteY73" fmla="*/ 3602846 h 5886333"/>
              <a:gd name="connsiteX74" fmla="*/ 8530734 w 12162673"/>
              <a:gd name="connsiteY74" fmla="*/ 3499152 h 5886333"/>
              <a:gd name="connsiteX75" fmla="*/ 8408186 w 12162673"/>
              <a:gd name="connsiteY75" fmla="*/ 3687688 h 5886333"/>
              <a:gd name="connsiteX76" fmla="*/ 8313918 w 12162673"/>
              <a:gd name="connsiteY76" fmla="*/ 3838517 h 5886333"/>
              <a:gd name="connsiteX77" fmla="*/ 8408186 w 12162673"/>
              <a:gd name="connsiteY77" fmla="*/ 3829090 h 5886333"/>
              <a:gd name="connsiteX78" fmla="*/ 8530734 w 12162673"/>
              <a:gd name="connsiteY78" fmla="*/ 3649980 h 5886333"/>
              <a:gd name="connsiteX79" fmla="*/ 8568442 w 12162673"/>
              <a:gd name="connsiteY79" fmla="*/ 3631127 h 5886333"/>
              <a:gd name="connsiteX80" fmla="*/ 8738124 w 12162673"/>
              <a:gd name="connsiteY80" fmla="*/ 3885651 h 5886333"/>
              <a:gd name="connsiteX81" fmla="*/ 8841819 w 12162673"/>
              <a:gd name="connsiteY81" fmla="*/ 4008199 h 5886333"/>
              <a:gd name="connsiteX82" fmla="*/ 8898380 w 12162673"/>
              <a:gd name="connsiteY82" fmla="*/ 4215589 h 5886333"/>
              <a:gd name="connsiteX83" fmla="*/ 8936087 w 12162673"/>
              <a:gd name="connsiteY83" fmla="*/ 4338137 h 5886333"/>
              <a:gd name="connsiteX84" fmla="*/ 9011501 w 12162673"/>
              <a:gd name="connsiteY84" fmla="*/ 4451259 h 5886333"/>
              <a:gd name="connsiteX85" fmla="*/ 9209464 w 12162673"/>
              <a:gd name="connsiteY85" fmla="*/ 4488966 h 5886333"/>
              <a:gd name="connsiteX86" fmla="*/ 9011501 w 12162673"/>
              <a:gd name="connsiteY86" fmla="*/ 4347564 h 5886333"/>
              <a:gd name="connsiteX87" fmla="*/ 8917233 w 12162673"/>
              <a:gd name="connsiteY87" fmla="*/ 4187308 h 5886333"/>
              <a:gd name="connsiteX88" fmla="*/ 8907807 w 12162673"/>
              <a:gd name="connsiteY88" fmla="*/ 4027053 h 5886333"/>
              <a:gd name="connsiteX89" fmla="*/ 9049209 w 12162673"/>
              <a:gd name="connsiteY89" fmla="*/ 3989345 h 5886333"/>
              <a:gd name="connsiteX90" fmla="*/ 9294306 w 12162673"/>
              <a:gd name="connsiteY90" fmla="*/ 4055333 h 5886333"/>
              <a:gd name="connsiteX91" fmla="*/ 8870099 w 12162673"/>
              <a:gd name="connsiteY91" fmla="*/ 3913931 h 5886333"/>
              <a:gd name="connsiteX92" fmla="*/ 8728697 w 12162673"/>
              <a:gd name="connsiteY92" fmla="*/ 3781956 h 5886333"/>
              <a:gd name="connsiteX93" fmla="*/ 8709844 w 12162673"/>
              <a:gd name="connsiteY93" fmla="*/ 3640554 h 5886333"/>
              <a:gd name="connsiteX94" fmla="*/ 8813539 w 12162673"/>
              <a:gd name="connsiteY94" fmla="*/ 3452018 h 5886333"/>
              <a:gd name="connsiteX95" fmla="*/ 9152903 w 12162673"/>
              <a:gd name="connsiteY95" fmla="*/ 3084372 h 5886333"/>
              <a:gd name="connsiteX96" fmla="*/ 9171757 w 12162673"/>
              <a:gd name="connsiteY96" fmla="*/ 2839275 h 5886333"/>
              <a:gd name="connsiteX97" fmla="*/ 9086916 w 12162673"/>
              <a:gd name="connsiteY97" fmla="*/ 2641312 h 5886333"/>
              <a:gd name="connsiteX98" fmla="*/ 8804112 w 12162673"/>
              <a:gd name="connsiteY98" fmla="*/ 2217106 h 5886333"/>
              <a:gd name="connsiteX99" fmla="*/ 8794685 w 12162673"/>
              <a:gd name="connsiteY99" fmla="*/ 2094558 h 5886333"/>
              <a:gd name="connsiteX100" fmla="*/ 8888953 w 12162673"/>
              <a:gd name="connsiteY100" fmla="*/ 2094558 h 5886333"/>
              <a:gd name="connsiteX101" fmla="*/ 9096343 w 12162673"/>
              <a:gd name="connsiteY101" fmla="*/ 2292521 h 5886333"/>
              <a:gd name="connsiteX102" fmla="*/ 9181184 w 12162673"/>
              <a:gd name="connsiteY102" fmla="*/ 2547044 h 5886333"/>
              <a:gd name="connsiteX103" fmla="*/ 9284879 w 12162673"/>
              <a:gd name="connsiteY103" fmla="*/ 2763861 h 5886333"/>
              <a:gd name="connsiteX104" fmla="*/ 9463988 w 12162673"/>
              <a:gd name="connsiteY104" fmla="*/ 2961824 h 5886333"/>
              <a:gd name="connsiteX105" fmla="*/ 9661951 w 12162673"/>
              <a:gd name="connsiteY105" fmla="*/ 3103226 h 5886333"/>
              <a:gd name="connsiteX106" fmla="*/ 9784499 w 12162673"/>
              <a:gd name="connsiteY106" fmla="*/ 3188067 h 5886333"/>
              <a:gd name="connsiteX107" fmla="*/ 10123864 w 12162673"/>
              <a:gd name="connsiteY107" fmla="*/ 3697114 h 5886333"/>
              <a:gd name="connsiteX108" fmla="*/ 10189852 w 12162673"/>
              <a:gd name="connsiteY108" fmla="*/ 3829090 h 5886333"/>
              <a:gd name="connsiteX109" fmla="*/ 10425522 w 12162673"/>
              <a:gd name="connsiteY109" fmla="*/ 3895077 h 5886333"/>
              <a:gd name="connsiteX110" fmla="*/ 10727180 w 12162673"/>
              <a:gd name="connsiteY110" fmla="*/ 4055333 h 5886333"/>
              <a:gd name="connsiteX111" fmla="*/ 11000557 w 12162673"/>
              <a:gd name="connsiteY111" fmla="*/ 4149601 h 5886333"/>
              <a:gd name="connsiteX112" fmla="*/ 11085398 w 12162673"/>
              <a:gd name="connsiteY112" fmla="*/ 4177881 h 5886333"/>
              <a:gd name="connsiteX113" fmla="*/ 10764887 w 12162673"/>
              <a:gd name="connsiteY113" fmla="*/ 4017626 h 5886333"/>
              <a:gd name="connsiteX114" fmla="*/ 10896862 w 12162673"/>
              <a:gd name="connsiteY114" fmla="*/ 3951638 h 5886333"/>
              <a:gd name="connsiteX115" fmla="*/ 11038264 w 12162673"/>
              <a:gd name="connsiteY115" fmla="*/ 3932785 h 5886333"/>
              <a:gd name="connsiteX116" fmla="*/ 11245654 w 12162673"/>
              <a:gd name="connsiteY116" fmla="*/ 3979919 h 5886333"/>
              <a:gd name="connsiteX117" fmla="*/ 10934569 w 12162673"/>
              <a:gd name="connsiteY117" fmla="*/ 3876224 h 5886333"/>
              <a:gd name="connsiteX118" fmla="*/ 10717753 w 12162673"/>
              <a:gd name="connsiteY118" fmla="*/ 3932785 h 5886333"/>
              <a:gd name="connsiteX119" fmla="*/ 10623485 w 12162673"/>
              <a:gd name="connsiteY119" fmla="*/ 3923358 h 5886333"/>
              <a:gd name="connsiteX120" fmla="*/ 10105011 w 12162673"/>
              <a:gd name="connsiteY120" fmla="*/ 3546286 h 5886333"/>
              <a:gd name="connsiteX121" fmla="*/ 9888194 w 12162673"/>
              <a:gd name="connsiteY121" fmla="*/ 3037238 h 5886333"/>
              <a:gd name="connsiteX122" fmla="*/ 10180425 w 12162673"/>
              <a:gd name="connsiteY122" fmla="*/ 2999531 h 5886333"/>
              <a:gd name="connsiteX123" fmla="*/ 10434949 w 12162673"/>
              <a:gd name="connsiteY123" fmla="*/ 2999531 h 5886333"/>
              <a:gd name="connsiteX124" fmla="*/ 10527410 w 12162673"/>
              <a:gd name="connsiteY124" fmla="*/ 2904379 h 5886333"/>
              <a:gd name="connsiteX125" fmla="*/ 10670619 w 12162673"/>
              <a:gd name="connsiteY125" fmla="*/ 3291762 h 5886333"/>
              <a:gd name="connsiteX126" fmla="*/ 10736607 w 12162673"/>
              <a:gd name="connsiteY126" fmla="*/ 3470871 h 5886333"/>
              <a:gd name="connsiteX127" fmla="*/ 10670619 w 12162673"/>
              <a:gd name="connsiteY127" fmla="*/ 3404884 h 5886333"/>
              <a:gd name="connsiteX128" fmla="*/ 10812021 w 12162673"/>
              <a:gd name="connsiteY128" fmla="*/ 3602846 h 5886333"/>
              <a:gd name="connsiteX129" fmla="*/ 11123106 w 12162673"/>
              <a:gd name="connsiteY129" fmla="*/ 3631127 h 5886333"/>
              <a:gd name="connsiteX130" fmla="*/ 10821448 w 12162673"/>
              <a:gd name="connsiteY130" fmla="*/ 3499152 h 5886333"/>
              <a:gd name="connsiteX131" fmla="*/ 10746033 w 12162673"/>
              <a:gd name="connsiteY131" fmla="*/ 3235201 h 5886333"/>
              <a:gd name="connsiteX132" fmla="*/ 11066545 w 12162673"/>
              <a:gd name="connsiteY132" fmla="*/ 3348323 h 5886333"/>
              <a:gd name="connsiteX133" fmla="*/ 11179666 w 12162673"/>
              <a:gd name="connsiteY133" fmla="*/ 3272908 h 5886333"/>
              <a:gd name="connsiteX134" fmla="*/ 11141959 w 12162673"/>
              <a:gd name="connsiteY134" fmla="*/ 3188067 h 5886333"/>
              <a:gd name="connsiteX135" fmla="*/ 10906289 w 12162673"/>
              <a:gd name="connsiteY135" fmla="*/ 3263481 h 5886333"/>
              <a:gd name="connsiteX136" fmla="*/ 10698899 w 12162673"/>
              <a:gd name="connsiteY136" fmla="*/ 3065519 h 5886333"/>
              <a:gd name="connsiteX137" fmla="*/ 10812021 w 12162673"/>
              <a:gd name="connsiteY137" fmla="*/ 2971251 h 5886333"/>
              <a:gd name="connsiteX138" fmla="*/ 10661192 w 12162673"/>
              <a:gd name="connsiteY138" fmla="*/ 2829848 h 5886333"/>
              <a:gd name="connsiteX139" fmla="*/ 10821448 w 12162673"/>
              <a:gd name="connsiteY139" fmla="*/ 2679020 h 5886333"/>
              <a:gd name="connsiteX140" fmla="*/ 10991130 w 12162673"/>
              <a:gd name="connsiteY140" fmla="*/ 2641312 h 5886333"/>
              <a:gd name="connsiteX141" fmla="*/ 11198520 w 12162673"/>
              <a:gd name="connsiteY141" fmla="*/ 2792141 h 5886333"/>
              <a:gd name="connsiteX142" fmla="*/ 11632153 w 12162673"/>
              <a:gd name="connsiteY142" fmla="*/ 2801568 h 5886333"/>
              <a:gd name="connsiteX143" fmla="*/ 11321068 w 12162673"/>
              <a:gd name="connsiteY143" fmla="*/ 2782714 h 5886333"/>
              <a:gd name="connsiteX144" fmla="*/ 11189093 w 12162673"/>
              <a:gd name="connsiteY144" fmla="*/ 2707300 h 5886333"/>
              <a:gd name="connsiteX145" fmla="*/ 11057118 w 12162673"/>
              <a:gd name="connsiteY145" fmla="*/ 2641312 h 5886333"/>
              <a:gd name="connsiteX146" fmla="*/ 10840301 w 12162673"/>
              <a:gd name="connsiteY146" fmla="*/ 2603605 h 5886333"/>
              <a:gd name="connsiteX147" fmla="*/ 10558185 w 12162673"/>
              <a:gd name="connsiteY147" fmla="*/ 2807578 h 5886333"/>
              <a:gd name="connsiteX148" fmla="*/ 10236986 w 12162673"/>
              <a:gd name="connsiteY148" fmla="*/ 2792141 h 5886333"/>
              <a:gd name="connsiteX149" fmla="*/ 9605390 w 12162673"/>
              <a:gd name="connsiteY149" fmla="*/ 2726154 h 5886333"/>
              <a:gd name="connsiteX150" fmla="*/ 9463988 w 12162673"/>
              <a:gd name="connsiteY150" fmla="*/ 2565898 h 5886333"/>
              <a:gd name="connsiteX151" fmla="*/ 9322586 w 12162673"/>
              <a:gd name="connsiteY151" fmla="*/ 2415069 h 5886333"/>
              <a:gd name="connsiteX152" fmla="*/ 9529976 w 12162673"/>
              <a:gd name="connsiteY152" fmla="*/ 2367935 h 5886333"/>
              <a:gd name="connsiteX153" fmla="*/ 9624244 w 12162673"/>
              <a:gd name="connsiteY153" fmla="*/ 2273667 h 5886333"/>
              <a:gd name="connsiteX154" fmla="*/ 9746792 w 12162673"/>
              <a:gd name="connsiteY154" fmla="*/ 2179399 h 5886333"/>
              <a:gd name="connsiteX155" fmla="*/ 9916475 w 12162673"/>
              <a:gd name="connsiteY155" fmla="*/ 2066277 h 5886333"/>
              <a:gd name="connsiteX156" fmla="*/ 10255840 w 12162673"/>
              <a:gd name="connsiteY156" fmla="*/ 2028570 h 5886333"/>
              <a:gd name="connsiteX157" fmla="*/ 10604631 w 12162673"/>
              <a:gd name="connsiteY157" fmla="*/ 2169972 h 5886333"/>
              <a:gd name="connsiteX158" fmla="*/ 11104252 w 12162673"/>
              <a:gd name="connsiteY158" fmla="*/ 2254813 h 5886333"/>
              <a:gd name="connsiteX159" fmla="*/ 11283361 w 12162673"/>
              <a:gd name="connsiteY159" fmla="*/ 2198253 h 5886333"/>
              <a:gd name="connsiteX160" fmla="*/ 11509604 w 12162673"/>
              <a:gd name="connsiteY160" fmla="*/ 2132265 h 5886333"/>
              <a:gd name="connsiteX161" fmla="*/ 11057118 w 12162673"/>
              <a:gd name="connsiteY161" fmla="*/ 2132265 h 5886333"/>
              <a:gd name="connsiteX162" fmla="*/ 10849728 w 12162673"/>
              <a:gd name="connsiteY162" fmla="*/ 2037997 h 5886333"/>
              <a:gd name="connsiteX163" fmla="*/ 10378388 w 12162673"/>
              <a:gd name="connsiteY163" fmla="*/ 1868314 h 5886333"/>
              <a:gd name="connsiteX164" fmla="*/ 10086157 w 12162673"/>
              <a:gd name="connsiteY164" fmla="*/ 1896595 h 5886333"/>
              <a:gd name="connsiteX165" fmla="*/ 9756219 w 12162673"/>
              <a:gd name="connsiteY165" fmla="*/ 1943729 h 5886333"/>
              <a:gd name="connsiteX166" fmla="*/ 9369720 w 12162673"/>
              <a:gd name="connsiteY166" fmla="*/ 1877741 h 5886333"/>
              <a:gd name="connsiteX167" fmla="*/ 9237745 w 12162673"/>
              <a:gd name="connsiteY167" fmla="*/ 1717486 h 5886333"/>
              <a:gd name="connsiteX168" fmla="*/ 9162330 w 12162673"/>
              <a:gd name="connsiteY168" fmla="*/ 1481815 h 5886333"/>
              <a:gd name="connsiteX169" fmla="*/ 9115196 w 12162673"/>
              <a:gd name="connsiteY169" fmla="*/ 1321560 h 5886333"/>
              <a:gd name="connsiteX170" fmla="*/ 8870099 w 12162673"/>
              <a:gd name="connsiteY170" fmla="*/ 1010475 h 5886333"/>
              <a:gd name="connsiteX171" fmla="*/ 8681563 w 12162673"/>
              <a:gd name="connsiteY171" fmla="*/ 831366 h 5886333"/>
              <a:gd name="connsiteX172" fmla="*/ 8615576 w 12162673"/>
              <a:gd name="connsiteY172" fmla="*/ 689964 h 5886333"/>
              <a:gd name="connsiteX173" fmla="*/ 9011501 w 12162673"/>
              <a:gd name="connsiteY173" fmla="*/ 463721 h 5886333"/>
              <a:gd name="connsiteX174" fmla="*/ 8972694 w 12162673"/>
              <a:gd name="connsiteY174" fmla="*/ 0 h 5886333"/>
              <a:gd name="connsiteX175" fmla="*/ 12143819 w 12162673"/>
              <a:gd name="connsiteY175" fmla="*/ 213701 h 5886333"/>
              <a:gd name="connsiteX0" fmla="*/ 12159844 w 12178698"/>
              <a:gd name="connsiteY0" fmla="*/ 213701 h 5886333"/>
              <a:gd name="connsiteX1" fmla="*/ 12178698 w 12178698"/>
              <a:gd name="connsiteY1" fmla="*/ 5847159 h 5886333"/>
              <a:gd name="connsiteX2" fmla="*/ 16025 w 12178698"/>
              <a:gd name="connsiteY2" fmla="*/ 5886333 h 5886333"/>
              <a:gd name="connsiteX3" fmla="*/ 0 w 12178698"/>
              <a:gd name="connsiteY3" fmla="*/ 123727 h 5886333"/>
              <a:gd name="connsiteX4" fmla="*/ 7227007 w 12178698"/>
              <a:gd name="connsiteY4" fmla="*/ 1807 h 5886333"/>
              <a:gd name="connsiteX5" fmla="*/ 7227007 w 12178698"/>
              <a:gd name="connsiteY5" fmla="*/ 265758 h 5886333"/>
              <a:gd name="connsiteX6" fmla="*/ 7340128 w 12178698"/>
              <a:gd name="connsiteY6" fmla="*/ 520281 h 5886333"/>
              <a:gd name="connsiteX7" fmla="*/ 7472104 w 12178698"/>
              <a:gd name="connsiteY7" fmla="*/ 784232 h 5886333"/>
              <a:gd name="connsiteX8" fmla="*/ 7651213 w 12178698"/>
              <a:gd name="connsiteY8" fmla="*/ 1029329 h 5886333"/>
              <a:gd name="connsiteX9" fmla="*/ 7679493 w 12178698"/>
              <a:gd name="connsiteY9" fmla="*/ 1208438 h 5886333"/>
              <a:gd name="connsiteX10" fmla="*/ 7434397 w 12178698"/>
              <a:gd name="connsiteY10" fmla="*/ 1585510 h 5886333"/>
              <a:gd name="connsiteX11" fmla="*/ 7349555 w 12178698"/>
              <a:gd name="connsiteY11" fmla="*/ 1811754 h 5886333"/>
              <a:gd name="connsiteX12" fmla="*/ 7245860 w 12178698"/>
              <a:gd name="connsiteY12" fmla="*/ 2028570 h 5886333"/>
              <a:gd name="connsiteX13" fmla="*/ 7189300 w 12178698"/>
              <a:gd name="connsiteY13" fmla="*/ 2122838 h 5886333"/>
              <a:gd name="connsiteX14" fmla="*/ 7330702 w 12178698"/>
              <a:gd name="connsiteY14" fmla="*/ 2179399 h 5886333"/>
              <a:gd name="connsiteX15" fmla="*/ 7349555 w 12178698"/>
              <a:gd name="connsiteY15" fmla="*/ 2245387 h 5886333"/>
              <a:gd name="connsiteX16" fmla="*/ 7443823 w 12178698"/>
              <a:gd name="connsiteY16" fmla="*/ 2132265 h 5886333"/>
              <a:gd name="connsiteX17" fmla="*/ 7500384 w 12178698"/>
              <a:gd name="connsiteY17" fmla="*/ 2198253 h 5886333"/>
              <a:gd name="connsiteX18" fmla="*/ 7613506 w 12178698"/>
              <a:gd name="connsiteY18" fmla="*/ 2377362 h 5886333"/>
              <a:gd name="connsiteX19" fmla="*/ 7575799 w 12178698"/>
              <a:gd name="connsiteY19" fmla="*/ 2528191 h 5886333"/>
              <a:gd name="connsiteX20" fmla="*/ 7227007 w 12178698"/>
              <a:gd name="connsiteY20" fmla="*/ 2754434 h 5886333"/>
              <a:gd name="connsiteX21" fmla="*/ 7019617 w 12178698"/>
              <a:gd name="connsiteY21" fmla="*/ 2942970 h 5886333"/>
              <a:gd name="connsiteX22" fmla="*/ 6953629 w 12178698"/>
              <a:gd name="connsiteY22" fmla="*/ 3150360 h 5886333"/>
              <a:gd name="connsiteX23" fmla="*/ 6925349 w 12178698"/>
              <a:gd name="connsiteY23" fmla="*/ 3254055 h 5886333"/>
              <a:gd name="connsiteX24" fmla="*/ 6925349 w 12178698"/>
              <a:gd name="connsiteY24" fmla="*/ 3376603 h 5886333"/>
              <a:gd name="connsiteX25" fmla="*/ 7000764 w 12178698"/>
              <a:gd name="connsiteY25" fmla="*/ 3188067 h 5886333"/>
              <a:gd name="connsiteX26" fmla="*/ 7076178 w 12178698"/>
              <a:gd name="connsiteY26" fmla="*/ 3008958 h 5886333"/>
              <a:gd name="connsiteX27" fmla="*/ 7170446 w 12178698"/>
              <a:gd name="connsiteY27" fmla="*/ 2839275 h 5886333"/>
              <a:gd name="connsiteX28" fmla="*/ 7302421 w 12178698"/>
              <a:gd name="connsiteY28" fmla="*/ 2858129 h 5886333"/>
              <a:gd name="connsiteX29" fmla="*/ 7264714 w 12178698"/>
              <a:gd name="connsiteY29" fmla="*/ 2924117 h 5886333"/>
              <a:gd name="connsiteX30" fmla="*/ 7500384 w 12178698"/>
              <a:gd name="connsiteY30" fmla="*/ 2745007 h 5886333"/>
              <a:gd name="connsiteX31" fmla="*/ 7726627 w 12178698"/>
              <a:gd name="connsiteY31" fmla="*/ 2481057 h 5886333"/>
              <a:gd name="connsiteX32" fmla="*/ 7707774 w 12178698"/>
              <a:gd name="connsiteY32" fmla="*/ 2226533 h 5886333"/>
              <a:gd name="connsiteX33" fmla="*/ 7707774 w 12178698"/>
              <a:gd name="connsiteY33" fmla="*/ 2320801 h 5886333"/>
              <a:gd name="connsiteX34" fmla="*/ 7613506 w 12178698"/>
              <a:gd name="connsiteY34" fmla="*/ 1906022 h 5886333"/>
              <a:gd name="connsiteX35" fmla="*/ 7594652 w 12178698"/>
              <a:gd name="connsiteY35" fmla="*/ 1670352 h 5886333"/>
              <a:gd name="connsiteX36" fmla="*/ 7707774 w 12178698"/>
              <a:gd name="connsiteY36" fmla="*/ 1528950 h 5886333"/>
              <a:gd name="connsiteX37" fmla="*/ 7811469 w 12178698"/>
              <a:gd name="connsiteY37" fmla="*/ 1434681 h 5886333"/>
              <a:gd name="connsiteX38" fmla="*/ 7830322 w 12178698"/>
              <a:gd name="connsiteY38" fmla="*/ 1613791 h 5886333"/>
              <a:gd name="connsiteX39" fmla="*/ 7952871 w 12178698"/>
              <a:gd name="connsiteY39" fmla="*/ 1830607 h 5886333"/>
              <a:gd name="connsiteX40" fmla="*/ 8037712 w 12178698"/>
              <a:gd name="connsiteY40" fmla="*/ 1915448 h 5886333"/>
              <a:gd name="connsiteX41" fmla="*/ 8141407 w 12178698"/>
              <a:gd name="connsiteY41" fmla="*/ 2028570 h 5886333"/>
              <a:gd name="connsiteX42" fmla="*/ 8245102 w 12178698"/>
              <a:gd name="connsiteY42" fmla="*/ 2037997 h 5886333"/>
              <a:gd name="connsiteX43" fmla="*/ 8339370 w 12178698"/>
              <a:gd name="connsiteY43" fmla="*/ 2226533 h 5886333"/>
              <a:gd name="connsiteX44" fmla="*/ 8461918 w 12178698"/>
              <a:gd name="connsiteY44" fmla="*/ 2386789 h 5886333"/>
              <a:gd name="connsiteX45" fmla="*/ 8735295 w 12178698"/>
              <a:gd name="connsiteY45" fmla="*/ 2565898 h 5886333"/>
              <a:gd name="connsiteX46" fmla="*/ 8744722 w 12178698"/>
              <a:gd name="connsiteY46" fmla="*/ 2631886 h 5886333"/>
              <a:gd name="connsiteX47" fmla="*/ 8622174 w 12178698"/>
              <a:gd name="connsiteY47" fmla="*/ 2773288 h 5886333"/>
              <a:gd name="connsiteX48" fmla="*/ 8490199 w 12178698"/>
              <a:gd name="connsiteY48" fmla="*/ 2839275 h 5886333"/>
              <a:gd name="connsiteX49" fmla="*/ 8311089 w 12178698"/>
              <a:gd name="connsiteY49" fmla="*/ 2829848 h 5886333"/>
              <a:gd name="connsiteX50" fmla="*/ 8197968 w 12178698"/>
              <a:gd name="connsiteY50" fmla="*/ 2876982 h 5886333"/>
              <a:gd name="connsiteX51" fmla="*/ 7990578 w 12178698"/>
              <a:gd name="connsiteY51" fmla="*/ 3056092 h 5886333"/>
              <a:gd name="connsiteX52" fmla="*/ 7736054 w 12178698"/>
              <a:gd name="connsiteY52" fmla="*/ 3291762 h 5886333"/>
              <a:gd name="connsiteX53" fmla="*/ 7651213 w 12178698"/>
              <a:gd name="connsiteY53" fmla="*/ 3442591 h 5886333"/>
              <a:gd name="connsiteX54" fmla="*/ 7566372 w 12178698"/>
              <a:gd name="connsiteY54" fmla="*/ 3480298 h 5886333"/>
              <a:gd name="connsiteX55" fmla="*/ 7839749 w 12178698"/>
              <a:gd name="connsiteY55" fmla="*/ 3395457 h 5886333"/>
              <a:gd name="connsiteX56" fmla="*/ 7943444 w 12178698"/>
              <a:gd name="connsiteY56" fmla="*/ 3320042 h 5886333"/>
              <a:gd name="connsiteX57" fmla="*/ 8113126 w 12178698"/>
              <a:gd name="connsiteY57" fmla="*/ 3074945 h 5886333"/>
              <a:gd name="connsiteX58" fmla="*/ 8509052 w 12178698"/>
              <a:gd name="connsiteY58" fmla="*/ 2886409 h 5886333"/>
              <a:gd name="connsiteX59" fmla="*/ 8838990 w 12178698"/>
              <a:gd name="connsiteY59" fmla="*/ 2858129 h 5886333"/>
              <a:gd name="connsiteX60" fmla="*/ 8980392 w 12178698"/>
              <a:gd name="connsiteY60" fmla="*/ 2707300 h 5886333"/>
              <a:gd name="connsiteX61" fmla="*/ 8914405 w 12178698"/>
              <a:gd name="connsiteY61" fmla="*/ 2952397 h 5886333"/>
              <a:gd name="connsiteX62" fmla="*/ 8886124 w 12178698"/>
              <a:gd name="connsiteY62" fmla="*/ 3112653 h 5886333"/>
              <a:gd name="connsiteX63" fmla="*/ 8801283 w 12178698"/>
              <a:gd name="connsiteY63" fmla="*/ 3272908 h 5886333"/>
              <a:gd name="connsiteX64" fmla="*/ 8612747 w 12178698"/>
              <a:gd name="connsiteY64" fmla="*/ 3386030 h 5886333"/>
              <a:gd name="connsiteX65" fmla="*/ 8424211 w 12178698"/>
              <a:gd name="connsiteY65" fmla="*/ 3508578 h 5886333"/>
              <a:gd name="connsiteX66" fmla="*/ 8179114 w 12178698"/>
              <a:gd name="connsiteY66" fmla="*/ 3678261 h 5886333"/>
              <a:gd name="connsiteX67" fmla="*/ 8113126 w 12178698"/>
              <a:gd name="connsiteY67" fmla="*/ 3847943 h 5886333"/>
              <a:gd name="connsiteX68" fmla="*/ 8009432 w 12178698"/>
              <a:gd name="connsiteY68" fmla="*/ 3998772 h 5886333"/>
              <a:gd name="connsiteX69" fmla="*/ 7952871 w 12178698"/>
              <a:gd name="connsiteY69" fmla="*/ 4159028 h 5886333"/>
              <a:gd name="connsiteX70" fmla="*/ 8122553 w 12178698"/>
              <a:gd name="connsiteY70" fmla="*/ 4140174 h 5886333"/>
              <a:gd name="connsiteX71" fmla="*/ 8188541 w 12178698"/>
              <a:gd name="connsiteY71" fmla="*/ 3923358 h 5886333"/>
              <a:gd name="connsiteX72" fmla="*/ 8226248 w 12178698"/>
              <a:gd name="connsiteY72" fmla="*/ 3772529 h 5886333"/>
              <a:gd name="connsiteX73" fmla="*/ 8377077 w 12178698"/>
              <a:gd name="connsiteY73" fmla="*/ 3602846 h 5886333"/>
              <a:gd name="connsiteX74" fmla="*/ 8546759 w 12178698"/>
              <a:gd name="connsiteY74" fmla="*/ 3499152 h 5886333"/>
              <a:gd name="connsiteX75" fmla="*/ 8424211 w 12178698"/>
              <a:gd name="connsiteY75" fmla="*/ 3687688 h 5886333"/>
              <a:gd name="connsiteX76" fmla="*/ 8329943 w 12178698"/>
              <a:gd name="connsiteY76" fmla="*/ 3838517 h 5886333"/>
              <a:gd name="connsiteX77" fmla="*/ 8424211 w 12178698"/>
              <a:gd name="connsiteY77" fmla="*/ 3829090 h 5886333"/>
              <a:gd name="connsiteX78" fmla="*/ 8546759 w 12178698"/>
              <a:gd name="connsiteY78" fmla="*/ 3649980 h 5886333"/>
              <a:gd name="connsiteX79" fmla="*/ 8584467 w 12178698"/>
              <a:gd name="connsiteY79" fmla="*/ 3631127 h 5886333"/>
              <a:gd name="connsiteX80" fmla="*/ 8754149 w 12178698"/>
              <a:gd name="connsiteY80" fmla="*/ 3885651 h 5886333"/>
              <a:gd name="connsiteX81" fmla="*/ 8857844 w 12178698"/>
              <a:gd name="connsiteY81" fmla="*/ 4008199 h 5886333"/>
              <a:gd name="connsiteX82" fmla="*/ 8914405 w 12178698"/>
              <a:gd name="connsiteY82" fmla="*/ 4215589 h 5886333"/>
              <a:gd name="connsiteX83" fmla="*/ 8952112 w 12178698"/>
              <a:gd name="connsiteY83" fmla="*/ 4338137 h 5886333"/>
              <a:gd name="connsiteX84" fmla="*/ 9027526 w 12178698"/>
              <a:gd name="connsiteY84" fmla="*/ 4451259 h 5886333"/>
              <a:gd name="connsiteX85" fmla="*/ 9225489 w 12178698"/>
              <a:gd name="connsiteY85" fmla="*/ 4488966 h 5886333"/>
              <a:gd name="connsiteX86" fmla="*/ 9027526 w 12178698"/>
              <a:gd name="connsiteY86" fmla="*/ 4347564 h 5886333"/>
              <a:gd name="connsiteX87" fmla="*/ 8933258 w 12178698"/>
              <a:gd name="connsiteY87" fmla="*/ 4187308 h 5886333"/>
              <a:gd name="connsiteX88" fmla="*/ 8923832 w 12178698"/>
              <a:gd name="connsiteY88" fmla="*/ 4027053 h 5886333"/>
              <a:gd name="connsiteX89" fmla="*/ 9065234 w 12178698"/>
              <a:gd name="connsiteY89" fmla="*/ 3989345 h 5886333"/>
              <a:gd name="connsiteX90" fmla="*/ 9310331 w 12178698"/>
              <a:gd name="connsiteY90" fmla="*/ 4055333 h 5886333"/>
              <a:gd name="connsiteX91" fmla="*/ 8886124 w 12178698"/>
              <a:gd name="connsiteY91" fmla="*/ 3913931 h 5886333"/>
              <a:gd name="connsiteX92" fmla="*/ 8744722 w 12178698"/>
              <a:gd name="connsiteY92" fmla="*/ 3781956 h 5886333"/>
              <a:gd name="connsiteX93" fmla="*/ 8725869 w 12178698"/>
              <a:gd name="connsiteY93" fmla="*/ 3640554 h 5886333"/>
              <a:gd name="connsiteX94" fmla="*/ 8829564 w 12178698"/>
              <a:gd name="connsiteY94" fmla="*/ 3452018 h 5886333"/>
              <a:gd name="connsiteX95" fmla="*/ 9168928 w 12178698"/>
              <a:gd name="connsiteY95" fmla="*/ 3084372 h 5886333"/>
              <a:gd name="connsiteX96" fmla="*/ 9187782 w 12178698"/>
              <a:gd name="connsiteY96" fmla="*/ 2839275 h 5886333"/>
              <a:gd name="connsiteX97" fmla="*/ 9102941 w 12178698"/>
              <a:gd name="connsiteY97" fmla="*/ 2641312 h 5886333"/>
              <a:gd name="connsiteX98" fmla="*/ 8820137 w 12178698"/>
              <a:gd name="connsiteY98" fmla="*/ 2217106 h 5886333"/>
              <a:gd name="connsiteX99" fmla="*/ 8810710 w 12178698"/>
              <a:gd name="connsiteY99" fmla="*/ 2094558 h 5886333"/>
              <a:gd name="connsiteX100" fmla="*/ 8904978 w 12178698"/>
              <a:gd name="connsiteY100" fmla="*/ 2094558 h 5886333"/>
              <a:gd name="connsiteX101" fmla="*/ 9112368 w 12178698"/>
              <a:gd name="connsiteY101" fmla="*/ 2292521 h 5886333"/>
              <a:gd name="connsiteX102" fmla="*/ 9197209 w 12178698"/>
              <a:gd name="connsiteY102" fmla="*/ 2547044 h 5886333"/>
              <a:gd name="connsiteX103" fmla="*/ 9300904 w 12178698"/>
              <a:gd name="connsiteY103" fmla="*/ 2763861 h 5886333"/>
              <a:gd name="connsiteX104" fmla="*/ 9480013 w 12178698"/>
              <a:gd name="connsiteY104" fmla="*/ 2961824 h 5886333"/>
              <a:gd name="connsiteX105" fmla="*/ 9677976 w 12178698"/>
              <a:gd name="connsiteY105" fmla="*/ 3103226 h 5886333"/>
              <a:gd name="connsiteX106" fmla="*/ 9800524 w 12178698"/>
              <a:gd name="connsiteY106" fmla="*/ 3188067 h 5886333"/>
              <a:gd name="connsiteX107" fmla="*/ 10139889 w 12178698"/>
              <a:gd name="connsiteY107" fmla="*/ 3697114 h 5886333"/>
              <a:gd name="connsiteX108" fmla="*/ 10205877 w 12178698"/>
              <a:gd name="connsiteY108" fmla="*/ 3829090 h 5886333"/>
              <a:gd name="connsiteX109" fmla="*/ 10441547 w 12178698"/>
              <a:gd name="connsiteY109" fmla="*/ 3895077 h 5886333"/>
              <a:gd name="connsiteX110" fmla="*/ 10743205 w 12178698"/>
              <a:gd name="connsiteY110" fmla="*/ 4055333 h 5886333"/>
              <a:gd name="connsiteX111" fmla="*/ 11016582 w 12178698"/>
              <a:gd name="connsiteY111" fmla="*/ 4149601 h 5886333"/>
              <a:gd name="connsiteX112" fmla="*/ 11101423 w 12178698"/>
              <a:gd name="connsiteY112" fmla="*/ 4177881 h 5886333"/>
              <a:gd name="connsiteX113" fmla="*/ 10780912 w 12178698"/>
              <a:gd name="connsiteY113" fmla="*/ 4017626 h 5886333"/>
              <a:gd name="connsiteX114" fmla="*/ 10912887 w 12178698"/>
              <a:gd name="connsiteY114" fmla="*/ 3951638 h 5886333"/>
              <a:gd name="connsiteX115" fmla="*/ 11054289 w 12178698"/>
              <a:gd name="connsiteY115" fmla="*/ 3932785 h 5886333"/>
              <a:gd name="connsiteX116" fmla="*/ 11261679 w 12178698"/>
              <a:gd name="connsiteY116" fmla="*/ 3979919 h 5886333"/>
              <a:gd name="connsiteX117" fmla="*/ 10950594 w 12178698"/>
              <a:gd name="connsiteY117" fmla="*/ 3876224 h 5886333"/>
              <a:gd name="connsiteX118" fmla="*/ 10733778 w 12178698"/>
              <a:gd name="connsiteY118" fmla="*/ 3932785 h 5886333"/>
              <a:gd name="connsiteX119" fmla="*/ 10639510 w 12178698"/>
              <a:gd name="connsiteY119" fmla="*/ 3923358 h 5886333"/>
              <a:gd name="connsiteX120" fmla="*/ 10121036 w 12178698"/>
              <a:gd name="connsiteY120" fmla="*/ 3546286 h 5886333"/>
              <a:gd name="connsiteX121" fmla="*/ 9904219 w 12178698"/>
              <a:gd name="connsiteY121" fmla="*/ 3037238 h 5886333"/>
              <a:gd name="connsiteX122" fmla="*/ 10196450 w 12178698"/>
              <a:gd name="connsiteY122" fmla="*/ 2999531 h 5886333"/>
              <a:gd name="connsiteX123" fmla="*/ 10450974 w 12178698"/>
              <a:gd name="connsiteY123" fmla="*/ 2999531 h 5886333"/>
              <a:gd name="connsiteX124" fmla="*/ 10543435 w 12178698"/>
              <a:gd name="connsiteY124" fmla="*/ 2904379 h 5886333"/>
              <a:gd name="connsiteX125" fmla="*/ 10686644 w 12178698"/>
              <a:gd name="connsiteY125" fmla="*/ 3291762 h 5886333"/>
              <a:gd name="connsiteX126" fmla="*/ 10752632 w 12178698"/>
              <a:gd name="connsiteY126" fmla="*/ 3470871 h 5886333"/>
              <a:gd name="connsiteX127" fmla="*/ 10686644 w 12178698"/>
              <a:gd name="connsiteY127" fmla="*/ 3404884 h 5886333"/>
              <a:gd name="connsiteX128" fmla="*/ 10828046 w 12178698"/>
              <a:gd name="connsiteY128" fmla="*/ 3602846 h 5886333"/>
              <a:gd name="connsiteX129" fmla="*/ 11139131 w 12178698"/>
              <a:gd name="connsiteY129" fmla="*/ 3631127 h 5886333"/>
              <a:gd name="connsiteX130" fmla="*/ 10837473 w 12178698"/>
              <a:gd name="connsiteY130" fmla="*/ 3499152 h 5886333"/>
              <a:gd name="connsiteX131" fmla="*/ 10762058 w 12178698"/>
              <a:gd name="connsiteY131" fmla="*/ 3235201 h 5886333"/>
              <a:gd name="connsiteX132" fmla="*/ 11082570 w 12178698"/>
              <a:gd name="connsiteY132" fmla="*/ 3348323 h 5886333"/>
              <a:gd name="connsiteX133" fmla="*/ 11195691 w 12178698"/>
              <a:gd name="connsiteY133" fmla="*/ 3272908 h 5886333"/>
              <a:gd name="connsiteX134" fmla="*/ 11157984 w 12178698"/>
              <a:gd name="connsiteY134" fmla="*/ 3188067 h 5886333"/>
              <a:gd name="connsiteX135" fmla="*/ 10922314 w 12178698"/>
              <a:gd name="connsiteY135" fmla="*/ 3263481 h 5886333"/>
              <a:gd name="connsiteX136" fmla="*/ 10714924 w 12178698"/>
              <a:gd name="connsiteY136" fmla="*/ 3065519 h 5886333"/>
              <a:gd name="connsiteX137" fmla="*/ 10828046 w 12178698"/>
              <a:gd name="connsiteY137" fmla="*/ 2971251 h 5886333"/>
              <a:gd name="connsiteX138" fmla="*/ 10677217 w 12178698"/>
              <a:gd name="connsiteY138" fmla="*/ 2829848 h 5886333"/>
              <a:gd name="connsiteX139" fmla="*/ 10837473 w 12178698"/>
              <a:gd name="connsiteY139" fmla="*/ 2679020 h 5886333"/>
              <a:gd name="connsiteX140" fmla="*/ 11007155 w 12178698"/>
              <a:gd name="connsiteY140" fmla="*/ 2641312 h 5886333"/>
              <a:gd name="connsiteX141" fmla="*/ 11214545 w 12178698"/>
              <a:gd name="connsiteY141" fmla="*/ 2792141 h 5886333"/>
              <a:gd name="connsiteX142" fmla="*/ 11648178 w 12178698"/>
              <a:gd name="connsiteY142" fmla="*/ 2801568 h 5886333"/>
              <a:gd name="connsiteX143" fmla="*/ 11337093 w 12178698"/>
              <a:gd name="connsiteY143" fmla="*/ 2782714 h 5886333"/>
              <a:gd name="connsiteX144" fmla="*/ 11205118 w 12178698"/>
              <a:gd name="connsiteY144" fmla="*/ 2707300 h 5886333"/>
              <a:gd name="connsiteX145" fmla="*/ 11073143 w 12178698"/>
              <a:gd name="connsiteY145" fmla="*/ 2641312 h 5886333"/>
              <a:gd name="connsiteX146" fmla="*/ 10856326 w 12178698"/>
              <a:gd name="connsiteY146" fmla="*/ 2603605 h 5886333"/>
              <a:gd name="connsiteX147" fmla="*/ 10574210 w 12178698"/>
              <a:gd name="connsiteY147" fmla="*/ 2807578 h 5886333"/>
              <a:gd name="connsiteX148" fmla="*/ 10253011 w 12178698"/>
              <a:gd name="connsiteY148" fmla="*/ 2792141 h 5886333"/>
              <a:gd name="connsiteX149" fmla="*/ 9621415 w 12178698"/>
              <a:gd name="connsiteY149" fmla="*/ 2726154 h 5886333"/>
              <a:gd name="connsiteX150" fmla="*/ 9480013 w 12178698"/>
              <a:gd name="connsiteY150" fmla="*/ 2565898 h 5886333"/>
              <a:gd name="connsiteX151" fmla="*/ 9338611 w 12178698"/>
              <a:gd name="connsiteY151" fmla="*/ 2415069 h 5886333"/>
              <a:gd name="connsiteX152" fmla="*/ 9546001 w 12178698"/>
              <a:gd name="connsiteY152" fmla="*/ 2367935 h 5886333"/>
              <a:gd name="connsiteX153" fmla="*/ 9640269 w 12178698"/>
              <a:gd name="connsiteY153" fmla="*/ 2273667 h 5886333"/>
              <a:gd name="connsiteX154" fmla="*/ 9762817 w 12178698"/>
              <a:gd name="connsiteY154" fmla="*/ 2179399 h 5886333"/>
              <a:gd name="connsiteX155" fmla="*/ 9932500 w 12178698"/>
              <a:gd name="connsiteY155" fmla="*/ 2066277 h 5886333"/>
              <a:gd name="connsiteX156" fmla="*/ 10271865 w 12178698"/>
              <a:gd name="connsiteY156" fmla="*/ 2028570 h 5886333"/>
              <a:gd name="connsiteX157" fmla="*/ 10620656 w 12178698"/>
              <a:gd name="connsiteY157" fmla="*/ 2169972 h 5886333"/>
              <a:gd name="connsiteX158" fmla="*/ 11120277 w 12178698"/>
              <a:gd name="connsiteY158" fmla="*/ 2254813 h 5886333"/>
              <a:gd name="connsiteX159" fmla="*/ 11299386 w 12178698"/>
              <a:gd name="connsiteY159" fmla="*/ 2198253 h 5886333"/>
              <a:gd name="connsiteX160" fmla="*/ 11525629 w 12178698"/>
              <a:gd name="connsiteY160" fmla="*/ 2132265 h 5886333"/>
              <a:gd name="connsiteX161" fmla="*/ 11073143 w 12178698"/>
              <a:gd name="connsiteY161" fmla="*/ 2132265 h 5886333"/>
              <a:gd name="connsiteX162" fmla="*/ 10865753 w 12178698"/>
              <a:gd name="connsiteY162" fmla="*/ 2037997 h 5886333"/>
              <a:gd name="connsiteX163" fmla="*/ 10394413 w 12178698"/>
              <a:gd name="connsiteY163" fmla="*/ 1868314 h 5886333"/>
              <a:gd name="connsiteX164" fmla="*/ 10102182 w 12178698"/>
              <a:gd name="connsiteY164" fmla="*/ 1896595 h 5886333"/>
              <a:gd name="connsiteX165" fmla="*/ 9772244 w 12178698"/>
              <a:gd name="connsiteY165" fmla="*/ 1943729 h 5886333"/>
              <a:gd name="connsiteX166" fmla="*/ 9385745 w 12178698"/>
              <a:gd name="connsiteY166" fmla="*/ 1877741 h 5886333"/>
              <a:gd name="connsiteX167" fmla="*/ 9253770 w 12178698"/>
              <a:gd name="connsiteY167" fmla="*/ 1717486 h 5886333"/>
              <a:gd name="connsiteX168" fmla="*/ 9178355 w 12178698"/>
              <a:gd name="connsiteY168" fmla="*/ 1481815 h 5886333"/>
              <a:gd name="connsiteX169" fmla="*/ 9131221 w 12178698"/>
              <a:gd name="connsiteY169" fmla="*/ 1321560 h 5886333"/>
              <a:gd name="connsiteX170" fmla="*/ 8886124 w 12178698"/>
              <a:gd name="connsiteY170" fmla="*/ 1010475 h 5886333"/>
              <a:gd name="connsiteX171" fmla="*/ 8697588 w 12178698"/>
              <a:gd name="connsiteY171" fmla="*/ 831366 h 5886333"/>
              <a:gd name="connsiteX172" fmla="*/ 8631601 w 12178698"/>
              <a:gd name="connsiteY172" fmla="*/ 689964 h 5886333"/>
              <a:gd name="connsiteX173" fmla="*/ 9027526 w 12178698"/>
              <a:gd name="connsiteY173" fmla="*/ 463721 h 5886333"/>
              <a:gd name="connsiteX174" fmla="*/ 8988719 w 12178698"/>
              <a:gd name="connsiteY174" fmla="*/ 0 h 5886333"/>
              <a:gd name="connsiteX175" fmla="*/ 12159844 w 12178698"/>
              <a:gd name="connsiteY175" fmla="*/ 213701 h 5886333"/>
              <a:gd name="connsiteX0" fmla="*/ 12159844 w 12159878"/>
              <a:gd name="connsiteY0" fmla="*/ 213701 h 5886333"/>
              <a:gd name="connsiteX1" fmla="*/ 11314236 w 12159878"/>
              <a:gd name="connsiteY1" fmla="*/ 4923487 h 5886333"/>
              <a:gd name="connsiteX2" fmla="*/ 16025 w 12159878"/>
              <a:gd name="connsiteY2" fmla="*/ 5886333 h 5886333"/>
              <a:gd name="connsiteX3" fmla="*/ 0 w 12159878"/>
              <a:gd name="connsiteY3" fmla="*/ 123727 h 5886333"/>
              <a:gd name="connsiteX4" fmla="*/ 7227007 w 12159878"/>
              <a:gd name="connsiteY4" fmla="*/ 1807 h 5886333"/>
              <a:gd name="connsiteX5" fmla="*/ 7227007 w 12159878"/>
              <a:gd name="connsiteY5" fmla="*/ 265758 h 5886333"/>
              <a:gd name="connsiteX6" fmla="*/ 7340128 w 12159878"/>
              <a:gd name="connsiteY6" fmla="*/ 520281 h 5886333"/>
              <a:gd name="connsiteX7" fmla="*/ 7472104 w 12159878"/>
              <a:gd name="connsiteY7" fmla="*/ 784232 h 5886333"/>
              <a:gd name="connsiteX8" fmla="*/ 7651213 w 12159878"/>
              <a:gd name="connsiteY8" fmla="*/ 1029329 h 5886333"/>
              <a:gd name="connsiteX9" fmla="*/ 7679493 w 12159878"/>
              <a:gd name="connsiteY9" fmla="*/ 1208438 h 5886333"/>
              <a:gd name="connsiteX10" fmla="*/ 7434397 w 12159878"/>
              <a:gd name="connsiteY10" fmla="*/ 1585510 h 5886333"/>
              <a:gd name="connsiteX11" fmla="*/ 7349555 w 12159878"/>
              <a:gd name="connsiteY11" fmla="*/ 1811754 h 5886333"/>
              <a:gd name="connsiteX12" fmla="*/ 7245860 w 12159878"/>
              <a:gd name="connsiteY12" fmla="*/ 2028570 h 5886333"/>
              <a:gd name="connsiteX13" fmla="*/ 7189300 w 12159878"/>
              <a:gd name="connsiteY13" fmla="*/ 2122838 h 5886333"/>
              <a:gd name="connsiteX14" fmla="*/ 7330702 w 12159878"/>
              <a:gd name="connsiteY14" fmla="*/ 2179399 h 5886333"/>
              <a:gd name="connsiteX15" fmla="*/ 7349555 w 12159878"/>
              <a:gd name="connsiteY15" fmla="*/ 2245387 h 5886333"/>
              <a:gd name="connsiteX16" fmla="*/ 7443823 w 12159878"/>
              <a:gd name="connsiteY16" fmla="*/ 2132265 h 5886333"/>
              <a:gd name="connsiteX17" fmla="*/ 7500384 w 12159878"/>
              <a:gd name="connsiteY17" fmla="*/ 2198253 h 5886333"/>
              <a:gd name="connsiteX18" fmla="*/ 7613506 w 12159878"/>
              <a:gd name="connsiteY18" fmla="*/ 2377362 h 5886333"/>
              <a:gd name="connsiteX19" fmla="*/ 7575799 w 12159878"/>
              <a:gd name="connsiteY19" fmla="*/ 2528191 h 5886333"/>
              <a:gd name="connsiteX20" fmla="*/ 7227007 w 12159878"/>
              <a:gd name="connsiteY20" fmla="*/ 2754434 h 5886333"/>
              <a:gd name="connsiteX21" fmla="*/ 7019617 w 12159878"/>
              <a:gd name="connsiteY21" fmla="*/ 2942970 h 5886333"/>
              <a:gd name="connsiteX22" fmla="*/ 6953629 w 12159878"/>
              <a:gd name="connsiteY22" fmla="*/ 3150360 h 5886333"/>
              <a:gd name="connsiteX23" fmla="*/ 6925349 w 12159878"/>
              <a:gd name="connsiteY23" fmla="*/ 3254055 h 5886333"/>
              <a:gd name="connsiteX24" fmla="*/ 6925349 w 12159878"/>
              <a:gd name="connsiteY24" fmla="*/ 3376603 h 5886333"/>
              <a:gd name="connsiteX25" fmla="*/ 7000764 w 12159878"/>
              <a:gd name="connsiteY25" fmla="*/ 3188067 h 5886333"/>
              <a:gd name="connsiteX26" fmla="*/ 7076178 w 12159878"/>
              <a:gd name="connsiteY26" fmla="*/ 3008958 h 5886333"/>
              <a:gd name="connsiteX27" fmla="*/ 7170446 w 12159878"/>
              <a:gd name="connsiteY27" fmla="*/ 2839275 h 5886333"/>
              <a:gd name="connsiteX28" fmla="*/ 7302421 w 12159878"/>
              <a:gd name="connsiteY28" fmla="*/ 2858129 h 5886333"/>
              <a:gd name="connsiteX29" fmla="*/ 7264714 w 12159878"/>
              <a:gd name="connsiteY29" fmla="*/ 2924117 h 5886333"/>
              <a:gd name="connsiteX30" fmla="*/ 7500384 w 12159878"/>
              <a:gd name="connsiteY30" fmla="*/ 2745007 h 5886333"/>
              <a:gd name="connsiteX31" fmla="*/ 7726627 w 12159878"/>
              <a:gd name="connsiteY31" fmla="*/ 2481057 h 5886333"/>
              <a:gd name="connsiteX32" fmla="*/ 7707774 w 12159878"/>
              <a:gd name="connsiteY32" fmla="*/ 2226533 h 5886333"/>
              <a:gd name="connsiteX33" fmla="*/ 7707774 w 12159878"/>
              <a:gd name="connsiteY33" fmla="*/ 2320801 h 5886333"/>
              <a:gd name="connsiteX34" fmla="*/ 7613506 w 12159878"/>
              <a:gd name="connsiteY34" fmla="*/ 1906022 h 5886333"/>
              <a:gd name="connsiteX35" fmla="*/ 7594652 w 12159878"/>
              <a:gd name="connsiteY35" fmla="*/ 1670352 h 5886333"/>
              <a:gd name="connsiteX36" fmla="*/ 7707774 w 12159878"/>
              <a:gd name="connsiteY36" fmla="*/ 1528950 h 5886333"/>
              <a:gd name="connsiteX37" fmla="*/ 7811469 w 12159878"/>
              <a:gd name="connsiteY37" fmla="*/ 1434681 h 5886333"/>
              <a:gd name="connsiteX38" fmla="*/ 7830322 w 12159878"/>
              <a:gd name="connsiteY38" fmla="*/ 1613791 h 5886333"/>
              <a:gd name="connsiteX39" fmla="*/ 7952871 w 12159878"/>
              <a:gd name="connsiteY39" fmla="*/ 1830607 h 5886333"/>
              <a:gd name="connsiteX40" fmla="*/ 8037712 w 12159878"/>
              <a:gd name="connsiteY40" fmla="*/ 1915448 h 5886333"/>
              <a:gd name="connsiteX41" fmla="*/ 8141407 w 12159878"/>
              <a:gd name="connsiteY41" fmla="*/ 2028570 h 5886333"/>
              <a:gd name="connsiteX42" fmla="*/ 8245102 w 12159878"/>
              <a:gd name="connsiteY42" fmla="*/ 2037997 h 5886333"/>
              <a:gd name="connsiteX43" fmla="*/ 8339370 w 12159878"/>
              <a:gd name="connsiteY43" fmla="*/ 2226533 h 5886333"/>
              <a:gd name="connsiteX44" fmla="*/ 8461918 w 12159878"/>
              <a:gd name="connsiteY44" fmla="*/ 2386789 h 5886333"/>
              <a:gd name="connsiteX45" fmla="*/ 8735295 w 12159878"/>
              <a:gd name="connsiteY45" fmla="*/ 2565898 h 5886333"/>
              <a:gd name="connsiteX46" fmla="*/ 8744722 w 12159878"/>
              <a:gd name="connsiteY46" fmla="*/ 2631886 h 5886333"/>
              <a:gd name="connsiteX47" fmla="*/ 8622174 w 12159878"/>
              <a:gd name="connsiteY47" fmla="*/ 2773288 h 5886333"/>
              <a:gd name="connsiteX48" fmla="*/ 8490199 w 12159878"/>
              <a:gd name="connsiteY48" fmla="*/ 2839275 h 5886333"/>
              <a:gd name="connsiteX49" fmla="*/ 8311089 w 12159878"/>
              <a:gd name="connsiteY49" fmla="*/ 2829848 h 5886333"/>
              <a:gd name="connsiteX50" fmla="*/ 8197968 w 12159878"/>
              <a:gd name="connsiteY50" fmla="*/ 2876982 h 5886333"/>
              <a:gd name="connsiteX51" fmla="*/ 7990578 w 12159878"/>
              <a:gd name="connsiteY51" fmla="*/ 3056092 h 5886333"/>
              <a:gd name="connsiteX52" fmla="*/ 7736054 w 12159878"/>
              <a:gd name="connsiteY52" fmla="*/ 3291762 h 5886333"/>
              <a:gd name="connsiteX53" fmla="*/ 7651213 w 12159878"/>
              <a:gd name="connsiteY53" fmla="*/ 3442591 h 5886333"/>
              <a:gd name="connsiteX54" fmla="*/ 7566372 w 12159878"/>
              <a:gd name="connsiteY54" fmla="*/ 3480298 h 5886333"/>
              <a:gd name="connsiteX55" fmla="*/ 7839749 w 12159878"/>
              <a:gd name="connsiteY55" fmla="*/ 3395457 h 5886333"/>
              <a:gd name="connsiteX56" fmla="*/ 7943444 w 12159878"/>
              <a:gd name="connsiteY56" fmla="*/ 3320042 h 5886333"/>
              <a:gd name="connsiteX57" fmla="*/ 8113126 w 12159878"/>
              <a:gd name="connsiteY57" fmla="*/ 3074945 h 5886333"/>
              <a:gd name="connsiteX58" fmla="*/ 8509052 w 12159878"/>
              <a:gd name="connsiteY58" fmla="*/ 2886409 h 5886333"/>
              <a:gd name="connsiteX59" fmla="*/ 8838990 w 12159878"/>
              <a:gd name="connsiteY59" fmla="*/ 2858129 h 5886333"/>
              <a:gd name="connsiteX60" fmla="*/ 8980392 w 12159878"/>
              <a:gd name="connsiteY60" fmla="*/ 2707300 h 5886333"/>
              <a:gd name="connsiteX61" fmla="*/ 8914405 w 12159878"/>
              <a:gd name="connsiteY61" fmla="*/ 2952397 h 5886333"/>
              <a:gd name="connsiteX62" fmla="*/ 8886124 w 12159878"/>
              <a:gd name="connsiteY62" fmla="*/ 3112653 h 5886333"/>
              <a:gd name="connsiteX63" fmla="*/ 8801283 w 12159878"/>
              <a:gd name="connsiteY63" fmla="*/ 3272908 h 5886333"/>
              <a:gd name="connsiteX64" fmla="*/ 8612747 w 12159878"/>
              <a:gd name="connsiteY64" fmla="*/ 3386030 h 5886333"/>
              <a:gd name="connsiteX65" fmla="*/ 8424211 w 12159878"/>
              <a:gd name="connsiteY65" fmla="*/ 3508578 h 5886333"/>
              <a:gd name="connsiteX66" fmla="*/ 8179114 w 12159878"/>
              <a:gd name="connsiteY66" fmla="*/ 3678261 h 5886333"/>
              <a:gd name="connsiteX67" fmla="*/ 8113126 w 12159878"/>
              <a:gd name="connsiteY67" fmla="*/ 3847943 h 5886333"/>
              <a:gd name="connsiteX68" fmla="*/ 8009432 w 12159878"/>
              <a:gd name="connsiteY68" fmla="*/ 3998772 h 5886333"/>
              <a:gd name="connsiteX69" fmla="*/ 7952871 w 12159878"/>
              <a:gd name="connsiteY69" fmla="*/ 4159028 h 5886333"/>
              <a:gd name="connsiteX70" fmla="*/ 8122553 w 12159878"/>
              <a:gd name="connsiteY70" fmla="*/ 4140174 h 5886333"/>
              <a:gd name="connsiteX71" fmla="*/ 8188541 w 12159878"/>
              <a:gd name="connsiteY71" fmla="*/ 3923358 h 5886333"/>
              <a:gd name="connsiteX72" fmla="*/ 8226248 w 12159878"/>
              <a:gd name="connsiteY72" fmla="*/ 3772529 h 5886333"/>
              <a:gd name="connsiteX73" fmla="*/ 8377077 w 12159878"/>
              <a:gd name="connsiteY73" fmla="*/ 3602846 h 5886333"/>
              <a:gd name="connsiteX74" fmla="*/ 8546759 w 12159878"/>
              <a:gd name="connsiteY74" fmla="*/ 3499152 h 5886333"/>
              <a:gd name="connsiteX75" fmla="*/ 8424211 w 12159878"/>
              <a:gd name="connsiteY75" fmla="*/ 3687688 h 5886333"/>
              <a:gd name="connsiteX76" fmla="*/ 8329943 w 12159878"/>
              <a:gd name="connsiteY76" fmla="*/ 3838517 h 5886333"/>
              <a:gd name="connsiteX77" fmla="*/ 8424211 w 12159878"/>
              <a:gd name="connsiteY77" fmla="*/ 3829090 h 5886333"/>
              <a:gd name="connsiteX78" fmla="*/ 8546759 w 12159878"/>
              <a:gd name="connsiteY78" fmla="*/ 3649980 h 5886333"/>
              <a:gd name="connsiteX79" fmla="*/ 8584467 w 12159878"/>
              <a:gd name="connsiteY79" fmla="*/ 3631127 h 5886333"/>
              <a:gd name="connsiteX80" fmla="*/ 8754149 w 12159878"/>
              <a:gd name="connsiteY80" fmla="*/ 3885651 h 5886333"/>
              <a:gd name="connsiteX81" fmla="*/ 8857844 w 12159878"/>
              <a:gd name="connsiteY81" fmla="*/ 4008199 h 5886333"/>
              <a:gd name="connsiteX82" fmla="*/ 8914405 w 12159878"/>
              <a:gd name="connsiteY82" fmla="*/ 4215589 h 5886333"/>
              <a:gd name="connsiteX83" fmla="*/ 8952112 w 12159878"/>
              <a:gd name="connsiteY83" fmla="*/ 4338137 h 5886333"/>
              <a:gd name="connsiteX84" fmla="*/ 9027526 w 12159878"/>
              <a:gd name="connsiteY84" fmla="*/ 4451259 h 5886333"/>
              <a:gd name="connsiteX85" fmla="*/ 9225489 w 12159878"/>
              <a:gd name="connsiteY85" fmla="*/ 4488966 h 5886333"/>
              <a:gd name="connsiteX86" fmla="*/ 9027526 w 12159878"/>
              <a:gd name="connsiteY86" fmla="*/ 4347564 h 5886333"/>
              <a:gd name="connsiteX87" fmla="*/ 8933258 w 12159878"/>
              <a:gd name="connsiteY87" fmla="*/ 4187308 h 5886333"/>
              <a:gd name="connsiteX88" fmla="*/ 8923832 w 12159878"/>
              <a:gd name="connsiteY88" fmla="*/ 4027053 h 5886333"/>
              <a:gd name="connsiteX89" fmla="*/ 9065234 w 12159878"/>
              <a:gd name="connsiteY89" fmla="*/ 3989345 h 5886333"/>
              <a:gd name="connsiteX90" fmla="*/ 9310331 w 12159878"/>
              <a:gd name="connsiteY90" fmla="*/ 4055333 h 5886333"/>
              <a:gd name="connsiteX91" fmla="*/ 8886124 w 12159878"/>
              <a:gd name="connsiteY91" fmla="*/ 3913931 h 5886333"/>
              <a:gd name="connsiteX92" fmla="*/ 8744722 w 12159878"/>
              <a:gd name="connsiteY92" fmla="*/ 3781956 h 5886333"/>
              <a:gd name="connsiteX93" fmla="*/ 8725869 w 12159878"/>
              <a:gd name="connsiteY93" fmla="*/ 3640554 h 5886333"/>
              <a:gd name="connsiteX94" fmla="*/ 8829564 w 12159878"/>
              <a:gd name="connsiteY94" fmla="*/ 3452018 h 5886333"/>
              <a:gd name="connsiteX95" fmla="*/ 9168928 w 12159878"/>
              <a:gd name="connsiteY95" fmla="*/ 3084372 h 5886333"/>
              <a:gd name="connsiteX96" fmla="*/ 9187782 w 12159878"/>
              <a:gd name="connsiteY96" fmla="*/ 2839275 h 5886333"/>
              <a:gd name="connsiteX97" fmla="*/ 9102941 w 12159878"/>
              <a:gd name="connsiteY97" fmla="*/ 2641312 h 5886333"/>
              <a:gd name="connsiteX98" fmla="*/ 8820137 w 12159878"/>
              <a:gd name="connsiteY98" fmla="*/ 2217106 h 5886333"/>
              <a:gd name="connsiteX99" fmla="*/ 8810710 w 12159878"/>
              <a:gd name="connsiteY99" fmla="*/ 2094558 h 5886333"/>
              <a:gd name="connsiteX100" fmla="*/ 8904978 w 12159878"/>
              <a:gd name="connsiteY100" fmla="*/ 2094558 h 5886333"/>
              <a:gd name="connsiteX101" fmla="*/ 9112368 w 12159878"/>
              <a:gd name="connsiteY101" fmla="*/ 2292521 h 5886333"/>
              <a:gd name="connsiteX102" fmla="*/ 9197209 w 12159878"/>
              <a:gd name="connsiteY102" fmla="*/ 2547044 h 5886333"/>
              <a:gd name="connsiteX103" fmla="*/ 9300904 w 12159878"/>
              <a:gd name="connsiteY103" fmla="*/ 2763861 h 5886333"/>
              <a:gd name="connsiteX104" fmla="*/ 9480013 w 12159878"/>
              <a:gd name="connsiteY104" fmla="*/ 2961824 h 5886333"/>
              <a:gd name="connsiteX105" fmla="*/ 9677976 w 12159878"/>
              <a:gd name="connsiteY105" fmla="*/ 3103226 h 5886333"/>
              <a:gd name="connsiteX106" fmla="*/ 9800524 w 12159878"/>
              <a:gd name="connsiteY106" fmla="*/ 3188067 h 5886333"/>
              <a:gd name="connsiteX107" fmla="*/ 10139889 w 12159878"/>
              <a:gd name="connsiteY107" fmla="*/ 3697114 h 5886333"/>
              <a:gd name="connsiteX108" fmla="*/ 10205877 w 12159878"/>
              <a:gd name="connsiteY108" fmla="*/ 3829090 h 5886333"/>
              <a:gd name="connsiteX109" fmla="*/ 10441547 w 12159878"/>
              <a:gd name="connsiteY109" fmla="*/ 3895077 h 5886333"/>
              <a:gd name="connsiteX110" fmla="*/ 10743205 w 12159878"/>
              <a:gd name="connsiteY110" fmla="*/ 4055333 h 5886333"/>
              <a:gd name="connsiteX111" fmla="*/ 11016582 w 12159878"/>
              <a:gd name="connsiteY111" fmla="*/ 4149601 h 5886333"/>
              <a:gd name="connsiteX112" fmla="*/ 11101423 w 12159878"/>
              <a:gd name="connsiteY112" fmla="*/ 4177881 h 5886333"/>
              <a:gd name="connsiteX113" fmla="*/ 10780912 w 12159878"/>
              <a:gd name="connsiteY113" fmla="*/ 4017626 h 5886333"/>
              <a:gd name="connsiteX114" fmla="*/ 10912887 w 12159878"/>
              <a:gd name="connsiteY114" fmla="*/ 3951638 h 5886333"/>
              <a:gd name="connsiteX115" fmla="*/ 11054289 w 12159878"/>
              <a:gd name="connsiteY115" fmla="*/ 3932785 h 5886333"/>
              <a:gd name="connsiteX116" fmla="*/ 11261679 w 12159878"/>
              <a:gd name="connsiteY116" fmla="*/ 3979919 h 5886333"/>
              <a:gd name="connsiteX117" fmla="*/ 10950594 w 12159878"/>
              <a:gd name="connsiteY117" fmla="*/ 3876224 h 5886333"/>
              <a:gd name="connsiteX118" fmla="*/ 10733778 w 12159878"/>
              <a:gd name="connsiteY118" fmla="*/ 3932785 h 5886333"/>
              <a:gd name="connsiteX119" fmla="*/ 10639510 w 12159878"/>
              <a:gd name="connsiteY119" fmla="*/ 3923358 h 5886333"/>
              <a:gd name="connsiteX120" fmla="*/ 10121036 w 12159878"/>
              <a:gd name="connsiteY120" fmla="*/ 3546286 h 5886333"/>
              <a:gd name="connsiteX121" fmla="*/ 9904219 w 12159878"/>
              <a:gd name="connsiteY121" fmla="*/ 3037238 h 5886333"/>
              <a:gd name="connsiteX122" fmla="*/ 10196450 w 12159878"/>
              <a:gd name="connsiteY122" fmla="*/ 2999531 h 5886333"/>
              <a:gd name="connsiteX123" fmla="*/ 10450974 w 12159878"/>
              <a:gd name="connsiteY123" fmla="*/ 2999531 h 5886333"/>
              <a:gd name="connsiteX124" fmla="*/ 10543435 w 12159878"/>
              <a:gd name="connsiteY124" fmla="*/ 2904379 h 5886333"/>
              <a:gd name="connsiteX125" fmla="*/ 10686644 w 12159878"/>
              <a:gd name="connsiteY125" fmla="*/ 3291762 h 5886333"/>
              <a:gd name="connsiteX126" fmla="*/ 10752632 w 12159878"/>
              <a:gd name="connsiteY126" fmla="*/ 3470871 h 5886333"/>
              <a:gd name="connsiteX127" fmla="*/ 10686644 w 12159878"/>
              <a:gd name="connsiteY127" fmla="*/ 3404884 h 5886333"/>
              <a:gd name="connsiteX128" fmla="*/ 10828046 w 12159878"/>
              <a:gd name="connsiteY128" fmla="*/ 3602846 h 5886333"/>
              <a:gd name="connsiteX129" fmla="*/ 11139131 w 12159878"/>
              <a:gd name="connsiteY129" fmla="*/ 3631127 h 5886333"/>
              <a:gd name="connsiteX130" fmla="*/ 10837473 w 12159878"/>
              <a:gd name="connsiteY130" fmla="*/ 3499152 h 5886333"/>
              <a:gd name="connsiteX131" fmla="*/ 10762058 w 12159878"/>
              <a:gd name="connsiteY131" fmla="*/ 3235201 h 5886333"/>
              <a:gd name="connsiteX132" fmla="*/ 11082570 w 12159878"/>
              <a:gd name="connsiteY132" fmla="*/ 3348323 h 5886333"/>
              <a:gd name="connsiteX133" fmla="*/ 11195691 w 12159878"/>
              <a:gd name="connsiteY133" fmla="*/ 3272908 h 5886333"/>
              <a:gd name="connsiteX134" fmla="*/ 11157984 w 12159878"/>
              <a:gd name="connsiteY134" fmla="*/ 3188067 h 5886333"/>
              <a:gd name="connsiteX135" fmla="*/ 10922314 w 12159878"/>
              <a:gd name="connsiteY135" fmla="*/ 3263481 h 5886333"/>
              <a:gd name="connsiteX136" fmla="*/ 10714924 w 12159878"/>
              <a:gd name="connsiteY136" fmla="*/ 3065519 h 5886333"/>
              <a:gd name="connsiteX137" fmla="*/ 10828046 w 12159878"/>
              <a:gd name="connsiteY137" fmla="*/ 2971251 h 5886333"/>
              <a:gd name="connsiteX138" fmla="*/ 10677217 w 12159878"/>
              <a:gd name="connsiteY138" fmla="*/ 2829848 h 5886333"/>
              <a:gd name="connsiteX139" fmla="*/ 10837473 w 12159878"/>
              <a:gd name="connsiteY139" fmla="*/ 2679020 h 5886333"/>
              <a:gd name="connsiteX140" fmla="*/ 11007155 w 12159878"/>
              <a:gd name="connsiteY140" fmla="*/ 2641312 h 5886333"/>
              <a:gd name="connsiteX141" fmla="*/ 11214545 w 12159878"/>
              <a:gd name="connsiteY141" fmla="*/ 2792141 h 5886333"/>
              <a:gd name="connsiteX142" fmla="*/ 11648178 w 12159878"/>
              <a:gd name="connsiteY142" fmla="*/ 2801568 h 5886333"/>
              <a:gd name="connsiteX143" fmla="*/ 11337093 w 12159878"/>
              <a:gd name="connsiteY143" fmla="*/ 2782714 h 5886333"/>
              <a:gd name="connsiteX144" fmla="*/ 11205118 w 12159878"/>
              <a:gd name="connsiteY144" fmla="*/ 2707300 h 5886333"/>
              <a:gd name="connsiteX145" fmla="*/ 11073143 w 12159878"/>
              <a:gd name="connsiteY145" fmla="*/ 2641312 h 5886333"/>
              <a:gd name="connsiteX146" fmla="*/ 10856326 w 12159878"/>
              <a:gd name="connsiteY146" fmla="*/ 2603605 h 5886333"/>
              <a:gd name="connsiteX147" fmla="*/ 10574210 w 12159878"/>
              <a:gd name="connsiteY147" fmla="*/ 2807578 h 5886333"/>
              <a:gd name="connsiteX148" fmla="*/ 10253011 w 12159878"/>
              <a:gd name="connsiteY148" fmla="*/ 2792141 h 5886333"/>
              <a:gd name="connsiteX149" fmla="*/ 9621415 w 12159878"/>
              <a:gd name="connsiteY149" fmla="*/ 2726154 h 5886333"/>
              <a:gd name="connsiteX150" fmla="*/ 9480013 w 12159878"/>
              <a:gd name="connsiteY150" fmla="*/ 2565898 h 5886333"/>
              <a:gd name="connsiteX151" fmla="*/ 9338611 w 12159878"/>
              <a:gd name="connsiteY151" fmla="*/ 2415069 h 5886333"/>
              <a:gd name="connsiteX152" fmla="*/ 9546001 w 12159878"/>
              <a:gd name="connsiteY152" fmla="*/ 2367935 h 5886333"/>
              <a:gd name="connsiteX153" fmla="*/ 9640269 w 12159878"/>
              <a:gd name="connsiteY153" fmla="*/ 2273667 h 5886333"/>
              <a:gd name="connsiteX154" fmla="*/ 9762817 w 12159878"/>
              <a:gd name="connsiteY154" fmla="*/ 2179399 h 5886333"/>
              <a:gd name="connsiteX155" fmla="*/ 9932500 w 12159878"/>
              <a:gd name="connsiteY155" fmla="*/ 2066277 h 5886333"/>
              <a:gd name="connsiteX156" fmla="*/ 10271865 w 12159878"/>
              <a:gd name="connsiteY156" fmla="*/ 2028570 h 5886333"/>
              <a:gd name="connsiteX157" fmla="*/ 10620656 w 12159878"/>
              <a:gd name="connsiteY157" fmla="*/ 2169972 h 5886333"/>
              <a:gd name="connsiteX158" fmla="*/ 11120277 w 12159878"/>
              <a:gd name="connsiteY158" fmla="*/ 2254813 h 5886333"/>
              <a:gd name="connsiteX159" fmla="*/ 11299386 w 12159878"/>
              <a:gd name="connsiteY159" fmla="*/ 2198253 h 5886333"/>
              <a:gd name="connsiteX160" fmla="*/ 11525629 w 12159878"/>
              <a:gd name="connsiteY160" fmla="*/ 2132265 h 5886333"/>
              <a:gd name="connsiteX161" fmla="*/ 11073143 w 12159878"/>
              <a:gd name="connsiteY161" fmla="*/ 2132265 h 5886333"/>
              <a:gd name="connsiteX162" fmla="*/ 10865753 w 12159878"/>
              <a:gd name="connsiteY162" fmla="*/ 2037997 h 5886333"/>
              <a:gd name="connsiteX163" fmla="*/ 10394413 w 12159878"/>
              <a:gd name="connsiteY163" fmla="*/ 1868314 h 5886333"/>
              <a:gd name="connsiteX164" fmla="*/ 10102182 w 12159878"/>
              <a:gd name="connsiteY164" fmla="*/ 1896595 h 5886333"/>
              <a:gd name="connsiteX165" fmla="*/ 9772244 w 12159878"/>
              <a:gd name="connsiteY165" fmla="*/ 1943729 h 5886333"/>
              <a:gd name="connsiteX166" fmla="*/ 9385745 w 12159878"/>
              <a:gd name="connsiteY166" fmla="*/ 1877741 h 5886333"/>
              <a:gd name="connsiteX167" fmla="*/ 9253770 w 12159878"/>
              <a:gd name="connsiteY167" fmla="*/ 1717486 h 5886333"/>
              <a:gd name="connsiteX168" fmla="*/ 9178355 w 12159878"/>
              <a:gd name="connsiteY168" fmla="*/ 1481815 h 5886333"/>
              <a:gd name="connsiteX169" fmla="*/ 9131221 w 12159878"/>
              <a:gd name="connsiteY169" fmla="*/ 1321560 h 5886333"/>
              <a:gd name="connsiteX170" fmla="*/ 8886124 w 12159878"/>
              <a:gd name="connsiteY170" fmla="*/ 1010475 h 5886333"/>
              <a:gd name="connsiteX171" fmla="*/ 8697588 w 12159878"/>
              <a:gd name="connsiteY171" fmla="*/ 831366 h 5886333"/>
              <a:gd name="connsiteX172" fmla="*/ 8631601 w 12159878"/>
              <a:gd name="connsiteY172" fmla="*/ 689964 h 5886333"/>
              <a:gd name="connsiteX173" fmla="*/ 9027526 w 12159878"/>
              <a:gd name="connsiteY173" fmla="*/ 463721 h 5886333"/>
              <a:gd name="connsiteX174" fmla="*/ 8988719 w 12159878"/>
              <a:gd name="connsiteY174" fmla="*/ 0 h 5886333"/>
              <a:gd name="connsiteX175" fmla="*/ 12159844 w 12159878"/>
              <a:gd name="connsiteY175" fmla="*/ 213701 h 5886333"/>
              <a:gd name="connsiteX0" fmla="*/ 11366433 w 11648178"/>
              <a:gd name="connsiteY0" fmla="*/ 24230 h 5886333"/>
              <a:gd name="connsiteX1" fmla="*/ 11314236 w 11648178"/>
              <a:gd name="connsiteY1" fmla="*/ 4923487 h 5886333"/>
              <a:gd name="connsiteX2" fmla="*/ 16025 w 11648178"/>
              <a:gd name="connsiteY2" fmla="*/ 5886333 h 5886333"/>
              <a:gd name="connsiteX3" fmla="*/ 0 w 11648178"/>
              <a:gd name="connsiteY3" fmla="*/ 123727 h 5886333"/>
              <a:gd name="connsiteX4" fmla="*/ 7227007 w 11648178"/>
              <a:gd name="connsiteY4" fmla="*/ 1807 h 5886333"/>
              <a:gd name="connsiteX5" fmla="*/ 7227007 w 11648178"/>
              <a:gd name="connsiteY5" fmla="*/ 265758 h 5886333"/>
              <a:gd name="connsiteX6" fmla="*/ 7340128 w 11648178"/>
              <a:gd name="connsiteY6" fmla="*/ 520281 h 5886333"/>
              <a:gd name="connsiteX7" fmla="*/ 7472104 w 11648178"/>
              <a:gd name="connsiteY7" fmla="*/ 784232 h 5886333"/>
              <a:gd name="connsiteX8" fmla="*/ 7651213 w 11648178"/>
              <a:gd name="connsiteY8" fmla="*/ 1029329 h 5886333"/>
              <a:gd name="connsiteX9" fmla="*/ 7679493 w 11648178"/>
              <a:gd name="connsiteY9" fmla="*/ 1208438 h 5886333"/>
              <a:gd name="connsiteX10" fmla="*/ 7434397 w 11648178"/>
              <a:gd name="connsiteY10" fmla="*/ 1585510 h 5886333"/>
              <a:gd name="connsiteX11" fmla="*/ 7349555 w 11648178"/>
              <a:gd name="connsiteY11" fmla="*/ 1811754 h 5886333"/>
              <a:gd name="connsiteX12" fmla="*/ 7245860 w 11648178"/>
              <a:gd name="connsiteY12" fmla="*/ 2028570 h 5886333"/>
              <a:gd name="connsiteX13" fmla="*/ 7189300 w 11648178"/>
              <a:gd name="connsiteY13" fmla="*/ 2122838 h 5886333"/>
              <a:gd name="connsiteX14" fmla="*/ 7330702 w 11648178"/>
              <a:gd name="connsiteY14" fmla="*/ 2179399 h 5886333"/>
              <a:gd name="connsiteX15" fmla="*/ 7349555 w 11648178"/>
              <a:gd name="connsiteY15" fmla="*/ 2245387 h 5886333"/>
              <a:gd name="connsiteX16" fmla="*/ 7443823 w 11648178"/>
              <a:gd name="connsiteY16" fmla="*/ 2132265 h 5886333"/>
              <a:gd name="connsiteX17" fmla="*/ 7500384 w 11648178"/>
              <a:gd name="connsiteY17" fmla="*/ 2198253 h 5886333"/>
              <a:gd name="connsiteX18" fmla="*/ 7613506 w 11648178"/>
              <a:gd name="connsiteY18" fmla="*/ 2377362 h 5886333"/>
              <a:gd name="connsiteX19" fmla="*/ 7575799 w 11648178"/>
              <a:gd name="connsiteY19" fmla="*/ 2528191 h 5886333"/>
              <a:gd name="connsiteX20" fmla="*/ 7227007 w 11648178"/>
              <a:gd name="connsiteY20" fmla="*/ 2754434 h 5886333"/>
              <a:gd name="connsiteX21" fmla="*/ 7019617 w 11648178"/>
              <a:gd name="connsiteY21" fmla="*/ 2942970 h 5886333"/>
              <a:gd name="connsiteX22" fmla="*/ 6953629 w 11648178"/>
              <a:gd name="connsiteY22" fmla="*/ 3150360 h 5886333"/>
              <a:gd name="connsiteX23" fmla="*/ 6925349 w 11648178"/>
              <a:gd name="connsiteY23" fmla="*/ 3254055 h 5886333"/>
              <a:gd name="connsiteX24" fmla="*/ 6925349 w 11648178"/>
              <a:gd name="connsiteY24" fmla="*/ 3376603 h 5886333"/>
              <a:gd name="connsiteX25" fmla="*/ 7000764 w 11648178"/>
              <a:gd name="connsiteY25" fmla="*/ 3188067 h 5886333"/>
              <a:gd name="connsiteX26" fmla="*/ 7076178 w 11648178"/>
              <a:gd name="connsiteY26" fmla="*/ 3008958 h 5886333"/>
              <a:gd name="connsiteX27" fmla="*/ 7170446 w 11648178"/>
              <a:gd name="connsiteY27" fmla="*/ 2839275 h 5886333"/>
              <a:gd name="connsiteX28" fmla="*/ 7302421 w 11648178"/>
              <a:gd name="connsiteY28" fmla="*/ 2858129 h 5886333"/>
              <a:gd name="connsiteX29" fmla="*/ 7264714 w 11648178"/>
              <a:gd name="connsiteY29" fmla="*/ 2924117 h 5886333"/>
              <a:gd name="connsiteX30" fmla="*/ 7500384 w 11648178"/>
              <a:gd name="connsiteY30" fmla="*/ 2745007 h 5886333"/>
              <a:gd name="connsiteX31" fmla="*/ 7726627 w 11648178"/>
              <a:gd name="connsiteY31" fmla="*/ 2481057 h 5886333"/>
              <a:gd name="connsiteX32" fmla="*/ 7707774 w 11648178"/>
              <a:gd name="connsiteY32" fmla="*/ 2226533 h 5886333"/>
              <a:gd name="connsiteX33" fmla="*/ 7707774 w 11648178"/>
              <a:gd name="connsiteY33" fmla="*/ 2320801 h 5886333"/>
              <a:gd name="connsiteX34" fmla="*/ 7613506 w 11648178"/>
              <a:gd name="connsiteY34" fmla="*/ 1906022 h 5886333"/>
              <a:gd name="connsiteX35" fmla="*/ 7594652 w 11648178"/>
              <a:gd name="connsiteY35" fmla="*/ 1670352 h 5886333"/>
              <a:gd name="connsiteX36" fmla="*/ 7707774 w 11648178"/>
              <a:gd name="connsiteY36" fmla="*/ 1528950 h 5886333"/>
              <a:gd name="connsiteX37" fmla="*/ 7811469 w 11648178"/>
              <a:gd name="connsiteY37" fmla="*/ 1434681 h 5886333"/>
              <a:gd name="connsiteX38" fmla="*/ 7830322 w 11648178"/>
              <a:gd name="connsiteY38" fmla="*/ 1613791 h 5886333"/>
              <a:gd name="connsiteX39" fmla="*/ 7952871 w 11648178"/>
              <a:gd name="connsiteY39" fmla="*/ 1830607 h 5886333"/>
              <a:gd name="connsiteX40" fmla="*/ 8037712 w 11648178"/>
              <a:gd name="connsiteY40" fmla="*/ 1915448 h 5886333"/>
              <a:gd name="connsiteX41" fmla="*/ 8141407 w 11648178"/>
              <a:gd name="connsiteY41" fmla="*/ 2028570 h 5886333"/>
              <a:gd name="connsiteX42" fmla="*/ 8245102 w 11648178"/>
              <a:gd name="connsiteY42" fmla="*/ 2037997 h 5886333"/>
              <a:gd name="connsiteX43" fmla="*/ 8339370 w 11648178"/>
              <a:gd name="connsiteY43" fmla="*/ 2226533 h 5886333"/>
              <a:gd name="connsiteX44" fmla="*/ 8461918 w 11648178"/>
              <a:gd name="connsiteY44" fmla="*/ 2386789 h 5886333"/>
              <a:gd name="connsiteX45" fmla="*/ 8735295 w 11648178"/>
              <a:gd name="connsiteY45" fmla="*/ 2565898 h 5886333"/>
              <a:gd name="connsiteX46" fmla="*/ 8744722 w 11648178"/>
              <a:gd name="connsiteY46" fmla="*/ 2631886 h 5886333"/>
              <a:gd name="connsiteX47" fmla="*/ 8622174 w 11648178"/>
              <a:gd name="connsiteY47" fmla="*/ 2773288 h 5886333"/>
              <a:gd name="connsiteX48" fmla="*/ 8490199 w 11648178"/>
              <a:gd name="connsiteY48" fmla="*/ 2839275 h 5886333"/>
              <a:gd name="connsiteX49" fmla="*/ 8311089 w 11648178"/>
              <a:gd name="connsiteY49" fmla="*/ 2829848 h 5886333"/>
              <a:gd name="connsiteX50" fmla="*/ 8197968 w 11648178"/>
              <a:gd name="connsiteY50" fmla="*/ 2876982 h 5886333"/>
              <a:gd name="connsiteX51" fmla="*/ 7990578 w 11648178"/>
              <a:gd name="connsiteY51" fmla="*/ 3056092 h 5886333"/>
              <a:gd name="connsiteX52" fmla="*/ 7736054 w 11648178"/>
              <a:gd name="connsiteY52" fmla="*/ 3291762 h 5886333"/>
              <a:gd name="connsiteX53" fmla="*/ 7651213 w 11648178"/>
              <a:gd name="connsiteY53" fmla="*/ 3442591 h 5886333"/>
              <a:gd name="connsiteX54" fmla="*/ 7566372 w 11648178"/>
              <a:gd name="connsiteY54" fmla="*/ 3480298 h 5886333"/>
              <a:gd name="connsiteX55" fmla="*/ 7839749 w 11648178"/>
              <a:gd name="connsiteY55" fmla="*/ 3395457 h 5886333"/>
              <a:gd name="connsiteX56" fmla="*/ 7943444 w 11648178"/>
              <a:gd name="connsiteY56" fmla="*/ 3320042 h 5886333"/>
              <a:gd name="connsiteX57" fmla="*/ 8113126 w 11648178"/>
              <a:gd name="connsiteY57" fmla="*/ 3074945 h 5886333"/>
              <a:gd name="connsiteX58" fmla="*/ 8509052 w 11648178"/>
              <a:gd name="connsiteY58" fmla="*/ 2886409 h 5886333"/>
              <a:gd name="connsiteX59" fmla="*/ 8838990 w 11648178"/>
              <a:gd name="connsiteY59" fmla="*/ 2858129 h 5886333"/>
              <a:gd name="connsiteX60" fmla="*/ 8980392 w 11648178"/>
              <a:gd name="connsiteY60" fmla="*/ 2707300 h 5886333"/>
              <a:gd name="connsiteX61" fmla="*/ 8914405 w 11648178"/>
              <a:gd name="connsiteY61" fmla="*/ 2952397 h 5886333"/>
              <a:gd name="connsiteX62" fmla="*/ 8886124 w 11648178"/>
              <a:gd name="connsiteY62" fmla="*/ 3112653 h 5886333"/>
              <a:gd name="connsiteX63" fmla="*/ 8801283 w 11648178"/>
              <a:gd name="connsiteY63" fmla="*/ 3272908 h 5886333"/>
              <a:gd name="connsiteX64" fmla="*/ 8612747 w 11648178"/>
              <a:gd name="connsiteY64" fmla="*/ 3386030 h 5886333"/>
              <a:gd name="connsiteX65" fmla="*/ 8424211 w 11648178"/>
              <a:gd name="connsiteY65" fmla="*/ 3508578 h 5886333"/>
              <a:gd name="connsiteX66" fmla="*/ 8179114 w 11648178"/>
              <a:gd name="connsiteY66" fmla="*/ 3678261 h 5886333"/>
              <a:gd name="connsiteX67" fmla="*/ 8113126 w 11648178"/>
              <a:gd name="connsiteY67" fmla="*/ 3847943 h 5886333"/>
              <a:gd name="connsiteX68" fmla="*/ 8009432 w 11648178"/>
              <a:gd name="connsiteY68" fmla="*/ 3998772 h 5886333"/>
              <a:gd name="connsiteX69" fmla="*/ 7952871 w 11648178"/>
              <a:gd name="connsiteY69" fmla="*/ 4159028 h 5886333"/>
              <a:gd name="connsiteX70" fmla="*/ 8122553 w 11648178"/>
              <a:gd name="connsiteY70" fmla="*/ 4140174 h 5886333"/>
              <a:gd name="connsiteX71" fmla="*/ 8188541 w 11648178"/>
              <a:gd name="connsiteY71" fmla="*/ 3923358 h 5886333"/>
              <a:gd name="connsiteX72" fmla="*/ 8226248 w 11648178"/>
              <a:gd name="connsiteY72" fmla="*/ 3772529 h 5886333"/>
              <a:gd name="connsiteX73" fmla="*/ 8377077 w 11648178"/>
              <a:gd name="connsiteY73" fmla="*/ 3602846 h 5886333"/>
              <a:gd name="connsiteX74" fmla="*/ 8546759 w 11648178"/>
              <a:gd name="connsiteY74" fmla="*/ 3499152 h 5886333"/>
              <a:gd name="connsiteX75" fmla="*/ 8424211 w 11648178"/>
              <a:gd name="connsiteY75" fmla="*/ 3687688 h 5886333"/>
              <a:gd name="connsiteX76" fmla="*/ 8329943 w 11648178"/>
              <a:gd name="connsiteY76" fmla="*/ 3838517 h 5886333"/>
              <a:gd name="connsiteX77" fmla="*/ 8424211 w 11648178"/>
              <a:gd name="connsiteY77" fmla="*/ 3829090 h 5886333"/>
              <a:gd name="connsiteX78" fmla="*/ 8546759 w 11648178"/>
              <a:gd name="connsiteY78" fmla="*/ 3649980 h 5886333"/>
              <a:gd name="connsiteX79" fmla="*/ 8584467 w 11648178"/>
              <a:gd name="connsiteY79" fmla="*/ 3631127 h 5886333"/>
              <a:gd name="connsiteX80" fmla="*/ 8754149 w 11648178"/>
              <a:gd name="connsiteY80" fmla="*/ 3885651 h 5886333"/>
              <a:gd name="connsiteX81" fmla="*/ 8857844 w 11648178"/>
              <a:gd name="connsiteY81" fmla="*/ 4008199 h 5886333"/>
              <a:gd name="connsiteX82" fmla="*/ 8914405 w 11648178"/>
              <a:gd name="connsiteY82" fmla="*/ 4215589 h 5886333"/>
              <a:gd name="connsiteX83" fmla="*/ 8952112 w 11648178"/>
              <a:gd name="connsiteY83" fmla="*/ 4338137 h 5886333"/>
              <a:gd name="connsiteX84" fmla="*/ 9027526 w 11648178"/>
              <a:gd name="connsiteY84" fmla="*/ 4451259 h 5886333"/>
              <a:gd name="connsiteX85" fmla="*/ 9225489 w 11648178"/>
              <a:gd name="connsiteY85" fmla="*/ 4488966 h 5886333"/>
              <a:gd name="connsiteX86" fmla="*/ 9027526 w 11648178"/>
              <a:gd name="connsiteY86" fmla="*/ 4347564 h 5886333"/>
              <a:gd name="connsiteX87" fmla="*/ 8933258 w 11648178"/>
              <a:gd name="connsiteY87" fmla="*/ 4187308 h 5886333"/>
              <a:gd name="connsiteX88" fmla="*/ 8923832 w 11648178"/>
              <a:gd name="connsiteY88" fmla="*/ 4027053 h 5886333"/>
              <a:gd name="connsiteX89" fmla="*/ 9065234 w 11648178"/>
              <a:gd name="connsiteY89" fmla="*/ 3989345 h 5886333"/>
              <a:gd name="connsiteX90" fmla="*/ 9310331 w 11648178"/>
              <a:gd name="connsiteY90" fmla="*/ 4055333 h 5886333"/>
              <a:gd name="connsiteX91" fmla="*/ 8886124 w 11648178"/>
              <a:gd name="connsiteY91" fmla="*/ 3913931 h 5886333"/>
              <a:gd name="connsiteX92" fmla="*/ 8744722 w 11648178"/>
              <a:gd name="connsiteY92" fmla="*/ 3781956 h 5886333"/>
              <a:gd name="connsiteX93" fmla="*/ 8725869 w 11648178"/>
              <a:gd name="connsiteY93" fmla="*/ 3640554 h 5886333"/>
              <a:gd name="connsiteX94" fmla="*/ 8829564 w 11648178"/>
              <a:gd name="connsiteY94" fmla="*/ 3452018 h 5886333"/>
              <a:gd name="connsiteX95" fmla="*/ 9168928 w 11648178"/>
              <a:gd name="connsiteY95" fmla="*/ 3084372 h 5886333"/>
              <a:gd name="connsiteX96" fmla="*/ 9187782 w 11648178"/>
              <a:gd name="connsiteY96" fmla="*/ 2839275 h 5886333"/>
              <a:gd name="connsiteX97" fmla="*/ 9102941 w 11648178"/>
              <a:gd name="connsiteY97" fmla="*/ 2641312 h 5886333"/>
              <a:gd name="connsiteX98" fmla="*/ 8820137 w 11648178"/>
              <a:gd name="connsiteY98" fmla="*/ 2217106 h 5886333"/>
              <a:gd name="connsiteX99" fmla="*/ 8810710 w 11648178"/>
              <a:gd name="connsiteY99" fmla="*/ 2094558 h 5886333"/>
              <a:gd name="connsiteX100" fmla="*/ 8904978 w 11648178"/>
              <a:gd name="connsiteY100" fmla="*/ 2094558 h 5886333"/>
              <a:gd name="connsiteX101" fmla="*/ 9112368 w 11648178"/>
              <a:gd name="connsiteY101" fmla="*/ 2292521 h 5886333"/>
              <a:gd name="connsiteX102" fmla="*/ 9197209 w 11648178"/>
              <a:gd name="connsiteY102" fmla="*/ 2547044 h 5886333"/>
              <a:gd name="connsiteX103" fmla="*/ 9300904 w 11648178"/>
              <a:gd name="connsiteY103" fmla="*/ 2763861 h 5886333"/>
              <a:gd name="connsiteX104" fmla="*/ 9480013 w 11648178"/>
              <a:gd name="connsiteY104" fmla="*/ 2961824 h 5886333"/>
              <a:gd name="connsiteX105" fmla="*/ 9677976 w 11648178"/>
              <a:gd name="connsiteY105" fmla="*/ 3103226 h 5886333"/>
              <a:gd name="connsiteX106" fmla="*/ 9800524 w 11648178"/>
              <a:gd name="connsiteY106" fmla="*/ 3188067 h 5886333"/>
              <a:gd name="connsiteX107" fmla="*/ 10139889 w 11648178"/>
              <a:gd name="connsiteY107" fmla="*/ 3697114 h 5886333"/>
              <a:gd name="connsiteX108" fmla="*/ 10205877 w 11648178"/>
              <a:gd name="connsiteY108" fmla="*/ 3829090 h 5886333"/>
              <a:gd name="connsiteX109" fmla="*/ 10441547 w 11648178"/>
              <a:gd name="connsiteY109" fmla="*/ 3895077 h 5886333"/>
              <a:gd name="connsiteX110" fmla="*/ 10743205 w 11648178"/>
              <a:gd name="connsiteY110" fmla="*/ 4055333 h 5886333"/>
              <a:gd name="connsiteX111" fmla="*/ 11016582 w 11648178"/>
              <a:gd name="connsiteY111" fmla="*/ 4149601 h 5886333"/>
              <a:gd name="connsiteX112" fmla="*/ 11101423 w 11648178"/>
              <a:gd name="connsiteY112" fmla="*/ 4177881 h 5886333"/>
              <a:gd name="connsiteX113" fmla="*/ 10780912 w 11648178"/>
              <a:gd name="connsiteY113" fmla="*/ 4017626 h 5886333"/>
              <a:gd name="connsiteX114" fmla="*/ 10912887 w 11648178"/>
              <a:gd name="connsiteY114" fmla="*/ 3951638 h 5886333"/>
              <a:gd name="connsiteX115" fmla="*/ 11054289 w 11648178"/>
              <a:gd name="connsiteY115" fmla="*/ 3932785 h 5886333"/>
              <a:gd name="connsiteX116" fmla="*/ 11261679 w 11648178"/>
              <a:gd name="connsiteY116" fmla="*/ 3979919 h 5886333"/>
              <a:gd name="connsiteX117" fmla="*/ 10950594 w 11648178"/>
              <a:gd name="connsiteY117" fmla="*/ 3876224 h 5886333"/>
              <a:gd name="connsiteX118" fmla="*/ 10733778 w 11648178"/>
              <a:gd name="connsiteY118" fmla="*/ 3932785 h 5886333"/>
              <a:gd name="connsiteX119" fmla="*/ 10639510 w 11648178"/>
              <a:gd name="connsiteY119" fmla="*/ 3923358 h 5886333"/>
              <a:gd name="connsiteX120" fmla="*/ 10121036 w 11648178"/>
              <a:gd name="connsiteY120" fmla="*/ 3546286 h 5886333"/>
              <a:gd name="connsiteX121" fmla="*/ 9904219 w 11648178"/>
              <a:gd name="connsiteY121" fmla="*/ 3037238 h 5886333"/>
              <a:gd name="connsiteX122" fmla="*/ 10196450 w 11648178"/>
              <a:gd name="connsiteY122" fmla="*/ 2999531 h 5886333"/>
              <a:gd name="connsiteX123" fmla="*/ 10450974 w 11648178"/>
              <a:gd name="connsiteY123" fmla="*/ 2999531 h 5886333"/>
              <a:gd name="connsiteX124" fmla="*/ 10543435 w 11648178"/>
              <a:gd name="connsiteY124" fmla="*/ 2904379 h 5886333"/>
              <a:gd name="connsiteX125" fmla="*/ 10686644 w 11648178"/>
              <a:gd name="connsiteY125" fmla="*/ 3291762 h 5886333"/>
              <a:gd name="connsiteX126" fmla="*/ 10752632 w 11648178"/>
              <a:gd name="connsiteY126" fmla="*/ 3470871 h 5886333"/>
              <a:gd name="connsiteX127" fmla="*/ 10686644 w 11648178"/>
              <a:gd name="connsiteY127" fmla="*/ 3404884 h 5886333"/>
              <a:gd name="connsiteX128" fmla="*/ 10828046 w 11648178"/>
              <a:gd name="connsiteY128" fmla="*/ 3602846 h 5886333"/>
              <a:gd name="connsiteX129" fmla="*/ 11139131 w 11648178"/>
              <a:gd name="connsiteY129" fmla="*/ 3631127 h 5886333"/>
              <a:gd name="connsiteX130" fmla="*/ 10837473 w 11648178"/>
              <a:gd name="connsiteY130" fmla="*/ 3499152 h 5886333"/>
              <a:gd name="connsiteX131" fmla="*/ 10762058 w 11648178"/>
              <a:gd name="connsiteY131" fmla="*/ 3235201 h 5886333"/>
              <a:gd name="connsiteX132" fmla="*/ 11082570 w 11648178"/>
              <a:gd name="connsiteY132" fmla="*/ 3348323 h 5886333"/>
              <a:gd name="connsiteX133" fmla="*/ 11195691 w 11648178"/>
              <a:gd name="connsiteY133" fmla="*/ 3272908 h 5886333"/>
              <a:gd name="connsiteX134" fmla="*/ 11157984 w 11648178"/>
              <a:gd name="connsiteY134" fmla="*/ 3188067 h 5886333"/>
              <a:gd name="connsiteX135" fmla="*/ 10922314 w 11648178"/>
              <a:gd name="connsiteY135" fmla="*/ 3263481 h 5886333"/>
              <a:gd name="connsiteX136" fmla="*/ 10714924 w 11648178"/>
              <a:gd name="connsiteY136" fmla="*/ 3065519 h 5886333"/>
              <a:gd name="connsiteX137" fmla="*/ 10828046 w 11648178"/>
              <a:gd name="connsiteY137" fmla="*/ 2971251 h 5886333"/>
              <a:gd name="connsiteX138" fmla="*/ 10677217 w 11648178"/>
              <a:gd name="connsiteY138" fmla="*/ 2829848 h 5886333"/>
              <a:gd name="connsiteX139" fmla="*/ 10837473 w 11648178"/>
              <a:gd name="connsiteY139" fmla="*/ 2679020 h 5886333"/>
              <a:gd name="connsiteX140" fmla="*/ 11007155 w 11648178"/>
              <a:gd name="connsiteY140" fmla="*/ 2641312 h 5886333"/>
              <a:gd name="connsiteX141" fmla="*/ 11214545 w 11648178"/>
              <a:gd name="connsiteY141" fmla="*/ 2792141 h 5886333"/>
              <a:gd name="connsiteX142" fmla="*/ 11648178 w 11648178"/>
              <a:gd name="connsiteY142" fmla="*/ 2801568 h 5886333"/>
              <a:gd name="connsiteX143" fmla="*/ 11337093 w 11648178"/>
              <a:gd name="connsiteY143" fmla="*/ 2782714 h 5886333"/>
              <a:gd name="connsiteX144" fmla="*/ 11205118 w 11648178"/>
              <a:gd name="connsiteY144" fmla="*/ 2707300 h 5886333"/>
              <a:gd name="connsiteX145" fmla="*/ 11073143 w 11648178"/>
              <a:gd name="connsiteY145" fmla="*/ 2641312 h 5886333"/>
              <a:gd name="connsiteX146" fmla="*/ 10856326 w 11648178"/>
              <a:gd name="connsiteY146" fmla="*/ 2603605 h 5886333"/>
              <a:gd name="connsiteX147" fmla="*/ 10574210 w 11648178"/>
              <a:gd name="connsiteY147" fmla="*/ 2807578 h 5886333"/>
              <a:gd name="connsiteX148" fmla="*/ 10253011 w 11648178"/>
              <a:gd name="connsiteY148" fmla="*/ 2792141 h 5886333"/>
              <a:gd name="connsiteX149" fmla="*/ 9621415 w 11648178"/>
              <a:gd name="connsiteY149" fmla="*/ 2726154 h 5886333"/>
              <a:gd name="connsiteX150" fmla="*/ 9480013 w 11648178"/>
              <a:gd name="connsiteY150" fmla="*/ 2565898 h 5886333"/>
              <a:gd name="connsiteX151" fmla="*/ 9338611 w 11648178"/>
              <a:gd name="connsiteY151" fmla="*/ 2415069 h 5886333"/>
              <a:gd name="connsiteX152" fmla="*/ 9546001 w 11648178"/>
              <a:gd name="connsiteY152" fmla="*/ 2367935 h 5886333"/>
              <a:gd name="connsiteX153" fmla="*/ 9640269 w 11648178"/>
              <a:gd name="connsiteY153" fmla="*/ 2273667 h 5886333"/>
              <a:gd name="connsiteX154" fmla="*/ 9762817 w 11648178"/>
              <a:gd name="connsiteY154" fmla="*/ 2179399 h 5886333"/>
              <a:gd name="connsiteX155" fmla="*/ 9932500 w 11648178"/>
              <a:gd name="connsiteY155" fmla="*/ 2066277 h 5886333"/>
              <a:gd name="connsiteX156" fmla="*/ 10271865 w 11648178"/>
              <a:gd name="connsiteY156" fmla="*/ 2028570 h 5886333"/>
              <a:gd name="connsiteX157" fmla="*/ 10620656 w 11648178"/>
              <a:gd name="connsiteY157" fmla="*/ 2169972 h 5886333"/>
              <a:gd name="connsiteX158" fmla="*/ 11120277 w 11648178"/>
              <a:gd name="connsiteY158" fmla="*/ 2254813 h 5886333"/>
              <a:gd name="connsiteX159" fmla="*/ 11299386 w 11648178"/>
              <a:gd name="connsiteY159" fmla="*/ 2198253 h 5886333"/>
              <a:gd name="connsiteX160" fmla="*/ 11525629 w 11648178"/>
              <a:gd name="connsiteY160" fmla="*/ 2132265 h 5886333"/>
              <a:gd name="connsiteX161" fmla="*/ 11073143 w 11648178"/>
              <a:gd name="connsiteY161" fmla="*/ 2132265 h 5886333"/>
              <a:gd name="connsiteX162" fmla="*/ 10865753 w 11648178"/>
              <a:gd name="connsiteY162" fmla="*/ 2037997 h 5886333"/>
              <a:gd name="connsiteX163" fmla="*/ 10394413 w 11648178"/>
              <a:gd name="connsiteY163" fmla="*/ 1868314 h 5886333"/>
              <a:gd name="connsiteX164" fmla="*/ 10102182 w 11648178"/>
              <a:gd name="connsiteY164" fmla="*/ 1896595 h 5886333"/>
              <a:gd name="connsiteX165" fmla="*/ 9772244 w 11648178"/>
              <a:gd name="connsiteY165" fmla="*/ 1943729 h 5886333"/>
              <a:gd name="connsiteX166" fmla="*/ 9385745 w 11648178"/>
              <a:gd name="connsiteY166" fmla="*/ 1877741 h 5886333"/>
              <a:gd name="connsiteX167" fmla="*/ 9253770 w 11648178"/>
              <a:gd name="connsiteY167" fmla="*/ 1717486 h 5886333"/>
              <a:gd name="connsiteX168" fmla="*/ 9178355 w 11648178"/>
              <a:gd name="connsiteY168" fmla="*/ 1481815 h 5886333"/>
              <a:gd name="connsiteX169" fmla="*/ 9131221 w 11648178"/>
              <a:gd name="connsiteY169" fmla="*/ 1321560 h 5886333"/>
              <a:gd name="connsiteX170" fmla="*/ 8886124 w 11648178"/>
              <a:gd name="connsiteY170" fmla="*/ 1010475 h 5886333"/>
              <a:gd name="connsiteX171" fmla="*/ 8697588 w 11648178"/>
              <a:gd name="connsiteY171" fmla="*/ 831366 h 5886333"/>
              <a:gd name="connsiteX172" fmla="*/ 8631601 w 11648178"/>
              <a:gd name="connsiteY172" fmla="*/ 689964 h 5886333"/>
              <a:gd name="connsiteX173" fmla="*/ 9027526 w 11648178"/>
              <a:gd name="connsiteY173" fmla="*/ 463721 h 5886333"/>
              <a:gd name="connsiteX174" fmla="*/ 8988719 w 11648178"/>
              <a:gd name="connsiteY174" fmla="*/ 0 h 5886333"/>
              <a:gd name="connsiteX175" fmla="*/ 11366433 w 11648178"/>
              <a:gd name="connsiteY175" fmla="*/ 24230 h 5886333"/>
              <a:gd name="connsiteX0" fmla="*/ 11350420 w 11632165"/>
              <a:gd name="connsiteY0" fmla="*/ 24230 h 5886333"/>
              <a:gd name="connsiteX1" fmla="*/ 11298223 w 11632165"/>
              <a:gd name="connsiteY1" fmla="*/ 4923487 h 5886333"/>
              <a:gd name="connsiteX2" fmla="*/ 12 w 11632165"/>
              <a:gd name="connsiteY2" fmla="*/ 5886333 h 5886333"/>
              <a:gd name="connsiteX3" fmla="*/ 1890540 w 11632165"/>
              <a:gd name="connsiteY3" fmla="*/ 88202 h 5886333"/>
              <a:gd name="connsiteX4" fmla="*/ 7210994 w 11632165"/>
              <a:gd name="connsiteY4" fmla="*/ 1807 h 5886333"/>
              <a:gd name="connsiteX5" fmla="*/ 7210994 w 11632165"/>
              <a:gd name="connsiteY5" fmla="*/ 265758 h 5886333"/>
              <a:gd name="connsiteX6" fmla="*/ 7324115 w 11632165"/>
              <a:gd name="connsiteY6" fmla="*/ 520281 h 5886333"/>
              <a:gd name="connsiteX7" fmla="*/ 7456091 w 11632165"/>
              <a:gd name="connsiteY7" fmla="*/ 784232 h 5886333"/>
              <a:gd name="connsiteX8" fmla="*/ 7635200 w 11632165"/>
              <a:gd name="connsiteY8" fmla="*/ 1029329 h 5886333"/>
              <a:gd name="connsiteX9" fmla="*/ 7663480 w 11632165"/>
              <a:gd name="connsiteY9" fmla="*/ 1208438 h 5886333"/>
              <a:gd name="connsiteX10" fmla="*/ 7418384 w 11632165"/>
              <a:gd name="connsiteY10" fmla="*/ 1585510 h 5886333"/>
              <a:gd name="connsiteX11" fmla="*/ 7333542 w 11632165"/>
              <a:gd name="connsiteY11" fmla="*/ 1811754 h 5886333"/>
              <a:gd name="connsiteX12" fmla="*/ 7229847 w 11632165"/>
              <a:gd name="connsiteY12" fmla="*/ 2028570 h 5886333"/>
              <a:gd name="connsiteX13" fmla="*/ 7173287 w 11632165"/>
              <a:gd name="connsiteY13" fmla="*/ 2122838 h 5886333"/>
              <a:gd name="connsiteX14" fmla="*/ 7314689 w 11632165"/>
              <a:gd name="connsiteY14" fmla="*/ 2179399 h 5886333"/>
              <a:gd name="connsiteX15" fmla="*/ 7333542 w 11632165"/>
              <a:gd name="connsiteY15" fmla="*/ 2245387 h 5886333"/>
              <a:gd name="connsiteX16" fmla="*/ 7427810 w 11632165"/>
              <a:gd name="connsiteY16" fmla="*/ 2132265 h 5886333"/>
              <a:gd name="connsiteX17" fmla="*/ 7484371 w 11632165"/>
              <a:gd name="connsiteY17" fmla="*/ 2198253 h 5886333"/>
              <a:gd name="connsiteX18" fmla="*/ 7597493 w 11632165"/>
              <a:gd name="connsiteY18" fmla="*/ 2377362 h 5886333"/>
              <a:gd name="connsiteX19" fmla="*/ 7559786 w 11632165"/>
              <a:gd name="connsiteY19" fmla="*/ 2528191 h 5886333"/>
              <a:gd name="connsiteX20" fmla="*/ 7210994 w 11632165"/>
              <a:gd name="connsiteY20" fmla="*/ 2754434 h 5886333"/>
              <a:gd name="connsiteX21" fmla="*/ 7003604 w 11632165"/>
              <a:gd name="connsiteY21" fmla="*/ 2942970 h 5886333"/>
              <a:gd name="connsiteX22" fmla="*/ 6937616 w 11632165"/>
              <a:gd name="connsiteY22" fmla="*/ 3150360 h 5886333"/>
              <a:gd name="connsiteX23" fmla="*/ 6909336 w 11632165"/>
              <a:gd name="connsiteY23" fmla="*/ 3254055 h 5886333"/>
              <a:gd name="connsiteX24" fmla="*/ 6909336 w 11632165"/>
              <a:gd name="connsiteY24" fmla="*/ 3376603 h 5886333"/>
              <a:gd name="connsiteX25" fmla="*/ 6984751 w 11632165"/>
              <a:gd name="connsiteY25" fmla="*/ 3188067 h 5886333"/>
              <a:gd name="connsiteX26" fmla="*/ 7060165 w 11632165"/>
              <a:gd name="connsiteY26" fmla="*/ 3008958 h 5886333"/>
              <a:gd name="connsiteX27" fmla="*/ 7154433 w 11632165"/>
              <a:gd name="connsiteY27" fmla="*/ 2839275 h 5886333"/>
              <a:gd name="connsiteX28" fmla="*/ 7286408 w 11632165"/>
              <a:gd name="connsiteY28" fmla="*/ 2858129 h 5886333"/>
              <a:gd name="connsiteX29" fmla="*/ 7248701 w 11632165"/>
              <a:gd name="connsiteY29" fmla="*/ 2924117 h 5886333"/>
              <a:gd name="connsiteX30" fmla="*/ 7484371 w 11632165"/>
              <a:gd name="connsiteY30" fmla="*/ 2745007 h 5886333"/>
              <a:gd name="connsiteX31" fmla="*/ 7710614 w 11632165"/>
              <a:gd name="connsiteY31" fmla="*/ 2481057 h 5886333"/>
              <a:gd name="connsiteX32" fmla="*/ 7691761 w 11632165"/>
              <a:gd name="connsiteY32" fmla="*/ 2226533 h 5886333"/>
              <a:gd name="connsiteX33" fmla="*/ 7691761 w 11632165"/>
              <a:gd name="connsiteY33" fmla="*/ 2320801 h 5886333"/>
              <a:gd name="connsiteX34" fmla="*/ 7597493 w 11632165"/>
              <a:gd name="connsiteY34" fmla="*/ 1906022 h 5886333"/>
              <a:gd name="connsiteX35" fmla="*/ 7578639 w 11632165"/>
              <a:gd name="connsiteY35" fmla="*/ 1670352 h 5886333"/>
              <a:gd name="connsiteX36" fmla="*/ 7691761 w 11632165"/>
              <a:gd name="connsiteY36" fmla="*/ 1528950 h 5886333"/>
              <a:gd name="connsiteX37" fmla="*/ 7795456 w 11632165"/>
              <a:gd name="connsiteY37" fmla="*/ 1434681 h 5886333"/>
              <a:gd name="connsiteX38" fmla="*/ 7814309 w 11632165"/>
              <a:gd name="connsiteY38" fmla="*/ 1613791 h 5886333"/>
              <a:gd name="connsiteX39" fmla="*/ 7936858 w 11632165"/>
              <a:gd name="connsiteY39" fmla="*/ 1830607 h 5886333"/>
              <a:gd name="connsiteX40" fmla="*/ 8021699 w 11632165"/>
              <a:gd name="connsiteY40" fmla="*/ 1915448 h 5886333"/>
              <a:gd name="connsiteX41" fmla="*/ 8125394 w 11632165"/>
              <a:gd name="connsiteY41" fmla="*/ 2028570 h 5886333"/>
              <a:gd name="connsiteX42" fmla="*/ 8229089 w 11632165"/>
              <a:gd name="connsiteY42" fmla="*/ 2037997 h 5886333"/>
              <a:gd name="connsiteX43" fmla="*/ 8323357 w 11632165"/>
              <a:gd name="connsiteY43" fmla="*/ 2226533 h 5886333"/>
              <a:gd name="connsiteX44" fmla="*/ 8445905 w 11632165"/>
              <a:gd name="connsiteY44" fmla="*/ 2386789 h 5886333"/>
              <a:gd name="connsiteX45" fmla="*/ 8719282 w 11632165"/>
              <a:gd name="connsiteY45" fmla="*/ 2565898 h 5886333"/>
              <a:gd name="connsiteX46" fmla="*/ 8728709 w 11632165"/>
              <a:gd name="connsiteY46" fmla="*/ 2631886 h 5886333"/>
              <a:gd name="connsiteX47" fmla="*/ 8606161 w 11632165"/>
              <a:gd name="connsiteY47" fmla="*/ 2773288 h 5886333"/>
              <a:gd name="connsiteX48" fmla="*/ 8474186 w 11632165"/>
              <a:gd name="connsiteY48" fmla="*/ 2839275 h 5886333"/>
              <a:gd name="connsiteX49" fmla="*/ 8295076 w 11632165"/>
              <a:gd name="connsiteY49" fmla="*/ 2829848 h 5886333"/>
              <a:gd name="connsiteX50" fmla="*/ 8181955 w 11632165"/>
              <a:gd name="connsiteY50" fmla="*/ 2876982 h 5886333"/>
              <a:gd name="connsiteX51" fmla="*/ 7974565 w 11632165"/>
              <a:gd name="connsiteY51" fmla="*/ 3056092 h 5886333"/>
              <a:gd name="connsiteX52" fmla="*/ 7720041 w 11632165"/>
              <a:gd name="connsiteY52" fmla="*/ 3291762 h 5886333"/>
              <a:gd name="connsiteX53" fmla="*/ 7635200 w 11632165"/>
              <a:gd name="connsiteY53" fmla="*/ 3442591 h 5886333"/>
              <a:gd name="connsiteX54" fmla="*/ 7550359 w 11632165"/>
              <a:gd name="connsiteY54" fmla="*/ 3480298 h 5886333"/>
              <a:gd name="connsiteX55" fmla="*/ 7823736 w 11632165"/>
              <a:gd name="connsiteY55" fmla="*/ 3395457 h 5886333"/>
              <a:gd name="connsiteX56" fmla="*/ 7927431 w 11632165"/>
              <a:gd name="connsiteY56" fmla="*/ 3320042 h 5886333"/>
              <a:gd name="connsiteX57" fmla="*/ 8097113 w 11632165"/>
              <a:gd name="connsiteY57" fmla="*/ 3074945 h 5886333"/>
              <a:gd name="connsiteX58" fmla="*/ 8493039 w 11632165"/>
              <a:gd name="connsiteY58" fmla="*/ 2886409 h 5886333"/>
              <a:gd name="connsiteX59" fmla="*/ 8822977 w 11632165"/>
              <a:gd name="connsiteY59" fmla="*/ 2858129 h 5886333"/>
              <a:gd name="connsiteX60" fmla="*/ 8964379 w 11632165"/>
              <a:gd name="connsiteY60" fmla="*/ 2707300 h 5886333"/>
              <a:gd name="connsiteX61" fmla="*/ 8898392 w 11632165"/>
              <a:gd name="connsiteY61" fmla="*/ 2952397 h 5886333"/>
              <a:gd name="connsiteX62" fmla="*/ 8870111 w 11632165"/>
              <a:gd name="connsiteY62" fmla="*/ 3112653 h 5886333"/>
              <a:gd name="connsiteX63" fmla="*/ 8785270 w 11632165"/>
              <a:gd name="connsiteY63" fmla="*/ 3272908 h 5886333"/>
              <a:gd name="connsiteX64" fmla="*/ 8596734 w 11632165"/>
              <a:gd name="connsiteY64" fmla="*/ 3386030 h 5886333"/>
              <a:gd name="connsiteX65" fmla="*/ 8408198 w 11632165"/>
              <a:gd name="connsiteY65" fmla="*/ 3508578 h 5886333"/>
              <a:gd name="connsiteX66" fmla="*/ 8163101 w 11632165"/>
              <a:gd name="connsiteY66" fmla="*/ 3678261 h 5886333"/>
              <a:gd name="connsiteX67" fmla="*/ 8097113 w 11632165"/>
              <a:gd name="connsiteY67" fmla="*/ 3847943 h 5886333"/>
              <a:gd name="connsiteX68" fmla="*/ 7993419 w 11632165"/>
              <a:gd name="connsiteY68" fmla="*/ 3998772 h 5886333"/>
              <a:gd name="connsiteX69" fmla="*/ 7936858 w 11632165"/>
              <a:gd name="connsiteY69" fmla="*/ 4159028 h 5886333"/>
              <a:gd name="connsiteX70" fmla="*/ 8106540 w 11632165"/>
              <a:gd name="connsiteY70" fmla="*/ 4140174 h 5886333"/>
              <a:gd name="connsiteX71" fmla="*/ 8172528 w 11632165"/>
              <a:gd name="connsiteY71" fmla="*/ 3923358 h 5886333"/>
              <a:gd name="connsiteX72" fmla="*/ 8210235 w 11632165"/>
              <a:gd name="connsiteY72" fmla="*/ 3772529 h 5886333"/>
              <a:gd name="connsiteX73" fmla="*/ 8361064 w 11632165"/>
              <a:gd name="connsiteY73" fmla="*/ 3602846 h 5886333"/>
              <a:gd name="connsiteX74" fmla="*/ 8530746 w 11632165"/>
              <a:gd name="connsiteY74" fmla="*/ 3499152 h 5886333"/>
              <a:gd name="connsiteX75" fmla="*/ 8408198 w 11632165"/>
              <a:gd name="connsiteY75" fmla="*/ 3687688 h 5886333"/>
              <a:gd name="connsiteX76" fmla="*/ 8313930 w 11632165"/>
              <a:gd name="connsiteY76" fmla="*/ 3838517 h 5886333"/>
              <a:gd name="connsiteX77" fmla="*/ 8408198 w 11632165"/>
              <a:gd name="connsiteY77" fmla="*/ 3829090 h 5886333"/>
              <a:gd name="connsiteX78" fmla="*/ 8530746 w 11632165"/>
              <a:gd name="connsiteY78" fmla="*/ 3649980 h 5886333"/>
              <a:gd name="connsiteX79" fmla="*/ 8568454 w 11632165"/>
              <a:gd name="connsiteY79" fmla="*/ 3631127 h 5886333"/>
              <a:gd name="connsiteX80" fmla="*/ 8738136 w 11632165"/>
              <a:gd name="connsiteY80" fmla="*/ 3885651 h 5886333"/>
              <a:gd name="connsiteX81" fmla="*/ 8841831 w 11632165"/>
              <a:gd name="connsiteY81" fmla="*/ 4008199 h 5886333"/>
              <a:gd name="connsiteX82" fmla="*/ 8898392 w 11632165"/>
              <a:gd name="connsiteY82" fmla="*/ 4215589 h 5886333"/>
              <a:gd name="connsiteX83" fmla="*/ 8936099 w 11632165"/>
              <a:gd name="connsiteY83" fmla="*/ 4338137 h 5886333"/>
              <a:gd name="connsiteX84" fmla="*/ 9011513 w 11632165"/>
              <a:gd name="connsiteY84" fmla="*/ 4451259 h 5886333"/>
              <a:gd name="connsiteX85" fmla="*/ 9209476 w 11632165"/>
              <a:gd name="connsiteY85" fmla="*/ 4488966 h 5886333"/>
              <a:gd name="connsiteX86" fmla="*/ 9011513 w 11632165"/>
              <a:gd name="connsiteY86" fmla="*/ 4347564 h 5886333"/>
              <a:gd name="connsiteX87" fmla="*/ 8917245 w 11632165"/>
              <a:gd name="connsiteY87" fmla="*/ 4187308 h 5886333"/>
              <a:gd name="connsiteX88" fmla="*/ 8907819 w 11632165"/>
              <a:gd name="connsiteY88" fmla="*/ 4027053 h 5886333"/>
              <a:gd name="connsiteX89" fmla="*/ 9049221 w 11632165"/>
              <a:gd name="connsiteY89" fmla="*/ 3989345 h 5886333"/>
              <a:gd name="connsiteX90" fmla="*/ 9294318 w 11632165"/>
              <a:gd name="connsiteY90" fmla="*/ 4055333 h 5886333"/>
              <a:gd name="connsiteX91" fmla="*/ 8870111 w 11632165"/>
              <a:gd name="connsiteY91" fmla="*/ 3913931 h 5886333"/>
              <a:gd name="connsiteX92" fmla="*/ 8728709 w 11632165"/>
              <a:gd name="connsiteY92" fmla="*/ 3781956 h 5886333"/>
              <a:gd name="connsiteX93" fmla="*/ 8709856 w 11632165"/>
              <a:gd name="connsiteY93" fmla="*/ 3640554 h 5886333"/>
              <a:gd name="connsiteX94" fmla="*/ 8813551 w 11632165"/>
              <a:gd name="connsiteY94" fmla="*/ 3452018 h 5886333"/>
              <a:gd name="connsiteX95" fmla="*/ 9152915 w 11632165"/>
              <a:gd name="connsiteY95" fmla="*/ 3084372 h 5886333"/>
              <a:gd name="connsiteX96" fmla="*/ 9171769 w 11632165"/>
              <a:gd name="connsiteY96" fmla="*/ 2839275 h 5886333"/>
              <a:gd name="connsiteX97" fmla="*/ 9086928 w 11632165"/>
              <a:gd name="connsiteY97" fmla="*/ 2641312 h 5886333"/>
              <a:gd name="connsiteX98" fmla="*/ 8804124 w 11632165"/>
              <a:gd name="connsiteY98" fmla="*/ 2217106 h 5886333"/>
              <a:gd name="connsiteX99" fmla="*/ 8794697 w 11632165"/>
              <a:gd name="connsiteY99" fmla="*/ 2094558 h 5886333"/>
              <a:gd name="connsiteX100" fmla="*/ 8888965 w 11632165"/>
              <a:gd name="connsiteY100" fmla="*/ 2094558 h 5886333"/>
              <a:gd name="connsiteX101" fmla="*/ 9096355 w 11632165"/>
              <a:gd name="connsiteY101" fmla="*/ 2292521 h 5886333"/>
              <a:gd name="connsiteX102" fmla="*/ 9181196 w 11632165"/>
              <a:gd name="connsiteY102" fmla="*/ 2547044 h 5886333"/>
              <a:gd name="connsiteX103" fmla="*/ 9284891 w 11632165"/>
              <a:gd name="connsiteY103" fmla="*/ 2763861 h 5886333"/>
              <a:gd name="connsiteX104" fmla="*/ 9464000 w 11632165"/>
              <a:gd name="connsiteY104" fmla="*/ 2961824 h 5886333"/>
              <a:gd name="connsiteX105" fmla="*/ 9661963 w 11632165"/>
              <a:gd name="connsiteY105" fmla="*/ 3103226 h 5886333"/>
              <a:gd name="connsiteX106" fmla="*/ 9784511 w 11632165"/>
              <a:gd name="connsiteY106" fmla="*/ 3188067 h 5886333"/>
              <a:gd name="connsiteX107" fmla="*/ 10123876 w 11632165"/>
              <a:gd name="connsiteY107" fmla="*/ 3697114 h 5886333"/>
              <a:gd name="connsiteX108" fmla="*/ 10189864 w 11632165"/>
              <a:gd name="connsiteY108" fmla="*/ 3829090 h 5886333"/>
              <a:gd name="connsiteX109" fmla="*/ 10425534 w 11632165"/>
              <a:gd name="connsiteY109" fmla="*/ 3895077 h 5886333"/>
              <a:gd name="connsiteX110" fmla="*/ 10727192 w 11632165"/>
              <a:gd name="connsiteY110" fmla="*/ 4055333 h 5886333"/>
              <a:gd name="connsiteX111" fmla="*/ 11000569 w 11632165"/>
              <a:gd name="connsiteY111" fmla="*/ 4149601 h 5886333"/>
              <a:gd name="connsiteX112" fmla="*/ 11085410 w 11632165"/>
              <a:gd name="connsiteY112" fmla="*/ 4177881 h 5886333"/>
              <a:gd name="connsiteX113" fmla="*/ 10764899 w 11632165"/>
              <a:gd name="connsiteY113" fmla="*/ 4017626 h 5886333"/>
              <a:gd name="connsiteX114" fmla="*/ 10896874 w 11632165"/>
              <a:gd name="connsiteY114" fmla="*/ 3951638 h 5886333"/>
              <a:gd name="connsiteX115" fmla="*/ 11038276 w 11632165"/>
              <a:gd name="connsiteY115" fmla="*/ 3932785 h 5886333"/>
              <a:gd name="connsiteX116" fmla="*/ 11245666 w 11632165"/>
              <a:gd name="connsiteY116" fmla="*/ 3979919 h 5886333"/>
              <a:gd name="connsiteX117" fmla="*/ 10934581 w 11632165"/>
              <a:gd name="connsiteY117" fmla="*/ 3876224 h 5886333"/>
              <a:gd name="connsiteX118" fmla="*/ 10717765 w 11632165"/>
              <a:gd name="connsiteY118" fmla="*/ 3932785 h 5886333"/>
              <a:gd name="connsiteX119" fmla="*/ 10623497 w 11632165"/>
              <a:gd name="connsiteY119" fmla="*/ 3923358 h 5886333"/>
              <a:gd name="connsiteX120" fmla="*/ 10105023 w 11632165"/>
              <a:gd name="connsiteY120" fmla="*/ 3546286 h 5886333"/>
              <a:gd name="connsiteX121" fmla="*/ 9888206 w 11632165"/>
              <a:gd name="connsiteY121" fmla="*/ 3037238 h 5886333"/>
              <a:gd name="connsiteX122" fmla="*/ 10180437 w 11632165"/>
              <a:gd name="connsiteY122" fmla="*/ 2999531 h 5886333"/>
              <a:gd name="connsiteX123" fmla="*/ 10434961 w 11632165"/>
              <a:gd name="connsiteY123" fmla="*/ 2999531 h 5886333"/>
              <a:gd name="connsiteX124" fmla="*/ 10527422 w 11632165"/>
              <a:gd name="connsiteY124" fmla="*/ 2904379 h 5886333"/>
              <a:gd name="connsiteX125" fmla="*/ 10670631 w 11632165"/>
              <a:gd name="connsiteY125" fmla="*/ 3291762 h 5886333"/>
              <a:gd name="connsiteX126" fmla="*/ 10736619 w 11632165"/>
              <a:gd name="connsiteY126" fmla="*/ 3470871 h 5886333"/>
              <a:gd name="connsiteX127" fmla="*/ 10670631 w 11632165"/>
              <a:gd name="connsiteY127" fmla="*/ 3404884 h 5886333"/>
              <a:gd name="connsiteX128" fmla="*/ 10812033 w 11632165"/>
              <a:gd name="connsiteY128" fmla="*/ 3602846 h 5886333"/>
              <a:gd name="connsiteX129" fmla="*/ 11123118 w 11632165"/>
              <a:gd name="connsiteY129" fmla="*/ 3631127 h 5886333"/>
              <a:gd name="connsiteX130" fmla="*/ 10821460 w 11632165"/>
              <a:gd name="connsiteY130" fmla="*/ 3499152 h 5886333"/>
              <a:gd name="connsiteX131" fmla="*/ 10746045 w 11632165"/>
              <a:gd name="connsiteY131" fmla="*/ 3235201 h 5886333"/>
              <a:gd name="connsiteX132" fmla="*/ 11066557 w 11632165"/>
              <a:gd name="connsiteY132" fmla="*/ 3348323 h 5886333"/>
              <a:gd name="connsiteX133" fmla="*/ 11179678 w 11632165"/>
              <a:gd name="connsiteY133" fmla="*/ 3272908 h 5886333"/>
              <a:gd name="connsiteX134" fmla="*/ 11141971 w 11632165"/>
              <a:gd name="connsiteY134" fmla="*/ 3188067 h 5886333"/>
              <a:gd name="connsiteX135" fmla="*/ 10906301 w 11632165"/>
              <a:gd name="connsiteY135" fmla="*/ 3263481 h 5886333"/>
              <a:gd name="connsiteX136" fmla="*/ 10698911 w 11632165"/>
              <a:gd name="connsiteY136" fmla="*/ 3065519 h 5886333"/>
              <a:gd name="connsiteX137" fmla="*/ 10812033 w 11632165"/>
              <a:gd name="connsiteY137" fmla="*/ 2971251 h 5886333"/>
              <a:gd name="connsiteX138" fmla="*/ 10661204 w 11632165"/>
              <a:gd name="connsiteY138" fmla="*/ 2829848 h 5886333"/>
              <a:gd name="connsiteX139" fmla="*/ 10821460 w 11632165"/>
              <a:gd name="connsiteY139" fmla="*/ 2679020 h 5886333"/>
              <a:gd name="connsiteX140" fmla="*/ 10991142 w 11632165"/>
              <a:gd name="connsiteY140" fmla="*/ 2641312 h 5886333"/>
              <a:gd name="connsiteX141" fmla="*/ 11198532 w 11632165"/>
              <a:gd name="connsiteY141" fmla="*/ 2792141 h 5886333"/>
              <a:gd name="connsiteX142" fmla="*/ 11632165 w 11632165"/>
              <a:gd name="connsiteY142" fmla="*/ 2801568 h 5886333"/>
              <a:gd name="connsiteX143" fmla="*/ 11321080 w 11632165"/>
              <a:gd name="connsiteY143" fmla="*/ 2782714 h 5886333"/>
              <a:gd name="connsiteX144" fmla="*/ 11189105 w 11632165"/>
              <a:gd name="connsiteY144" fmla="*/ 2707300 h 5886333"/>
              <a:gd name="connsiteX145" fmla="*/ 11057130 w 11632165"/>
              <a:gd name="connsiteY145" fmla="*/ 2641312 h 5886333"/>
              <a:gd name="connsiteX146" fmla="*/ 10840313 w 11632165"/>
              <a:gd name="connsiteY146" fmla="*/ 2603605 h 5886333"/>
              <a:gd name="connsiteX147" fmla="*/ 10558197 w 11632165"/>
              <a:gd name="connsiteY147" fmla="*/ 2807578 h 5886333"/>
              <a:gd name="connsiteX148" fmla="*/ 10236998 w 11632165"/>
              <a:gd name="connsiteY148" fmla="*/ 2792141 h 5886333"/>
              <a:gd name="connsiteX149" fmla="*/ 9605402 w 11632165"/>
              <a:gd name="connsiteY149" fmla="*/ 2726154 h 5886333"/>
              <a:gd name="connsiteX150" fmla="*/ 9464000 w 11632165"/>
              <a:gd name="connsiteY150" fmla="*/ 2565898 h 5886333"/>
              <a:gd name="connsiteX151" fmla="*/ 9322598 w 11632165"/>
              <a:gd name="connsiteY151" fmla="*/ 2415069 h 5886333"/>
              <a:gd name="connsiteX152" fmla="*/ 9529988 w 11632165"/>
              <a:gd name="connsiteY152" fmla="*/ 2367935 h 5886333"/>
              <a:gd name="connsiteX153" fmla="*/ 9624256 w 11632165"/>
              <a:gd name="connsiteY153" fmla="*/ 2273667 h 5886333"/>
              <a:gd name="connsiteX154" fmla="*/ 9746804 w 11632165"/>
              <a:gd name="connsiteY154" fmla="*/ 2179399 h 5886333"/>
              <a:gd name="connsiteX155" fmla="*/ 9916487 w 11632165"/>
              <a:gd name="connsiteY155" fmla="*/ 2066277 h 5886333"/>
              <a:gd name="connsiteX156" fmla="*/ 10255852 w 11632165"/>
              <a:gd name="connsiteY156" fmla="*/ 2028570 h 5886333"/>
              <a:gd name="connsiteX157" fmla="*/ 10604643 w 11632165"/>
              <a:gd name="connsiteY157" fmla="*/ 2169972 h 5886333"/>
              <a:gd name="connsiteX158" fmla="*/ 11104264 w 11632165"/>
              <a:gd name="connsiteY158" fmla="*/ 2254813 h 5886333"/>
              <a:gd name="connsiteX159" fmla="*/ 11283373 w 11632165"/>
              <a:gd name="connsiteY159" fmla="*/ 2198253 h 5886333"/>
              <a:gd name="connsiteX160" fmla="*/ 11509616 w 11632165"/>
              <a:gd name="connsiteY160" fmla="*/ 2132265 h 5886333"/>
              <a:gd name="connsiteX161" fmla="*/ 11057130 w 11632165"/>
              <a:gd name="connsiteY161" fmla="*/ 2132265 h 5886333"/>
              <a:gd name="connsiteX162" fmla="*/ 10849740 w 11632165"/>
              <a:gd name="connsiteY162" fmla="*/ 2037997 h 5886333"/>
              <a:gd name="connsiteX163" fmla="*/ 10378400 w 11632165"/>
              <a:gd name="connsiteY163" fmla="*/ 1868314 h 5886333"/>
              <a:gd name="connsiteX164" fmla="*/ 10086169 w 11632165"/>
              <a:gd name="connsiteY164" fmla="*/ 1896595 h 5886333"/>
              <a:gd name="connsiteX165" fmla="*/ 9756231 w 11632165"/>
              <a:gd name="connsiteY165" fmla="*/ 1943729 h 5886333"/>
              <a:gd name="connsiteX166" fmla="*/ 9369732 w 11632165"/>
              <a:gd name="connsiteY166" fmla="*/ 1877741 h 5886333"/>
              <a:gd name="connsiteX167" fmla="*/ 9237757 w 11632165"/>
              <a:gd name="connsiteY167" fmla="*/ 1717486 h 5886333"/>
              <a:gd name="connsiteX168" fmla="*/ 9162342 w 11632165"/>
              <a:gd name="connsiteY168" fmla="*/ 1481815 h 5886333"/>
              <a:gd name="connsiteX169" fmla="*/ 9115208 w 11632165"/>
              <a:gd name="connsiteY169" fmla="*/ 1321560 h 5886333"/>
              <a:gd name="connsiteX170" fmla="*/ 8870111 w 11632165"/>
              <a:gd name="connsiteY170" fmla="*/ 1010475 h 5886333"/>
              <a:gd name="connsiteX171" fmla="*/ 8681575 w 11632165"/>
              <a:gd name="connsiteY171" fmla="*/ 831366 h 5886333"/>
              <a:gd name="connsiteX172" fmla="*/ 8615588 w 11632165"/>
              <a:gd name="connsiteY172" fmla="*/ 689964 h 5886333"/>
              <a:gd name="connsiteX173" fmla="*/ 9011513 w 11632165"/>
              <a:gd name="connsiteY173" fmla="*/ 463721 h 5886333"/>
              <a:gd name="connsiteX174" fmla="*/ 8972706 w 11632165"/>
              <a:gd name="connsiteY174" fmla="*/ 0 h 5886333"/>
              <a:gd name="connsiteX175" fmla="*/ 11350420 w 11632165"/>
              <a:gd name="connsiteY175" fmla="*/ 24230 h 5886333"/>
              <a:gd name="connsiteX0" fmla="*/ 9459880 w 9741625"/>
              <a:gd name="connsiteY0" fmla="*/ 24230 h 4974503"/>
              <a:gd name="connsiteX1" fmla="*/ 9407683 w 9741625"/>
              <a:gd name="connsiteY1" fmla="*/ 4923487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59880 w 9741625"/>
              <a:gd name="connsiteY0" fmla="*/ 24230 h 4974503"/>
              <a:gd name="connsiteX1" fmla="*/ 9458957 w 9741625"/>
              <a:gd name="connsiteY1" fmla="*/ 4571891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64273 w 9746018"/>
              <a:gd name="connsiteY0" fmla="*/ 24230 h 4578957"/>
              <a:gd name="connsiteX1" fmla="*/ 9463350 w 9746018"/>
              <a:gd name="connsiteY1" fmla="*/ 4571891 h 4578957"/>
              <a:gd name="connsiteX2" fmla="*/ 1251 w 9746018"/>
              <a:gd name="connsiteY2" fmla="*/ 4578957 h 4578957"/>
              <a:gd name="connsiteX3" fmla="*/ 4393 w 9746018"/>
              <a:gd name="connsiteY3" fmla="*/ 88202 h 4578957"/>
              <a:gd name="connsiteX4" fmla="*/ 5324847 w 9746018"/>
              <a:gd name="connsiteY4" fmla="*/ 1807 h 4578957"/>
              <a:gd name="connsiteX5" fmla="*/ 5324847 w 9746018"/>
              <a:gd name="connsiteY5" fmla="*/ 265758 h 4578957"/>
              <a:gd name="connsiteX6" fmla="*/ 5437968 w 9746018"/>
              <a:gd name="connsiteY6" fmla="*/ 520281 h 4578957"/>
              <a:gd name="connsiteX7" fmla="*/ 5569944 w 9746018"/>
              <a:gd name="connsiteY7" fmla="*/ 784232 h 4578957"/>
              <a:gd name="connsiteX8" fmla="*/ 5749053 w 9746018"/>
              <a:gd name="connsiteY8" fmla="*/ 1029329 h 4578957"/>
              <a:gd name="connsiteX9" fmla="*/ 5777333 w 9746018"/>
              <a:gd name="connsiteY9" fmla="*/ 1208438 h 4578957"/>
              <a:gd name="connsiteX10" fmla="*/ 5532237 w 9746018"/>
              <a:gd name="connsiteY10" fmla="*/ 1585510 h 4578957"/>
              <a:gd name="connsiteX11" fmla="*/ 5447395 w 9746018"/>
              <a:gd name="connsiteY11" fmla="*/ 1811754 h 4578957"/>
              <a:gd name="connsiteX12" fmla="*/ 5343700 w 9746018"/>
              <a:gd name="connsiteY12" fmla="*/ 2028570 h 4578957"/>
              <a:gd name="connsiteX13" fmla="*/ 5287140 w 9746018"/>
              <a:gd name="connsiteY13" fmla="*/ 2122838 h 4578957"/>
              <a:gd name="connsiteX14" fmla="*/ 5428542 w 9746018"/>
              <a:gd name="connsiteY14" fmla="*/ 2179399 h 4578957"/>
              <a:gd name="connsiteX15" fmla="*/ 5447395 w 9746018"/>
              <a:gd name="connsiteY15" fmla="*/ 2245387 h 4578957"/>
              <a:gd name="connsiteX16" fmla="*/ 5541663 w 9746018"/>
              <a:gd name="connsiteY16" fmla="*/ 2132265 h 4578957"/>
              <a:gd name="connsiteX17" fmla="*/ 5598224 w 9746018"/>
              <a:gd name="connsiteY17" fmla="*/ 2198253 h 4578957"/>
              <a:gd name="connsiteX18" fmla="*/ 5711346 w 9746018"/>
              <a:gd name="connsiteY18" fmla="*/ 2377362 h 4578957"/>
              <a:gd name="connsiteX19" fmla="*/ 5673639 w 9746018"/>
              <a:gd name="connsiteY19" fmla="*/ 2528191 h 4578957"/>
              <a:gd name="connsiteX20" fmla="*/ 5324847 w 9746018"/>
              <a:gd name="connsiteY20" fmla="*/ 2754434 h 4578957"/>
              <a:gd name="connsiteX21" fmla="*/ 5117457 w 9746018"/>
              <a:gd name="connsiteY21" fmla="*/ 2942970 h 4578957"/>
              <a:gd name="connsiteX22" fmla="*/ 5051469 w 9746018"/>
              <a:gd name="connsiteY22" fmla="*/ 3150360 h 4578957"/>
              <a:gd name="connsiteX23" fmla="*/ 5023189 w 9746018"/>
              <a:gd name="connsiteY23" fmla="*/ 3254055 h 4578957"/>
              <a:gd name="connsiteX24" fmla="*/ 5023189 w 9746018"/>
              <a:gd name="connsiteY24" fmla="*/ 3376603 h 4578957"/>
              <a:gd name="connsiteX25" fmla="*/ 5098604 w 9746018"/>
              <a:gd name="connsiteY25" fmla="*/ 3188067 h 4578957"/>
              <a:gd name="connsiteX26" fmla="*/ 5174018 w 9746018"/>
              <a:gd name="connsiteY26" fmla="*/ 3008958 h 4578957"/>
              <a:gd name="connsiteX27" fmla="*/ 5268286 w 9746018"/>
              <a:gd name="connsiteY27" fmla="*/ 2839275 h 4578957"/>
              <a:gd name="connsiteX28" fmla="*/ 5400261 w 9746018"/>
              <a:gd name="connsiteY28" fmla="*/ 2858129 h 4578957"/>
              <a:gd name="connsiteX29" fmla="*/ 5362554 w 9746018"/>
              <a:gd name="connsiteY29" fmla="*/ 2924117 h 4578957"/>
              <a:gd name="connsiteX30" fmla="*/ 5598224 w 9746018"/>
              <a:gd name="connsiteY30" fmla="*/ 2745007 h 4578957"/>
              <a:gd name="connsiteX31" fmla="*/ 5824467 w 9746018"/>
              <a:gd name="connsiteY31" fmla="*/ 2481057 h 4578957"/>
              <a:gd name="connsiteX32" fmla="*/ 5805614 w 9746018"/>
              <a:gd name="connsiteY32" fmla="*/ 2226533 h 4578957"/>
              <a:gd name="connsiteX33" fmla="*/ 5805614 w 9746018"/>
              <a:gd name="connsiteY33" fmla="*/ 2320801 h 4578957"/>
              <a:gd name="connsiteX34" fmla="*/ 5711346 w 9746018"/>
              <a:gd name="connsiteY34" fmla="*/ 1906022 h 4578957"/>
              <a:gd name="connsiteX35" fmla="*/ 5692492 w 9746018"/>
              <a:gd name="connsiteY35" fmla="*/ 1670352 h 4578957"/>
              <a:gd name="connsiteX36" fmla="*/ 5805614 w 9746018"/>
              <a:gd name="connsiteY36" fmla="*/ 1528950 h 4578957"/>
              <a:gd name="connsiteX37" fmla="*/ 5909309 w 9746018"/>
              <a:gd name="connsiteY37" fmla="*/ 1434681 h 4578957"/>
              <a:gd name="connsiteX38" fmla="*/ 5928162 w 9746018"/>
              <a:gd name="connsiteY38" fmla="*/ 1613791 h 4578957"/>
              <a:gd name="connsiteX39" fmla="*/ 6050711 w 9746018"/>
              <a:gd name="connsiteY39" fmla="*/ 1830607 h 4578957"/>
              <a:gd name="connsiteX40" fmla="*/ 6135552 w 9746018"/>
              <a:gd name="connsiteY40" fmla="*/ 1915448 h 4578957"/>
              <a:gd name="connsiteX41" fmla="*/ 6239247 w 9746018"/>
              <a:gd name="connsiteY41" fmla="*/ 2028570 h 4578957"/>
              <a:gd name="connsiteX42" fmla="*/ 6342942 w 9746018"/>
              <a:gd name="connsiteY42" fmla="*/ 2037997 h 4578957"/>
              <a:gd name="connsiteX43" fmla="*/ 6437210 w 9746018"/>
              <a:gd name="connsiteY43" fmla="*/ 2226533 h 4578957"/>
              <a:gd name="connsiteX44" fmla="*/ 6559758 w 9746018"/>
              <a:gd name="connsiteY44" fmla="*/ 2386789 h 4578957"/>
              <a:gd name="connsiteX45" fmla="*/ 6833135 w 9746018"/>
              <a:gd name="connsiteY45" fmla="*/ 2565898 h 4578957"/>
              <a:gd name="connsiteX46" fmla="*/ 6842562 w 9746018"/>
              <a:gd name="connsiteY46" fmla="*/ 2631886 h 4578957"/>
              <a:gd name="connsiteX47" fmla="*/ 6720014 w 9746018"/>
              <a:gd name="connsiteY47" fmla="*/ 2773288 h 4578957"/>
              <a:gd name="connsiteX48" fmla="*/ 6588039 w 9746018"/>
              <a:gd name="connsiteY48" fmla="*/ 2839275 h 4578957"/>
              <a:gd name="connsiteX49" fmla="*/ 6408929 w 9746018"/>
              <a:gd name="connsiteY49" fmla="*/ 2829848 h 4578957"/>
              <a:gd name="connsiteX50" fmla="*/ 6295808 w 9746018"/>
              <a:gd name="connsiteY50" fmla="*/ 2876982 h 4578957"/>
              <a:gd name="connsiteX51" fmla="*/ 6088418 w 9746018"/>
              <a:gd name="connsiteY51" fmla="*/ 3056092 h 4578957"/>
              <a:gd name="connsiteX52" fmla="*/ 5833894 w 9746018"/>
              <a:gd name="connsiteY52" fmla="*/ 3291762 h 4578957"/>
              <a:gd name="connsiteX53" fmla="*/ 5749053 w 9746018"/>
              <a:gd name="connsiteY53" fmla="*/ 3442591 h 4578957"/>
              <a:gd name="connsiteX54" fmla="*/ 5664212 w 9746018"/>
              <a:gd name="connsiteY54" fmla="*/ 3480298 h 4578957"/>
              <a:gd name="connsiteX55" fmla="*/ 5937589 w 9746018"/>
              <a:gd name="connsiteY55" fmla="*/ 3395457 h 4578957"/>
              <a:gd name="connsiteX56" fmla="*/ 6041284 w 9746018"/>
              <a:gd name="connsiteY56" fmla="*/ 3320042 h 4578957"/>
              <a:gd name="connsiteX57" fmla="*/ 6210966 w 9746018"/>
              <a:gd name="connsiteY57" fmla="*/ 3074945 h 4578957"/>
              <a:gd name="connsiteX58" fmla="*/ 6606892 w 9746018"/>
              <a:gd name="connsiteY58" fmla="*/ 2886409 h 4578957"/>
              <a:gd name="connsiteX59" fmla="*/ 6936830 w 9746018"/>
              <a:gd name="connsiteY59" fmla="*/ 2858129 h 4578957"/>
              <a:gd name="connsiteX60" fmla="*/ 7078232 w 9746018"/>
              <a:gd name="connsiteY60" fmla="*/ 2707300 h 4578957"/>
              <a:gd name="connsiteX61" fmla="*/ 7012245 w 9746018"/>
              <a:gd name="connsiteY61" fmla="*/ 2952397 h 4578957"/>
              <a:gd name="connsiteX62" fmla="*/ 6983964 w 9746018"/>
              <a:gd name="connsiteY62" fmla="*/ 3112653 h 4578957"/>
              <a:gd name="connsiteX63" fmla="*/ 6899123 w 9746018"/>
              <a:gd name="connsiteY63" fmla="*/ 3272908 h 4578957"/>
              <a:gd name="connsiteX64" fmla="*/ 6710587 w 9746018"/>
              <a:gd name="connsiteY64" fmla="*/ 3386030 h 4578957"/>
              <a:gd name="connsiteX65" fmla="*/ 6522051 w 9746018"/>
              <a:gd name="connsiteY65" fmla="*/ 3508578 h 4578957"/>
              <a:gd name="connsiteX66" fmla="*/ 6276954 w 9746018"/>
              <a:gd name="connsiteY66" fmla="*/ 3678261 h 4578957"/>
              <a:gd name="connsiteX67" fmla="*/ 6210966 w 9746018"/>
              <a:gd name="connsiteY67" fmla="*/ 3847943 h 4578957"/>
              <a:gd name="connsiteX68" fmla="*/ 6107272 w 9746018"/>
              <a:gd name="connsiteY68" fmla="*/ 3998772 h 4578957"/>
              <a:gd name="connsiteX69" fmla="*/ 6050711 w 9746018"/>
              <a:gd name="connsiteY69" fmla="*/ 4159028 h 4578957"/>
              <a:gd name="connsiteX70" fmla="*/ 6220393 w 9746018"/>
              <a:gd name="connsiteY70" fmla="*/ 4140174 h 4578957"/>
              <a:gd name="connsiteX71" fmla="*/ 6286381 w 9746018"/>
              <a:gd name="connsiteY71" fmla="*/ 3923358 h 4578957"/>
              <a:gd name="connsiteX72" fmla="*/ 6324088 w 9746018"/>
              <a:gd name="connsiteY72" fmla="*/ 3772529 h 4578957"/>
              <a:gd name="connsiteX73" fmla="*/ 6474917 w 9746018"/>
              <a:gd name="connsiteY73" fmla="*/ 3602846 h 4578957"/>
              <a:gd name="connsiteX74" fmla="*/ 6644599 w 9746018"/>
              <a:gd name="connsiteY74" fmla="*/ 3499152 h 4578957"/>
              <a:gd name="connsiteX75" fmla="*/ 6522051 w 9746018"/>
              <a:gd name="connsiteY75" fmla="*/ 3687688 h 4578957"/>
              <a:gd name="connsiteX76" fmla="*/ 6427783 w 9746018"/>
              <a:gd name="connsiteY76" fmla="*/ 3838517 h 4578957"/>
              <a:gd name="connsiteX77" fmla="*/ 6522051 w 9746018"/>
              <a:gd name="connsiteY77" fmla="*/ 3829090 h 4578957"/>
              <a:gd name="connsiteX78" fmla="*/ 6644599 w 9746018"/>
              <a:gd name="connsiteY78" fmla="*/ 3649980 h 4578957"/>
              <a:gd name="connsiteX79" fmla="*/ 6682307 w 9746018"/>
              <a:gd name="connsiteY79" fmla="*/ 3631127 h 4578957"/>
              <a:gd name="connsiteX80" fmla="*/ 6851989 w 9746018"/>
              <a:gd name="connsiteY80" fmla="*/ 3885651 h 4578957"/>
              <a:gd name="connsiteX81" fmla="*/ 6955684 w 9746018"/>
              <a:gd name="connsiteY81" fmla="*/ 4008199 h 4578957"/>
              <a:gd name="connsiteX82" fmla="*/ 7012245 w 9746018"/>
              <a:gd name="connsiteY82" fmla="*/ 4215589 h 4578957"/>
              <a:gd name="connsiteX83" fmla="*/ 7049952 w 9746018"/>
              <a:gd name="connsiteY83" fmla="*/ 4338137 h 4578957"/>
              <a:gd name="connsiteX84" fmla="*/ 7125366 w 9746018"/>
              <a:gd name="connsiteY84" fmla="*/ 4451259 h 4578957"/>
              <a:gd name="connsiteX85" fmla="*/ 7323329 w 9746018"/>
              <a:gd name="connsiteY85" fmla="*/ 4488966 h 4578957"/>
              <a:gd name="connsiteX86" fmla="*/ 7125366 w 9746018"/>
              <a:gd name="connsiteY86" fmla="*/ 4347564 h 4578957"/>
              <a:gd name="connsiteX87" fmla="*/ 7031098 w 9746018"/>
              <a:gd name="connsiteY87" fmla="*/ 4187308 h 4578957"/>
              <a:gd name="connsiteX88" fmla="*/ 7021672 w 9746018"/>
              <a:gd name="connsiteY88" fmla="*/ 4027053 h 4578957"/>
              <a:gd name="connsiteX89" fmla="*/ 7163074 w 9746018"/>
              <a:gd name="connsiteY89" fmla="*/ 3989345 h 4578957"/>
              <a:gd name="connsiteX90" fmla="*/ 7408171 w 9746018"/>
              <a:gd name="connsiteY90" fmla="*/ 4055333 h 4578957"/>
              <a:gd name="connsiteX91" fmla="*/ 6983964 w 9746018"/>
              <a:gd name="connsiteY91" fmla="*/ 3913931 h 4578957"/>
              <a:gd name="connsiteX92" fmla="*/ 6842562 w 9746018"/>
              <a:gd name="connsiteY92" fmla="*/ 3781956 h 4578957"/>
              <a:gd name="connsiteX93" fmla="*/ 6823709 w 9746018"/>
              <a:gd name="connsiteY93" fmla="*/ 3640554 h 4578957"/>
              <a:gd name="connsiteX94" fmla="*/ 6927404 w 9746018"/>
              <a:gd name="connsiteY94" fmla="*/ 3452018 h 4578957"/>
              <a:gd name="connsiteX95" fmla="*/ 7266768 w 9746018"/>
              <a:gd name="connsiteY95" fmla="*/ 3084372 h 4578957"/>
              <a:gd name="connsiteX96" fmla="*/ 7285622 w 9746018"/>
              <a:gd name="connsiteY96" fmla="*/ 2839275 h 4578957"/>
              <a:gd name="connsiteX97" fmla="*/ 7200781 w 9746018"/>
              <a:gd name="connsiteY97" fmla="*/ 2641312 h 4578957"/>
              <a:gd name="connsiteX98" fmla="*/ 6917977 w 9746018"/>
              <a:gd name="connsiteY98" fmla="*/ 2217106 h 4578957"/>
              <a:gd name="connsiteX99" fmla="*/ 6908550 w 9746018"/>
              <a:gd name="connsiteY99" fmla="*/ 2094558 h 4578957"/>
              <a:gd name="connsiteX100" fmla="*/ 7002818 w 9746018"/>
              <a:gd name="connsiteY100" fmla="*/ 2094558 h 4578957"/>
              <a:gd name="connsiteX101" fmla="*/ 7210208 w 9746018"/>
              <a:gd name="connsiteY101" fmla="*/ 2292521 h 4578957"/>
              <a:gd name="connsiteX102" fmla="*/ 7295049 w 9746018"/>
              <a:gd name="connsiteY102" fmla="*/ 2547044 h 4578957"/>
              <a:gd name="connsiteX103" fmla="*/ 7398744 w 9746018"/>
              <a:gd name="connsiteY103" fmla="*/ 2763861 h 4578957"/>
              <a:gd name="connsiteX104" fmla="*/ 7577853 w 9746018"/>
              <a:gd name="connsiteY104" fmla="*/ 2961824 h 4578957"/>
              <a:gd name="connsiteX105" fmla="*/ 7775816 w 9746018"/>
              <a:gd name="connsiteY105" fmla="*/ 3103226 h 4578957"/>
              <a:gd name="connsiteX106" fmla="*/ 7898364 w 9746018"/>
              <a:gd name="connsiteY106" fmla="*/ 3188067 h 4578957"/>
              <a:gd name="connsiteX107" fmla="*/ 8237729 w 9746018"/>
              <a:gd name="connsiteY107" fmla="*/ 3697114 h 4578957"/>
              <a:gd name="connsiteX108" fmla="*/ 8303717 w 9746018"/>
              <a:gd name="connsiteY108" fmla="*/ 3829090 h 4578957"/>
              <a:gd name="connsiteX109" fmla="*/ 8539387 w 9746018"/>
              <a:gd name="connsiteY109" fmla="*/ 3895077 h 4578957"/>
              <a:gd name="connsiteX110" fmla="*/ 8841045 w 9746018"/>
              <a:gd name="connsiteY110" fmla="*/ 4055333 h 4578957"/>
              <a:gd name="connsiteX111" fmla="*/ 9114422 w 9746018"/>
              <a:gd name="connsiteY111" fmla="*/ 4149601 h 4578957"/>
              <a:gd name="connsiteX112" fmla="*/ 9199263 w 9746018"/>
              <a:gd name="connsiteY112" fmla="*/ 4177881 h 4578957"/>
              <a:gd name="connsiteX113" fmla="*/ 8878752 w 9746018"/>
              <a:gd name="connsiteY113" fmla="*/ 4017626 h 4578957"/>
              <a:gd name="connsiteX114" fmla="*/ 9010727 w 9746018"/>
              <a:gd name="connsiteY114" fmla="*/ 3951638 h 4578957"/>
              <a:gd name="connsiteX115" fmla="*/ 9152129 w 9746018"/>
              <a:gd name="connsiteY115" fmla="*/ 3932785 h 4578957"/>
              <a:gd name="connsiteX116" fmla="*/ 9359519 w 9746018"/>
              <a:gd name="connsiteY116" fmla="*/ 3979919 h 4578957"/>
              <a:gd name="connsiteX117" fmla="*/ 9048434 w 9746018"/>
              <a:gd name="connsiteY117" fmla="*/ 3876224 h 4578957"/>
              <a:gd name="connsiteX118" fmla="*/ 8831618 w 9746018"/>
              <a:gd name="connsiteY118" fmla="*/ 3932785 h 4578957"/>
              <a:gd name="connsiteX119" fmla="*/ 8737350 w 9746018"/>
              <a:gd name="connsiteY119" fmla="*/ 3923358 h 4578957"/>
              <a:gd name="connsiteX120" fmla="*/ 8218876 w 9746018"/>
              <a:gd name="connsiteY120" fmla="*/ 3546286 h 4578957"/>
              <a:gd name="connsiteX121" fmla="*/ 8002059 w 9746018"/>
              <a:gd name="connsiteY121" fmla="*/ 3037238 h 4578957"/>
              <a:gd name="connsiteX122" fmla="*/ 8294290 w 9746018"/>
              <a:gd name="connsiteY122" fmla="*/ 2999531 h 4578957"/>
              <a:gd name="connsiteX123" fmla="*/ 8548814 w 9746018"/>
              <a:gd name="connsiteY123" fmla="*/ 2999531 h 4578957"/>
              <a:gd name="connsiteX124" fmla="*/ 8641275 w 9746018"/>
              <a:gd name="connsiteY124" fmla="*/ 2904379 h 4578957"/>
              <a:gd name="connsiteX125" fmla="*/ 8784484 w 9746018"/>
              <a:gd name="connsiteY125" fmla="*/ 3291762 h 4578957"/>
              <a:gd name="connsiteX126" fmla="*/ 8850472 w 9746018"/>
              <a:gd name="connsiteY126" fmla="*/ 3470871 h 4578957"/>
              <a:gd name="connsiteX127" fmla="*/ 8784484 w 9746018"/>
              <a:gd name="connsiteY127" fmla="*/ 3404884 h 4578957"/>
              <a:gd name="connsiteX128" fmla="*/ 8925886 w 9746018"/>
              <a:gd name="connsiteY128" fmla="*/ 3602846 h 4578957"/>
              <a:gd name="connsiteX129" fmla="*/ 9236971 w 9746018"/>
              <a:gd name="connsiteY129" fmla="*/ 3631127 h 4578957"/>
              <a:gd name="connsiteX130" fmla="*/ 8935313 w 9746018"/>
              <a:gd name="connsiteY130" fmla="*/ 3499152 h 4578957"/>
              <a:gd name="connsiteX131" fmla="*/ 8859898 w 9746018"/>
              <a:gd name="connsiteY131" fmla="*/ 3235201 h 4578957"/>
              <a:gd name="connsiteX132" fmla="*/ 9180410 w 9746018"/>
              <a:gd name="connsiteY132" fmla="*/ 3348323 h 4578957"/>
              <a:gd name="connsiteX133" fmla="*/ 9293531 w 9746018"/>
              <a:gd name="connsiteY133" fmla="*/ 3272908 h 4578957"/>
              <a:gd name="connsiteX134" fmla="*/ 9255824 w 9746018"/>
              <a:gd name="connsiteY134" fmla="*/ 3188067 h 4578957"/>
              <a:gd name="connsiteX135" fmla="*/ 9020154 w 9746018"/>
              <a:gd name="connsiteY135" fmla="*/ 3263481 h 4578957"/>
              <a:gd name="connsiteX136" fmla="*/ 8812764 w 9746018"/>
              <a:gd name="connsiteY136" fmla="*/ 3065519 h 4578957"/>
              <a:gd name="connsiteX137" fmla="*/ 8925886 w 9746018"/>
              <a:gd name="connsiteY137" fmla="*/ 2971251 h 4578957"/>
              <a:gd name="connsiteX138" fmla="*/ 8775057 w 9746018"/>
              <a:gd name="connsiteY138" fmla="*/ 2829848 h 4578957"/>
              <a:gd name="connsiteX139" fmla="*/ 8935313 w 9746018"/>
              <a:gd name="connsiteY139" fmla="*/ 2679020 h 4578957"/>
              <a:gd name="connsiteX140" fmla="*/ 9104995 w 9746018"/>
              <a:gd name="connsiteY140" fmla="*/ 2641312 h 4578957"/>
              <a:gd name="connsiteX141" fmla="*/ 9312385 w 9746018"/>
              <a:gd name="connsiteY141" fmla="*/ 2792141 h 4578957"/>
              <a:gd name="connsiteX142" fmla="*/ 9746018 w 9746018"/>
              <a:gd name="connsiteY142" fmla="*/ 2801568 h 4578957"/>
              <a:gd name="connsiteX143" fmla="*/ 9434933 w 9746018"/>
              <a:gd name="connsiteY143" fmla="*/ 2782714 h 4578957"/>
              <a:gd name="connsiteX144" fmla="*/ 9302958 w 9746018"/>
              <a:gd name="connsiteY144" fmla="*/ 2707300 h 4578957"/>
              <a:gd name="connsiteX145" fmla="*/ 9170983 w 9746018"/>
              <a:gd name="connsiteY145" fmla="*/ 2641312 h 4578957"/>
              <a:gd name="connsiteX146" fmla="*/ 8954166 w 9746018"/>
              <a:gd name="connsiteY146" fmla="*/ 2603605 h 4578957"/>
              <a:gd name="connsiteX147" fmla="*/ 8672050 w 9746018"/>
              <a:gd name="connsiteY147" fmla="*/ 2807578 h 4578957"/>
              <a:gd name="connsiteX148" fmla="*/ 8350851 w 9746018"/>
              <a:gd name="connsiteY148" fmla="*/ 2792141 h 4578957"/>
              <a:gd name="connsiteX149" fmla="*/ 7719255 w 9746018"/>
              <a:gd name="connsiteY149" fmla="*/ 2726154 h 4578957"/>
              <a:gd name="connsiteX150" fmla="*/ 7577853 w 9746018"/>
              <a:gd name="connsiteY150" fmla="*/ 2565898 h 4578957"/>
              <a:gd name="connsiteX151" fmla="*/ 7436451 w 9746018"/>
              <a:gd name="connsiteY151" fmla="*/ 2415069 h 4578957"/>
              <a:gd name="connsiteX152" fmla="*/ 7643841 w 9746018"/>
              <a:gd name="connsiteY152" fmla="*/ 2367935 h 4578957"/>
              <a:gd name="connsiteX153" fmla="*/ 7738109 w 9746018"/>
              <a:gd name="connsiteY153" fmla="*/ 2273667 h 4578957"/>
              <a:gd name="connsiteX154" fmla="*/ 7860657 w 9746018"/>
              <a:gd name="connsiteY154" fmla="*/ 2179399 h 4578957"/>
              <a:gd name="connsiteX155" fmla="*/ 8030340 w 9746018"/>
              <a:gd name="connsiteY155" fmla="*/ 2066277 h 4578957"/>
              <a:gd name="connsiteX156" fmla="*/ 8369705 w 9746018"/>
              <a:gd name="connsiteY156" fmla="*/ 2028570 h 4578957"/>
              <a:gd name="connsiteX157" fmla="*/ 8718496 w 9746018"/>
              <a:gd name="connsiteY157" fmla="*/ 2169972 h 4578957"/>
              <a:gd name="connsiteX158" fmla="*/ 9218117 w 9746018"/>
              <a:gd name="connsiteY158" fmla="*/ 2254813 h 4578957"/>
              <a:gd name="connsiteX159" fmla="*/ 9397226 w 9746018"/>
              <a:gd name="connsiteY159" fmla="*/ 2198253 h 4578957"/>
              <a:gd name="connsiteX160" fmla="*/ 9623469 w 9746018"/>
              <a:gd name="connsiteY160" fmla="*/ 2132265 h 4578957"/>
              <a:gd name="connsiteX161" fmla="*/ 9170983 w 9746018"/>
              <a:gd name="connsiteY161" fmla="*/ 2132265 h 4578957"/>
              <a:gd name="connsiteX162" fmla="*/ 8963593 w 9746018"/>
              <a:gd name="connsiteY162" fmla="*/ 2037997 h 4578957"/>
              <a:gd name="connsiteX163" fmla="*/ 8492253 w 9746018"/>
              <a:gd name="connsiteY163" fmla="*/ 1868314 h 4578957"/>
              <a:gd name="connsiteX164" fmla="*/ 8200022 w 9746018"/>
              <a:gd name="connsiteY164" fmla="*/ 1896595 h 4578957"/>
              <a:gd name="connsiteX165" fmla="*/ 7870084 w 9746018"/>
              <a:gd name="connsiteY165" fmla="*/ 1943729 h 4578957"/>
              <a:gd name="connsiteX166" fmla="*/ 7483585 w 9746018"/>
              <a:gd name="connsiteY166" fmla="*/ 1877741 h 4578957"/>
              <a:gd name="connsiteX167" fmla="*/ 7351610 w 9746018"/>
              <a:gd name="connsiteY167" fmla="*/ 1717486 h 4578957"/>
              <a:gd name="connsiteX168" fmla="*/ 7276195 w 9746018"/>
              <a:gd name="connsiteY168" fmla="*/ 1481815 h 4578957"/>
              <a:gd name="connsiteX169" fmla="*/ 7229061 w 9746018"/>
              <a:gd name="connsiteY169" fmla="*/ 1321560 h 4578957"/>
              <a:gd name="connsiteX170" fmla="*/ 6983964 w 9746018"/>
              <a:gd name="connsiteY170" fmla="*/ 1010475 h 4578957"/>
              <a:gd name="connsiteX171" fmla="*/ 6795428 w 9746018"/>
              <a:gd name="connsiteY171" fmla="*/ 831366 h 4578957"/>
              <a:gd name="connsiteX172" fmla="*/ 6729441 w 9746018"/>
              <a:gd name="connsiteY172" fmla="*/ 689964 h 4578957"/>
              <a:gd name="connsiteX173" fmla="*/ 7125366 w 9746018"/>
              <a:gd name="connsiteY173" fmla="*/ 463721 h 4578957"/>
              <a:gd name="connsiteX174" fmla="*/ 7086559 w 9746018"/>
              <a:gd name="connsiteY174" fmla="*/ 0 h 4578957"/>
              <a:gd name="connsiteX175" fmla="*/ 9464273 w 9746018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626401 w 9748950"/>
              <a:gd name="connsiteY160" fmla="*/ 2132265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472578 w 9748950"/>
              <a:gd name="connsiteY160" fmla="*/ 2037041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472578"/>
              <a:gd name="connsiteY0" fmla="*/ 24230 h 4578957"/>
              <a:gd name="connsiteX1" fmla="*/ 9466282 w 9472578"/>
              <a:gd name="connsiteY1" fmla="*/ 4571891 h 4578957"/>
              <a:gd name="connsiteX2" fmla="*/ 4183 w 9472578"/>
              <a:gd name="connsiteY2" fmla="*/ 4578957 h 4578957"/>
              <a:gd name="connsiteX3" fmla="*/ 0 w 9472578"/>
              <a:gd name="connsiteY3" fmla="*/ 80878 h 4578957"/>
              <a:gd name="connsiteX4" fmla="*/ 5327779 w 9472578"/>
              <a:gd name="connsiteY4" fmla="*/ 1807 h 4578957"/>
              <a:gd name="connsiteX5" fmla="*/ 5327779 w 9472578"/>
              <a:gd name="connsiteY5" fmla="*/ 265758 h 4578957"/>
              <a:gd name="connsiteX6" fmla="*/ 5440900 w 9472578"/>
              <a:gd name="connsiteY6" fmla="*/ 520281 h 4578957"/>
              <a:gd name="connsiteX7" fmla="*/ 5572876 w 9472578"/>
              <a:gd name="connsiteY7" fmla="*/ 784232 h 4578957"/>
              <a:gd name="connsiteX8" fmla="*/ 5751985 w 9472578"/>
              <a:gd name="connsiteY8" fmla="*/ 1029329 h 4578957"/>
              <a:gd name="connsiteX9" fmla="*/ 5780265 w 9472578"/>
              <a:gd name="connsiteY9" fmla="*/ 1208438 h 4578957"/>
              <a:gd name="connsiteX10" fmla="*/ 5535169 w 9472578"/>
              <a:gd name="connsiteY10" fmla="*/ 1585510 h 4578957"/>
              <a:gd name="connsiteX11" fmla="*/ 5450327 w 9472578"/>
              <a:gd name="connsiteY11" fmla="*/ 1811754 h 4578957"/>
              <a:gd name="connsiteX12" fmla="*/ 5346632 w 9472578"/>
              <a:gd name="connsiteY12" fmla="*/ 2028570 h 4578957"/>
              <a:gd name="connsiteX13" fmla="*/ 5290072 w 9472578"/>
              <a:gd name="connsiteY13" fmla="*/ 2122838 h 4578957"/>
              <a:gd name="connsiteX14" fmla="*/ 5431474 w 9472578"/>
              <a:gd name="connsiteY14" fmla="*/ 2179399 h 4578957"/>
              <a:gd name="connsiteX15" fmla="*/ 5450327 w 9472578"/>
              <a:gd name="connsiteY15" fmla="*/ 2245387 h 4578957"/>
              <a:gd name="connsiteX16" fmla="*/ 5544595 w 9472578"/>
              <a:gd name="connsiteY16" fmla="*/ 2132265 h 4578957"/>
              <a:gd name="connsiteX17" fmla="*/ 5601156 w 9472578"/>
              <a:gd name="connsiteY17" fmla="*/ 2198253 h 4578957"/>
              <a:gd name="connsiteX18" fmla="*/ 5714278 w 9472578"/>
              <a:gd name="connsiteY18" fmla="*/ 2377362 h 4578957"/>
              <a:gd name="connsiteX19" fmla="*/ 5676571 w 9472578"/>
              <a:gd name="connsiteY19" fmla="*/ 2528191 h 4578957"/>
              <a:gd name="connsiteX20" fmla="*/ 5327779 w 9472578"/>
              <a:gd name="connsiteY20" fmla="*/ 2754434 h 4578957"/>
              <a:gd name="connsiteX21" fmla="*/ 5120389 w 9472578"/>
              <a:gd name="connsiteY21" fmla="*/ 2942970 h 4578957"/>
              <a:gd name="connsiteX22" fmla="*/ 5054401 w 9472578"/>
              <a:gd name="connsiteY22" fmla="*/ 3150360 h 4578957"/>
              <a:gd name="connsiteX23" fmla="*/ 5026121 w 9472578"/>
              <a:gd name="connsiteY23" fmla="*/ 3254055 h 4578957"/>
              <a:gd name="connsiteX24" fmla="*/ 5026121 w 9472578"/>
              <a:gd name="connsiteY24" fmla="*/ 3376603 h 4578957"/>
              <a:gd name="connsiteX25" fmla="*/ 5101536 w 9472578"/>
              <a:gd name="connsiteY25" fmla="*/ 3188067 h 4578957"/>
              <a:gd name="connsiteX26" fmla="*/ 5176950 w 9472578"/>
              <a:gd name="connsiteY26" fmla="*/ 3008958 h 4578957"/>
              <a:gd name="connsiteX27" fmla="*/ 5271218 w 9472578"/>
              <a:gd name="connsiteY27" fmla="*/ 2839275 h 4578957"/>
              <a:gd name="connsiteX28" fmla="*/ 5403193 w 9472578"/>
              <a:gd name="connsiteY28" fmla="*/ 2858129 h 4578957"/>
              <a:gd name="connsiteX29" fmla="*/ 5365486 w 9472578"/>
              <a:gd name="connsiteY29" fmla="*/ 2924117 h 4578957"/>
              <a:gd name="connsiteX30" fmla="*/ 5601156 w 9472578"/>
              <a:gd name="connsiteY30" fmla="*/ 2745007 h 4578957"/>
              <a:gd name="connsiteX31" fmla="*/ 5827399 w 9472578"/>
              <a:gd name="connsiteY31" fmla="*/ 2481057 h 4578957"/>
              <a:gd name="connsiteX32" fmla="*/ 5808546 w 9472578"/>
              <a:gd name="connsiteY32" fmla="*/ 2226533 h 4578957"/>
              <a:gd name="connsiteX33" fmla="*/ 5808546 w 9472578"/>
              <a:gd name="connsiteY33" fmla="*/ 2320801 h 4578957"/>
              <a:gd name="connsiteX34" fmla="*/ 5714278 w 9472578"/>
              <a:gd name="connsiteY34" fmla="*/ 1906022 h 4578957"/>
              <a:gd name="connsiteX35" fmla="*/ 5695424 w 9472578"/>
              <a:gd name="connsiteY35" fmla="*/ 1670352 h 4578957"/>
              <a:gd name="connsiteX36" fmla="*/ 5808546 w 9472578"/>
              <a:gd name="connsiteY36" fmla="*/ 1528950 h 4578957"/>
              <a:gd name="connsiteX37" fmla="*/ 5912241 w 9472578"/>
              <a:gd name="connsiteY37" fmla="*/ 1434681 h 4578957"/>
              <a:gd name="connsiteX38" fmla="*/ 5931094 w 9472578"/>
              <a:gd name="connsiteY38" fmla="*/ 1613791 h 4578957"/>
              <a:gd name="connsiteX39" fmla="*/ 6053643 w 9472578"/>
              <a:gd name="connsiteY39" fmla="*/ 1830607 h 4578957"/>
              <a:gd name="connsiteX40" fmla="*/ 6138484 w 9472578"/>
              <a:gd name="connsiteY40" fmla="*/ 1915448 h 4578957"/>
              <a:gd name="connsiteX41" fmla="*/ 6242179 w 9472578"/>
              <a:gd name="connsiteY41" fmla="*/ 2028570 h 4578957"/>
              <a:gd name="connsiteX42" fmla="*/ 6345874 w 9472578"/>
              <a:gd name="connsiteY42" fmla="*/ 2037997 h 4578957"/>
              <a:gd name="connsiteX43" fmla="*/ 6440142 w 9472578"/>
              <a:gd name="connsiteY43" fmla="*/ 2226533 h 4578957"/>
              <a:gd name="connsiteX44" fmla="*/ 6562690 w 9472578"/>
              <a:gd name="connsiteY44" fmla="*/ 2386789 h 4578957"/>
              <a:gd name="connsiteX45" fmla="*/ 6836067 w 9472578"/>
              <a:gd name="connsiteY45" fmla="*/ 2565898 h 4578957"/>
              <a:gd name="connsiteX46" fmla="*/ 6845494 w 9472578"/>
              <a:gd name="connsiteY46" fmla="*/ 2631886 h 4578957"/>
              <a:gd name="connsiteX47" fmla="*/ 6722946 w 9472578"/>
              <a:gd name="connsiteY47" fmla="*/ 2773288 h 4578957"/>
              <a:gd name="connsiteX48" fmla="*/ 6590971 w 9472578"/>
              <a:gd name="connsiteY48" fmla="*/ 2839275 h 4578957"/>
              <a:gd name="connsiteX49" fmla="*/ 6411861 w 9472578"/>
              <a:gd name="connsiteY49" fmla="*/ 2829848 h 4578957"/>
              <a:gd name="connsiteX50" fmla="*/ 6298740 w 9472578"/>
              <a:gd name="connsiteY50" fmla="*/ 2876982 h 4578957"/>
              <a:gd name="connsiteX51" fmla="*/ 6091350 w 9472578"/>
              <a:gd name="connsiteY51" fmla="*/ 3056092 h 4578957"/>
              <a:gd name="connsiteX52" fmla="*/ 5836826 w 9472578"/>
              <a:gd name="connsiteY52" fmla="*/ 3291762 h 4578957"/>
              <a:gd name="connsiteX53" fmla="*/ 5751985 w 9472578"/>
              <a:gd name="connsiteY53" fmla="*/ 3442591 h 4578957"/>
              <a:gd name="connsiteX54" fmla="*/ 5667144 w 9472578"/>
              <a:gd name="connsiteY54" fmla="*/ 3480298 h 4578957"/>
              <a:gd name="connsiteX55" fmla="*/ 5940521 w 9472578"/>
              <a:gd name="connsiteY55" fmla="*/ 3395457 h 4578957"/>
              <a:gd name="connsiteX56" fmla="*/ 6044216 w 9472578"/>
              <a:gd name="connsiteY56" fmla="*/ 3320042 h 4578957"/>
              <a:gd name="connsiteX57" fmla="*/ 6213898 w 9472578"/>
              <a:gd name="connsiteY57" fmla="*/ 3074945 h 4578957"/>
              <a:gd name="connsiteX58" fmla="*/ 6609824 w 9472578"/>
              <a:gd name="connsiteY58" fmla="*/ 2886409 h 4578957"/>
              <a:gd name="connsiteX59" fmla="*/ 6939762 w 9472578"/>
              <a:gd name="connsiteY59" fmla="*/ 2858129 h 4578957"/>
              <a:gd name="connsiteX60" fmla="*/ 7081164 w 9472578"/>
              <a:gd name="connsiteY60" fmla="*/ 2707300 h 4578957"/>
              <a:gd name="connsiteX61" fmla="*/ 7015177 w 9472578"/>
              <a:gd name="connsiteY61" fmla="*/ 2952397 h 4578957"/>
              <a:gd name="connsiteX62" fmla="*/ 6986896 w 9472578"/>
              <a:gd name="connsiteY62" fmla="*/ 3112653 h 4578957"/>
              <a:gd name="connsiteX63" fmla="*/ 6902055 w 9472578"/>
              <a:gd name="connsiteY63" fmla="*/ 3272908 h 4578957"/>
              <a:gd name="connsiteX64" fmla="*/ 6713519 w 9472578"/>
              <a:gd name="connsiteY64" fmla="*/ 3386030 h 4578957"/>
              <a:gd name="connsiteX65" fmla="*/ 6524983 w 9472578"/>
              <a:gd name="connsiteY65" fmla="*/ 3508578 h 4578957"/>
              <a:gd name="connsiteX66" fmla="*/ 6279886 w 9472578"/>
              <a:gd name="connsiteY66" fmla="*/ 3678261 h 4578957"/>
              <a:gd name="connsiteX67" fmla="*/ 6213898 w 9472578"/>
              <a:gd name="connsiteY67" fmla="*/ 3847943 h 4578957"/>
              <a:gd name="connsiteX68" fmla="*/ 6110204 w 9472578"/>
              <a:gd name="connsiteY68" fmla="*/ 3998772 h 4578957"/>
              <a:gd name="connsiteX69" fmla="*/ 6053643 w 9472578"/>
              <a:gd name="connsiteY69" fmla="*/ 4159028 h 4578957"/>
              <a:gd name="connsiteX70" fmla="*/ 6223325 w 9472578"/>
              <a:gd name="connsiteY70" fmla="*/ 4140174 h 4578957"/>
              <a:gd name="connsiteX71" fmla="*/ 6289313 w 9472578"/>
              <a:gd name="connsiteY71" fmla="*/ 3923358 h 4578957"/>
              <a:gd name="connsiteX72" fmla="*/ 6327020 w 9472578"/>
              <a:gd name="connsiteY72" fmla="*/ 3772529 h 4578957"/>
              <a:gd name="connsiteX73" fmla="*/ 6477849 w 9472578"/>
              <a:gd name="connsiteY73" fmla="*/ 3602846 h 4578957"/>
              <a:gd name="connsiteX74" fmla="*/ 6647531 w 9472578"/>
              <a:gd name="connsiteY74" fmla="*/ 3499152 h 4578957"/>
              <a:gd name="connsiteX75" fmla="*/ 6524983 w 9472578"/>
              <a:gd name="connsiteY75" fmla="*/ 3687688 h 4578957"/>
              <a:gd name="connsiteX76" fmla="*/ 6430715 w 9472578"/>
              <a:gd name="connsiteY76" fmla="*/ 3838517 h 4578957"/>
              <a:gd name="connsiteX77" fmla="*/ 6524983 w 9472578"/>
              <a:gd name="connsiteY77" fmla="*/ 3829090 h 4578957"/>
              <a:gd name="connsiteX78" fmla="*/ 6647531 w 9472578"/>
              <a:gd name="connsiteY78" fmla="*/ 3649980 h 4578957"/>
              <a:gd name="connsiteX79" fmla="*/ 6685239 w 9472578"/>
              <a:gd name="connsiteY79" fmla="*/ 3631127 h 4578957"/>
              <a:gd name="connsiteX80" fmla="*/ 6854921 w 9472578"/>
              <a:gd name="connsiteY80" fmla="*/ 3885651 h 4578957"/>
              <a:gd name="connsiteX81" fmla="*/ 6958616 w 9472578"/>
              <a:gd name="connsiteY81" fmla="*/ 4008199 h 4578957"/>
              <a:gd name="connsiteX82" fmla="*/ 7015177 w 9472578"/>
              <a:gd name="connsiteY82" fmla="*/ 4215589 h 4578957"/>
              <a:gd name="connsiteX83" fmla="*/ 7052884 w 9472578"/>
              <a:gd name="connsiteY83" fmla="*/ 4338137 h 4578957"/>
              <a:gd name="connsiteX84" fmla="*/ 7128298 w 9472578"/>
              <a:gd name="connsiteY84" fmla="*/ 4451259 h 4578957"/>
              <a:gd name="connsiteX85" fmla="*/ 7326261 w 9472578"/>
              <a:gd name="connsiteY85" fmla="*/ 4488966 h 4578957"/>
              <a:gd name="connsiteX86" fmla="*/ 7128298 w 9472578"/>
              <a:gd name="connsiteY86" fmla="*/ 4347564 h 4578957"/>
              <a:gd name="connsiteX87" fmla="*/ 7034030 w 9472578"/>
              <a:gd name="connsiteY87" fmla="*/ 4187308 h 4578957"/>
              <a:gd name="connsiteX88" fmla="*/ 7024604 w 9472578"/>
              <a:gd name="connsiteY88" fmla="*/ 4027053 h 4578957"/>
              <a:gd name="connsiteX89" fmla="*/ 7166006 w 9472578"/>
              <a:gd name="connsiteY89" fmla="*/ 3989345 h 4578957"/>
              <a:gd name="connsiteX90" fmla="*/ 7411103 w 9472578"/>
              <a:gd name="connsiteY90" fmla="*/ 4055333 h 4578957"/>
              <a:gd name="connsiteX91" fmla="*/ 6986896 w 9472578"/>
              <a:gd name="connsiteY91" fmla="*/ 3913931 h 4578957"/>
              <a:gd name="connsiteX92" fmla="*/ 6845494 w 9472578"/>
              <a:gd name="connsiteY92" fmla="*/ 3781956 h 4578957"/>
              <a:gd name="connsiteX93" fmla="*/ 6826641 w 9472578"/>
              <a:gd name="connsiteY93" fmla="*/ 3640554 h 4578957"/>
              <a:gd name="connsiteX94" fmla="*/ 6930336 w 9472578"/>
              <a:gd name="connsiteY94" fmla="*/ 3452018 h 4578957"/>
              <a:gd name="connsiteX95" fmla="*/ 7269700 w 9472578"/>
              <a:gd name="connsiteY95" fmla="*/ 3084372 h 4578957"/>
              <a:gd name="connsiteX96" fmla="*/ 7288554 w 9472578"/>
              <a:gd name="connsiteY96" fmla="*/ 2839275 h 4578957"/>
              <a:gd name="connsiteX97" fmla="*/ 7203713 w 9472578"/>
              <a:gd name="connsiteY97" fmla="*/ 2641312 h 4578957"/>
              <a:gd name="connsiteX98" fmla="*/ 6920909 w 9472578"/>
              <a:gd name="connsiteY98" fmla="*/ 2217106 h 4578957"/>
              <a:gd name="connsiteX99" fmla="*/ 6911482 w 9472578"/>
              <a:gd name="connsiteY99" fmla="*/ 2094558 h 4578957"/>
              <a:gd name="connsiteX100" fmla="*/ 7005750 w 9472578"/>
              <a:gd name="connsiteY100" fmla="*/ 2094558 h 4578957"/>
              <a:gd name="connsiteX101" fmla="*/ 7213140 w 9472578"/>
              <a:gd name="connsiteY101" fmla="*/ 2292521 h 4578957"/>
              <a:gd name="connsiteX102" fmla="*/ 7297981 w 9472578"/>
              <a:gd name="connsiteY102" fmla="*/ 2547044 h 4578957"/>
              <a:gd name="connsiteX103" fmla="*/ 7401676 w 9472578"/>
              <a:gd name="connsiteY103" fmla="*/ 2763861 h 4578957"/>
              <a:gd name="connsiteX104" fmla="*/ 7580785 w 9472578"/>
              <a:gd name="connsiteY104" fmla="*/ 2961824 h 4578957"/>
              <a:gd name="connsiteX105" fmla="*/ 7778748 w 9472578"/>
              <a:gd name="connsiteY105" fmla="*/ 3103226 h 4578957"/>
              <a:gd name="connsiteX106" fmla="*/ 7901296 w 9472578"/>
              <a:gd name="connsiteY106" fmla="*/ 3188067 h 4578957"/>
              <a:gd name="connsiteX107" fmla="*/ 8240661 w 9472578"/>
              <a:gd name="connsiteY107" fmla="*/ 3697114 h 4578957"/>
              <a:gd name="connsiteX108" fmla="*/ 8306649 w 9472578"/>
              <a:gd name="connsiteY108" fmla="*/ 3829090 h 4578957"/>
              <a:gd name="connsiteX109" fmla="*/ 8542319 w 9472578"/>
              <a:gd name="connsiteY109" fmla="*/ 3895077 h 4578957"/>
              <a:gd name="connsiteX110" fmla="*/ 8843977 w 9472578"/>
              <a:gd name="connsiteY110" fmla="*/ 4055333 h 4578957"/>
              <a:gd name="connsiteX111" fmla="*/ 9117354 w 9472578"/>
              <a:gd name="connsiteY111" fmla="*/ 4149601 h 4578957"/>
              <a:gd name="connsiteX112" fmla="*/ 9202195 w 9472578"/>
              <a:gd name="connsiteY112" fmla="*/ 4177881 h 4578957"/>
              <a:gd name="connsiteX113" fmla="*/ 8881684 w 9472578"/>
              <a:gd name="connsiteY113" fmla="*/ 4017626 h 4578957"/>
              <a:gd name="connsiteX114" fmla="*/ 9013659 w 9472578"/>
              <a:gd name="connsiteY114" fmla="*/ 3951638 h 4578957"/>
              <a:gd name="connsiteX115" fmla="*/ 9155061 w 9472578"/>
              <a:gd name="connsiteY115" fmla="*/ 3932785 h 4578957"/>
              <a:gd name="connsiteX116" fmla="*/ 9362451 w 9472578"/>
              <a:gd name="connsiteY116" fmla="*/ 3979919 h 4578957"/>
              <a:gd name="connsiteX117" fmla="*/ 9051366 w 9472578"/>
              <a:gd name="connsiteY117" fmla="*/ 3876224 h 4578957"/>
              <a:gd name="connsiteX118" fmla="*/ 8834550 w 9472578"/>
              <a:gd name="connsiteY118" fmla="*/ 3932785 h 4578957"/>
              <a:gd name="connsiteX119" fmla="*/ 8740282 w 9472578"/>
              <a:gd name="connsiteY119" fmla="*/ 3923358 h 4578957"/>
              <a:gd name="connsiteX120" fmla="*/ 8221808 w 9472578"/>
              <a:gd name="connsiteY120" fmla="*/ 3546286 h 4578957"/>
              <a:gd name="connsiteX121" fmla="*/ 8004991 w 9472578"/>
              <a:gd name="connsiteY121" fmla="*/ 3037238 h 4578957"/>
              <a:gd name="connsiteX122" fmla="*/ 8297222 w 9472578"/>
              <a:gd name="connsiteY122" fmla="*/ 2999531 h 4578957"/>
              <a:gd name="connsiteX123" fmla="*/ 8551746 w 9472578"/>
              <a:gd name="connsiteY123" fmla="*/ 2999531 h 4578957"/>
              <a:gd name="connsiteX124" fmla="*/ 8644207 w 9472578"/>
              <a:gd name="connsiteY124" fmla="*/ 2904379 h 4578957"/>
              <a:gd name="connsiteX125" fmla="*/ 8787416 w 9472578"/>
              <a:gd name="connsiteY125" fmla="*/ 3291762 h 4578957"/>
              <a:gd name="connsiteX126" fmla="*/ 8853404 w 9472578"/>
              <a:gd name="connsiteY126" fmla="*/ 3470871 h 4578957"/>
              <a:gd name="connsiteX127" fmla="*/ 8787416 w 9472578"/>
              <a:gd name="connsiteY127" fmla="*/ 3404884 h 4578957"/>
              <a:gd name="connsiteX128" fmla="*/ 8928818 w 9472578"/>
              <a:gd name="connsiteY128" fmla="*/ 3602846 h 4578957"/>
              <a:gd name="connsiteX129" fmla="*/ 9239903 w 9472578"/>
              <a:gd name="connsiteY129" fmla="*/ 3631127 h 4578957"/>
              <a:gd name="connsiteX130" fmla="*/ 8938245 w 9472578"/>
              <a:gd name="connsiteY130" fmla="*/ 3499152 h 4578957"/>
              <a:gd name="connsiteX131" fmla="*/ 8862830 w 9472578"/>
              <a:gd name="connsiteY131" fmla="*/ 3235201 h 4578957"/>
              <a:gd name="connsiteX132" fmla="*/ 9183342 w 9472578"/>
              <a:gd name="connsiteY132" fmla="*/ 3348323 h 4578957"/>
              <a:gd name="connsiteX133" fmla="*/ 9296463 w 9472578"/>
              <a:gd name="connsiteY133" fmla="*/ 3272908 h 4578957"/>
              <a:gd name="connsiteX134" fmla="*/ 9258756 w 9472578"/>
              <a:gd name="connsiteY134" fmla="*/ 3188067 h 4578957"/>
              <a:gd name="connsiteX135" fmla="*/ 9023086 w 9472578"/>
              <a:gd name="connsiteY135" fmla="*/ 3263481 h 4578957"/>
              <a:gd name="connsiteX136" fmla="*/ 8815696 w 9472578"/>
              <a:gd name="connsiteY136" fmla="*/ 3065519 h 4578957"/>
              <a:gd name="connsiteX137" fmla="*/ 8928818 w 9472578"/>
              <a:gd name="connsiteY137" fmla="*/ 2971251 h 4578957"/>
              <a:gd name="connsiteX138" fmla="*/ 8777989 w 9472578"/>
              <a:gd name="connsiteY138" fmla="*/ 2829848 h 4578957"/>
              <a:gd name="connsiteX139" fmla="*/ 8938245 w 9472578"/>
              <a:gd name="connsiteY139" fmla="*/ 2679020 h 4578957"/>
              <a:gd name="connsiteX140" fmla="*/ 9107927 w 9472578"/>
              <a:gd name="connsiteY140" fmla="*/ 2641312 h 4578957"/>
              <a:gd name="connsiteX141" fmla="*/ 9315317 w 9472578"/>
              <a:gd name="connsiteY141" fmla="*/ 2792141 h 4578957"/>
              <a:gd name="connsiteX142" fmla="*/ 9463279 w 9472578"/>
              <a:gd name="connsiteY142" fmla="*/ 2867492 h 4578957"/>
              <a:gd name="connsiteX143" fmla="*/ 9437865 w 9472578"/>
              <a:gd name="connsiteY143" fmla="*/ 2782714 h 4578957"/>
              <a:gd name="connsiteX144" fmla="*/ 9305890 w 9472578"/>
              <a:gd name="connsiteY144" fmla="*/ 2707300 h 4578957"/>
              <a:gd name="connsiteX145" fmla="*/ 9173915 w 9472578"/>
              <a:gd name="connsiteY145" fmla="*/ 2641312 h 4578957"/>
              <a:gd name="connsiteX146" fmla="*/ 8957098 w 9472578"/>
              <a:gd name="connsiteY146" fmla="*/ 2603605 h 4578957"/>
              <a:gd name="connsiteX147" fmla="*/ 8674982 w 9472578"/>
              <a:gd name="connsiteY147" fmla="*/ 2807578 h 4578957"/>
              <a:gd name="connsiteX148" fmla="*/ 8353783 w 9472578"/>
              <a:gd name="connsiteY148" fmla="*/ 2792141 h 4578957"/>
              <a:gd name="connsiteX149" fmla="*/ 7722187 w 9472578"/>
              <a:gd name="connsiteY149" fmla="*/ 2726154 h 4578957"/>
              <a:gd name="connsiteX150" fmla="*/ 7580785 w 9472578"/>
              <a:gd name="connsiteY150" fmla="*/ 2565898 h 4578957"/>
              <a:gd name="connsiteX151" fmla="*/ 7439383 w 9472578"/>
              <a:gd name="connsiteY151" fmla="*/ 2415069 h 4578957"/>
              <a:gd name="connsiteX152" fmla="*/ 7646773 w 9472578"/>
              <a:gd name="connsiteY152" fmla="*/ 2367935 h 4578957"/>
              <a:gd name="connsiteX153" fmla="*/ 7741041 w 9472578"/>
              <a:gd name="connsiteY153" fmla="*/ 2273667 h 4578957"/>
              <a:gd name="connsiteX154" fmla="*/ 7863589 w 9472578"/>
              <a:gd name="connsiteY154" fmla="*/ 2179399 h 4578957"/>
              <a:gd name="connsiteX155" fmla="*/ 8033272 w 9472578"/>
              <a:gd name="connsiteY155" fmla="*/ 2066277 h 4578957"/>
              <a:gd name="connsiteX156" fmla="*/ 8372637 w 9472578"/>
              <a:gd name="connsiteY156" fmla="*/ 2028570 h 4578957"/>
              <a:gd name="connsiteX157" fmla="*/ 8721428 w 9472578"/>
              <a:gd name="connsiteY157" fmla="*/ 2169972 h 4578957"/>
              <a:gd name="connsiteX158" fmla="*/ 9221049 w 9472578"/>
              <a:gd name="connsiteY158" fmla="*/ 2254813 h 4578957"/>
              <a:gd name="connsiteX159" fmla="*/ 9400158 w 9472578"/>
              <a:gd name="connsiteY159" fmla="*/ 2198253 h 4578957"/>
              <a:gd name="connsiteX160" fmla="*/ 9472578 w 9472578"/>
              <a:gd name="connsiteY160" fmla="*/ 2037041 h 4578957"/>
              <a:gd name="connsiteX161" fmla="*/ 9173915 w 9472578"/>
              <a:gd name="connsiteY161" fmla="*/ 2132265 h 4578957"/>
              <a:gd name="connsiteX162" fmla="*/ 8966525 w 9472578"/>
              <a:gd name="connsiteY162" fmla="*/ 2037997 h 4578957"/>
              <a:gd name="connsiteX163" fmla="*/ 8495185 w 9472578"/>
              <a:gd name="connsiteY163" fmla="*/ 1868314 h 4578957"/>
              <a:gd name="connsiteX164" fmla="*/ 8202954 w 9472578"/>
              <a:gd name="connsiteY164" fmla="*/ 1896595 h 4578957"/>
              <a:gd name="connsiteX165" fmla="*/ 7873016 w 9472578"/>
              <a:gd name="connsiteY165" fmla="*/ 1943729 h 4578957"/>
              <a:gd name="connsiteX166" fmla="*/ 7486517 w 9472578"/>
              <a:gd name="connsiteY166" fmla="*/ 1877741 h 4578957"/>
              <a:gd name="connsiteX167" fmla="*/ 7354542 w 9472578"/>
              <a:gd name="connsiteY167" fmla="*/ 1717486 h 4578957"/>
              <a:gd name="connsiteX168" fmla="*/ 7279127 w 9472578"/>
              <a:gd name="connsiteY168" fmla="*/ 1481815 h 4578957"/>
              <a:gd name="connsiteX169" fmla="*/ 7231993 w 9472578"/>
              <a:gd name="connsiteY169" fmla="*/ 1321560 h 4578957"/>
              <a:gd name="connsiteX170" fmla="*/ 6986896 w 9472578"/>
              <a:gd name="connsiteY170" fmla="*/ 1010475 h 4578957"/>
              <a:gd name="connsiteX171" fmla="*/ 6798360 w 9472578"/>
              <a:gd name="connsiteY171" fmla="*/ 831366 h 4578957"/>
              <a:gd name="connsiteX172" fmla="*/ 6732373 w 9472578"/>
              <a:gd name="connsiteY172" fmla="*/ 689964 h 4578957"/>
              <a:gd name="connsiteX173" fmla="*/ 7128298 w 9472578"/>
              <a:gd name="connsiteY173" fmla="*/ 463721 h 4578957"/>
              <a:gd name="connsiteX174" fmla="*/ 7089491 w 9472578"/>
              <a:gd name="connsiteY174" fmla="*/ 0 h 4578957"/>
              <a:gd name="connsiteX175" fmla="*/ 9467205 w 9472578"/>
              <a:gd name="connsiteY175" fmla="*/ 24230 h 4578957"/>
              <a:gd name="connsiteX0" fmla="*/ 9477722 w 9483095"/>
              <a:gd name="connsiteY0" fmla="*/ 24230 h 4571895"/>
              <a:gd name="connsiteX1" fmla="*/ 9476799 w 9483095"/>
              <a:gd name="connsiteY1" fmla="*/ 4571891 h 4571895"/>
              <a:gd name="connsiteX2" fmla="*/ 904 w 9483095"/>
              <a:gd name="connsiteY2" fmla="*/ 3675290 h 4571895"/>
              <a:gd name="connsiteX3" fmla="*/ 10517 w 9483095"/>
              <a:gd name="connsiteY3" fmla="*/ 80878 h 4571895"/>
              <a:gd name="connsiteX4" fmla="*/ 5338296 w 9483095"/>
              <a:gd name="connsiteY4" fmla="*/ 1807 h 4571895"/>
              <a:gd name="connsiteX5" fmla="*/ 5338296 w 9483095"/>
              <a:gd name="connsiteY5" fmla="*/ 265758 h 4571895"/>
              <a:gd name="connsiteX6" fmla="*/ 5451417 w 9483095"/>
              <a:gd name="connsiteY6" fmla="*/ 520281 h 4571895"/>
              <a:gd name="connsiteX7" fmla="*/ 5583393 w 9483095"/>
              <a:gd name="connsiteY7" fmla="*/ 784232 h 4571895"/>
              <a:gd name="connsiteX8" fmla="*/ 5762502 w 9483095"/>
              <a:gd name="connsiteY8" fmla="*/ 1029329 h 4571895"/>
              <a:gd name="connsiteX9" fmla="*/ 5790782 w 9483095"/>
              <a:gd name="connsiteY9" fmla="*/ 1208438 h 4571895"/>
              <a:gd name="connsiteX10" fmla="*/ 5545686 w 9483095"/>
              <a:gd name="connsiteY10" fmla="*/ 1585510 h 4571895"/>
              <a:gd name="connsiteX11" fmla="*/ 5460844 w 9483095"/>
              <a:gd name="connsiteY11" fmla="*/ 1811754 h 4571895"/>
              <a:gd name="connsiteX12" fmla="*/ 5357149 w 9483095"/>
              <a:gd name="connsiteY12" fmla="*/ 2028570 h 4571895"/>
              <a:gd name="connsiteX13" fmla="*/ 5300589 w 9483095"/>
              <a:gd name="connsiteY13" fmla="*/ 2122838 h 4571895"/>
              <a:gd name="connsiteX14" fmla="*/ 5441991 w 9483095"/>
              <a:gd name="connsiteY14" fmla="*/ 2179399 h 4571895"/>
              <a:gd name="connsiteX15" fmla="*/ 5460844 w 9483095"/>
              <a:gd name="connsiteY15" fmla="*/ 2245387 h 4571895"/>
              <a:gd name="connsiteX16" fmla="*/ 5555112 w 9483095"/>
              <a:gd name="connsiteY16" fmla="*/ 2132265 h 4571895"/>
              <a:gd name="connsiteX17" fmla="*/ 5611673 w 9483095"/>
              <a:gd name="connsiteY17" fmla="*/ 2198253 h 4571895"/>
              <a:gd name="connsiteX18" fmla="*/ 5724795 w 9483095"/>
              <a:gd name="connsiteY18" fmla="*/ 2377362 h 4571895"/>
              <a:gd name="connsiteX19" fmla="*/ 5687088 w 9483095"/>
              <a:gd name="connsiteY19" fmla="*/ 2528191 h 4571895"/>
              <a:gd name="connsiteX20" fmla="*/ 5338296 w 9483095"/>
              <a:gd name="connsiteY20" fmla="*/ 2754434 h 4571895"/>
              <a:gd name="connsiteX21" fmla="*/ 5130906 w 9483095"/>
              <a:gd name="connsiteY21" fmla="*/ 2942970 h 4571895"/>
              <a:gd name="connsiteX22" fmla="*/ 5064918 w 9483095"/>
              <a:gd name="connsiteY22" fmla="*/ 3150360 h 4571895"/>
              <a:gd name="connsiteX23" fmla="*/ 5036638 w 9483095"/>
              <a:gd name="connsiteY23" fmla="*/ 3254055 h 4571895"/>
              <a:gd name="connsiteX24" fmla="*/ 5036638 w 9483095"/>
              <a:gd name="connsiteY24" fmla="*/ 3376603 h 4571895"/>
              <a:gd name="connsiteX25" fmla="*/ 5112053 w 9483095"/>
              <a:gd name="connsiteY25" fmla="*/ 3188067 h 4571895"/>
              <a:gd name="connsiteX26" fmla="*/ 5187467 w 9483095"/>
              <a:gd name="connsiteY26" fmla="*/ 3008958 h 4571895"/>
              <a:gd name="connsiteX27" fmla="*/ 5281735 w 9483095"/>
              <a:gd name="connsiteY27" fmla="*/ 2839275 h 4571895"/>
              <a:gd name="connsiteX28" fmla="*/ 5413710 w 9483095"/>
              <a:gd name="connsiteY28" fmla="*/ 2858129 h 4571895"/>
              <a:gd name="connsiteX29" fmla="*/ 5376003 w 9483095"/>
              <a:gd name="connsiteY29" fmla="*/ 2924117 h 4571895"/>
              <a:gd name="connsiteX30" fmla="*/ 5611673 w 9483095"/>
              <a:gd name="connsiteY30" fmla="*/ 2745007 h 4571895"/>
              <a:gd name="connsiteX31" fmla="*/ 5837916 w 9483095"/>
              <a:gd name="connsiteY31" fmla="*/ 2481057 h 4571895"/>
              <a:gd name="connsiteX32" fmla="*/ 5819063 w 9483095"/>
              <a:gd name="connsiteY32" fmla="*/ 2226533 h 4571895"/>
              <a:gd name="connsiteX33" fmla="*/ 5819063 w 9483095"/>
              <a:gd name="connsiteY33" fmla="*/ 2320801 h 4571895"/>
              <a:gd name="connsiteX34" fmla="*/ 5724795 w 9483095"/>
              <a:gd name="connsiteY34" fmla="*/ 1906022 h 4571895"/>
              <a:gd name="connsiteX35" fmla="*/ 5705941 w 9483095"/>
              <a:gd name="connsiteY35" fmla="*/ 1670352 h 4571895"/>
              <a:gd name="connsiteX36" fmla="*/ 5819063 w 9483095"/>
              <a:gd name="connsiteY36" fmla="*/ 1528950 h 4571895"/>
              <a:gd name="connsiteX37" fmla="*/ 5922758 w 9483095"/>
              <a:gd name="connsiteY37" fmla="*/ 1434681 h 4571895"/>
              <a:gd name="connsiteX38" fmla="*/ 5941611 w 9483095"/>
              <a:gd name="connsiteY38" fmla="*/ 1613791 h 4571895"/>
              <a:gd name="connsiteX39" fmla="*/ 6064160 w 9483095"/>
              <a:gd name="connsiteY39" fmla="*/ 1830607 h 4571895"/>
              <a:gd name="connsiteX40" fmla="*/ 6149001 w 9483095"/>
              <a:gd name="connsiteY40" fmla="*/ 1915448 h 4571895"/>
              <a:gd name="connsiteX41" fmla="*/ 6252696 w 9483095"/>
              <a:gd name="connsiteY41" fmla="*/ 2028570 h 4571895"/>
              <a:gd name="connsiteX42" fmla="*/ 6356391 w 9483095"/>
              <a:gd name="connsiteY42" fmla="*/ 2037997 h 4571895"/>
              <a:gd name="connsiteX43" fmla="*/ 6450659 w 9483095"/>
              <a:gd name="connsiteY43" fmla="*/ 2226533 h 4571895"/>
              <a:gd name="connsiteX44" fmla="*/ 6573207 w 9483095"/>
              <a:gd name="connsiteY44" fmla="*/ 2386789 h 4571895"/>
              <a:gd name="connsiteX45" fmla="*/ 6846584 w 9483095"/>
              <a:gd name="connsiteY45" fmla="*/ 2565898 h 4571895"/>
              <a:gd name="connsiteX46" fmla="*/ 6856011 w 9483095"/>
              <a:gd name="connsiteY46" fmla="*/ 2631886 h 4571895"/>
              <a:gd name="connsiteX47" fmla="*/ 6733463 w 9483095"/>
              <a:gd name="connsiteY47" fmla="*/ 2773288 h 4571895"/>
              <a:gd name="connsiteX48" fmla="*/ 6601488 w 9483095"/>
              <a:gd name="connsiteY48" fmla="*/ 2839275 h 4571895"/>
              <a:gd name="connsiteX49" fmla="*/ 6422378 w 9483095"/>
              <a:gd name="connsiteY49" fmla="*/ 2829848 h 4571895"/>
              <a:gd name="connsiteX50" fmla="*/ 6309257 w 9483095"/>
              <a:gd name="connsiteY50" fmla="*/ 2876982 h 4571895"/>
              <a:gd name="connsiteX51" fmla="*/ 6101867 w 9483095"/>
              <a:gd name="connsiteY51" fmla="*/ 3056092 h 4571895"/>
              <a:gd name="connsiteX52" fmla="*/ 5847343 w 9483095"/>
              <a:gd name="connsiteY52" fmla="*/ 3291762 h 4571895"/>
              <a:gd name="connsiteX53" fmla="*/ 5762502 w 9483095"/>
              <a:gd name="connsiteY53" fmla="*/ 3442591 h 4571895"/>
              <a:gd name="connsiteX54" fmla="*/ 5677661 w 9483095"/>
              <a:gd name="connsiteY54" fmla="*/ 3480298 h 4571895"/>
              <a:gd name="connsiteX55" fmla="*/ 5951038 w 9483095"/>
              <a:gd name="connsiteY55" fmla="*/ 3395457 h 4571895"/>
              <a:gd name="connsiteX56" fmla="*/ 6054733 w 9483095"/>
              <a:gd name="connsiteY56" fmla="*/ 3320042 h 4571895"/>
              <a:gd name="connsiteX57" fmla="*/ 6224415 w 9483095"/>
              <a:gd name="connsiteY57" fmla="*/ 3074945 h 4571895"/>
              <a:gd name="connsiteX58" fmla="*/ 6620341 w 9483095"/>
              <a:gd name="connsiteY58" fmla="*/ 2886409 h 4571895"/>
              <a:gd name="connsiteX59" fmla="*/ 6950279 w 9483095"/>
              <a:gd name="connsiteY59" fmla="*/ 2858129 h 4571895"/>
              <a:gd name="connsiteX60" fmla="*/ 7091681 w 9483095"/>
              <a:gd name="connsiteY60" fmla="*/ 2707300 h 4571895"/>
              <a:gd name="connsiteX61" fmla="*/ 7025694 w 9483095"/>
              <a:gd name="connsiteY61" fmla="*/ 2952397 h 4571895"/>
              <a:gd name="connsiteX62" fmla="*/ 6997413 w 9483095"/>
              <a:gd name="connsiteY62" fmla="*/ 3112653 h 4571895"/>
              <a:gd name="connsiteX63" fmla="*/ 6912572 w 9483095"/>
              <a:gd name="connsiteY63" fmla="*/ 3272908 h 4571895"/>
              <a:gd name="connsiteX64" fmla="*/ 6724036 w 9483095"/>
              <a:gd name="connsiteY64" fmla="*/ 3386030 h 4571895"/>
              <a:gd name="connsiteX65" fmla="*/ 6535500 w 9483095"/>
              <a:gd name="connsiteY65" fmla="*/ 3508578 h 4571895"/>
              <a:gd name="connsiteX66" fmla="*/ 6290403 w 9483095"/>
              <a:gd name="connsiteY66" fmla="*/ 3678261 h 4571895"/>
              <a:gd name="connsiteX67" fmla="*/ 6224415 w 9483095"/>
              <a:gd name="connsiteY67" fmla="*/ 3847943 h 4571895"/>
              <a:gd name="connsiteX68" fmla="*/ 6120721 w 9483095"/>
              <a:gd name="connsiteY68" fmla="*/ 3998772 h 4571895"/>
              <a:gd name="connsiteX69" fmla="*/ 6064160 w 9483095"/>
              <a:gd name="connsiteY69" fmla="*/ 4159028 h 4571895"/>
              <a:gd name="connsiteX70" fmla="*/ 6233842 w 9483095"/>
              <a:gd name="connsiteY70" fmla="*/ 4140174 h 4571895"/>
              <a:gd name="connsiteX71" fmla="*/ 6299830 w 9483095"/>
              <a:gd name="connsiteY71" fmla="*/ 3923358 h 4571895"/>
              <a:gd name="connsiteX72" fmla="*/ 6337537 w 9483095"/>
              <a:gd name="connsiteY72" fmla="*/ 3772529 h 4571895"/>
              <a:gd name="connsiteX73" fmla="*/ 6488366 w 9483095"/>
              <a:gd name="connsiteY73" fmla="*/ 3602846 h 4571895"/>
              <a:gd name="connsiteX74" fmla="*/ 6658048 w 9483095"/>
              <a:gd name="connsiteY74" fmla="*/ 3499152 h 4571895"/>
              <a:gd name="connsiteX75" fmla="*/ 6535500 w 9483095"/>
              <a:gd name="connsiteY75" fmla="*/ 3687688 h 4571895"/>
              <a:gd name="connsiteX76" fmla="*/ 6441232 w 9483095"/>
              <a:gd name="connsiteY76" fmla="*/ 3838517 h 4571895"/>
              <a:gd name="connsiteX77" fmla="*/ 6535500 w 9483095"/>
              <a:gd name="connsiteY77" fmla="*/ 3829090 h 4571895"/>
              <a:gd name="connsiteX78" fmla="*/ 6658048 w 9483095"/>
              <a:gd name="connsiteY78" fmla="*/ 3649980 h 4571895"/>
              <a:gd name="connsiteX79" fmla="*/ 6695756 w 9483095"/>
              <a:gd name="connsiteY79" fmla="*/ 3631127 h 4571895"/>
              <a:gd name="connsiteX80" fmla="*/ 6865438 w 9483095"/>
              <a:gd name="connsiteY80" fmla="*/ 3885651 h 4571895"/>
              <a:gd name="connsiteX81" fmla="*/ 6969133 w 9483095"/>
              <a:gd name="connsiteY81" fmla="*/ 4008199 h 4571895"/>
              <a:gd name="connsiteX82" fmla="*/ 7025694 w 9483095"/>
              <a:gd name="connsiteY82" fmla="*/ 4215589 h 4571895"/>
              <a:gd name="connsiteX83" fmla="*/ 7063401 w 9483095"/>
              <a:gd name="connsiteY83" fmla="*/ 4338137 h 4571895"/>
              <a:gd name="connsiteX84" fmla="*/ 7138815 w 9483095"/>
              <a:gd name="connsiteY84" fmla="*/ 4451259 h 4571895"/>
              <a:gd name="connsiteX85" fmla="*/ 7336778 w 9483095"/>
              <a:gd name="connsiteY85" fmla="*/ 4488966 h 4571895"/>
              <a:gd name="connsiteX86" fmla="*/ 7138815 w 9483095"/>
              <a:gd name="connsiteY86" fmla="*/ 4347564 h 4571895"/>
              <a:gd name="connsiteX87" fmla="*/ 7044547 w 9483095"/>
              <a:gd name="connsiteY87" fmla="*/ 4187308 h 4571895"/>
              <a:gd name="connsiteX88" fmla="*/ 7035121 w 9483095"/>
              <a:gd name="connsiteY88" fmla="*/ 4027053 h 4571895"/>
              <a:gd name="connsiteX89" fmla="*/ 7176523 w 9483095"/>
              <a:gd name="connsiteY89" fmla="*/ 3989345 h 4571895"/>
              <a:gd name="connsiteX90" fmla="*/ 7421620 w 9483095"/>
              <a:gd name="connsiteY90" fmla="*/ 4055333 h 4571895"/>
              <a:gd name="connsiteX91" fmla="*/ 6997413 w 9483095"/>
              <a:gd name="connsiteY91" fmla="*/ 3913931 h 4571895"/>
              <a:gd name="connsiteX92" fmla="*/ 6856011 w 9483095"/>
              <a:gd name="connsiteY92" fmla="*/ 3781956 h 4571895"/>
              <a:gd name="connsiteX93" fmla="*/ 6837158 w 9483095"/>
              <a:gd name="connsiteY93" fmla="*/ 3640554 h 4571895"/>
              <a:gd name="connsiteX94" fmla="*/ 6940853 w 9483095"/>
              <a:gd name="connsiteY94" fmla="*/ 3452018 h 4571895"/>
              <a:gd name="connsiteX95" fmla="*/ 7280217 w 9483095"/>
              <a:gd name="connsiteY95" fmla="*/ 3084372 h 4571895"/>
              <a:gd name="connsiteX96" fmla="*/ 7299071 w 9483095"/>
              <a:gd name="connsiteY96" fmla="*/ 2839275 h 4571895"/>
              <a:gd name="connsiteX97" fmla="*/ 7214230 w 9483095"/>
              <a:gd name="connsiteY97" fmla="*/ 2641312 h 4571895"/>
              <a:gd name="connsiteX98" fmla="*/ 6931426 w 9483095"/>
              <a:gd name="connsiteY98" fmla="*/ 2217106 h 4571895"/>
              <a:gd name="connsiteX99" fmla="*/ 6921999 w 9483095"/>
              <a:gd name="connsiteY99" fmla="*/ 2094558 h 4571895"/>
              <a:gd name="connsiteX100" fmla="*/ 7016267 w 9483095"/>
              <a:gd name="connsiteY100" fmla="*/ 2094558 h 4571895"/>
              <a:gd name="connsiteX101" fmla="*/ 7223657 w 9483095"/>
              <a:gd name="connsiteY101" fmla="*/ 2292521 h 4571895"/>
              <a:gd name="connsiteX102" fmla="*/ 7308498 w 9483095"/>
              <a:gd name="connsiteY102" fmla="*/ 2547044 h 4571895"/>
              <a:gd name="connsiteX103" fmla="*/ 7412193 w 9483095"/>
              <a:gd name="connsiteY103" fmla="*/ 2763861 h 4571895"/>
              <a:gd name="connsiteX104" fmla="*/ 7591302 w 9483095"/>
              <a:gd name="connsiteY104" fmla="*/ 2961824 h 4571895"/>
              <a:gd name="connsiteX105" fmla="*/ 7789265 w 9483095"/>
              <a:gd name="connsiteY105" fmla="*/ 3103226 h 4571895"/>
              <a:gd name="connsiteX106" fmla="*/ 7911813 w 9483095"/>
              <a:gd name="connsiteY106" fmla="*/ 3188067 h 4571895"/>
              <a:gd name="connsiteX107" fmla="*/ 8251178 w 9483095"/>
              <a:gd name="connsiteY107" fmla="*/ 3697114 h 4571895"/>
              <a:gd name="connsiteX108" fmla="*/ 8317166 w 9483095"/>
              <a:gd name="connsiteY108" fmla="*/ 3829090 h 4571895"/>
              <a:gd name="connsiteX109" fmla="*/ 8552836 w 9483095"/>
              <a:gd name="connsiteY109" fmla="*/ 3895077 h 4571895"/>
              <a:gd name="connsiteX110" fmla="*/ 8854494 w 9483095"/>
              <a:gd name="connsiteY110" fmla="*/ 4055333 h 4571895"/>
              <a:gd name="connsiteX111" fmla="*/ 9127871 w 9483095"/>
              <a:gd name="connsiteY111" fmla="*/ 4149601 h 4571895"/>
              <a:gd name="connsiteX112" fmla="*/ 9212712 w 9483095"/>
              <a:gd name="connsiteY112" fmla="*/ 4177881 h 4571895"/>
              <a:gd name="connsiteX113" fmla="*/ 8892201 w 9483095"/>
              <a:gd name="connsiteY113" fmla="*/ 4017626 h 4571895"/>
              <a:gd name="connsiteX114" fmla="*/ 9024176 w 9483095"/>
              <a:gd name="connsiteY114" fmla="*/ 3951638 h 4571895"/>
              <a:gd name="connsiteX115" fmla="*/ 9165578 w 9483095"/>
              <a:gd name="connsiteY115" fmla="*/ 3932785 h 4571895"/>
              <a:gd name="connsiteX116" fmla="*/ 9372968 w 9483095"/>
              <a:gd name="connsiteY116" fmla="*/ 3979919 h 4571895"/>
              <a:gd name="connsiteX117" fmla="*/ 9061883 w 9483095"/>
              <a:gd name="connsiteY117" fmla="*/ 3876224 h 4571895"/>
              <a:gd name="connsiteX118" fmla="*/ 8845067 w 9483095"/>
              <a:gd name="connsiteY118" fmla="*/ 3932785 h 4571895"/>
              <a:gd name="connsiteX119" fmla="*/ 8750799 w 9483095"/>
              <a:gd name="connsiteY119" fmla="*/ 3923358 h 4571895"/>
              <a:gd name="connsiteX120" fmla="*/ 8232325 w 9483095"/>
              <a:gd name="connsiteY120" fmla="*/ 3546286 h 4571895"/>
              <a:gd name="connsiteX121" fmla="*/ 8015508 w 9483095"/>
              <a:gd name="connsiteY121" fmla="*/ 3037238 h 4571895"/>
              <a:gd name="connsiteX122" fmla="*/ 8307739 w 9483095"/>
              <a:gd name="connsiteY122" fmla="*/ 2999531 h 4571895"/>
              <a:gd name="connsiteX123" fmla="*/ 8562263 w 9483095"/>
              <a:gd name="connsiteY123" fmla="*/ 2999531 h 4571895"/>
              <a:gd name="connsiteX124" fmla="*/ 8654724 w 9483095"/>
              <a:gd name="connsiteY124" fmla="*/ 2904379 h 4571895"/>
              <a:gd name="connsiteX125" fmla="*/ 8797933 w 9483095"/>
              <a:gd name="connsiteY125" fmla="*/ 3291762 h 4571895"/>
              <a:gd name="connsiteX126" fmla="*/ 8863921 w 9483095"/>
              <a:gd name="connsiteY126" fmla="*/ 3470871 h 4571895"/>
              <a:gd name="connsiteX127" fmla="*/ 8797933 w 9483095"/>
              <a:gd name="connsiteY127" fmla="*/ 3404884 h 4571895"/>
              <a:gd name="connsiteX128" fmla="*/ 8939335 w 9483095"/>
              <a:gd name="connsiteY128" fmla="*/ 3602846 h 4571895"/>
              <a:gd name="connsiteX129" fmla="*/ 9250420 w 9483095"/>
              <a:gd name="connsiteY129" fmla="*/ 3631127 h 4571895"/>
              <a:gd name="connsiteX130" fmla="*/ 8948762 w 9483095"/>
              <a:gd name="connsiteY130" fmla="*/ 3499152 h 4571895"/>
              <a:gd name="connsiteX131" fmla="*/ 8873347 w 9483095"/>
              <a:gd name="connsiteY131" fmla="*/ 3235201 h 4571895"/>
              <a:gd name="connsiteX132" fmla="*/ 9193859 w 9483095"/>
              <a:gd name="connsiteY132" fmla="*/ 3348323 h 4571895"/>
              <a:gd name="connsiteX133" fmla="*/ 9306980 w 9483095"/>
              <a:gd name="connsiteY133" fmla="*/ 3272908 h 4571895"/>
              <a:gd name="connsiteX134" fmla="*/ 9269273 w 9483095"/>
              <a:gd name="connsiteY134" fmla="*/ 3188067 h 4571895"/>
              <a:gd name="connsiteX135" fmla="*/ 9033603 w 9483095"/>
              <a:gd name="connsiteY135" fmla="*/ 3263481 h 4571895"/>
              <a:gd name="connsiteX136" fmla="*/ 8826213 w 9483095"/>
              <a:gd name="connsiteY136" fmla="*/ 3065519 h 4571895"/>
              <a:gd name="connsiteX137" fmla="*/ 8939335 w 9483095"/>
              <a:gd name="connsiteY137" fmla="*/ 2971251 h 4571895"/>
              <a:gd name="connsiteX138" fmla="*/ 8788506 w 9483095"/>
              <a:gd name="connsiteY138" fmla="*/ 2829848 h 4571895"/>
              <a:gd name="connsiteX139" fmla="*/ 8948762 w 9483095"/>
              <a:gd name="connsiteY139" fmla="*/ 2679020 h 4571895"/>
              <a:gd name="connsiteX140" fmla="*/ 9118444 w 9483095"/>
              <a:gd name="connsiteY140" fmla="*/ 2641312 h 4571895"/>
              <a:gd name="connsiteX141" fmla="*/ 9325834 w 9483095"/>
              <a:gd name="connsiteY141" fmla="*/ 2792141 h 4571895"/>
              <a:gd name="connsiteX142" fmla="*/ 9473796 w 9483095"/>
              <a:gd name="connsiteY142" fmla="*/ 2867492 h 4571895"/>
              <a:gd name="connsiteX143" fmla="*/ 9448382 w 9483095"/>
              <a:gd name="connsiteY143" fmla="*/ 2782714 h 4571895"/>
              <a:gd name="connsiteX144" fmla="*/ 9316407 w 9483095"/>
              <a:gd name="connsiteY144" fmla="*/ 2707300 h 4571895"/>
              <a:gd name="connsiteX145" fmla="*/ 9184432 w 9483095"/>
              <a:gd name="connsiteY145" fmla="*/ 2641312 h 4571895"/>
              <a:gd name="connsiteX146" fmla="*/ 8967615 w 9483095"/>
              <a:gd name="connsiteY146" fmla="*/ 2603605 h 4571895"/>
              <a:gd name="connsiteX147" fmla="*/ 8685499 w 9483095"/>
              <a:gd name="connsiteY147" fmla="*/ 2807578 h 4571895"/>
              <a:gd name="connsiteX148" fmla="*/ 8364300 w 9483095"/>
              <a:gd name="connsiteY148" fmla="*/ 2792141 h 4571895"/>
              <a:gd name="connsiteX149" fmla="*/ 7732704 w 9483095"/>
              <a:gd name="connsiteY149" fmla="*/ 2726154 h 4571895"/>
              <a:gd name="connsiteX150" fmla="*/ 7591302 w 9483095"/>
              <a:gd name="connsiteY150" fmla="*/ 2565898 h 4571895"/>
              <a:gd name="connsiteX151" fmla="*/ 7449900 w 9483095"/>
              <a:gd name="connsiteY151" fmla="*/ 2415069 h 4571895"/>
              <a:gd name="connsiteX152" fmla="*/ 7657290 w 9483095"/>
              <a:gd name="connsiteY152" fmla="*/ 2367935 h 4571895"/>
              <a:gd name="connsiteX153" fmla="*/ 7751558 w 9483095"/>
              <a:gd name="connsiteY153" fmla="*/ 2273667 h 4571895"/>
              <a:gd name="connsiteX154" fmla="*/ 7874106 w 9483095"/>
              <a:gd name="connsiteY154" fmla="*/ 2179399 h 4571895"/>
              <a:gd name="connsiteX155" fmla="*/ 8043789 w 9483095"/>
              <a:gd name="connsiteY155" fmla="*/ 2066277 h 4571895"/>
              <a:gd name="connsiteX156" fmla="*/ 8383154 w 9483095"/>
              <a:gd name="connsiteY156" fmla="*/ 2028570 h 4571895"/>
              <a:gd name="connsiteX157" fmla="*/ 8731945 w 9483095"/>
              <a:gd name="connsiteY157" fmla="*/ 2169972 h 4571895"/>
              <a:gd name="connsiteX158" fmla="*/ 9231566 w 9483095"/>
              <a:gd name="connsiteY158" fmla="*/ 2254813 h 4571895"/>
              <a:gd name="connsiteX159" fmla="*/ 9410675 w 9483095"/>
              <a:gd name="connsiteY159" fmla="*/ 2198253 h 4571895"/>
              <a:gd name="connsiteX160" fmla="*/ 9483095 w 9483095"/>
              <a:gd name="connsiteY160" fmla="*/ 2037041 h 4571895"/>
              <a:gd name="connsiteX161" fmla="*/ 9184432 w 9483095"/>
              <a:gd name="connsiteY161" fmla="*/ 2132265 h 4571895"/>
              <a:gd name="connsiteX162" fmla="*/ 8977042 w 9483095"/>
              <a:gd name="connsiteY162" fmla="*/ 2037997 h 4571895"/>
              <a:gd name="connsiteX163" fmla="*/ 8505702 w 9483095"/>
              <a:gd name="connsiteY163" fmla="*/ 1868314 h 4571895"/>
              <a:gd name="connsiteX164" fmla="*/ 8213471 w 9483095"/>
              <a:gd name="connsiteY164" fmla="*/ 1896595 h 4571895"/>
              <a:gd name="connsiteX165" fmla="*/ 7883533 w 9483095"/>
              <a:gd name="connsiteY165" fmla="*/ 1943729 h 4571895"/>
              <a:gd name="connsiteX166" fmla="*/ 7497034 w 9483095"/>
              <a:gd name="connsiteY166" fmla="*/ 1877741 h 4571895"/>
              <a:gd name="connsiteX167" fmla="*/ 7365059 w 9483095"/>
              <a:gd name="connsiteY167" fmla="*/ 1717486 h 4571895"/>
              <a:gd name="connsiteX168" fmla="*/ 7289644 w 9483095"/>
              <a:gd name="connsiteY168" fmla="*/ 1481815 h 4571895"/>
              <a:gd name="connsiteX169" fmla="*/ 7242510 w 9483095"/>
              <a:gd name="connsiteY169" fmla="*/ 1321560 h 4571895"/>
              <a:gd name="connsiteX170" fmla="*/ 6997413 w 9483095"/>
              <a:gd name="connsiteY170" fmla="*/ 1010475 h 4571895"/>
              <a:gd name="connsiteX171" fmla="*/ 6808877 w 9483095"/>
              <a:gd name="connsiteY171" fmla="*/ 831366 h 4571895"/>
              <a:gd name="connsiteX172" fmla="*/ 6742890 w 9483095"/>
              <a:gd name="connsiteY172" fmla="*/ 689964 h 4571895"/>
              <a:gd name="connsiteX173" fmla="*/ 7138815 w 9483095"/>
              <a:gd name="connsiteY173" fmla="*/ 463721 h 4571895"/>
              <a:gd name="connsiteX174" fmla="*/ 7100008 w 9483095"/>
              <a:gd name="connsiteY174" fmla="*/ 0 h 4571895"/>
              <a:gd name="connsiteX175" fmla="*/ 9477722 w 9483095"/>
              <a:gd name="connsiteY175" fmla="*/ 24230 h 4571895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372968 w 9483095"/>
              <a:gd name="connsiteY116" fmla="*/ 3979919 h 4488966"/>
              <a:gd name="connsiteX117" fmla="*/ 9061883 w 9483095"/>
              <a:gd name="connsiteY117" fmla="*/ 3876224 h 4488966"/>
              <a:gd name="connsiteX118" fmla="*/ 8845067 w 9483095"/>
              <a:gd name="connsiteY118" fmla="*/ 3932785 h 4488966"/>
              <a:gd name="connsiteX119" fmla="*/ 8750799 w 9483095"/>
              <a:gd name="connsiteY119" fmla="*/ 3923358 h 4488966"/>
              <a:gd name="connsiteX120" fmla="*/ 8232325 w 9483095"/>
              <a:gd name="connsiteY120" fmla="*/ 3546286 h 4488966"/>
              <a:gd name="connsiteX121" fmla="*/ 8015508 w 9483095"/>
              <a:gd name="connsiteY121" fmla="*/ 3037238 h 4488966"/>
              <a:gd name="connsiteX122" fmla="*/ 8307739 w 9483095"/>
              <a:gd name="connsiteY122" fmla="*/ 2999531 h 4488966"/>
              <a:gd name="connsiteX123" fmla="*/ 8562263 w 9483095"/>
              <a:gd name="connsiteY123" fmla="*/ 2999531 h 4488966"/>
              <a:gd name="connsiteX124" fmla="*/ 8654724 w 9483095"/>
              <a:gd name="connsiteY124" fmla="*/ 2904379 h 4488966"/>
              <a:gd name="connsiteX125" fmla="*/ 8797933 w 9483095"/>
              <a:gd name="connsiteY125" fmla="*/ 3291762 h 4488966"/>
              <a:gd name="connsiteX126" fmla="*/ 8863921 w 9483095"/>
              <a:gd name="connsiteY126" fmla="*/ 3470871 h 4488966"/>
              <a:gd name="connsiteX127" fmla="*/ 8797933 w 9483095"/>
              <a:gd name="connsiteY127" fmla="*/ 3404884 h 4488966"/>
              <a:gd name="connsiteX128" fmla="*/ 8939335 w 9483095"/>
              <a:gd name="connsiteY128" fmla="*/ 3602846 h 4488966"/>
              <a:gd name="connsiteX129" fmla="*/ 9250420 w 9483095"/>
              <a:gd name="connsiteY129" fmla="*/ 3631127 h 4488966"/>
              <a:gd name="connsiteX130" fmla="*/ 8948762 w 9483095"/>
              <a:gd name="connsiteY130" fmla="*/ 3499152 h 4488966"/>
              <a:gd name="connsiteX131" fmla="*/ 8873347 w 9483095"/>
              <a:gd name="connsiteY131" fmla="*/ 3235201 h 4488966"/>
              <a:gd name="connsiteX132" fmla="*/ 9193859 w 9483095"/>
              <a:gd name="connsiteY132" fmla="*/ 3348323 h 4488966"/>
              <a:gd name="connsiteX133" fmla="*/ 9306980 w 9483095"/>
              <a:gd name="connsiteY133" fmla="*/ 3272908 h 4488966"/>
              <a:gd name="connsiteX134" fmla="*/ 9269273 w 9483095"/>
              <a:gd name="connsiteY134" fmla="*/ 3188067 h 4488966"/>
              <a:gd name="connsiteX135" fmla="*/ 9033603 w 9483095"/>
              <a:gd name="connsiteY135" fmla="*/ 3263481 h 4488966"/>
              <a:gd name="connsiteX136" fmla="*/ 8826213 w 9483095"/>
              <a:gd name="connsiteY136" fmla="*/ 3065519 h 4488966"/>
              <a:gd name="connsiteX137" fmla="*/ 8939335 w 9483095"/>
              <a:gd name="connsiteY137" fmla="*/ 2971251 h 4488966"/>
              <a:gd name="connsiteX138" fmla="*/ 8788506 w 9483095"/>
              <a:gd name="connsiteY138" fmla="*/ 2829848 h 4488966"/>
              <a:gd name="connsiteX139" fmla="*/ 8948762 w 9483095"/>
              <a:gd name="connsiteY139" fmla="*/ 2679020 h 4488966"/>
              <a:gd name="connsiteX140" fmla="*/ 9118444 w 9483095"/>
              <a:gd name="connsiteY140" fmla="*/ 2641312 h 4488966"/>
              <a:gd name="connsiteX141" fmla="*/ 9325834 w 9483095"/>
              <a:gd name="connsiteY141" fmla="*/ 2792141 h 4488966"/>
              <a:gd name="connsiteX142" fmla="*/ 9473796 w 9483095"/>
              <a:gd name="connsiteY142" fmla="*/ 2867492 h 4488966"/>
              <a:gd name="connsiteX143" fmla="*/ 9448382 w 9483095"/>
              <a:gd name="connsiteY143" fmla="*/ 2782714 h 4488966"/>
              <a:gd name="connsiteX144" fmla="*/ 9316407 w 9483095"/>
              <a:gd name="connsiteY144" fmla="*/ 2707300 h 4488966"/>
              <a:gd name="connsiteX145" fmla="*/ 9184432 w 9483095"/>
              <a:gd name="connsiteY145" fmla="*/ 2641312 h 4488966"/>
              <a:gd name="connsiteX146" fmla="*/ 8967615 w 9483095"/>
              <a:gd name="connsiteY146" fmla="*/ 2603605 h 4488966"/>
              <a:gd name="connsiteX147" fmla="*/ 8685499 w 9483095"/>
              <a:gd name="connsiteY147" fmla="*/ 2807578 h 4488966"/>
              <a:gd name="connsiteX148" fmla="*/ 8364300 w 9483095"/>
              <a:gd name="connsiteY148" fmla="*/ 2792141 h 4488966"/>
              <a:gd name="connsiteX149" fmla="*/ 7732704 w 9483095"/>
              <a:gd name="connsiteY149" fmla="*/ 2726154 h 4488966"/>
              <a:gd name="connsiteX150" fmla="*/ 7591302 w 9483095"/>
              <a:gd name="connsiteY150" fmla="*/ 2565898 h 4488966"/>
              <a:gd name="connsiteX151" fmla="*/ 7449900 w 9483095"/>
              <a:gd name="connsiteY151" fmla="*/ 2415069 h 4488966"/>
              <a:gd name="connsiteX152" fmla="*/ 7657290 w 9483095"/>
              <a:gd name="connsiteY152" fmla="*/ 2367935 h 4488966"/>
              <a:gd name="connsiteX153" fmla="*/ 7751558 w 9483095"/>
              <a:gd name="connsiteY153" fmla="*/ 2273667 h 4488966"/>
              <a:gd name="connsiteX154" fmla="*/ 7874106 w 9483095"/>
              <a:gd name="connsiteY154" fmla="*/ 2179399 h 4488966"/>
              <a:gd name="connsiteX155" fmla="*/ 8043789 w 9483095"/>
              <a:gd name="connsiteY155" fmla="*/ 2066277 h 4488966"/>
              <a:gd name="connsiteX156" fmla="*/ 8383154 w 9483095"/>
              <a:gd name="connsiteY156" fmla="*/ 2028570 h 4488966"/>
              <a:gd name="connsiteX157" fmla="*/ 8731945 w 9483095"/>
              <a:gd name="connsiteY157" fmla="*/ 2169972 h 4488966"/>
              <a:gd name="connsiteX158" fmla="*/ 9231566 w 9483095"/>
              <a:gd name="connsiteY158" fmla="*/ 2254813 h 4488966"/>
              <a:gd name="connsiteX159" fmla="*/ 9410675 w 9483095"/>
              <a:gd name="connsiteY159" fmla="*/ 2198253 h 4488966"/>
              <a:gd name="connsiteX160" fmla="*/ 9483095 w 9483095"/>
              <a:gd name="connsiteY160" fmla="*/ 2037041 h 4488966"/>
              <a:gd name="connsiteX161" fmla="*/ 9184432 w 9483095"/>
              <a:gd name="connsiteY161" fmla="*/ 2132265 h 4488966"/>
              <a:gd name="connsiteX162" fmla="*/ 8977042 w 9483095"/>
              <a:gd name="connsiteY162" fmla="*/ 2037997 h 4488966"/>
              <a:gd name="connsiteX163" fmla="*/ 8505702 w 9483095"/>
              <a:gd name="connsiteY163" fmla="*/ 1868314 h 4488966"/>
              <a:gd name="connsiteX164" fmla="*/ 8213471 w 9483095"/>
              <a:gd name="connsiteY164" fmla="*/ 1896595 h 4488966"/>
              <a:gd name="connsiteX165" fmla="*/ 7883533 w 9483095"/>
              <a:gd name="connsiteY165" fmla="*/ 1943729 h 4488966"/>
              <a:gd name="connsiteX166" fmla="*/ 7497034 w 9483095"/>
              <a:gd name="connsiteY166" fmla="*/ 1877741 h 4488966"/>
              <a:gd name="connsiteX167" fmla="*/ 7365059 w 9483095"/>
              <a:gd name="connsiteY167" fmla="*/ 1717486 h 4488966"/>
              <a:gd name="connsiteX168" fmla="*/ 7289644 w 9483095"/>
              <a:gd name="connsiteY168" fmla="*/ 1481815 h 4488966"/>
              <a:gd name="connsiteX169" fmla="*/ 7242510 w 9483095"/>
              <a:gd name="connsiteY169" fmla="*/ 1321560 h 4488966"/>
              <a:gd name="connsiteX170" fmla="*/ 6997413 w 9483095"/>
              <a:gd name="connsiteY170" fmla="*/ 1010475 h 4488966"/>
              <a:gd name="connsiteX171" fmla="*/ 6808877 w 9483095"/>
              <a:gd name="connsiteY171" fmla="*/ 831366 h 4488966"/>
              <a:gd name="connsiteX172" fmla="*/ 6742890 w 9483095"/>
              <a:gd name="connsiteY172" fmla="*/ 689964 h 4488966"/>
              <a:gd name="connsiteX173" fmla="*/ 7138815 w 9483095"/>
              <a:gd name="connsiteY173" fmla="*/ 463721 h 4488966"/>
              <a:gd name="connsiteX174" fmla="*/ 7100008 w 9483095"/>
              <a:gd name="connsiteY174" fmla="*/ 0 h 4488966"/>
              <a:gd name="connsiteX175" fmla="*/ 9477722 w 9483095"/>
              <a:gd name="connsiteY17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061883 w 9483095"/>
              <a:gd name="connsiteY116" fmla="*/ 3876224 h 4488966"/>
              <a:gd name="connsiteX117" fmla="*/ 8845067 w 9483095"/>
              <a:gd name="connsiteY117" fmla="*/ 3932785 h 4488966"/>
              <a:gd name="connsiteX118" fmla="*/ 8750799 w 9483095"/>
              <a:gd name="connsiteY118" fmla="*/ 3923358 h 4488966"/>
              <a:gd name="connsiteX119" fmla="*/ 8232325 w 9483095"/>
              <a:gd name="connsiteY119" fmla="*/ 3546286 h 4488966"/>
              <a:gd name="connsiteX120" fmla="*/ 8015508 w 9483095"/>
              <a:gd name="connsiteY120" fmla="*/ 3037238 h 4488966"/>
              <a:gd name="connsiteX121" fmla="*/ 8307739 w 9483095"/>
              <a:gd name="connsiteY121" fmla="*/ 2999531 h 4488966"/>
              <a:gd name="connsiteX122" fmla="*/ 8562263 w 9483095"/>
              <a:gd name="connsiteY122" fmla="*/ 2999531 h 4488966"/>
              <a:gd name="connsiteX123" fmla="*/ 8654724 w 9483095"/>
              <a:gd name="connsiteY123" fmla="*/ 2904379 h 4488966"/>
              <a:gd name="connsiteX124" fmla="*/ 8797933 w 9483095"/>
              <a:gd name="connsiteY124" fmla="*/ 3291762 h 4488966"/>
              <a:gd name="connsiteX125" fmla="*/ 8863921 w 9483095"/>
              <a:gd name="connsiteY125" fmla="*/ 3470871 h 4488966"/>
              <a:gd name="connsiteX126" fmla="*/ 8797933 w 9483095"/>
              <a:gd name="connsiteY126" fmla="*/ 3404884 h 4488966"/>
              <a:gd name="connsiteX127" fmla="*/ 8939335 w 9483095"/>
              <a:gd name="connsiteY127" fmla="*/ 3602846 h 4488966"/>
              <a:gd name="connsiteX128" fmla="*/ 9250420 w 9483095"/>
              <a:gd name="connsiteY128" fmla="*/ 3631127 h 4488966"/>
              <a:gd name="connsiteX129" fmla="*/ 8948762 w 9483095"/>
              <a:gd name="connsiteY129" fmla="*/ 3499152 h 4488966"/>
              <a:gd name="connsiteX130" fmla="*/ 8873347 w 9483095"/>
              <a:gd name="connsiteY130" fmla="*/ 3235201 h 4488966"/>
              <a:gd name="connsiteX131" fmla="*/ 9193859 w 9483095"/>
              <a:gd name="connsiteY131" fmla="*/ 3348323 h 4488966"/>
              <a:gd name="connsiteX132" fmla="*/ 9306980 w 9483095"/>
              <a:gd name="connsiteY132" fmla="*/ 3272908 h 4488966"/>
              <a:gd name="connsiteX133" fmla="*/ 9269273 w 9483095"/>
              <a:gd name="connsiteY133" fmla="*/ 3188067 h 4488966"/>
              <a:gd name="connsiteX134" fmla="*/ 9033603 w 9483095"/>
              <a:gd name="connsiteY134" fmla="*/ 3263481 h 4488966"/>
              <a:gd name="connsiteX135" fmla="*/ 8826213 w 9483095"/>
              <a:gd name="connsiteY135" fmla="*/ 3065519 h 4488966"/>
              <a:gd name="connsiteX136" fmla="*/ 8939335 w 9483095"/>
              <a:gd name="connsiteY136" fmla="*/ 2971251 h 4488966"/>
              <a:gd name="connsiteX137" fmla="*/ 8788506 w 9483095"/>
              <a:gd name="connsiteY137" fmla="*/ 2829848 h 4488966"/>
              <a:gd name="connsiteX138" fmla="*/ 8948762 w 9483095"/>
              <a:gd name="connsiteY138" fmla="*/ 2679020 h 4488966"/>
              <a:gd name="connsiteX139" fmla="*/ 9118444 w 9483095"/>
              <a:gd name="connsiteY139" fmla="*/ 2641312 h 4488966"/>
              <a:gd name="connsiteX140" fmla="*/ 9325834 w 9483095"/>
              <a:gd name="connsiteY140" fmla="*/ 2792141 h 4488966"/>
              <a:gd name="connsiteX141" fmla="*/ 9473796 w 9483095"/>
              <a:gd name="connsiteY141" fmla="*/ 2867492 h 4488966"/>
              <a:gd name="connsiteX142" fmla="*/ 9448382 w 9483095"/>
              <a:gd name="connsiteY142" fmla="*/ 2782714 h 4488966"/>
              <a:gd name="connsiteX143" fmla="*/ 9316407 w 9483095"/>
              <a:gd name="connsiteY143" fmla="*/ 2707300 h 4488966"/>
              <a:gd name="connsiteX144" fmla="*/ 9184432 w 9483095"/>
              <a:gd name="connsiteY144" fmla="*/ 2641312 h 4488966"/>
              <a:gd name="connsiteX145" fmla="*/ 8967615 w 9483095"/>
              <a:gd name="connsiteY145" fmla="*/ 2603605 h 4488966"/>
              <a:gd name="connsiteX146" fmla="*/ 8685499 w 9483095"/>
              <a:gd name="connsiteY146" fmla="*/ 2807578 h 4488966"/>
              <a:gd name="connsiteX147" fmla="*/ 8364300 w 9483095"/>
              <a:gd name="connsiteY147" fmla="*/ 2792141 h 4488966"/>
              <a:gd name="connsiteX148" fmla="*/ 7732704 w 9483095"/>
              <a:gd name="connsiteY148" fmla="*/ 2726154 h 4488966"/>
              <a:gd name="connsiteX149" fmla="*/ 7591302 w 9483095"/>
              <a:gd name="connsiteY149" fmla="*/ 2565898 h 4488966"/>
              <a:gd name="connsiteX150" fmla="*/ 7449900 w 9483095"/>
              <a:gd name="connsiteY150" fmla="*/ 2415069 h 4488966"/>
              <a:gd name="connsiteX151" fmla="*/ 7657290 w 9483095"/>
              <a:gd name="connsiteY151" fmla="*/ 2367935 h 4488966"/>
              <a:gd name="connsiteX152" fmla="*/ 7751558 w 9483095"/>
              <a:gd name="connsiteY152" fmla="*/ 2273667 h 4488966"/>
              <a:gd name="connsiteX153" fmla="*/ 7874106 w 9483095"/>
              <a:gd name="connsiteY153" fmla="*/ 2179399 h 4488966"/>
              <a:gd name="connsiteX154" fmla="*/ 8043789 w 9483095"/>
              <a:gd name="connsiteY154" fmla="*/ 2066277 h 4488966"/>
              <a:gd name="connsiteX155" fmla="*/ 8383154 w 9483095"/>
              <a:gd name="connsiteY155" fmla="*/ 2028570 h 4488966"/>
              <a:gd name="connsiteX156" fmla="*/ 8731945 w 9483095"/>
              <a:gd name="connsiteY156" fmla="*/ 2169972 h 4488966"/>
              <a:gd name="connsiteX157" fmla="*/ 9231566 w 9483095"/>
              <a:gd name="connsiteY157" fmla="*/ 2254813 h 4488966"/>
              <a:gd name="connsiteX158" fmla="*/ 9410675 w 9483095"/>
              <a:gd name="connsiteY158" fmla="*/ 2198253 h 4488966"/>
              <a:gd name="connsiteX159" fmla="*/ 9483095 w 9483095"/>
              <a:gd name="connsiteY159" fmla="*/ 2037041 h 4488966"/>
              <a:gd name="connsiteX160" fmla="*/ 9184432 w 9483095"/>
              <a:gd name="connsiteY160" fmla="*/ 2132265 h 4488966"/>
              <a:gd name="connsiteX161" fmla="*/ 8977042 w 9483095"/>
              <a:gd name="connsiteY161" fmla="*/ 2037997 h 4488966"/>
              <a:gd name="connsiteX162" fmla="*/ 8505702 w 9483095"/>
              <a:gd name="connsiteY162" fmla="*/ 1868314 h 4488966"/>
              <a:gd name="connsiteX163" fmla="*/ 8213471 w 9483095"/>
              <a:gd name="connsiteY163" fmla="*/ 1896595 h 4488966"/>
              <a:gd name="connsiteX164" fmla="*/ 7883533 w 9483095"/>
              <a:gd name="connsiteY164" fmla="*/ 1943729 h 4488966"/>
              <a:gd name="connsiteX165" fmla="*/ 7497034 w 9483095"/>
              <a:gd name="connsiteY165" fmla="*/ 1877741 h 4488966"/>
              <a:gd name="connsiteX166" fmla="*/ 7365059 w 9483095"/>
              <a:gd name="connsiteY166" fmla="*/ 1717486 h 4488966"/>
              <a:gd name="connsiteX167" fmla="*/ 7289644 w 9483095"/>
              <a:gd name="connsiteY167" fmla="*/ 1481815 h 4488966"/>
              <a:gd name="connsiteX168" fmla="*/ 7242510 w 9483095"/>
              <a:gd name="connsiteY168" fmla="*/ 1321560 h 4488966"/>
              <a:gd name="connsiteX169" fmla="*/ 6997413 w 9483095"/>
              <a:gd name="connsiteY169" fmla="*/ 1010475 h 4488966"/>
              <a:gd name="connsiteX170" fmla="*/ 6808877 w 9483095"/>
              <a:gd name="connsiteY170" fmla="*/ 831366 h 4488966"/>
              <a:gd name="connsiteX171" fmla="*/ 6742890 w 9483095"/>
              <a:gd name="connsiteY171" fmla="*/ 689964 h 4488966"/>
              <a:gd name="connsiteX172" fmla="*/ 7138815 w 9483095"/>
              <a:gd name="connsiteY172" fmla="*/ 463721 h 4488966"/>
              <a:gd name="connsiteX173" fmla="*/ 7100008 w 9483095"/>
              <a:gd name="connsiteY173" fmla="*/ 0 h 4488966"/>
              <a:gd name="connsiteX174" fmla="*/ 9477722 w 9483095"/>
              <a:gd name="connsiteY17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750799 w 9483095"/>
              <a:gd name="connsiteY117" fmla="*/ 3923358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462994 w 9483095"/>
              <a:gd name="connsiteY117" fmla="*/ 3743481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9061883 w 9483095"/>
              <a:gd name="connsiteY114" fmla="*/ 3876224 h 4488966"/>
              <a:gd name="connsiteX115" fmla="*/ 8845067 w 9483095"/>
              <a:gd name="connsiteY115" fmla="*/ 3932785 h 4488966"/>
              <a:gd name="connsiteX116" fmla="*/ 8462994 w 9483095"/>
              <a:gd name="connsiteY116" fmla="*/ 3743481 h 4488966"/>
              <a:gd name="connsiteX117" fmla="*/ 8232325 w 9483095"/>
              <a:gd name="connsiteY117" fmla="*/ 3546286 h 4488966"/>
              <a:gd name="connsiteX118" fmla="*/ 8015508 w 9483095"/>
              <a:gd name="connsiteY118" fmla="*/ 3037238 h 4488966"/>
              <a:gd name="connsiteX119" fmla="*/ 8307739 w 9483095"/>
              <a:gd name="connsiteY119" fmla="*/ 2999531 h 4488966"/>
              <a:gd name="connsiteX120" fmla="*/ 8562263 w 9483095"/>
              <a:gd name="connsiteY120" fmla="*/ 2999531 h 4488966"/>
              <a:gd name="connsiteX121" fmla="*/ 8654724 w 9483095"/>
              <a:gd name="connsiteY121" fmla="*/ 2904379 h 4488966"/>
              <a:gd name="connsiteX122" fmla="*/ 8797933 w 9483095"/>
              <a:gd name="connsiteY122" fmla="*/ 3291762 h 4488966"/>
              <a:gd name="connsiteX123" fmla="*/ 8863921 w 9483095"/>
              <a:gd name="connsiteY123" fmla="*/ 3470871 h 4488966"/>
              <a:gd name="connsiteX124" fmla="*/ 8797933 w 9483095"/>
              <a:gd name="connsiteY124" fmla="*/ 3404884 h 4488966"/>
              <a:gd name="connsiteX125" fmla="*/ 8939335 w 9483095"/>
              <a:gd name="connsiteY125" fmla="*/ 3602846 h 4488966"/>
              <a:gd name="connsiteX126" fmla="*/ 9250420 w 9483095"/>
              <a:gd name="connsiteY126" fmla="*/ 3631127 h 4488966"/>
              <a:gd name="connsiteX127" fmla="*/ 8948762 w 9483095"/>
              <a:gd name="connsiteY127" fmla="*/ 3499152 h 4488966"/>
              <a:gd name="connsiteX128" fmla="*/ 8873347 w 9483095"/>
              <a:gd name="connsiteY128" fmla="*/ 3235201 h 4488966"/>
              <a:gd name="connsiteX129" fmla="*/ 9193859 w 9483095"/>
              <a:gd name="connsiteY129" fmla="*/ 3348323 h 4488966"/>
              <a:gd name="connsiteX130" fmla="*/ 9306980 w 9483095"/>
              <a:gd name="connsiteY130" fmla="*/ 3272908 h 4488966"/>
              <a:gd name="connsiteX131" fmla="*/ 9269273 w 9483095"/>
              <a:gd name="connsiteY131" fmla="*/ 3188067 h 4488966"/>
              <a:gd name="connsiteX132" fmla="*/ 9033603 w 9483095"/>
              <a:gd name="connsiteY132" fmla="*/ 3263481 h 4488966"/>
              <a:gd name="connsiteX133" fmla="*/ 8826213 w 9483095"/>
              <a:gd name="connsiteY133" fmla="*/ 3065519 h 4488966"/>
              <a:gd name="connsiteX134" fmla="*/ 8939335 w 9483095"/>
              <a:gd name="connsiteY134" fmla="*/ 2971251 h 4488966"/>
              <a:gd name="connsiteX135" fmla="*/ 8788506 w 9483095"/>
              <a:gd name="connsiteY135" fmla="*/ 2829848 h 4488966"/>
              <a:gd name="connsiteX136" fmla="*/ 8948762 w 9483095"/>
              <a:gd name="connsiteY136" fmla="*/ 2679020 h 4488966"/>
              <a:gd name="connsiteX137" fmla="*/ 9118444 w 9483095"/>
              <a:gd name="connsiteY137" fmla="*/ 2641312 h 4488966"/>
              <a:gd name="connsiteX138" fmla="*/ 9325834 w 9483095"/>
              <a:gd name="connsiteY138" fmla="*/ 2792141 h 4488966"/>
              <a:gd name="connsiteX139" fmla="*/ 9473796 w 9483095"/>
              <a:gd name="connsiteY139" fmla="*/ 2867492 h 4488966"/>
              <a:gd name="connsiteX140" fmla="*/ 9448382 w 9483095"/>
              <a:gd name="connsiteY140" fmla="*/ 2782714 h 4488966"/>
              <a:gd name="connsiteX141" fmla="*/ 9316407 w 9483095"/>
              <a:gd name="connsiteY141" fmla="*/ 2707300 h 4488966"/>
              <a:gd name="connsiteX142" fmla="*/ 9184432 w 9483095"/>
              <a:gd name="connsiteY142" fmla="*/ 2641312 h 4488966"/>
              <a:gd name="connsiteX143" fmla="*/ 8967615 w 9483095"/>
              <a:gd name="connsiteY143" fmla="*/ 2603605 h 4488966"/>
              <a:gd name="connsiteX144" fmla="*/ 8685499 w 9483095"/>
              <a:gd name="connsiteY144" fmla="*/ 2807578 h 4488966"/>
              <a:gd name="connsiteX145" fmla="*/ 8364300 w 9483095"/>
              <a:gd name="connsiteY145" fmla="*/ 2792141 h 4488966"/>
              <a:gd name="connsiteX146" fmla="*/ 7732704 w 9483095"/>
              <a:gd name="connsiteY146" fmla="*/ 2726154 h 4488966"/>
              <a:gd name="connsiteX147" fmla="*/ 7591302 w 9483095"/>
              <a:gd name="connsiteY147" fmla="*/ 2565898 h 4488966"/>
              <a:gd name="connsiteX148" fmla="*/ 7449900 w 9483095"/>
              <a:gd name="connsiteY148" fmla="*/ 2415069 h 4488966"/>
              <a:gd name="connsiteX149" fmla="*/ 7657290 w 9483095"/>
              <a:gd name="connsiteY149" fmla="*/ 2367935 h 4488966"/>
              <a:gd name="connsiteX150" fmla="*/ 7751558 w 9483095"/>
              <a:gd name="connsiteY150" fmla="*/ 2273667 h 4488966"/>
              <a:gd name="connsiteX151" fmla="*/ 7874106 w 9483095"/>
              <a:gd name="connsiteY151" fmla="*/ 2179399 h 4488966"/>
              <a:gd name="connsiteX152" fmla="*/ 8043789 w 9483095"/>
              <a:gd name="connsiteY152" fmla="*/ 2066277 h 4488966"/>
              <a:gd name="connsiteX153" fmla="*/ 8383154 w 9483095"/>
              <a:gd name="connsiteY153" fmla="*/ 2028570 h 4488966"/>
              <a:gd name="connsiteX154" fmla="*/ 8731945 w 9483095"/>
              <a:gd name="connsiteY154" fmla="*/ 2169972 h 4488966"/>
              <a:gd name="connsiteX155" fmla="*/ 9231566 w 9483095"/>
              <a:gd name="connsiteY155" fmla="*/ 2254813 h 4488966"/>
              <a:gd name="connsiteX156" fmla="*/ 9410675 w 9483095"/>
              <a:gd name="connsiteY156" fmla="*/ 2198253 h 4488966"/>
              <a:gd name="connsiteX157" fmla="*/ 9483095 w 9483095"/>
              <a:gd name="connsiteY157" fmla="*/ 2037041 h 4488966"/>
              <a:gd name="connsiteX158" fmla="*/ 9184432 w 9483095"/>
              <a:gd name="connsiteY158" fmla="*/ 2132265 h 4488966"/>
              <a:gd name="connsiteX159" fmla="*/ 8977042 w 9483095"/>
              <a:gd name="connsiteY159" fmla="*/ 2037997 h 4488966"/>
              <a:gd name="connsiteX160" fmla="*/ 8505702 w 9483095"/>
              <a:gd name="connsiteY160" fmla="*/ 1868314 h 4488966"/>
              <a:gd name="connsiteX161" fmla="*/ 8213471 w 9483095"/>
              <a:gd name="connsiteY161" fmla="*/ 1896595 h 4488966"/>
              <a:gd name="connsiteX162" fmla="*/ 7883533 w 9483095"/>
              <a:gd name="connsiteY162" fmla="*/ 1943729 h 4488966"/>
              <a:gd name="connsiteX163" fmla="*/ 7497034 w 9483095"/>
              <a:gd name="connsiteY163" fmla="*/ 1877741 h 4488966"/>
              <a:gd name="connsiteX164" fmla="*/ 7365059 w 9483095"/>
              <a:gd name="connsiteY164" fmla="*/ 1717486 h 4488966"/>
              <a:gd name="connsiteX165" fmla="*/ 7289644 w 9483095"/>
              <a:gd name="connsiteY165" fmla="*/ 1481815 h 4488966"/>
              <a:gd name="connsiteX166" fmla="*/ 7242510 w 9483095"/>
              <a:gd name="connsiteY166" fmla="*/ 1321560 h 4488966"/>
              <a:gd name="connsiteX167" fmla="*/ 6997413 w 9483095"/>
              <a:gd name="connsiteY167" fmla="*/ 1010475 h 4488966"/>
              <a:gd name="connsiteX168" fmla="*/ 6808877 w 9483095"/>
              <a:gd name="connsiteY168" fmla="*/ 831366 h 4488966"/>
              <a:gd name="connsiteX169" fmla="*/ 6742890 w 9483095"/>
              <a:gd name="connsiteY169" fmla="*/ 689964 h 4488966"/>
              <a:gd name="connsiteX170" fmla="*/ 7138815 w 9483095"/>
              <a:gd name="connsiteY170" fmla="*/ 463721 h 4488966"/>
              <a:gd name="connsiteX171" fmla="*/ 7100008 w 9483095"/>
              <a:gd name="connsiteY171" fmla="*/ 0 h 4488966"/>
              <a:gd name="connsiteX172" fmla="*/ 9477722 w 9483095"/>
              <a:gd name="connsiteY172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8845067 w 9483095"/>
              <a:gd name="connsiteY114" fmla="*/ 3932785 h 4488966"/>
              <a:gd name="connsiteX115" fmla="*/ 8462994 w 9483095"/>
              <a:gd name="connsiteY115" fmla="*/ 3743481 h 4488966"/>
              <a:gd name="connsiteX116" fmla="*/ 8232325 w 9483095"/>
              <a:gd name="connsiteY116" fmla="*/ 3546286 h 4488966"/>
              <a:gd name="connsiteX117" fmla="*/ 8015508 w 9483095"/>
              <a:gd name="connsiteY117" fmla="*/ 3037238 h 4488966"/>
              <a:gd name="connsiteX118" fmla="*/ 8307739 w 9483095"/>
              <a:gd name="connsiteY118" fmla="*/ 2999531 h 4488966"/>
              <a:gd name="connsiteX119" fmla="*/ 8562263 w 9483095"/>
              <a:gd name="connsiteY119" fmla="*/ 2999531 h 4488966"/>
              <a:gd name="connsiteX120" fmla="*/ 8654724 w 9483095"/>
              <a:gd name="connsiteY120" fmla="*/ 2904379 h 4488966"/>
              <a:gd name="connsiteX121" fmla="*/ 8797933 w 9483095"/>
              <a:gd name="connsiteY121" fmla="*/ 3291762 h 4488966"/>
              <a:gd name="connsiteX122" fmla="*/ 8863921 w 9483095"/>
              <a:gd name="connsiteY122" fmla="*/ 3470871 h 4488966"/>
              <a:gd name="connsiteX123" fmla="*/ 8797933 w 9483095"/>
              <a:gd name="connsiteY123" fmla="*/ 3404884 h 4488966"/>
              <a:gd name="connsiteX124" fmla="*/ 8939335 w 9483095"/>
              <a:gd name="connsiteY124" fmla="*/ 3602846 h 4488966"/>
              <a:gd name="connsiteX125" fmla="*/ 9250420 w 9483095"/>
              <a:gd name="connsiteY125" fmla="*/ 3631127 h 4488966"/>
              <a:gd name="connsiteX126" fmla="*/ 8948762 w 9483095"/>
              <a:gd name="connsiteY126" fmla="*/ 3499152 h 4488966"/>
              <a:gd name="connsiteX127" fmla="*/ 8873347 w 9483095"/>
              <a:gd name="connsiteY127" fmla="*/ 3235201 h 4488966"/>
              <a:gd name="connsiteX128" fmla="*/ 9193859 w 9483095"/>
              <a:gd name="connsiteY128" fmla="*/ 3348323 h 4488966"/>
              <a:gd name="connsiteX129" fmla="*/ 9306980 w 9483095"/>
              <a:gd name="connsiteY129" fmla="*/ 3272908 h 4488966"/>
              <a:gd name="connsiteX130" fmla="*/ 9269273 w 9483095"/>
              <a:gd name="connsiteY130" fmla="*/ 3188067 h 4488966"/>
              <a:gd name="connsiteX131" fmla="*/ 9033603 w 9483095"/>
              <a:gd name="connsiteY131" fmla="*/ 3263481 h 4488966"/>
              <a:gd name="connsiteX132" fmla="*/ 8826213 w 9483095"/>
              <a:gd name="connsiteY132" fmla="*/ 3065519 h 4488966"/>
              <a:gd name="connsiteX133" fmla="*/ 8939335 w 9483095"/>
              <a:gd name="connsiteY133" fmla="*/ 2971251 h 4488966"/>
              <a:gd name="connsiteX134" fmla="*/ 8788506 w 9483095"/>
              <a:gd name="connsiteY134" fmla="*/ 2829848 h 4488966"/>
              <a:gd name="connsiteX135" fmla="*/ 8948762 w 9483095"/>
              <a:gd name="connsiteY135" fmla="*/ 2679020 h 4488966"/>
              <a:gd name="connsiteX136" fmla="*/ 9118444 w 9483095"/>
              <a:gd name="connsiteY136" fmla="*/ 2641312 h 4488966"/>
              <a:gd name="connsiteX137" fmla="*/ 9325834 w 9483095"/>
              <a:gd name="connsiteY137" fmla="*/ 2792141 h 4488966"/>
              <a:gd name="connsiteX138" fmla="*/ 9473796 w 9483095"/>
              <a:gd name="connsiteY138" fmla="*/ 2867492 h 4488966"/>
              <a:gd name="connsiteX139" fmla="*/ 9448382 w 9483095"/>
              <a:gd name="connsiteY139" fmla="*/ 2782714 h 4488966"/>
              <a:gd name="connsiteX140" fmla="*/ 9316407 w 9483095"/>
              <a:gd name="connsiteY140" fmla="*/ 2707300 h 4488966"/>
              <a:gd name="connsiteX141" fmla="*/ 9184432 w 9483095"/>
              <a:gd name="connsiteY141" fmla="*/ 2641312 h 4488966"/>
              <a:gd name="connsiteX142" fmla="*/ 8967615 w 9483095"/>
              <a:gd name="connsiteY142" fmla="*/ 2603605 h 4488966"/>
              <a:gd name="connsiteX143" fmla="*/ 8685499 w 9483095"/>
              <a:gd name="connsiteY143" fmla="*/ 2807578 h 4488966"/>
              <a:gd name="connsiteX144" fmla="*/ 8364300 w 9483095"/>
              <a:gd name="connsiteY144" fmla="*/ 2792141 h 4488966"/>
              <a:gd name="connsiteX145" fmla="*/ 7732704 w 9483095"/>
              <a:gd name="connsiteY145" fmla="*/ 2726154 h 4488966"/>
              <a:gd name="connsiteX146" fmla="*/ 7591302 w 9483095"/>
              <a:gd name="connsiteY146" fmla="*/ 2565898 h 4488966"/>
              <a:gd name="connsiteX147" fmla="*/ 7449900 w 9483095"/>
              <a:gd name="connsiteY147" fmla="*/ 2415069 h 4488966"/>
              <a:gd name="connsiteX148" fmla="*/ 7657290 w 9483095"/>
              <a:gd name="connsiteY148" fmla="*/ 2367935 h 4488966"/>
              <a:gd name="connsiteX149" fmla="*/ 7751558 w 9483095"/>
              <a:gd name="connsiteY149" fmla="*/ 2273667 h 4488966"/>
              <a:gd name="connsiteX150" fmla="*/ 7874106 w 9483095"/>
              <a:gd name="connsiteY150" fmla="*/ 2179399 h 4488966"/>
              <a:gd name="connsiteX151" fmla="*/ 8043789 w 9483095"/>
              <a:gd name="connsiteY151" fmla="*/ 2066277 h 4488966"/>
              <a:gd name="connsiteX152" fmla="*/ 8383154 w 9483095"/>
              <a:gd name="connsiteY152" fmla="*/ 2028570 h 4488966"/>
              <a:gd name="connsiteX153" fmla="*/ 8731945 w 9483095"/>
              <a:gd name="connsiteY153" fmla="*/ 2169972 h 4488966"/>
              <a:gd name="connsiteX154" fmla="*/ 9231566 w 9483095"/>
              <a:gd name="connsiteY154" fmla="*/ 2254813 h 4488966"/>
              <a:gd name="connsiteX155" fmla="*/ 9410675 w 9483095"/>
              <a:gd name="connsiteY155" fmla="*/ 2198253 h 4488966"/>
              <a:gd name="connsiteX156" fmla="*/ 9483095 w 9483095"/>
              <a:gd name="connsiteY156" fmla="*/ 2037041 h 4488966"/>
              <a:gd name="connsiteX157" fmla="*/ 9184432 w 9483095"/>
              <a:gd name="connsiteY157" fmla="*/ 2132265 h 4488966"/>
              <a:gd name="connsiteX158" fmla="*/ 8977042 w 9483095"/>
              <a:gd name="connsiteY158" fmla="*/ 2037997 h 4488966"/>
              <a:gd name="connsiteX159" fmla="*/ 8505702 w 9483095"/>
              <a:gd name="connsiteY159" fmla="*/ 1868314 h 4488966"/>
              <a:gd name="connsiteX160" fmla="*/ 8213471 w 9483095"/>
              <a:gd name="connsiteY160" fmla="*/ 1896595 h 4488966"/>
              <a:gd name="connsiteX161" fmla="*/ 7883533 w 9483095"/>
              <a:gd name="connsiteY161" fmla="*/ 1943729 h 4488966"/>
              <a:gd name="connsiteX162" fmla="*/ 7497034 w 9483095"/>
              <a:gd name="connsiteY162" fmla="*/ 1877741 h 4488966"/>
              <a:gd name="connsiteX163" fmla="*/ 7365059 w 9483095"/>
              <a:gd name="connsiteY163" fmla="*/ 1717486 h 4488966"/>
              <a:gd name="connsiteX164" fmla="*/ 7289644 w 9483095"/>
              <a:gd name="connsiteY164" fmla="*/ 1481815 h 4488966"/>
              <a:gd name="connsiteX165" fmla="*/ 7242510 w 9483095"/>
              <a:gd name="connsiteY165" fmla="*/ 1321560 h 4488966"/>
              <a:gd name="connsiteX166" fmla="*/ 6997413 w 9483095"/>
              <a:gd name="connsiteY166" fmla="*/ 1010475 h 4488966"/>
              <a:gd name="connsiteX167" fmla="*/ 6808877 w 9483095"/>
              <a:gd name="connsiteY167" fmla="*/ 831366 h 4488966"/>
              <a:gd name="connsiteX168" fmla="*/ 6742890 w 9483095"/>
              <a:gd name="connsiteY168" fmla="*/ 689964 h 4488966"/>
              <a:gd name="connsiteX169" fmla="*/ 7138815 w 9483095"/>
              <a:gd name="connsiteY169" fmla="*/ 463721 h 4488966"/>
              <a:gd name="connsiteX170" fmla="*/ 7100008 w 9483095"/>
              <a:gd name="connsiteY170" fmla="*/ 0 h 4488966"/>
              <a:gd name="connsiteX171" fmla="*/ 9477722 w 9483095"/>
              <a:gd name="connsiteY171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8892201 w 9483095"/>
              <a:gd name="connsiteY111" fmla="*/ 4017626 h 4488966"/>
              <a:gd name="connsiteX112" fmla="*/ 9024176 w 9483095"/>
              <a:gd name="connsiteY112" fmla="*/ 3951638 h 4488966"/>
              <a:gd name="connsiteX113" fmla="*/ 8845067 w 9483095"/>
              <a:gd name="connsiteY113" fmla="*/ 3932785 h 4488966"/>
              <a:gd name="connsiteX114" fmla="*/ 8462994 w 9483095"/>
              <a:gd name="connsiteY114" fmla="*/ 3743481 h 4488966"/>
              <a:gd name="connsiteX115" fmla="*/ 8232325 w 9483095"/>
              <a:gd name="connsiteY115" fmla="*/ 3546286 h 4488966"/>
              <a:gd name="connsiteX116" fmla="*/ 8015508 w 9483095"/>
              <a:gd name="connsiteY116" fmla="*/ 3037238 h 4488966"/>
              <a:gd name="connsiteX117" fmla="*/ 8307739 w 9483095"/>
              <a:gd name="connsiteY117" fmla="*/ 2999531 h 4488966"/>
              <a:gd name="connsiteX118" fmla="*/ 8562263 w 9483095"/>
              <a:gd name="connsiteY118" fmla="*/ 2999531 h 4488966"/>
              <a:gd name="connsiteX119" fmla="*/ 8654724 w 9483095"/>
              <a:gd name="connsiteY119" fmla="*/ 2904379 h 4488966"/>
              <a:gd name="connsiteX120" fmla="*/ 8797933 w 9483095"/>
              <a:gd name="connsiteY120" fmla="*/ 3291762 h 4488966"/>
              <a:gd name="connsiteX121" fmla="*/ 8863921 w 9483095"/>
              <a:gd name="connsiteY121" fmla="*/ 3470871 h 4488966"/>
              <a:gd name="connsiteX122" fmla="*/ 8797933 w 9483095"/>
              <a:gd name="connsiteY122" fmla="*/ 3404884 h 4488966"/>
              <a:gd name="connsiteX123" fmla="*/ 8939335 w 9483095"/>
              <a:gd name="connsiteY123" fmla="*/ 3602846 h 4488966"/>
              <a:gd name="connsiteX124" fmla="*/ 9250420 w 9483095"/>
              <a:gd name="connsiteY124" fmla="*/ 3631127 h 4488966"/>
              <a:gd name="connsiteX125" fmla="*/ 8948762 w 9483095"/>
              <a:gd name="connsiteY125" fmla="*/ 3499152 h 4488966"/>
              <a:gd name="connsiteX126" fmla="*/ 8873347 w 9483095"/>
              <a:gd name="connsiteY126" fmla="*/ 3235201 h 4488966"/>
              <a:gd name="connsiteX127" fmla="*/ 9193859 w 9483095"/>
              <a:gd name="connsiteY127" fmla="*/ 3348323 h 4488966"/>
              <a:gd name="connsiteX128" fmla="*/ 9306980 w 9483095"/>
              <a:gd name="connsiteY128" fmla="*/ 3272908 h 4488966"/>
              <a:gd name="connsiteX129" fmla="*/ 9269273 w 9483095"/>
              <a:gd name="connsiteY129" fmla="*/ 3188067 h 4488966"/>
              <a:gd name="connsiteX130" fmla="*/ 9033603 w 9483095"/>
              <a:gd name="connsiteY130" fmla="*/ 3263481 h 4488966"/>
              <a:gd name="connsiteX131" fmla="*/ 8826213 w 9483095"/>
              <a:gd name="connsiteY131" fmla="*/ 3065519 h 4488966"/>
              <a:gd name="connsiteX132" fmla="*/ 8939335 w 9483095"/>
              <a:gd name="connsiteY132" fmla="*/ 2971251 h 4488966"/>
              <a:gd name="connsiteX133" fmla="*/ 8788506 w 9483095"/>
              <a:gd name="connsiteY133" fmla="*/ 2829848 h 4488966"/>
              <a:gd name="connsiteX134" fmla="*/ 8948762 w 9483095"/>
              <a:gd name="connsiteY134" fmla="*/ 2679020 h 4488966"/>
              <a:gd name="connsiteX135" fmla="*/ 9118444 w 9483095"/>
              <a:gd name="connsiteY135" fmla="*/ 2641312 h 4488966"/>
              <a:gd name="connsiteX136" fmla="*/ 9325834 w 9483095"/>
              <a:gd name="connsiteY136" fmla="*/ 2792141 h 4488966"/>
              <a:gd name="connsiteX137" fmla="*/ 9473796 w 9483095"/>
              <a:gd name="connsiteY137" fmla="*/ 2867492 h 4488966"/>
              <a:gd name="connsiteX138" fmla="*/ 9448382 w 9483095"/>
              <a:gd name="connsiteY138" fmla="*/ 2782714 h 4488966"/>
              <a:gd name="connsiteX139" fmla="*/ 9316407 w 9483095"/>
              <a:gd name="connsiteY139" fmla="*/ 2707300 h 4488966"/>
              <a:gd name="connsiteX140" fmla="*/ 9184432 w 9483095"/>
              <a:gd name="connsiteY140" fmla="*/ 2641312 h 4488966"/>
              <a:gd name="connsiteX141" fmla="*/ 8967615 w 9483095"/>
              <a:gd name="connsiteY141" fmla="*/ 2603605 h 4488966"/>
              <a:gd name="connsiteX142" fmla="*/ 8685499 w 9483095"/>
              <a:gd name="connsiteY142" fmla="*/ 2807578 h 4488966"/>
              <a:gd name="connsiteX143" fmla="*/ 8364300 w 9483095"/>
              <a:gd name="connsiteY143" fmla="*/ 2792141 h 4488966"/>
              <a:gd name="connsiteX144" fmla="*/ 7732704 w 9483095"/>
              <a:gd name="connsiteY144" fmla="*/ 2726154 h 4488966"/>
              <a:gd name="connsiteX145" fmla="*/ 7591302 w 9483095"/>
              <a:gd name="connsiteY145" fmla="*/ 2565898 h 4488966"/>
              <a:gd name="connsiteX146" fmla="*/ 7449900 w 9483095"/>
              <a:gd name="connsiteY146" fmla="*/ 2415069 h 4488966"/>
              <a:gd name="connsiteX147" fmla="*/ 7657290 w 9483095"/>
              <a:gd name="connsiteY147" fmla="*/ 2367935 h 4488966"/>
              <a:gd name="connsiteX148" fmla="*/ 7751558 w 9483095"/>
              <a:gd name="connsiteY148" fmla="*/ 2273667 h 4488966"/>
              <a:gd name="connsiteX149" fmla="*/ 7874106 w 9483095"/>
              <a:gd name="connsiteY149" fmla="*/ 2179399 h 4488966"/>
              <a:gd name="connsiteX150" fmla="*/ 8043789 w 9483095"/>
              <a:gd name="connsiteY150" fmla="*/ 2066277 h 4488966"/>
              <a:gd name="connsiteX151" fmla="*/ 8383154 w 9483095"/>
              <a:gd name="connsiteY151" fmla="*/ 2028570 h 4488966"/>
              <a:gd name="connsiteX152" fmla="*/ 8731945 w 9483095"/>
              <a:gd name="connsiteY152" fmla="*/ 2169972 h 4488966"/>
              <a:gd name="connsiteX153" fmla="*/ 9231566 w 9483095"/>
              <a:gd name="connsiteY153" fmla="*/ 2254813 h 4488966"/>
              <a:gd name="connsiteX154" fmla="*/ 9410675 w 9483095"/>
              <a:gd name="connsiteY154" fmla="*/ 2198253 h 4488966"/>
              <a:gd name="connsiteX155" fmla="*/ 9483095 w 9483095"/>
              <a:gd name="connsiteY155" fmla="*/ 2037041 h 4488966"/>
              <a:gd name="connsiteX156" fmla="*/ 9184432 w 9483095"/>
              <a:gd name="connsiteY156" fmla="*/ 2132265 h 4488966"/>
              <a:gd name="connsiteX157" fmla="*/ 8977042 w 9483095"/>
              <a:gd name="connsiteY157" fmla="*/ 2037997 h 4488966"/>
              <a:gd name="connsiteX158" fmla="*/ 8505702 w 9483095"/>
              <a:gd name="connsiteY158" fmla="*/ 1868314 h 4488966"/>
              <a:gd name="connsiteX159" fmla="*/ 8213471 w 9483095"/>
              <a:gd name="connsiteY159" fmla="*/ 1896595 h 4488966"/>
              <a:gd name="connsiteX160" fmla="*/ 7883533 w 9483095"/>
              <a:gd name="connsiteY160" fmla="*/ 1943729 h 4488966"/>
              <a:gd name="connsiteX161" fmla="*/ 7497034 w 9483095"/>
              <a:gd name="connsiteY161" fmla="*/ 1877741 h 4488966"/>
              <a:gd name="connsiteX162" fmla="*/ 7365059 w 9483095"/>
              <a:gd name="connsiteY162" fmla="*/ 1717486 h 4488966"/>
              <a:gd name="connsiteX163" fmla="*/ 7289644 w 9483095"/>
              <a:gd name="connsiteY163" fmla="*/ 1481815 h 4488966"/>
              <a:gd name="connsiteX164" fmla="*/ 7242510 w 9483095"/>
              <a:gd name="connsiteY164" fmla="*/ 1321560 h 4488966"/>
              <a:gd name="connsiteX165" fmla="*/ 6997413 w 9483095"/>
              <a:gd name="connsiteY165" fmla="*/ 1010475 h 4488966"/>
              <a:gd name="connsiteX166" fmla="*/ 6808877 w 9483095"/>
              <a:gd name="connsiteY166" fmla="*/ 831366 h 4488966"/>
              <a:gd name="connsiteX167" fmla="*/ 6742890 w 9483095"/>
              <a:gd name="connsiteY167" fmla="*/ 689964 h 4488966"/>
              <a:gd name="connsiteX168" fmla="*/ 7138815 w 9483095"/>
              <a:gd name="connsiteY168" fmla="*/ 463721 h 4488966"/>
              <a:gd name="connsiteX169" fmla="*/ 7100008 w 9483095"/>
              <a:gd name="connsiteY169" fmla="*/ 0 h 4488966"/>
              <a:gd name="connsiteX170" fmla="*/ 9477722 w 9483095"/>
              <a:gd name="connsiteY170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892201 w 9483095"/>
              <a:gd name="connsiteY110" fmla="*/ 4017626 h 4488966"/>
              <a:gd name="connsiteX111" fmla="*/ 9024176 w 9483095"/>
              <a:gd name="connsiteY111" fmla="*/ 3951638 h 4488966"/>
              <a:gd name="connsiteX112" fmla="*/ 8845067 w 9483095"/>
              <a:gd name="connsiteY112" fmla="*/ 3932785 h 4488966"/>
              <a:gd name="connsiteX113" fmla="*/ 8462994 w 9483095"/>
              <a:gd name="connsiteY113" fmla="*/ 3743481 h 4488966"/>
              <a:gd name="connsiteX114" fmla="*/ 8232325 w 9483095"/>
              <a:gd name="connsiteY114" fmla="*/ 3546286 h 4488966"/>
              <a:gd name="connsiteX115" fmla="*/ 8015508 w 9483095"/>
              <a:gd name="connsiteY115" fmla="*/ 3037238 h 4488966"/>
              <a:gd name="connsiteX116" fmla="*/ 8307739 w 9483095"/>
              <a:gd name="connsiteY116" fmla="*/ 2999531 h 4488966"/>
              <a:gd name="connsiteX117" fmla="*/ 8562263 w 9483095"/>
              <a:gd name="connsiteY117" fmla="*/ 2999531 h 4488966"/>
              <a:gd name="connsiteX118" fmla="*/ 8654724 w 9483095"/>
              <a:gd name="connsiteY118" fmla="*/ 2904379 h 4488966"/>
              <a:gd name="connsiteX119" fmla="*/ 8797933 w 9483095"/>
              <a:gd name="connsiteY119" fmla="*/ 3291762 h 4488966"/>
              <a:gd name="connsiteX120" fmla="*/ 8863921 w 9483095"/>
              <a:gd name="connsiteY120" fmla="*/ 3470871 h 4488966"/>
              <a:gd name="connsiteX121" fmla="*/ 8797933 w 9483095"/>
              <a:gd name="connsiteY121" fmla="*/ 3404884 h 4488966"/>
              <a:gd name="connsiteX122" fmla="*/ 8939335 w 9483095"/>
              <a:gd name="connsiteY122" fmla="*/ 3602846 h 4488966"/>
              <a:gd name="connsiteX123" fmla="*/ 9250420 w 9483095"/>
              <a:gd name="connsiteY123" fmla="*/ 3631127 h 4488966"/>
              <a:gd name="connsiteX124" fmla="*/ 8948762 w 9483095"/>
              <a:gd name="connsiteY124" fmla="*/ 3499152 h 4488966"/>
              <a:gd name="connsiteX125" fmla="*/ 8873347 w 9483095"/>
              <a:gd name="connsiteY125" fmla="*/ 3235201 h 4488966"/>
              <a:gd name="connsiteX126" fmla="*/ 9193859 w 9483095"/>
              <a:gd name="connsiteY126" fmla="*/ 3348323 h 4488966"/>
              <a:gd name="connsiteX127" fmla="*/ 9306980 w 9483095"/>
              <a:gd name="connsiteY127" fmla="*/ 3272908 h 4488966"/>
              <a:gd name="connsiteX128" fmla="*/ 9269273 w 9483095"/>
              <a:gd name="connsiteY128" fmla="*/ 3188067 h 4488966"/>
              <a:gd name="connsiteX129" fmla="*/ 9033603 w 9483095"/>
              <a:gd name="connsiteY129" fmla="*/ 3263481 h 4488966"/>
              <a:gd name="connsiteX130" fmla="*/ 8826213 w 9483095"/>
              <a:gd name="connsiteY130" fmla="*/ 3065519 h 4488966"/>
              <a:gd name="connsiteX131" fmla="*/ 8939335 w 9483095"/>
              <a:gd name="connsiteY131" fmla="*/ 2971251 h 4488966"/>
              <a:gd name="connsiteX132" fmla="*/ 8788506 w 9483095"/>
              <a:gd name="connsiteY132" fmla="*/ 2829848 h 4488966"/>
              <a:gd name="connsiteX133" fmla="*/ 8948762 w 9483095"/>
              <a:gd name="connsiteY133" fmla="*/ 2679020 h 4488966"/>
              <a:gd name="connsiteX134" fmla="*/ 9118444 w 9483095"/>
              <a:gd name="connsiteY134" fmla="*/ 2641312 h 4488966"/>
              <a:gd name="connsiteX135" fmla="*/ 9325834 w 9483095"/>
              <a:gd name="connsiteY135" fmla="*/ 2792141 h 4488966"/>
              <a:gd name="connsiteX136" fmla="*/ 9473796 w 9483095"/>
              <a:gd name="connsiteY136" fmla="*/ 2867492 h 4488966"/>
              <a:gd name="connsiteX137" fmla="*/ 9448382 w 9483095"/>
              <a:gd name="connsiteY137" fmla="*/ 2782714 h 4488966"/>
              <a:gd name="connsiteX138" fmla="*/ 9316407 w 9483095"/>
              <a:gd name="connsiteY138" fmla="*/ 2707300 h 4488966"/>
              <a:gd name="connsiteX139" fmla="*/ 9184432 w 9483095"/>
              <a:gd name="connsiteY139" fmla="*/ 2641312 h 4488966"/>
              <a:gd name="connsiteX140" fmla="*/ 8967615 w 9483095"/>
              <a:gd name="connsiteY140" fmla="*/ 2603605 h 4488966"/>
              <a:gd name="connsiteX141" fmla="*/ 8685499 w 9483095"/>
              <a:gd name="connsiteY141" fmla="*/ 2807578 h 4488966"/>
              <a:gd name="connsiteX142" fmla="*/ 8364300 w 9483095"/>
              <a:gd name="connsiteY142" fmla="*/ 2792141 h 4488966"/>
              <a:gd name="connsiteX143" fmla="*/ 7732704 w 9483095"/>
              <a:gd name="connsiteY143" fmla="*/ 2726154 h 4488966"/>
              <a:gd name="connsiteX144" fmla="*/ 7591302 w 9483095"/>
              <a:gd name="connsiteY144" fmla="*/ 2565898 h 4488966"/>
              <a:gd name="connsiteX145" fmla="*/ 7449900 w 9483095"/>
              <a:gd name="connsiteY145" fmla="*/ 2415069 h 4488966"/>
              <a:gd name="connsiteX146" fmla="*/ 7657290 w 9483095"/>
              <a:gd name="connsiteY146" fmla="*/ 2367935 h 4488966"/>
              <a:gd name="connsiteX147" fmla="*/ 7751558 w 9483095"/>
              <a:gd name="connsiteY147" fmla="*/ 2273667 h 4488966"/>
              <a:gd name="connsiteX148" fmla="*/ 7874106 w 9483095"/>
              <a:gd name="connsiteY148" fmla="*/ 2179399 h 4488966"/>
              <a:gd name="connsiteX149" fmla="*/ 8043789 w 9483095"/>
              <a:gd name="connsiteY149" fmla="*/ 2066277 h 4488966"/>
              <a:gd name="connsiteX150" fmla="*/ 8383154 w 9483095"/>
              <a:gd name="connsiteY150" fmla="*/ 2028570 h 4488966"/>
              <a:gd name="connsiteX151" fmla="*/ 8731945 w 9483095"/>
              <a:gd name="connsiteY151" fmla="*/ 2169972 h 4488966"/>
              <a:gd name="connsiteX152" fmla="*/ 9231566 w 9483095"/>
              <a:gd name="connsiteY152" fmla="*/ 2254813 h 4488966"/>
              <a:gd name="connsiteX153" fmla="*/ 9410675 w 9483095"/>
              <a:gd name="connsiteY153" fmla="*/ 2198253 h 4488966"/>
              <a:gd name="connsiteX154" fmla="*/ 9483095 w 9483095"/>
              <a:gd name="connsiteY154" fmla="*/ 2037041 h 4488966"/>
              <a:gd name="connsiteX155" fmla="*/ 9184432 w 9483095"/>
              <a:gd name="connsiteY155" fmla="*/ 2132265 h 4488966"/>
              <a:gd name="connsiteX156" fmla="*/ 8977042 w 9483095"/>
              <a:gd name="connsiteY156" fmla="*/ 2037997 h 4488966"/>
              <a:gd name="connsiteX157" fmla="*/ 8505702 w 9483095"/>
              <a:gd name="connsiteY157" fmla="*/ 1868314 h 4488966"/>
              <a:gd name="connsiteX158" fmla="*/ 8213471 w 9483095"/>
              <a:gd name="connsiteY158" fmla="*/ 1896595 h 4488966"/>
              <a:gd name="connsiteX159" fmla="*/ 7883533 w 9483095"/>
              <a:gd name="connsiteY159" fmla="*/ 1943729 h 4488966"/>
              <a:gd name="connsiteX160" fmla="*/ 7497034 w 9483095"/>
              <a:gd name="connsiteY160" fmla="*/ 1877741 h 4488966"/>
              <a:gd name="connsiteX161" fmla="*/ 7365059 w 9483095"/>
              <a:gd name="connsiteY161" fmla="*/ 1717486 h 4488966"/>
              <a:gd name="connsiteX162" fmla="*/ 7289644 w 9483095"/>
              <a:gd name="connsiteY162" fmla="*/ 1481815 h 4488966"/>
              <a:gd name="connsiteX163" fmla="*/ 7242510 w 9483095"/>
              <a:gd name="connsiteY163" fmla="*/ 1321560 h 4488966"/>
              <a:gd name="connsiteX164" fmla="*/ 6997413 w 9483095"/>
              <a:gd name="connsiteY164" fmla="*/ 1010475 h 4488966"/>
              <a:gd name="connsiteX165" fmla="*/ 6808877 w 9483095"/>
              <a:gd name="connsiteY165" fmla="*/ 831366 h 4488966"/>
              <a:gd name="connsiteX166" fmla="*/ 6742890 w 9483095"/>
              <a:gd name="connsiteY166" fmla="*/ 689964 h 4488966"/>
              <a:gd name="connsiteX167" fmla="*/ 7138815 w 9483095"/>
              <a:gd name="connsiteY167" fmla="*/ 463721 h 4488966"/>
              <a:gd name="connsiteX168" fmla="*/ 7100008 w 9483095"/>
              <a:gd name="connsiteY168" fmla="*/ 0 h 4488966"/>
              <a:gd name="connsiteX169" fmla="*/ 9477722 w 9483095"/>
              <a:gd name="connsiteY169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845067 w 9483095"/>
              <a:gd name="connsiteY111" fmla="*/ 3932785 h 4488966"/>
              <a:gd name="connsiteX112" fmla="*/ 8462994 w 9483095"/>
              <a:gd name="connsiteY112" fmla="*/ 3743481 h 4488966"/>
              <a:gd name="connsiteX113" fmla="*/ 8232325 w 9483095"/>
              <a:gd name="connsiteY113" fmla="*/ 3546286 h 4488966"/>
              <a:gd name="connsiteX114" fmla="*/ 8015508 w 9483095"/>
              <a:gd name="connsiteY114" fmla="*/ 3037238 h 4488966"/>
              <a:gd name="connsiteX115" fmla="*/ 8307739 w 9483095"/>
              <a:gd name="connsiteY115" fmla="*/ 2999531 h 4488966"/>
              <a:gd name="connsiteX116" fmla="*/ 8562263 w 9483095"/>
              <a:gd name="connsiteY116" fmla="*/ 2999531 h 4488966"/>
              <a:gd name="connsiteX117" fmla="*/ 8654724 w 9483095"/>
              <a:gd name="connsiteY117" fmla="*/ 2904379 h 4488966"/>
              <a:gd name="connsiteX118" fmla="*/ 8797933 w 9483095"/>
              <a:gd name="connsiteY118" fmla="*/ 3291762 h 4488966"/>
              <a:gd name="connsiteX119" fmla="*/ 8863921 w 9483095"/>
              <a:gd name="connsiteY119" fmla="*/ 3470871 h 4488966"/>
              <a:gd name="connsiteX120" fmla="*/ 8797933 w 9483095"/>
              <a:gd name="connsiteY120" fmla="*/ 3404884 h 4488966"/>
              <a:gd name="connsiteX121" fmla="*/ 8939335 w 9483095"/>
              <a:gd name="connsiteY121" fmla="*/ 3602846 h 4488966"/>
              <a:gd name="connsiteX122" fmla="*/ 9250420 w 9483095"/>
              <a:gd name="connsiteY122" fmla="*/ 3631127 h 4488966"/>
              <a:gd name="connsiteX123" fmla="*/ 8948762 w 9483095"/>
              <a:gd name="connsiteY123" fmla="*/ 3499152 h 4488966"/>
              <a:gd name="connsiteX124" fmla="*/ 8873347 w 9483095"/>
              <a:gd name="connsiteY124" fmla="*/ 3235201 h 4488966"/>
              <a:gd name="connsiteX125" fmla="*/ 9193859 w 9483095"/>
              <a:gd name="connsiteY125" fmla="*/ 3348323 h 4488966"/>
              <a:gd name="connsiteX126" fmla="*/ 9306980 w 9483095"/>
              <a:gd name="connsiteY126" fmla="*/ 3272908 h 4488966"/>
              <a:gd name="connsiteX127" fmla="*/ 9269273 w 9483095"/>
              <a:gd name="connsiteY127" fmla="*/ 3188067 h 4488966"/>
              <a:gd name="connsiteX128" fmla="*/ 9033603 w 9483095"/>
              <a:gd name="connsiteY128" fmla="*/ 3263481 h 4488966"/>
              <a:gd name="connsiteX129" fmla="*/ 8826213 w 9483095"/>
              <a:gd name="connsiteY129" fmla="*/ 3065519 h 4488966"/>
              <a:gd name="connsiteX130" fmla="*/ 8939335 w 9483095"/>
              <a:gd name="connsiteY130" fmla="*/ 2971251 h 4488966"/>
              <a:gd name="connsiteX131" fmla="*/ 8788506 w 9483095"/>
              <a:gd name="connsiteY131" fmla="*/ 2829848 h 4488966"/>
              <a:gd name="connsiteX132" fmla="*/ 8948762 w 9483095"/>
              <a:gd name="connsiteY132" fmla="*/ 2679020 h 4488966"/>
              <a:gd name="connsiteX133" fmla="*/ 9118444 w 9483095"/>
              <a:gd name="connsiteY133" fmla="*/ 2641312 h 4488966"/>
              <a:gd name="connsiteX134" fmla="*/ 9325834 w 9483095"/>
              <a:gd name="connsiteY134" fmla="*/ 2792141 h 4488966"/>
              <a:gd name="connsiteX135" fmla="*/ 9473796 w 9483095"/>
              <a:gd name="connsiteY135" fmla="*/ 2867492 h 4488966"/>
              <a:gd name="connsiteX136" fmla="*/ 9448382 w 9483095"/>
              <a:gd name="connsiteY136" fmla="*/ 2782714 h 4488966"/>
              <a:gd name="connsiteX137" fmla="*/ 9316407 w 9483095"/>
              <a:gd name="connsiteY137" fmla="*/ 2707300 h 4488966"/>
              <a:gd name="connsiteX138" fmla="*/ 9184432 w 9483095"/>
              <a:gd name="connsiteY138" fmla="*/ 2641312 h 4488966"/>
              <a:gd name="connsiteX139" fmla="*/ 8967615 w 9483095"/>
              <a:gd name="connsiteY139" fmla="*/ 2603605 h 4488966"/>
              <a:gd name="connsiteX140" fmla="*/ 8685499 w 9483095"/>
              <a:gd name="connsiteY140" fmla="*/ 2807578 h 4488966"/>
              <a:gd name="connsiteX141" fmla="*/ 8364300 w 9483095"/>
              <a:gd name="connsiteY141" fmla="*/ 2792141 h 4488966"/>
              <a:gd name="connsiteX142" fmla="*/ 7732704 w 9483095"/>
              <a:gd name="connsiteY142" fmla="*/ 2726154 h 4488966"/>
              <a:gd name="connsiteX143" fmla="*/ 7591302 w 9483095"/>
              <a:gd name="connsiteY143" fmla="*/ 2565898 h 4488966"/>
              <a:gd name="connsiteX144" fmla="*/ 7449900 w 9483095"/>
              <a:gd name="connsiteY144" fmla="*/ 2415069 h 4488966"/>
              <a:gd name="connsiteX145" fmla="*/ 7657290 w 9483095"/>
              <a:gd name="connsiteY145" fmla="*/ 2367935 h 4488966"/>
              <a:gd name="connsiteX146" fmla="*/ 7751558 w 9483095"/>
              <a:gd name="connsiteY146" fmla="*/ 2273667 h 4488966"/>
              <a:gd name="connsiteX147" fmla="*/ 7874106 w 9483095"/>
              <a:gd name="connsiteY147" fmla="*/ 2179399 h 4488966"/>
              <a:gd name="connsiteX148" fmla="*/ 8043789 w 9483095"/>
              <a:gd name="connsiteY148" fmla="*/ 2066277 h 4488966"/>
              <a:gd name="connsiteX149" fmla="*/ 8383154 w 9483095"/>
              <a:gd name="connsiteY149" fmla="*/ 2028570 h 4488966"/>
              <a:gd name="connsiteX150" fmla="*/ 8731945 w 9483095"/>
              <a:gd name="connsiteY150" fmla="*/ 2169972 h 4488966"/>
              <a:gd name="connsiteX151" fmla="*/ 9231566 w 9483095"/>
              <a:gd name="connsiteY151" fmla="*/ 2254813 h 4488966"/>
              <a:gd name="connsiteX152" fmla="*/ 9410675 w 9483095"/>
              <a:gd name="connsiteY152" fmla="*/ 2198253 h 4488966"/>
              <a:gd name="connsiteX153" fmla="*/ 9483095 w 9483095"/>
              <a:gd name="connsiteY153" fmla="*/ 2037041 h 4488966"/>
              <a:gd name="connsiteX154" fmla="*/ 9184432 w 9483095"/>
              <a:gd name="connsiteY154" fmla="*/ 2132265 h 4488966"/>
              <a:gd name="connsiteX155" fmla="*/ 8977042 w 9483095"/>
              <a:gd name="connsiteY155" fmla="*/ 2037997 h 4488966"/>
              <a:gd name="connsiteX156" fmla="*/ 8505702 w 9483095"/>
              <a:gd name="connsiteY156" fmla="*/ 1868314 h 4488966"/>
              <a:gd name="connsiteX157" fmla="*/ 8213471 w 9483095"/>
              <a:gd name="connsiteY157" fmla="*/ 1896595 h 4488966"/>
              <a:gd name="connsiteX158" fmla="*/ 7883533 w 9483095"/>
              <a:gd name="connsiteY158" fmla="*/ 1943729 h 4488966"/>
              <a:gd name="connsiteX159" fmla="*/ 7497034 w 9483095"/>
              <a:gd name="connsiteY159" fmla="*/ 1877741 h 4488966"/>
              <a:gd name="connsiteX160" fmla="*/ 7365059 w 9483095"/>
              <a:gd name="connsiteY160" fmla="*/ 1717486 h 4488966"/>
              <a:gd name="connsiteX161" fmla="*/ 7289644 w 9483095"/>
              <a:gd name="connsiteY161" fmla="*/ 1481815 h 4488966"/>
              <a:gd name="connsiteX162" fmla="*/ 7242510 w 9483095"/>
              <a:gd name="connsiteY162" fmla="*/ 1321560 h 4488966"/>
              <a:gd name="connsiteX163" fmla="*/ 6997413 w 9483095"/>
              <a:gd name="connsiteY163" fmla="*/ 1010475 h 4488966"/>
              <a:gd name="connsiteX164" fmla="*/ 6808877 w 9483095"/>
              <a:gd name="connsiteY164" fmla="*/ 831366 h 4488966"/>
              <a:gd name="connsiteX165" fmla="*/ 6742890 w 9483095"/>
              <a:gd name="connsiteY165" fmla="*/ 689964 h 4488966"/>
              <a:gd name="connsiteX166" fmla="*/ 7138815 w 9483095"/>
              <a:gd name="connsiteY166" fmla="*/ 463721 h 4488966"/>
              <a:gd name="connsiteX167" fmla="*/ 7100008 w 9483095"/>
              <a:gd name="connsiteY167" fmla="*/ 0 h 4488966"/>
              <a:gd name="connsiteX168" fmla="*/ 9477722 w 9483095"/>
              <a:gd name="connsiteY168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462994 w 9483095"/>
              <a:gd name="connsiteY111" fmla="*/ 3743481 h 4488966"/>
              <a:gd name="connsiteX112" fmla="*/ 8232325 w 9483095"/>
              <a:gd name="connsiteY112" fmla="*/ 3546286 h 4488966"/>
              <a:gd name="connsiteX113" fmla="*/ 8015508 w 9483095"/>
              <a:gd name="connsiteY113" fmla="*/ 3037238 h 4488966"/>
              <a:gd name="connsiteX114" fmla="*/ 8307739 w 9483095"/>
              <a:gd name="connsiteY114" fmla="*/ 2999531 h 4488966"/>
              <a:gd name="connsiteX115" fmla="*/ 8562263 w 9483095"/>
              <a:gd name="connsiteY115" fmla="*/ 2999531 h 4488966"/>
              <a:gd name="connsiteX116" fmla="*/ 8654724 w 9483095"/>
              <a:gd name="connsiteY116" fmla="*/ 2904379 h 4488966"/>
              <a:gd name="connsiteX117" fmla="*/ 8797933 w 9483095"/>
              <a:gd name="connsiteY117" fmla="*/ 3291762 h 4488966"/>
              <a:gd name="connsiteX118" fmla="*/ 8863921 w 9483095"/>
              <a:gd name="connsiteY118" fmla="*/ 3470871 h 4488966"/>
              <a:gd name="connsiteX119" fmla="*/ 8797933 w 9483095"/>
              <a:gd name="connsiteY119" fmla="*/ 3404884 h 4488966"/>
              <a:gd name="connsiteX120" fmla="*/ 8939335 w 9483095"/>
              <a:gd name="connsiteY120" fmla="*/ 3602846 h 4488966"/>
              <a:gd name="connsiteX121" fmla="*/ 9250420 w 9483095"/>
              <a:gd name="connsiteY121" fmla="*/ 3631127 h 4488966"/>
              <a:gd name="connsiteX122" fmla="*/ 8948762 w 9483095"/>
              <a:gd name="connsiteY122" fmla="*/ 3499152 h 4488966"/>
              <a:gd name="connsiteX123" fmla="*/ 8873347 w 9483095"/>
              <a:gd name="connsiteY123" fmla="*/ 3235201 h 4488966"/>
              <a:gd name="connsiteX124" fmla="*/ 9193859 w 9483095"/>
              <a:gd name="connsiteY124" fmla="*/ 3348323 h 4488966"/>
              <a:gd name="connsiteX125" fmla="*/ 9306980 w 9483095"/>
              <a:gd name="connsiteY125" fmla="*/ 3272908 h 4488966"/>
              <a:gd name="connsiteX126" fmla="*/ 9269273 w 9483095"/>
              <a:gd name="connsiteY126" fmla="*/ 3188067 h 4488966"/>
              <a:gd name="connsiteX127" fmla="*/ 9033603 w 9483095"/>
              <a:gd name="connsiteY127" fmla="*/ 3263481 h 4488966"/>
              <a:gd name="connsiteX128" fmla="*/ 8826213 w 9483095"/>
              <a:gd name="connsiteY128" fmla="*/ 3065519 h 4488966"/>
              <a:gd name="connsiteX129" fmla="*/ 8939335 w 9483095"/>
              <a:gd name="connsiteY129" fmla="*/ 2971251 h 4488966"/>
              <a:gd name="connsiteX130" fmla="*/ 8788506 w 9483095"/>
              <a:gd name="connsiteY130" fmla="*/ 2829848 h 4488966"/>
              <a:gd name="connsiteX131" fmla="*/ 8948762 w 9483095"/>
              <a:gd name="connsiteY131" fmla="*/ 2679020 h 4488966"/>
              <a:gd name="connsiteX132" fmla="*/ 9118444 w 9483095"/>
              <a:gd name="connsiteY132" fmla="*/ 2641312 h 4488966"/>
              <a:gd name="connsiteX133" fmla="*/ 9325834 w 9483095"/>
              <a:gd name="connsiteY133" fmla="*/ 2792141 h 4488966"/>
              <a:gd name="connsiteX134" fmla="*/ 9473796 w 9483095"/>
              <a:gd name="connsiteY134" fmla="*/ 2867492 h 4488966"/>
              <a:gd name="connsiteX135" fmla="*/ 9448382 w 9483095"/>
              <a:gd name="connsiteY135" fmla="*/ 2782714 h 4488966"/>
              <a:gd name="connsiteX136" fmla="*/ 9316407 w 9483095"/>
              <a:gd name="connsiteY136" fmla="*/ 2707300 h 4488966"/>
              <a:gd name="connsiteX137" fmla="*/ 9184432 w 9483095"/>
              <a:gd name="connsiteY137" fmla="*/ 2641312 h 4488966"/>
              <a:gd name="connsiteX138" fmla="*/ 8967615 w 9483095"/>
              <a:gd name="connsiteY138" fmla="*/ 2603605 h 4488966"/>
              <a:gd name="connsiteX139" fmla="*/ 8685499 w 9483095"/>
              <a:gd name="connsiteY139" fmla="*/ 2807578 h 4488966"/>
              <a:gd name="connsiteX140" fmla="*/ 8364300 w 9483095"/>
              <a:gd name="connsiteY140" fmla="*/ 2792141 h 4488966"/>
              <a:gd name="connsiteX141" fmla="*/ 7732704 w 9483095"/>
              <a:gd name="connsiteY141" fmla="*/ 2726154 h 4488966"/>
              <a:gd name="connsiteX142" fmla="*/ 7591302 w 9483095"/>
              <a:gd name="connsiteY142" fmla="*/ 2565898 h 4488966"/>
              <a:gd name="connsiteX143" fmla="*/ 7449900 w 9483095"/>
              <a:gd name="connsiteY143" fmla="*/ 2415069 h 4488966"/>
              <a:gd name="connsiteX144" fmla="*/ 7657290 w 9483095"/>
              <a:gd name="connsiteY144" fmla="*/ 2367935 h 4488966"/>
              <a:gd name="connsiteX145" fmla="*/ 7751558 w 9483095"/>
              <a:gd name="connsiteY145" fmla="*/ 2273667 h 4488966"/>
              <a:gd name="connsiteX146" fmla="*/ 7874106 w 9483095"/>
              <a:gd name="connsiteY146" fmla="*/ 2179399 h 4488966"/>
              <a:gd name="connsiteX147" fmla="*/ 8043789 w 9483095"/>
              <a:gd name="connsiteY147" fmla="*/ 2066277 h 4488966"/>
              <a:gd name="connsiteX148" fmla="*/ 8383154 w 9483095"/>
              <a:gd name="connsiteY148" fmla="*/ 2028570 h 4488966"/>
              <a:gd name="connsiteX149" fmla="*/ 8731945 w 9483095"/>
              <a:gd name="connsiteY149" fmla="*/ 2169972 h 4488966"/>
              <a:gd name="connsiteX150" fmla="*/ 9231566 w 9483095"/>
              <a:gd name="connsiteY150" fmla="*/ 2254813 h 4488966"/>
              <a:gd name="connsiteX151" fmla="*/ 9410675 w 9483095"/>
              <a:gd name="connsiteY151" fmla="*/ 2198253 h 4488966"/>
              <a:gd name="connsiteX152" fmla="*/ 9483095 w 9483095"/>
              <a:gd name="connsiteY152" fmla="*/ 2037041 h 4488966"/>
              <a:gd name="connsiteX153" fmla="*/ 9184432 w 9483095"/>
              <a:gd name="connsiteY153" fmla="*/ 2132265 h 4488966"/>
              <a:gd name="connsiteX154" fmla="*/ 8977042 w 9483095"/>
              <a:gd name="connsiteY154" fmla="*/ 2037997 h 4488966"/>
              <a:gd name="connsiteX155" fmla="*/ 8505702 w 9483095"/>
              <a:gd name="connsiteY155" fmla="*/ 1868314 h 4488966"/>
              <a:gd name="connsiteX156" fmla="*/ 8213471 w 9483095"/>
              <a:gd name="connsiteY156" fmla="*/ 1896595 h 4488966"/>
              <a:gd name="connsiteX157" fmla="*/ 7883533 w 9483095"/>
              <a:gd name="connsiteY157" fmla="*/ 1943729 h 4488966"/>
              <a:gd name="connsiteX158" fmla="*/ 7497034 w 9483095"/>
              <a:gd name="connsiteY158" fmla="*/ 1877741 h 4488966"/>
              <a:gd name="connsiteX159" fmla="*/ 7365059 w 9483095"/>
              <a:gd name="connsiteY159" fmla="*/ 1717486 h 4488966"/>
              <a:gd name="connsiteX160" fmla="*/ 7289644 w 9483095"/>
              <a:gd name="connsiteY160" fmla="*/ 1481815 h 4488966"/>
              <a:gd name="connsiteX161" fmla="*/ 7242510 w 9483095"/>
              <a:gd name="connsiteY161" fmla="*/ 1321560 h 4488966"/>
              <a:gd name="connsiteX162" fmla="*/ 6997413 w 9483095"/>
              <a:gd name="connsiteY162" fmla="*/ 1010475 h 4488966"/>
              <a:gd name="connsiteX163" fmla="*/ 6808877 w 9483095"/>
              <a:gd name="connsiteY163" fmla="*/ 831366 h 4488966"/>
              <a:gd name="connsiteX164" fmla="*/ 6742890 w 9483095"/>
              <a:gd name="connsiteY164" fmla="*/ 689964 h 4488966"/>
              <a:gd name="connsiteX165" fmla="*/ 7138815 w 9483095"/>
              <a:gd name="connsiteY165" fmla="*/ 463721 h 4488966"/>
              <a:gd name="connsiteX166" fmla="*/ 7100008 w 9483095"/>
              <a:gd name="connsiteY166" fmla="*/ 0 h 4488966"/>
              <a:gd name="connsiteX167" fmla="*/ 9477722 w 9483095"/>
              <a:gd name="connsiteY167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462994 w 9483095"/>
              <a:gd name="connsiteY110" fmla="*/ 3743481 h 4488966"/>
              <a:gd name="connsiteX111" fmla="*/ 8232325 w 9483095"/>
              <a:gd name="connsiteY111" fmla="*/ 3546286 h 4488966"/>
              <a:gd name="connsiteX112" fmla="*/ 8015508 w 9483095"/>
              <a:gd name="connsiteY112" fmla="*/ 3037238 h 4488966"/>
              <a:gd name="connsiteX113" fmla="*/ 8307739 w 9483095"/>
              <a:gd name="connsiteY113" fmla="*/ 2999531 h 4488966"/>
              <a:gd name="connsiteX114" fmla="*/ 8562263 w 9483095"/>
              <a:gd name="connsiteY114" fmla="*/ 2999531 h 4488966"/>
              <a:gd name="connsiteX115" fmla="*/ 8654724 w 9483095"/>
              <a:gd name="connsiteY115" fmla="*/ 2904379 h 4488966"/>
              <a:gd name="connsiteX116" fmla="*/ 8797933 w 9483095"/>
              <a:gd name="connsiteY116" fmla="*/ 3291762 h 4488966"/>
              <a:gd name="connsiteX117" fmla="*/ 8863921 w 9483095"/>
              <a:gd name="connsiteY117" fmla="*/ 3470871 h 4488966"/>
              <a:gd name="connsiteX118" fmla="*/ 8797933 w 9483095"/>
              <a:gd name="connsiteY118" fmla="*/ 3404884 h 4488966"/>
              <a:gd name="connsiteX119" fmla="*/ 8939335 w 9483095"/>
              <a:gd name="connsiteY119" fmla="*/ 3602846 h 4488966"/>
              <a:gd name="connsiteX120" fmla="*/ 9250420 w 9483095"/>
              <a:gd name="connsiteY120" fmla="*/ 3631127 h 4488966"/>
              <a:gd name="connsiteX121" fmla="*/ 8948762 w 9483095"/>
              <a:gd name="connsiteY121" fmla="*/ 3499152 h 4488966"/>
              <a:gd name="connsiteX122" fmla="*/ 8873347 w 9483095"/>
              <a:gd name="connsiteY122" fmla="*/ 3235201 h 4488966"/>
              <a:gd name="connsiteX123" fmla="*/ 9193859 w 9483095"/>
              <a:gd name="connsiteY123" fmla="*/ 3348323 h 4488966"/>
              <a:gd name="connsiteX124" fmla="*/ 9306980 w 9483095"/>
              <a:gd name="connsiteY124" fmla="*/ 3272908 h 4488966"/>
              <a:gd name="connsiteX125" fmla="*/ 9269273 w 9483095"/>
              <a:gd name="connsiteY125" fmla="*/ 3188067 h 4488966"/>
              <a:gd name="connsiteX126" fmla="*/ 9033603 w 9483095"/>
              <a:gd name="connsiteY126" fmla="*/ 3263481 h 4488966"/>
              <a:gd name="connsiteX127" fmla="*/ 8826213 w 9483095"/>
              <a:gd name="connsiteY127" fmla="*/ 3065519 h 4488966"/>
              <a:gd name="connsiteX128" fmla="*/ 8939335 w 9483095"/>
              <a:gd name="connsiteY128" fmla="*/ 2971251 h 4488966"/>
              <a:gd name="connsiteX129" fmla="*/ 8788506 w 9483095"/>
              <a:gd name="connsiteY129" fmla="*/ 2829848 h 4488966"/>
              <a:gd name="connsiteX130" fmla="*/ 8948762 w 9483095"/>
              <a:gd name="connsiteY130" fmla="*/ 2679020 h 4488966"/>
              <a:gd name="connsiteX131" fmla="*/ 9118444 w 9483095"/>
              <a:gd name="connsiteY131" fmla="*/ 2641312 h 4488966"/>
              <a:gd name="connsiteX132" fmla="*/ 9325834 w 9483095"/>
              <a:gd name="connsiteY132" fmla="*/ 2792141 h 4488966"/>
              <a:gd name="connsiteX133" fmla="*/ 9473796 w 9483095"/>
              <a:gd name="connsiteY133" fmla="*/ 2867492 h 4488966"/>
              <a:gd name="connsiteX134" fmla="*/ 9448382 w 9483095"/>
              <a:gd name="connsiteY134" fmla="*/ 2782714 h 4488966"/>
              <a:gd name="connsiteX135" fmla="*/ 9316407 w 9483095"/>
              <a:gd name="connsiteY135" fmla="*/ 2707300 h 4488966"/>
              <a:gd name="connsiteX136" fmla="*/ 9184432 w 9483095"/>
              <a:gd name="connsiteY136" fmla="*/ 2641312 h 4488966"/>
              <a:gd name="connsiteX137" fmla="*/ 8967615 w 9483095"/>
              <a:gd name="connsiteY137" fmla="*/ 2603605 h 4488966"/>
              <a:gd name="connsiteX138" fmla="*/ 8685499 w 9483095"/>
              <a:gd name="connsiteY138" fmla="*/ 2807578 h 4488966"/>
              <a:gd name="connsiteX139" fmla="*/ 8364300 w 9483095"/>
              <a:gd name="connsiteY139" fmla="*/ 2792141 h 4488966"/>
              <a:gd name="connsiteX140" fmla="*/ 7732704 w 9483095"/>
              <a:gd name="connsiteY140" fmla="*/ 2726154 h 4488966"/>
              <a:gd name="connsiteX141" fmla="*/ 7591302 w 9483095"/>
              <a:gd name="connsiteY141" fmla="*/ 2565898 h 4488966"/>
              <a:gd name="connsiteX142" fmla="*/ 7449900 w 9483095"/>
              <a:gd name="connsiteY142" fmla="*/ 2415069 h 4488966"/>
              <a:gd name="connsiteX143" fmla="*/ 7657290 w 9483095"/>
              <a:gd name="connsiteY143" fmla="*/ 2367935 h 4488966"/>
              <a:gd name="connsiteX144" fmla="*/ 7751558 w 9483095"/>
              <a:gd name="connsiteY144" fmla="*/ 2273667 h 4488966"/>
              <a:gd name="connsiteX145" fmla="*/ 7874106 w 9483095"/>
              <a:gd name="connsiteY145" fmla="*/ 2179399 h 4488966"/>
              <a:gd name="connsiteX146" fmla="*/ 8043789 w 9483095"/>
              <a:gd name="connsiteY146" fmla="*/ 2066277 h 4488966"/>
              <a:gd name="connsiteX147" fmla="*/ 8383154 w 9483095"/>
              <a:gd name="connsiteY147" fmla="*/ 2028570 h 4488966"/>
              <a:gd name="connsiteX148" fmla="*/ 8731945 w 9483095"/>
              <a:gd name="connsiteY148" fmla="*/ 2169972 h 4488966"/>
              <a:gd name="connsiteX149" fmla="*/ 9231566 w 9483095"/>
              <a:gd name="connsiteY149" fmla="*/ 2254813 h 4488966"/>
              <a:gd name="connsiteX150" fmla="*/ 9410675 w 9483095"/>
              <a:gd name="connsiteY150" fmla="*/ 2198253 h 4488966"/>
              <a:gd name="connsiteX151" fmla="*/ 9483095 w 9483095"/>
              <a:gd name="connsiteY151" fmla="*/ 2037041 h 4488966"/>
              <a:gd name="connsiteX152" fmla="*/ 9184432 w 9483095"/>
              <a:gd name="connsiteY152" fmla="*/ 2132265 h 4488966"/>
              <a:gd name="connsiteX153" fmla="*/ 8977042 w 9483095"/>
              <a:gd name="connsiteY153" fmla="*/ 2037997 h 4488966"/>
              <a:gd name="connsiteX154" fmla="*/ 8505702 w 9483095"/>
              <a:gd name="connsiteY154" fmla="*/ 1868314 h 4488966"/>
              <a:gd name="connsiteX155" fmla="*/ 8213471 w 9483095"/>
              <a:gd name="connsiteY155" fmla="*/ 1896595 h 4488966"/>
              <a:gd name="connsiteX156" fmla="*/ 7883533 w 9483095"/>
              <a:gd name="connsiteY156" fmla="*/ 1943729 h 4488966"/>
              <a:gd name="connsiteX157" fmla="*/ 7497034 w 9483095"/>
              <a:gd name="connsiteY157" fmla="*/ 1877741 h 4488966"/>
              <a:gd name="connsiteX158" fmla="*/ 7365059 w 9483095"/>
              <a:gd name="connsiteY158" fmla="*/ 1717486 h 4488966"/>
              <a:gd name="connsiteX159" fmla="*/ 7289644 w 9483095"/>
              <a:gd name="connsiteY159" fmla="*/ 1481815 h 4488966"/>
              <a:gd name="connsiteX160" fmla="*/ 7242510 w 9483095"/>
              <a:gd name="connsiteY160" fmla="*/ 1321560 h 4488966"/>
              <a:gd name="connsiteX161" fmla="*/ 6997413 w 9483095"/>
              <a:gd name="connsiteY161" fmla="*/ 1010475 h 4488966"/>
              <a:gd name="connsiteX162" fmla="*/ 6808877 w 9483095"/>
              <a:gd name="connsiteY162" fmla="*/ 831366 h 4488966"/>
              <a:gd name="connsiteX163" fmla="*/ 6742890 w 9483095"/>
              <a:gd name="connsiteY163" fmla="*/ 689964 h 4488966"/>
              <a:gd name="connsiteX164" fmla="*/ 7138815 w 9483095"/>
              <a:gd name="connsiteY164" fmla="*/ 463721 h 4488966"/>
              <a:gd name="connsiteX165" fmla="*/ 7100008 w 9483095"/>
              <a:gd name="connsiteY165" fmla="*/ 0 h 4488966"/>
              <a:gd name="connsiteX166" fmla="*/ 9477722 w 9483095"/>
              <a:gd name="connsiteY166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462994 w 9483095"/>
              <a:gd name="connsiteY109" fmla="*/ 3743481 h 4488966"/>
              <a:gd name="connsiteX110" fmla="*/ 8232325 w 9483095"/>
              <a:gd name="connsiteY110" fmla="*/ 3546286 h 4488966"/>
              <a:gd name="connsiteX111" fmla="*/ 8015508 w 9483095"/>
              <a:gd name="connsiteY111" fmla="*/ 3037238 h 4488966"/>
              <a:gd name="connsiteX112" fmla="*/ 8307739 w 9483095"/>
              <a:gd name="connsiteY112" fmla="*/ 2999531 h 4488966"/>
              <a:gd name="connsiteX113" fmla="*/ 8562263 w 9483095"/>
              <a:gd name="connsiteY113" fmla="*/ 2999531 h 4488966"/>
              <a:gd name="connsiteX114" fmla="*/ 8654724 w 9483095"/>
              <a:gd name="connsiteY114" fmla="*/ 2904379 h 4488966"/>
              <a:gd name="connsiteX115" fmla="*/ 8797933 w 9483095"/>
              <a:gd name="connsiteY115" fmla="*/ 3291762 h 4488966"/>
              <a:gd name="connsiteX116" fmla="*/ 8863921 w 9483095"/>
              <a:gd name="connsiteY116" fmla="*/ 3470871 h 4488966"/>
              <a:gd name="connsiteX117" fmla="*/ 8797933 w 9483095"/>
              <a:gd name="connsiteY117" fmla="*/ 3404884 h 4488966"/>
              <a:gd name="connsiteX118" fmla="*/ 8939335 w 9483095"/>
              <a:gd name="connsiteY118" fmla="*/ 3602846 h 4488966"/>
              <a:gd name="connsiteX119" fmla="*/ 9250420 w 9483095"/>
              <a:gd name="connsiteY119" fmla="*/ 3631127 h 4488966"/>
              <a:gd name="connsiteX120" fmla="*/ 8948762 w 9483095"/>
              <a:gd name="connsiteY120" fmla="*/ 3499152 h 4488966"/>
              <a:gd name="connsiteX121" fmla="*/ 8873347 w 9483095"/>
              <a:gd name="connsiteY121" fmla="*/ 3235201 h 4488966"/>
              <a:gd name="connsiteX122" fmla="*/ 9193859 w 9483095"/>
              <a:gd name="connsiteY122" fmla="*/ 3348323 h 4488966"/>
              <a:gd name="connsiteX123" fmla="*/ 9306980 w 9483095"/>
              <a:gd name="connsiteY123" fmla="*/ 3272908 h 4488966"/>
              <a:gd name="connsiteX124" fmla="*/ 9269273 w 9483095"/>
              <a:gd name="connsiteY124" fmla="*/ 3188067 h 4488966"/>
              <a:gd name="connsiteX125" fmla="*/ 9033603 w 9483095"/>
              <a:gd name="connsiteY125" fmla="*/ 3263481 h 4488966"/>
              <a:gd name="connsiteX126" fmla="*/ 8826213 w 9483095"/>
              <a:gd name="connsiteY126" fmla="*/ 3065519 h 4488966"/>
              <a:gd name="connsiteX127" fmla="*/ 8939335 w 9483095"/>
              <a:gd name="connsiteY127" fmla="*/ 2971251 h 4488966"/>
              <a:gd name="connsiteX128" fmla="*/ 8788506 w 9483095"/>
              <a:gd name="connsiteY128" fmla="*/ 2829848 h 4488966"/>
              <a:gd name="connsiteX129" fmla="*/ 8948762 w 9483095"/>
              <a:gd name="connsiteY129" fmla="*/ 2679020 h 4488966"/>
              <a:gd name="connsiteX130" fmla="*/ 9118444 w 9483095"/>
              <a:gd name="connsiteY130" fmla="*/ 2641312 h 4488966"/>
              <a:gd name="connsiteX131" fmla="*/ 9325834 w 9483095"/>
              <a:gd name="connsiteY131" fmla="*/ 2792141 h 4488966"/>
              <a:gd name="connsiteX132" fmla="*/ 9473796 w 9483095"/>
              <a:gd name="connsiteY132" fmla="*/ 2867492 h 4488966"/>
              <a:gd name="connsiteX133" fmla="*/ 9448382 w 9483095"/>
              <a:gd name="connsiteY133" fmla="*/ 2782714 h 4488966"/>
              <a:gd name="connsiteX134" fmla="*/ 9316407 w 9483095"/>
              <a:gd name="connsiteY134" fmla="*/ 2707300 h 4488966"/>
              <a:gd name="connsiteX135" fmla="*/ 9184432 w 9483095"/>
              <a:gd name="connsiteY135" fmla="*/ 2641312 h 4488966"/>
              <a:gd name="connsiteX136" fmla="*/ 8967615 w 9483095"/>
              <a:gd name="connsiteY136" fmla="*/ 2603605 h 4488966"/>
              <a:gd name="connsiteX137" fmla="*/ 8685499 w 9483095"/>
              <a:gd name="connsiteY137" fmla="*/ 2807578 h 4488966"/>
              <a:gd name="connsiteX138" fmla="*/ 8364300 w 9483095"/>
              <a:gd name="connsiteY138" fmla="*/ 2792141 h 4488966"/>
              <a:gd name="connsiteX139" fmla="*/ 7732704 w 9483095"/>
              <a:gd name="connsiteY139" fmla="*/ 2726154 h 4488966"/>
              <a:gd name="connsiteX140" fmla="*/ 7591302 w 9483095"/>
              <a:gd name="connsiteY140" fmla="*/ 2565898 h 4488966"/>
              <a:gd name="connsiteX141" fmla="*/ 7449900 w 9483095"/>
              <a:gd name="connsiteY141" fmla="*/ 2415069 h 4488966"/>
              <a:gd name="connsiteX142" fmla="*/ 7657290 w 9483095"/>
              <a:gd name="connsiteY142" fmla="*/ 2367935 h 4488966"/>
              <a:gd name="connsiteX143" fmla="*/ 7751558 w 9483095"/>
              <a:gd name="connsiteY143" fmla="*/ 2273667 h 4488966"/>
              <a:gd name="connsiteX144" fmla="*/ 7874106 w 9483095"/>
              <a:gd name="connsiteY144" fmla="*/ 2179399 h 4488966"/>
              <a:gd name="connsiteX145" fmla="*/ 8043789 w 9483095"/>
              <a:gd name="connsiteY145" fmla="*/ 2066277 h 4488966"/>
              <a:gd name="connsiteX146" fmla="*/ 8383154 w 9483095"/>
              <a:gd name="connsiteY146" fmla="*/ 2028570 h 4488966"/>
              <a:gd name="connsiteX147" fmla="*/ 8731945 w 9483095"/>
              <a:gd name="connsiteY147" fmla="*/ 2169972 h 4488966"/>
              <a:gd name="connsiteX148" fmla="*/ 9231566 w 9483095"/>
              <a:gd name="connsiteY148" fmla="*/ 2254813 h 4488966"/>
              <a:gd name="connsiteX149" fmla="*/ 9410675 w 9483095"/>
              <a:gd name="connsiteY149" fmla="*/ 2198253 h 4488966"/>
              <a:gd name="connsiteX150" fmla="*/ 9483095 w 9483095"/>
              <a:gd name="connsiteY150" fmla="*/ 2037041 h 4488966"/>
              <a:gd name="connsiteX151" fmla="*/ 9184432 w 9483095"/>
              <a:gd name="connsiteY151" fmla="*/ 2132265 h 4488966"/>
              <a:gd name="connsiteX152" fmla="*/ 8977042 w 9483095"/>
              <a:gd name="connsiteY152" fmla="*/ 2037997 h 4488966"/>
              <a:gd name="connsiteX153" fmla="*/ 8505702 w 9483095"/>
              <a:gd name="connsiteY153" fmla="*/ 1868314 h 4488966"/>
              <a:gd name="connsiteX154" fmla="*/ 8213471 w 9483095"/>
              <a:gd name="connsiteY154" fmla="*/ 1896595 h 4488966"/>
              <a:gd name="connsiteX155" fmla="*/ 7883533 w 9483095"/>
              <a:gd name="connsiteY155" fmla="*/ 1943729 h 4488966"/>
              <a:gd name="connsiteX156" fmla="*/ 7497034 w 9483095"/>
              <a:gd name="connsiteY156" fmla="*/ 1877741 h 4488966"/>
              <a:gd name="connsiteX157" fmla="*/ 7365059 w 9483095"/>
              <a:gd name="connsiteY157" fmla="*/ 1717486 h 4488966"/>
              <a:gd name="connsiteX158" fmla="*/ 7289644 w 9483095"/>
              <a:gd name="connsiteY158" fmla="*/ 1481815 h 4488966"/>
              <a:gd name="connsiteX159" fmla="*/ 7242510 w 9483095"/>
              <a:gd name="connsiteY159" fmla="*/ 1321560 h 4488966"/>
              <a:gd name="connsiteX160" fmla="*/ 6997413 w 9483095"/>
              <a:gd name="connsiteY160" fmla="*/ 1010475 h 4488966"/>
              <a:gd name="connsiteX161" fmla="*/ 6808877 w 9483095"/>
              <a:gd name="connsiteY161" fmla="*/ 831366 h 4488966"/>
              <a:gd name="connsiteX162" fmla="*/ 6742890 w 9483095"/>
              <a:gd name="connsiteY162" fmla="*/ 689964 h 4488966"/>
              <a:gd name="connsiteX163" fmla="*/ 7138815 w 9483095"/>
              <a:gd name="connsiteY163" fmla="*/ 463721 h 4488966"/>
              <a:gd name="connsiteX164" fmla="*/ 7100008 w 9483095"/>
              <a:gd name="connsiteY164" fmla="*/ 0 h 4488966"/>
              <a:gd name="connsiteX165" fmla="*/ 9477722 w 9483095"/>
              <a:gd name="connsiteY16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62994 w 9483095"/>
              <a:gd name="connsiteY108" fmla="*/ 3743481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777921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76553 w 9492588"/>
              <a:gd name="connsiteY161" fmla="*/ 760083 h 4488966"/>
              <a:gd name="connsiteX162" fmla="*/ 6680719 w 9492588"/>
              <a:gd name="connsiteY162" fmla="*/ 695885 h 4488966"/>
              <a:gd name="connsiteX163" fmla="*/ 7138815 w 9492588"/>
              <a:gd name="connsiteY163" fmla="*/ 463721 h 4488966"/>
              <a:gd name="connsiteX164" fmla="*/ 7100008 w 9492588"/>
              <a:gd name="connsiteY164" fmla="*/ 0 h 4488966"/>
              <a:gd name="connsiteX165" fmla="*/ 9477722 w 9492588"/>
              <a:gd name="connsiteY165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95629 w 9492588"/>
              <a:gd name="connsiteY160" fmla="*/ 982119 h 4488966"/>
              <a:gd name="connsiteX161" fmla="*/ 6758548 w 9492588"/>
              <a:gd name="connsiteY161" fmla="*/ 887615 h 4488966"/>
              <a:gd name="connsiteX162" fmla="*/ 6676553 w 9492588"/>
              <a:gd name="connsiteY162" fmla="*/ 760083 h 4488966"/>
              <a:gd name="connsiteX163" fmla="*/ 6680719 w 9492588"/>
              <a:gd name="connsiteY163" fmla="*/ 695885 h 4488966"/>
              <a:gd name="connsiteX164" fmla="*/ 7138815 w 9492588"/>
              <a:gd name="connsiteY164" fmla="*/ 463721 h 4488966"/>
              <a:gd name="connsiteX165" fmla="*/ 7100008 w 9492588"/>
              <a:gd name="connsiteY165" fmla="*/ 0 h 4488966"/>
              <a:gd name="connsiteX166" fmla="*/ 9477722 w 9492588"/>
              <a:gd name="connsiteY166" fmla="*/ 24230 h 44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492588" h="4488966">
                <a:moveTo>
                  <a:pt x="9477722" y="24230"/>
                </a:moveTo>
                <a:cubicBezTo>
                  <a:pt x="9484007" y="1963009"/>
                  <a:pt x="9486303" y="1818202"/>
                  <a:pt x="9492588" y="3756981"/>
                </a:cubicBezTo>
                <a:lnTo>
                  <a:pt x="904" y="3777921"/>
                </a:lnTo>
                <a:cubicBezTo>
                  <a:pt x="-4438" y="1857052"/>
                  <a:pt x="15859" y="2001747"/>
                  <a:pt x="10517" y="80878"/>
                </a:cubicBezTo>
                <a:lnTo>
                  <a:pt x="5338296" y="1807"/>
                </a:lnTo>
                <a:lnTo>
                  <a:pt x="5338296" y="265758"/>
                </a:lnTo>
                <a:lnTo>
                  <a:pt x="5451417" y="520281"/>
                </a:lnTo>
                <a:lnTo>
                  <a:pt x="5583393" y="784232"/>
                </a:lnTo>
                <a:lnTo>
                  <a:pt x="5762502" y="1029329"/>
                </a:lnTo>
                <a:lnTo>
                  <a:pt x="5790782" y="1208438"/>
                </a:lnTo>
                <a:lnTo>
                  <a:pt x="5545686" y="1585510"/>
                </a:lnTo>
                <a:lnTo>
                  <a:pt x="5460844" y="1811754"/>
                </a:lnTo>
                <a:lnTo>
                  <a:pt x="5357149" y="2028570"/>
                </a:lnTo>
                <a:lnTo>
                  <a:pt x="5300589" y="2122838"/>
                </a:lnTo>
                <a:lnTo>
                  <a:pt x="5441991" y="2179399"/>
                </a:lnTo>
                <a:lnTo>
                  <a:pt x="5460844" y="2245387"/>
                </a:lnTo>
                <a:lnTo>
                  <a:pt x="5555112" y="2132265"/>
                </a:lnTo>
                <a:lnTo>
                  <a:pt x="5611673" y="2198253"/>
                </a:lnTo>
                <a:lnTo>
                  <a:pt x="5724795" y="2377362"/>
                </a:lnTo>
                <a:lnTo>
                  <a:pt x="5687088" y="2528191"/>
                </a:lnTo>
                <a:lnTo>
                  <a:pt x="5338296" y="2754434"/>
                </a:lnTo>
                <a:lnTo>
                  <a:pt x="5130906" y="2942970"/>
                </a:lnTo>
                <a:lnTo>
                  <a:pt x="5064918" y="3150360"/>
                </a:lnTo>
                <a:lnTo>
                  <a:pt x="5036638" y="3254055"/>
                </a:lnTo>
                <a:lnTo>
                  <a:pt x="5036638" y="3376603"/>
                </a:lnTo>
                <a:lnTo>
                  <a:pt x="5112053" y="3188067"/>
                </a:lnTo>
                <a:lnTo>
                  <a:pt x="5187467" y="3008958"/>
                </a:lnTo>
                <a:lnTo>
                  <a:pt x="5281735" y="2839275"/>
                </a:lnTo>
                <a:lnTo>
                  <a:pt x="5413710" y="2858129"/>
                </a:lnTo>
                <a:lnTo>
                  <a:pt x="5376003" y="2924117"/>
                </a:lnTo>
                <a:lnTo>
                  <a:pt x="5611673" y="2745007"/>
                </a:lnTo>
                <a:lnTo>
                  <a:pt x="5837916" y="2481057"/>
                </a:lnTo>
                <a:lnTo>
                  <a:pt x="5819063" y="2226533"/>
                </a:lnTo>
                <a:lnTo>
                  <a:pt x="5819063" y="2320801"/>
                </a:lnTo>
                <a:lnTo>
                  <a:pt x="5724795" y="1906022"/>
                </a:lnTo>
                <a:lnTo>
                  <a:pt x="5705941" y="1670352"/>
                </a:lnTo>
                <a:lnTo>
                  <a:pt x="5819063" y="1528950"/>
                </a:lnTo>
                <a:lnTo>
                  <a:pt x="5922758" y="1434681"/>
                </a:lnTo>
                <a:lnTo>
                  <a:pt x="5941611" y="1613791"/>
                </a:lnTo>
                <a:lnTo>
                  <a:pt x="6064160" y="1830607"/>
                </a:lnTo>
                <a:lnTo>
                  <a:pt x="6149001" y="1915448"/>
                </a:lnTo>
                <a:lnTo>
                  <a:pt x="6252696" y="2028570"/>
                </a:lnTo>
                <a:lnTo>
                  <a:pt x="6356391" y="2037997"/>
                </a:lnTo>
                <a:lnTo>
                  <a:pt x="6450659" y="2226533"/>
                </a:lnTo>
                <a:lnTo>
                  <a:pt x="6573207" y="2386789"/>
                </a:lnTo>
                <a:lnTo>
                  <a:pt x="6846584" y="2565898"/>
                </a:lnTo>
                <a:lnTo>
                  <a:pt x="6856011" y="2631886"/>
                </a:lnTo>
                <a:lnTo>
                  <a:pt x="6733463" y="2773288"/>
                </a:lnTo>
                <a:lnTo>
                  <a:pt x="6601488" y="2839275"/>
                </a:lnTo>
                <a:lnTo>
                  <a:pt x="6422378" y="2829848"/>
                </a:lnTo>
                <a:lnTo>
                  <a:pt x="6309257" y="2876982"/>
                </a:lnTo>
                <a:lnTo>
                  <a:pt x="6101867" y="3056092"/>
                </a:lnTo>
                <a:lnTo>
                  <a:pt x="5847343" y="3291762"/>
                </a:lnTo>
                <a:lnTo>
                  <a:pt x="5762502" y="3442591"/>
                </a:lnTo>
                <a:lnTo>
                  <a:pt x="5677661" y="3480298"/>
                </a:lnTo>
                <a:lnTo>
                  <a:pt x="5951038" y="3395457"/>
                </a:lnTo>
                <a:lnTo>
                  <a:pt x="6054733" y="3320042"/>
                </a:lnTo>
                <a:lnTo>
                  <a:pt x="6224415" y="3074945"/>
                </a:lnTo>
                <a:lnTo>
                  <a:pt x="6620341" y="2886409"/>
                </a:lnTo>
                <a:lnTo>
                  <a:pt x="6950279" y="2858129"/>
                </a:lnTo>
                <a:lnTo>
                  <a:pt x="7091681" y="2707300"/>
                </a:lnTo>
                <a:lnTo>
                  <a:pt x="7025694" y="2952397"/>
                </a:lnTo>
                <a:lnTo>
                  <a:pt x="6997413" y="3112653"/>
                </a:lnTo>
                <a:lnTo>
                  <a:pt x="6912572" y="3272908"/>
                </a:lnTo>
                <a:lnTo>
                  <a:pt x="6724036" y="3386030"/>
                </a:lnTo>
                <a:lnTo>
                  <a:pt x="6535500" y="3508578"/>
                </a:lnTo>
                <a:lnTo>
                  <a:pt x="6290403" y="3678261"/>
                </a:lnTo>
                <a:lnTo>
                  <a:pt x="6224415" y="3847943"/>
                </a:lnTo>
                <a:lnTo>
                  <a:pt x="6120721" y="3998772"/>
                </a:lnTo>
                <a:lnTo>
                  <a:pt x="6064160" y="4159028"/>
                </a:lnTo>
                <a:lnTo>
                  <a:pt x="6233842" y="4140174"/>
                </a:lnTo>
                <a:lnTo>
                  <a:pt x="6299830" y="3923358"/>
                </a:lnTo>
                <a:lnTo>
                  <a:pt x="6337537" y="3772529"/>
                </a:lnTo>
                <a:lnTo>
                  <a:pt x="6488366" y="3602846"/>
                </a:lnTo>
                <a:lnTo>
                  <a:pt x="6658048" y="3499152"/>
                </a:lnTo>
                <a:lnTo>
                  <a:pt x="6535500" y="3687688"/>
                </a:lnTo>
                <a:lnTo>
                  <a:pt x="6441232" y="3838517"/>
                </a:lnTo>
                <a:lnTo>
                  <a:pt x="6535500" y="3829090"/>
                </a:lnTo>
                <a:lnTo>
                  <a:pt x="6658048" y="3649980"/>
                </a:lnTo>
                <a:lnTo>
                  <a:pt x="6695756" y="3631127"/>
                </a:lnTo>
                <a:lnTo>
                  <a:pt x="6865438" y="3885651"/>
                </a:lnTo>
                <a:lnTo>
                  <a:pt x="6969133" y="4008199"/>
                </a:lnTo>
                <a:lnTo>
                  <a:pt x="7025694" y="4215589"/>
                </a:lnTo>
                <a:lnTo>
                  <a:pt x="7063401" y="4338137"/>
                </a:lnTo>
                <a:lnTo>
                  <a:pt x="7138815" y="4451259"/>
                </a:lnTo>
                <a:lnTo>
                  <a:pt x="7336778" y="4488966"/>
                </a:lnTo>
                <a:lnTo>
                  <a:pt x="7138815" y="4347564"/>
                </a:lnTo>
                <a:lnTo>
                  <a:pt x="7044547" y="4187308"/>
                </a:lnTo>
                <a:lnTo>
                  <a:pt x="7035121" y="4027053"/>
                </a:lnTo>
                <a:lnTo>
                  <a:pt x="7176523" y="3989345"/>
                </a:lnTo>
                <a:lnTo>
                  <a:pt x="7421620" y="4055333"/>
                </a:lnTo>
                <a:lnTo>
                  <a:pt x="6997413" y="3913931"/>
                </a:lnTo>
                <a:lnTo>
                  <a:pt x="6856011" y="3781956"/>
                </a:lnTo>
                <a:lnTo>
                  <a:pt x="6837158" y="3640554"/>
                </a:lnTo>
                <a:lnTo>
                  <a:pt x="6940853" y="3452018"/>
                </a:lnTo>
                <a:lnTo>
                  <a:pt x="7280217" y="3084372"/>
                </a:lnTo>
                <a:lnTo>
                  <a:pt x="7299071" y="2839275"/>
                </a:lnTo>
                <a:lnTo>
                  <a:pt x="7214230" y="2641312"/>
                </a:lnTo>
                <a:lnTo>
                  <a:pt x="6931426" y="2217106"/>
                </a:lnTo>
                <a:lnTo>
                  <a:pt x="6921999" y="2094558"/>
                </a:lnTo>
                <a:lnTo>
                  <a:pt x="7016267" y="2094558"/>
                </a:lnTo>
                <a:lnTo>
                  <a:pt x="7223657" y="2292521"/>
                </a:lnTo>
                <a:lnTo>
                  <a:pt x="7308498" y="2547044"/>
                </a:lnTo>
                <a:lnTo>
                  <a:pt x="7412193" y="2763861"/>
                </a:lnTo>
                <a:lnTo>
                  <a:pt x="7591302" y="2961824"/>
                </a:lnTo>
                <a:lnTo>
                  <a:pt x="7789265" y="3103226"/>
                </a:lnTo>
                <a:lnTo>
                  <a:pt x="7911813" y="3188067"/>
                </a:lnTo>
                <a:lnTo>
                  <a:pt x="8251178" y="3697114"/>
                </a:lnTo>
                <a:lnTo>
                  <a:pt x="8454000" y="3689518"/>
                </a:lnTo>
                <a:lnTo>
                  <a:pt x="8232325" y="3546286"/>
                </a:lnTo>
                <a:lnTo>
                  <a:pt x="8015508" y="3037238"/>
                </a:lnTo>
                <a:lnTo>
                  <a:pt x="8307739" y="2999531"/>
                </a:lnTo>
                <a:lnTo>
                  <a:pt x="8562263" y="2999531"/>
                </a:lnTo>
                <a:lnTo>
                  <a:pt x="8654724" y="2904379"/>
                </a:lnTo>
                <a:lnTo>
                  <a:pt x="8797933" y="3291762"/>
                </a:lnTo>
                <a:lnTo>
                  <a:pt x="8863921" y="3470871"/>
                </a:lnTo>
                <a:lnTo>
                  <a:pt x="8797933" y="3404884"/>
                </a:lnTo>
                <a:lnTo>
                  <a:pt x="8939335" y="3602846"/>
                </a:lnTo>
                <a:lnTo>
                  <a:pt x="9250420" y="3631127"/>
                </a:lnTo>
                <a:lnTo>
                  <a:pt x="8948762" y="3499152"/>
                </a:lnTo>
                <a:lnTo>
                  <a:pt x="8873347" y="3235201"/>
                </a:lnTo>
                <a:lnTo>
                  <a:pt x="9193859" y="3348323"/>
                </a:lnTo>
                <a:lnTo>
                  <a:pt x="9306980" y="3272908"/>
                </a:lnTo>
                <a:lnTo>
                  <a:pt x="9269273" y="3188067"/>
                </a:lnTo>
                <a:lnTo>
                  <a:pt x="9033603" y="3263481"/>
                </a:lnTo>
                <a:lnTo>
                  <a:pt x="8826213" y="3065519"/>
                </a:lnTo>
                <a:lnTo>
                  <a:pt x="8939335" y="2971251"/>
                </a:lnTo>
                <a:lnTo>
                  <a:pt x="8788506" y="2829848"/>
                </a:lnTo>
                <a:lnTo>
                  <a:pt x="8948762" y="2679020"/>
                </a:lnTo>
                <a:lnTo>
                  <a:pt x="9118444" y="2641312"/>
                </a:lnTo>
                <a:lnTo>
                  <a:pt x="9325834" y="2792141"/>
                </a:lnTo>
                <a:lnTo>
                  <a:pt x="9473796" y="2867492"/>
                </a:lnTo>
                <a:lnTo>
                  <a:pt x="9448382" y="2782714"/>
                </a:lnTo>
                <a:lnTo>
                  <a:pt x="9316407" y="2707300"/>
                </a:lnTo>
                <a:lnTo>
                  <a:pt x="9184432" y="2641312"/>
                </a:lnTo>
                <a:lnTo>
                  <a:pt x="8967615" y="2603605"/>
                </a:lnTo>
                <a:lnTo>
                  <a:pt x="8685499" y="2807578"/>
                </a:lnTo>
                <a:lnTo>
                  <a:pt x="8364300" y="2792141"/>
                </a:lnTo>
                <a:lnTo>
                  <a:pt x="7732704" y="2726154"/>
                </a:lnTo>
                <a:lnTo>
                  <a:pt x="7591302" y="2565898"/>
                </a:lnTo>
                <a:lnTo>
                  <a:pt x="7449900" y="2415069"/>
                </a:lnTo>
                <a:lnTo>
                  <a:pt x="7657290" y="2367935"/>
                </a:lnTo>
                <a:lnTo>
                  <a:pt x="7751558" y="2273667"/>
                </a:lnTo>
                <a:lnTo>
                  <a:pt x="7874106" y="2179399"/>
                </a:lnTo>
                <a:lnTo>
                  <a:pt x="8043789" y="2066277"/>
                </a:lnTo>
                <a:lnTo>
                  <a:pt x="8383154" y="2028570"/>
                </a:lnTo>
                <a:lnTo>
                  <a:pt x="8731945" y="2169972"/>
                </a:lnTo>
                <a:lnTo>
                  <a:pt x="9231566" y="2254813"/>
                </a:lnTo>
                <a:lnTo>
                  <a:pt x="9410675" y="2198253"/>
                </a:lnTo>
                <a:lnTo>
                  <a:pt x="9483095" y="2037041"/>
                </a:lnTo>
                <a:lnTo>
                  <a:pt x="9184432" y="2132265"/>
                </a:lnTo>
                <a:lnTo>
                  <a:pt x="8977042" y="2037997"/>
                </a:lnTo>
                <a:lnTo>
                  <a:pt x="8505702" y="1868314"/>
                </a:lnTo>
                <a:lnTo>
                  <a:pt x="8213471" y="1896595"/>
                </a:lnTo>
                <a:lnTo>
                  <a:pt x="7883533" y="1943729"/>
                </a:lnTo>
                <a:lnTo>
                  <a:pt x="7497034" y="1877741"/>
                </a:lnTo>
                <a:lnTo>
                  <a:pt x="7288086" y="1681961"/>
                </a:lnTo>
                <a:cubicBezTo>
                  <a:pt x="7183015" y="1627088"/>
                  <a:pt x="7314782" y="1560372"/>
                  <a:pt x="7289644" y="1481815"/>
                </a:cubicBezTo>
                <a:lnTo>
                  <a:pt x="7242510" y="1321560"/>
                </a:lnTo>
                <a:lnTo>
                  <a:pt x="6997413" y="1010475"/>
                </a:lnTo>
                <a:cubicBezTo>
                  <a:pt x="6951643" y="988194"/>
                  <a:pt x="6941399" y="1004400"/>
                  <a:pt x="6895629" y="982119"/>
                </a:cubicBezTo>
                <a:lnTo>
                  <a:pt x="6758548" y="887615"/>
                </a:lnTo>
                <a:cubicBezTo>
                  <a:pt x="6743058" y="852999"/>
                  <a:pt x="6692043" y="794699"/>
                  <a:pt x="6676553" y="760083"/>
                </a:cubicBezTo>
                <a:lnTo>
                  <a:pt x="6680719" y="695885"/>
                </a:lnTo>
                <a:cubicBezTo>
                  <a:pt x="6809734" y="520801"/>
                  <a:pt x="6986116" y="541109"/>
                  <a:pt x="7138815" y="463721"/>
                </a:cubicBezTo>
                <a:lnTo>
                  <a:pt x="7100008" y="0"/>
                </a:lnTo>
                <a:lnTo>
                  <a:pt x="9477722" y="2423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87D4871-B6D5-434B-960D-6DA724AC893D}"/>
              </a:ext>
            </a:extLst>
          </p:cNvPr>
          <p:cNvSpPr/>
          <p:nvPr/>
        </p:nvSpPr>
        <p:spPr>
          <a:xfrm>
            <a:off x="1649189" y="2791281"/>
            <a:ext cx="2230351" cy="14649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28E8982-8F80-4601-8801-2F3F2D96E5B4}"/>
              </a:ext>
            </a:extLst>
          </p:cNvPr>
          <p:cNvSpPr/>
          <p:nvPr/>
        </p:nvSpPr>
        <p:spPr>
          <a:xfrm>
            <a:off x="1649190" y="4321972"/>
            <a:ext cx="2230351" cy="146127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5E63338-1EAB-41EA-B8C7-90B3F376E473}"/>
              </a:ext>
            </a:extLst>
          </p:cNvPr>
          <p:cNvSpPr/>
          <p:nvPr/>
        </p:nvSpPr>
        <p:spPr>
          <a:xfrm>
            <a:off x="0" y="978579"/>
            <a:ext cx="12192000" cy="36933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45F25C-7207-45F6-BB02-23E167F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9612-2B40-4E49-A159-098712F7F30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C63CAA3D-D7DE-4635-8D9A-7C09AA51F8F2}"/>
              </a:ext>
            </a:extLst>
          </p:cNvPr>
          <p:cNvSpPr txBox="1">
            <a:spLocks/>
          </p:cNvSpPr>
          <p:nvPr/>
        </p:nvSpPr>
        <p:spPr bwMode="auto">
          <a:xfrm>
            <a:off x="8766508" y="946248"/>
            <a:ext cx="447325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eaLnBrk="1" hangingPunct="1">
              <a:spcBef>
                <a:spcPts val="0"/>
              </a:spcBef>
              <a:buNone/>
              <a:defRPr sz="2400">
                <a:solidFill>
                  <a:srgbClr val="0973A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de-DE" kern="0" dirty="0"/>
              <a:t>2 min MADNESS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7726F7-C5B6-4DC4-BEAE-913A0F6661BA}"/>
              </a:ext>
            </a:extLst>
          </p:cNvPr>
          <p:cNvSpPr/>
          <p:nvPr/>
        </p:nvSpPr>
        <p:spPr>
          <a:xfrm>
            <a:off x="173620" y="984891"/>
            <a:ext cx="827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b="1" dirty="0"/>
              <a:t>Anna-Lena Geßner</a:t>
            </a:r>
            <a:r>
              <a:rPr lang="de-DE" dirty="0"/>
              <a:t>, Jochen Wollschläger, Helge A. Giebel, Thomas H. </a:t>
            </a:r>
            <a:r>
              <a:rPr lang="de-DE" dirty="0" err="1"/>
              <a:t>Badewien</a:t>
            </a:r>
            <a:r>
              <a:rPr lang="de-DE" dirty="0"/>
              <a:t> </a:t>
            </a:r>
            <a:endParaRPr lang="de-DE" sz="2400" kern="0" dirty="0">
              <a:solidFill>
                <a:srgbClr val="0063AA"/>
              </a:solidFill>
              <a:latin typeface="Calibri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FCD1A3-6CC9-4104-B44F-88677C4E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77912"/>
            <a:ext cx="9491241" cy="673739"/>
          </a:xfrm>
        </p:spPr>
        <p:txBody>
          <a:bodyPr/>
          <a:lstStyle/>
          <a:p>
            <a:r>
              <a:rPr lang="en-US" dirty="0"/>
              <a:t>Long-term Effects of Coastal Protection Measures on Sedimentology in a Dynamic Tidal Inlet: Spiekeroog, East Frisian Islands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99BCB0-1B2C-4FCE-8D88-F3B82BF9ABD1}"/>
              </a:ext>
            </a:extLst>
          </p:cNvPr>
          <p:cNvSpPr txBox="1"/>
          <p:nvPr/>
        </p:nvSpPr>
        <p:spPr>
          <a:xfrm>
            <a:off x="4496054" y="292200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Spiekeroog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FBF0BD-1C6B-4CAA-B962-328B7C9ABD9B}"/>
              </a:ext>
            </a:extLst>
          </p:cNvPr>
          <p:cNvSpPr txBox="1"/>
          <p:nvPr/>
        </p:nvSpPr>
        <p:spPr>
          <a:xfrm rot="727680">
            <a:off x="10035676" y="1651554"/>
            <a:ext cx="188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Wangerooge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EAB0B1-AE86-4428-8951-188541670210}"/>
              </a:ext>
            </a:extLst>
          </p:cNvPr>
          <p:cNvSpPr txBox="1"/>
          <p:nvPr/>
        </p:nvSpPr>
        <p:spPr>
          <a:xfrm rot="1342182">
            <a:off x="7558183" y="2888609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Harle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E7B25D-8D3E-4A3E-AC12-060E9026087A}"/>
              </a:ext>
            </a:extLst>
          </p:cNvPr>
          <p:cNvSpPr txBox="1"/>
          <p:nvPr/>
        </p:nvSpPr>
        <p:spPr>
          <a:xfrm rot="20219422">
            <a:off x="7393871" y="1651169"/>
            <a:ext cx="231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25000"/>
                  </a:schemeClr>
                </a:solidFill>
              </a:rPr>
              <a:t>Groyne 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C0DB0D-555F-4358-94DB-546561248EF0}"/>
              </a:ext>
            </a:extLst>
          </p:cNvPr>
          <p:cNvSpPr txBox="1"/>
          <p:nvPr/>
        </p:nvSpPr>
        <p:spPr>
          <a:xfrm rot="1342182">
            <a:off x="8423564" y="3158454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Dove Harle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90F59D4-14EB-4704-B598-B7AA5B140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46" t="3228" r="25624" b="39890"/>
          <a:stretch/>
        </p:blipFill>
        <p:spPr>
          <a:xfrm>
            <a:off x="1654839" y="2795698"/>
            <a:ext cx="2224702" cy="1461270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3F49614-2451-4FE6-B9B6-84F37F7B74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06" t="3544" r="25479" b="37011"/>
          <a:stretch/>
        </p:blipFill>
        <p:spPr>
          <a:xfrm>
            <a:off x="1649191" y="4329493"/>
            <a:ext cx="2230351" cy="1464981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51FEA9F-8C89-4585-ABB9-E862E13CF540}"/>
              </a:ext>
            </a:extLst>
          </p:cNvPr>
          <p:cNvSpPr/>
          <p:nvPr/>
        </p:nvSpPr>
        <p:spPr>
          <a:xfrm>
            <a:off x="1649191" y="2791987"/>
            <a:ext cx="2230351" cy="14649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3F2E5AC-3F19-4275-AAE3-AFB5B057BAD8}"/>
              </a:ext>
            </a:extLst>
          </p:cNvPr>
          <p:cNvSpPr/>
          <p:nvPr/>
        </p:nvSpPr>
        <p:spPr>
          <a:xfrm>
            <a:off x="1649191" y="4324040"/>
            <a:ext cx="2230351" cy="148483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10DD3A3-7155-489C-9F18-CAE4B69D64C1}"/>
              </a:ext>
            </a:extLst>
          </p:cNvPr>
          <p:cNvSpPr txBox="1"/>
          <p:nvPr/>
        </p:nvSpPr>
        <p:spPr>
          <a:xfrm>
            <a:off x="2306330" y="3345971"/>
            <a:ext cx="105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Currents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3E1A8A6-F450-43F8-BF66-DE643B0027C0}"/>
              </a:ext>
            </a:extLst>
          </p:cNvPr>
          <p:cNvSpPr txBox="1"/>
          <p:nvPr/>
        </p:nvSpPr>
        <p:spPr>
          <a:xfrm>
            <a:off x="2174531" y="4869355"/>
            <a:ext cx="13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Facies </a:t>
            </a:r>
            <a:r>
              <a:rPr lang="de-DE" dirty="0" err="1"/>
              <a:t>map</a:t>
            </a:r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EEBF6E3-C532-4D5E-B159-9CF99E8B0DDD}"/>
              </a:ext>
            </a:extLst>
          </p:cNvPr>
          <p:cNvGrpSpPr/>
          <p:nvPr/>
        </p:nvGrpSpPr>
        <p:grpSpPr>
          <a:xfrm>
            <a:off x="3152072" y="5944743"/>
            <a:ext cx="6205602" cy="766655"/>
            <a:chOff x="1628072" y="5944740"/>
            <a:chExt cx="6205602" cy="766655"/>
          </a:xfrm>
        </p:grpSpPr>
        <p:sp>
          <p:nvSpPr>
            <p:cNvPr id="29" name="Freihandform: Form 28">
              <a:hlinkClick r:id="" action="ppaction://noaction" tooltip="Question"/>
              <a:extLst>
                <a:ext uri="{FF2B5EF4-FFF2-40B4-BE49-F238E27FC236}">
                  <a16:creationId xmlns:a16="http://schemas.microsoft.com/office/drawing/2014/main" id="{D793BCF3-7361-4CFD-B39D-7D46EC601CA1}"/>
                </a:ext>
              </a:extLst>
            </p:cNvPr>
            <p:cNvSpPr/>
            <p:nvPr/>
          </p:nvSpPr>
          <p:spPr>
            <a:xfrm>
              <a:off x="1628072" y="5944740"/>
              <a:ext cx="1358453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0872A0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/>
                <a:t>Question</a:t>
              </a: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A48C76A-4446-4B19-879D-1FD413F26DFD}"/>
                </a:ext>
              </a:extLst>
            </p:cNvPr>
            <p:cNvSpPr/>
            <p:nvPr/>
          </p:nvSpPr>
          <p:spPr>
            <a:xfrm rot="21531638">
              <a:off x="3070035" y="6117739"/>
              <a:ext cx="76480" cy="316884"/>
            </a:xfrm>
            <a:custGeom>
              <a:avLst/>
              <a:gdLst>
                <a:gd name="connsiteX0" fmla="*/ 0 w 76480"/>
                <a:gd name="connsiteY0" fmla="*/ 63377 h 316884"/>
                <a:gd name="connsiteX1" fmla="*/ 38240 w 76480"/>
                <a:gd name="connsiteY1" fmla="*/ 63377 h 316884"/>
                <a:gd name="connsiteX2" fmla="*/ 38240 w 76480"/>
                <a:gd name="connsiteY2" fmla="*/ 0 h 316884"/>
                <a:gd name="connsiteX3" fmla="*/ 76480 w 76480"/>
                <a:gd name="connsiteY3" fmla="*/ 158442 h 316884"/>
                <a:gd name="connsiteX4" fmla="*/ 38240 w 76480"/>
                <a:gd name="connsiteY4" fmla="*/ 316884 h 316884"/>
                <a:gd name="connsiteX5" fmla="*/ 38240 w 76480"/>
                <a:gd name="connsiteY5" fmla="*/ 253507 h 316884"/>
                <a:gd name="connsiteX6" fmla="*/ 0 w 76480"/>
                <a:gd name="connsiteY6" fmla="*/ 253507 h 316884"/>
                <a:gd name="connsiteX7" fmla="*/ 0 w 7648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80" h="316884">
                  <a:moveTo>
                    <a:pt x="0" y="63377"/>
                  </a:moveTo>
                  <a:lnTo>
                    <a:pt x="38240" y="63377"/>
                  </a:lnTo>
                  <a:lnTo>
                    <a:pt x="38240" y="0"/>
                  </a:lnTo>
                  <a:lnTo>
                    <a:pt x="76480" y="158442"/>
                  </a:lnTo>
                  <a:lnTo>
                    <a:pt x="38240" y="316884"/>
                  </a:lnTo>
                  <a:lnTo>
                    <a:pt x="3824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944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32" name="Freihandform: Form 31">
              <a:hlinkClick r:id="" action="ppaction://noaction" tooltip="Sampling method"/>
              <a:extLst>
                <a:ext uri="{FF2B5EF4-FFF2-40B4-BE49-F238E27FC236}">
                  <a16:creationId xmlns:a16="http://schemas.microsoft.com/office/drawing/2014/main" id="{5588FA98-6C43-4A8F-87AD-300741F968E5}"/>
                </a:ext>
              </a:extLst>
            </p:cNvPr>
            <p:cNvSpPr/>
            <p:nvPr/>
          </p:nvSpPr>
          <p:spPr>
            <a:xfrm>
              <a:off x="3243786" y="5944740"/>
              <a:ext cx="1358455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>
                  <a:solidFill>
                    <a:schemeClr val="bg1">
                      <a:lumMod val="10000"/>
                    </a:schemeClr>
                  </a:solidFill>
                </a:rPr>
                <a:t>Sampling</a:t>
              </a: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496D64C-9AC4-4318-98F6-A6B9F9E4D22C}"/>
                </a:ext>
              </a:extLst>
            </p:cNvPr>
            <p:cNvSpPr/>
            <p:nvPr/>
          </p:nvSpPr>
          <p:spPr>
            <a:xfrm rot="21577178">
              <a:off x="4538811" y="6325157"/>
              <a:ext cx="75600" cy="316884"/>
            </a:xfrm>
            <a:custGeom>
              <a:avLst/>
              <a:gdLst>
                <a:gd name="connsiteX0" fmla="*/ 0 w 75600"/>
                <a:gd name="connsiteY0" fmla="*/ 63377 h 316884"/>
                <a:gd name="connsiteX1" fmla="*/ 37800 w 75600"/>
                <a:gd name="connsiteY1" fmla="*/ 63377 h 316884"/>
                <a:gd name="connsiteX2" fmla="*/ 37800 w 75600"/>
                <a:gd name="connsiteY2" fmla="*/ 0 h 316884"/>
                <a:gd name="connsiteX3" fmla="*/ 75600 w 75600"/>
                <a:gd name="connsiteY3" fmla="*/ 158442 h 316884"/>
                <a:gd name="connsiteX4" fmla="*/ 37800 w 75600"/>
                <a:gd name="connsiteY4" fmla="*/ 316884 h 316884"/>
                <a:gd name="connsiteX5" fmla="*/ 37800 w 75600"/>
                <a:gd name="connsiteY5" fmla="*/ 253507 h 316884"/>
                <a:gd name="connsiteX6" fmla="*/ 0 w 75600"/>
                <a:gd name="connsiteY6" fmla="*/ 253507 h 316884"/>
                <a:gd name="connsiteX7" fmla="*/ 0 w 7560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00" h="316884">
                  <a:moveTo>
                    <a:pt x="0" y="63377"/>
                  </a:moveTo>
                  <a:lnTo>
                    <a:pt x="37800" y="63377"/>
                  </a:lnTo>
                  <a:lnTo>
                    <a:pt x="37800" y="0"/>
                  </a:lnTo>
                  <a:lnTo>
                    <a:pt x="75600" y="158442"/>
                  </a:lnTo>
                  <a:lnTo>
                    <a:pt x="37800" y="316884"/>
                  </a:lnTo>
                  <a:lnTo>
                    <a:pt x="3780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68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34" name="Freihandform: Form 33">
              <a:hlinkClick r:id="" action="ppaction://noaction" tooltip="Results"/>
              <a:extLst>
                <a:ext uri="{FF2B5EF4-FFF2-40B4-BE49-F238E27FC236}">
                  <a16:creationId xmlns:a16="http://schemas.microsoft.com/office/drawing/2014/main" id="{E58AF281-EEB1-4093-8D1E-4F3B166243E9}"/>
                </a:ext>
              </a:extLst>
            </p:cNvPr>
            <p:cNvSpPr/>
            <p:nvPr/>
          </p:nvSpPr>
          <p:spPr>
            <a:xfrm>
              <a:off x="4859502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FDC55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>
                  <a:solidFill>
                    <a:schemeClr val="bg1">
                      <a:lumMod val="10000"/>
                    </a:schemeClr>
                  </a:solidFill>
                </a:rPr>
                <a:t>Results</a:t>
              </a:r>
              <a:endParaRPr lang="de-AT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2A22079C-B59D-41BC-A577-8BD958638B39}"/>
                </a:ext>
              </a:extLst>
            </p:cNvPr>
            <p:cNvSpPr/>
            <p:nvPr/>
          </p:nvSpPr>
          <p:spPr>
            <a:xfrm rot="22809">
              <a:off x="5445159" y="6249770"/>
              <a:ext cx="76033" cy="316884"/>
            </a:xfrm>
            <a:custGeom>
              <a:avLst/>
              <a:gdLst>
                <a:gd name="connsiteX0" fmla="*/ 0 w 76033"/>
                <a:gd name="connsiteY0" fmla="*/ 63377 h 316884"/>
                <a:gd name="connsiteX1" fmla="*/ 38017 w 76033"/>
                <a:gd name="connsiteY1" fmla="*/ 63377 h 316884"/>
                <a:gd name="connsiteX2" fmla="*/ 38017 w 76033"/>
                <a:gd name="connsiteY2" fmla="*/ 0 h 316884"/>
                <a:gd name="connsiteX3" fmla="*/ 76033 w 76033"/>
                <a:gd name="connsiteY3" fmla="*/ 158442 h 316884"/>
                <a:gd name="connsiteX4" fmla="*/ 38017 w 76033"/>
                <a:gd name="connsiteY4" fmla="*/ 316884 h 316884"/>
                <a:gd name="connsiteX5" fmla="*/ 38017 w 76033"/>
                <a:gd name="connsiteY5" fmla="*/ 253507 h 316884"/>
                <a:gd name="connsiteX6" fmla="*/ 0 w 76033"/>
                <a:gd name="connsiteY6" fmla="*/ 253507 h 316884"/>
                <a:gd name="connsiteX7" fmla="*/ 0 w 76033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33" h="316884">
                  <a:moveTo>
                    <a:pt x="0" y="63377"/>
                  </a:moveTo>
                  <a:lnTo>
                    <a:pt x="38017" y="63377"/>
                  </a:lnTo>
                  <a:lnTo>
                    <a:pt x="38017" y="0"/>
                  </a:lnTo>
                  <a:lnTo>
                    <a:pt x="76033" y="158442"/>
                  </a:lnTo>
                  <a:lnTo>
                    <a:pt x="38017" y="316884"/>
                  </a:lnTo>
                  <a:lnTo>
                    <a:pt x="38017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81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36" name="Freihandform: Form 35">
              <a:hlinkClick r:id="" action="ppaction://noaction" tooltip="Discussion"/>
              <a:extLst>
                <a:ext uri="{FF2B5EF4-FFF2-40B4-BE49-F238E27FC236}">
                  <a16:creationId xmlns:a16="http://schemas.microsoft.com/office/drawing/2014/main" id="{A46F2769-4198-400F-9A17-6E18D75709D6}"/>
                </a:ext>
              </a:extLst>
            </p:cNvPr>
            <p:cNvSpPr/>
            <p:nvPr/>
          </p:nvSpPr>
          <p:spPr>
            <a:xfrm>
              <a:off x="6475218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76B26B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/>
                <a:t>Discussion</a:t>
              </a:r>
              <a:endParaRPr lang="de-AT" sz="2000" dirty="0"/>
            </a:p>
          </p:txBody>
        </p:sp>
      </p:grpSp>
      <p:pic>
        <p:nvPicPr>
          <p:cNvPr id="37" name="Grafik 36" descr="Zuhause">
            <a:hlinkClick r:id="rId6" action="ppaction://hlinksldjump"/>
            <a:extLst>
              <a:ext uri="{FF2B5EF4-FFF2-40B4-BE49-F238E27FC236}">
                <a16:creationId xmlns:a16="http://schemas.microsoft.com/office/drawing/2014/main" id="{D6513584-35EE-46D1-9B78-BC04B9346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9926" y="5812122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Grafik 37" descr="Blasen">
            <a:hlinkClick r:id="rId9" action="ppaction://hlinksldjump"/>
            <a:extLst>
              <a:ext uri="{FF2B5EF4-FFF2-40B4-BE49-F238E27FC236}">
                <a16:creationId xmlns:a16="http://schemas.microsoft.com/office/drawing/2014/main" id="{FEF8C89B-D92C-4806-B4E6-3718E986D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4934" y="5963151"/>
            <a:ext cx="731206" cy="73120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E8F540-25D0-474F-AC17-43FA9CDE69A9}"/>
              </a:ext>
            </a:extLst>
          </p:cNvPr>
          <p:cNvGrpSpPr/>
          <p:nvPr/>
        </p:nvGrpSpPr>
        <p:grpSpPr>
          <a:xfrm>
            <a:off x="1654840" y="1397689"/>
            <a:ext cx="2224702" cy="1329294"/>
            <a:chOff x="1654840" y="1397689"/>
            <a:chExt cx="2224702" cy="132929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2C25026-A5DC-491F-9A31-DDE12044B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0256" t="56809" r="4539" b="3218"/>
            <a:stretch/>
          </p:blipFill>
          <p:spPr>
            <a:xfrm>
              <a:off x="1654840" y="1397689"/>
              <a:ext cx="2224702" cy="1327881"/>
            </a:xfrm>
            <a:prstGeom prst="rect">
              <a:avLst/>
            </a:prstGeom>
            <a:ln w="12700">
              <a:solidFill>
                <a:schemeClr val="bg1">
                  <a:lumMod val="10000"/>
                </a:schemeClr>
              </a:solidFill>
            </a:ln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B17E6B8-BA72-4F9C-B667-0DE2E015DC35}"/>
                </a:ext>
              </a:extLst>
            </p:cNvPr>
            <p:cNvSpPr txBox="1"/>
            <p:nvPr/>
          </p:nvSpPr>
          <p:spPr>
            <a:xfrm rot="20835405">
              <a:off x="1923281" y="1566857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1">
                      <a:lumMod val="75000"/>
                    </a:schemeClr>
                  </a:solidFill>
                </a:rPr>
                <a:t>North </a:t>
              </a:r>
              <a:r>
                <a:rPr lang="de-DE" sz="1600" dirty="0" err="1">
                  <a:solidFill>
                    <a:schemeClr val="accent1">
                      <a:lumMod val="75000"/>
                    </a:schemeClr>
                  </a:solidFill>
                </a:rPr>
                <a:t>Sea</a:t>
              </a:r>
              <a:endParaRPr lang="de-D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B4DD42B-ED4A-400E-8129-8F66C4E3118A}"/>
                </a:ext>
              </a:extLst>
            </p:cNvPr>
            <p:cNvSpPr/>
            <p:nvPr/>
          </p:nvSpPr>
          <p:spPr>
            <a:xfrm>
              <a:off x="3792855" y="2593830"/>
              <a:ext cx="86686" cy="133153"/>
            </a:xfrm>
            <a:prstGeom prst="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hteck 9">
            <a:hlinkClick r:id="rId13" action="ppaction://hlinksldjump"/>
            <a:extLst>
              <a:ext uri="{FF2B5EF4-FFF2-40B4-BE49-F238E27FC236}">
                <a16:creationId xmlns:a16="http://schemas.microsoft.com/office/drawing/2014/main" id="{A802B3AA-E101-48B2-A093-67E8FF148483}"/>
              </a:ext>
            </a:extLst>
          </p:cNvPr>
          <p:cNvSpPr/>
          <p:nvPr/>
        </p:nvSpPr>
        <p:spPr>
          <a:xfrm>
            <a:off x="1549101" y="2769036"/>
            <a:ext cx="2549563" cy="1487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hlinkClick r:id="rId14" action="ppaction://hlinksldjump"/>
            <a:extLst>
              <a:ext uri="{FF2B5EF4-FFF2-40B4-BE49-F238E27FC236}">
                <a16:creationId xmlns:a16="http://schemas.microsoft.com/office/drawing/2014/main" id="{5836ED4F-F694-4266-9868-57D6D4042479}"/>
              </a:ext>
            </a:extLst>
          </p:cNvPr>
          <p:cNvSpPr/>
          <p:nvPr/>
        </p:nvSpPr>
        <p:spPr>
          <a:xfrm>
            <a:off x="1455938" y="4478834"/>
            <a:ext cx="2549563" cy="13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Pfeil: nach rechts 39">
            <a:hlinkClick r:id="rId6" action="ppaction://hlinksldjump"/>
            <a:extLst>
              <a:ext uri="{FF2B5EF4-FFF2-40B4-BE49-F238E27FC236}">
                <a16:creationId xmlns:a16="http://schemas.microsoft.com/office/drawing/2014/main" id="{D0025797-BE14-4B5F-9C1A-74A4689C3EFB}"/>
              </a:ext>
            </a:extLst>
          </p:cNvPr>
          <p:cNvSpPr/>
          <p:nvPr/>
        </p:nvSpPr>
        <p:spPr>
          <a:xfrm rot="10800000">
            <a:off x="179435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F58519F-C026-4C9F-AD77-B673691AC8BF}"/>
              </a:ext>
            </a:extLst>
          </p:cNvPr>
          <p:cNvSpPr txBox="1"/>
          <p:nvPr/>
        </p:nvSpPr>
        <p:spPr>
          <a:xfrm>
            <a:off x="358485" y="50009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85589232-94E0-40BD-9052-21865D9FECB8}"/>
              </a:ext>
            </a:extLst>
          </p:cNvPr>
          <p:cNvSpPr/>
          <p:nvPr/>
        </p:nvSpPr>
        <p:spPr>
          <a:xfrm>
            <a:off x="71021" y="4527612"/>
            <a:ext cx="1384917" cy="119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Pfeil: nach rechts 44">
            <a:hlinkClick r:id="rId13" action="ppaction://hlinksldjump"/>
            <a:extLst>
              <a:ext uri="{FF2B5EF4-FFF2-40B4-BE49-F238E27FC236}">
                <a16:creationId xmlns:a16="http://schemas.microsoft.com/office/drawing/2014/main" id="{9DF65D9E-B264-4672-BF05-F095A872C305}"/>
              </a:ext>
            </a:extLst>
          </p:cNvPr>
          <p:cNvSpPr/>
          <p:nvPr/>
        </p:nvSpPr>
        <p:spPr>
          <a:xfrm>
            <a:off x="11003133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960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>
            <a:extLst>
              <a:ext uri="{FF2B5EF4-FFF2-40B4-BE49-F238E27FC236}">
                <a16:creationId xmlns:a16="http://schemas.microsoft.com/office/drawing/2014/main" id="{14C99966-D930-4862-A2B2-48454B5B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2" r="15447" b="36148"/>
          <a:stretch/>
        </p:blipFill>
        <p:spPr>
          <a:xfrm>
            <a:off x="1" y="984893"/>
            <a:ext cx="12192000" cy="4822054"/>
          </a:xfrm>
          <a:prstGeom prst="rect">
            <a:avLst/>
          </a:prstGeom>
        </p:spPr>
      </p:pic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84830AC4-2843-4323-A8B6-0787B09CF8A6}"/>
              </a:ext>
            </a:extLst>
          </p:cNvPr>
          <p:cNvSpPr/>
          <p:nvPr/>
        </p:nvSpPr>
        <p:spPr>
          <a:xfrm>
            <a:off x="0" y="1003011"/>
            <a:ext cx="12216492" cy="5777077"/>
          </a:xfrm>
          <a:custGeom>
            <a:avLst/>
            <a:gdLst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22590 w 12264273"/>
              <a:gd name="connsiteY175" fmla="*/ 31108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86090 w 12264273"/>
              <a:gd name="connsiteY175" fmla="*/ 19424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214176 w 12264273"/>
              <a:gd name="connsiteY182" fmla="*/ 2202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974474 w 12264273"/>
              <a:gd name="connsiteY182" fmla="*/ 0 h 5866013"/>
              <a:gd name="connsiteX183" fmla="*/ 12245419 w 12264273"/>
              <a:gd name="connsiteY183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7974474 w 12264273"/>
              <a:gd name="connsiteY181" fmla="*/ 0 h 5866013"/>
              <a:gd name="connsiteX182" fmla="*/ 12245419 w 12264273"/>
              <a:gd name="connsiteY182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202079 w 12264273"/>
              <a:gd name="connsiteY175" fmla="*/ 539868 h 5866013"/>
              <a:gd name="connsiteX176" fmla="*/ 7070103 w 12264273"/>
              <a:gd name="connsiteY176" fmla="*/ 624710 h 5866013"/>
              <a:gd name="connsiteX177" fmla="*/ 6985262 w 12264273"/>
              <a:gd name="connsiteY177" fmla="*/ 775538 h 5866013"/>
              <a:gd name="connsiteX178" fmla="*/ 6853287 w 12264273"/>
              <a:gd name="connsiteY178" fmla="*/ 869806 h 5866013"/>
              <a:gd name="connsiteX179" fmla="*/ 6693031 w 12264273"/>
              <a:gd name="connsiteY179" fmla="*/ 822672 h 5866013"/>
              <a:gd name="connsiteX180" fmla="*/ 7974474 w 12264273"/>
              <a:gd name="connsiteY180" fmla="*/ 0 h 5866013"/>
              <a:gd name="connsiteX181" fmla="*/ 12245419 w 12264273"/>
              <a:gd name="connsiteY181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202079 w 12264273"/>
              <a:gd name="connsiteY174" fmla="*/ 539868 h 5866013"/>
              <a:gd name="connsiteX175" fmla="*/ 7070103 w 12264273"/>
              <a:gd name="connsiteY175" fmla="*/ 624710 h 5866013"/>
              <a:gd name="connsiteX176" fmla="*/ 6985262 w 12264273"/>
              <a:gd name="connsiteY176" fmla="*/ 775538 h 5866013"/>
              <a:gd name="connsiteX177" fmla="*/ 6853287 w 12264273"/>
              <a:gd name="connsiteY177" fmla="*/ 869806 h 5866013"/>
              <a:gd name="connsiteX178" fmla="*/ 6693031 w 12264273"/>
              <a:gd name="connsiteY178" fmla="*/ 822672 h 5866013"/>
              <a:gd name="connsiteX179" fmla="*/ 7974474 w 12264273"/>
              <a:gd name="connsiteY179" fmla="*/ 0 h 5866013"/>
              <a:gd name="connsiteX180" fmla="*/ 12245419 w 12264273"/>
              <a:gd name="connsiteY180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070103 w 12264273"/>
              <a:gd name="connsiteY174" fmla="*/ 624710 h 5866013"/>
              <a:gd name="connsiteX175" fmla="*/ 6985262 w 12264273"/>
              <a:gd name="connsiteY175" fmla="*/ 775538 h 5866013"/>
              <a:gd name="connsiteX176" fmla="*/ 6853287 w 12264273"/>
              <a:gd name="connsiteY176" fmla="*/ 869806 h 5866013"/>
              <a:gd name="connsiteX177" fmla="*/ 6693031 w 12264273"/>
              <a:gd name="connsiteY177" fmla="*/ 822672 h 5866013"/>
              <a:gd name="connsiteX178" fmla="*/ 7974474 w 12264273"/>
              <a:gd name="connsiteY178" fmla="*/ 0 h 5866013"/>
              <a:gd name="connsiteX179" fmla="*/ 12245419 w 12264273"/>
              <a:gd name="connsiteY179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985262 w 12264273"/>
              <a:gd name="connsiteY174" fmla="*/ 775538 h 5866013"/>
              <a:gd name="connsiteX175" fmla="*/ 6853287 w 12264273"/>
              <a:gd name="connsiteY175" fmla="*/ 869806 h 5866013"/>
              <a:gd name="connsiteX176" fmla="*/ 6693031 w 12264273"/>
              <a:gd name="connsiteY176" fmla="*/ 822672 h 5866013"/>
              <a:gd name="connsiteX177" fmla="*/ 7974474 w 12264273"/>
              <a:gd name="connsiteY177" fmla="*/ 0 h 5866013"/>
              <a:gd name="connsiteX178" fmla="*/ 12245419 w 12264273"/>
              <a:gd name="connsiteY178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853287 w 12264273"/>
              <a:gd name="connsiteY174" fmla="*/ 869806 h 5866013"/>
              <a:gd name="connsiteX175" fmla="*/ 6693031 w 12264273"/>
              <a:gd name="connsiteY175" fmla="*/ 822672 h 5866013"/>
              <a:gd name="connsiteX176" fmla="*/ 7974474 w 12264273"/>
              <a:gd name="connsiteY176" fmla="*/ 0 h 5866013"/>
              <a:gd name="connsiteX177" fmla="*/ 12245419 w 12264273"/>
              <a:gd name="connsiteY177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693031 w 12264273"/>
              <a:gd name="connsiteY174" fmla="*/ 822672 h 5866013"/>
              <a:gd name="connsiteX175" fmla="*/ 7974474 w 12264273"/>
              <a:gd name="connsiteY175" fmla="*/ 0 h 5866013"/>
              <a:gd name="connsiteX176" fmla="*/ 12245419 w 12264273"/>
              <a:gd name="connsiteY176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974474 w 12264273"/>
              <a:gd name="connsiteY174" fmla="*/ 0 h 5866013"/>
              <a:gd name="connsiteX175" fmla="*/ 12245419 w 12264273"/>
              <a:gd name="connsiteY175" fmla="*/ 30821 h 586601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23110 w 12264273"/>
              <a:gd name="connsiteY147" fmla="*/ 277328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0975419 w 12264273"/>
              <a:gd name="connsiteY0" fmla="*/ 21370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0975419 w 12264273"/>
              <a:gd name="connsiteY175" fmla="*/ 213701 h 5855853"/>
              <a:gd name="connsiteX0" fmla="*/ 10975419 w 10994273"/>
              <a:gd name="connsiteY0" fmla="*/ 213701 h 5855853"/>
              <a:gd name="connsiteX1" fmla="*/ 10994273 w 10994273"/>
              <a:gd name="connsiteY1" fmla="*/ 5847159 h 5855853"/>
              <a:gd name="connsiteX2" fmla="*/ 0 w 10994273"/>
              <a:gd name="connsiteY2" fmla="*/ 5855853 h 5855853"/>
              <a:gd name="connsiteX3" fmla="*/ 75415 w 10994273"/>
              <a:gd name="connsiteY3" fmla="*/ 1807 h 5855853"/>
              <a:gd name="connsiteX4" fmla="*/ 6042582 w 10994273"/>
              <a:gd name="connsiteY4" fmla="*/ 1807 h 5855853"/>
              <a:gd name="connsiteX5" fmla="*/ 6042582 w 10994273"/>
              <a:gd name="connsiteY5" fmla="*/ 265758 h 5855853"/>
              <a:gd name="connsiteX6" fmla="*/ 6155703 w 10994273"/>
              <a:gd name="connsiteY6" fmla="*/ 520281 h 5855853"/>
              <a:gd name="connsiteX7" fmla="*/ 6287679 w 10994273"/>
              <a:gd name="connsiteY7" fmla="*/ 784232 h 5855853"/>
              <a:gd name="connsiteX8" fmla="*/ 6466788 w 10994273"/>
              <a:gd name="connsiteY8" fmla="*/ 1029329 h 5855853"/>
              <a:gd name="connsiteX9" fmla="*/ 6495068 w 10994273"/>
              <a:gd name="connsiteY9" fmla="*/ 1208438 h 5855853"/>
              <a:gd name="connsiteX10" fmla="*/ 6249972 w 10994273"/>
              <a:gd name="connsiteY10" fmla="*/ 1585510 h 5855853"/>
              <a:gd name="connsiteX11" fmla="*/ 6165130 w 10994273"/>
              <a:gd name="connsiteY11" fmla="*/ 1811754 h 5855853"/>
              <a:gd name="connsiteX12" fmla="*/ 6061435 w 10994273"/>
              <a:gd name="connsiteY12" fmla="*/ 2028570 h 5855853"/>
              <a:gd name="connsiteX13" fmla="*/ 6004875 w 10994273"/>
              <a:gd name="connsiteY13" fmla="*/ 2122838 h 5855853"/>
              <a:gd name="connsiteX14" fmla="*/ 6146277 w 10994273"/>
              <a:gd name="connsiteY14" fmla="*/ 2179399 h 5855853"/>
              <a:gd name="connsiteX15" fmla="*/ 6165130 w 10994273"/>
              <a:gd name="connsiteY15" fmla="*/ 2245387 h 5855853"/>
              <a:gd name="connsiteX16" fmla="*/ 6259398 w 10994273"/>
              <a:gd name="connsiteY16" fmla="*/ 2132265 h 5855853"/>
              <a:gd name="connsiteX17" fmla="*/ 6315959 w 10994273"/>
              <a:gd name="connsiteY17" fmla="*/ 2198253 h 5855853"/>
              <a:gd name="connsiteX18" fmla="*/ 6429081 w 10994273"/>
              <a:gd name="connsiteY18" fmla="*/ 2377362 h 5855853"/>
              <a:gd name="connsiteX19" fmla="*/ 6391374 w 10994273"/>
              <a:gd name="connsiteY19" fmla="*/ 2528191 h 5855853"/>
              <a:gd name="connsiteX20" fmla="*/ 6042582 w 10994273"/>
              <a:gd name="connsiteY20" fmla="*/ 2754434 h 5855853"/>
              <a:gd name="connsiteX21" fmla="*/ 5835192 w 10994273"/>
              <a:gd name="connsiteY21" fmla="*/ 2942970 h 5855853"/>
              <a:gd name="connsiteX22" fmla="*/ 5769204 w 10994273"/>
              <a:gd name="connsiteY22" fmla="*/ 3150360 h 5855853"/>
              <a:gd name="connsiteX23" fmla="*/ 5740924 w 10994273"/>
              <a:gd name="connsiteY23" fmla="*/ 3254055 h 5855853"/>
              <a:gd name="connsiteX24" fmla="*/ 5740924 w 10994273"/>
              <a:gd name="connsiteY24" fmla="*/ 3376603 h 5855853"/>
              <a:gd name="connsiteX25" fmla="*/ 5816339 w 10994273"/>
              <a:gd name="connsiteY25" fmla="*/ 3188067 h 5855853"/>
              <a:gd name="connsiteX26" fmla="*/ 5891753 w 10994273"/>
              <a:gd name="connsiteY26" fmla="*/ 3008958 h 5855853"/>
              <a:gd name="connsiteX27" fmla="*/ 5986021 w 10994273"/>
              <a:gd name="connsiteY27" fmla="*/ 2839275 h 5855853"/>
              <a:gd name="connsiteX28" fmla="*/ 6117996 w 10994273"/>
              <a:gd name="connsiteY28" fmla="*/ 2858129 h 5855853"/>
              <a:gd name="connsiteX29" fmla="*/ 6080289 w 10994273"/>
              <a:gd name="connsiteY29" fmla="*/ 2924117 h 5855853"/>
              <a:gd name="connsiteX30" fmla="*/ 6315959 w 10994273"/>
              <a:gd name="connsiteY30" fmla="*/ 2745007 h 5855853"/>
              <a:gd name="connsiteX31" fmla="*/ 6542202 w 10994273"/>
              <a:gd name="connsiteY31" fmla="*/ 2481057 h 5855853"/>
              <a:gd name="connsiteX32" fmla="*/ 6523349 w 10994273"/>
              <a:gd name="connsiteY32" fmla="*/ 2226533 h 5855853"/>
              <a:gd name="connsiteX33" fmla="*/ 6523349 w 10994273"/>
              <a:gd name="connsiteY33" fmla="*/ 2320801 h 5855853"/>
              <a:gd name="connsiteX34" fmla="*/ 6429081 w 10994273"/>
              <a:gd name="connsiteY34" fmla="*/ 1906022 h 5855853"/>
              <a:gd name="connsiteX35" fmla="*/ 6410227 w 10994273"/>
              <a:gd name="connsiteY35" fmla="*/ 1670352 h 5855853"/>
              <a:gd name="connsiteX36" fmla="*/ 6523349 w 10994273"/>
              <a:gd name="connsiteY36" fmla="*/ 1528950 h 5855853"/>
              <a:gd name="connsiteX37" fmla="*/ 6627044 w 10994273"/>
              <a:gd name="connsiteY37" fmla="*/ 1434681 h 5855853"/>
              <a:gd name="connsiteX38" fmla="*/ 6645897 w 10994273"/>
              <a:gd name="connsiteY38" fmla="*/ 1613791 h 5855853"/>
              <a:gd name="connsiteX39" fmla="*/ 6768446 w 10994273"/>
              <a:gd name="connsiteY39" fmla="*/ 1830607 h 5855853"/>
              <a:gd name="connsiteX40" fmla="*/ 6853287 w 10994273"/>
              <a:gd name="connsiteY40" fmla="*/ 1915448 h 5855853"/>
              <a:gd name="connsiteX41" fmla="*/ 6956982 w 10994273"/>
              <a:gd name="connsiteY41" fmla="*/ 2028570 h 5855853"/>
              <a:gd name="connsiteX42" fmla="*/ 7060677 w 10994273"/>
              <a:gd name="connsiteY42" fmla="*/ 2037997 h 5855853"/>
              <a:gd name="connsiteX43" fmla="*/ 7154945 w 10994273"/>
              <a:gd name="connsiteY43" fmla="*/ 2226533 h 5855853"/>
              <a:gd name="connsiteX44" fmla="*/ 7277493 w 10994273"/>
              <a:gd name="connsiteY44" fmla="*/ 2386789 h 5855853"/>
              <a:gd name="connsiteX45" fmla="*/ 7550870 w 10994273"/>
              <a:gd name="connsiteY45" fmla="*/ 2565898 h 5855853"/>
              <a:gd name="connsiteX46" fmla="*/ 7560297 w 10994273"/>
              <a:gd name="connsiteY46" fmla="*/ 2631886 h 5855853"/>
              <a:gd name="connsiteX47" fmla="*/ 7437749 w 10994273"/>
              <a:gd name="connsiteY47" fmla="*/ 2773288 h 5855853"/>
              <a:gd name="connsiteX48" fmla="*/ 7305774 w 10994273"/>
              <a:gd name="connsiteY48" fmla="*/ 2839275 h 5855853"/>
              <a:gd name="connsiteX49" fmla="*/ 7126664 w 10994273"/>
              <a:gd name="connsiteY49" fmla="*/ 2829848 h 5855853"/>
              <a:gd name="connsiteX50" fmla="*/ 7013543 w 10994273"/>
              <a:gd name="connsiteY50" fmla="*/ 2876982 h 5855853"/>
              <a:gd name="connsiteX51" fmla="*/ 6806153 w 10994273"/>
              <a:gd name="connsiteY51" fmla="*/ 3056092 h 5855853"/>
              <a:gd name="connsiteX52" fmla="*/ 6551629 w 10994273"/>
              <a:gd name="connsiteY52" fmla="*/ 3291762 h 5855853"/>
              <a:gd name="connsiteX53" fmla="*/ 6466788 w 10994273"/>
              <a:gd name="connsiteY53" fmla="*/ 3442591 h 5855853"/>
              <a:gd name="connsiteX54" fmla="*/ 6381947 w 10994273"/>
              <a:gd name="connsiteY54" fmla="*/ 3480298 h 5855853"/>
              <a:gd name="connsiteX55" fmla="*/ 6655324 w 10994273"/>
              <a:gd name="connsiteY55" fmla="*/ 3395457 h 5855853"/>
              <a:gd name="connsiteX56" fmla="*/ 6759019 w 10994273"/>
              <a:gd name="connsiteY56" fmla="*/ 3320042 h 5855853"/>
              <a:gd name="connsiteX57" fmla="*/ 6928701 w 10994273"/>
              <a:gd name="connsiteY57" fmla="*/ 3074945 h 5855853"/>
              <a:gd name="connsiteX58" fmla="*/ 7324627 w 10994273"/>
              <a:gd name="connsiteY58" fmla="*/ 2886409 h 5855853"/>
              <a:gd name="connsiteX59" fmla="*/ 7654565 w 10994273"/>
              <a:gd name="connsiteY59" fmla="*/ 2858129 h 5855853"/>
              <a:gd name="connsiteX60" fmla="*/ 7795967 w 10994273"/>
              <a:gd name="connsiteY60" fmla="*/ 2707300 h 5855853"/>
              <a:gd name="connsiteX61" fmla="*/ 7729980 w 10994273"/>
              <a:gd name="connsiteY61" fmla="*/ 2952397 h 5855853"/>
              <a:gd name="connsiteX62" fmla="*/ 7701699 w 10994273"/>
              <a:gd name="connsiteY62" fmla="*/ 3112653 h 5855853"/>
              <a:gd name="connsiteX63" fmla="*/ 7616858 w 10994273"/>
              <a:gd name="connsiteY63" fmla="*/ 3272908 h 5855853"/>
              <a:gd name="connsiteX64" fmla="*/ 7428322 w 10994273"/>
              <a:gd name="connsiteY64" fmla="*/ 3386030 h 5855853"/>
              <a:gd name="connsiteX65" fmla="*/ 7239786 w 10994273"/>
              <a:gd name="connsiteY65" fmla="*/ 3508578 h 5855853"/>
              <a:gd name="connsiteX66" fmla="*/ 6994689 w 10994273"/>
              <a:gd name="connsiteY66" fmla="*/ 3678261 h 5855853"/>
              <a:gd name="connsiteX67" fmla="*/ 6928701 w 10994273"/>
              <a:gd name="connsiteY67" fmla="*/ 3847943 h 5855853"/>
              <a:gd name="connsiteX68" fmla="*/ 6825007 w 10994273"/>
              <a:gd name="connsiteY68" fmla="*/ 3998772 h 5855853"/>
              <a:gd name="connsiteX69" fmla="*/ 6768446 w 10994273"/>
              <a:gd name="connsiteY69" fmla="*/ 4159028 h 5855853"/>
              <a:gd name="connsiteX70" fmla="*/ 6938128 w 10994273"/>
              <a:gd name="connsiteY70" fmla="*/ 4140174 h 5855853"/>
              <a:gd name="connsiteX71" fmla="*/ 7004116 w 10994273"/>
              <a:gd name="connsiteY71" fmla="*/ 3923358 h 5855853"/>
              <a:gd name="connsiteX72" fmla="*/ 7041823 w 10994273"/>
              <a:gd name="connsiteY72" fmla="*/ 3772529 h 5855853"/>
              <a:gd name="connsiteX73" fmla="*/ 7192652 w 10994273"/>
              <a:gd name="connsiteY73" fmla="*/ 3602846 h 5855853"/>
              <a:gd name="connsiteX74" fmla="*/ 7362334 w 10994273"/>
              <a:gd name="connsiteY74" fmla="*/ 3499152 h 5855853"/>
              <a:gd name="connsiteX75" fmla="*/ 7239786 w 10994273"/>
              <a:gd name="connsiteY75" fmla="*/ 3687688 h 5855853"/>
              <a:gd name="connsiteX76" fmla="*/ 7145518 w 10994273"/>
              <a:gd name="connsiteY76" fmla="*/ 3838517 h 5855853"/>
              <a:gd name="connsiteX77" fmla="*/ 7239786 w 10994273"/>
              <a:gd name="connsiteY77" fmla="*/ 3829090 h 5855853"/>
              <a:gd name="connsiteX78" fmla="*/ 7362334 w 10994273"/>
              <a:gd name="connsiteY78" fmla="*/ 3649980 h 5855853"/>
              <a:gd name="connsiteX79" fmla="*/ 7400042 w 10994273"/>
              <a:gd name="connsiteY79" fmla="*/ 3631127 h 5855853"/>
              <a:gd name="connsiteX80" fmla="*/ 7569724 w 10994273"/>
              <a:gd name="connsiteY80" fmla="*/ 3885651 h 5855853"/>
              <a:gd name="connsiteX81" fmla="*/ 7673419 w 10994273"/>
              <a:gd name="connsiteY81" fmla="*/ 4008199 h 5855853"/>
              <a:gd name="connsiteX82" fmla="*/ 7729980 w 10994273"/>
              <a:gd name="connsiteY82" fmla="*/ 4215589 h 5855853"/>
              <a:gd name="connsiteX83" fmla="*/ 7767687 w 10994273"/>
              <a:gd name="connsiteY83" fmla="*/ 4338137 h 5855853"/>
              <a:gd name="connsiteX84" fmla="*/ 7843101 w 10994273"/>
              <a:gd name="connsiteY84" fmla="*/ 4451259 h 5855853"/>
              <a:gd name="connsiteX85" fmla="*/ 8041064 w 10994273"/>
              <a:gd name="connsiteY85" fmla="*/ 4488966 h 5855853"/>
              <a:gd name="connsiteX86" fmla="*/ 7843101 w 10994273"/>
              <a:gd name="connsiteY86" fmla="*/ 4347564 h 5855853"/>
              <a:gd name="connsiteX87" fmla="*/ 7748833 w 10994273"/>
              <a:gd name="connsiteY87" fmla="*/ 4187308 h 5855853"/>
              <a:gd name="connsiteX88" fmla="*/ 7739407 w 10994273"/>
              <a:gd name="connsiteY88" fmla="*/ 4027053 h 5855853"/>
              <a:gd name="connsiteX89" fmla="*/ 7880809 w 10994273"/>
              <a:gd name="connsiteY89" fmla="*/ 3989345 h 5855853"/>
              <a:gd name="connsiteX90" fmla="*/ 8125906 w 10994273"/>
              <a:gd name="connsiteY90" fmla="*/ 4055333 h 5855853"/>
              <a:gd name="connsiteX91" fmla="*/ 7701699 w 10994273"/>
              <a:gd name="connsiteY91" fmla="*/ 3913931 h 5855853"/>
              <a:gd name="connsiteX92" fmla="*/ 7560297 w 10994273"/>
              <a:gd name="connsiteY92" fmla="*/ 3781956 h 5855853"/>
              <a:gd name="connsiteX93" fmla="*/ 7541444 w 10994273"/>
              <a:gd name="connsiteY93" fmla="*/ 3640554 h 5855853"/>
              <a:gd name="connsiteX94" fmla="*/ 7645139 w 10994273"/>
              <a:gd name="connsiteY94" fmla="*/ 3452018 h 5855853"/>
              <a:gd name="connsiteX95" fmla="*/ 7984503 w 10994273"/>
              <a:gd name="connsiteY95" fmla="*/ 3084372 h 5855853"/>
              <a:gd name="connsiteX96" fmla="*/ 8003357 w 10994273"/>
              <a:gd name="connsiteY96" fmla="*/ 2839275 h 5855853"/>
              <a:gd name="connsiteX97" fmla="*/ 7918516 w 10994273"/>
              <a:gd name="connsiteY97" fmla="*/ 2641312 h 5855853"/>
              <a:gd name="connsiteX98" fmla="*/ 7635712 w 10994273"/>
              <a:gd name="connsiteY98" fmla="*/ 2217106 h 5855853"/>
              <a:gd name="connsiteX99" fmla="*/ 7626285 w 10994273"/>
              <a:gd name="connsiteY99" fmla="*/ 2094558 h 5855853"/>
              <a:gd name="connsiteX100" fmla="*/ 7720553 w 10994273"/>
              <a:gd name="connsiteY100" fmla="*/ 2094558 h 5855853"/>
              <a:gd name="connsiteX101" fmla="*/ 7927943 w 10994273"/>
              <a:gd name="connsiteY101" fmla="*/ 2292521 h 5855853"/>
              <a:gd name="connsiteX102" fmla="*/ 8012784 w 10994273"/>
              <a:gd name="connsiteY102" fmla="*/ 2547044 h 5855853"/>
              <a:gd name="connsiteX103" fmla="*/ 8116479 w 10994273"/>
              <a:gd name="connsiteY103" fmla="*/ 2763861 h 5855853"/>
              <a:gd name="connsiteX104" fmla="*/ 8295588 w 10994273"/>
              <a:gd name="connsiteY104" fmla="*/ 2961824 h 5855853"/>
              <a:gd name="connsiteX105" fmla="*/ 8493551 w 10994273"/>
              <a:gd name="connsiteY105" fmla="*/ 3103226 h 5855853"/>
              <a:gd name="connsiteX106" fmla="*/ 8616099 w 10994273"/>
              <a:gd name="connsiteY106" fmla="*/ 3188067 h 5855853"/>
              <a:gd name="connsiteX107" fmla="*/ 8955464 w 10994273"/>
              <a:gd name="connsiteY107" fmla="*/ 3697114 h 5855853"/>
              <a:gd name="connsiteX108" fmla="*/ 9021452 w 10994273"/>
              <a:gd name="connsiteY108" fmla="*/ 3829090 h 5855853"/>
              <a:gd name="connsiteX109" fmla="*/ 9257122 w 10994273"/>
              <a:gd name="connsiteY109" fmla="*/ 3895077 h 5855853"/>
              <a:gd name="connsiteX110" fmla="*/ 9558780 w 10994273"/>
              <a:gd name="connsiteY110" fmla="*/ 4055333 h 5855853"/>
              <a:gd name="connsiteX111" fmla="*/ 9832157 w 10994273"/>
              <a:gd name="connsiteY111" fmla="*/ 4149601 h 5855853"/>
              <a:gd name="connsiteX112" fmla="*/ 9916998 w 10994273"/>
              <a:gd name="connsiteY112" fmla="*/ 4177881 h 5855853"/>
              <a:gd name="connsiteX113" fmla="*/ 9596487 w 10994273"/>
              <a:gd name="connsiteY113" fmla="*/ 4017626 h 5855853"/>
              <a:gd name="connsiteX114" fmla="*/ 9728462 w 10994273"/>
              <a:gd name="connsiteY114" fmla="*/ 3951638 h 5855853"/>
              <a:gd name="connsiteX115" fmla="*/ 9869864 w 10994273"/>
              <a:gd name="connsiteY115" fmla="*/ 3932785 h 5855853"/>
              <a:gd name="connsiteX116" fmla="*/ 10077254 w 10994273"/>
              <a:gd name="connsiteY116" fmla="*/ 3979919 h 5855853"/>
              <a:gd name="connsiteX117" fmla="*/ 9766169 w 10994273"/>
              <a:gd name="connsiteY117" fmla="*/ 3876224 h 5855853"/>
              <a:gd name="connsiteX118" fmla="*/ 9549353 w 10994273"/>
              <a:gd name="connsiteY118" fmla="*/ 3932785 h 5855853"/>
              <a:gd name="connsiteX119" fmla="*/ 9455085 w 10994273"/>
              <a:gd name="connsiteY119" fmla="*/ 3923358 h 5855853"/>
              <a:gd name="connsiteX120" fmla="*/ 8936611 w 10994273"/>
              <a:gd name="connsiteY120" fmla="*/ 3546286 h 5855853"/>
              <a:gd name="connsiteX121" fmla="*/ 8719794 w 10994273"/>
              <a:gd name="connsiteY121" fmla="*/ 3037238 h 5855853"/>
              <a:gd name="connsiteX122" fmla="*/ 9012025 w 10994273"/>
              <a:gd name="connsiteY122" fmla="*/ 2999531 h 5855853"/>
              <a:gd name="connsiteX123" fmla="*/ 9266549 w 10994273"/>
              <a:gd name="connsiteY123" fmla="*/ 2999531 h 5855853"/>
              <a:gd name="connsiteX124" fmla="*/ 9359010 w 10994273"/>
              <a:gd name="connsiteY124" fmla="*/ 2904379 h 5855853"/>
              <a:gd name="connsiteX125" fmla="*/ 9502219 w 10994273"/>
              <a:gd name="connsiteY125" fmla="*/ 3291762 h 5855853"/>
              <a:gd name="connsiteX126" fmla="*/ 9568207 w 10994273"/>
              <a:gd name="connsiteY126" fmla="*/ 3470871 h 5855853"/>
              <a:gd name="connsiteX127" fmla="*/ 9502219 w 10994273"/>
              <a:gd name="connsiteY127" fmla="*/ 3404884 h 5855853"/>
              <a:gd name="connsiteX128" fmla="*/ 9643621 w 10994273"/>
              <a:gd name="connsiteY128" fmla="*/ 3602846 h 5855853"/>
              <a:gd name="connsiteX129" fmla="*/ 9954706 w 10994273"/>
              <a:gd name="connsiteY129" fmla="*/ 3631127 h 5855853"/>
              <a:gd name="connsiteX130" fmla="*/ 9653048 w 10994273"/>
              <a:gd name="connsiteY130" fmla="*/ 3499152 h 5855853"/>
              <a:gd name="connsiteX131" fmla="*/ 9577633 w 10994273"/>
              <a:gd name="connsiteY131" fmla="*/ 3235201 h 5855853"/>
              <a:gd name="connsiteX132" fmla="*/ 9898145 w 10994273"/>
              <a:gd name="connsiteY132" fmla="*/ 3348323 h 5855853"/>
              <a:gd name="connsiteX133" fmla="*/ 10011266 w 10994273"/>
              <a:gd name="connsiteY133" fmla="*/ 3272908 h 5855853"/>
              <a:gd name="connsiteX134" fmla="*/ 9973559 w 10994273"/>
              <a:gd name="connsiteY134" fmla="*/ 3188067 h 5855853"/>
              <a:gd name="connsiteX135" fmla="*/ 9737889 w 10994273"/>
              <a:gd name="connsiteY135" fmla="*/ 3263481 h 5855853"/>
              <a:gd name="connsiteX136" fmla="*/ 9530499 w 10994273"/>
              <a:gd name="connsiteY136" fmla="*/ 3065519 h 5855853"/>
              <a:gd name="connsiteX137" fmla="*/ 9643621 w 10994273"/>
              <a:gd name="connsiteY137" fmla="*/ 2971251 h 5855853"/>
              <a:gd name="connsiteX138" fmla="*/ 9492792 w 10994273"/>
              <a:gd name="connsiteY138" fmla="*/ 2829848 h 5855853"/>
              <a:gd name="connsiteX139" fmla="*/ 9653048 w 10994273"/>
              <a:gd name="connsiteY139" fmla="*/ 2679020 h 5855853"/>
              <a:gd name="connsiteX140" fmla="*/ 9822730 w 10994273"/>
              <a:gd name="connsiteY140" fmla="*/ 2641312 h 5855853"/>
              <a:gd name="connsiteX141" fmla="*/ 10030120 w 10994273"/>
              <a:gd name="connsiteY141" fmla="*/ 2792141 h 5855853"/>
              <a:gd name="connsiteX142" fmla="*/ 10463753 w 10994273"/>
              <a:gd name="connsiteY142" fmla="*/ 2801568 h 5855853"/>
              <a:gd name="connsiteX143" fmla="*/ 10152668 w 10994273"/>
              <a:gd name="connsiteY143" fmla="*/ 2782714 h 5855853"/>
              <a:gd name="connsiteX144" fmla="*/ 10020693 w 10994273"/>
              <a:gd name="connsiteY144" fmla="*/ 2707300 h 5855853"/>
              <a:gd name="connsiteX145" fmla="*/ 9888718 w 10994273"/>
              <a:gd name="connsiteY145" fmla="*/ 2641312 h 5855853"/>
              <a:gd name="connsiteX146" fmla="*/ 9671901 w 10994273"/>
              <a:gd name="connsiteY146" fmla="*/ 2603605 h 5855853"/>
              <a:gd name="connsiteX147" fmla="*/ 9389785 w 10994273"/>
              <a:gd name="connsiteY147" fmla="*/ 2807578 h 5855853"/>
              <a:gd name="connsiteX148" fmla="*/ 9068586 w 10994273"/>
              <a:gd name="connsiteY148" fmla="*/ 2792141 h 5855853"/>
              <a:gd name="connsiteX149" fmla="*/ 8436990 w 10994273"/>
              <a:gd name="connsiteY149" fmla="*/ 2726154 h 5855853"/>
              <a:gd name="connsiteX150" fmla="*/ 8295588 w 10994273"/>
              <a:gd name="connsiteY150" fmla="*/ 2565898 h 5855853"/>
              <a:gd name="connsiteX151" fmla="*/ 8154186 w 10994273"/>
              <a:gd name="connsiteY151" fmla="*/ 2415069 h 5855853"/>
              <a:gd name="connsiteX152" fmla="*/ 8361576 w 10994273"/>
              <a:gd name="connsiteY152" fmla="*/ 2367935 h 5855853"/>
              <a:gd name="connsiteX153" fmla="*/ 8455844 w 10994273"/>
              <a:gd name="connsiteY153" fmla="*/ 2273667 h 5855853"/>
              <a:gd name="connsiteX154" fmla="*/ 8578392 w 10994273"/>
              <a:gd name="connsiteY154" fmla="*/ 2179399 h 5855853"/>
              <a:gd name="connsiteX155" fmla="*/ 8748075 w 10994273"/>
              <a:gd name="connsiteY155" fmla="*/ 2066277 h 5855853"/>
              <a:gd name="connsiteX156" fmla="*/ 9087440 w 10994273"/>
              <a:gd name="connsiteY156" fmla="*/ 2028570 h 5855853"/>
              <a:gd name="connsiteX157" fmla="*/ 9436231 w 10994273"/>
              <a:gd name="connsiteY157" fmla="*/ 2169972 h 5855853"/>
              <a:gd name="connsiteX158" fmla="*/ 9935852 w 10994273"/>
              <a:gd name="connsiteY158" fmla="*/ 2254813 h 5855853"/>
              <a:gd name="connsiteX159" fmla="*/ 10114961 w 10994273"/>
              <a:gd name="connsiteY159" fmla="*/ 2198253 h 5855853"/>
              <a:gd name="connsiteX160" fmla="*/ 10341204 w 10994273"/>
              <a:gd name="connsiteY160" fmla="*/ 2132265 h 5855853"/>
              <a:gd name="connsiteX161" fmla="*/ 9888718 w 10994273"/>
              <a:gd name="connsiteY161" fmla="*/ 2132265 h 5855853"/>
              <a:gd name="connsiteX162" fmla="*/ 9681328 w 10994273"/>
              <a:gd name="connsiteY162" fmla="*/ 2037997 h 5855853"/>
              <a:gd name="connsiteX163" fmla="*/ 9209988 w 10994273"/>
              <a:gd name="connsiteY163" fmla="*/ 1868314 h 5855853"/>
              <a:gd name="connsiteX164" fmla="*/ 8917757 w 10994273"/>
              <a:gd name="connsiteY164" fmla="*/ 1896595 h 5855853"/>
              <a:gd name="connsiteX165" fmla="*/ 8587819 w 10994273"/>
              <a:gd name="connsiteY165" fmla="*/ 1943729 h 5855853"/>
              <a:gd name="connsiteX166" fmla="*/ 8201320 w 10994273"/>
              <a:gd name="connsiteY166" fmla="*/ 1877741 h 5855853"/>
              <a:gd name="connsiteX167" fmla="*/ 8069345 w 10994273"/>
              <a:gd name="connsiteY167" fmla="*/ 1717486 h 5855853"/>
              <a:gd name="connsiteX168" fmla="*/ 7993930 w 10994273"/>
              <a:gd name="connsiteY168" fmla="*/ 1481815 h 5855853"/>
              <a:gd name="connsiteX169" fmla="*/ 7946796 w 10994273"/>
              <a:gd name="connsiteY169" fmla="*/ 1321560 h 5855853"/>
              <a:gd name="connsiteX170" fmla="*/ 7701699 w 10994273"/>
              <a:gd name="connsiteY170" fmla="*/ 1010475 h 5855853"/>
              <a:gd name="connsiteX171" fmla="*/ 7513163 w 10994273"/>
              <a:gd name="connsiteY171" fmla="*/ 831366 h 5855853"/>
              <a:gd name="connsiteX172" fmla="*/ 7447176 w 10994273"/>
              <a:gd name="connsiteY172" fmla="*/ 689964 h 5855853"/>
              <a:gd name="connsiteX173" fmla="*/ 7843101 w 10994273"/>
              <a:gd name="connsiteY173" fmla="*/ 463721 h 5855853"/>
              <a:gd name="connsiteX174" fmla="*/ 7804294 w 10994273"/>
              <a:gd name="connsiteY174" fmla="*/ 0 h 5855853"/>
              <a:gd name="connsiteX175" fmla="*/ 10975419 w 10994273"/>
              <a:gd name="connsiteY175" fmla="*/ 213701 h 5855853"/>
              <a:gd name="connsiteX0" fmla="*/ 12143819 w 12162673"/>
              <a:gd name="connsiteY0" fmla="*/ 213701 h 5886333"/>
              <a:gd name="connsiteX1" fmla="*/ 12162673 w 12162673"/>
              <a:gd name="connsiteY1" fmla="*/ 5847159 h 5886333"/>
              <a:gd name="connsiteX2" fmla="*/ 0 w 12162673"/>
              <a:gd name="connsiteY2" fmla="*/ 5886333 h 5886333"/>
              <a:gd name="connsiteX3" fmla="*/ 1243815 w 12162673"/>
              <a:gd name="connsiteY3" fmla="*/ 1807 h 5886333"/>
              <a:gd name="connsiteX4" fmla="*/ 7210982 w 12162673"/>
              <a:gd name="connsiteY4" fmla="*/ 1807 h 5886333"/>
              <a:gd name="connsiteX5" fmla="*/ 7210982 w 12162673"/>
              <a:gd name="connsiteY5" fmla="*/ 265758 h 5886333"/>
              <a:gd name="connsiteX6" fmla="*/ 7324103 w 12162673"/>
              <a:gd name="connsiteY6" fmla="*/ 520281 h 5886333"/>
              <a:gd name="connsiteX7" fmla="*/ 7456079 w 12162673"/>
              <a:gd name="connsiteY7" fmla="*/ 784232 h 5886333"/>
              <a:gd name="connsiteX8" fmla="*/ 7635188 w 12162673"/>
              <a:gd name="connsiteY8" fmla="*/ 1029329 h 5886333"/>
              <a:gd name="connsiteX9" fmla="*/ 7663468 w 12162673"/>
              <a:gd name="connsiteY9" fmla="*/ 1208438 h 5886333"/>
              <a:gd name="connsiteX10" fmla="*/ 7418372 w 12162673"/>
              <a:gd name="connsiteY10" fmla="*/ 1585510 h 5886333"/>
              <a:gd name="connsiteX11" fmla="*/ 7333530 w 12162673"/>
              <a:gd name="connsiteY11" fmla="*/ 1811754 h 5886333"/>
              <a:gd name="connsiteX12" fmla="*/ 7229835 w 12162673"/>
              <a:gd name="connsiteY12" fmla="*/ 2028570 h 5886333"/>
              <a:gd name="connsiteX13" fmla="*/ 7173275 w 12162673"/>
              <a:gd name="connsiteY13" fmla="*/ 2122838 h 5886333"/>
              <a:gd name="connsiteX14" fmla="*/ 7314677 w 12162673"/>
              <a:gd name="connsiteY14" fmla="*/ 2179399 h 5886333"/>
              <a:gd name="connsiteX15" fmla="*/ 7333530 w 12162673"/>
              <a:gd name="connsiteY15" fmla="*/ 2245387 h 5886333"/>
              <a:gd name="connsiteX16" fmla="*/ 7427798 w 12162673"/>
              <a:gd name="connsiteY16" fmla="*/ 2132265 h 5886333"/>
              <a:gd name="connsiteX17" fmla="*/ 7484359 w 12162673"/>
              <a:gd name="connsiteY17" fmla="*/ 2198253 h 5886333"/>
              <a:gd name="connsiteX18" fmla="*/ 7597481 w 12162673"/>
              <a:gd name="connsiteY18" fmla="*/ 2377362 h 5886333"/>
              <a:gd name="connsiteX19" fmla="*/ 7559774 w 12162673"/>
              <a:gd name="connsiteY19" fmla="*/ 2528191 h 5886333"/>
              <a:gd name="connsiteX20" fmla="*/ 7210982 w 12162673"/>
              <a:gd name="connsiteY20" fmla="*/ 2754434 h 5886333"/>
              <a:gd name="connsiteX21" fmla="*/ 7003592 w 12162673"/>
              <a:gd name="connsiteY21" fmla="*/ 2942970 h 5886333"/>
              <a:gd name="connsiteX22" fmla="*/ 6937604 w 12162673"/>
              <a:gd name="connsiteY22" fmla="*/ 3150360 h 5886333"/>
              <a:gd name="connsiteX23" fmla="*/ 6909324 w 12162673"/>
              <a:gd name="connsiteY23" fmla="*/ 3254055 h 5886333"/>
              <a:gd name="connsiteX24" fmla="*/ 6909324 w 12162673"/>
              <a:gd name="connsiteY24" fmla="*/ 3376603 h 5886333"/>
              <a:gd name="connsiteX25" fmla="*/ 6984739 w 12162673"/>
              <a:gd name="connsiteY25" fmla="*/ 3188067 h 5886333"/>
              <a:gd name="connsiteX26" fmla="*/ 7060153 w 12162673"/>
              <a:gd name="connsiteY26" fmla="*/ 3008958 h 5886333"/>
              <a:gd name="connsiteX27" fmla="*/ 7154421 w 12162673"/>
              <a:gd name="connsiteY27" fmla="*/ 2839275 h 5886333"/>
              <a:gd name="connsiteX28" fmla="*/ 7286396 w 12162673"/>
              <a:gd name="connsiteY28" fmla="*/ 2858129 h 5886333"/>
              <a:gd name="connsiteX29" fmla="*/ 7248689 w 12162673"/>
              <a:gd name="connsiteY29" fmla="*/ 2924117 h 5886333"/>
              <a:gd name="connsiteX30" fmla="*/ 7484359 w 12162673"/>
              <a:gd name="connsiteY30" fmla="*/ 2745007 h 5886333"/>
              <a:gd name="connsiteX31" fmla="*/ 7710602 w 12162673"/>
              <a:gd name="connsiteY31" fmla="*/ 2481057 h 5886333"/>
              <a:gd name="connsiteX32" fmla="*/ 7691749 w 12162673"/>
              <a:gd name="connsiteY32" fmla="*/ 2226533 h 5886333"/>
              <a:gd name="connsiteX33" fmla="*/ 7691749 w 12162673"/>
              <a:gd name="connsiteY33" fmla="*/ 2320801 h 5886333"/>
              <a:gd name="connsiteX34" fmla="*/ 7597481 w 12162673"/>
              <a:gd name="connsiteY34" fmla="*/ 1906022 h 5886333"/>
              <a:gd name="connsiteX35" fmla="*/ 7578627 w 12162673"/>
              <a:gd name="connsiteY35" fmla="*/ 1670352 h 5886333"/>
              <a:gd name="connsiteX36" fmla="*/ 7691749 w 12162673"/>
              <a:gd name="connsiteY36" fmla="*/ 1528950 h 5886333"/>
              <a:gd name="connsiteX37" fmla="*/ 7795444 w 12162673"/>
              <a:gd name="connsiteY37" fmla="*/ 1434681 h 5886333"/>
              <a:gd name="connsiteX38" fmla="*/ 7814297 w 12162673"/>
              <a:gd name="connsiteY38" fmla="*/ 1613791 h 5886333"/>
              <a:gd name="connsiteX39" fmla="*/ 7936846 w 12162673"/>
              <a:gd name="connsiteY39" fmla="*/ 1830607 h 5886333"/>
              <a:gd name="connsiteX40" fmla="*/ 8021687 w 12162673"/>
              <a:gd name="connsiteY40" fmla="*/ 1915448 h 5886333"/>
              <a:gd name="connsiteX41" fmla="*/ 8125382 w 12162673"/>
              <a:gd name="connsiteY41" fmla="*/ 2028570 h 5886333"/>
              <a:gd name="connsiteX42" fmla="*/ 8229077 w 12162673"/>
              <a:gd name="connsiteY42" fmla="*/ 2037997 h 5886333"/>
              <a:gd name="connsiteX43" fmla="*/ 8323345 w 12162673"/>
              <a:gd name="connsiteY43" fmla="*/ 2226533 h 5886333"/>
              <a:gd name="connsiteX44" fmla="*/ 8445893 w 12162673"/>
              <a:gd name="connsiteY44" fmla="*/ 2386789 h 5886333"/>
              <a:gd name="connsiteX45" fmla="*/ 8719270 w 12162673"/>
              <a:gd name="connsiteY45" fmla="*/ 2565898 h 5886333"/>
              <a:gd name="connsiteX46" fmla="*/ 8728697 w 12162673"/>
              <a:gd name="connsiteY46" fmla="*/ 2631886 h 5886333"/>
              <a:gd name="connsiteX47" fmla="*/ 8606149 w 12162673"/>
              <a:gd name="connsiteY47" fmla="*/ 2773288 h 5886333"/>
              <a:gd name="connsiteX48" fmla="*/ 8474174 w 12162673"/>
              <a:gd name="connsiteY48" fmla="*/ 2839275 h 5886333"/>
              <a:gd name="connsiteX49" fmla="*/ 8295064 w 12162673"/>
              <a:gd name="connsiteY49" fmla="*/ 2829848 h 5886333"/>
              <a:gd name="connsiteX50" fmla="*/ 8181943 w 12162673"/>
              <a:gd name="connsiteY50" fmla="*/ 2876982 h 5886333"/>
              <a:gd name="connsiteX51" fmla="*/ 7974553 w 12162673"/>
              <a:gd name="connsiteY51" fmla="*/ 3056092 h 5886333"/>
              <a:gd name="connsiteX52" fmla="*/ 7720029 w 12162673"/>
              <a:gd name="connsiteY52" fmla="*/ 3291762 h 5886333"/>
              <a:gd name="connsiteX53" fmla="*/ 7635188 w 12162673"/>
              <a:gd name="connsiteY53" fmla="*/ 3442591 h 5886333"/>
              <a:gd name="connsiteX54" fmla="*/ 7550347 w 12162673"/>
              <a:gd name="connsiteY54" fmla="*/ 3480298 h 5886333"/>
              <a:gd name="connsiteX55" fmla="*/ 7823724 w 12162673"/>
              <a:gd name="connsiteY55" fmla="*/ 3395457 h 5886333"/>
              <a:gd name="connsiteX56" fmla="*/ 7927419 w 12162673"/>
              <a:gd name="connsiteY56" fmla="*/ 3320042 h 5886333"/>
              <a:gd name="connsiteX57" fmla="*/ 8097101 w 12162673"/>
              <a:gd name="connsiteY57" fmla="*/ 3074945 h 5886333"/>
              <a:gd name="connsiteX58" fmla="*/ 8493027 w 12162673"/>
              <a:gd name="connsiteY58" fmla="*/ 2886409 h 5886333"/>
              <a:gd name="connsiteX59" fmla="*/ 8822965 w 12162673"/>
              <a:gd name="connsiteY59" fmla="*/ 2858129 h 5886333"/>
              <a:gd name="connsiteX60" fmla="*/ 8964367 w 12162673"/>
              <a:gd name="connsiteY60" fmla="*/ 2707300 h 5886333"/>
              <a:gd name="connsiteX61" fmla="*/ 8898380 w 12162673"/>
              <a:gd name="connsiteY61" fmla="*/ 2952397 h 5886333"/>
              <a:gd name="connsiteX62" fmla="*/ 8870099 w 12162673"/>
              <a:gd name="connsiteY62" fmla="*/ 3112653 h 5886333"/>
              <a:gd name="connsiteX63" fmla="*/ 8785258 w 12162673"/>
              <a:gd name="connsiteY63" fmla="*/ 3272908 h 5886333"/>
              <a:gd name="connsiteX64" fmla="*/ 8596722 w 12162673"/>
              <a:gd name="connsiteY64" fmla="*/ 3386030 h 5886333"/>
              <a:gd name="connsiteX65" fmla="*/ 8408186 w 12162673"/>
              <a:gd name="connsiteY65" fmla="*/ 3508578 h 5886333"/>
              <a:gd name="connsiteX66" fmla="*/ 8163089 w 12162673"/>
              <a:gd name="connsiteY66" fmla="*/ 3678261 h 5886333"/>
              <a:gd name="connsiteX67" fmla="*/ 8097101 w 12162673"/>
              <a:gd name="connsiteY67" fmla="*/ 3847943 h 5886333"/>
              <a:gd name="connsiteX68" fmla="*/ 7993407 w 12162673"/>
              <a:gd name="connsiteY68" fmla="*/ 3998772 h 5886333"/>
              <a:gd name="connsiteX69" fmla="*/ 7936846 w 12162673"/>
              <a:gd name="connsiteY69" fmla="*/ 4159028 h 5886333"/>
              <a:gd name="connsiteX70" fmla="*/ 8106528 w 12162673"/>
              <a:gd name="connsiteY70" fmla="*/ 4140174 h 5886333"/>
              <a:gd name="connsiteX71" fmla="*/ 8172516 w 12162673"/>
              <a:gd name="connsiteY71" fmla="*/ 3923358 h 5886333"/>
              <a:gd name="connsiteX72" fmla="*/ 8210223 w 12162673"/>
              <a:gd name="connsiteY72" fmla="*/ 3772529 h 5886333"/>
              <a:gd name="connsiteX73" fmla="*/ 8361052 w 12162673"/>
              <a:gd name="connsiteY73" fmla="*/ 3602846 h 5886333"/>
              <a:gd name="connsiteX74" fmla="*/ 8530734 w 12162673"/>
              <a:gd name="connsiteY74" fmla="*/ 3499152 h 5886333"/>
              <a:gd name="connsiteX75" fmla="*/ 8408186 w 12162673"/>
              <a:gd name="connsiteY75" fmla="*/ 3687688 h 5886333"/>
              <a:gd name="connsiteX76" fmla="*/ 8313918 w 12162673"/>
              <a:gd name="connsiteY76" fmla="*/ 3838517 h 5886333"/>
              <a:gd name="connsiteX77" fmla="*/ 8408186 w 12162673"/>
              <a:gd name="connsiteY77" fmla="*/ 3829090 h 5886333"/>
              <a:gd name="connsiteX78" fmla="*/ 8530734 w 12162673"/>
              <a:gd name="connsiteY78" fmla="*/ 3649980 h 5886333"/>
              <a:gd name="connsiteX79" fmla="*/ 8568442 w 12162673"/>
              <a:gd name="connsiteY79" fmla="*/ 3631127 h 5886333"/>
              <a:gd name="connsiteX80" fmla="*/ 8738124 w 12162673"/>
              <a:gd name="connsiteY80" fmla="*/ 3885651 h 5886333"/>
              <a:gd name="connsiteX81" fmla="*/ 8841819 w 12162673"/>
              <a:gd name="connsiteY81" fmla="*/ 4008199 h 5886333"/>
              <a:gd name="connsiteX82" fmla="*/ 8898380 w 12162673"/>
              <a:gd name="connsiteY82" fmla="*/ 4215589 h 5886333"/>
              <a:gd name="connsiteX83" fmla="*/ 8936087 w 12162673"/>
              <a:gd name="connsiteY83" fmla="*/ 4338137 h 5886333"/>
              <a:gd name="connsiteX84" fmla="*/ 9011501 w 12162673"/>
              <a:gd name="connsiteY84" fmla="*/ 4451259 h 5886333"/>
              <a:gd name="connsiteX85" fmla="*/ 9209464 w 12162673"/>
              <a:gd name="connsiteY85" fmla="*/ 4488966 h 5886333"/>
              <a:gd name="connsiteX86" fmla="*/ 9011501 w 12162673"/>
              <a:gd name="connsiteY86" fmla="*/ 4347564 h 5886333"/>
              <a:gd name="connsiteX87" fmla="*/ 8917233 w 12162673"/>
              <a:gd name="connsiteY87" fmla="*/ 4187308 h 5886333"/>
              <a:gd name="connsiteX88" fmla="*/ 8907807 w 12162673"/>
              <a:gd name="connsiteY88" fmla="*/ 4027053 h 5886333"/>
              <a:gd name="connsiteX89" fmla="*/ 9049209 w 12162673"/>
              <a:gd name="connsiteY89" fmla="*/ 3989345 h 5886333"/>
              <a:gd name="connsiteX90" fmla="*/ 9294306 w 12162673"/>
              <a:gd name="connsiteY90" fmla="*/ 4055333 h 5886333"/>
              <a:gd name="connsiteX91" fmla="*/ 8870099 w 12162673"/>
              <a:gd name="connsiteY91" fmla="*/ 3913931 h 5886333"/>
              <a:gd name="connsiteX92" fmla="*/ 8728697 w 12162673"/>
              <a:gd name="connsiteY92" fmla="*/ 3781956 h 5886333"/>
              <a:gd name="connsiteX93" fmla="*/ 8709844 w 12162673"/>
              <a:gd name="connsiteY93" fmla="*/ 3640554 h 5886333"/>
              <a:gd name="connsiteX94" fmla="*/ 8813539 w 12162673"/>
              <a:gd name="connsiteY94" fmla="*/ 3452018 h 5886333"/>
              <a:gd name="connsiteX95" fmla="*/ 9152903 w 12162673"/>
              <a:gd name="connsiteY95" fmla="*/ 3084372 h 5886333"/>
              <a:gd name="connsiteX96" fmla="*/ 9171757 w 12162673"/>
              <a:gd name="connsiteY96" fmla="*/ 2839275 h 5886333"/>
              <a:gd name="connsiteX97" fmla="*/ 9086916 w 12162673"/>
              <a:gd name="connsiteY97" fmla="*/ 2641312 h 5886333"/>
              <a:gd name="connsiteX98" fmla="*/ 8804112 w 12162673"/>
              <a:gd name="connsiteY98" fmla="*/ 2217106 h 5886333"/>
              <a:gd name="connsiteX99" fmla="*/ 8794685 w 12162673"/>
              <a:gd name="connsiteY99" fmla="*/ 2094558 h 5886333"/>
              <a:gd name="connsiteX100" fmla="*/ 8888953 w 12162673"/>
              <a:gd name="connsiteY100" fmla="*/ 2094558 h 5886333"/>
              <a:gd name="connsiteX101" fmla="*/ 9096343 w 12162673"/>
              <a:gd name="connsiteY101" fmla="*/ 2292521 h 5886333"/>
              <a:gd name="connsiteX102" fmla="*/ 9181184 w 12162673"/>
              <a:gd name="connsiteY102" fmla="*/ 2547044 h 5886333"/>
              <a:gd name="connsiteX103" fmla="*/ 9284879 w 12162673"/>
              <a:gd name="connsiteY103" fmla="*/ 2763861 h 5886333"/>
              <a:gd name="connsiteX104" fmla="*/ 9463988 w 12162673"/>
              <a:gd name="connsiteY104" fmla="*/ 2961824 h 5886333"/>
              <a:gd name="connsiteX105" fmla="*/ 9661951 w 12162673"/>
              <a:gd name="connsiteY105" fmla="*/ 3103226 h 5886333"/>
              <a:gd name="connsiteX106" fmla="*/ 9784499 w 12162673"/>
              <a:gd name="connsiteY106" fmla="*/ 3188067 h 5886333"/>
              <a:gd name="connsiteX107" fmla="*/ 10123864 w 12162673"/>
              <a:gd name="connsiteY107" fmla="*/ 3697114 h 5886333"/>
              <a:gd name="connsiteX108" fmla="*/ 10189852 w 12162673"/>
              <a:gd name="connsiteY108" fmla="*/ 3829090 h 5886333"/>
              <a:gd name="connsiteX109" fmla="*/ 10425522 w 12162673"/>
              <a:gd name="connsiteY109" fmla="*/ 3895077 h 5886333"/>
              <a:gd name="connsiteX110" fmla="*/ 10727180 w 12162673"/>
              <a:gd name="connsiteY110" fmla="*/ 4055333 h 5886333"/>
              <a:gd name="connsiteX111" fmla="*/ 11000557 w 12162673"/>
              <a:gd name="connsiteY111" fmla="*/ 4149601 h 5886333"/>
              <a:gd name="connsiteX112" fmla="*/ 11085398 w 12162673"/>
              <a:gd name="connsiteY112" fmla="*/ 4177881 h 5886333"/>
              <a:gd name="connsiteX113" fmla="*/ 10764887 w 12162673"/>
              <a:gd name="connsiteY113" fmla="*/ 4017626 h 5886333"/>
              <a:gd name="connsiteX114" fmla="*/ 10896862 w 12162673"/>
              <a:gd name="connsiteY114" fmla="*/ 3951638 h 5886333"/>
              <a:gd name="connsiteX115" fmla="*/ 11038264 w 12162673"/>
              <a:gd name="connsiteY115" fmla="*/ 3932785 h 5886333"/>
              <a:gd name="connsiteX116" fmla="*/ 11245654 w 12162673"/>
              <a:gd name="connsiteY116" fmla="*/ 3979919 h 5886333"/>
              <a:gd name="connsiteX117" fmla="*/ 10934569 w 12162673"/>
              <a:gd name="connsiteY117" fmla="*/ 3876224 h 5886333"/>
              <a:gd name="connsiteX118" fmla="*/ 10717753 w 12162673"/>
              <a:gd name="connsiteY118" fmla="*/ 3932785 h 5886333"/>
              <a:gd name="connsiteX119" fmla="*/ 10623485 w 12162673"/>
              <a:gd name="connsiteY119" fmla="*/ 3923358 h 5886333"/>
              <a:gd name="connsiteX120" fmla="*/ 10105011 w 12162673"/>
              <a:gd name="connsiteY120" fmla="*/ 3546286 h 5886333"/>
              <a:gd name="connsiteX121" fmla="*/ 9888194 w 12162673"/>
              <a:gd name="connsiteY121" fmla="*/ 3037238 h 5886333"/>
              <a:gd name="connsiteX122" fmla="*/ 10180425 w 12162673"/>
              <a:gd name="connsiteY122" fmla="*/ 2999531 h 5886333"/>
              <a:gd name="connsiteX123" fmla="*/ 10434949 w 12162673"/>
              <a:gd name="connsiteY123" fmla="*/ 2999531 h 5886333"/>
              <a:gd name="connsiteX124" fmla="*/ 10527410 w 12162673"/>
              <a:gd name="connsiteY124" fmla="*/ 2904379 h 5886333"/>
              <a:gd name="connsiteX125" fmla="*/ 10670619 w 12162673"/>
              <a:gd name="connsiteY125" fmla="*/ 3291762 h 5886333"/>
              <a:gd name="connsiteX126" fmla="*/ 10736607 w 12162673"/>
              <a:gd name="connsiteY126" fmla="*/ 3470871 h 5886333"/>
              <a:gd name="connsiteX127" fmla="*/ 10670619 w 12162673"/>
              <a:gd name="connsiteY127" fmla="*/ 3404884 h 5886333"/>
              <a:gd name="connsiteX128" fmla="*/ 10812021 w 12162673"/>
              <a:gd name="connsiteY128" fmla="*/ 3602846 h 5886333"/>
              <a:gd name="connsiteX129" fmla="*/ 11123106 w 12162673"/>
              <a:gd name="connsiteY129" fmla="*/ 3631127 h 5886333"/>
              <a:gd name="connsiteX130" fmla="*/ 10821448 w 12162673"/>
              <a:gd name="connsiteY130" fmla="*/ 3499152 h 5886333"/>
              <a:gd name="connsiteX131" fmla="*/ 10746033 w 12162673"/>
              <a:gd name="connsiteY131" fmla="*/ 3235201 h 5886333"/>
              <a:gd name="connsiteX132" fmla="*/ 11066545 w 12162673"/>
              <a:gd name="connsiteY132" fmla="*/ 3348323 h 5886333"/>
              <a:gd name="connsiteX133" fmla="*/ 11179666 w 12162673"/>
              <a:gd name="connsiteY133" fmla="*/ 3272908 h 5886333"/>
              <a:gd name="connsiteX134" fmla="*/ 11141959 w 12162673"/>
              <a:gd name="connsiteY134" fmla="*/ 3188067 h 5886333"/>
              <a:gd name="connsiteX135" fmla="*/ 10906289 w 12162673"/>
              <a:gd name="connsiteY135" fmla="*/ 3263481 h 5886333"/>
              <a:gd name="connsiteX136" fmla="*/ 10698899 w 12162673"/>
              <a:gd name="connsiteY136" fmla="*/ 3065519 h 5886333"/>
              <a:gd name="connsiteX137" fmla="*/ 10812021 w 12162673"/>
              <a:gd name="connsiteY137" fmla="*/ 2971251 h 5886333"/>
              <a:gd name="connsiteX138" fmla="*/ 10661192 w 12162673"/>
              <a:gd name="connsiteY138" fmla="*/ 2829848 h 5886333"/>
              <a:gd name="connsiteX139" fmla="*/ 10821448 w 12162673"/>
              <a:gd name="connsiteY139" fmla="*/ 2679020 h 5886333"/>
              <a:gd name="connsiteX140" fmla="*/ 10991130 w 12162673"/>
              <a:gd name="connsiteY140" fmla="*/ 2641312 h 5886333"/>
              <a:gd name="connsiteX141" fmla="*/ 11198520 w 12162673"/>
              <a:gd name="connsiteY141" fmla="*/ 2792141 h 5886333"/>
              <a:gd name="connsiteX142" fmla="*/ 11632153 w 12162673"/>
              <a:gd name="connsiteY142" fmla="*/ 2801568 h 5886333"/>
              <a:gd name="connsiteX143" fmla="*/ 11321068 w 12162673"/>
              <a:gd name="connsiteY143" fmla="*/ 2782714 h 5886333"/>
              <a:gd name="connsiteX144" fmla="*/ 11189093 w 12162673"/>
              <a:gd name="connsiteY144" fmla="*/ 2707300 h 5886333"/>
              <a:gd name="connsiteX145" fmla="*/ 11057118 w 12162673"/>
              <a:gd name="connsiteY145" fmla="*/ 2641312 h 5886333"/>
              <a:gd name="connsiteX146" fmla="*/ 10840301 w 12162673"/>
              <a:gd name="connsiteY146" fmla="*/ 2603605 h 5886333"/>
              <a:gd name="connsiteX147" fmla="*/ 10558185 w 12162673"/>
              <a:gd name="connsiteY147" fmla="*/ 2807578 h 5886333"/>
              <a:gd name="connsiteX148" fmla="*/ 10236986 w 12162673"/>
              <a:gd name="connsiteY148" fmla="*/ 2792141 h 5886333"/>
              <a:gd name="connsiteX149" fmla="*/ 9605390 w 12162673"/>
              <a:gd name="connsiteY149" fmla="*/ 2726154 h 5886333"/>
              <a:gd name="connsiteX150" fmla="*/ 9463988 w 12162673"/>
              <a:gd name="connsiteY150" fmla="*/ 2565898 h 5886333"/>
              <a:gd name="connsiteX151" fmla="*/ 9322586 w 12162673"/>
              <a:gd name="connsiteY151" fmla="*/ 2415069 h 5886333"/>
              <a:gd name="connsiteX152" fmla="*/ 9529976 w 12162673"/>
              <a:gd name="connsiteY152" fmla="*/ 2367935 h 5886333"/>
              <a:gd name="connsiteX153" fmla="*/ 9624244 w 12162673"/>
              <a:gd name="connsiteY153" fmla="*/ 2273667 h 5886333"/>
              <a:gd name="connsiteX154" fmla="*/ 9746792 w 12162673"/>
              <a:gd name="connsiteY154" fmla="*/ 2179399 h 5886333"/>
              <a:gd name="connsiteX155" fmla="*/ 9916475 w 12162673"/>
              <a:gd name="connsiteY155" fmla="*/ 2066277 h 5886333"/>
              <a:gd name="connsiteX156" fmla="*/ 10255840 w 12162673"/>
              <a:gd name="connsiteY156" fmla="*/ 2028570 h 5886333"/>
              <a:gd name="connsiteX157" fmla="*/ 10604631 w 12162673"/>
              <a:gd name="connsiteY157" fmla="*/ 2169972 h 5886333"/>
              <a:gd name="connsiteX158" fmla="*/ 11104252 w 12162673"/>
              <a:gd name="connsiteY158" fmla="*/ 2254813 h 5886333"/>
              <a:gd name="connsiteX159" fmla="*/ 11283361 w 12162673"/>
              <a:gd name="connsiteY159" fmla="*/ 2198253 h 5886333"/>
              <a:gd name="connsiteX160" fmla="*/ 11509604 w 12162673"/>
              <a:gd name="connsiteY160" fmla="*/ 2132265 h 5886333"/>
              <a:gd name="connsiteX161" fmla="*/ 11057118 w 12162673"/>
              <a:gd name="connsiteY161" fmla="*/ 2132265 h 5886333"/>
              <a:gd name="connsiteX162" fmla="*/ 10849728 w 12162673"/>
              <a:gd name="connsiteY162" fmla="*/ 2037997 h 5886333"/>
              <a:gd name="connsiteX163" fmla="*/ 10378388 w 12162673"/>
              <a:gd name="connsiteY163" fmla="*/ 1868314 h 5886333"/>
              <a:gd name="connsiteX164" fmla="*/ 10086157 w 12162673"/>
              <a:gd name="connsiteY164" fmla="*/ 1896595 h 5886333"/>
              <a:gd name="connsiteX165" fmla="*/ 9756219 w 12162673"/>
              <a:gd name="connsiteY165" fmla="*/ 1943729 h 5886333"/>
              <a:gd name="connsiteX166" fmla="*/ 9369720 w 12162673"/>
              <a:gd name="connsiteY166" fmla="*/ 1877741 h 5886333"/>
              <a:gd name="connsiteX167" fmla="*/ 9237745 w 12162673"/>
              <a:gd name="connsiteY167" fmla="*/ 1717486 h 5886333"/>
              <a:gd name="connsiteX168" fmla="*/ 9162330 w 12162673"/>
              <a:gd name="connsiteY168" fmla="*/ 1481815 h 5886333"/>
              <a:gd name="connsiteX169" fmla="*/ 9115196 w 12162673"/>
              <a:gd name="connsiteY169" fmla="*/ 1321560 h 5886333"/>
              <a:gd name="connsiteX170" fmla="*/ 8870099 w 12162673"/>
              <a:gd name="connsiteY170" fmla="*/ 1010475 h 5886333"/>
              <a:gd name="connsiteX171" fmla="*/ 8681563 w 12162673"/>
              <a:gd name="connsiteY171" fmla="*/ 831366 h 5886333"/>
              <a:gd name="connsiteX172" fmla="*/ 8615576 w 12162673"/>
              <a:gd name="connsiteY172" fmla="*/ 689964 h 5886333"/>
              <a:gd name="connsiteX173" fmla="*/ 9011501 w 12162673"/>
              <a:gd name="connsiteY173" fmla="*/ 463721 h 5886333"/>
              <a:gd name="connsiteX174" fmla="*/ 8972694 w 12162673"/>
              <a:gd name="connsiteY174" fmla="*/ 0 h 5886333"/>
              <a:gd name="connsiteX175" fmla="*/ 12143819 w 12162673"/>
              <a:gd name="connsiteY175" fmla="*/ 213701 h 5886333"/>
              <a:gd name="connsiteX0" fmla="*/ 12159844 w 12178698"/>
              <a:gd name="connsiteY0" fmla="*/ 213701 h 5886333"/>
              <a:gd name="connsiteX1" fmla="*/ 12178698 w 12178698"/>
              <a:gd name="connsiteY1" fmla="*/ 5847159 h 5886333"/>
              <a:gd name="connsiteX2" fmla="*/ 16025 w 12178698"/>
              <a:gd name="connsiteY2" fmla="*/ 5886333 h 5886333"/>
              <a:gd name="connsiteX3" fmla="*/ 0 w 12178698"/>
              <a:gd name="connsiteY3" fmla="*/ 123727 h 5886333"/>
              <a:gd name="connsiteX4" fmla="*/ 7227007 w 12178698"/>
              <a:gd name="connsiteY4" fmla="*/ 1807 h 5886333"/>
              <a:gd name="connsiteX5" fmla="*/ 7227007 w 12178698"/>
              <a:gd name="connsiteY5" fmla="*/ 265758 h 5886333"/>
              <a:gd name="connsiteX6" fmla="*/ 7340128 w 12178698"/>
              <a:gd name="connsiteY6" fmla="*/ 520281 h 5886333"/>
              <a:gd name="connsiteX7" fmla="*/ 7472104 w 12178698"/>
              <a:gd name="connsiteY7" fmla="*/ 784232 h 5886333"/>
              <a:gd name="connsiteX8" fmla="*/ 7651213 w 12178698"/>
              <a:gd name="connsiteY8" fmla="*/ 1029329 h 5886333"/>
              <a:gd name="connsiteX9" fmla="*/ 7679493 w 12178698"/>
              <a:gd name="connsiteY9" fmla="*/ 1208438 h 5886333"/>
              <a:gd name="connsiteX10" fmla="*/ 7434397 w 12178698"/>
              <a:gd name="connsiteY10" fmla="*/ 1585510 h 5886333"/>
              <a:gd name="connsiteX11" fmla="*/ 7349555 w 12178698"/>
              <a:gd name="connsiteY11" fmla="*/ 1811754 h 5886333"/>
              <a:gd name="connsiteX12" fmla="*/ 7245860 w 12178698"/>
              <a:gd name="connsiteY12" fmla="*/ 2028570 h 5886333"/>
              <a:gd name="connsiteX13" fmla="*/ 7189300 w 12178698"/>
              <a:gd name="connsiteY13" fmla="*/ 2122838 h 5886333"/>
              <a:gd name="connsiteX14" fmla="*/ 7330702 w 12178698"/>
              <a:gd name="connsiteY14" fmla="*/ 2179399 h 5886333"/>
              <a:gd name="connsiteX15" fmla="*/ 7349555 w 12178698"/>
              <a:gd name="connsiteY15" fmla="*/ 2245387 h 5886333"/>
              <a:gd name="connsiteX16" fmla="*/ 7443823 w 12178698"/>
              <a:gd name="connsiteY16" fmla="*/ 2132265 h 5886333"/>
              <a:gd name="connsiteX17" fmla="*/ 7500384 w 12178698"/>
              <a:gd name="connsiteY17" fmla="*/ 2198253 h 5886333"/>
              <a:gd name="connsiteX18" fmla="*/ 7613506 w 12178698"/>
              <a:gd name="connsiteY18" fmla="*/ 2377362 h 5886333"/>
              <a:gd name="connsiteX19" fmla="*/ 7575799 w 12178698"/>
              <a:gd name="connsiteY19" fmla="*/ 2528191 h 5886333"/>
              <a:gd name="connsiteX20" fmla="*/ 7227007 w 12178698"/>
              <a:gd name="connsiteY20" fmla="*/ 2754434 h 5886333"/>
              <a:gd name="connsiteX21" fmla="*/ 7019617 w 12178698"/>
              <a:gd name="connsiteY21" fmla="*/ 2942970 h 5886333"/>
              <a:gd name="connsiteX22" fmla="*/ 6953629 w 12178698"/>
              <a:gd name="connsiteY22" fmla="*/ 3150360 h 5886333"/>
              <a:gd name="connsiteX23" fmla="*/ 6925349 w 12178698"/>
              <a:gd name="connsiteY23" fmla="*/ 3254055 h 5886333"/>
              <a:gd name="connsiteX24" fmla="*/ 6925349 w 12178698"/>
              <a:gd name="connsiteY24" fmla="*/ 3376603 h 5886333"/>
              <a:gd name="connsiteX25" fmla="*/ 7000764 w 12178698"/>
              <a:gd name="connsiteY25" fmla="*/ 3188067 h 5886333"/>
              <a:gd name="connsiteX26" fmla="*/ 7076178 w 12178698"/>
              <a:gd name="connsiteY26" fmla="*/ 3008958 h 5886333"/>
              <a:gd name="connsiteX27" fmla="*/ 7170446 w 12178698"/>
              <a:gd name="connsiteY27" fmla="*/ 2839275 h 5886333"/>
              <a:gd name="connsiteX28" fmla="*/ 7302421 w 12178698"/>
              <a:gd name="connsiteY28" fmla="*/ 2858129 h 5886333"/>
              <a:gd name="connsiteX29" fmla="*/ 7264714 w 12178698"/>
              <a:gd name="connsiteY29" fmla="*/ 2924117 h 5886333"/>
              <a:gd name="connsiteX30" fmla="*/ 7500384 w 12178698"/>
              <a:gd name="connsiteY30" fmla="*/ 2745007 h 5886333"/>
              <a:gd name="connsiteX31" fmla="*/ 7726627 w 12178698"/>
              <a:gd name="connsiteY31" fmla="*/ 2481057 h 5886333"/>
              <a:gd name="connsiteX32" fmla="*/ 7707774 w 12178698"/>
              <a:gd name="connsiteY32" fmla="*/ 2226533 h 5886333"/>
              <a:gd name="connsiteX33" fmla="*/ 7707774 w 12178698"/>
              <a:gd name="connsiteY33" fmla="*/ 2320801 h 5886333"/>
              <a:gd name="connsiteX34" fmla="*/ 7613506 w 12178698"/>
              <a:gd name="connsiteY34" fmla="*/ 1906022 h 5886333"/>
              <a:gd name="connsiteX35" fmla="*/ 7594652 w 12178698"/>
              <a:gd name="connsiteY35" fmla="*/ 1670352 h 5886333"/>
              <a:gd name="connsiteX36" fmla="*/ 7707774 w 12178698"/>
              <a:gd name="connsiteY36" fmla="*/ 1528950 h 5886333"/>
              <a:gd name="connsiteX37" fmla="*/ 7811469 w 12178698"/>
              <a:gd name="connsiteY37" fmla="*/ 1434681 h 5886333"/>
              <a:gd name="connsiteX38" fmla="*/ 7830322 w 12178698"/>
              <a:gd name="connsiteY38" fmla="*/ 1613791 h 5886333"/>
              <a:gd name="connsiteX39" fmla="*/ 7952871 w 12178698"/>
              <a:gd name="connsiteY39" fmla="*/ 1830607 h 5886333"/>
              <a:gd name="connsiteX40" fmla="*/ 8037712 w 12178698"/>
              <a:gd name="connsiteY40" fmla="*/ 1915448 h 5886333"/>
              <a:gd name="connsiteX41" fmla="*/ 8141407 w 12178698"/>
              <a:gd name="connsiteY41" fmla="*/ 2028570 h 5886333"/>
              <a:gd name="connsiteX42" fmla="*/ 8245102 w 12178698"/>
              <a:gd name="connsiteY42" fmla="*/ 2037997 h 5886333"/>
              <a:gd name="connsiteX43" fmla="*/ 8339370 w 12178698"/>
              <a:gd name="connsiteY43" fmla="*/ 2226533 h 5886333"/>
              <a:gd name="connsiteX44" fmla="*/ 8461918 w 12178698"/>
              <a:gd name="connsiteY44" fmla="*/ 2386789 h 5886333"/>
              <a:gd name="connsiteX45" fmla="*/ 8735295 w 12178698"/>
              <a:gd name="connsiteY45" fmla="*/ 2565898 h 5886333"/>
              <a:gd name="connsiteX46" fmla="*/ 8744722 w 12178698"/>
              <a:gd name="connsiteY46" fmla="*/ 2631886 h 5886333"/>
              <a:gd name="connsiteX47" fmla="*/ 8622174 w 12178698"/>
              <a:gd name="connsiteY47" fmla="*/ 2773288 h 5886333"/>
              <a:gd name="connsiteX48" fmla="*/ 8490199 w 12178698"/>
              <a:gd name="connsiteY48" fmla="*/ 2839275 h 5886333"/>
              <a:gd name="connsiteX49" fmla="*/ 8311089 w 12178698"/>
              <a:gd name="connsiteY49" fmla="*/ 2829848 h 5886333"/>
              <a:gd name="connsiteX50" fmla="*/ 8197968 w 12178698"/>
              <a:gd name="connsiteY50" fmla="*/ 2876982 h 5886333"/>
              <a:gd name="connsiteX51" fmla="*/ 7990578 w 12178698"/>
              <a:gd name="connsiteY51" fmla="*/ 3056092 h 5886333"/>
              <a:gd name="connsiteX52" fmla="*/ 7736054 w 12178698"/>
              <a:gd name="connsiteY52" fmla="*/ 3291762 h 5886333"/>
              <a:gd name="connsiteX53" fmla="*/ 7651213 w 12178698"/>
              <a:gd name="connsiteY53" fmla="*/ 3442591 h 5886333"/>
              <a:gd name="connsiteX54" fmla="*/ 7566372 w 12178698"/>
              <a:gd name="connsiteY54" fmla="*/ 3480298 h 5886333"/>
              <a:gd name="connsiteX55" fmla="*/ 7839749 w 12178698"/>
              <a:gd name="connsiteY55" fmla="*/ 3395457 h 5886333"/>
              <a:gd name="connsiteX56" fmla="*/ 7943444 w 12178698"/>
              <a:gd name="connsiteY56" fmla="*/ 3320042 h 5886333"/>
              <a:gd name="connsiteX57" fmla="*/ 8113126 w 12178698"/>
              <a:gd name="connsiteY57" fmla="*/ 3074945 h 5886333"/>
              <a:gd name="connsiteX58" fmla="*/ 8509052 w 12178698"/>
              <a:gd name="connsiteY58" fmla="*/ 2886409 h 5886333"/>
              <a:gd name="connsiteX59" fmla="*/ 8838990 w 12178698"/>
              <a:gd name="connsiteY59" fmla="*/ 2858129 h 5886333"/>
              <a:gd name="connsiteX60" fmla="*/ 8980392 w 12178698"/>
              <a:gd name="connsiteY60" fmla="*/ 2707300 h 5886333"/>
              <a:gd name="connsiteX61" fmla="*/ 8914405 w 12178698"/>
              <a:gd name="connsiteY61" fmla="*/ 2952397 h 5886333"/>
              <a:gd name="connsiteX62" fmla="*/ 8886124 w 12178698"/>
              <a:gd name="connsiteY62" fmla="*/ 3112653 h 5886333"/>
              <a:gd name="connsiteX63" fmla="*/ 8801283 w 12178698"/>
              <a:gd name="connsiteY63" fmla="*/ 3272908 h 5886333"/>
              <a:gd name="connsiteX64" fmla="*/ 8612747 w 12178698"/>
              <a:gd name="connsiteY64" fmla="*/ 3386030 h 5886333"/>
              <a:gd name="connsiteX65" fmla="*/ 8424211 w 12178698"/>
              <a:gd name="connsiteY65" fmla="*/ 3508578 h 5886333"/>
              <a:gd name="connsiteX66" fmla="*/ 8179114 w 12178698"/>
              <a:gd name="connsiteY66" fmla="*/ 3678261 h 5886333"/>
              <a:gd name="connsiteX67" fmla="*/ 8113126 w 12178698"/>
              <a:gd name="connsiteY67" fmla="*/ 3847943 h 5886333"/>
              <a:gd name="connsiteX68" fmla="*/ 8009432 w 12178698"/>
              <a:gd name="connsiteY68" fmla="*/ 3998772 h 5886333"/>
              <a:gd name="connsiteX69" fmla="*/ 7952871 w 12178698"/>
              <a:gd name="connsiteY69" fmla="*/ 4159028 h 5886333"/>
              <a:gd name="connsiteX70" fmla="*/ 8122553 w 12178698"/>
              <a:gd name="connsiteY70" fmla="*/ 4140174 h 5886333"/>
              <a:gd name="connsiteX71" fmla="*/ 8188541 w 12178698"/>
              <a:gd name="connsiteY71" fmla="*/ 3923358 h 5886333"/>
              <a:gd name="connsiteX72" fmla="*/ 8226248 w 12178698"/>
              <a:gd name="connsiteY72" fmla="*/ 3772529 h 5886333"/>
              <a:gd name="connsiteX73" fmla="*/ 8377077 w 12178698"/>
              <a:gd name="connsiteY73" fmla="*/ 3602846 h 5886333"/>
              <a:gd name="connsiteX74" fmla="*/ 8546759 w 12178698"/>
              <a:gd name="connsiteY74" fmla="*/ 3499152 h 5886333"/>
              <a:gd name="connsiteX75" fmla="*/ 8424211 w 12178698"/>
              <a:gd name="connsiteY75" fmla="*/ 3687688 h 5886333"/>
              <a:gd name="connsiteX76" fmla="*/ 8329943 w 12178698"/>
              <a:gd name="connsiteY76" fmla="*/ 3838517 h 5886333"/>
              <a:gd name="connsiteX77" fmla="*/ 8424211 w 12178698"/>
              <a:gd name="connsiteY77" fmla="*/ 3829090 h 5886333"/>
              <a:gd name="connsiteX78" fmla="*/ 8546759 w 12178698"/>
              <a:gd name="connsiteY78" fmla="*/ 3649980 h 5886333"/>
              <a:gd name="connsiteX79" fmla="*/ 8584467 w 12178698"/>
              <a:gd name="connsiteY79" fmla="*/ 3631127 h 5886333"/>
              <a:gd name="connsiteX80" fmla="*/ 8754149 w 12178698"/>
              <a:gd name="connsiteY80" fmla="*/ 3885651 h 5886333"/>
              <a:gd name="connsiteX81" fmla="*/ 8857844 w 12178698"/>
              <a:gd name="connsiteY81" fmla="*/ 4008199 h 5886333"/>
              <a:gd name="connsiteX82" fmla="*/ 8914405 w 12178698"/>
              <a:gd name="connsiteY82" fmla="*/ 4215589 h 5886333"/>
              <a:gd name="connsiteX83" fmla="*/ 8952112 w 12178698"/>
              <a:gd name="connsiteY83" fmla="*/ 4338137 h 5886333"/>
              <a:gd name="connsiteX84" fmla="*/ 9027526 w 12178698"/>
              <a:gd name="connsiteY84" fmla="*/ 4451259 h 5886333"/>
              <a:gd name="connsiteX85" fmla="*/ 9225489 w 12178698"/>
              <a:gd name="connsiteY85" fmla="*/ 4488966 h 5886333"/>
              <a:gd name="connsiteX86" fmla="*/ 9027526 w 12178698"/>
              <a:gd name="connsiteY86" fmla="*/ 4347564 h 5886333"/>
              <a:gd name="connsiteX87" fmla="*/ 8933258 w 12178698"/>
              <a:gd name="connsiteY87" fmla="*/ 4187308 h 5886333"/>
              <a:gd name="connsiteX88" fmla="*/ 8923832 w 12178698"/>
              <a:gd name="connsiteY88" fmla="*/ 4027053 h 5886333"/>
              <a:gd name="connsiteX89" fmla="*/ 9065234 w 12178698"/>
              <a:gd name="connsiteY89" fmla="*/ 3989345 h 5886333"/>
              <a:gd name="connsiteX90" fmla="*/ 9310331 w 12178698"/>
              <a:gd name="connsiteY90" fmla="*/ 4055333 h 5886333"/>
              <a:gd name="connsiteX91" fmla="*/ 8886124 w 12178698"/>
              <a:gd name="connsiteY91" fmla="*/ 3913931 h 5886333"/>
              <a:gd name="connsiteX92" fmla="*/ 8744722 w 12178698"/>
              <a:gd name="connsiteY92" fmla="*/ 3781956 h 5886333"/>
              <a:gd name="connsiteX93" fmla="*/ 8725869 w 12178698"/>
              <a:gd name="connsiteY93" fmla="*/ 3640554 h 5886333"/>
              <a:gd name="connsiteX94" fmla="*/ 8829564 w 12178698"/>
              <a:gd name="connsiteY94" fmla="*/ 3452018 h 5886333"/>
              <a:gd name="connsiteX95" fmla="*/ 9168928 w 12178698"/>
              <a:gd name="connsiteY95" fmla="*/ 3084372 h 5886333"/>
              <a:gd name="connsiteX96" fmla="*/ 9187782 w 12178698"/>
              <a:gd name="connsiteY96" fmla="*/ 2839275 h 5886333"/>
              <a:gd name="connsiteX97" fmla="*/ 9102941 w 12178698"/>
              <a:gd name="connsiteY97" fmla="*/ 2641312 h 5886333"/>
              <a:gd name="connsiteX98" fmla="*/ 8820137 w 12178698"/>
              <a:gd name="connsiteY98" fmla="*/ 2217106 h 5886333"/>
              <a:gd name="connsiteX99" fmla="*/ 8810710 w 12178698"/>
              <a:gd name="connsiteY99" fmla="*/ 2094558 h 5886333"/>
              <a:gd name="connsiteX100" fmla="*/ 8904978 w 12178698"/>
              <a:gd name="connsiteY100" fmla="*/ 2094558 h 5886333"/>
              <a:gd name="connsiteX101" fmla="*/ 9112368 w 12178698"/>
              <a:gd name="connsiteY101" fmla="*/ 2292521 h 5886333"/>
              <a:gd name="connsiteX102" fmla="*/ 9197209 w 12178698"/>
              <a:gd name="connsiteY102" fmla="*/ 2547044 h 5886333"/>
              <a:gd name="connsiteX103" fmla="*/ 9300904 w 12178698"/>
              <a:gd name="connsiteY103" fmla="*/ 2763861 h 5886333"/>
              <a:gd name="connsiteX104" fmla="*/ 9480013 w 12178698"/>
              <a:gd name="connsiteY104" fmla="*/ 2961824 h 5886333"/>
              <a:gd name="connsiteX105" fmla="*/ 9677976 w 12178698"/>
              <a:gd name="connsiteY105" fmla="*/ 3103226 h 5886333"/>
              <a:gd name="connsiteX106" fmla="*/ 9800524 w 12178698"/>
              <a:gd name="connsiteY106" fmla="*/ 3188067 h 5886333"/>
              <a:gd name="connsiteX107" fmla="*/ 10139889 w 12178698"/>
              <a:gd name="connsiteY107" fmla="*/ 3697114 h 5886333"/>
              <a:gd name="connsiteX108" fmla="*/ 10205877 w 12178698"/>
              <a:gd name="connsiteY108" fmla="*/ 3829090 h 5886333"/>
              <a:gd name="connsiteX109" fmla="*/ 10441547 w 12178698"/>
              <a:gd name="connsiteY109" fmla="*/ 3895077 h 5886333"/>
              <a:gd name="connsiteX110" fmla="*/ 10743205 w 12178698"/>
              <a:gd name="connsiteY110" fmla="*/ 4055333 h 5886333"/>
              <a:gd name="connsiteX111" fmla="*/ 11016582 w 12178698"/>
              <a:gd name="connsiteY111" fmla="*/ 4149601 h 5886333"/>
              <a:gd name="connsiteX112" fmla="*/ 11101423 w 12178698"/>
              <a:gd name="connsiteY112" fmla="*/ 4177881 h 5886333"/>
              <a:gd name="connsiteX113" fmla="*/ 10780912 w 12178698"/>
              <a:gd name="connsiteY113" fmla="*/ 4017626 h 5886333"/>
              <a:gd name="connsiteX114" fmla="*/ 10912887 w 12178698"/>
              <a:gd name="connsiteY114" fmla="*/ 3951638 h 5886333"/>
              <a:gd name="connsiteX115" fmla="*/ 11054289 w 12178698"/>
              <a:gd name="connsiteY115" fmla="*/ 3932785 h 5886333"/>
              <a:gd name="connsiteX116" fmla="*/ 11261679 w 12178698"/>
              <a:gd name="connsiteY116" fmla="*/ 3979919 h 5886333"/>
              <a:gd name="connsiteX117" fmla="*/ 10950594 w 12178698"/>
              <a:gd name="connsiteY117" fmla="*/ 3876224 h 5886333"/>
              <a:gd name="connsiteX118" fmla="*/ 10733778 w 12178698"/>
              <a:gd name="connsiteY118" fmla="*/ 3932785 h 5886333"/>
              <a:gd name="connsiteX119" fmla="*/ 10639510 w 12178698"/>
              <a:gd name="connsiteY119" fmla="*/ 3923358 h 5886333"/>
              <a:gd name="connsiteX120" fmla="*/ 10121036 w 12178698"/>
              <a:gd name="connsiteY120" fmla="*/ 3546286 h 5886333"/>
              <a:gd name="connsiteX121" fmla="*/ 9904219 w 12178698"/>
              <a:gd name="connsiteY121" fmla="*/ 3037238 h 5886333"/>
              <a:gd name="connsiteX122" fmla="*/ 10196450 w 12178698"/>
              <a:gd name="connsiteY122" fmla="*/ 2999531 h 5886333"/>
              <a:gd name="connsiteX123" fmla="*/ 10450974 w 12178698"/>
              <a:gd name="connsiteY123" fmla="*/ 2999531 h 5886333"/>
              <a:gd name="connsiteX124" fmla="*/ 10543435 w 12178698"/>
              <a:gd name="connsiteY124" fmla="*/ 2904379 h 5886333"/>
              <a:gd name="connsiteX125" fmla="*/ 10686644 w 12178698"/>
              <a:gd name="connsiteY125" fmla="*/ 3291762 h 5886333"/>
              <a:gd name="connsiteX126" fmla="*/ 10752632 w 12178698"/>
              <a:gd name="connsiteY126" fmla="*/ 3470871 h 5886333"/>
              <a:gd name="connsiteX127" fmla="*/ 10686644 w 12178698"/>
              <a:gd name="connsiteY127" fmla="*/ 3404884 h 5886333"/>
              <a:gd name="connsiteX128" fmla="*/ 10828046 w 12178698"/>
              <a:gd name="connsiteY128" fmla="*/ 3602846 h 5886333"/>
              <a:gd name="connsiteX129" fmla="*/ 11139131 w 12178698"/>
              <a:gd name="connsiteY129" fmla="*/ 3631127 h 5886333"/>
              <a:gd name="connsiteX130" fmla="*/ 10837473 w 12178698"/>
              <a:gd name="connsiteY130" fmla="*/ 3499152 h 5886333"/>
              <a:gd name="connsiteX131" fmla="*/ 10762058 w 12178698"/>
              <a:gd name="connsiteY131" fmla="*/ 3235201 h 5886333"/>
              <a:gd name="connsiteX132" fmla="*/ 11082570 w 12178698"/>
              <a:gd name="connsiteY132" fmla="*/ 3348323 h 5886333"/>
              <a:gd name="connsiteX133" fmla="*/ 11195691 w 12178698"/>
              <a:gd name="connsiteY133" fmla="*/ 3272908 h 5886333"/>
              <a:gd name="connsiteX134" fmla="*/ 11157984 w 12178698"/>
              <a:gd name="connsiteY134" fmla="*/ 3188067 h 5886333"/>
              <a:gd name="connsiteX135" fmla="*/ 10922314 w 12178698"/>
              <a:gd name="connsiteY135" fmla="*/ 3263481 h 5886333"/>
              <a:gd name="connsiteX136" fmla="*/ 10714924 w 12178698"/>
              <a:gd name="connsiteY136" fmla="*/ 3065519 h 5886333"/>
              <a:gd name="connsiteX137" fmla="*/ 10828046 w 12178698"/>
              <a:gd name="connsiteY137" fmla="*/ 2971251 h 5886333"/>
              <a:gd name="connsiteX138" fmla="*/ 10677217 w 12178698"/>
              <a:gd name="connsiteY138" fmla="*/ 2829848 h 5886333"/>
              <a:gd name="connsiteX139" fmla="*/ 10837473 w 12178698"/>
              <a:gd name="connsiteY139" fmla="*/ 2679020 h 5886333"/>
              <a:gd name="connsiteX140" fmla="*/ 11007155 w 12178698"/>
              <a:gd name="connsiteY140" fmla="*/ 2641312 h 5886333"/>
              <a:gd name="connsiteX141" fmla="*/ 11214545 w 12178698"/>
              <a:gd name="connsiteY141" fmla="*/ 2792141 h 5886333"/>
              <a:gd name="connsiteX142" fmla="*/ 11648178 w 12178698"/>
              <a:gd name="connsiteY142" fmla="*/ 2801568 h 5886333"/>
              <a:gd name="connsiteX143" fmla="*/ 11337093 w 12178698"/>
              <a:gd name="connsiteY143" fmla="*/ 2782714 h 5886333"/>
              <a:gd name="connsiteX144" fmla="*/ 11205118 w 12178698"/>
              <a:gd name="connsiteY144" fmla="*/ 2707300 h 5886333"/>
              <a:gd name="connsiteX145" fmla="*/ 11073143 w 12178698"/>
              <a:gd name="connsiteY145" fmla="*/ 2641312 h 5886333"/>
              <a:gd name="connsiteX146" fmla="*/ 10856326 w 12178698"/>
              <a:gd name="connsiteY146" fmla="*/ 2603605 h 5886333"/>
              <a:gd name="connsiteX147" fmla="*/ 10574210 w 12178698"/>
              <a:gd name="connsiteY147" fmla="*/ 2807578 h 5886333"/>
              <a:gd name="connsiteX148" fmla="*/ 10253011 w 12178698"/>
              <a:gd name="connsiteY148" fmla="*/ 2792141 h 5886333"/>
              <a:gd name="connsiteX149" fmla="*/ 9621415 w 12178698"/>
              <a:gd name="connsiteY149" fmla="*/ 2726154 h 5886333"/>
              <a:gd name="connsiteX150" fmla="*/ 9480013 w 12178698"/>
              <a:gd name="connsiteY150" fmla="*/ 2565898 h 5886333"/>
              <a:gd name="connsiteX151" fmla="*/ 9338611 w 12178698"/>
              <a:gd name="connsiteY151" fmla="*/ 2415069 h 5886333"/>
              <a:gd name="connsiteX152" fmla="*/ 9546001 w 12178698"/>
              <a:gd name="connsiteY152" fmla="*/ 2367935 h 5886333"/>
              <a:gd name="connsiteX153" fmla="*/ 9640269 w 12178698"/>
              <a:gd name="connsiteY153" fmla="*/ 2273667 h 5886333"/>
              <a:gd name="connsiteX154" fmla="*/ 9762817 w 12178698"/>
              <a:gd name="connsiteY154" fmla="*/ 2179399 h 5886333"/>
              <a:gd name="connsiteX155" fmla="*/ 9932500 w 12178698"/>
              <a:gd name="connsiteY155" fmla="*/ 2066277 h 5886333"/>
              <a:gd name="connsiteX156" fmla="*/ 10271865 w 12178698"/>
              <a:gd name="connsiteY156" fmla="*/ 2028570 h 5886333"/>
              <a:gd name="connsiteX157" fmla="*/ 10620656 w 12178698"/>
              <a:gd name="connsiteY157" fmla="*/ 2169972 h 5886333"/>
              <a:gd name="connsiteX158" fmla="*/ 11120277 w 12178698"/>
              <a:gd name="connsiteY158" fmla="*/ 2254813 h 5886333"/>
              <a:gd name="connsiteX159" fmla="*/ 11299386 w 12178698"/>
              <a:gd name="connsiteY159" fmla="*/ 2198253 h 5886333"/>
              <a:gd name="connsiteX160" fmla="*/ 11525629 w 12178698"/>
              <a:gd name="connsiteY160" fmla="*/ 2132265 h 5886333"/>
              <a:gd name="connsiteX161" fmla="*/ 11073143 w 12178698"/>
              <a:gd name="connsiteY161" fmla="*/ 2132265 h 5886333"/>
              <a:gd name="connsiteX162" fmla="*/ 10865753 w 12178698"/>
              <a:gd name="connsiteY162" fmla="*/ 2037997 h 5886333"/>
              <a:gd name="connsiteX163" fmla="*/ 10394413 w 12178698"/>
              <a:gd name="connsiteY163" fmla="*/ 1868314 h 5886333"/>
              <a:gd name="connsiteX164" fmla="*/ 10102182 w 12178698"/>
              <a:gd name="connsiteY164" fmla="*/ 1896595 h 5886333"/>
              <a:gd name="connsiteX165" fmla="*/ 9772244 w 12178698"/>
              <a:gd name="connsiteY165" fmla="*/ 1943729 h 5886333"/>
              <a:gd name="connsiteX166" fmla="*/ 9385745 w 12178698"/>
              <a:gd name="connsiteY166" fmla="*/ 1877741 h 5886333"/>
              <a:gd name="connsiteX167" fmla="*/ 9253770 w 12178698"/>
              <a:gd name="connsiteY167" fmla="*/ 1717486 h 5886333"/>
              <a:gd name="connsiteX168" fmla="*/ 9178355 w 12178698"/>
              <a:gd name="connsiteY168" fmla="*/ 1481815 h 5886333"/>
              <a:gd name="connsiteX169" fmla="*/ 9131221 w 12178698"/>
              <a:gd name="connsiteY169" fmla="*/ 1321560 h 5886333"/>
              <a:gd name="connsiteX170" fmla="*/ 8886124 w 12178698"/>
              <a:gd name="connsiteY170" fmla="*/ 1010475 h 5886333"/>
              <a:gd name="connsiteX171" fmla="*/ 8697588 w 12178698"/>
              <a:gd name="connsiteY171" fmla="*/ 831366 h 5886333"/>
              <a:gd name="connsiteX172" fmla="*/ 8631601 w 12178698"/>
              <a:gd name="connsiteY172" fmla="*/ 689964 h 5886333"/>
              <a:gd name="connsiteX173" fmla="*/ 9027526 w 12178698"/>
              <a:gd name="connsiteY173" fmla="*/ 463721 h 5886333"/>
              <a:gd name="connsiteX174" fmla="*/ 8988719 w 12178698"/>
              <a:gd name="connsiteY174" fmla="*/ 0 h 5886333"/>
              <a:gd name="connsiteX175" fmla="*/ 12159844 w 12178698"/>
              <a:gd name="connsiteY175" fmla="*/ 213701 h 5886333"/>
              <a:gd name="connsiteX0" fmla="*/ 12159844 w 12159878"/>
              <a:gd name="connsiteY0" fmla="*/ 213701 h 5886333"/>
              <a:gd name="connsiteX1" fmla="*/ 11314236 w 12159878"/>
              <a:gd name="connsiteY1" fmla="*/ 4923487 h 5886333"/>
              <a:gd name="connsiteX2" fmla="*/ 16025 w 12159878"/>
              <a:gd name="connsiteY2" fmla="*/ 5886333 h 5886333"/>
              <a:gd name="connsiteX3" fmla="*/ 0 w 12159878"/>
              <a:gd name="connsiteY3" fmla="*/ 123727 h 5886333"/>
              <a:gd name="connsiteX4" fmla="*/ 7227007 w 12159878"/>
              <a:gd name="connsiteY4" fmla="*/ 1807 h 5886333"/>
              <a:gd name="connsiteX5" fmla="*/ 7227007 w 12159878"/>
              <a:gd name="connsiteY5" fmla="*/ 265758 h 5886333"/>
              <a:gd name="connsiteX6" fmla="*/ 7340128 w 12159878"/>
              <a:gd name="connsiteY6" fmla="*/ 520281 h 5886333"/>
              <a:gd name="connsiteX7" fmla="*/ 7472104 w 12159878"/>
              <a:gd name="connsiteY7" fmla="*/ 784232 h 5886333"/>
              <a:gd name="connsiteX8" fmla="*/ 7651213 w 12159878"/>
              <a:gd name="connsiteY8" fmla="*/ 1029329 h 5886333"/>
              <a:gd name="connsiteX9" fmla="*/ 7679493 w 12159878"/>
              <a:gd name="connsiteY9" fmla="*/ 1208438 h 5886333"/>
              <a:gd name="connsiteX10" fmla="*/ 7434397 w 12159878"/>
              <a:gd name="connsiteY10" fmla="*/ 1585510 h 5886333"/>
              <a:gd name="connsiteX11" fmla="*/ 7349555 w 12159878"/>
              <a:gd name="connsiteY11" fmla="*/ 1811754 h 5886333"/>
              <a:gd name="connsiteX12" fmla="*/ 7245860 w 12159878"/>
              <a:gd name="connsiteY12" fmla="*/ 2028570 h 5886333"/>
              <a:gd name="connsiteX13" fmla="*/ 7189300 w 12159878"/>
              <a:gd name="connsiteY13" fmla="*/ 2122838 h 5886333"/>
              <a:gd name="connsiteX14" fmla="*/ 7330702 w 12159878"/>
              <a:gd name="connsiteY14" fmla="*/ 2179399 h 5886333"/>
              <a:gd name="connsiteX15" fmla="*/ 7349555 w 12159878"/>
              <a:gd name="connsiteY15" fmla="*/ 2245387 h 5886333"/>
              <a:gd name="connsiteX16" fmla="*/ 7443823 w 12159878"/>
              <a:gd name="connsiteY16" fmla="*/ 2132265 h 5886333"/>
              <a:gd name="connsiteX17" fmla="*/ 7500384 w 12159878"/>
              <a:gd name="connsiteY17" fmla="*/ 2198253 h 5886333"/>
              <a:gd name="connsiteX18" fmla="*/ 7613506 w 12159878"/>
              <a:gd name="connsiteY18" fmla="*/ 2377362 h 5886333"/>
              <a:gd name="connsiteX19" fmla="*/ 7575799 w 12159878"/>
              <a:gd name="connsiteY19" fmla="*/ 2528191 h 5886333"/>
              <a:gd name="connsiteX20" fmla="*/ 7227007 w 12159878"/>
              <a:gd name="connsiteY20" fmla="*/ 2754434 h 5886333"/>
              <a:gd name="connsiteX21" fmla="*/ 7019617 w 12159878"/>
              <a:gd name="connsiteY21" fmla="*/ 2942970 h 5886333"/>
              <a:gd name="connsiteX22" fmla="*/ 6953629 w 12159878"/>
              <a:gd name="connsiteY22" fmla="*/ 3150360 h 5886333"/>
              <a:gd name="connsiteX23" fmla="*/ 6925349 w 12159878"/>
              <a:gd name="connsiteY23" fmla="*/ 3254055 h 5886333"/>
              <a:gd name="connsiteX24" fmla="*/ 6925349 w 12159878"/>
              <a:gd name="connsiteY24" fmla="*/ 3376603 h 5886333"/>
              <a:gd name="connsiteX25" fmla="*/ 7000764 w 12159878"/>
              <a:gd name="connsiteY25" fmla="*/ 3188067 h 5886333"/>
              <a:gd name="connsiteX26" fmla="*/ 7076178 w 12159878"/>
              <a:gd name="connsiteY26" fmla="*/ 3008958 h 5886333"/>
              <a:gd name="connsiteX27" fmla="*/ 7170446 w 12159878"/>
              <a:gd name="connsiteY27" fmla="*/ 2839275 h 5886333"/>
              <a:gd name="connsiteX28" fmla="*/ 7302421 w 12159878"/>
              <a:gd name="connsiteY28" fmla="*/ 2858129 h 5886333"/>
              <a:gd name="connsiteX29" fmla="*/ 7264714 w 12159878"/>
              <a:gd name="connsiteY29" fmla="*/ 2924117 h 5886333"/>
              <a:gd name="connsiteX30" fmla="*/ 7500384 w 12159878"/>
              <a:gd name="connsiteY30" fmla="*/ 2745007 h 5886333"/>
              <a:gd name="connsiteX31" fmla="*/ 7726627 w 12159878"/>
              <a:gd name="connsiteY31" fmla="*/ 2481057 h 5886333"/>
              <a:gd name="connsiteX32" fmla="*/ 7707774 w 12159878"/>
              <a:gd name="connsiteY32" fmla="*/ 2226533 h 5886333"/>
              <a:gd name="connsiteX33" fmla="*/ 7707774 w 12159878"/>
              <a:gd name="connsiteY33" fmla="*/ 2320801 h 5886333"/>
              <a:gd name="connsiteX34" fmla="*/ 7613506 w 12159878"/>
              <a:gd name="connsiteY34" fmla="*/ 1906022 h 5886333"/>
              <a:gd name="connsiteX35" fmla="*/ 7594652 w 12159878"/>
              <a:gd name="connsiteY35" fmla="*/ 1670352 h 5886333"/>
              <a:gd name="connsiteX36" fmla="*/ 7707774 w 12159878"/>
              <a:gd name="connsiteY36" fmla="*/ 1528950 h 5886333"/>
              <a:gd name="connsiteX37" fmla="*/ 7811469 w 12159878"/>
              <a:gd name="connsiteY37" fmla="*/ 1434681 h 5886333"/>
              <a:gd name="connsiteX38" fmla="*/ 7830322 w 12159878"/>
              <a:gd name="connsiteY38" fmla="*/ 1613791 h 5886333"/>
              <a:gd name="connsiteX39" fmla="*/ 7952871 w 12159878"/>
              <a:gd name="connsiteY39" fmla="*/ 1830607 h 5886333"/>
              <a:gd name="connsiteX40" fmla="*/ 8037712 w 12159878"/>
              <a:gd name="connsiteY40" fmla="*/ 1915448 h 5886333"/>
              <a:gd name="connsiteX41" fmla="*/ 8141407 w 12159878"/>
              <a:gd name="connsiteY41" fmla="*/ 2028570 h 5886333"/>
              <a:gd name="connsiteX42" fmla="*/ 8245102 w 12159878"/>
              <a:gd name="connsiteY42" fmla="*/ 2037997 h 5886333"/>
              <a:gd name="connsiteX43" fmla="*/ 8339370 w 12159878"/>
              <a:gd name="connsiteY43" fmla="*/ 2226533 h 5886333"/>
              <a:gd name="connsiteX44" fmla="*/ 8461918 w 12159878"/>
              <a:gd name="connsiteY44" fmla="*/ 2386789 h 5886333"/>
              <a:gd name="connsiteX45" fmla="*/ 8735295 w 12159878"/>
              <a:gd name="connsiteY45" fmla="*/ 2565898 h 5886333"/>
              <a:gd name="connsiteX46" fmla="*/ 8744722 w 12159878"/>
              <a:gd name="connsiteY46" fmla="*/ 2631886 h 5886333"/>
              <a:gd name="connsiteX47" fmla="*/ 8622174 w 12159878"/>
              <a:gd name="connsiteY47" fmla="*/ 2773288 h 5886333"/>
              <a:gd name="connsiteX48" fmla="*/ 8490199 w 12159878"/>
              <a:gd name="connsiteY48" fmla="*/ 2839275 h 5886333"/>
              <a:gd name="connsiteX49" fmla="*/ 8311089 w 12159878"/>
              <a:gd name="connsiteY49" fmla="*/ 2829848 h 5886333"/>
              <a:gd name="connsiteX50" fmla="*/ 8197968 w 12159878"/>
              <a:gd name="connsiteY50" fmla="*/ 2876982 h 5886333"/>
              <a:gd name="connsiteX51" fmla="*/ 7990578 w 12159878"/>
              <a:gd name="connsiteY51" fmla="*/ 3056092 h 5886333"/>
              <a:gd name="connsiteX52" fmla="*/ 7736054 w 12159878"/>
              <a:gd name="connsiteY52" fmla="*/ 3291762 h 5886333"/>
              <a:gd name="connsiteX53" fmla="*/ 7651213 w 12159878"/>
              <a:gd name="connsiteY53" fmla="*/ 3442591 h 5886333"/>
              <a:gd name="connsiteX54" fmla="*/ 7566372 w 12159878"/>
              <a:gd name="connsiteY54" fmla="*/ 3480298 h 5886333"/>
              <a:gd name="connsiteX55" fmla="*/ 7839749 w 12159878"/>
              <a:gd name="connsiteY55" fmla="*/ 3395457 h 5886333"/>
              <a:gd name="connsiteX56" fmla="*/ 7943444 w 12159878"/>
              <a:gd name="connsiteY56" fmla="*/ 3320042 h 5886333"/>
              <a:gd name="connsiteX57" fmla="*/ 8113126 w 12159878"/>
              <a:gd name="connsiteY57" fmla="*/ 3074945 h 5886333"/>
              <a:gd name="connsiteX58" fmla="*/ 8509052 w 12159878"/>
              <a:gd name="connsiteY58" fmla="*/ 2886409 h 5886333"/>
              <a:gd name="connsiteX59" fmla="*/ 8838990 w 12159878"/>
              <a:gd name="connsiteY59" fmla="*/ 2858129 h 5886333"/>
              <a:gd name="connsiteX60" fmla="*/ 8980392 w 12159878"/>
              <a:gd name="connsiteY60" fmla="*/ 2707300 h 5886333"/>
              <a:gd name="connsiteX61" fmla="*/ 8914405 w 12159878"/>
              <a:gd name="connsiteY61" fmla="*/ 2952397 h 5886333"/>
              <a:gd name="connsiteX62" fmla="*/ 8886124 w 12159878"/>
              <a:gd name="connsiteY62" fmla="*/ 3112653 h 5886333"/>
              <a:gd name="connsiteX63" fmla="*/ 8801283 w 12159878"/>
              <a:gd name="connsiteY63" fmla="*/ 3272908 h 5886333"/>
              <a:gd name="connsiteX64" fmla="*/ 8612747 w 12159878"/>
              <a:gd name="connsiteY64" fmla="*/ 3386030 h 5886333"/>
              <a:gd name="connsiteX65" fmla="*/ 8424211 w 12159878"/>
              <a:gd name="connsiteY65" fmla="*/ 3508578 h 5886333"/>
              <a:gd name="connsiteX66" fmla="*/ 8179114 w 12159878"/>
              <a:gd name="connsiteY66" fmla="*/ 3678261 h 5886333"/>
              <a:gd name="connsiteX67" fmla="*/ 8113126 w 12159878"/>
              <a:gd name="connsiteY67" fmla="*/ 3847943 h 5886333"/>
              <a:gd name="connsiteX68" fmla="*/ 8009432 w 12159878"/>
              <a:gd name="connsiteY68" fmla="*/ 3998772 h 5886333"/>
              <a:gd name="connsiteX69" fmla="*/ 7952871 w 12159878"/>
              <a:gd name="connsiteY69" fmla="*/ 4159028 h 5886333"/>
              <a:gd name="connsiteX70" fmla="*/ 8122553 w 12159878"/>
              <a:gd name="connsiteY70" fmla="*/ 4140174 h 5886333"/>
              <a:gd name="connsiteX71" fmla="*/ 8188541 w 12159878"/>
              <a:gd name="connsiteY71" fmla="*/ 3923358 h 5886333"/>
              <a:gd name="connsiteX72" fmla="*/ 8226248 w 12159878"/>
              <a:gd name="connsiteY72" fmla="*/ 3772529 h 5886333"/>
              <a:gd name="connsiteX73" fmla="*/ 8377077 w 12159878"/>
              <a:gd name="connsiteY73" fmla="*/ 3602846 h 5886333"/>
              <a:gd name="connsiteX74" fmla="*/ 8546759 w 12159878"/>
              <a:gd name="connsiteY74" fmla="*/ 3499152 h 5886333"/>
              <a:gd name="connsiteX75" fmla="*/ 8424211 w 12159878"/>
              <a:gd name="connsiteY75" fmla="*/ 3687688 h 5886333"/>
              <a:gd name="connsiteX76" fmla="*/ 8329943 w 12159878"/>
              <a:gd name="connsiteY76" fmla="*/ 3838517 h 5886333"/>
              <a:gd name="connsiteX77" fmla="*/ 8424211 w 12159878"/>
              <a:gd name="connsiteY77" fmla="*/ 3829090 h 5886333"/>
              <a:gd name="connsiteX78" fmla="*/ 8546759 w 12159878"/>
              <a:gd name="connsiteY78" fmla="*/ 3649980 h 5886333"/>
              <a:gd name="connsiteX79" fmla="*/ 8584467 w 12159878"/>
              <a:gd name="connsiteY79" fmla="*/ 3631127 h 5886333"/>
              <a:gd name="connsiteX80" fmla="*/ 8754149 w 12159878"/>
              <a:gd name="connsiteY80" fmla="*/ 3885651 h 5886333"/>
              <a:gd name="connsiteX81" fmla="*/ 8857844 w 12159878"/>
              <a:gd name="connsiteY81" fmla="*/ 4008199 h 5886333"/>
              <a:gd name="connsiteX82" fmla="*/ 8914405 w 12159878"/>
              <a:gd name="connsiteY82" fmla="*/ 4215589 h 5886333"/>
              <a:gd name="connsiteX83" fmla="*/ 8952112 w 12159878"/>
              <a:gd name="connsiteY83" fmla="*/ 4338137 h 5886333"/>
              <a:gd name="connsiteX84" fmla="*/ 9027526 w 12159878"/>
              <a:gd name="connsiteY84" fmla="*/ 4451259 h 5886333"/>
              <a:gd name="connsiteX85" fmla="*/ 9225489 w 12159878"/>
              <a:gd name="connsiteY85" fmla="*/ 4488966 h 5886333"/>
              <a:gd name="connsiteX86" fmla="*/ 9027526 w 12159878"/>
              <a:gd name="connsiteY86" fmla="*/ 4347564 h 5886333"/>
              <a:gd name="connsiteX87" fmla="*/ 8933258 w 12159878"/>
              <a:gd name="connsiteY87" fmla="*/ 4187308 h 5886333"/>
              <a:gd name="connsiteX88" fmla="*/ 8923832 w 12159878"/>
              <a:gd name="connsiteY88" fmla="*/ 4027053 h 5886333"/>
              <a:gd name="connsiteX89" fmla="*/ 9065234 w 12159878"/>
              <a:gd name="connsiteY89" fmla="*/ 3989345 h 5886333"/>
              <a:gd name="connsiteX90" fmla="*/ 9310331 w 12159878"/>
              <a:gd name="connsiteY90" fmla="*/ 4055333 h 5886333"/>
              <a:gd name="connsiteX91" fmla="*/ 8886124 w 12159878"/>
              <a:gd name="connsiteY91" fmla="*/ 3913931 h 5886333"/>
              <a:gd name="connsiteX92" fmla="*/ 8744722 w 12159878"/>
              <a:gd name="connsiteY92" fmla="*/ 3781956 h 5886333"/>
              <a:gd name="connsiteX93" fmla="*/ 8725869 w 12159878"/>
              <a:gd name="connsiteY93" fmla="*/ 3640554 h 5886333"/>
              <a:gd name="connsiteX94" fmla="*/ 8829564 w 12159878"/>
              <a:gd name="connsiteY94" fmla="*/ 3452018 h 5886333"/>
              <a:gd name="connsiteX95" fmla="*/ 9168928 w 12159878"/>
              <a:gd name="connsiteY95" fmla="*/ 3084372 h 5886333"/>
              <a:gd name="connsiteX96" fmla="*/ 9187782 w 12159878"/>
              <a:gd name="connsiteY96" fmla="*/ 2839275 h 5886333"/>
              <a:gd name="connsiteX97" fmla="*/ 9102941 w 12159878"/>
              <a:gd name="connsiteY97" fmla="*/ 2641312 h 5886333"/>
              <a:gd name="connsiteX98" fmla="*/ 8820137 w 12159878"/>
              <a:gd name="connsiteY98" fmla="*/ 2217106 h 5886333"/>
              <a:gd name="connsiteX99" fmla="*/ 8810710 w 12159878"/>
              <a:gd name="connsiteY99" fmla="*/ 2094558 h 5886333"/>
              <a:gd name="connsiteX100" fmla="*/ 8904978 w 12159878"/>
              <a:gd name="connsiteY100" fmla="*/ 2094558 h 5886333"/>
              <a:gd name="connsiteX101" fmla="*/ 9112368 w 12159878"/>
              <a:gd name="connsiteY101" fmla="*/ 2292521 h 5886333"/>
              <a:gd name="connsiteX102" fmla="*/ 9197209 w 12159878"/>
              <a:gd name="connsiteY102" fmla="*/ 2547044 h 5886333"/>
              <a:gd name="connsiteX103" fmla="*/ 9300904 w 12159878"/>
              <a:gd name="connsiteY103" fmla="*/ 2763861 h 5886333"/>
              <a:gd name="connsiteX104" fmla="*/ 9480013 w 12159878"/>
              <a:gd name="connsiteY104" fmla="*/ 2961824 h 5886333"/>
              <a:gd name="connsiteX105" fmla="*/ 9677976 w 12159878"/>
              <a:gd name="connsiteY105" fmla="*/ 3103226 h 5886333"/>
              <a:gd name="connsiteX106" fmla="*/ 9800524 w 12159878"/>
              <a:gd name="connsiteY106" fmla="*/ 3188067 h 5886333"/>
              <a:gd name="connsiteX107" fmla="*/ 10139889 w 12159878"/>
              <a:gd name="connsiteY107" fmla="*/ 3697114 h 5886333"/>
              <a:gd name="connsiteX108" fmla="*/ 10205877 w 12159878"/>
              <a:gd name="connsiteY108" fmla="*/ 3829090 h 5886333"/>
              <a:gd name="connsiteX109" fmla="*/ 10441547 w 12159878"/>
              <a:gd name="connsiteY109" fmla="*/ 3895077 h 5886333"/>
              <a:gd name="connsiteX110" fmla="*/ 10743205 w 12159878"/>
              <a:gd name="connsiteY110" fmla="*/ 4055333 h 5886333"/>
              <a:gd name="connsiteX111" fmla="*/ 11016582 w 12159878"/>
              <a:gd name="connsiteY111" fmla="*/ 4149601 h 5886333"/>
              <a:gd name="connsiteX112" fmla="*/ 11101423 w 12159878"/>
              <a:gd name="connsiteY112" fmla="*/ 4177881 h 5886333"/>
              <a:gd name="connsiteX113" fmla="*/ 10780912 w 12159878"/>
              <a:gd name="connsiteY113" fmla="*/ 4017626 h 5886333"/>
              <a:gd name="connsiteX114" fmla="*/ 10912887 w 12159878"/>
              <a:gd name="connsiteY114" fmla="*/ 3951638 h 5886333"/>
              <a:gd name="connsiteX115" fmla="*/ 11054289 w 12159878"/>
              <a:gd name="connsiteY115" fmla="*/ 3932785 h 5886333"/>
              <a:gd name="connsiteX116" fmla="*/ 11261679 w 12159878"/>
              <a:gd name="connsiteY116" fmla="*/ 3979919 h 5886333"/>
              <a:gd name="connsiteX117" fmla="*/ 10950594 w 12159878"/>
              <a:gd name="connsiteY117" fmla="*/ 3876224 h 5886333"/>
              <a:gd name="connsiteX118" fmla="*/ 10733778 w 12159878"/>
              <a:gd name="connsiteY118" fmla="*/ 3932785 h 5886333"/>
              <a:gd name="connsiteX119" fmla="*/ 10639510 w 12159878"/>
              <a:gd name="connsiteY119" fmla="*/ 3923358 h 5886333"/>
              <a:gd name="connsiteX120" fmla="*/ 10121036 w 12159878"/>
              <a:gd name="connsiteY120" fmla="*/ 3546286 h 5886333"/>
              <a:gd name="connsiteX121" fmla="*/ 9904219 w 12159878"/>
              <a:gd name="connsiteY121" fmla="*/ 3037238 h 5886333"/>
              <a:gd name="connsiteX122" fmla="*/ 10196450 w 12159878"/>
              <a:gd name="connsiteY122" fmla="*/ 2999531 h 5886333"/>
              <a:gd name="connsiteX123" fmla="*/ 10450974 w 12159878"/>
              <a:gd name="connsiteY123" fmla="*/ 2999531 h 5886333"/>
              <a:gd name="connsiteX124" fmla="*/ 10543435 w 12159878"/>
              <a:gd name="connsiteY124" fmla="*/ 2904379 h 5886333"/>
              <a:gd name="connsiteX125" fmla="*/ 10686644 w 12159878"/>
              <a:gd name="connsiteY125" fmla="*/ 3291762 h 5886333"/>
              <a:gd name="connsiteX126" fmla="*/ 10752632 w 12159878"/>
              <a:gd name="connsiteY126" fmla="*/ 3470871 h 5886333"/>
              <a:gd name="connsiteX127" fmla="*/ 10686644 w 12159878"/>
              <a:gd name="connsiteY127" fmla="*/ 3404884 h 5886333"/>
              <a:gd name="connsiteX128" fmla="*/ 10828046 w 12159878"/>
              <a:gd name="connsiteY128" fmla="*/ 3602846 h 5886333"/>
              <a:gd name="connsiteX129" fmla="*/ 11139131 w 12159878"/>
              <a:gd name="connsiteY129" fmla="*/ 3631127 h 5886333"/>
              <a:gd name="connsiteX130" fmla="*/ 10837473 w 12159878"/>
              <a:gd name="connsiteY130" fmla="*/ 3499152 h 5886333"/>
              <a:gd name="connsiteX131" fmla="*/ 10762058 w 12159878"/>
              <a:gd name="connsiteY131" fmla="*/ 3235201 h 5886333"/>
              <a:gd name="connsiteX132" fmla="*/ 11082570 w 12159878"/>
              <a:gd name="connsiteY132" fmla="*/ 3348323 h 5886333"/>
              <a:gd name="connsiteX133" fmla="*/ 11195691 w 12159878"/>
              <a:gd name="connsiteY133" fmla="*/ 3272908 h 5886333"/>
              <a:gd name="connsiteX134" fmla="*/ 11157984 w 12159878"/>
              <a:gd name="connsiteY134" fmla="*/ 3188067 h 5886333"/>
              <a:gd name="connsiteX135" fmla="*/ 10922314 w 12159878"/>
              <a:gd name="connsiteY135" fmla="*/ 3263481 h 5886333"/>
              <a:gd name="connsiteX136" fmla="*/ 10714924 w 12159878"/>
              <a:gd name="connsiteY136" fmla="*/ 3065519 h 5886333"/>
              <a:gd name="connsiteX137" fmla="*/ 10828046 w 12159878"/>
              <a:gd name="connsiteY137" fmla="*/ 2971251 h 5886333"/>
              <a:gd name="connsiteX138" fmla="*/ 10677217 w 12159878"/>
              <a:gd name="connsiteY138" fmla="*/ 2829848 h 5886333"/>
              <a:gd name="connsiteX139" fmla="*/ 10837473 w 12159878"/>
              <a:gd name="connsiteY139" fmla="*/ 2679020 h 5886333"/>
              <a:gd name="connsiteX140" fmla="*/ 11007155 w 12159878"/>
              <a:gd name="connsiteY140" fmla="*/ 2641312 h 5886333"/>
              <a:gd name="connsiteX141" fmla="*/ 11214545 w 12159878"/>
              <a:gd name="connsiteY141" fmla="*/ 2792141 h 5886333"/>
              <a:gd name="connsiteX142" fmla="*/ 11648178 w 12159878"/>
              <a:gd name="connsiteY142" fmla="*/ 2801568 h 5886333"/>
              <a:gd name="connsiteX143" fmla="*/ 11337093 w 12159878"/>
              <a:gd name="connsiteY143" fmla="*/ 2782714 h 5886333"/>
              <a:gd name="connsiteX144" fmla="*/ 11205118 w 12159878"/>
              <a:gd name="connsiteY144" fmla="*/ 2707300 h 5886333"/>
              <a:gd name="connsiteX145" fmla="*/ 11073143 w 12159878"/>
              <a:gd name="connsiteY145" fmla="*/ 2641312 h 5886333"/>
              <a:gd name="connsiteX146" fmla="*/ 10856326 w 12159878"/>
              <a:gd name="connsiteY146" fmla="*/ 2603605 h 5886333"/>
              <a:gd name="connsiteX147" fmla="*/ 10574210 w 12159878"/>
              <a:gd name="connsiteY147" fmla="*/ 2807578 h 5886333"/>
              <a:gd name="connsiteX148" fmla="*/ 10253011 w 12159878"/>
              <a:gd name="connsiteY148" fmla="*/ 2792141 h 5886333"/>
              <a:gd name="connsiteX149" fmla="*/ 9621415 w 12159878"/>
              <a:gd name="connsiteY149" fmla="*/ 2726154 h 5886333"/>
              <a:gd name="connsiteX150" fmla="*/ 9480013 w 12159878"/>
              <a:gd name="connsiteY150" fmla="*/ 2565898 h 5886333"/>
              <a:gd name="connsiteX151" fmla="*/ 9338611 w 12159878"/>
              <a:gd name="connsiteY151" fmla="*/ 2415069 h 5886333"/>
              <a:gd name="connsiteX152" fmla="*/ 9546001 w 12159878"/>
              <a:gd name="connsiteY152" fmla="*/ 2367935 h 5886333"/>
              <a:gd name="connsiteX153" fmla="*/ 9640269 w 12159878"/>
              <a:gd name="connsiteY153" fmla="*/ 2273667 h 5886333"/>
              <a:gd name="connsiteX154" fmla="*/ 9762817 w 12159878"/>
              <a:gd name="connsiteY154" fmla="*/ 2179399 h 5886333"/>
              <a:gd name="connsiteX155" fmla="*/ 9932500 w 12159878"/>
              <a:gd name="connsiteY155" fmla="*/ 2066277 h 5886333"/>
              <a:gd name="connsiteX156" fmla="*/ 10271865 w 12159878"/>
              <a:gd name="connsiteY156" fmla="*/ 2028570 h 5886333"/>
              <a:gd name="connsiteX157" fmla="*/ 10620656 w 12159878"/>
              <a:gd name="connsiteY157" fmla="*/ 2169972 h 5886333"/>
              <a:gd name="connsiteX158" fmla="*/ 11120277 w 12159878"/>
              <a:gd name="connsiteY158" fmla="*/ 2254813 h 5886333"/>
              <a:gd name="connsiteX159" fmla="*/ 11299386 w 12159878"/>
              <a:gd name="connsiteY159" fmla="*/ 2198253 h 5886333"/>
              <a:gd name="connsiteX160" fmla="*/ 11525629 w 12159878"/>
              <a:gd name="connsiteY160" fmla="*/ 2132265 h 5886333"/>
              <a:gd name="connsiteX161" fmla="*/ 11073143 w 12159878"/>
              <a:gd name="connsiteY161" fmla="*/ 2132265 h 5886333"/>
              <a:gd name="connsiteX162" fmla="*/ 10865753 w 12159878"/>
              <a:gd name="connsiteY162" fmla="*/ 2037997 h 5886333"/>
              <a:gd name="connsiteX163" fmla="*/ 10394413 w 12159878"/>
              <a:gd name="connsiteY163" fmla="*/ 1868314 h 5886333"/>
              <a:gd name="connsiteX164" fmla="*/ 10102182 w 12159878"/>
              <a:gd name="connsiteY164" fmla="*/ 1896595 h 5886333"/>
              <a:gd name="connsiteX165" fmla="*/ 9772244 w 12159878"/>
              <a:gd name="connsiteY165" fmla="*/ 1943729 h 5886333"/>
              <a:gd name="connsiteX166" fmla="*/ 9385745 w 12159878"/>
              <a:gd name="connsiteY166" fmla="*/ 1877741 h 5886333"/>
              <a:gd name="connsiteX167" fmla="*/ 9253770 w 12159878"/>
              <a:gd name="connsiteY167" fmla="*/ 1717486 h 5886333"/>
              <a:gd name="connsiteX168" fmla="*/ 9178355 w 12159878"/>
              <a:gd name="connsiteY168" fmla="*/ 1481815 h 5886333"/>
              <a:gd name="connsiteX169" fmla="*/ 9131221 w 12159878"/>
              <a:gd name="connsiteY169" fmla="*/ 1321560 h 5886333"/>
              <a:gd name="connsiteX170" fmla="*/ 8886124 w 12159878"/>
              <a:gd name="connsiteY170" fmla="*/ 1010475 h 5886333"/>
              <a:gd name="connsiteX171" fmla="*/ 8697588 w 12159878"/>
              <a:gd name="connsiteY171" fmla="*/ 831366 h 5886333"/>
              <a:gd name="connsiteX172" fmla="*/ 8631601 w 12159878"/>
              <a:gd name="connsiteY172" fmla="*/ 689964 h 5886333"/>
              <a:gd name="connsiteX173" fmla="*/ 9027526 w 12159878"/>
              <a:gd name="connsiteY173" fmla="*/ 463721 h 5886333"/>
              <a:gd name="connsiteX174" fmla="*/ 8988719 w 12159878"/>
              <a:gd name="connsiteY174" fmla="*/ 0 h 5886333"/>
              <a:gd name="connsiteX175" fmla="*/ 12159844 w 12159878"/>
              <a:gd name="connsiteY175" fmla="*/ 213701 h 5886333"/>
              <a:gd name="connsiteX0" fmla="*/ 11366433 w 11648178"/>
              <a:gd name="connsiteY0" fmla="*/ 24230 h 5886333"/>
              <a:gd name="connsiteX1" fmla="*/ 11314236 w 11648178"/>
              <a:gd name="connsiteY1" fmla="*/ 4923487 h 5886333"/>
              <a:gd name="connsiteX2" fmla="*/ 16025 w 11648178"/>
              <a:gd name="connsiteY2" fmla="*/ 5886333 h 5886333"/>
              <a:gd name="connsiteX3" fmla="*/ 0 w 11648178"/>
              <a:gd name="connsiteY3" fmla="*/ 123727 h 5886333"/>
              <a:gd name="connsiteX4" fmla="*/ 7227007 w 11648178"/>
              <a:gd name="connsiteY4" fmla="*/ 1807 h 5886333"/>
              <a:gd name="connsiteX5" fmla="*/ 7227007 w 11648178"/>
              <a:gd name="connsiteY5" fmla="*/ 265758 h 5886333"/>
              <a:gd name="connsiteX6" fmla="*/ 7340128 w 11648178"/>
              <a:gd name="connsiteY6" fmla="*/ 520281 h 5886333"/>
              <a:gd name="connsiteX7" fmla="*/ 7472104 w 11648178"/>
              <a:gd name="connsiteY7" fmla="*/ 784232 h 5886333"/>
              <a:gd name="connsiteX8" fmla="*/ 7651213 w 11648178"/>
              <a:gd name="connsiteY8" fmla="*/ 1029329 h 5886333"/>
              <a:gd name="connsiteX9" fmla="*/ 7679493 w 11648178"/>
              <a:gd name="connsiteY9" fmla="*/ 1208438 h 5886333"/>
              <a:gd name="connsiteX10" fmla="*/ 7434397 w 11648178"/>
              <a:gd name="connsiteY10" fmla="*/ 1585510 h 5886333"/>
              <a:gd name="connsiteX11" fmla="*/ 7349555 w 11648178"/>
              <a:gd name="connsiteY11" fmla="*/ 1811754 h 5886333"/>
              <a:gd name="connsiteX12" fmla="*/ 7245860 w 11648178"/>
              <a:gd name="connsiteY12" fmla="*/ 2028570 h 5886333"/>
              <a:gd name="connsiteX13" fmla="*/ 7189300 w 11648178"/>
              <a:gd name="connsiteY13" fmla="*/ 2122838 h 5886333"/>
              <a:gd name="connsiteX14" fmla="*/ 7330702 w 11648178"/>
              <a:gd name="connsiteY14" fmla="*/ 2179399 h 5886333"/>
              <a:gd name="connsiteX15" fmla="*/ 7349555 w 11648178"/>
              <a:gd name="connsiteY15" fmla="*/ 2245387 h 5886333"/>
              <a:gd name="connsiteX16" fmla="*/ 7443823 w 11648178"/>
              <a:gd name="connsiteY16" fmla="*/ 2132265 h 5886333"/>
              <a:gd name="connsiteX17" fmla="*/ 7500384 w 11648178"/>
              <a:gd name="connsiteY17" fmla="*/ 2198253 h 5886333"/>
              <a:gd name="connsiteX18" fmla="*/ 7613506 w 11648178"/>
              <a:gd name="connsiteY18" fmla="*/ 2377362 h 5886333"/>
              <a:gd name="connsiteX19" fmla="*/ 7575799 w 11648178"/>
              <a:gd name="connsiteY19" fmla="*/ 2528191 h 5886333"/>
              <a:gd name="connsiteX20" fmla="*/ 7227007 w 11648178"/>
              <a:gd name="connsiteY20" fmla="*/ 2754434 h 5886333"/>
              <a:gd name="connsiteX21" fmla="*/ 7019617 w 11648178"/>
              <a:gd name="connsiteY21" fmla="*/ 2942970 h 5886333"/>
              <a:gd name="connsiteX22" fmla="*/ 6953629 w 11648178"/>
              <a:gd name="connsiteY22" fmla="*/ 3150360 h 5886333"/>
              <a:gd name="connsiteX23" fmla="*/ 6925349 w 11648178"/>
              <a:gd name="connsiteY23" fmla="*/ 3254055 h 5886333"/>
              <a:gd name="connsiteX24" fmla="*/ 6925349 w 11648178"/>
              <a:gd name="connsiteY24" fmla="*/ 3376603 h 5886333"/>
              <a:gd name="connsiteX25" fmla="*/ 7000764 w 11648178"/>
              <a:gd name="connsiteY25" fmla="*/ 3188067 h 5886333"/>
              <a:gd name="connsiteX26" fmla="*/ 7076178 w 11648178"/>
              <a:gd name="connsiteY26" fmla="*/ 3008958 h 5886333"/>
              <a:gd name="connsiteX27" fmla="*/ 7170446 w 11648178"/>
              <a:gd name="connsiteY27" fmla="*/ 2839275 h 5886333"/>
              <a:gd name="connsiteX28" fmla="*/ 7302421 w 11648178"/>
              <a:gd name="connsiteY28" fmla="*/ 2858129 h 5886333"/>
              <a:gd name="connsiteX29" fmla="*/ 7264714 w 11648178"/>
              <a:gd name="connsiteY29" fmla="*/ 2924117 h 5886333"/>
              <a:gd name="connsiteX30" fmla="*/ 7500384 w 11648178"/>
              <a:gd name="connsiteY30" fmla="*/ 2745007 h 5886333"/>
              <a:gd name="connsiteX31" fmla="*/ 7726627 w 11648178"/>
              <a:gd name="connsiteY31" fmla="*/ 2481057 h 5886333"/>
              <a:gd name="connsiteX32" fmla="*/ 7707774 w 11648178"/>
              <a:gd name="connsiteY32" fmla="*/ 2226533 h 5886333"/>
              <a:gd name="connsiteX33" fmla="*/ 7707774 w 11648178"/>
              <a:gd name="connsiteY33" fmla="*/ 2320801 h 5886333"/>
              <a:gd name="connsiteX34" fmla="*/ 7613506 w 11648178"/>
              <a:gd name="connsiteY34" fmla="*/ 1906022 h 5886333"/>
              <a:gd name="connsiteX35" fmla="*/ 7594652 w 11648178"/>
              <a:gd name="connsiteY35" fmla="*/ 1670352 h 5886333"/>
              <a:gd name="connsiteX36" fmla="*/ 7707774 w 11648178"/>
              <a:gd name="connsiteY36" fmla="*/ 1528950 h 5886333"/>
              <a:gd name="connsiteX37" fmla="*/ 7811469 w 11648178"/>
              <a:gd name="connsiteY37" fmla="*/ 1434681 h 5886333"/>
              <a:gd name="connsiteX38" fmla="*/ 7830322 w 11648178"/>
              <a:gd name="connsiteY38" fmla="*/ 1613791 h 5886333"/>
              <a:gd name="connsiteX39" fmla="*/ 7952871 w 11648178"/>
              <a:gd name="connsiteY39" fmla="*/ 1830607 h 5886333"/>
              <a:gd name="connsiteX40" fmla="*/ 8037712 w 11648178"/>
              <a:gd name="connsiteY40" fmla="*/ 1915448 h 5886333"/>
              <a:gd name="connsiteX41" fmla="*/ 8141407 w 11648178"/>
              <a:gd name="connsiteY41" fmla="*/ 2028570 h 5886333"/>
              <a:gd name="connsiteX42" fmla="*/ 8245102 w 11648178"/>
              <a:gd name="connsiteY42" fmla="*/ 2037997 h 5886333"/>
              <a:gd name="connsiteX43" fmla="*/ 8339370 w 11648178"/>
              <a:gd name="connsiteY43" fmla="*/ 2226533 h 5886333"/>
              <a:gd name="connsiteX44" fmla="*/ 8461918 w 11648178"/>
              <a:gd name="connsiteY44" fmla="*/ 2386789 h 5886333"/>
              <a:gd name="connsiteX45" fmla="*/ 8735295 w 11648178"/>
              <a:gd name="connsiteY45" fmla="*/ 2565898 h 5886333"/>
              <a:gd name="connsiteX46" fmla="*/ 8744722 w 11648178"/>
              <a:gd name="connsiteY46" fmla="*/ 2631886 h 5886333"/>
              <a:gd name="connsiteX47" fmla="*/ 8622174 w 11648178"/>
              <a:gd name="connsiteY47" fmla="*/ 2773288 h 5886333"/>
              <a:gd name="connsiteX48" fmla="*/ 8490199 w 11648178"/>
              <a:gd name="connsiteY48" fmla="*/ 2839275 h 5886333"/>
              <a:gd name="connsiteX49" fmla="*/ 8311089 w 11648178"/>
              <a:gd name="connsiteY49" fmla="*/ 2829848 h 5886333"/>
              <a:gd name="connsiteX50" fmla="*/ 8197968 w 11648178"/>
              <a:gd name="connsiteY50" fmla="*/ 2876982 h 5886333"/>
              <a:gd name="connsiteX51" fmla="*/ 7990578 w 11648178"/>
              <a:gd name="connsiteY51" fmla="*/ 3056092 h 5886333"/>
              <a:gd name="connsiteX52" fmla="*/ 7736054 w 11648178"/>
              <a:gd name="connsiteY52" fmla="*/ 3291762 h 5886333"/>
              <a:gd name="connsiteX53" fmla="*/ 7651213 w 11648178"/>
              <a:gd name="connsiteY53" fmla="*/ 3442591 h 5886333"/>
              <a:gd name="connsiteX54" fmla="*/ 7566372 w 11648178"/>
              <a:gd name="connsiteY54" fmla="*/ 3480298 h 5886333"/>
              <a:gd name="connsiteX55" fmla="*/ 7839749 w 11648178"/>
              <a:gd name="connsiteY55" fmla="*/ 3395457 h 5886333"/>
              <a:gd name="connsiteX56" fmla="*/ 7943444 w 11648178"/>
              <a:gd name="connsiteY56" fmla="*/ 3320042 h 5886333"/>
              <a:gd name="connsiteX57" fmla="*/ 8113126 w 11648178"/>
              <a:gd name="connsiteY57" fmla="*/ 3074945 h 5886333"/>
              <a:gd name="connsiteX58" fmla="*/ 8509052 w 11648178"/>
              <a:gd name="connsiteY58" fmla="*/ 2886409 h 5886333"/>
              <a:gd name="connsiteX59" fmla="*/ 8838990 w 11648178"/>
              <a:gd name="connsiteY59" fmla="*/ 2858129 h 5886333"/>
              <a:gd name="connsiteX60" fmla="*/ 8980392 w 11648178"/>
              <a:gd name="connsiteY60" fmla="*/ 2707300 h 5886333"/>
              <a:gd name="connsiteX61" fmla="*/ 8914405 w 11648178"/>
              <a:gd name="connsiteY61" fmla="*/ 2952397 h 5886333"/>
              <a:gd name="connsiteX62" fmla="*/ 8886124 w 11648178"/>
              <a:gd name="connsiteY62" fmla="*/ 3112653 h 5886333"/>
              <a:gd name="connsiteX63" fmla="*/ 8801283 w 11648178"/>
              <a:gd name="connsiteY63" fmla="*/ 3272908 h 5886333"/>
              <a:gd name="connsiteX64" fmla="*/ 8612747 w 11648178"/>
              <a:gd name="connsiteY64" fmla="*/ 3386030 h 5886333"/>
              <a:gd name="connsiteX65" fmla="*/ 8424211 w 11648178"/>
              <a:gd name="connsiteY65" fmla="*/ 3508578 h 5886333"/>
              <a:gd name="connsiteX66" fmla="*/ 8179114 w 11648178"/>
              <a:gd name="connsiteY66" fmla="*/ 3678261 h 5886333"/>
              <a:gd name="connsiteX67" fmla="*/ 8113126 w 11648178"/>
              <a:gd name="connsiteY67" fmla="*/ 3847943 h 5886333"/>
              <a:gd name="connsiteX68" fmla="*/ 8009432 w 11648178"/>
              <a:gd name="connsiteY68" fmla="*/ 3998772 h 5886333"/>
              <a:gd name="connsiteX69" fmla="*/ 7952871 w 11648178"/>
              <a:gd name="connsiteY69" fmla="*/ 4159028 h 5886333"/>
              <a:gd name="connsiteX70" fmla="*/ 8122553 w 11648178"/>
              <a:gd name="connsiteY70" fmla="*/ 4140174 h 5886333"/>
              <a:gd name="connsiteX71" fmla="*/ 8188541 w 11648178"/>
              <a:gd name="connsiteY71" fmla="*/ 3923358 h 5886333"/>
              <a:gd name="connsiteX72" fmla="*/ 8226248 w 11648178"/>
              <a:gd name="connsiteY72" fmla="*/ 3772529 h 5886333"/>
              <a:gd name="connsiteX73" fmla="*/ 8377077 w 11648178"/>
              <a:gd name="connsiteY73" fmla="*/ 3602846 h 5886333"/>
              <a:gd name="connsiteX74" fmla="*/ 8546759 w 11648178"/>
              <a:gd name="connsiteY74" fmla="*/ 3499152 h 5886333"/>
              <a:gd name="connsiteX75" fmla="*/ 8424211 w 11648178"/>
              <a:gd name="connsiteY75" fmla="*/ 3687688 h 5886333"/>
              <a:gd name="connsiteX76" fmla="*/ 8329943 w 11648178"/>
              <a:gd name="connsiteY76" fmla="*/ 3838517 h 5886333"/>
              <a:gd name="connsiteX77" fmla="*/ 8424211 w 11648178"/>
              <a:gd name="connsiteY77" fmla="*/ 3829090 h 5886333"/>
              <a:gd name="connsiteX78" fmla="*/ 8546759 w 11648178"/>
              <a:gd name="connsiteY78" fmla="*/ 3649980 h 5886333"/>
              <a:gd name="connsiteX79" fmla="*/ 8584467 w 11648178"/>
              <a:gd name="connsiteY79" fmla="*/ 3631127 h 5886333"/>
              <a:gd name="connsiteX80" fmla="*/ 8754149 w 11648178"/>
              <a:gd name="connsiteY80" fmla="*/ 3885651 h 5886333"/>
              <a:gd name="connsiteX81" fmla="*/ 8857844 w 11648178"/>
              <a:gd name="connsiteY81" fmla="*/ 4008199 h 5886333"/>
              <a:gd name="connsiteX82" fmla="*/ 8914405 w 11648178"/>
              <a:gd name="connsiteY82" fmla="*/ 4215589 h 5886333"/>
              <a:gd name="connsiteX83" fmla="*/ 8952112 w 11648178"/>
              <a:gd name="connsiteY83" fmla="*/ 4338137 h 5886333"/>
              <a:gd name="connsiteX84" fmla="*/ 9027526 w 11648178"/>
              <a:gd name="connsiteY84" fmla="*/ 4451259 h 5886333"/>
              <a:gd name="connsiteX85" fmla="*/ 9225489 w 11648178"/>
              <a:gd name="connsiteY85" fmla="*/ 4488966 h 5886333"/>
              <a:gd name="connsiteX86" fmla="*/ 9027526 w 11648178"/>
              <a:gd name="connsiteY86" fmla="*/ 4347564 h 5886333"/>
              <a:gd name="connsiteX87" fmla="*/ 8933258 w 11648178"/>
              <a:gd name="connsiteY87" fmla="*/ 4187308 h 5886333"/>
              <a:gd name="connsiteX88" fmla="*/ 8923832 w 11648178"/>
              <a:gd name="connsiteY88" fmla="*/ 4027053 h 5886333"/>
              <a:gd name="connsiteX89" fmla="*/ 9065234 w 11648178"/>
              <a:gd name="connsiteY89" fmla="*/ 3989345 h 5886333"/>
              <a:gd name="connsiteX90" fmla="*/ 9310331 w 11648178"/>
              <a:gd name="connsiteY90" fmla="*/ 4055333 h 5886333"/>
              <a:gd name="connsiteX91" fmla="*/ 8886124 w 11648178"/>
              <a:gd name="connsiteY91" fmla="*/ 3913931 h 5886333"/>
              <a:gd name="connsiteX92" fmla="*/ 8744722 w 11648178"/>
              <a:gd name="connsiteY92" fmla="*/ 3781956 h 5886333"/>
              <a:gd name="connsiteX93" fmla="*/ 8725869 w 11648178"/>
              <a:gd name="connsiteY93" fmla="*/ 3640554 h 5886333"/>
              <a:gd name="connsiteX94" fmla="*/ 8829564 w 11648178"/>
              <a:gd name="connsiteY94" fmla="*/ 3452018 h 5886333"/>
              <a:gd name="connsiteX95" fmla="*/ 9168928 w 11648178"/>
              <a:gd name="connsiteY95" fmla="*/ 3084372 h 5886333"/>
              <a:gd name="connsiteX96" fmla="*/ 9187782 w 11648178"/>
              <a:gd name="connsiteY96" fmla="*/ 2839275 h 5886333"/>
              <a:gd name="connsiteX97" fmla="*/ 9102941 w 11648178"/>
              <a:gd name="connsiteY97" fmla="*/ 2641312 h 5886333"/>
              <a:gd name="connsiteX98" fmla="*/ 8820137 w 11648178"/>
              <a:gd name="connsiteY98" fmla="*/ 2217106 h 5886333"/>
              <a:gd name="connsiteX99" fmla="*/ 8810710 w 11648178"/>
              <a:gd name="connsiteY99" fmla="*/ 2094558 h 5886333"/>
              <a:gd name="connsiteX100" fmla="*/ 8904978 w 11648178"/>
              <a:gd name="connsiteY100" fmla="*/ 2094558 h 5886333"/>
              <a:gd name="connsiteX101" fmla="*/ 9112368 w 11648178"/>
              <a:gd name="connsiteY101" fmla="*/ 2292521 h 5886333"/>
              <a:gd name="connsiteX102" fmla="*/ 9197209 w 11648178"/>
              <a:gd name="connsiteY102" fmla="*/ 2547044 h 5886333"/>
              <a:gd name="connsiteX103" fmla="*/ 9300904 w 11648178"/>
              <a:gd name="connsiteY103" fmla="*/ 2763861 h 5886333"/>
              <a:gd name="connsiteX104" fmla="*/ 9480013 w 11648178"/>
              <a:gd name="connsiteY104" fmla="*/ 2961824 h 5886333"/>
              <a:gd name="connsiteX105" fmla="*/ 9677976 w 11648178"/>
              <a:gd name="connsiteY105" fmla="*/ 3103226 h 5886333"/>
              <a:gd name="connsiteX106" fmla="*/ 9800524 w 11648178"/>
              <a:gd name="connsiteY106" fmla="*/ 3188067 h 5886333"/>
              <a:gd name="connsiteX107" fmla="*/ 10139889 w 11648178"/>
              <a:gd name="connsiteY107" fmla="*/ 3697114 h 5886333"/>
              <a:gd name="connsiteX108" fmla="*/ 10205877 w 11648178"/>
              <a:gd name="connsiteY108" fmla="*/ 3829090 h 5886333"/>
              <a:gd name="connsiteX109" fmla="*/ 10441547 w 11648178"/>
              <a:gd name="connsiteY109" fmla="*/ 3895077 h 5886333"/>
              <a:gd name="connsiteX110" fmla="*/ 10743205 w 11648178"/>
              <a:gd name="connsiteY110" fmla="*/ 4055333 h 5886333"/>
              <a:gd name="connsiteX111" fmla="*/ 11016582 w 11648178"/>
              <a:gd name="connsiteY111" fmla="*/ 4149601 h 5886333"/>
              <a:gd name="connsiteX112" fmla="*/ 11101423 w 11648178"/>
              <a:gd name="connsiteY112" fmla="*/ 4177881 h 5886333"/>
              <a:gd name="connsiteX113" fmla="*/ 10780912 w 11648178"/>
              <a:gd name="connsiteY113" fmla="*/ 4017626 h 5886333"/>
              <a:gd name="connsiteX114" fmla="*/ 10912887 w 11648178"/>
              <a:gd name="connsiteY114" fmla="*/ 3951638 h 5886333"/>
              <a:gd name="connsiteX115" fmla="*/ 11054289 w 11648178"/>
              <a:gd name="connsiteY115" fmla="*/ 3932785 h 5886333"/>
              <a:gd name="connsiteX116" fmla="*/ 11261679 w 11648178"/>
              <a:gd name="connsiteY116" fmla="*/ 3979919 h 5886333"/>
              <a:gd name="connsiteX117" fmla="*/ 10950594 w 11648178"/>
              <a:gd name="connsiteY117" fmla="*/ 3876224 h 5886333"/>
              <a:gd name="connsiteX118" fmla="*/ 10733778 w 11648178"/>
              <a:gd name="connsiteY118" fmla="*/ 3932785 h 5886333"/>
              <a:gd name="connsiteX119" fmla="*/ 10639510 w 11648178"/>
              <a:gd name="connsiteY119" fmla="*/ 3923358 h 5886333"/>
              <a:gd name="connsiteX120" fmla="*/ 10121036 w 11648178"/>
              <a:gd name="connsiteY120" fmla="*/ 3546286 h 5886333"/>
              <a:gd name="connsiteX121" fmla="*/ 9904219 w 11648178"/>
              <a:gd name="connsiteY121" fmla="*/ 3037238 h 5886333"/>
              <a:gd name="connsiteX122" fmla="*/ 10196450 w 11648178"/>
              <a:gd name="connsiteY122" fmla="*/ 2999531 h 5886333"/>
              <a:gd name="connsiteX123" fmla="*/ 10450974 w 11648178"/>
              <a:gd name="connsiteY123" fmla="*/ 2999531 h 5886333"/>
              <a:gd name="connsiteX124" fmla="*/ 10543435 w 11648178"/>
              <a:gd name="connsiteY124" fmla="*/ 2904379 h 5886333"/>
              <a:gd name="connsiteX125" fmla="*/ 10686644 w 11648178"/>
              <a:gd name="connsiteY125" fmla="*/ 3291762 h 5886333"/>
              <a:gd name="connsiteX126" fmla="*/ 10752632 w 11648178"/>
              <a:gd name="connsiteY126" fmla="*/ 3470871 h 5886333"/>
              <a:gd name="connsiteX127" fmla="*/ 10686644 w 11648178"/>
              <a:gd name="connsiteY127" fmla="*/ 3404884 h 5886333"/>
              <a:gd name="connsiteX128" fmla="*/ 10828046 w 11648178"/>
              <a:gd name="connsiteY128" fmla="*/ 3602846 h 5886333"/>
              <a:gd name="connsiteX129" fmla="*/ 11139131 w 11648178"/>
              <a:gd name="connsiteY129" fmla="*/ 3631127 h 5886333"/>
              <a:gd name="connsiteX130" fmla="*/ 10837473 w 11648178"/>
              <a:gd name="connsiteY130" fmla="*/ 3499152 h 5886333"/>
              <a:gd name="connsiteX131" fmla="*/ 10762058 w 11648178"/>
              <a:gd name="connsiteY131" fmla="*/ 3235201 h 5886333"/>
              <a:gd name="connsiteX132" fmla="*/ 11082570 w 11648178"/>
              <a:gd name="connsiteY132" fmla="*/ 3348323 h 5886333"/>
              <a:gd name="connsiteX133" fmla="*/ 11195691 w 11648178"/>
              <a:gd name="connsiteY133" fmla="*/ 3272908 h 5886333"/>
              <a:gd name="connsiteX134" fmla="*/ 11157984 w 11648178"/>
              <a:gd name="connsiteY134" fmla="*/ 3188067 h 5886333"/>
              <a:gd name="connsiteX135" fmla="*/ 10922314 w 11648178"/>
              <a:gd name="connsiteY135" fmla="*/ 3263481 h 5886333"/>
              <a:gd name="connsiteX136" fmla="*/ 10714924 w 11648178"/>
              <a:gd name="connsiteY136" fmla="*/ 3065519 h 5886333"/>
              <a:gd name="connsiteX137" fmla="*/ 10828046 w 11648178"/>
              <a:gd name="connsiteY137" fmla="*/ 2971251 h 5886333"/>
              <a:gd name="connsiteX138" fmla="*/ 10677217 w 11648178"/>
              <a:gd name="connsiteY138" fmla="*/ 2829848 h 5886333"/>
              <a:gd name="connsiteX139" fmla="*/ 10837473 w 11648178"/>
              <a:gd name="connsiteY139" fmla="*/ 2679020 h 5886333"/>
              <a:gd name="connsiteX140" fmla="*/ 11007155 w 11648178"/>
              <a:gd name="connsiteY140" fmla="*/ 2641312 h 5886333"/>
              <a:gd name="connsiteX141" fmla="*/ 11214545 w 11648178"/>
              <a:gd name="connsiteY141" fmla="*/ 2792141 h 5886333"/>
              <a:gd name="connsiteX142" fmla="*/ 11648178 w 11648178"/>
              <a:gd name="connsiteY142" fmla="*/ 2801568 h 5886333"/>
              <a:gd name="connsiteX143" fmla="*/ 11337093 w 11648178"/>
              <a:gd name="connsiteY143" fmla="*/ 2782714 h 5886333"/>
              <a:gd name="connsiteX144" fmla="*/ 11205118 w 11648178"/>
              <a:gd name="connsiteY144" fmla="*/ 2707300 h 5886333"/>
              <a:gd name="connsiteX145" fmla="*/ 11073143 w 11648178"/>
              <a:gd name="connsiteY145" fmla="*/ 2641312 h 5886333"/>
              <a:gd name="connsiteX146" fmla="*/ 10856326 w 11648178"/>
              <a:gd name="connsiteY146" fmla="*/ 2603605 h 5886333"/>
              <a:gd name="connsiteX147" fmla="*/ 10574210 w 11648178"/>
              <a:gd name="connsiteY147" fmla="*/ 2807578 h 5886333"/>
              <a:gd name="connsiteX148" fmla="*/ 10253011 w 11648178"/>
              <a:gd name="connsiteY148" fmla="*/ 2792141 h 5886333"/>
              <a:gd name="connsiteX149" fmla="*/ 9621415 w 11648178"/>
              <a:gd name="connsiteY149" fmla="*/ 2726154 h 5886333"/>
              <a:gd name="connsiteX150" fmla="*/ 9480013 w 11648178"/>
              <a:gd name="connsiteY150" fmla="*/ 2565898 h 5886333"/>
              <a:gd name="connsiteX151" fmla="*/ 9338611 w 11648178"/>
              <a:gd name="connsiteY151" fmla="*/ 2415069 h 5886333"/>
              <a:gd name="connsiteX152" fmla="*/ 9546001 w 11648178"/>
              <a:gd name="connsiteY152" fmla="*/ 2367935 h 5886333"/>
              <a:gd name="connsiteX153" fmla="*/ 9640269 w 11648178"/>
              <a:gd name="connsiteY153" fmla="*/ 2273667 h 5886333"/>
              <a:gd name="connsiteX154" fmla="*/ 9762817 w 11648178"/>
              <a:gd name="connsiteY154" fmla="*/ 2179399 h 5886333"/>
              <a:gd name="connsiteX155" fmla="*/ 9932500 w 11648178"/>
              <a:gd name="connsiteY155" fmla="*/ 2066277 h 5886333"/>
              <a:gd name="connsiteX156" fmla="*/ 10271865 w 11648178"/>
              <a:gd name="connsiteY156" fmla="*/ 2028570 h 5886333"/>
              <a:gd name="connsiteX157" fmla="*/ 10620656 w 11648178"/>
              <a:gd name="connsiteY157" fmla="*/ 2169972 h 5886333"/>
              <a:gd name="connsiteX158" fmla="*/ 11120277 w 11648178"/>
              <a:gd name="connsiteY158" fmla="*/ 2254813 h 5886333"/>
              <a:gd name="connsiteX159" fmla="*/ 11299386 w 11648178"/>
              <a:gd name="connsiteY159" fmla="*/ 2198253 h 5886333"/>
              <a:gd name="connsiteX160" fmla="*/ 11525629 w 11648178"/>
              <a:gd name="connsiteY160" fmla="*/ 2132265 h 5886333"/>
              <a:gd name="connsiteX161" fmla="*/ 11073143 w 11648178"/>
              <a:gd name="connsiteY161" fmla="*/ 2132265 h 5886333"/>
              <a:gd name="connsiteX162" fmla="*/ 10865753 w 11648178"/>
              <a:gd name="connsiteY162" fmla="*/ 2037997 h 5886333"/>
              <a:gd name="connsiteX163" fmla="*/ 10394413 w 11648178"/>
              <a:gd name="connsiteY163" fmla="*/ 1868314 h 5886333"/>
              <a:gd name="connsiteX164" fmla="*/ 10102182 w 11648178"/>
              <a:gd name="connsiteY164" fmla="*/ 1896595 h 5886333"/>
              <a:gd name="connsiteX165" fmla="*/ 9772244 w 11648178"/>
              <a:gd name="connsiteY165" fmla="*/ 1943729 h 5886333"/>
              <a:gd name="connsiteX166" fmla="*/ 9385745 w 11648178"/>
              <a:gd name="connsiteY166" fmla="*/ 1877741 h 5886333"/>
              <a:gd name="connsiteX167" fmla="*/ 9253770 w 11648178"/>
              <a:gd name="connsiteY167" fmla="*/ 1717486 h 5886333"/>
              <a:gd name="connsiteX168" fmla="*/ 9178355 w 11648178"/>
              <a:gd name="connsiteY168" fmla="*/ 1481815 h 5886333"/>
              <a:gd name="connsiteX169" fmla="*/ 9131221 w 11648178"/>
              <a:gd name="connsiteY169" fmla="*/ 1321560 h 5886333"/>
              <a:gd name="connsiteX170" fmla="*/ 8886124 w 11648178"/>
              <a:gd name="connsiteY170" fmla="*/ 1010475 h 5886333"/>
              <a:gd name="connsiteX171" fmla="*/ 8697588 w 11648178"/>
              <a:gd name="connsiteY171" fmla="*/ 831366 h 5886333"/>
              <a:gd name="connsiteX172" fmla="*/ 8631601 w 11648178"/>
              <a:gd name="connsiteY172" fmla="*/ 689964 h 5886333"/>
              <a:gd name="connsiteX173" fmla="*/ 9027526 w 11648178"/>
              <a:gd name="connsiteY173" fmla="*/ 463721 h 5886333"/>
              <a:gd name="connsiteX174" fmla="*/ 8988719 w 11648178"/>
              <a:gd name="connsiteY174" fmla="*/ 0 h 5886333"/>
              <a:gd name="connsiteX175" fmla="*/ 11366433 w 11648178"/>
              <a:gd name="connsiteY175" fmla="*/ 24230 h 5886333"/>
              <a:gd name="connsiteX0" fmla="*/ 11350420 w 11632165"/>
              <a:gd name="connsiteY0" fmla="*/ 24230 h 5886333"/>
              <a:gd name="connsiteX1" fmla="*/ 11298223 w 11632165"/>
              <a:gd name="connsiteY1" fmla="*/ 4923487 h 5886333"/>
              <a:gd name="connsiteX2" fmla="*/ 12 w 11632165"/>
              <a:gd name="connsiteY2" fmla="*/ 5886333 h 5886333"/>
              <a:gd name="connsiteX3" fmla="*/ 1890540 w 11632165"/>
              <a:gd name="connsiteY3" fmla="*/ 88202 h 5886333"/>
              <a:gd name="connsiteX4" fmla="*/ 7210994 w 11632165"/>
              <a:gd name="connsiteY4" fmla="*/ 1807 h 5886333"/>
              <a:gd name="connsiteX5" fmla="*/ 7210994 w 11632165"/>
              <a:gd name="connsiteY5" fmla="*/ 265758 h 5886333"/>
              <a:gd name="connsiteX6" fmla="*/ 7324115 w 11632165"/>
              <a:gd name="connsiteY6" fmla="*/ 520281 h 5886333"/>
              <a:gd name="connsiteX7" fmla="*/ 7456091 w 11632165"/>
              <a:gd name="connsiteY7" fmla="*/ 784232 h 5886333"/>
              <a:gd name="connsiteX8" fmla="*/ 7635200 w 11632165"/>
              <a:gd name="connsiteY8" fmla="*/ 1029329 h 5886333"/>
              <a:gd name="connsiteX9" fmla="*/ 7663480 w 11632165"/>
              <a:gd name="connsiteY9" fmla="*/ 1208438 h 5886333"/>
              <a:gd name="connsiteX10" fmla="*/ 7418384 w 11632165"/>
              <a:gd name="connsiteY10" fmla="*/ 1585510 h 5886333"/>
              <a:gd name="connsiteX11" fmla="*/ 7333542 w 11632165"/>
              <a:gd name="connsiteY11" fmla="*/ 1811754 h 5886333"/>
              <a:gd name="connsiteX12" fmla="*/ 7229847 w 11632165"/>
              <a:gd name="connsiteY12" fmla="*/ 2028570 h 5886333"/>
              <a:gd name="connsiteX13" fmla="*/ 7173287 w 11632165"/>
              <a:gd name="connsiteY13" fmla="*/ 2122838 h 5886333"/>
              <a:gd name="connsiteX14" fmla="*/ 7314689 w 11632165"/>
              <a:gd name="connsiteY14" fmla="*/ 2179399 h 5886333"/>
              <a:gd name="connsiteX15" fmla="*/ 7333542 w 11632165"/>
              <a:gd name="connsiteY15" fmla="*/ 2245387 h 5886333"/>
              <a:gd name="connsiteX16" fmla="*/ 7427810 w 11632165"/>
              <a:gd name="connsiteY16" fmla="*/ 2132265 h 5886333"/>
              <a:gd name="connsiteX17" fmla="*/ 7484371 w 11632165"/>
              <a:gd name="connsiteY17" fmla="*/ 2198253 h 5886333"/>
              <a:gd name="connsiteX18" fmla="*/ 7597493 w 11632165"/>
              <a:gd name="connsiteY18" fmla="*/ 2377362 h 5886333"/>
              <a:gd name="connsiteX19" fmla="*/ 7559786 w 11632165"/>
              <a:gd name="connsiteY19" fmla="*/ 2528191 h 5886333"/>
              <a:gd name="connsiteX20" fmla="*/ 7210994 w 11632165"/>
              <a:gd name="connsiteY20" fmla="*/ 2754434 h 5886333"/>
              <a:gd name="connsiteX21" fmla="*/ 7003604 w 11632165"/>
              <a:gd name="connsiteY21" fmla="*/ 2942970 h 5886333"/>
              <a:gd name="connsiteX22" fmla="*/ 6937616 w 11632165"/>
              <a:gd name="connsiteY22" fmla="*/ 3150360 h 5886333"/>
              <a:gd name="connsiteX23" fmla="*/ 6909336 w 11632165"/>
              <a:gd name="connsiteY23" fmla="*/ 3254055 h 5886333"/>
              <a:gd name="connsiteX24" fmla="*/ 6909336 w 11632165"/>
              <a:gd name="connsiteY24" fmla="*/ 3376603 h 5886333"/>
              <a:gd name="connsiteX25" fmla="*/ 6984751 w 11632165"/>
              <a:gd name="connsiteY25" fmla="*/ 3188067 h 5886333"/>
              <a:gd name="connsiteX26" fmla="*/ 7060165 w 11632165"/>
              <a:gd name="connsiteY26" fmla="*/ 3008958 h 5886333"/>
              <a:gd name="connsiteX27" fmla="*/ 7154433 w 11632165"/>
              <a:gd name="connsiteY27" fmla="*/ 2839275 h 5886333"/>
              <a:gd name="connsiteX28" fmla="*/ 7286408 w 11632165"/>
              <a:gd name="connsiteY28" fmla="*/ 2858129 h 5886333"/>
              <a:gd name="connsiteX29" fmla="*/ 7248701 w 11632165"/>
              <a:gd name="connsiteY29" fmla="*/ 2924117 h 5886333"/>
              <a:gd name="connsiteX30" fmla="*/ 7484371 w 11632165"/>
              <a:gd name="connsiteY30" fmla="*/ 2745007 h 5886333"/>
              <a:gd name="connsiteX31" fmla="*/ 7710614 w 11632165"/>
              <a:gd name="connsiteY31" fmla="*/ 2481057 h 5886333"/>
              <a:gd name="connsiteX32" fmla="*/ 7691761 w 11632165"/>
              <a:gd name="connsiteY32" fmla="*/ 2226533 h 5886333"/>
              <a:gd name="connsiteX33" fmla="*/ 7691761 w 11632165"/>
              <a:gd name="connsiteY33" fmla="*/ 2320801 h 5886333"/>
              <a:gd name="connsiteX34" fmla="*/ 7597493 w 11632165"/>
              <a:gd name="connsiteY34" fmla="*/ 1906022 h 5886333"/>
              <a:gd name="connsiteX35" fmla="*/ 7578639 w 11632165"/>
              <a:gd name="connsiteY35" fmla="*/ 1670352 h 5886333"/>
              <a:gd name="connsiteX36" fmla="*/ 7691761 w 11632165"/>
              <a:gd name="connsiteY36" fmla="*/ 1528950 h 5886333"/>
              <a:gd name="connsiteX37" fmla="*/ 7795456 w 11632165"/>
              <a:gd name="connsiteY37" fmla="*/ 1434681 h 5886333"/>
              <a:gd name="connsiteX38" fmla="*/ 7814309 w 11632165"/>
              <a:gd name="connsiteY38" fmla="*/ 1613791 h 5886333"/>
              <a:gd name="connsiteX39" fmla="*/ 7936858 w 11632165"/>
              <a:gd name="connsiteY39" fmla="*/ 1830607 h 5886333"/>
              <a:gd name="connsiteX40" fmla="*/ 8021699 w 11632165"/>
              <a:gd name="connsiteY40" fmla="*/ 1915448 h 5886333"/>
              <a:gd name="connsiteX41" fmla="*/ 8125394 w 11632165"/>
              <a:gd name="connsiteY41" fmla="*/ 2028570 h 5886333"/>
              <a:gd name="connsiteX42" fmla="*/ 8229089 w 11632165"/>
              <a:gd name="connsiteY42" fmla="*/ 2037997 h 5886333"/>
              <a:gd name="connsiteX43" fmla="*/ 8323357 w 11632165"/>
              <a:gd name="connsiteY43" fmla="*/ 2226533 h 5886333"/>
              <a:gd name="connsiteX44" fmla="*/ 8445905 w 11632165"/>
              <a:gd name="connsiteY44" fmla="*/ 2386789 h 5886333"/>
              <a:gd name="connsiteX45" fmla="*/ 8719282 w 11632165"/>
              <a:gd name="connsiteY45" fmla="*/ 2565898 h 5886333"/>
              <a:gd name="connsiteX46" fmla="*/ 8728709 w 11632165"/>
              <a:gd name="connsiteY46" fmla="*/ 2631886 h 5886333"/>
              <a:gd name="connsiteX47" fmla="*/ 8606161 w 11632165"/>
              <a:gd name="connsiteY47" fmla="*/ 2773288 h 5886333"/>
              <a:gd name="connsiteX48" fmla="*/ 8474186 w 11632165"/>
              <a:gd name="connsiteY48" fmla="*/ 2839275 h 5886333"/>
              <a:gd name="connsiteX49" fmla="*/ 8295076 w 11632165"/>
              <a:gd name="connsiteY49" fmla="*/ 2829848 h 5886333"/>
              <a:gd name="connsiteX50" fmla="*/ 8181955 w 11632165"/>
              <a:gd name="connsiteY50" fmla="*/ 2876982 h 5886333"/>
              <a:gd name="connsiteX51" fmla="*/ 7974565 w 11632165"/>
              <a:gd name="connsiteY51" fmla="*/ 3056092 h 5886333"/>
              <a:gd name="connsiteX52" fmla="*/ 7720041 w 11632165"/>
              <a:gd name="connsiteY52" fmla="*/ 3291762 h 5886333"/>
              <a:gd name="connsiteX53" fmla="*/ 7635200 w 11632165"/>
              <a:gd name="connsiteY53" fmla="*/ 3442591 h 5886333"/>
              <a:gd name="connsiteX54" fmla="*/ 7550359 w 11632165"/>
              <a:gd name="connsiteY54" fmla="*/ 3480298 h 5886333"/>
              <a:gd name="connsiteX55" fmla="*/ 7823736 w 11632165"/>
              <a:gd name="connsiteY55" fmla="*/ 3395457 h 5886333"/>
              <a:gd name="connsiteX56" fmla="*/ 7927431 w 11632165"/>
              <a:gd name="connsiteY56" fmla="*/ 3320042 h 5886333"/>
              <a:gd name="connsiteX57" fmla="*/ 8097113 w 11632165"/>
              <a:gd name="connsiteY57" fmla="*/ 3074945 h 5886333"/>
              <a:gd name="connsiteX58" fmla="*/ 8493039 w 11632165"/>
              <a:gd name="connsiteY58" fmla="*/ 2886409 h 5886333"/>
              <a:gd name="connsiteX59" fmla="*/ 8822977 w 11632165"/>
              <a:gd name="connsiteY59" fmla="*/ 2858129 h 5886333"/>
              <a:gd name="connsiteX60" fmla="*/ 8964379 w 11632165"/>
              <a:gd name="connsiteY60" fmla="*/ 2707300 h 5886333"/>
              <a:gd name="connsiteX61" fmla="*/ 8898392 w 11632165"/>
              <a:gd name="connsiteY61" fmla="*/ 2952397 h 5886333"/>
              <a:gd name="connsiteX62" fmla="*/ 8870111 w 11632165"/>
              <a:gd name="connsiteY62" fmla="*/ 3112653 h 5886333"/>
              <a:gd name="connsiteX63" fmla="*/ 8785270 w 11632165"/>
              <a:gd name="connsiteY63" fmla="*/ 3272908 h 5886333"/>
              <a:gd name="connsiteX64" fmla="*/ 8596734 w 11632165"/>
              <a:gd name="connsiteY64" fmla="*/ 3386030 h 5886333"/>
              <a:gd name="connsiteX65" fmla="*/ 8408198 w 11632165"/>
              <a:gd name="connsiteY65" fmla="*/ 3508578 h 5886333"/>
              <a:gd name="connsiteX66" fmla="*/ 8163101 w 11632165"/>
              <a:gd name="connsiteY66" fmla="*/ 3678261 h 5886333"/>
              <a:gd name="connsiteX67" fmla="*/ 8097113 w 11632165"/>
              <a:gd name="connsiteY67" fmla="*/ 3847943 h 5886333"/>
              <a:gd name="connsiteX68" fmla="*/ 7993419 w 11632165"/>
              <a:gd name="connsiteY68" fmla="*/ 3998772 h 5886333"/>
              <a:gd name="connsiteX69" fmla="*/ 7936858 w 11632165"/>
              <a:gd name="connsiteY69" fmla="*/ 4159028 h 5886333"/>
              <a:gd name="connsiteX70" fmla="*/ 8106540 w 11632165"/>
              <a:gd name="connsiteY70" fmla="*/ 4140174 h 5886333"/>
              <a:gd name="connsiteX71" fmla="*/ 8172528 w 11632165"/>
              <a:gd name="connsiteY71" fmla="*/ 3923358 h 5886333"/>
              <a:gd name="connsiteX72" fmla="*/ 8210235 w 11632165"/>
              <a:gd name="connsiteY72" fmla="*/ 3772529 h 5886333"/>
              <a:gd name="connsiteX73" fmla="*/ 8361064 w 11632165"/>
              <a:gd name="connsiteY73" fmla="*/ 3602846 h 5886333"/>
              <a:gd name="connsiteX74" fmla="*/ 8530746 w 11632165"/>
              <a:gd name="connsiteY74" fmla="*/ 3499152 h 5886333"/>
              <a:gd name="connsiteX75" fmla="*/ 8408198 w 11632165"/>
              <a:gd name="connsiteY75" fmla="*/ 3687688 h 5886333"/>
              <a:gd name="connsiteX76" fmla="*/ 8313930 w 11632165"/>
              <a:gd name="connsiteY76" fmla="*/ 3838517 h 5886333"/>
              <a:gd name="connsiteX77" fmla="*/ 8408198 w 11632165"/>
              <a:gd name="connsiteY77" fmla="*/ 3829090 h 5886333"/>
              <a:gd name="connsiteX78" fmla="*/ 8530746 w 11632165"/>
              <a:gd name="connsiteY78" fmla="*/ 3649980 h 5886333"/>
              <a:gd name="connsiteX79" fmla="*/ 8568454 w 11632165"/>
              <a:gd name="connsiteY79" fmla="*/ 3631127 h 5886333"/>
              <a:gd name="connsiteX80" fmla="*/ 8738136 w 11632165"/>
              <a:gd name="connsiteY80" fmla="*/ 3885651 h 5886333"/>
              <a:gd name="connsiteX81" fmla="*/ 8841831 w 11632165"/>
              <a:gd name="connsiteY81" fmla="*/ 4008199 h 5886333"/>
              <a:gd name="connsiteX82" fmla="*/ 8898392 w 11632165"/>
              <a:gd name="connsiteY82" fmla="*/ 4215589 h 5886333"/>
              <a:gd name="connsiteX83" fmla="*/ 8936099 w 11632165"/>
              <a:gd name="connsiteY83" fmla="*/ 4338137 h 5886333"/>
              <a:gd name="connsiteX84" fmla="*/ 9011513 w 11632165"/>
              <a:gd name="connsiteY84" fmla="*/ 4451259 h 5886333"/>
              <a:gd name="connsiteX85" fmla="*/ 9209476 w 11632165"/>
              <a:gd name="connsiteY85" fmla="*/ 4488966 h 5886333"/>
              <a:gd name="connsiteX86" fmla="*/ 9011513 w 11632165"/>
              <a:gd name="connsiteY86" fmla="*/ 4347564 h 5886333"/>
              <a:gd name="connsiteX87" fmla="*/ 8917245 w 11632165"/>
              <a:gd name="connsiteY87" fmla="*/ 4187308 h 5886333"/>
              <a:gd name="connsiteX88" fmla="*/ 8907819 w 11632165"/>
              <a:gd name="connsiteY88" fmla="*/ 4027053 h 5886333"/>
              <a:gd name="connsiteX89" fmla="*/ 9049221 w 11632165"/>
              <a:gd name="connsiteY89" fmla="*/ 3989345 h 5886333"/>
              <a:gd name="connsiteX90" fmla="*/ 9294318 w 11632165"/>
              <a:gd name="connsiteY90" fmla="*/ 4055333 h 5886333"/>
              <a:gd name="connsiteX91" fmla="*/ 8870111 w 11632165"/>
              <a:gd name="connsiteY91" fmla="*/ 3913931 h 5886333"/>
              <a:gd name="connsiteX92" fmla="*/ 8728709 w 11632165"/>
              <a:gd name="connsiteY92" fmla="*/ 3781956 h 5886333"/>
              <a:gd name="connsiteX93" fmla="*/ 8709856 w 11632165"/>
              <a:gd name="connsiteY93" fmla="*/ 3640554 h 5886333"/>
              <a:gd name="connsiteX94" fmla="*/ 8813551 w 11632165"/>
              <a:gd name="connsiteY94" fmla="*/ 3452018 h 5886333"/>
              <a:gd name="connsiteX95" fmla="*/ 9152915 w 11632165"/>
              <a:gd name="connsiteY95" fmla="*/ 3084372 h 5886333"/>
              <a:gd name="connsiteX96" fmla="*/ 9171769 w 11632165"/>
              <a:gd name="connsiteY96" fmla="*/ 2839275 h 5886333"/>
              <a:gd name="connsiteX97" fmla="*/ 9086928 w 11632165"/>
              <a:gd name="connsiteY97" fmla="*/ 2641312 h 5886333"/>
              <a:gd name="connsiteX98" fmla="*/ 8804124 w 11632165"/>
              <a:gd name="connsiteY98" fmla="*/ 2217106 h 5886333"/>
              <a:gd name="connsiteX99" fmla="*/ 8794697 w 11632165"/>
              <a:gd name="connsiteY99" fmla="*/ 2094558 h 5886333"/>
              <a:gd name="connsiteX100" fmla="*/ 8888965 w 11632165"/>
              <a:gd name="connsiteY100" fmla="*/ 2094558 h 5886333"/>
              <a:gd name="connsiteX101" fmla="*/ 9096355 w 11632165"/>
              <a:gd name="connsiteY101" fmla="*/ 2292521 h 5886333"/>
              <a:gd name="connsiteX102" fmla="*/ 9181196 w 11632165"/>
              <a:gd name="connsiteY102" fmla="*/ 2547044 h 5886333"/>
              <a:gd name="connsiteX103" fmla="*/ 9284891 w 11632165"/>
              <a:gd name="connsiteY103" fmla="*/ 2763861 h 5886333"/>
              <a:gd name="connsiteX104" fmla="*/ 9464000 w 11632165"/>
              <a:gd name="connsiteY104" fmla="*/ 2961824 h 5886333"/>
              <a:gd name="connsiteX105" fmla="*/ 9661963 w 11632165"/>
              <a:gd name="connsiteY105" fmla="*/ 3103226 h 5886333"/>
              <a:gd name="connsiteX106" fmla="*/ 9784511 w 11632165"/>
              <a:gd name="connsiteY106" fmla="*/ 3188067 h 5886333"/>
              <a:gd name="connsiteX107" fmla="*/ 10123876 w 11632165"/>
              <a:gd name="connsiteY107" fmla="*/ 3697114 h 5886333"/>
              <a:gd name="connsiteX108" fmla="*/ 10189864 w 11632165"/>
              <a:gd name="connsiteY108" fmla="*/ 3829090 h 5886333"/>
              <a:gd name="connsiteX109" fmla="*/ 10425534 w 11632165"/>
              <a:gd name="connsiteY109" fmla="*/ 3895077 h 5886333"/>
              <a:gd name="connsiteX110" fmla="*/ 10727192 w 11632165"/>
              <a:gd name="connsiteY110" fmla="*/ 4055333 h 5886333"/>
              <a:gd name="connsiteX111" fmla="*/ 11000569 w 11632165"/>
              <a:gd name="connsiteY111" fmla="*/ 4149601 h 5886333"/>
              <a:gd name="connsiteX112" fmla="*/ 11085410 w 11632165"/>
              <a:gd name="connsiteY112" fmla="*/ 4177881 h 5886333"/>
              <a:gd name="connsiteX113" fmla="*/ 10764899 w 11632165"/>
              <a:gd name="connsiteY113" fmla="*/ 4017626 h 5886333"/>
              <a:gd name="connsiteX114" fmla="*/ 10896874 w 11632165"/>
              <a:gd name="connsiteY114" fmla="*/ 3951638 h 5886333"/>
              <a:gd name="connsiteX115" fmla="*/ 11038276 w 11632165"/>
              <a:gd name="connsiteY115" fmla="*/ 3932785 h 5886333"/>
              <a:gd name="connsiteX116" fmla="*/ 11245666 w 11632165"/>
              <a:gd name="connsiteY116" fmla="*/ 3979919 h 5886333"/>
              <a:gd name="connsiteX117" fmla="*/ 10934581 w 11632165"/>
              <a:gd name="connsiteY117" fmla="*/ 3876224 h 5886333"/>
              <a:gd name="connsiteX118" fmla="*/ 10717765 w 11632165"/>
              <a:gd name="connsiteY118" fmla="*/ 3932785 h 5886333"/>
              <a:gd name="connsiteX119" fmla="*/ 10623497 w 11632165"/>
              <a:gd name="connsiteY119" fmla="*/ 3923358 h 5886333"/>
              <a:gd name="connsiteX120" fmla="*/ 10105023 w 11632165"/>
              <a:gd name="connsiteY120" fmla="*/ 3546286 h 5886333"/>
              <a:gd name="connsiteX121" fmla="*/ 9888206 w 11632165"/>
              <a:gd name="connsiteY121" fmla="*/ 3037238 h 5886333"/>
              <a:gd name="connsiteX122" fmla="*/ 10180437 w 11632165"/>
              <a:gd name="connsiteY122" fmla="*/ 2999531 h 5886333"/>
              <a:gd name="connsiteX123" fmla="*/ 10434961 w 11632165"/>
              <a:gd name="connsiteY123" fmla="*/ 2999531 h 5886333"/>
              <a:gd name="connsiteX124" fmla="*/ 10527422 w 11632165"/>
              <a:gd name="connsiteY124" fmla="*/ 2904379 h 5886333"/>
              <a:gd name="connsiteX125" fmla="*/ 10670631 w 11632165"/>
              <a:gd name="connsiteY125" fmla="*/ 3291762 h 5886333"/>
              <a:gd name="connsiteX126" fmla="*/ 10736619 w 11632165"/>
              <a:gd name="connsiteY126" fmla="*/ 3470871 h 5886333"/>
              <a:gd name="connsiteX127" fmla="*/ 10670631 w 11632165"/>
              <a:gd name="connsiteY127" fmla="*/ 3404884 h 5886333"/>
              <a:gd name="connsiteX128" fmla="*/ 10812033 w 11632165"/>
              <a:gd name="connsiteY128" fmla="*/ 3602846 h 5886333"/>
              <a:gd name="connsiteX129" fmla="*/ 11123118 w 11632165"/>
              <a:gd name="connsiteY129" fmla="*/ 3631127 h 5886333"/>
              <a:gd name="connsiteX130" fmla="*/ 10821460 w 11632165"/>
              <a:gd name="connsiteY130" fmla="*/ 3499152 h 5886333"/>
              <a:gd name="connsiteX131" fmla="*/ 10746045 w 11632165"/>
              <a:gd name="connsiteY131" fmla="*/ 3235201 h 5886333"/>
              <a:gd name="connsiteX132" fmla="*/ 11066557 w 11632165"/>
              <a:gd name="connsiteY132" fmla="*/ 3348323 h 5886333"/>
              <a:gd name="connsiteX133" fmla="*/ 11179678 w 11632165"/>
              <a:gd name="connsiteY133" fmla="*/ 3272908 h 5886333"/>
              <a:gd name="connsiteX134" fmla="*/ 11141971 w 11632165"/>
              <a:gd name="connsiteY134" fmla="*/ 3188067 h 5886333"/>
              <a:gd name="connsiteX135" fmla="*/ 10906301 w 11632165"/>
              <a:gd name="connsiteY135" fmla="*/ 3263481 h 5886333"/>
              <a:gd name="connsiteX136" fmla="*/ 10698911 w 11632165"/>
              <a:gd name="connsiteY136" fmla="*/ 3065519 h 5886333"/>
              <a:gd name="connsiteX137" fmla="*/ 10812033 w 11632165"/>
              <a:gd name="connsiteY137" fmla="*/ 2971251 h 5886333"/>
              <a:gd name="connsiteX138" fmla="*/ 10661204 w 11632165"/>
              <a:gd name="connsiteY138" fmla="*/ 2829848 h 5886333"/>
              <a:gd name="connsiteX139" fmla="*/ 10821460 w 11632165"/>
              <a:gd name="connsiteY139" fmla="*/ 2679020 h 5886333"/>
              <a:gd name="connsiteX140" fmla="*/ 10991142 w 11632165"/>
              <a:gd name="connsiteY140" fmla="*/ 2641312 h 5886333"/>
              <a:gd name="connsiteX141" fmla="*/ 11198532 w 11632165"/>
              <a:gd name="connsiteY141" fmla="*/ 2792141 h 5886333"/>
              <a:gd name="connsiteX142" fmla="*/ 11632165 w 11632165"/>
              <a:gd name="connsiteY142" fmla="*/ 2801568 h 5886333"/>
              <a:gd name="connsiteX143" fmla="*/ 11321080 w 11632165"/>
              <a:gd name="connsiteY143" fmla="*/ 2782714 h 5886333"/>
              <a:gd name="connsiteX144" fmla="*/ 11189105 w 11632165"/>
              <a:gd name="connsiteY144" fmla="*/ 2707300 h 5886333"/>
              <a:gd name="connsiteX145" fmla="*/ 11057130 w 11632165"/>
              <a:gd name="connsiteY145" fmla="*/ 2641312 h 5886333"/>
              <a:gd name="connsiteX146" fmla="*/ 10840313 w 11632165"/>
              <a:gd name="connsiteY146" fmla="*/ 2603605 h 5886333"/>
              <a:gd name="connsiteX147" fmla="*/ 10558197 w 11632165"/>
              <a:gd name="connsiteY147" fmla="*/ 2807578 h 5886333"/>
              <a:gd name="connsiteX148" fmla="*/ 10236998 w 11632165"/>
              <a:gd name="connsiteY148" fmla="*/ 2792141 h 5886333"/>
              <a:gd name="connsiteX149" fmla="*/ 9605402 w 11632165"/>
              <a:gd name="connsiteY149" fmla="*/ 2726154 h 5886333"/>
              <a:gd name="connsiteX150" fmla="*/ 9464000 w 11632165"/>
              <a:gd name="connsiteY150" fmla="*/ 2565898 h 5886333"/>
              <a:gd name="connsiteX151" fmla="*/ 9322598 w 11632165"/>
              <a:gd name="connsiteY151" fmla="*/ 2415069 h 5886333"/>
              <a:gd name="connsiteX152" fmla="*/ 9529988 w 11632165"/>
              <a:gd name="connsiteY152" fmla="*/ 2367935 h 5886333"/>
              <a:gd name="connsiteX153" fmla="*/ 9624256 w 11632165"/>
              <a:gd name="connsiteY153" fmla="*/ 2273667 h 5886333"/>
              <a:gd name="connsiteX154" fmla="*/ 9746804 w 11632165"/>
              <a:gd name="connsiteY154" fmla="*/ 2179399 h 5886333"/>
              <a:gd name="connsiteX155" fmla="*/ 9916487 w 11632165"/>
              <a:gd name="connsiteY155" fmla="*/ 2066277 h 5886333"/>
              <a:gd name="connsiteX156" fmla="*/ 10255852 w 11632165"/>
              <a:gd name="connsiteY156" fmla="*/ 2028570 h 5886333"/>
              <a:gd name="connsiteX157" fmla="*/ 10604643 w 11632165"/>
              <a:gd name="connsiteY157" fmla="*/ 2169972 h 5886333"/>
              <a:gd name="connsiteX158" fmla="*/ 11104264 w 11632165"/>
              <a:gd name="connsiteY158" fmla="*/ 2254813 h 5886333"/>
              <a:gd name="connsiteX159" fmla="*/ 11283373 w 11632165"/>
              <a:gd name="connsiteY159" fmla="*/ 2198253 h 5886333"/>
              <a:gd name="connsiteX160" fmla="*/ 11509616 w 11632165"/>
              <a:gd name="connsiteY160" fmla="*/ 2132265 h 5886333"/>
              <a:gd name="connsiteX161" fmla="*/ 11057130 w 11632165"/>
              <a:gd name="connsiteY161" fmla="*/ 2132265 h 5886333"/>
              <a:gd name="connsiteX162" fmla="*/ 10849740 w 11632165"/>
              <a:gd name="connsiteY162" fmla="*/ 2037997 h 5886333"/>
              <a:gd name="connsiteX163" fmla="*/ 10378400 w 11632165"/>
              <a:gd name="connsiteY163" fmla="*/ 1868314 h 5886333"/>
              <a:gd name="connsiteX164" fmla="*/ 10086169 w 11632165"/>
              <a:gd name="connsiteY164" fmla="*/ 1896595 h 5886333"/>
              <a:gd name="connsiteX165" fmla="*/ 9756231 w 11632165"/>
              <a:gd name="connsiteY165" fmla="*/ 1943729 h 5886333"/>
              <a:gd name="connsiteX166" fmla="*/ 9369732 w 11632165"/>
              <a:gd name="connsiteY166" fmla="*/ 1877741 h 5886333"/>
              <a:gd name="connsiteX167" fmla="*/ 9237757 w 11632165"/>
              <a:gd name="connsiteY167" fmla="*/ 1717486 h 5886333"/>
              <a:gd name="connsiteX168" fmla="*/ 9162342 w 11632165"/>
              <a:gd name="connsiteY168" fmla="*/ 1481815 h 5886333"/>
              <a:gd name="connsiteX169" fmla="*/ 9115208 w 11632165"/>
              <a:gd name="connsiteY169" fmla="*/ 1321560 h 5886333"/>
              <a:gd name="connsiteX170" fmla="*/ 8870111 w 11632165"/>
              <a:gd name="connsiteY170" fmla="*/ 1010475 h 5886333"/>
              <a:gd name="connsiteX171" fmla="*/ 8681575 w 11632165"/>
              <a:gd name="connsiteY171" fmla="*/ 831366 h 5886333"/>
              <a:gd name="connsiteX172" fmla="*/ 8615588 w 11632165"/>
              <a:gd name="connsiteY172" fmla="*/ 689964 h 5886333"/>
              <a:gd name="connsiteX173" fmla="*/ 9011513 w 11632165"/>
              <a:gd name="connsiteY173" fmla="*/ 463721 h 5886333"/>
              <a:gd name="connsiteX174" fmla="*/ 8972706 w 11632165"/>
              <a:gd name="connsiteY174" fmla="*/ 0 h 5886333"/>
              <a:gd name="connsiteX175" fmla="*/ 11350420 w 11632165"/>
              <a:gd name="connsiteY175" fmla="*/ 24230 h 5886333"/>
              <a:gd name="connsiteX0" fmla="*/ 9459880 w 9741625"/>
              <a:gd name="connsiteY0" fmla="*/ 24230 h 4974503"/>
              <a:gd name="connsiteX1" fmla="*/ 9407683 w 9741625"/>
              <a:gd name="connsiteY1" fmla="*/ 4923487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59880 w 9741625"/>
              <a:gd name="connsiteY0" fmla="*/ 24230 h 4974503"/>
              <a:gd name="connsiteX1" fmla="*/ 9458957 w 9741625"/>
              <a:gd name="connsiteY1" fmla="*/ 4571891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64273 w 9746018"/>
              <a:gd name="connsiteY0" fmla="*/ 24230 h 4578957"/>
              <a:gd name="connsiteX1" fmla="*/ 9463350 w 9746018"/>
              <a:gd name="connsiteY1" fmla="*/ 4571891 h 4578957"/>
              <a:gd name="connsiteX2" fmla="*/ 1251 w 9746018"/>
              <a:gd name="connsiteY2" fmla="*/ 4578957 h 4578957"/>
              <a:gd name="connsiteX3" fmla="*/ 4393 w 9746018"/>
              <a:gd name="connsiteY3" fmla="*/ 88202 h 4578957"/>
              <a:gd name="connsiteX4" fmla="*/ 5324847 w 9746018"/>
              <a:gd name="connsiteY4" fmla="*/ 1807 h 4578957"/>
              <a:gd name="connsiteX5" fmla="*/ 5324847 w 9746018"/>
              <a:gd name="connsiteY5" fmla="*/ 265758 h 4578957"/>
              <a:gd name="connsiteX6" fmla="*/ 5437968 w 9746018"/>
              <a:gd name="connsiteY6" fmla="*/ 520281 h 4578957"/>
              <a:gd name="connsiteX7" fmla="*/ 5569944 w 9746018"/>
              <a:gd name="connsiteY7" fmla="*/ 784232 h 4578957"/>
              <a:gd name="connsiteX8" fmla="*/ 5749053 w 9746018"/>
              <a:gd name="connsiteY8" fmla="*/ 1029329 h 4578957"/>
              <a:gd name="connsiteX9" fmla="*/ 5777333 w 9746018"/>
              <a:gd name="connsiteY9" fmla="*/ 1208438 h 4578957"/>
              <a:gd name="connsiteX10" fmla="*/ 5532237 w 9746018"/>
              <a:gd name="connsiteY10" fmla="*/ 1585510 h 4578957"/>
              <a:gd name="connsiteX11" fmla="*/ 5447395 w 9746018"/>
              <a:gd name="connsiteY11" fmla="*/ 1811754 h 4578957"/>
              <a:gd name="connsiteX12" fmla="*/ 5343700 w 9746018"/>
              <a:gd name="connsiteY12" fmla="*/ 2028570 h 4578957"/>
              <a:gd name="connsiteX13" fmla="*/ 5287140 w 9746018"/>
              <a:gd name="connsiteY13" fmla="*/ 2122838 h 4578957"/>
              <a:gd name="connsiteX14" fmla="*/ 5428542 w 9746018"/>
              <a:gd name="connsiteY14" fmla="*/ 2179399 h 4578957"/>
              <a:gd name="connsiteX15" fmla="*/ 5447395 w 9746018"/>
              <a:gd name="connsiteY15" fmla="*/ 2245387 h 4578957"/>
              <a:gd name="connsiteX16" fmla="*/ 5541663 w 9746018"/>
              <a:gd name="connsiteY16" fmla="*/ 2132265 h 4578957"/>
              <a:gd name="connsiteX17" fmla="*/ 5598224 w 9746018"/>
              <a:gd name="connsiteY17" fmla="*/ 2198253 h 4578957"/>
              <a:gd name="connsiteX18" fmla="*/ 5711346 w 9746018"/>
              <a:gd name="connsiteY18" fmla="*/ 2377362 h 4578957"/>
              <a:gd name="connsiteX19" fmla="*/ 5673639 w 9746018"/>
              <a:gd name="connsiteY19" fmla="*/ 2528191 h 4578957"/>
              <a:gd name="connsiteX20" fmla="*/ 5324847 w 9746018"/>
              <a:gd name="connsiteY20" fmla="*/ 2754434 h 4578957"/>
              <a:gd name="connsiteX21" fmla="*/ 5117457 w 9746018"/>
              <a:gd name="connsiteY21" fmla="*/ 2942970 h 4578957"/>
              <a:gd name="connsiteX22" fmla="*/ 5051469 w 9746018"/>
              <a:gd name="connsiteY22" fmla="*/ 3150360 h 4578957"/>
              <a:gd name="connsiteX23" fmla="*/ 5023189 w 9746018"/>
              <a:gd name="connsiteY23" fmla="*/ 3254055 h 4578957"/>
              <a:gd name="connsiteX24" fmla="*/ 5023189 w 9746018"/>
              <a:gd name="connsiteY24" fmla="*/ 3376603 h 4578957"/>
              <a:gd name="connsiteX25" fmla="*/ 5098604 w 9746018"/>
              <a:gd name="connsiteY25" fmla="*/ 3188067 h 4578957"/>
              <a:gd name="connsiteX26" fmla="*/ 5174018 w 9746018"/>
              <a:gd name="connsiteY26" fmla="*/ 3008958 h 4578957"/>
              <a:gd name="connsiteX27" fmla="*/ 5268286 w 9746018"/>
              <a:gd name="connsiteY27" fmla="*/ 2839275 h 4578957"/>
              <a:gd name="connsiteX28" fmla="*/ 5400261 w 9746018"/>
              <a:gd name="connsiteY28" fmla="*/ 2858129 h 4578957"/>
              <a:gd name="connsiteX29" fmla="*/ 5362554 w 9746018"/>
              <a:gd name="connsiteY29" fmla="*/ 2924117 h 4578957"/>
              <a:gd name="connsiteX30" fmla="*/ 5598224 w 9746018"/>
              <a:gd name="connsiteY30" fmla="*/ 2745007 h 4578957"/>
              <a:gd name="connsiteX31" fmla="*/ 5824467 w 9746018"/>
              <a:gd name="connsiteY31" fmla="*/ 2481057 h 4578957"/>
              <a:gd name="connsiteX32" fmla="*/ 5805614 w 9746018"/>
              <a:gd name="connsiteY32" fmla="*/ 2226533 h 4578957"/>
              <a:gd name="connsiteX33" fmla="*/ 5805614 w 9746018"/>
              <a:gd name="connsiteY33" fmla="*/ 2320801 h 4578957"/>
              <a:gd name="connsiteX34" fmla="*/ 5711346 w 9746018"/>
              <a:gd name="connsiteY34" fmla="*/ 1906022 h 4578957"/>
              <a:gd name="connsiteX35" fmla="*/ 5692492 w 9746018"/>
              <a:gd name="connsiteY35" fmla="*/ 1670352 h 4578957"/>
              <a:gd name="connsiteX36" fmla="*/ 5805614 w 9746018"/>
              <a:gd name="connsiteY36" fmla="*/ 1528950 h 4578957"/>
              <a:gd name="connsiteX37" fmla="*/ 5909309 w 9746018"/>
              <a:gd name="connsiteY37" fmla="*/ 1434681 h 4578957"/>
              <a:gd name="connsiteX38" fmla="*/ 5928162 w 9746018"/>
              <a:gd name="connsiteY38" fmla="*/ 1613791 h 4578957"/>
              <a:gd name="connsiteX39" fmla="*/ 6050711 w 9746018"/>
              <a:gd name="connsiteY39" fmla="*/ 1830607 h 4578957"/>
              <a:gd name="connsiteX40" fmla="*/ 6135552 w 9746018"/>
              <a:gd name="connsiteY40" fmla="*/ 1915448 h 4578957"/>
              <a:gd name="connsiteX41" fmla="*/ 6239247 w 9746018"/>
              <a:gd name="connsiteY41" fmla="*/ 2028570 h 4578957"/>
              <a:gd name="connsiteX42" fmla="*/ 6342942 w 9746018"/>
              <a:gd name="connsiteY42" fmla="*/ 2037997 h 4578957"/>
              <a:gd name="connsiteX43" fmla="*/ 6437210 w 9746018"/>
              <a:gd name="connsiteY43" fmla="*/ 2226533 h 4578957"/>
              <a:gd name="connsiteX44" fmla="*/ 6559758 w 9746018"/>
              <a:gd name="connsiteY44" fmla="*/ 2386789 h 4578957"/>
              <a:gd name="connsiteX45" fmla="*/ 6833135 w 9746018"/>
              <a:gd name="connsiteY45" fmla="*/ 2565898 h 4578957"/>
              <a:gd name="connsiteX46" fmla="*/ 6842562 w 9746018"/>
              <a:gd name="connsiteY46" fmla="*/ 2631886 h 4578957"/>
              <a:gd name="connsiteX47" fmla="*/ 6720014 w 9746018"/>
              <a:gd name="connsiteY47" fmla="*/ 2773288 h 4578957"/>
              <a:gd name="connsiteX48" fmla="*/ 6588039 w 9746018"/>
              <a:gd name="connsiteY48" fmla="*/ 2839275 h 4578957"/>
              <a:gd name="connsiteX49" fmla="*/ 6408929 w 9746018"/>
              <a:gd name="connsiteY49" fmla="*/ 2829848 h 4578957"/>
              <a:gd name="connsiteX50" fmla="*/ 6295808 w 9746018"/>
              <a:gd name="connsiteY50" fmla="*/ 2876982 h 4578957"/>
              <a:gd name="connsiteX51" fmla="*/ 6088418 w 9746018"/>
              <a:gd name="connsiteY51" fmla="*/ 3056092 h 4578957"/>
              <a:gd name="connsiteX52" fmla="*/ 5833894 w 9746018"/>
              <a:gd name="connsiteY52" fmla="*/ 3291762 h 4578957"/>
              <a:gd name="connsiteX53" fmla="*/ 5749053 w 9746018"/>
              <a:gd name="connsiteY53" fmla="*/ 3442591 h 4578957"/>
              <a:gd name="connsiteX54" fmla="*/ 5664212 w 9746018"/>
              <a:gd name="connsiteY54" fmla="*/ 3480298 h 4578957"/>
              <a:gd name="connsiteX55" fmla="*/ 5937589 w 9746018"/>
              <a:gd name="connsiteY55" fmla="*/ 3395457 h 4578957"/>
              <a:gd name="connsiteX56" fmla="*/ 6041284 w 9746018"/>
              <a:gd name="connsiteY56" fmla="*/ 3320042 h 4578957"/>
              <a:gd name="connsiteX57" fmla="*/ 6210966 w 9746018"/>
              <a:gd name="connsiteY57" fmla="*/ 3074945 h 4578957"/>
              <a:gd name="connsiteX58" fmla="*/ 6606892 w 9746018"/>
              <a:gd name="connsiteY58" fmla="*/ 2886409 h 4578957"/>
              <a:gd name="connsiteX59" fmla="*/ 6936830 w 9746018"/>
              <a:gd name="connsiteY59" fmla="*/ 2858129 h 4578957"/>
              <a:gd name="connsiteX60" fmla="*/ 7078232 w 9746018"/>
              <a:gd name="connsiteY60" fmla="*/ 2707300 h 4578957"/>
              <a:gd name="connsiteX61" fmla="*/ 7012245 w 9746018"/>
              <a:gd name="connsiteY61" fmla="*/ 2952397 h 4578957"/>
              <a:gd name="connsiteX62" fmla="*/ 6983964 w 9746018"/>
              <a:gd name="connsiteY62" fmla="*/ 3112653 h 4578957"/>
              <a:gd name="connsiteX63" fmla="*/ 6899123 w 9746018"/>
              <a:gd name="connsiteY63" fmla="*/ 3272908 h 4578957"/>
              <a:gd name="connsiteX64" fmla="*/ 6710587 w 9746018"/>
              <a:gd name="connsiteY64" fmla="*/ 3386030 h 4578957"/>
              <a:gd name="connsiteX65" fmla="*/ 6522051 w 9746018"/>
              <a:gd name="connsiteY65" fmla="*/ 3508578 h 4578957"/>
              <a:gd name="connsiteX66" fmla="*/ 6276954 w 9746018"/>
              <a:gd name="connsiteY66" fmla="*/ 3678261 h 4578957"/>
              <a:gd name="connsiteX67" fmla="*/ 6210966 w 9746018"/>
              <a:gd name="connsiteY67" fmla="*/ 3847943 h 4578957"/>
              <a:gd name="connsiteX68" fmla="*/ 6107272 w 9746018"/>
              <a:gd name="connsiteY68" fmla="*/ 3998772 h 4578957"/>
              <a:gd name="connsiteX69" fmla="*/ 6050711 w 9746018"/>
              <a:gd name="connsiteY69" fmla="*/ 4159028 h 4578957"/>
              <a:gd name="connsiteX70" fmla="*/ 6220393 w 9746018"/>
              <a:gd name="connsiteY70" fmla="*/ 4140174 h 4578957"/>
              <a:gd name="connsiteX71" fmla="*/ 6286381 w 9746018"/>
              <a:gd name="connsiteY71" fmla="*/ 3923358 h 4578957"/>
              <a:gd name="connsiteX72" fmla="*/ 6324088 w 9746018"/>
              <a:gd name="connsiteY72" fmla="*/ 3772529 h 4578957"/>
              <a:gd name="connsiteX73" fmla="*/ 6474917 w 9746018"/>
              <a:gd name="connsiteY73" fmla="*/ 3602846 h 4578957"/>
              <a:gd name="connsiteX74" fmla="*/ 6644599 w 9746018"/>
              <a:gd name="connsiteY74" fmla="*/ 3499152 h 4578957"/>
              <a:gd name="connsiteX75" fmla="*/ 6522051 w 9746018"/>
              <a:gd name="connsiteY75" fmla="*/ 3687688 h 4578957"/>
              <a:gd name="connsiteX76" fmla="*/ 6427783 w 9746018"/>
              <a:gd name="connsiteY76" fmla="*/ 3838517 h 4578957"/>
              <a:gd name="connsiteX77" fmla="*/ 6522051 w 9746018"/>
              <a:gd name="connsiteY77" fmla="*/ 3829090 h 4578957"/>
              <a:gd name="connsiteX78" fmla="*/ 6644599 w 9746018"/>
              <a:gd name="connsiteY78" fmla="*/ 3649980 h 4578957"/>
              <a:gd name="connsiteX79" fmla="*/ 6682307 w 9746018"/>
              <a:gd name="connsiteY79" fmla="*/ 3631127 h 4578957"/>
              <a:gd name="connsiteX80" fmla="*/ 6851989 w 9746018"/>
              <a:gd name="connsiteY80" fmla="*/ 3885651 h 4578957"/>
              <a:gd name="connsiteX81" fmla="*/ 6955684 w 9746018"/>
              <a:gd name="connsiteY81" fmla="*/ 4008199 h 4578957"/>
              <a:gd name="connsiteX82" fmla="*/ 7012245 w 9746018"/>
              <a:gd name="connsiteY82" fmla="*/ 4215589 h 4578957"/>
              <a:gd name="connsiteX83" fmla="*/ 7049952 w 9746018"/>
              <a:gd name="connsiteY83" fmla="*/ 4338137 h 4578957"/>
              <a:gd name="connsiteX84" fmla="*/ 7125366 w 9746018"/>
              <a:gd name="connsiteY84" fmla="*/ 4451259 h 4578957"/>
              <a:gd name="connsiteX85" fmla="*/ 7323329 w 9746018"/>
              <a:gd name="connsiteY85" fmla="*/ 4488966 h 4578957"/>
              <a:gd name="connsiteX86" fmla="*/ 7125366 w 9746018"/>
              <a:gd name="connsiteY86" fmla="*/ 4347564 h 4578957"/>
              <a:gd name="connsiteX87" fmla="*/ 7031098 w 9746018"/>
              <a:gd name="connsiteY87" fmla="*/ 4187308 h 4578957"/>
              <a:gd name="connsiteX88" fmla="*/ 7021672 w 9746018"/>
              <a:gd name="connsiteY88" fmla="*/ 4027053 h 4578957"/>
              <a:gd name="connsiteX89" fmla="*/ 7163074 w 9746018"/>
              <a:gd name="connsiteY89" fmla="*/ 3989345 h 4578957"/>
              <a:gd name="connsiteX90" fmla="*/ 7408171 w 9746018"/>
              <a:gd name="connsiteY90" fmla="*/ 4055333 h 4578957"/>
              <a:gd name="connsiteX91" fmla="*/ 6983964 w 9746018"/>
              <a:gd name="connsiteY91" fmla="*/ 3913931 h 4578957"/>
              <a:gd name="connsiteX92" fmla="*/ 6842562 w 9746018"/>
              <a:gd name="connsiteY92" fmla="*/ 3781956 h 4578957"/>
              <a:gd name="connsiteX93" fmla="*/ 6823709 w 9746018"/>
              <a:gd name="connsiteY93" fmla="*/ 3640554 h 4578957"/>
              <a:gd name="connsiteX94" fmla="*/ 6927404 w 9746018"/>
              <a:gd name="connsiteY94" fmla="*/ 3452018 h 4578957"/>
              <a:gd name="connsiteX95" fmla="*/ 7266768 w 9746018"/>
              <a:gd name="connsiteY95" fmla="*/ 3084372 h 4578957"/>
              <a:gd name="connsiteX96" fmla="*/ 7285622 w 9746018"/>
              <a:gd name="connsiteY96" fmla="*/ 2839275 h 4578957"/>
              <a:gd name="connsiteX97" fmla="*/ 7200781 w 9746018"/>
              <a:gd name="connsiteY97" fmla="*/ 2641312 h 4578957"/>
              <a:gd name="connsiteX98" fmla="*/ 6917977 w 9746018"/>
              <a:gd name="connsiteY98" fmla="*/ 2217106 h 4578957"/>
              <a:gd name="connsiteX99" fmla="*/ 6908550 w 9746018"/>
              <a:gd name="connsiteY99" fmla="*/ 2094558 h 4578957"/>
              <a:gd name="connsiteX100" fmla="*/ 7002818 w 9746018"/>
              <a:gd name="connsiteY100" fmla="*/ 2094558 h 4578957"/>
              <a:gd name="connsiteX101" fmla="*/ 7210208 w 9746018"/>
              <a:gd name="connsiteY101" fmla="*/ 2292521 h 4578957"/>
              <a:gd name="connsiteX102" fmla="*/ 7295049 w 9746018"/>
              <a:gd name="connsiteY102" fmla="*/ 2547044 h 4578957"/>
              <a:gd name="connsiteX103" fmla="*/ 7398744 w 9746018"/>
              <a:gd name="connsiteY103" fmla="*/ 2763861 h 4578957"/>
              <a:gd name="connsiteX104" fmla="*/ 7577853 w 9746018"/>
              <a:gd name="connsiteY104" fmla="*/ 2961824 h 4578957"/>
              <a:gd name="connsiteX105" fmla="*/ 7775816 w 9746018"/>
              <a:gd name="connsiteY105" fmla="*/ 3103226 h 4578957"/>
              <a:gd name="connsiteX106" fmla="*/ 7898364 w 9746018"/>
              <a:gd name="connsiteY106" fmla="*/ 3188067 h 4578957"/>
              <a:gd name="connsiteX107" fmla="*/ 8237729 w 9746018"/>
              <a:gd name="connsiteY107" fmla="*/ 3697114 h 4578957"/>
              <a:gd name="connsiteX108" fmla="*/ 8303717 w 9746018"/>
              <a:gd name="connsiteY108" fmla="*/ 3829090 h 4578957"/>
              <a:gd name="connsiteX109" fmla="*/ 8539387 w 9746018"/>
              <a:gd name="connsiteY109" fmla="*/ 3895077 h 4578957"/>
              <a:gd name="connsiteX110" fmla="*/ 8841045 w 9746018"/>
              <a:gd name="connsiteY110" fmla="*/ 4055333 h 4578957"/>
              <a:gd name="connsiteX111" fmla="*/ 9114422 w 9746018"/>
              <a:gd name="connsiteY111" fmla="*/ 4149601 h 4578957"/>
              <a:gd name="connsiteX112" fmla="*/ 9199263 w 9746018"/>
              <a:gd name="connsiteY112" fmla="*/ 4177881 h 4578957"/>
              <a:gd name="connsiteX113" fmla="*/ 8878752 w 9746018"/>
              <a:gd name="connsiteY113" fmla="*/ 4017626 h 4578957"/>
              <a:gd name="connsiteX114" fmla="*/ 9010727 w 9746018"/>
              <a:gd name="connsiteY114" fmla="*/ 3951638 h 4578957"/>
              <a:gd name="connsiteX115" fmla="*/ 9152129 w 9746018"/>
              <a:gd name="connsiteY115" fmla="*/ 3932785 h 4578957"/>
              <a:gd name="connsiteX116" fmla="*/ 9359519 w 9746018"/>
              <a:gd name="connsiteY116" fmla="*/ 3979919 h 4578957"/>
              <a:gd name="connsiteX117" fmla="*/ 9048434 w 9746018"/>
              <a:gd name="connsiteY117" fmla="*/ 3876224 h 4578957"/>
              <a:gd name="connsiteX118" fmla="*/ 8831618 w 9746018"/>
              <a:gd name="connsiteY118" fmla="*/ 3932785 h 4578957"/>
              <a:gd name="connsiteX119" fmla="*/ 8737350 w 9746018"/>
              <a:gd name="connsiteY119" fmla="*/ 3923358 h 4578957"/>
              <a:gd name="connsiteX120" fmla="*/ 8218876 w 9746018"/>
              <a:gd name="connsiteY120" fmla="*/ 3546286 h 4578957"/>
              <a:gd name="connsiteX121" fmla="*/ 8002059 w 9746018"/>
              <a:gd name="connsiteY121" fmla="*/ 3037238 h 4578957"/>
              <a:gd name="connsiteX122" fmla="*/ 8294290 w 9746018"/>
              <a:gd name="connsiteY122" fmla="*/ 2999531 h 4578957"/>
              <a:gd name="connsiteX123" fmla="*/ 8548814 w 9746018"/>
              <a:gd name="connsiteY123" fmla="*/ 2999531 h 4578957"/>
              <a:gd name="connsiteX124" fmla="*/ 8641275 w 9746018"/>
              <a:gd name="connsiteY124" fmla="*/ 2904379 h 4578957"/>
              <a:gd name="connsiteX125" fmla="*/ 8784484 w 9746018"/>
              <a:gd name="connsiteY125" fmla="*/ 3291762 h 4578957"/>
              <a:gd name="connsiteX126" fmla="*/ 8850472 w 9746018"/>
              <a:gd name="connsiteY126" fmla="*/ 3470871 h 4578957"/>
              <a:gd name="connsiteX127" fmla="*/ 8784484 w 9746018"/>
              <a:gd name="connsiteY127" fmla="*/ 3404884 h 4578957"/>
              <a:gd name="connsiteX128" fmla="*/ 8925886 w 9746018"/>
              <a:gd name="connsiteY128" fmla="*/ 3602846 h 4578957"/>
              <a:gd name="connsiteX129" fmla="*/ 9236971 w 9746018"/>
              <a:gd name="connsiteY129" fmla="*/ 3631127 h 4578957"/>
              <a:gd name="connsiteX130" fmla="*/ 8935313 w 9746018"/>
              <a:gd name="connsiteY130" fmla="*/ 3499152 h 4578957"/>
              <a:gd name="connsiteX131" fmla="*/ 8859898 w 9746018"/>
              <a:gd name="connsiteY131" fmla="*/ 3235201 h 4578957"/>
              <a:gd name="connsiteX132" fmla="*/ 9180410 w 9746018"/>
              <a:gd name="connsiteY132" fmla="*/ 3348323 h 4578957"/>
              <a:gd name="connsiteX133" fmla="*/ 9293531 w 9746018"/>
              <a:gd name="connsiteY133" fmla="*/ 3272908 h 4578957"/>
              <a:gd name="connsiteX134" fmla="*/ 9255824 w 9746018"/>
              <a:gd name="connsiteY134" fmla="*/ 3188067 h 4578957"/>
              <a:gd name="connsiteX135" fmla="*/ 9020154 w 9746018"/>
              <a:gd name="connsiteY135" fmla="*/ 3263481 h 4578957"/>
              <a:gd name="connsiteX136" fmla="*/ 8812764 w 9746018"/>
              <a:gd name="connsiteY136" fmla="*/ 3065519 h 4578957"/>
              <a:gd name="connsiteX137" fmla="*/ 8925886 w 9746018"/>
              <a:gd name="connsiteY137" fmla="*/ 2971251 h 4578957"/>
              <a:gd name="connsiteX138" fmla="*/ 8775057 w 9746018"/>
              <a:gd name="connsiteY138" fmla="*/ 2829848 h 4578957"/>
              <a:gd name="connsiteX139" fmla="*/ 8935313 w 9746018"/>
              <a:gd name="connsiteY139" fmla="*/ 2679020 h 4578957"/>
              <a:gd name="connsiteX140" fmla="*/ 9104995 w 9746018"/>
              <a:gd name="connsiteY140" fmla="*/ 2641312 h 4578957"/>
              <a:gd name="connsiteX141" fmla="*/ 9312385 w 9746018"/>
              <a:gd name="connsiteY141" fmla="*/ 2792141 h 4578957"/>
              <a:gd name="connsiteX142" fmla="*/ 9746018 w 9746018"/>
              <a:gd name="connsiteY142" fmla="*/ 2801568 h 4578957"/>
              <a:gd name="connsiteX143" fmla="*/ 9434933 w 9746018"/>
              <a:gd name="connsiteY143" fmla="*/ 2782714 h 4578957"/>
              <a:gd name="connsiteX144" fmla="*/ 9302958 w 9746018"/>
              <a:gd name="connsiteY144" fmla="*/ 2707300 h 4578957"/>
              <a:gd name="connsiteX145" fmla="*/ 9170983 w 9746018"/>
              <a:gd name="connsiteY145" fmla="*/ 2641312 h 4578957"/>
              <a:gd name="connsiteX146" fmla="*/ 8954166 w 9746018"/>
              <a:gd name="connsiteY146" fmla="*/ 2603605 h 4578957"/>
              <a:gd name="connsiteX147" fmla="*/ 8672050 w 9746018"/>
              <a:gd name="connsiteY147" fmla="*/ 2807578 h 4578957"/>
              <a:gd name="connsiteX148" fmla="*/ 8350851 w 9746018"/>
              <a:gd name="connsiteY148" fmla="*/ 2792141 h 4578957"/>
              <a:gd name="connsiteX149" fmla="*/ 7719255 w 9746018"/>
              <a:gd name="connsiteY149" fmla="*/ 2726154 h 4578957"/>
              <a:gd name="connsiteX150" fmla="*/ 7577853 w 9746018"/>
              <a:gd name="connsiteY150" fmla="*/ 2565898 h 4578957"/>
              <a:gd name="connsiteX151" fmla="*/ 7436451 w 9746018"/>
              <a:gd name="connsiteY151" fmla="*/ 2415069 h 4578957"/>
              <a:gd name="connsiteX152" fmla="*/ 7643841 w 9746018"/>
              <a:gd name="connsiteY152" fmla="*/ 2367935 h 4578957"/>
              <a:gd name="connsiteX153" fmla="*/ 7738109 w 9746018"/>
              <a:gd name="connsiteY153" fmla="*/ 2273667 h 4578957"/>
              <a:gd name="connsiteX154" fmla="*/ 7860657 w 9746018"/>
              <a:gd name="connsiteY154" fmla="*/ 2179399 h 4578957"/>
              <a:gd name="connsiteX155" fmla="*/ 8030340 w 9746018"/>
              <a:gd name="connsiteY155" fmla="*/ 2066277 h 4578957"/>
              <a:gd name="connsiteX156" fmla="*/ 8369705 w 9746018"/>
              <a:gd name="connsiteY156" fmla="*/ 2028570 h 4578957"/>
              <a:gd name="connsiteX157" fmla="*/ 8718496 w 9746018"/>
              <a:gd name="connsiteY157" fmla="*/ 2169972 h 4578957"/>
              <a:gd name="connsiteX158" fmla="*/ 9218117 w 9746018"/>
              <a:gd name="connsiteY158" fmla="*/ 2254813 h 4578957"/>
              <a:gd name="connsiteX159" fmla="*/ 9397226 w 9746018"/>
              <a:gd name="connsiteY159" fmla="*/ 2198253 h 4578957"/>
              <a:gd name="connsiteX160" fmla="*/ 9623469 w 9746018"/>
              <a:gd name="connsiteY160" fmla="*/ 2132265 h 4578957"/>
              <a:gd name="connsiteX161" fmla="*/ 9170983 w 9746018"/>
              <a:gd name="connsiteY161" fmla="*/ 2132265 h 4578957"/>
              <a:gd name="connsiteX162" fmla="*/ 8963593 w 9746018"/>
              <a:gd name="connsiteY162" fmla="*/ 2037997 h 4578957"/>
              <a:gd name="connsiteX163" fmla="*/ 8492253 w 9746018"/>
              <a:gd name="connsiteY163" fmla="*/ 1868314 h 4578957"/>
              <a:gd name="connsiteX164" fmla="*/ 8200022 w 9746018"/>
              <a:gd name="connsiteY164" fmla="*/ 1896595 h 4578957"/>
              <a:gd name="connsiteX165" fmla="*/ 7870084 w 9746018"/>
              <a:gd name="connsiteY165" fmla="*/ 1943729 h 4578957"/>
              <a:gd name="connsiteX166" fmla="*/ 7483585 w 9746018"/>
              <a:gd name="connsiteY166" fmla="*/ 1877741 h 4578957"/>
              <a:gd name="connsiteX167" fmla="*/ 7351610 w 9746018"/>
              <a:gd name="connsiteY167" fmla="*/ 1717486 h 4578957"/>
              <a:gd name="connsiteX168" fmla="*/ 7276195 w 9746018"/>
              <a:gd name="connsiteY168" fmla="*/ 1481815 h 4578957"/>
              <a:gd name="connsiteX169" fmla="*/ 7229061 w 9746018"/>
              <a:gd name="connsiteY169" fmla="*/ 1321560 h 4578957"/>
              <a:gd name="connsiteX170" fmla="*/ 6983964 w 9746018"/>
              <a:gd name="connsiteY170" fmla="*/ 1010475 h 4578957"/>
              <a:gd name="connsiteX171" fmla="*/ 6795428 w 9746018"/>
              <a:gd name="connsiteY171" fmla="*/ 831366 h 4578957"/>
              <a:gd name="connsiteX172" fmla="*/ 6729441 w 9746018"/>
              <a:gd name="connsiteY172" fmla="*/ 689964 h 4578957"/>
              <a:gd name="connsiteX173" fmla="*/ 7125366 w 9746018"/>
              <a:gd name="connsiteY173" fmla="*/ 463721 h 4578957"/>
              <a:gd name="connsiteX174" fmla="*/ 7086559 w 9746018"/>
              <a:gd name="connsiteY174" fmla="*/ 0 h 4578957"/>
              <a:gd name="connsiteX175" fmla="*/ 9464273 w 9746018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626401 w 9748950"/>
              <a:gd name="connsiteY160" fmla="*/ 2132265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472578 w 9748950"/>
              <a:gd name="connsiteY160" fmla="*/ 2037041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472578"/>
              <a:gd name="connsiteY0" fmla="*/ 24230 h 4578957"/>
              <a:gd name="connsiteX1" fmla="*/ 9466282 w 9472578"/>
              <a:gd name="connsiteY1" fmla="*/ 4571891 h 4578957"/>
              <a:gd name="connsiteX2" fmla="*/ 4183 w 9472578"/>
              <a:gd name="connsiteY2" fmla="*/ 4578957 h 4578957"/>
              <a:gd name="connsiteX3" fmla="*/ 0 w 9472578"/>
              <a:gd name="connsiteY3" fmla="*/ 80878 h 4578957"/>
              <a:gd name="connsiteX4" fmla="*/ 5327779 w 9472578"/>
              <a:gd name="connsiteY4" fmla="*/ 1807 h 4578957"/>
              <a:gd name="connsiteX5" fmla="*/ 5327779 w 9472578"/>
              <a:gd name="connsiteY5" fmla="*/ 265758 h 4578957"/>
              <a:gd name="connsiteX6" fmla="*/ 5440900 w 9472578"/>
              <a:gd name="connsiteY6" fmla="*/ 520281 h 4578957"/>
              <a:gd name="connsiteX7" fmla="*/ 5572876 w 9472578"/>
              <a:gd name="connsiteY7" fmla="*/ 784232 h 4578957"/>
              <a:gd name="connsiteX8" fmla="*/ 5751985 w 9472578"/>
              <a:gd name="connsiteY8" fmla="*/ 1029329 h 4578957"/>
              <a:gd name="connsiteX9" fmla="*/ 5780265 w 9472578"/>
              <a:gd name="connsiteY9" fmla="*/ 1208438 h 4578957"/>
              <a:gd name="connsiteX10" fmla="*/ 5535169 w 9472578"/>
              <a:gd name="connsiteY10" fmla="*/ 1585510 h 4578957"/>
              <a:gd name="connsiteX11" fmla="*/ 5450327 w 9472578"/>
              <a:gd name="connsiteY11" fmla="*/ 1811754 h 4578957"/>
              <a:gd name="connsiteX12" fmla="*/ 5346632 w 9472578"/>
              <a:gd name="connsiteY12" fmla="*/ 2028570 h 4578957"/>
              <a:gd name="connsiteX13" fmla="*/ 5290072 w 9472578"/>
              <a:gd name="connsiteY13" fmla="*/ 2122838 h 4578957"/>
              <a:gd name="connsiteX14" fmla="*/ 5431474 w 9472578"/>
              <a:gd name="connsiteY14" fmla="*/ 2179399 h 4578957"/>
              <a:gd name="connsiteX15" fmla="*/ 5450327 w 9472578"/>
              <a:gd name="connsiteY15" fmla="*/ 2245387 h 4578957"/>
              <a:gd name="connsiteX16" fmla="*/ 5544595 w 9472578"/>
              <a:gd name="connsiteY16" fmla="*/ 2132265 h 4578957"/>
              <a:gd name="connsiteX17" fmla="*/ 5601156 w 9472578"/>
              <a:gd name="connsiteY17" fmla="*/ 2198253 h 4578957"/>
              <a:gd name="connsiteX18" fmla="*/ 5714278 w 9472578"/>
              <a:gd name="connsiteY18" fmla="*/ 2377362 h 4578957"/>
              <a:gd name="connsiteX19" fmla="*/ 5676571 w 9472578"/>
              <a:gd name="connsiteY19" fmla="*/ 2528191 h 4578957"/>
              <a:gd name="connsiteX20" fmla="*/ 5327779 w 9472578"/>
              <a:gd name="connsiteY20" fmla="*/ 2754434 h 4578957"/>
              <a:gd name="connsiteX21" fmla="*/ 5120389 w 9472578"/>
              <a:gd name="connsiteY21" fmla="*/ 2942970 h 4578957"/>
              <a:gd name="connsiteX22" fmla="*/ 5054401 w 9472578"/>
              <a:gd name="connsiteY22" fmla="*/ 3150360 h 4578957"/>
              <a:gd name="connsiteX23" fmla="*/ 5026121 w 9472578"/>
              <a:gd name="connsiteY23" fmla="*/ 3254055 h 4578957"/>
              <a:gd name="connsiteX24" fmla="*/ 5026121 w 9472578"/>
              <a:gd name="connsiteY24" fmla="*/ 3376603 h 4578957"/>
              <a:gd name="connsiteX25" fmla="*/ 5101536 w 9472578"/>
              <a:gd name="connsiteY25" fmla="*/ 3188067 h 4578957"/>
              <a:gd name="connsiteX26" fmla="*/ 5176950 w 9472578"/>
              <a:gd name="connsiteY26" fmla="*/ 3008958 h 4578957"/>
              <a:gd name="connsiteX27" fmla="*/ 5271218 w 9472578"/>
              <a:gd name="connsiteY27" fmla="*/ 2839275 h 4578957"/>
              <a:gd name="connsiteX28" fmla="*/ 5403193 w 9472578"/>
              <a:gd name="connsiteY28" fmla="*/ 2858129 h 4578957"/>
              <a:gd name="connsiteX29" fmla="*/ 5365486 w 9472578"/>
              <a:gd name="connsiteY29" fmla="*/ 2924117 h 4578957"/>
              <a:gd name="connsiteX30" fmla="*/ 5601156 w 9472578"/>
              <a:gd name="connsiteY30" fmla="*/ 2745007 h 4578957"/>
              <a:gd name="connsiteX31" fmla="*/ 5827399 w 9472578"/>
              <a:gd name="connsiteY31" fmla="*/ 2481057 h 4578957"/>
              <a:gd name="connsiteX32" fmla="*/ 5808546 w 9472578"/>
              <a:gd name="connsiteY32" fmla="*/ 2226533 h 4578957"/>
              <a:gd name="connsiteX33" fmla="*/ 5808546 w 9472578"/>
              <a:gd name="connsiteY33" fmla="*/ 2320801 h 4578957"/>
              <a:gd name="connsiteX34" fmla="*/ 5714278 w 9472578"/>
              <a:gd name="connsiteY34" fmla="*/ 1906022 h 4578957"/>
              <a:gd name="connsiteX35" fmla="*/ 5695424 w 9472578"/>
              <a:gd name="connsiteY35" fmla="*/ 1670352 h 4578957"/>
              <a:gd name="connsiteX36" fmla="*/ 5808546 w 9472578"/>
              <a:gd name="connsiteY36" fmla="*/ 1528950 h 4578957"/>
              <a:gd name="connsiteX37" fmla="*/ 5912241 w 9472578"/>
              <a:gd name="connsiteY37" fmla="*/ 1434681 h 4578957"/>
              <a:gd name="connsiteX38" fmla="*/ 5931094 w 9472578"/>
              <a:gd name="connsiteY38" fmla="*/ 1613791 h 4578957"/>
              <a:gd name="connsiteX39" fmla="*/ 6053643 w 9472578"/>
              <a:gd name="connsiteY39" fmla="*/ 1830607 h 4578957"/>
              <a:gd name="connsiteX40" fmla="*/ 6138484 w 9472578"/>
              <a:gd name="connsiteY40" fmla="*/ 1915448 h 4578957"/>
              <a:gd name="connsiteX41" fmla="*/ 6242179 w 9472578"/>
              <a:gd name="connsiteY41" fmla="*/ 2028570 h 4578957"/>
              <a:gd name="connsiteX42" fmla="*/ 6345874 w 9472578"/>
              <a:gd name="connsiteY42" fmla="*/ 2037997 h 4578957"/>
              <a:gd name="connsiteX43" fmla="*/ 6440142 w 9472578"/>
              <a:gd name="connsiteY43" fmla="*/ 2226533 h 4578957"/>
              <a:gd name="connsiteX44" fmla="*/ 6562690 w 9472578"/>
              <a:gd name="connsiteY44" fmla="*/ 2386789 h 4578957"/>
              <a:gd name="connsiteX45" fmla="*/ 6836067 w 9472578"/>
              <a:gd name="connsiteY45" fmla="*/ 2565898 h 4578957"/>
              <a:gd name="connsiteX46" fmla="*/ 6845494 w 9472578"/>
              <a:gd name="connsiteY46" fmla="*/ 2631886 h 4578957"/>
              <a:gd name="connsiteX47" fmla="*/ 6722946 w 9472578"/>
              <a:gd name="connsiteY47" fmla="*/ 2773288 h 4578957"/>
              <a:gd name="connsiteX48" fmla="*/ 6590971 w 9472578"/>
              <a:gd name="connsiteY48" fmla="*/ 2839275 h 4578957"/>
              <a:gd name="connsiteX49" fmla="*/ 6411861 w 9472578"/>
              <a:gd name="connsiteY49" fmla="*/ 2829848 h 4578957"/>
              <a:gd name="connsiteX50" fmla="*/ 6298740 w 9472578"/>
              <a:gd name="connsiteY50" fmla="*/ 2876982 h 4578957"/>
              <a:gd name="connsiteX51" fmla="*/ 6091350 w 9472578"/>
              <a:gd name="connsiteY51" fmla="*/ 3056092 h 4578957"/>
              <a:gd name="connsiteX52" fmla="*/ 5836826 w 9472578"/>
              <a:gd name="connsiteY52" fmla="*/ 3291762 h 4578957"/>
              <a:gd name="connsiteX53" fmla="*/ 5751985 w 9472578"/>
              <a:gd name="connsiteY53" fmla="*/ 3442591 h 4578957"/>
              <a:gd name="connsiteX54" fmla="*/ 5667144 w 9472578"/>
              <a:gd name="connsiteY54" fmla="*/ 3480298 h 4578957"/>
              <a:gd name="connsiteX55" fmla="*/ 5940521 w 9472578"/>
              <a:gd name="connsiteY55" fmla="*/ 3395457 h 4578957"/>
              <a:gd name="connsiteX56" fmla="*/ 6044216 w 9472578"/>
              <a:gd name="connsiteY56" fmla="*/ 3320042 h 4578957"/>
              <a:gd name="connsiteX57" fmla="*/ 6213898 w 9472578"/>
              <a:gd name="connsiteY57" fmla="*/ 3074945 h 4578957"/>
              <a:gd name="connsiteX58" fmla="*/ 6609824 w 9472578"/>
              <a:gd name="connsiteY58" fmla="*/ 2886409 h 4578957"/>
              <a:gd name="connsiteX59" fmla="*/ 6939762 w 9472578"/>
              <a:gd name="connsiteY59" fmla="*/ 2858129 h 4578957"/>
              <a:gd name="connsiteX60" fmla="*/ 7081164 w 9472578"/>
              <a:gd name="connsiteY60" fmla="*/ 2707300 h 4578957"/>
              <a:gd name="connsiteX61" fmla="*/ 7015177 w 9472578"/>
              <a:gd name="connsiteY61" fmla="*/ 2952397 h 4578957"/>
              <a:gd name="connsiteX62" fmla="*/ 6986896 w 9472578"/>
              <a:gd name="connsiteY62" fmla="*/ 3112653 h 4578957"/>
              <a:gd name="connsiteX63" fmla="*/ 6902055 w 9472578"/>
              <a:gd name="connsiteY63" fmla="*/ 3272908 h 4578957"/>
              <a:gd name="connsiteX64" fmla="*/ 6713519 w 9472578"/>
              <a:gd name="connsiteY64" fmla="*/ 3386030 h 4578957"/>
              <a:gd name="connsiteX65" fmla="*/ 6524983 w 9472578"/>
              <a:gd name="connsiteY65" fmla="*/ 3508578 h 4578957"/>
              <a:gd name="connsiteX66" fmla="*/ 6279886 w 9472578"/>
              <a:gd name="connsiteY66" fmla="*/ 3678261 h 4578957"/>
              <a:gd name="connsiteX67" fmla="*/ 6213898 w 9472578"/>
              <a:gd name="connsiteY67" fmla="*/ 3847943 h 4578957"/>
              <a:gd name="connsiteX68" fmla="*/ 6110204 w 9472578"/>
              <a:gd name="connsiteY68" fmla="*/ 3998772 h 4578957"/>
              <a:gd name="connsiteX69" fmla="*/ 6053643 w 9472578"/>
              <a:gd name="connsiteY69" fmla="*/ 4159028 h 4578957"/>
              <a:gd name="connsiteX70" fmla="*/ 6223325 w 9472578"/>
              <a:gd name="connsiteY70" fmla="*/ 4140174 h 4578957"/>
              <a:gd name="connsiteX71" fmla="*/ 6289313 w 9472578"/>
              <a:gd name="connsiteY71" fmla="*/ 3923358 h 4578957"/>
              <a:gd name="connsiteX72" fmla="*/ 6327020 w 9472578"/>
              <a:gd name="connsiteY72" fmla="*/ 3772529 h 4578957"/>
              <a:gd name="connsiteX73" fmla="*/ 6477849 w 9472578"/>
              <a:gd name="connsiteY73" fmla="*/ 3602846 h 4578957"/>
              <a:gd name="connsiteX74" fmla="*/ 6647531 w 9472578"/>
              <a:gd name="connsiteY74" fmla="*/ 3499152 h 4578957"/>
              <a:gd name="connsiteX75" fmla="*/ 6524983 w 9472578"/>
              <a:gd name="connsiteY75" fmla="*/ 3687688 h 4578957"/>
              <a:gd name="connsiteX76" fmla="*/ 6430715 w 9472578"/>
              <a:gd name="connsiteY76" fmla="*/ 3838517 h 4578957"/>
              <a:gd name="connsiteX77" fmla="*/ 6524983 w 9472578"/>
              <a:gd name="connsiteY77" fmla="*/ 3829090 h 4578957"/>
              <a:gd name="connsiteX78" fmla="*/ 6647531 w 9472578"/>
              <a:gd name="connsiteY78" fmla="*/ 3649980 h 4578957"/>
              <a:gd name="connsiteX79" fmla="*/ 6685239 w 9472578"/>
              <a:gd name="connsiteY79" fmla="*/ 3631127 h 4578957"/>
              <a:gd name="connsiteX80" fmla="*/ 6854921 w 9472578"/>
              <a:gd name="connsiteY80" fmla="*/ 3885651 h 4578957"/>
              <a:gd name="connsiteX81" fmla="*/ 6958616 w 9472578"/>
              <a:gd name="connsiteY81" fmla="*/ 4008199 h 4578957"/>
              <a:gd name="connsiteX82" fmla="*/ 7015177 w 9472578"/>
              <a:gd name="connsiteY82" fmla="*/ 4215589 h 4578957"/>
              <a:gd name="connsiteX83" fmla="*/ 7052884 w 9472578"/>
              <a:gd name="connsiteY83" fmla="*/ 4338137 h 4578957"/>
              <a:gd name="connsiteX84" fmla="*/ 7128298 w 9472578"/>
              <a:gd name="connsiteY84" fmla="*/ 4451259 h 4578957"/>
              <a:gd name="connsiteX85" fmla="*/ 7326261 w 9472578"/>
              <a:gd name="connsiteY85" fmla="*/ 4488966 h 4578957"/>
              <a:gd name="connsiteX86" fmla="*/ 7128298 w 9472578"/>
              <a:gd name="connsiteY86" fmla="*/ 4347564 h 4578957"/>
              <a:gd name="connsiteX87" fmla="*/ 7034030 w 9472578"/>
              <a:gd name="connsiteY87" fmla="*/ 4187308 h 4578957"/>
              <a:gd name="connsiteX88" fmla="*/ 7024604 w 9472578"/>
              <a:gd name="connsiteY88" fmla="*/ 4027053 h 4578957"/>
              <a:gd name="connsiteX89" fmla="*/ 7166006 w 9472578"/>
              <a:gd name="connsiteY89" fmla="*/ 3989345 h 4578957"/>
              <a:gd name="connsiteX90" fmla="*/ 7411103 w 9472578"/>
              <a:gd name="connsiteY90" fmla="*/ 4055333 h 4578957"/>
              <a:gd name="connsiteX91" fmla="*/ 6986896 w 9472578"/>
              <a:gd name="connsiteY91" fmla="*/ 3913931 h 4578957"/>
              <a:gd name="connsiteX92" fmla="*/ 6845494 w 9472578"/>
              <a:gd name="connsiteY92" fmla="*/ 3781956 h 4578957"/>
              <a:gd name="connsiteX93" fmla="*/ 6826641 w 9472578"/>
              <a:gd name="connsiteY93" fmla="*/ 3640554 h 4578957"/>
              <a:gd name="connsiteX94" fmla="*/ 6930336 w 9472578"/>
              <a:gd name="connsiteY94" fmla="*/ 3452018 h 4578957"/>
              <a:gd name="connsiteX95" fmla="*/ 7269700 w 9472578"/>
              <a:gd name="connsiteY95" fmla="*/ 3084372 h 4578957"/>
              <a:gd name="connsiteX96" fmla="*/ 7288554 w 9472578"/>
              <a:gd name="connsiteY96" fmla="*/ 2839275 h 4578957"/>
              <a:gd name="connsiteX97" fmla="*/ 7203713 w 9472578"/>
              <a:gd name="connsiteY97" fmla="*/ 2641312 h 4578957"/>
              <a:gd name="connsiteX98" fmla="*/ 6920909 w 9472578"/>
              <a:gd name="connsiteY98" fmla="*/ 2217106 h 4578957"/>
              <a:gd name="connsiteX99" fmla="*/ 6911482 w 9472578"/>
              <a:gd name="connsiteY99" fmla="*/ 2094558 h 4578957"/>
              <a:gd name="connsiteX100" fmla="*/ 7005750 w 9472578"/>
              <a:gd name="connsiteY100" fmla="*/ 2094558 h 4578957"/>
              <a:gd name="connsiteX101" fmla="*/ 7213140 w 9472578"/>
              <a:gd name="connsiteY101" fmla="*/ 2292521 h 4578957"/>
              <a:gd name="connsiteX102" fmla="*/ 7297981 w 9472578"/>
              <a:gd name="connsiteY102" fmla="*/ 2547044 h 4578957"/>
              <a:gd name="connsiteX103" fmla="*/ 7401676 w 9472578"/>
              <a:gd name="connsiteY103" fmla="*/ 2763861 h 4578957"/>
              <a:gd name="connsiteX104" fmla="*/ 7580785 w 9472578"/>
              <a:gd name="connsiteY104" fmla="*/ 2961824 h 4578957"/>
              <a:gd name="connsiteX105" fmla="*/ 7778748 w 9472578"/>
              <a:gd name="connsiteY105" fmla="*/ 3103226 h 4578957"/>
              <a:gd name="connsiteX106" fmla="*/ 7901296 w 9472578"/>
              <a:gd name="connsiteY106" fmla="*/ 3188067 h 4578957"/>
              <a:gd name="connsiteX107" fmla="*/ 8240661 w 9472578"/>
              <a:gd name="connsiteY107" fmla="*/ 3697114 h 4578957"/>
              <a:gd name="connsiteX108" fmla="*/ 8306649 w 9472578"/>
              <a:gd name="connsiteY108" fmla="*/ 3829090 h 4578957"/>
              <a:gd name="connsiteX109" fmla="*/ 8542319 w 9472578"/>
              <a:gd name="connsiteY109" fmla="*/ 3895077 h 4578957"/>
              <a:gd name="connsiteX110" fmla="*/ 8843977 w 9472578"/>
              <a:gd name="connsiteY110" fmla="*/ 4055333 h 4578957"/>
              <a:gd name="connsiteX111" fmla="*/ 9117354 w 9472578"/>
              <a:gd name="connsiteY111" fmla="*/ 4149601 h 4578957"/>
              <a:gd name="connsiteX112" fmla="*/ 9202195 w 9472578"/>
              <a:gd name="connsiteY112" fmla="*/ 4177881 h 4578957"/>
              <a:gd name="connsiteX113" fmla="*/ 8881684 w 9472578"/>
              <a:gd name="connsiteY113" fmla="*/ 4017626 h 4578957"/>
              <a:gd name="connsiteX114" fmla="*/ 9013659 w 9472578"/>
              <a:gd name="connsiteY114" fmla="*/ 3951638 h 4578957"/>
              <a:gd name="connsiteX115" fmla="*/ 9155061 w 9472578"/>
              <a:gd name="connsiteY115" fmla="*/ 3932785 h 4578957"/>
              <a:gd name="connsiteX116" fmla="*/ 9362451 w 9472578"/>
              <a:gd name="connsiteY116" fmla="*/ 3979919 h 4578957"/>
              <a:gd name="connsiteX117" fmla="*/ 9051366 w 9472578"/>
              <a:gd name="connsiteY117" fmla="*/ 3876224 h 4578957"/>
              <a:gd name="connsiteX118" fmla="*/ 8834550 w 9472578"/>
              <a:gd name="connsiteY118" fmla="*/ 3932785 h 4578957"/>
              <a:gd name="connsiteX119" fmla="*/ 8740282 w 9472578"/>
              <a:gd name="connsiteY119" fmla="*/ 3923358 h 4578957"/>
              <a:gd name="connsiteX120" fmla="*/ 8221808 w 9472578"/>
              <a:gd name="connsiteY120" fmla="*/ 3546286 h 4578957"/>
              <a:gd name="connsiteX121" fmla="*/ 8004991 w 9472578"/>
              <a:gd name="connsiteY121" fmla="*/ 3037238 h 4578957"/>
              <a:gd name="connsiteX122" fmla="*/ 8297222 w 9472578"/>
              <a:gd name="connsiteY122" fmla="*/ 2999531 h 4578957"/>
              <a:gd name="connsiteX123" fmla="*/ 8551746 w 9472578"/>
              <a:gd name="connsiteY123" fmla="*/ 2999531 h 4578957"/>
              <a:gd name="connsiteX124" fmla="*/ 8644207 w 9472578"/>
              <a:gd name="connsiteY124" fmla="*/ 2904379 h 4578957"/>
              <a:gd name="connsiteX125" fmla="*/ 8787416 w 9472578"/>
              <a:gd name="connsiteY125" fmla="*/ 3291762 h 4578957"/>
              <a:gd name="connsiteX126" fmla="*/ 8853404 w 9472578"/>
              <a:gd name="connsiteY126" fmla="*/ 3470871 h 4578957"/>
              <a:gd name="connsiteX127" fmla="*/ 8787416 w 9472578"/>
              <a:gd name="connsiteY127" fmla="*/ 3404884 h 4578957"/>
              <a:gd name="connsiteX128" fmla="*/ 8928818 w 9472578"/>
              <a:gd name="connsiteY128" fmla="*/ 3602846 h 4578957"/>
              <a:gd name="connsiteX129" fmla="*/ 9239903 w 9472578"/>
              <a:gd name="connsiteY129" fmla="*/ 3631127 h 4578957"/>
              <a:gd name="connsiteX130" fmla="*/ 8938245 w 9472578"/>
              <a:gd name="connsiteY130" fmla="*/ 3499152 h 4578957"/>
              <a:gd name="connsiteX131" fmla="*/ 8862830 w 9472578"/>
              <a:gd name="connsiteY131" fmla="*/ 3235201 h 4578957"/>
              <a:gd name="connsiteX132" fmla="*/ 9183342 w 9472578"/>
              <a:gd name="connsiteY132" fmla="*/ 3348323 h 4578957"/>
              <a:gd name="connsiteX133" fmla="*/ 9296463 w 9472578"/>
              <a:gd name="connsiteY133" fmla="*/ 3272908 h 4578957"/>
              <a:gd name="connsiteX134" fmla="*/ 9258756 w 9472578"/>
              <a:gd name="connsiteY134" fmla="*/ 3188067 h 4578957"/>
              <a:gd name="connsiteX135" fmla="*/ 9023086 w 9472578"/>
              <a:gd name="connsiteY135" fmla="*/ 3263481 h 4578957"/>
              <a:gd name="connsiteX136" fmla="*/ 8815696 w 9472578"/>
              <a:gd name="connsiteY136" fmla="*/ 3065519 h 4578957"/>
              <a:gd name="connsiteX137" fmla="*/ 8928818 w 9472578"/>
              <a:gd name="connsiteY137" fmla="*/ 2971251 h 4578957"/>
              <a:gd name="connsiteX138" fmla="*/ 8777989 w 9472578"/>
              <a:gd name="connsiteY138" fmla="*/ 2829848 h 4578957"/>
              <a:gd name="connsiteX139" fmla="*/ 8938245 w 9472578"/>
              <a:gd name="connsiteY139" fmla="*/ 2679020 h 4578957"/>
              <a:gd name="connsiteX140" fmla="*/ 9107927 w 9472578"/>
              <a:gd name="connsiteY140" fmla="*/ 2641312 h 4578957"/>
              <a:gd name="connsiteX141" fmla="*/ 9315317 w 9472578"/>
              <a:gd name="connsiteY141" fmla="*/ 2792141 h 4578957"/>
              <a:gd name="connsiteX142" fmla="*/ 9463279 w 9472578"/>
              <a:gd name="connsiteY142" fmla="*/ 2867492 h 4578957"/>
              <a:gd name="connsiteX143" fmla="*/ 9437865 w 9472578"/>
              <a:gd name="connsiteY143" fmla="*/ 2782714 h 4578957"/>
              <a:gd name="connsiteX144" fmla="*/ 9305890 w 9472578"/>
              <a:gd name="connsiteY144" fmla="*/ 2707300 h 4578957"/>
              <a:gd name="connsiteX145" fmla="*/ 9173915 w 9472578"/>
              <a:gd name="connsiteY145" fmla="*/ 2641312 h 4578957"/>
              <a:gd name="connsiteX146" fmla="*/ 8957098 w 9472578"/>
              <a:gd name="connsiteY146" fmla="*/ 2603605 h 4578957"/>
              <a:gd name="connsiteX147" fmla="*/ 8674982 w 9472578"/>
              <a:gd name="connsiteY147" fmla="*/ 2807578 h 4578957"/>
              <a:gd name="connsiteX148" fmla="*/ 8353783 w 9472578"/>
              <a:gd name="connsiteY148" fmla="*/ 2792141 h 4578957"/>
              <a:gd name="connsiteX149" fmla="*/ 7722187 w 9472578"/>
              <a:gd name="connsiteY149" fmla="*/ 2726154 h 4578957"/>
              <a:gd name="connsiteX150" fmla="*/ 7580785 w 9472578"/>
              <a:gd name="connsiteY150" fmla="*/ 2565898 h 4578957"/>
              <a:gd name="connsiteX151" fmla="*/ 7439383 w 9472578"/>
              <a:gd name="connsiteY151" fmla="*/ 2415069 h 4578957"/>
              <a:gd name="connsiteX152" fmla="*/ 7646773 w 9472578"/>
              <a:gd name="connsiteY152" fmla="*/ 2367935 h 4578957"/>
              <a:gd name="connsiteX153" fmla="*/ 7741041 w 9472578"/>
              <a:gd name="connsiteY153" fmla="*/ 2273667 h 4578957"/>
              <a:gd name="connsiteX154" fmla="*/ 7863589 w 9472578"/>
              <a:gd name="connsiteY154" fmla="*/ 2179399 h 4578957"/>
              <a:gd name="connsiteX155" fmla="*/ 8033272 w 9472578"/>
              <a:gd name="connsiteY155" fmla="*/ 2066277 h 4578957"/>
              <a:gd name="connsiteX156" fmla="*/ 8372637 w 9472578"/>
              <a:gd name="connsiteY156" fmla="*/ 2028570 h 4578957"/>
              <a:gd name="connsiteX157" fmla="*/ 8721428 w 9472578"/>
              <a:gd name="connsiteY157" fmla="*/ 2169972 h 4578957"/>
              <a:gd name="connsiteX158" fmla="*/ 9221049 w 9472578"/>
              <a:gd name="connsiteY158" fmla="*/ 2254813 h 4578957"/>
              <a:gd name="connsiteX159" fmla="*/ 9400158 w 9472578"/>
              <a:gd name="connsiteY159" fmla="*/ 2198253 h 4578957"/>
              <a:gd name="connsiteX160" fmla="*/ 9472578 w 9472578"/>
              <a:gd name="connsiteY160" fmla="*/ 2037041 h 4578957"/>
              <a:gd name="connsiteX161" fmla="*/ 9173915 w 9472578"/>
              <a:gd name="connsiteY161" fmla="*/ 2132265 h 4578957"/>
              <a:gd name="connsiteX162" fmla="*/ 8966525 w 9472578"/>
              <a:gd name="connsiteY162" fmla="*/ 2037997 h 4578957"/>
              <a:gd name="connsiteX163" fmla="*/ 8495185 w 9472578"/>
              <a:gd name="connsiteY163" fmla="*/ 1868314 h 4578957"/>
              <a:gd name="connsiteX164" fmla="*/ 8202954 w 9472578"/>
              <a:gd name="connsiteY164" fmla="*/ 1896595 h 4578957"/>
              <a:gd name="connsiteX165" fmla="*/ 7873016 w 9472578"/>
              <a:gd name="connsiteY165" fmla="*/ 1943729 h 4578957"/>
              <a:gd name="connsiteX166" fmla="*/ 7486517 w 9472578"/>
              <a:gd name="connsiteY166" fmla="*/ 1877741 h 4578957"/>
              <a:gd name="connsiteX167" fmla="*/ 7354542 w 9472578"/>
              <a:gd name="connsiteY167" fmla="*/ 1717486 h 4578957"/>
              <a:gd name="connsiteX168" fmla="*/ 7279127 w 9472578"/>
              <a:gd name="connsiteY168" fmla="*/ 1481815 h 4578957"/>
              <a:gd name="connsiteX169" fmla="*/ 7231993 w 9472578"/>
              <a:gd name="connsiteY169" fmla="*/ 1321560 h 4578957"/>
              <a:gd name="connsiteX170" fmla="*/ 6986896 w 9472578"/>
              <a:gd name="connsiteY170" fmla="*/ 1010475 h 4578957"/>
              <a:gd name="connsiteX171" fmla="*/ 6798360 w 9472578"/>
              <a:gd name="connsiteY171" fmla="*/ 831366 h 4578957"/>
              <a:gd name="connsiteX172" fmla="*/ 6732373 w 9472578"/>
              <a:gd name="connsiteY172" fmla="*/ 689964 h 4578957"/>
              <a:gd name="connsiteX173" fmla="*/ 7128298 w 9472578"/>
              <a:gd name="connsiteY173" fmla="*/ 463721 h 4578957"/>
              <a:gd name="connsiteX174" fmla="*/ 7089491 w 9472578"/>
              <a:gd name="connsiteY174" fmla="*/ 0 h 4578957"/>
              <a:gd name="connsiteX175" fmla="*/ 9467205 w 9472578"/>
              <a:gd name="connsiteY175" fmla="*/ 24230 h 4578957"/>
              <a:gd name="connsiteX0" fmla="*/ 9477722 w 9483095"/>
              <a:gd name="connsiteY0" fmla="*/ 24230 h 4571895"/>
              <a:gd name="connsiteX1" fmla="*/ 9476799 w 9483095"/>
              <a:gd name="connsiteY1" fmla="*/ 4571891 h 4571895"/>
              <a:gd name="connsiteX2" fmla="*/ 904 w 9483095"/>
              <a:gd name="connsiteY2" fmla="*/ 3675290 h 4571895"/>
              <a:gd name="connsiteX3" fmla="*/ 10517 w 9483095"/>
              <a:gd name="connsiteY3" fmla="*/ 80878 h 4571895"/>
              <a:gd name="connsiteX4" fmla="*/ 5338296 w 9483095"/>
              <a:gd name="connsiteY4" fmla="*/ 1807 h 4571895"/>
              <a:gd name="connsiteX5" fmla="*/ 5338296 w 9483095"/>
              <a:gd name="connsiteY5" fmla="*/ 265758 h 4571895"/>
              <a:gd name="connsiteX6" fmla="*/ 5451417 w 9483095"/>
              <a:gd name="connsiteY6" fmla="*/ 520281 h 4571895"/>
              <a:gd name="connsiteX7" fmla="*/ 5583393 w 9483095"/>
              <a:gd name="connsiteY7" fmla="*/ 784232 h 4571895"/>
              <a:gd name="connsiteX8" fmla="*/ 5762502 w 9483095"/>
              <a:gd name="connsiteY8" fmla="*/ 1029329 h 4571895"/>
              <a:gd name="connsiteX9" fmla="*/ 5790782 w 9483095"/>
              <a:gd name="connsiteY9" fmla="*/ 1208438 h 4571895"/>
              <a:gd name="connsiteX10" fmla="*/ 5545686 w 9483095"/>
              <a:gd name="connsiteY10" fmla="*/ 1585510 h 4571895"/>
              <a:gd name="connsiteX11" fmla="*/ 5460844 w 9483095"/>
              <a:gd name="connsiteY11" fmla="*/ 1811754 h 4571895"/>
              <a:gd name="connsiteX12" fmla="*/ 5357149 w 9483095"/>
              <a:gd name="connsiteY12" fmla="*/ 2028570 h 4571895"/>
              <a:gd name="connsiteX13" fmla="*/ 5300589 w 9483095"/>
              <a:gd name="connsiteY13" fmla="*/ 2122838 h 4571895"/>
              <a:gd name="connsiteX14" fmla="*/ 5441991 w 9483095"/>
              <a:gd name="connsiteY14" fmla="*/ 2179399 h 4571895"/>
              <a:gd name="connsiteX15" fmla="*/ 5460844 w 9483095"/>
              <a:gd name="connsiteY15" fmla="*/ 2245387 h 4571895"/>
              <a:gd name="connsiteX16" fmla="*/ 5555112 w 9483095"/>
              <a:gd name="connsiteY16" fmla="*/ 2132265 h 4571895"/>
              <a:gd name="connsiteX17" fmla="*/ 5611673 w 9483095"/>
              <a:gd name="connsiteY17" fmla="*/ 2198253 h 4571895"/>
              <a:gd name="connsiteX18" fmla="*/ 5724795 w 9483095"/>
              <a:gd name="connsiteY18" fmla="*/ 2377362 h 4571895"/>
              <a:gd name="connsiteX19" fmla="*/ 5687088 w 9483095"/>
              <a:gd name="connsiteY19" fmla="*/ 2528191 h 4571895"/>
              <a:gd name="connsiteX20" fmla="*/ 5338296 w 9483095"/>
              <a:gd name="connsiteY20" fmla="*/ 2754434 h 4571895"/>
              <a:gd name="connsiteX21" fmla="*/ 5130906 w 9483095"/>
              <a:gd name="connsiteY21" fmla="*/ 2942970 h 4571895"/>
              <a:gd name="connsiteX22" fmla="*/ 5064918 w 9483095"/>
              <a:gd name="connsiteY22" fmla="*/ 3150360 h 4571895"/>
              <a:gd name="connsiteX23" fmla="*/ 5036638 w 9483095"/>
              <a:gd name="connsiteY23" fmla="*/ 3254055 h 4571895"/>
              <a:gd name="connsiteX24" fmla="*/ 5036638 w 9483095"/>
              <a:gd name="connsiteY24" fmla="*/ 3376603 h 4571895"/>
              <a:gd name="connsiteX25" fmla="*/ 5112053 w 9483095"/>
              <a:gd name="connsiteY25" fmla="*/ 3188067 h 4571895"/>
              <a:gd name="connsiteX26" fmla="*/ 5187467 w 9483095"/>
              <a:gd name="connsiteY26" fmla="*/ 3008958 h 4571895"/>
              <a:gd name="connsiteX27" fmla="*/ 5281735 w 9483095"/>
              <a:gd name="connsiteY27" fmla="*/ 2839275 h 4571895"/>
              <a:gd name="connsiteX28" fmla="*/ 5413710 w 9483095"/>
              <a:gd name="connsiteY28" fmla="*/ 2858129 h 4571895"/>
              <a:gd name="connsiteX29" fmla="*/ 5376003 w 9483095"/>
              <a:gd name="connsiteY29" fmla="*/ 2924117 h 4571895"/>
              <a:gd name="connsiteX30" fmla="*/ 5611673 w 9483095"/>
              <a:gd name="connsiteY30" fmla="*/ 2745007 h 4571895"/>
              <a:gd name="connsiteX31" fmla="*/ 5837916 w 9483095"/>
              <a:gd name="connsiteY31" fmla="*/ 2481057 h 4571895"/>
              <a:gd name="connsiteX32" fmla="*/ 5819063 w 9483095"/>
              <a:gd name="connsiteY32" fmla="*/ 2226533 h 4571895"/>
              <a:gd name="connsiteX33" fmla="*/ 5819063 w 9483095"/>
              <a:gd name="connsiteY33" fmla="*/ 2320801 h 4571895"/>
              <a:gd name="connsiteX34" fmla="*/ 5724795 w 9483095"/>
              <a:gd name="connsiteY34" fmla="*/ 1906022 h 4571895"/>
              <a:gd name="connsiteX35" fmla="*/ 5705941 w 9483095"/>
              <a:gd name="connsiteY35" fmla="*/ 1670352 h 4571895"/>
              <a:gd name="connsiteX36" fmla="*/ 5819063 w 9483095"/>
              <a:gd name="connsiteY36" fmla="*/ 1528950 h 4571895"/>
              <a:gd name="connsiteX37" fmla="*/ 5922758 w 9483095"/>
              <a:gd name="connsiteY37" fmla="*/ 1434681 h 4571895"/>
              <a:gd name="connsiteX38" fmla="*/ 5941611 w 9483095"/>
              <a:gd name="connsiteY38" fmla="*/ 1613791 h 4571895"/>
              <a:gd name="connsiteX39" fmla="*/ 6064160 w 9483095"/>
              <a:gd name="connsiteY39" fmla="*/ 1830607 h 4571895"/>
              <a:gd name="connsiteX40" fmla="*/ 6149001 w 9483095"/>
              <a:gd name="connsiteY40" fmla="*/ 1915448 h 4571895"/>
              <a:gd name="connsiteX41" fmla="*/ 6252696 w 9483095"/>
              <a:gd name="connsiteY41" fmla="*/ 2028570 h 4571895"/>
              <a:gd name="connsiteX42" fmla="*/ 6356391 w 9483095"/>
              <a:gd name="connsiteY42" fmla="*/ 2037997 h 4571895"/>
              <a:gd name="connsiteX43" fmla="*/ 6450659 w 9483095"/>
              <a:gd name="connsiteY43" fmla="*/ 2226533 h 4571895"/>
              <a:gd name="connsiteX44" fmla="*/ 6573207 w 9483095"/>
              <a:gd name="connsiteY44" fmla="*/ 2386789 h 4571895"/>
              <a:gd name="connsiteX45" fmla="*/ 6846584 w 9483095"/>
              <a:gd name="connsiteY45" fmla="*/ 2565898 h 4571895"/>
              <a:gd name="connsiteX46" fmla="*/ 6856011 w 9483095"/>
              <a:gd name="connsiteY46" fmla="*/ 2631886 h 4571895"/>
              <a:gd name="connsiteX47" fmla="*/ 6733463 w 9483095"/>
              <a:gd name="connsiteY47" fmla="*/ 2773288 h 4571895"/>
              <a:gd name="connsiteX48" fmla="*/ 6601488 w 9483095"/>
              <a:gd name="connsiteY48" fmla="*/ 2839275 h 4571895"/>
              <a:gd name="connsiteX49" fmla="*/ 6422378 w 9483095"/>
              <a:gd name="connsiteY49" fmla="*/ 2829848 h 4571895"/>
              <a:gd name="connsiteX50" fmla="*/ 6309257 w 9483095"/>
              <a:gd name="connsiteY50" fmla="*/ 2876982 h 4571895"/>
              <a:gd name="connsiteX51" fmla="*/ 6101867 w 9483095"/>
              <a:gd name="connsiteY51" fmla="*/ 3056092 h 4571895"/>
              <a:gd name="connsiteX52" fmla="*/ 5847343 w 9483095"/>
              <a:gd name="connsiteY52" fmla="*/ 3291762 h 4571895"/>
              <a:gd name="connsiteX53" fmla="*/ 5762502 w 9483095"/>
              <a:gd name="connsiteY53" fmla="*/ 3442591 h 4571895"/>
              <a:gd name="connsiteX54" fmla="*/ 5677661 w 9483095"/>
              <a:gd name="connsiteY54" fmla="*/ 3480298 h 4571895"/>
              <a:gd name="connsiteX55" fmla="*/ 5951038 w 9483095"/>
              <a:gd name="connsiteY55" fmla="*/ 3395457 h 4571895"/>
              <a:gd name="connsiteX56" fmla="*/ 6054733 w 9483095"/>
              <a:gd name="connsiteY56" fmla="*/ 3320042 h 4571895"/>
              <a:gd name="connsiteX57" fmla="*/ 6224415 w 9483095"/>
              <a:gd name="connsiteY57" fmla="*/ 3074945 h 4571895"/>
              <a:gd name="connsiteX58" fmla="*/ 6620341 w 9483095"/>
              <a:gd name="connsiteY58" fmla="*/ 2886409 h 4571895"/>
              <a:gd name="connsiteX59" fmla="*/ 6950279 w 9483095"/>
              <a:gd name="connsiteY59" fmla="*/ 2858129 h 4571895"/>
              <a:gd name="connsiteX60" fmla="*/ 7091681 w 9483095"/>
              <a:gd name="connsiteY60" fmla="*/ 2707300 h 4571895"/>
              <a:gd name="connsiteX61" fmla="*/ 7025694 w 9483095"/>
              <a:gd name="connsiteY61" fmla="*/ 2952397 h 4571895"/>
              <a:gd name="connsiteX62" fmla="*/ 6997413 w 9483095"/>
              <a:gd name="connsiteY62" fmla="*/ 3112653 h 4571895"/>
              <a:gd name="connsiteX63" fmla="*/ 6912572 w 9483095"/>
              <a:gd name="connsiteY63" fmla="*/ 3272908 h 4571895"/>
              <a:gd name="connsiteX64" fmla="*/ 6724036 w 9483095"/>
              <a:gd name="connsiteY64" fmla="*/ 3386030 h 4571895"/>
              <a:gd name="connsiteX65" fmla="*/ 6535500 w 9483095"/>
              <a:gd name="connsiteY65" fmla="*/ 3508578 h 4571895"/>
              <a:gd name="connsiteX66" fmla="*/ 6290403 w 9483095"/>
              <a:gd name="connsiteY66" fmla="*/ 3678261 h 4571895"/>
              <a:gd name="connsiteX67" fmla="*/ 6224415 w 9483095"/>
              <a:gd name="connsiteY67" fmla="*/ 3847943 h 4571895"/>
              <a:gd name="connsiteX68" fmla="*/ 6120721 w 9483095"/>
              <a:gd name="connsiteY68" fmla="*/ 3998772 h 4571895"/>
              <a:gd name="connsiteX69" fmla="*/ 6064160 w 9483095"/>
              <a:gd name="connsiteY69" fmla="*/ 4159028 h 4571895"/>
              <a:gd name="connsiteX70" fmla="*/ 6233842 w 9483095"/>
              <a:gd name="connsiteY70" fmla="*/ 4140174 h 4571895"/>
              <a:gd name="connsiteX71" fmla="*/ 6299830 w 9483095"/>
              <a:gd name="connsiteY71" fmla="*/ 3923358 h 4571895"/>
              <a:gd name="connsiteX72" fmla="*/ 6337537 w 9483095"/>
              <a:gd name="connsiteY72" fmla="*/ 3772529 h 4571895"/>
              <a:gd name="connsiteX73" fmla="*/ 6488366 w 9483095"/>
              <a:gd name="connsiteY73" fmla="*/ 3602846 h 4571895"/>
              <a:gd name="connsiteX74" fmla="*/ 6658048 w 9483095"/>
              <a:gd name="connsiteY74" fmla="*/ 3499152 h 4571895"/>
              <a:gd name="connsiteX75" fmla="*/ 6535500 w 9483095"/>
              <a:gd name="connsiteY75" fmla="*/ 3687688 h 4571895"/>
              <a:gd name="connsiteX76" fmla="*/ 6441232 w 9483095"/>
              <a:gd name="connsiteY76" fmla="*/ 3838517 h 4571895"/>
              <a:gd name="connsiteX77" fmla="*/ 6535500 w 9483095"/>
              <a:gd name="connsiteY77" fmla="*/ 3829090 h 4571895"/>
              <a:gd name="connsiteX78" fmla="*/ 6658048 w 9483095"/>
              <a:gd name="connsiteY78" fmla="*/ 3649980 h 4571895"/>
              <a:gd name="connsiteX79" fmla="*/ 6695756 w 9483095"/>
              <a:gd name="connsiteY79" fmla="*/ 3631127 h 4571895"/>
              <a:gd name="connsiteX80" fmla="*/ 6865438 w 9483095"/>
              <a:gd name="connsiteY80" fmla="*/ 3885651 h 4571895"/>
              <a:gd name="connsiteX81" fmla="*/ 6969133 w 9483095"/>
              <a:gd name="connsiteY81" fmla="*/ 4008199 h 4571895"/>
              <a:gd name="connsiteX82" fmla="*/ 7025694 w 9483095"/>
              <a:gd name="connsiteY82" fmla="*/ 4215589 h 4571895"/>
              <a:gd name="connsiteX83" fmla="*/ 7063401 w 9483095"/>
              <a:gd name="connsiteY83" fmla="*/ 4338137 h 4571895"/>
              <a:gd name="connsiteX84" fmla="*/ 7138815 w 9483095"/>
              <a:gd name="connsiteY84" fmla="*/ 4451259 h 4571895"/>
              <a:gd name="connsiteX85" fmla="*/ 7336778 w 9483095"/>
              <a:gd name="connsiteY85" fmla="*/ 4488966 h 4571895"/>
              <a:gd name="connsiteX86" fmla="*/ 7138815 w 9483095"/>
              <a:gd name="connsiteY86" fmla="*/ 4347564 h 4571895"/>
              <a:gd name="connsiteX87" fmla="*/ 7044547 w 9483095"/>
              <a:gd name="connsiteY87" fmla="*/ 4187308 h 4571895"/>
              <a:gd name="connsiteX88" fmla="*/ 7035121 w 9483095"/>
              <a:gd name="connsiteY88" fmla="*/ 4027053 h 4571895"/>
              <a:gd name="connsiteX89" fmla="*/ 7176523 w 9483095"/>
              <a:gd name="connsiteY89" fmla="*/ 3989345 h 4571895"/>
              <a:gd name="connsiteX90" fmla="*/ 7421620 w 9483095"/>
              <a:gd name="connsiteY90" fmla="*/ 4055333 h 4571895"/>
              <a:gd name="connsiteX91" fmla="*/ 6997413 w 9483095"/>
              <a:gd name="connsiteY91" fmla="*/ 3913931 h 4571895"/>
              <a:gd name="connsiteX92" fmla="*/ 6856011 w 9483095"/>
              <a:gd name="connsiteY92" fmla="*/ 3781956 h 4571895"/>
              <a:gd name="connsiteX93" fmla="*/ 6837158 w 9483095"/>
              <a:gd name="connsiteY93" fmla="*/ 3640554 h 4571895"/>
              <a:gd name="connsiteX94" fmla="*/ 6940853 w 9483095"/>
              <a:gd name="connsiteY94" fmla="*/ 3452018 h 4571895"/>
              <a:gd name="connsiteX95" fmla="*/ 7280217 w 9483095"/>
              <a:gd name="connsiteY95" fmla="*/ 3084372 h 4571895"/>
              <a:gd name="connsiteX96" fmla="*/ 7299071 w 9483095"/>
              <a:gd name="connsiteY96" fmla="*/ 2839275 h 4571895"/>
              <a:gd name="connsiteX97" fmla="*/ 7214230 w 9483095"/>
              <a:gd name="connsiteY97" fmla="*/ 2641312 h 4571895"/>
              <a:gd name="connsiteX98" fmla="*/ 6931426 w 9483095"/>
              <a:gd name="connsiteY98" fmla="*/ 2217106 h 4571895"/>
              <a:gd name="connsiteX99" fmla="*/ 6921999 w 9483095"/>
              <a:gd name="connsiteY99" fmla="*/ 2094558 h 4571895"/>
              <a:gd name="connsiteX100" fmla="*/ 7016267 w 9483095"/>
              <a:gd name="connsiteY100" fmla="*/ 2094558 h 4571895"/>
              <a:gd name="connsiteX101" fmla="*/ 7223657 w 9483095"/>
              <a:gd name="connsiteY101" fmla="*/ 2292521 h 4571895"/>
              <a:gd name="connsiteX102" fmla="*/ 7308498 w 9483095"/>
              <a:gd name="connsiteY102" fmla="*/ 2547044 h 4571895"/>
              <a:gd name="connsiteX103" fmla="*/ 7412193 w 9483095"/>
              <a:gd name="connsiteY103" fmla="*/ 2763861 h 4571895"/>
              <a:gd name="connsiteX104" fmla="*/ 7591302 w 9483095"/>
              <a:gd name="connsiteY104" fmla="*/ 2961824 h 4571895"/>
              <a:gd name="connsiteX105" fmla="*/ 7789265 w 9483095"/>
              <a:gd name="connsiteY105" fmla="*/ 3103226 h 4571895"/>
              <a:gd name="connsiteX106" fmla="*/ 7911813 w 9483095"/>
              <a:gd name="connsiteY106" fmla="*/ 3188067 h 4571895"/>
              <a:gd name="connsiteX107" fmla="*/ 8251178 w 9483095"/>
              <a:gd name="connsiteY107" fmla="*/ 3697114 h 4571895"/>
              <a:gd name="connsiteX108" fmla="*/ 8317166 w 9483095"/>
              <a:gd name="connsiteY108" fmla="*/ 3829090 h 4571895"/>
              <a:gd name="connsiteX109" fmla="*/ 8552836 w 9483095"/>
              <a:gd name="connsiteY109" fmla="*/ 3895077 h 4571895"/>
              <a:gd name="connsiteX110" fmla="*/ 8854494 w 9483095"/>
              <a:gd name="connsiteY110" fmla="*/ 4055333 h 4571895"/>
              <a:gd name="connsiteX111" fmla="*/ 9127871 w 9483095"/>
              <a:gd name="connsiteY111" fmla="*/ 4149601 h 4571895"/>
              <a:gd name="connsiteX112" fmla="*/ 9212712 w 9483095"/>
              <a:gd name="connsiteY112" fmla="*/ 4177881 h 4571895"/>
              <a:gd name="connsiteX113" fmla="*/ 8892201 w 9483095"/>
              <a:gd name="connsiteY113" fmla="*/ 4017626 h 4571895"/>
              <a:gd name="connsiteX114" fmla="*/ 9024176 w 9483095"/>
              <a:gd name="connsiteY114" fmla="*/ 3951638 h 4571895"/>
              <a:gd name="connsiteX115" fmla="*/ 9165578 w 9483095"/>
              <a:gd name="connsiteY115" fmla="*/ 3932785 h 4571895"/>
              <a:gd name="connsiteX116" fmla="*/ 9372968 w 9483095"/>
              <a:gd name="connsiteY116" fmla="*/ 3979919 h 4571895"/>
              <a:gd name="connsiteX117" fmla="*/ 9061883 w 9483095"/>
              <a:gd name="connsiteY117" fmla="*/ 3876224 h 4571895"/>
              <a:gd name="connsiteX118" fmla="*/ 8845067 w 9483095"/>
              <a:gd name="connsiteY118" fmla="*/ 3932785 h 4571895"/>
              <a:gd name="connsiteX119" fmla="*/ 8750799 w 9483095"/>
              <a:gd name="connsiteY119" fmla="*/ 3923358 h 4571895"/>
              <a:gd name="connsiteX120" fmla="*/ 8232325 w 9483095"/>
              <a:gd name="connsiteY120" fmla="*/ 3546286 h 4571895"/>
              <a:gd name="connsiteX121" fmla="*/ 8015508 w 9483095"/>
              <a:gd name="connsiteY121" fmla="*/ 3037238 h 4571895"/>
              <a:gd name="connsiteX122" fmla="*/ 8307739 w 9483095"/>
              <a:gd name="connsiteY122" fmla="*/ 2999531 h 4571895"/>
              <a:gd name="connsiteX123" fmla="*/ 8562263 w 9483095"/>
              <a:gd name="connsiteY123" fmla="*/ 2999531 h 4571895"/>
              <a:gd name="connsiteX124" fmla="*/ 8654724 w 9483095"/>
              <a:gd name="connsiteY124" fmla="*/ 2904379 h 4571895"/>
              <a:gd name="connsiteX125" fmla="*/ 8797933 w 9483095"/>
              <a:gd name="connsiteY125" fmla="*/ 3291762 h 4571895"/>
              <a:gd name="connsiteX126" fmla="*/ 8863921 w 9483095"/>
              <a:gd name="connsiteY126" fmla="*/ 3470871 h 4571895"/>
              <a:gd name="connsiteX127" fmla="*/ 8797933 w 9483095"/>
              <a:gd name="connsiteY127" fmla="*/ 3404884 h 4571895"/>
              <a:gd name="connsiteX128" fmla="*/ 8939335 w 9483095"/>
              <a:gd name="connsiteY128" fmla="*/ 3602846 h 4571895"/>
              <a:gd name="connsiteX129" fmla="*/ 9250420 w 9483095"/>
              <a:gd name="connsiteY129" fmla="*/ 3631127 h 4571895"/>
              <a:gd name="connsiteX130" fmla="*/ 8948762 w 9483095"/>
              <a:gd name="connsiteY130" fmla="*/ 3499152 h 4571895"/>
              <a:gd name="connsiteX131" fmla="*/ 8873347 w 9483095"/>
              <a:gd name="connsiteY131" fmla="*/ 3235201 h 4571895"/>
              <a:gd name="connsiteX132" fmla="*/ 9193859 w 9483095"/>
              <a:gd name="connsiteY132" fmla="*/ 3348323 h 4571895"/>
              <a:gd name="connsiteX133" fmla="*/ 9306980 w 9483095"/>
              <a:gd name="connsiteY133" fmla="*/ 3272908 h 4571895"/>
              <a:gd name="connsiteX134" fmla="*/ 9269273 w 9483095"/>
              <a:gd name="connsiteY134" fmla="*/ 3188067 h 4571895"/>
              <a:gd name="connsiteX135" fmla="*/ 9033603 w 9483095"/>
              <a:gd name="connsiteY135" fmla="*/ 3263481 h 4571895"/>
              <a:gd name="connsiteX136" fmla="*/ 8826213 w 9483095"/>
              <a:gd name="connsiteY136" fmla="*/ 3065519 h 4571895"/>
              <a:gd name="connsiteX137" fmla="*/ 8939335 w 9483095"/>
              <a:gd name="connsiteY137" fmla="*/ 2971251 h 4571895"/>
              <a:gd name="connsiteX138" fmla="*/ 8788506 w 9483095"/>
              <a:gd name="connsiteY138" fmla="*/ 2829848 h 4571895"/>
              <a:gd name="connsiteX139" fmla="*/ 8948762 w 9483095"/>
              <a:gd name="connsiteY139" fmla="*/ 2679020 h 4571895"/>
              <a:gd name="connsiteX140" fmla="*/ 9118444 w 9483095"/>
              <a:gd name="connsiteY140" fmla="*/ 2641312 h 4571895"/>
              <a:gd name="connsiteX141" fmla="*/ 9325834 w 9483095"/>
              <a:gd name="connsiteY141" fmla="*/ 2792141 h 4571895"/>
              <a:gd name="connsiteX142" fmla="*/ 9473796 w 9483095"/>
              <a:gd name="connsiteY142" fmla="*/ 2867492 h 4571895"/>
              <a:gd name="connsiteX143" fmla="*/ 9448382 w 9483095"/>
              <a:gd name="connsiteY143" fmla="*/ 2782714 h 4571895"/>
              <a:gd name="connsiteX144" fmla="*/ 9316407 w 9483095"/>
              <a:gd name="connsiteY144" fmla="*/ 2707300 h 4571895"/>
              <a:gd name="connsiteX145" fmla="*/ 9184432 w 9483095"/>
              <a:gd name="connsiteY145" fmla="*/ 2641312 h 4571895"/>
              <a:gd name="connsiteX146" fmla="*/ 8967615 w 9483095"/>
              <a:gd name="connsiteY146" fmla="*/ 2603605 h 4571895"/>
              <a:gd name="connsiteX147" fmla="*/ 8685499 w 9483095"/>
              <a:gd name="connsiteY147" fmla="*/ 2807578 h 4571895"/>
              <a:gd name="connsiteX148" fmla="*/ 8364300 w 9483095"/>
              <a:gd name="connsiteY148" fmla="*/ 2792141 h 4571895"/>
              <a:gd name="connsiteX149" fmla="*/ 7732704 w 9483095"/>
              <a:gd name="connsiteY149" fmla="*/ 2726154 h 4571895"/>
              <a:gd name="connsiteX150" fmla="*/ 7591302 w 9483095"/>
              <a:gd name="connsiteY150" fmla="*/ 2565898 h 4571895"/>
              <a:gd name="connsiteX151" fmla="*/ 7449900 w 9483095"/>
              <a:gd name="connsiteY151" fmla="*/ 2415069 h 4571895"/>
              <a:gd name="connsiteX152" fmla="*/ 7657290 w 9483095"/>
              <a:gd name="connsiteY152" fmla="*/ 2367935 h 4571895"/>
              <a:gd name="connsiteX153" fmla="*/ 7751558 w 9483095"/>
              <a:gd name="connsiteY153" fmla="*/ 2273667 h 4571895"/>
              <a:gd name="connsiteX154" fmla="*/ 7874106 w 9483095"/>
              <a:gd name="connsiteY154" fmla="*/ 2179399 h 4571895"/>
              <a:gd name="connsiteX155" fmla="*/ 8043789 w 9483095"/>
              <a:gd name="connsiteY155" fmla="*/ 2066277 h 4571895"/>
              <a:gd name="connsiteX156" fmla="*/ 8383154 w 9483095"/>
              <a:gd name="connsiteY156" fmla="*/ 2028570 h 4571895"/>
              <a:gd name="connsiteX157" fmla="*/ 8731945 w 9483095"/>
              <a:gd name="connsiteY157" fmla="*/ 2169972 h 4571895"/>
              <a:gd name="connsiteX158" fmla="*/ 9231566 w 9483095"/>
              <a:gd name="connsiteY158" fmla="*/ 2254813 h 4571895"/>
              <a:gd name="connsiteX159" fmla="*/ 9410675 w 9483095"/>
              <a:gd name="connsiteY159" fmla="*/ 2198253 h 4571895"/>
              <a:gd name="connsiteX160" fmla="*/ 9483095 w 9483095"/>
              <a:gd name="connsiteY160" fmla="*/ 2037041 h 4571895"/>
              <a:gd name="connsiteX161" fmla="*/ 9184432 w 9483095"/>
              <a:gd name="connsiteY161" fmla="*/ 2132265 h 4571895"/>
              <a:gd name="connsiteX162" fmla="*/ 8977042 w 9483095"/>
              <a:gd name="connsiteY162" fmla="*/ 2037997 h 4571895"/>
              <a:gd name="connsiteX163" fmla="*/ 8505702 w 9483095"/>
              <a:gd name="connsiteY163" fmla="*/ 1868314 h 4571895"/>
              <a:gd name="connsiteX164" fmla="*/ 8213471 w 9483095"/>
              <a:gd name="connsiteY164" fmla="*/ 1896595 h 4571895"/>
              <a:gd name="connsiteX165" fmla="*/ 7883533 w 9483095"/>
              <a:gd name="connsiteY165" fmla="*/ 1943729 h 4571895"/>
              <a:gd name="connsiteX166" fmla="*/ 7497034 w 9483095"/>
              <a:gd name="connsiteY166" fmla="*/ 1877741 h 4571895"/>
              <a:gd name="connsiteX167" fmla="*/ 7365059 w 9483095"/>
              <a:gd name="connsiteY167" fmla="*/ 1717486 h 4571895"/>
              <a:gd name="connsiteX168" fmla="*/ 7289644 w 9483095"/>
              <a:gd name="connsiteY168" fmla="*/ 1481815 h 4571895"/>
              <a:gd name="connsiteX169" fmla="*/ 7242510 w 9483095"/>
              <a:gd name="connsiteY169" fmla="*/ 1321560 h 4571895"/>
              <a:gd name="connsiteX170" fmla="*/ 6997413 w 9483095"/>
              <a:gd name="connsiteY170" fmla="*/ 1010475 h 4571895"/>
              <a:gd name="connsiteX171" fmla="*/ 6808877 w 9483095"/>
              <a:gd name="connsiteY171" fmla="*/ 831366 h 4571895"/>
              <a:gd name="connsiteX172" fmla="*/ 6742890 w 9483095"/>
              <a:gd name="connsiteY172" fmla="*/ 689964 h 4571895"/>
              <a:gd name="connsiteX173" fmla="*/ 7138815 w 9483095"/>
              <a:gd name="connsiteY173" fmla="*/ 463721 h 4571895"/>
              <a:gd name="connsiteX174" fmla="*/ 7100008 w 9483095"/>
              <a:gd name="connsiteY174" fmla="*/ 0 h 4571895"/>
              <a:gd name="connsiteX175" fmla="*/ 9477722 w 9483095"/>
              <a:gd name="connsiteY175" fmla="*/ 24230 h 4571895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372968 w 9483095"/>
              <a:gd name="connsiteY116" fmla="*/ 3979919 h 4488966"/>
              <a:gd name="connsiteX117" fmla="*/ 9061883 w 9483095"/>
              <a:gd name="connsiteY117" fmla="*/ 3876224 h 4488966"/>
              <a:gd name="connsiteX118" fmla="*/ 8845067 w 9483095"/>
              <a:gd name="connsiteY118" fmla="*/ 3932785 h 4488966"/>
              <a:gd name="connsiteX119" fmla="*/ 8750799 w 9483095"/>
              <a:gd name="connsiteY119" fmla="*/ 3923358 h 4488966"/>
              <a:gd name="connsiteX120" fmla="*/ 8232325 w 9483095"/>
              <a:gd name="connsiteY120" fmla="*/ 3546286 h 4488966"/>
              <a:gd name="connsiteX121" fmla="*/ 8015508 w 9483095"/>
              <a:gd name="connsiteY121" fmla="*/ 3037238 h 4488966"/>
              <a:gd name="connsiteX122" fmla="*/ 8307739 w 9483095"/>
              <a:gd name="connsiteY122" fmla="*/ 2999531 h 4488966"/>
              <a:gd name="connsiteX123" fmla="*/ 8562263 w 9483095"/>
              <a:gd name="connsiteY123" fmla="*/ 2999531 h 4488966"/>
              <a:gd name="connsiteX124" fmla="*/ 8654724 w 9483095"/>
              <a:gd name="connsiteY124" fmla="*/ 2904379 h 4488966"/>
              <a:gd name="connsiteX125" fmla="*/ 8797933 w 9483095"/>
              <a:gd name="connsiteY125" fmla="*/ 3291762 h 4488966"/>
              <a:gd name="connsiteX126" fmla="*/ 8863921 w 9483095"/>
              <a:gd name="connsiteY126" fmla="*/ 3470871 h 4488966"/>
              <a:gd name="connsiteX127" fmla="*/ 8797933 w 9483095"/>
              <a:gd name="connsiteY127" fmla="*/ 3404884 h 4488966"/>
              <a:gd name="connsiteX128" fmla="*/ 8939335 w 9483095"/>
              <a:gd name="connsiteY128" fmla="*/ 3602846 h 4488966"/>
              <a:gd name="connsiteX129" fmla="*/ 9250420 w 9483095"/>
              <a:gd name="connsiteY129" fmla="*/ 3631127 h 4488966"/>
              <a:gd name="connsiteX130" fmla="*/ 8948762 w 9483095"/>
              <a:gd name="connsiteY130" fmla="*/ 3499152 h 4488966"/>
              <a:gd name="connsiteX131" fmla="*/ 8873347 w 9483095"/>
              <a:gd name="connsiteY131" fmla="*/ 3235201 h 4488966"/>
              <a:gd name="connsiteX132" fmla="*/ 9193859 w 9483095"/>
              <a:gd name="connsiteY132" fmla="*/ 3348323 h 4488966"/>
              <a:gd name="connsiteX133" fmla="*/ 9306980 w 9483095"/>
              <a:gd name="connsiteY133" fmla="*/ 3272908 h 4488966"/>
              <a:gd name="connsiteX134" fmla="*/ 9269273 w 9483095"/>
              <a:gd name="connsiteY134" fmla="*/ 3188067 h 4488966"/>
              <a:gd name="connsiteX135" fmla="*/ 9033603 w 9483095"/>
              <a:gd name="connsiteY135" fmla="*/ 3263481 h 4488966"/>
              <a:gd name="connsiteX136" fmla="*/ 8826213 w 9483095"/>
              <a:gd name="connsiteY136" fmla="*/ 3065519 h 4488966"/>
              <a:gd name="connsiteX137" fmla="*/ 8939335 w 9483095"/>
              <a:gd name="connsiteY137" fmla="*/ 2971251 h 4488966"/>
              <a:gd name="connsiteX138" fmla="*/ 8788506 w 9483095"/>
              <a:gd name="connsiteY138" fmla="*/ 2829848 h 4488966"/>
              <a:gd name="connsiteX139" fmla="*/ 8948762 w 9483095"/>
              <a:gd name="connsiteY139" fmla="*/ 2679020 h 4488966"/>
              <a:gd name="connsiteX140" fmla="*/ 9118444 w 9483095"/>
              <a:gd name="connsiteY140" fmla="*/ 2641312 h 4488966"/>
              <a:gd name="connsiteX141" fmla="*/ 9325834 w 9483095"/>
              <a:gd name="connsiteY141" fmla="*/ 2792141 h 4488966"/>
              <a:gd name="connsiteX142" fmla="*/ 9473796 w 9483095"/>
              <a:gd name="connsiteY142" fmla="*/ 2867492 h 4488966"/>
              <a:gd name="connsiteX143" fmla="*/ 9448382 w 9483095"/>
              <a:gd name="connsiteY143" fmla="*/ 2782714 h 4488966"/>
              <a:gd name="connsiteX144" fmla="*/ 9316407 w 9483095"/>
              <a:gd name="connsiteY144" fmla="*/ 2707300 h 4488966"/>
              <a:gd name="connsiteX145" fmla="*/ 9184432 w 9483095"/>
              <a:gd name="connsiteY145" fmla="*/ 2641312 h 4488966"/>
              <a:gd name="connsiteX146" fmla="*/ 8967615 w 9483095"/>
              <a:gd name="connsiteY146" fmla="*/ 2603605 h 4488966"/>
              <a:gd name="connsiteX147" fmla="*/ 8685499 w 9483095"/>
              <a:gd name="connsiteY147" fmla="*/ 2807578 h 4488966"/>
              <a:gd name="connsiteX148" fmla="*/ 8364300 w 9483095"/>
              <a:gd name="connsiteY148" fmla="*/ 2792141 h 4488966"/>
              <a:gd name="connsiteX149" fmla="*/ 7732704 w 9483095"/>
              <a:gd name="connsiteY149" fmla="*/ 2726154 h 4488966"/>
              <a:gd name="connsiteX150" fmla="*/ 7591302 w 9483095"/>
              <a:gd name="connsiteY150" fmla="*/ 2565898 h 4488966"/>
              <a:gd name="connsiteX151" fmla="*/ 7449900 w 9483095"/>
              <a:gd name="connsiteY151" fmla="*/ 2415069 h 4488966"/>
              <a:gd name="connsiteX152" fmla="*/ 7657290 w 9483095"/>
              <a:gd name="connsiteY152" fmla="*/ 2367935 h 4488966"/>
              <a:gd name="connsiteX153" fmla="*/ 7751558 w 9483095"/>
              <a:gd name="connsiteY153" fmla="*/ 2273667 h 4488966"/>
              <a:gd name="connsiteX154" fmla="*/ 7874106 w 9483095"/>
              <a:gd name="connsiteY154" fmla="*/ 2179399 h 4488966"/>
              <a:gd name="connsiteX155" fmla="*/ 8043789 w 9483095"/>
              <a:gd name="connsiteY155" fmla="*/ 2066277 h 4488966"/>
              <a:gd name="connsiteX156" fmla="*/ 8383154 w 9483095"/>
              <a:gd name="connsiteY156" fmla="*/ 2028570 h 4488966"/>
              <a:gd name="connsiteX157" fmla="*/ 8731945 w 9483095"/>
              <a:gd name="connsiteY157" fmla="*/ 2169972 h 4488966"/>
              <a:gd name="connsiteX158" fmla="*/ 9231566 w 9483095"/>
              <a:gd name="connsiteY158" fmla="*/ 2254813 h 4488966"/>
              <a:gd name="connsiteX159" fmla="*/ 9410675 w 9483095"/>
              <a:gd name="connsiteY159" fmla="*/ 2198253 h 4488966"/>
              <a:gd name="connsiteX160" fmla="*/ 9483095 w 9483095"/>
              <a:gd name="connsiteY160" fmla="*/ 2037041 h 4488966"/>
              <a:gd name="connsiteX161" fmla="*/ 9184432 w 9483095"/>
              <a:gd name="connsiteY161" fmla="*/ 2132265 h 4488966"/>
              <a:gd name="connsiteX162" fmla="*/ 8977042 w 9483095"/>
              <a:gd name="connsiteY162" fmla="*/ 2037997 h 4488966"/>
              <a:gd name="connsiteX163" fmla="*/ 8505702 w 9483095"/>
              <a:gd name="connsiteY163" fmla="*/ 1868314 h 4488966"/>
              <a:gd name="connsiteX164" fmla="*/ 8213471 w 9483095"/>
              <a:gd name="connsiteY164" fmla="*/ 1896595 h 4488966"/>
              <a:gd name="connsiteX165" fmla="*/ 7883533 w 9483095"/>
              <a:gd name="connsiteY165" fmla="*/ 1943729 h 4488966"/>
              <a:gd name="connsiteX166" fmla="*/ 7497034 w 9483095"/>
              <a:gd name="connsiteY166" fmla="*/ 1877741 h 4488966"/>
              <a:gd name="connsiteX167" fmla="*/ 7365059 w 9483095"/>
              <a:gd name="connsiteY167" fmla="*/ 1717486 h 4488966"/>
              <a:gd name="connsiteX168" fmla="*/ 7289644 w 9483095"/>
              <a:gd name="connsiteY168" fmla="*/ 1481815 h 4488966"/>
              <a:gd name="connsiteX169" fmla="*/ 7242510 w 9483095"/>
              <a:gd name="connsiteY169" fmla="*/ 1321560 h 4488966"/>
              <a:gd name="connsiteX170" fmla="*/ 6997413 w 9483095"/>
              <a:gd name="connsiteY170" fmla="*/ 1010475 h 4488966"/>
              <a:gd name="connsiteX171" fmla="*/ 6808877 w 9483095"/>
              <a:gd name="connsiteY171" fmla="*/ 831366 h 4488966"/>
              <a:gd name="connsiteX172" fmla="*/ 6742890 w 9483095"/>
              <a:gd name="connsiteY172" fmla="*/ 689964 h 4488966"/>
              <a:gd name="connsiteX173" fmla="*/ 7138815 w 9483095"/>
              <a:gd name="connsiteY173" fmla="*/ 463721 h 4488966"/>
              <a:gd name="connsiteX174" fmla="*/ 7100008 w 9483095"/>
              <a:gd name="connsiteY174" fmla="*/ 0 h 4488966"/>
              <a:gd name="connsiteX175" fmla="*/ 9477722 w 9483095"/>
              <a:gd name="connsiteY17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061883 w 9483095"/>
              <a:gd name="connsiteY116" fmla="*/ 3876224 h 4488966"/>
              <a:gd name="connsiteX117" fmla="*/ 8845067 w 9483095"/>
              <a:gd name="connsiteY117" fmla="*/ 3932785 h 4488966"/>
              <a:gd name="connsiteX118" fmla="*/ 8750799 w 9483095"/>
              <a:gd name="connsiteY118" fmla="*/ 3923358 h 4488966"/>
              <a:gd name="connsiteX119" fmla="*/ 8232325 w 9483095"/>
              <a:gd name="connsiteY119" fmla="*/ 3546286 h 4488966"/>
              <a:gd name="connsiteX120" fmla="*/ 8015508 w 9483095"/>
              <a:gd name="connsiteY120" fmla="*/ 3037238 h 4488966"/>
              <a:gd name="connsiteX121" fmla="*/ 8307739 w 9483095"/>
              <a:gd name="connsiteY121" fmla="*/ 2999531 h 4488966"/>
              <a:gd name="connsiteX122" fmla="*/ 8562263 w 9483095"/>
              <a:gd name="connsiteY122" fmla="*/ 2999531 h 4488966"/>
              <a:gd name="connsiteX123" fmla="*/ 8654724 w 9483095"/>
              <a:gd name="connsiteY123" fmla="*/ 2904379 h 4488966"/>
              <a:gd name="connsiteX124" fmla="*/ 8797933 w 9483095"/>
              <a:gd name="connsiteY124" fmla="*/ 3291762 h 4488966"/>
              <a:gd name="connsiteX125" fmla="*/ 8863921 w 9483095"/>
              <a:gd name="connsiteY125" fmla="*/ 3470871 h 4488966"/>
              <a:gd name="connsiteX126" fmla="*/ 8797933 w 9483095"/>
              <a:gd name="connsiteY126" fmla="*/ 3404884 h 4488966"/>
              <a:gd name="connsiteX127" fmla="*/ 8939335 w 9483095"/>
              <a:gd name="connsiteY127" fmla="*/ 3602846 h 4488966"/>
              <a:gd name="connsiteX128" fmla="*/ 9250420 w 9483095"/>
              <a:gd name="connsiteY128" fmla="*/ 3631127 h 4488966"/>
              <a:gd name="connsiteX129" fmla="*/ 8948762 w 9483095"/>
              <a:gd name="connsiteY129" fmla="*/ 3499152 h 4488966"/>
              <a:gd name="connsiteX130" fmla="*/ 8873347 w 9483095"/>
              <a:gd name="connsiteY130" fmla="*/ 3235201 h 4488966"/>
              <a:gd name="connsiteX131" fmla="*/ 9193859 w 9483095"/>
              <a:gd name="connsiteY131" fmla="*/ 3348323 h 4488966"/>
              <a:gd name="connsiteX132" fmla="*/ 9306980 w 9483095"/>
              <a:gd name="connsiteY132" fmla="*/ 3272908 h 4488966"/>
              <a:gd name="connsiteX133" fmla="*/ 9269273 w 9483095"/>
              <a:gd name="connsiteY133" fmla="*/ 3188067 h 4488966"/>
              <a:gd name="connsiteX134" fmla="*/ 9033603 w 9483095"/>
              <a:gd name="connsiteY134" fmla="*/ 3263481 h 4488966"/>
              <a:gd name="connsiteX135" fmla="*/ 8826213 w 9483095"/>
              <a:gd name="connsiteY135" fmla="*/ 3065519 h 4488966"/>
              <a:gd name="connsiteX136" fmla="*/ 8939335 w 9483095"/>
              <a:gd name="connsiteY136" fmla="*/ 2971251 h 4488966"/>
              <a:gd name="connsiteX137" fmla="*/ 8788506 w 9483095"/>
              <a:gd name="connsiteY137" fmla="*/ 2829848 h 4488966"/>
              <a:gd name="connsiteX138" fmla="*/ 8948762 w 9483095"/>
              <a:gd name="connsiteY138" fmla="*/ 2679020 h 4488966"/>
              <a:gd name="connsiteX139" fmla="*/ 9118444 w 9483095"/>
              <a:gd name="connsiteY139" fmla="*/ 2641312 h 4488966"/>
              <a:gd name="connsiteX140" fmla="*/ 9325834 w 9483095"/>
              <a:gd name="connsiteY140" fmla="*/ 2792141 h 4488966"/>
              <a:gd name="connsiteX141" fmla="*/ 9473796 w 9483095"/>
              <a:gd name="connsiteY141" fmla="*/ 2867492 h 4488966"/>
              <a:gd name="connsiteX142" fmla="*/ 9448382 w 9483095"/>
              <a:gd name="connsiteY142" fmla="*/ 2782714 h 4488966"/>
              <a:gd name="connsiteX143" fmla="*/ 9316407 w 9483095"/>
              <a:gd name="connsiteY143" fmla="*/ 2707300 h 4488966"/>
              <a:gd name="connsiteX144" fmla="*/ 9184432 w 9483095"/>
              <a:gd name="connsiteY144" fmla="*/ 2641312 h 4488966"/>
              <a:gd name="connsiteX145" fmla="*/ 8967615 w 9483095"/>
              <a:gd name="connsiteY145" fmla="*/ 2603605 h 4488966"/>
              <a:gd name="connsiteX146" fmla="*/ 8685499 w 9483095"/>
              <a:gd name="connsiteY146" fmla="*/ 2807578 h 4488966"/>
              <a:gd name="connsiteX147" fmla="*/ 8364300 w 9483095"/>
              <a:gd name="connsiteY147" fmla="*/ 2792141 h 4488966"/>
              <a:gd name="connsiteX148" fmla="*/ 7732704 w 9483095"/>
              <a:gd name="connsiteY148" fmla="*/ 2726154 h 4488966"/>
              <a:gd name="connsiteX149" fmla="*/ 7591302 w 9483095"/>
              <a:gd name="connsiteY149" fmla="*/ 2565898 h 4488966"/>
              <a:gd name="connsiteX150" fmla="*/ 7449900 w 9483095"/>
              <a:gd name="connsiteY150" fmla="*/ 2415069 h 4488966"/>
              <a:gd name="connsiteX151" fmla="*/ 7657290 w 9483095"/>
              <a:gd name="connsiteY151" fmla="*/ 2367935 h 4488966"/>
              <a:gd name="connsiteX152" fmla="*/ 7751558 w 9483095"/>
              <a:gd name="connsiteY152" fmla="*/ 2273667 h 4488966"/>
              <a:gd name="connsiteX153" fmla="*/ 7874106 w 9483095"/>
              <a:gd name="connsiteY153" fmla="*/ 2179399 h 4488966"/>
              <a:gd name="connsiteX154" fmla="*/ 8043789 w 9483095"/>
              <a:gd name="connsiteY154" fmla="*/ 2066277 h 4488966"/>
              <a:gd name="connsiteX155" fmla="*/ 8383154 w 9483095"/>
              <a:gd name="connsiteY155" fmla="*/ 2028570 h 4488966"/>
              <a:gd name="connsiteX156" fmla="*/ 8731945 w 9483095"/>
              <a:gd name="connsiteY156" fmla="*/ 2169972 h 4488966"/>
              <a:gd name="connsiteX157" fmla="*/ 9231566 w 9483095"/>
              <a:gd name="connsiteY157" fmla="*/ 2254813 h 4488966"/>
              <a:gd name="connsiteX158" fmla="*/ 9410675 w 9483095"/>
              <a:gd name="connsiteY158" fmla="*/ 2198253 h 4488966"/>
              <a:gd name="connsiteX159" fmla="*/ 9483095 w 9483095"/>
              <a:gd name="connsiteY159" fmla="*/ 2037041 h 4488966"/>
              <a:gd name="connsiteX160" fmla="*/ 9184432 w 9483095"/>
              <a:gd name="connsiteY160" fmla="*/ 2132265 h 4488966"/>
              <a:gd name="connsiteX161" fmla="*/ 8977042 w 9483095"/>
              <a:gd name="connsiteY161" fmla="*/ 2037997 h 4488966"/>
              <a:gd name="connsiteX162" fmla="*/ 8505702 w 9483095"/>
              <a:gd name="connsiteY162" fmla="*/ 1868314 h 4488966"/>
              <a:gd name="connsiteX163" fmla="*/ 8213471 w 9483095"/>
              <a:gd name="connsiteY163" fmla="*/ 1896595 h 4488966"/>
              <a:gd name="connsiteX164" fmla="*/ 7883533 w 9483095"/>
              <a:gd name="connsiteY164" fmla="*/ 1943729 h 4488966"/>
              <a:gd name="connsiteX165" fmla="*/ 7497034 w 9483095"/>
              <a:gd name="connsiteY165" fmla="*/ 1877741 h 4488966"/>
              <a:gd name="connsiteX166" fmla="*/ 7365059 w 9483095"/>
              <a:gd name="connsiteY166" fmla="*/ 1717486 h 4488966"/>
              <a:gd name="connsiteX167" fmla="*/ 7289644 w 9483095"/>
              <a:gd name="connsiteY167" fmla="*/ 1481815 h 4488966"/>
              <a:gd name="connsiteX168" fmla="*/ 7242510 w 9483095"/>
              <a:gd name="connsiteY168" fmla="*/ 1321560 h 4488966"/>
              <a:gd name="connsiteX169" fmla="*/ 6997413 w 9483095"/>
              <a:gd name="connsiteY169" fmla="*/ 1010475 h 4488966"/>
              <a:gd name="connsiteX170" fmla="*/ 6808877 w 9483095"/>
              <a:gd name="connsiteY170" fmla="*/ 831366 h 4488966"/>
              <a:gd name="connsiteX171" fmla="*/ 6742890 w 9483095"/>
              <a:gd name="connsiteY171" fmla="*/ 689964 h 4488966"/>
              <a:gd name="connsiteX172" fmla="*/ 7138815 w 9483095"/>
              <a:gd name="connsiteY172" fmla="*/ 463721 h 4488966"/>
              <a:gd name="connsiteX173" fmla="*/ 7100008 w 9483095"/>
              <a:gd name="connsiteY173" fmla="*/ 0 h 4488966"/>
              <a:gd name="connsiteX174" fmla="*/ 9477722 w 9483095"/>
              <a:gd name="connsiteY17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750799 w 9483095"/>
              <a:gd name="connsiteY117" fmla="*/ 3923358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462994 w 9483095"/>
              <a:gd name="connsiteY117" fmla="*/ 3743481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9061883 w 9483095"/>
              <a:gd name="connsiteY114" fmla="*/ 3876224 h 4488966"/>
              <a:gd name="connsiteX115" fmla="*/ 8845067 w 9483095"/>
              <a:gd name="connsiteY115" fmla="*/ 3932785 h 4488966"/>
              <a:gd name="connsiteX116" fmla="*/ 8462994 w 9483095"/>
              <a:gd name="connsiteY116" fmla="*/ 3743481 h 4488966"/>
              <a:gd name="connsiteX117" fmla="*/ 8232325 w 9483095"/>
              <a:gd name="connsiteY117" fmla="*/ 3546286 h 4488966"/>
              <a:gd name="connsiteX118" fmla="*/ 8015508 w 9483095"/>
              <a:gd name="connsiteY118" fmla="*/ 3037238 h 4488966"/>
              <a:gd name="connsiteX119" fmla="*/ 8307739 w 9483095"/>
              <a:gd name="connsiteY119" fmla="*/ 2999531 h 4488966"/>
              <a:gd name="connsiteX120" fmla="*/ 8562263 w 9483095"/>
              <a:gd name="connsiteY120" fmla="*/ 2999531 h 4488966"/>
              <a:gd name="connsiteX121" fmla="*/ 8654724 w 9483095"/>
              <a:gd name="connsiteY121" fmla="*/ 2904379 h 4488966"/>
              <a:gd name="connsiteX122" fmla="*/ 8797933 w 9483095"/>
              <a:gd name="connsiteY122" fmla="*/ 3291762 h 4488966"/>
              <a:gd name="connsiteX123" fmla="*/ 8863921 w 9483095"/>
              <a:gd name="connsiteY123" fmla="*/ 3470871 h 4488966"/>
              <a:gd name="connsiteX124" fmla="*/ 8797933 w 9483095"/>
              <a:gd name="connsiteY124" fmla="*/ 3404884 h 4488966"/>
              <a:gd name="connsiteX125" fmla="*/ 8939335 w 9483095"/>
              <a:gd name="connsiteY125" fmla="*/ 3602846 h 4488966"/>
              <a:gd name="connsiteX126" fmla="*/ 9250420 w 9483095"/>
              <a:gd name="connsiteY126" fmla="*/ 3631127 h 4488966"/>
              <a:gd name="connsiteX127" fmla="*/ 8948762 w 9483095"/>
              <a:gd name="connsiteY127" fmla="*/ 3499152 h 4488966"/>
              <a:gd name="connsiteX128" fmla="*/ 8873347 w 9483095"/>
              <a:gd name="connsiteY128" fmla="*/ 3235201 h 4488966"/>
              <a:gd name="connsiteX129" fmla="*/ 9193859 w 9483095"/>
              <a:gd name="connsiteY129" fmla="*/ 3348323 h 4488966"/>
              <a:gd name="connsiteX130" fmla="*/ 9306980 w 9483095"/>
              <a:gd name="connsiteY130" fmla="*/ 3272908 h 4488966"/>
              <a:gd name="connsiteX131" fmla="*/ 9269273 w 9483095"/>
              <a:gd name="connsiteY131" fmla="*/ 3188067 h 4488966"/>
              <a:gd name="connsiteX132" fmla="*/ 9033603 w 9483095"/>
              <a:gd name="connsiteY132" fmla="*/ 3263481 h 4488966"/>
              <a:gd name="connsiteX133" fmla="*/ 8826213 w 9483095"/>
              <a:gd name="connsiteY133" fmla="*/ 3065519 h 4488966"/>
              <a:gd name="connsiteX134" fmla="*/ 8939335 w 9483095"/>
              <a:gd name="connsiteY134" fmla="*/ 2971251 h 4488966"/>
              <a:gd name="connsiteX135" fmla="*/ 8788506 w 9483095"/>
              <a:gd name="connsiteY135" fmla="*/ 2829848 h 4488966"/>
              <a:gd name="connsiteX136" fmla="*/ 8948762 w 9483095"/>
              <a:gd name="connsiteY136" fmla="*/ 2679020 h 4488966"/>
              <a:gd name="connsiteX137" fmla="*/ 9118444 w 9483095"/>
              <a:gd name="connsiteY137" fmla="*/ 2641312 h 4488966"/>
              <a:gd name="connsiteX138" fmla="*/ 9325834 w 9483095"/>
              <a:gd name="connsiteY138" fmla="*/ 2792141 h 4488966"/>
              <a:gd name="connsiteX139" fmla="*/ 9473796 w 9483095"/>
              <a:gd name="connsiteY139" fmla="*/ 2867492 h 4488966"/>
              <a:gd name="connsiteX140" fmla="*/ 9448382 w 9483095"/>
              <a:gd name="connsiteY140" fmla="*/ 2782714 h 4488966"/>
              <a:gd name="connsiteX141" fmla="*/ 9316407 w 9483095"/>
              <a:gd name="connsiteY141" fmla="*/ 2707300 h 4488966"/>
              <a:gd name="connsiteX142" fmla="*/ 9184432 w 9483095"/>
              <a:gd name="connsiteY142" fmla="*/ 2641312 h 4488966"/>
              <a:gd name="connsiteX143" fmla="*/ 8967615 w 9483095"/>
              <a:gd name="connsiteY143" fmla="*/ 2603605 h 4488966"/>
              <a:gd name="connsiteX144" fmla="*/ 8685499 w 9483095"/>
              <a:gd name="connsiteY144" fmla="*/ 2807578 h 4488966"/>
              <a:gd name="connsiteX145" fmla="*/ 8364300 w 9483095"/>
              <a:gd name="connsiteY145" fmla="*/ 2792141 h 4488966"/>
              <a:gd name="connsiteX146" fmla="*/ 7732704 w 9483095"/>
              <a:gd name="connsiteY146" fmla="*/ 2726154 h 4488966"/>
              <a:gd name="connsiteX147" fmla="*/ 7591302 w 9483095"/>
              <a:gd name="connsiteY147" fmla="*/ 2565898 h 4488966"/>
              <a:gd name="connsiteX148" fmla="*/ 7449900 w 9483095"/>
              <a:gd name="connsiteY148" fmla="*/ 2415069 h 4488966"/>
              <a:gd name="connsiteX149" fmla="*/ 7657290 w 9483095"/>
              <a:gd name="connsiteY149" fmla="*/ 2367935 h 4488966"/>
              <a:gd name="connsiteX150" fmla="*/ 7751558 w 9483095"/>
              <a:gd name="connsiteY150" fmla="*/ 2273667 h 4488966"/>
              <a:gd name="connsiteX151" fmla="*/ 7874106 w 9483095"/>
              <a:gd name="connsiteY151" fmla="*/ 2179399 h 4488966"/>
              <a:gd name="connsiteX152" fmla="*/ 8043789 w 9483095"/>
              <a:gd name="connsiteY152" fmla="*/ 2066277 h 4488966"/>
              <a:gd name="connsiteX153" fmla="*/ 8383154 w 9483095"/>
              <a:gd name="connsiteY153" fmla="*/ 2028570 h 4488966"/>
              <a:gd name="connsiteX154" fmla="*/ 8731945 w 9483095"/>
              <a:gd name="connsiteY154" fmla="*/ 2169972 h 4488966"/>
              <a:gd name="connsiteX155" fmla="*/ 9231566 w 9483095"/>
              <a:gd name="connsiteY155" fmla="*/ 2254813 h 4488966"/>
              <a:gd name="connsiteX156" fmla="*/ 9410675 w 9483095"/>
              <a:gd name="connsiteY156" fmla="*/ 2198253 h 4488966"/>
              <a:gd name="connsiteX157" fmla="*/ 9483095 w 9483095"/>
              <a:gd name="connsiteY157" fmla="*/ 2037041 h 4488966"/>
              <a:gd name="connsiteX158" fmla="*/ 9184432 w 9483095"/>
              <a:gd name="connsiteY158" fmla="*/ 2132265 h 4488966"/>
              <a:gd name="connsiteX159" fmla="*/ 8977042 w 9483095"/>
              <a:gd name="connsiteY159" fmla="*/ 2037997 h 4488966"/>
              <a:gd name="connsiteX160" fmla="*/ 8505702 w 9483095"/>
              <a:gd name="connsiteY160" fmla="*/ 1868314 h 4488966"/>
              <a:gd name="connsiteX161" fmla="*/ 8213471 w 9483095"/>
              <a:gd name="connsiteY161" fmla="*/ 1896595 h 4488966"/>
              <a:gd name="connsiteX162" fmla="*/ 7883533 w 9483095"/>
              <a:gd name="connsiteY162" fmla="*/ 1943729 h 4488966"/>
              <a:gd name="connsiteX163" fmla="*/ 7497034 w 9483095"/>
              <a:gd name="connsiteY163" fmla="*/ 1877741 h 4488966"/>
              <a:gd name="connsiteX164" fmla="*/ 7365059 w 9483095"/>
              <a:gd name="connsiteY164" fmla="*/ 1717486 h 4488966"/>
              <a:gd name="connsiteX165" fmla="*/ 7289644 w 9483095"/>
              <a:gd name="connsiteY165" fmla="*/ 1481815 h 4488966"/>
              <a:gd name="connsiteX166" fmla="*/ 7242510 w 9483095"/>
              <a:gd name="connsiteY166" fmla="*/ 1321560 h 4488966"/>
              <a:gd name="connsiteX167" fmla="*/ 6997413 w 9483095"/>
              <a:gd name="connsiteY167" fmla="*/ 1010475 h 4488966"/>
              <a:gd name="connsiteX168" fmla="*/ 6808877 w 9483095"/>
              <a:gd name="connsiteY168" fmla="*/ 831366 h 4488966"/>
              <a:gd name="connsiteX169" fmla="*/ 6742890 w 9483095"/>
              <a:gd name="connsiteY169" fmla="*/ 689964 h 4488966"/>
              <a:gd name="connsiteX170" fmla="*/ 7138815 w 9483095"/>
              <a:gd name="connsiteY170" fmla="*/ 463721 h 4488966"/>
              <a:gd name="connsiteX171" fmla="*/ 7100008 w 9483095"/>
              <a:gd name="connsiteY171" fmla="*/ 0 h 4488966"/>
              <a:gd name="connsiteX172" fmla="*/ 9477722 w 9483095"/>
              <a:gd name="connsiteY172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8845067 w 9483095"/>
              <a:gd name="connsiteY114" fmla="*/ 3932785 h 4488966"/>
              <a:gd name="connsiteX115" fmla="*/ 8462994 w 9483095"/>
              <a:gd name="connsiteY115" fmla="*/ 3743481 h 4488966"/>
              <a:gd name="connsiteX116" fmla="*/ 8232325 w 9483095"/>
              <a:gd name="connsiteY116" fmla="*/ 3546286 h 4488966"/>
              <a:gd name="connsiteX117" fmla="*/ 8015508 w 9483095"/>
              <a:gd name="connsiteY117" fmla="*/ 3037238 h 4488966"/>
              <a:gd name="connsiteX118" fmla="*/ 8307739 w 9483095"/>
              <a:gd name="connsiteY118" fmla="*/ 2999531 h 4488966"/>
              <a:gd name="connsiteX119" fmla="*/ 8562263 w 9483095"/>
              <a:gd name="connsiteY119" fmla="*/ 2999531 h 4488966"/>
              <a:gd name="connsiteX120" fmla="*/ 8654724 w 9483095"/>
              <a:gd name="connsiteY120" fmla="*/ 2904379 h 4488966"/>
              <a:gd name="connsiteX121" fmla="*/ 8797933 w 9483095"/>
              <a:gd name="connsiteY121" fmla="*/ 3291762 h 4488966"/>
              <a:gd name="connsiteX122" fmla="*/ 8863921 w 9483095"/>
              <a:gd name="connsiteY122" fmla="*/ 3470871 h 4488966"/>
              <a:gd name="connsiteX123" fmla="*/ 8797933 w 9483095"/>
              <a:gd name="connsiteY123" fmla="*/ 3404884 h 4488966"/>
              <a:gd name="connsiteX124" fmla="*/ 8939335 w 9483095"/>
              <a:gd name="connsiteY124" fmla="*/ 3602846 h 4488966"/>
              <a:gd name="connsiteX125" fmla="*/ 9250420 w 9483095"/>
              <a:gd name="connsiteY125" fmla="*/ 3631127 h 4488966"/>
              <a:gd name="connsiteX126" fmla="*/ 8948762 w 9483095"/>
              <a:gd name="connsiteY126" fmla="*/ 3499152 h 4488966"/>
              <a:gd name="connsiteX127" fmla="*/ 8873347 w 9483095"/>
              <a:gd name="connsiteY127" fmla="*/ 3235201 h 4488966"/>
              <a:gd name="connsiteX128" fmla="*/ 9193859 w 9483095"/>
              <a:gd name="connsiteY128" fmla="*/ 3348323 h 4488966"/>
              <a:gd name="connsiteX129" fmla="*/ 9306980 w 9483095"/>
              <a:gd name="connsiteY129" fmla="*/ 3272908 h 4488966"/>
              <a:gd name="connsiteX130" fmla="*/ 9269273 w 9483095"/>
              <a:gd name="connsiteY130" fmla="*/ 3188067 h 4488966"/>
              <a:gd name="connsiteX131" fmla="*/ 9033603 w 9483095"/>
              <a:gd name="connsiteY131" fmla="*/ 3263481 h 4488966"/>
              <a:gd name="connsiteX132" fmla="*/ 8826213 w 9483095"/>
              <a:gd name="connsiteY132" fmla="*/ 3065519 h 4488966"/>
              <a:gd name="connsiteX133" fmla="*/ 8939335 w 9483095"/>
              <a:gd name="connsiteY133" fmla="*/ 2971251 h 4488966"/>
              <a:gd name="connsiteX134" fmla="*/ 8788506 w 9483095"/>
              <a:gd name="connsiteY134" fmla="*/ 2829848 h 4488966"/>
              <a:gd name="connsiteX135" fmla="*/ 8948762 w 9483095"/>
              <a:gd name="connsiteY135" fmla="*/ 2679020 h 4488966"/>
              <a:gd name="connsiteX136" fmla="*/ 9118444 w 9483095"/>
              <a:gd name="connsiteY136" fmla="*/ 2641312 h 4488966"/>
              <a:gd name="connsiteX137" fmla="*/ 9325834 w 9483095"/>
              <a:gd name="connsiteY137" fmla="*/ 2792141 h 4488966"/>
              <a:gd name="connsiteX138" fmla="*/ 9473796 w 9483095"/>
              <a:gd name="connsiteY138" fmla="*/ 2867492 h 4488966"/>
              <a:gd name="connsiteX139" fmla="*/ 9448382 w 9483095"/>
              <a:gd name="connsiteY139" fmla="*/ 2782714 h 4488966"/>
              <a:gd name="connsiteX140" fmla="*/ 9316407 w 9483095"/>
              <a:gd name="connsiteY140" fmla="*/ 2707300 h 4488966"/>
              <a:gd name="connsiteX141" fmla="*/ 9184432 w 9483095"/>
              <a:gd name="connsiteY141" fmla="*/ 2641312 h 4488966"/>
              <a:gd name="connsiteX142" fmla="*/ 8967615 w 9483095"/>
              <a:gd name="connsiteY142" fmla="*/ 2603605 h 4488966"/>
              <a:gd name="connsiteX143" fmla="*/ 8685499 w 9483095"/>
              <a:gd name="connsiteY143" fmla="*/ 2807578 h 4488966"/>
              <a:gd name="connsiteX144" fmla="*/ 8364300 w 9483095"/>
              <a:gd name="connsiteY144" fmla="*/ 2792141 h 4488966"/>
              <a:gd name="connsiteX145" fmla="*/ 7732704 w 9483095"/>
              <a:gd name="connsiteY145" fmla="*/ 2726154 h 4488966"/>
              <a:gd name="connsiteX146" fmla="*/ 7591302 w 9483095"/>
              <a:gd name="connsiteY146" fmla="*/ 2565898 h 4488966"/>
              <a:gd name="connsiteX147" fmla="*/ 7449900 w 9483095"/>
              <a:gd name="connsiteY147" fmla="*/ 2415069 h 4488966"/>
              <a:gd name="connsiteX148" fmla="*/ 7657290 w 9483095"/>
              <a:gd name="connsiteY148" fmla="*/ 2367935 h 4488966"/>
              <a:gd name="connsiteX149" fmla="*/ 7751558 w 9483095"/>
              <a:gd name="connsiteY149" fmla="*/ 2273667 h 4488966"/>
              <a:gd name="connsiteX150" fmla="*/ 7874106 w 9483095"/>
              <a:gd name="connsiteY150" fmla="*/ 2179399 h 4488966"/>
              <a:gd name="connsiteX151" fmla="*/ 8043789 w 9483095"/>
              <a:gd name="connsiteY151" fmla="*/ 2066277 h 4488966"/>
              <a:gd name="connsiteX152" fmla="*/ 8383154 w 9483095"/>
              <a:gd name="connsiteY152" fmla="*/ 2028570 h 4488966"/>
              <a:gd name="connsiteX153" fmla="*/ 8731945 w 9483095"/>
              <a:gd name="connsiteY153" fmla="*/ 2169972 h 4488966"/>
              <a:gd name="connsiteX154" fmla="*/ 9231566 w 9483095"/>
              <a:gd name="connsiteY154" fmla="*/ 2254813 h 4488966"/>
              <a:gd name="connsiteX155" fmla="*/ 9410675 w 9483095"/>
              <a:gd name="connsiteY155" fmla="*/ 2198253 h 4488966"/>
              <a:gd name="connsiteX156" fmla="*/ 9483095 w 9483095"/>
              <a:gd name="connsiteY156" fmla="*/ 2037041 h 4488966"/>
              <a:gd name="connsiteX157" fmla="*/ 9184432 w 9483095"/>
              <a:gd name="connsiteY157" fmla="*/ 2132265 h 4488966"/>
              <a:gd name="connsiteX158" fmla="*/ 8977042 w 9483095"/>
              <a:gd name="connsiteY158" fmla="*/ 2037997 h 4488966"/>
              <a:gd name="connsiteX159" fmla="*/ 8505702 w 9483095"/>
              <a:gd name="connsiteY159" fmla="*/ 1868314 h 4488966"/>
              <a:gd name="connsiteX160" fmla="*/ 8213471 w 9483095"/>
              <a:gd name="connsiteY160" fmla="*/ 1896595 h 4488966"/>
              <a:gd name="connsiteX161" fmla="*/ 7883533 w 9483095"/>
              <a:gd name="connsiteY161" fmla="*/ 1943729 h 4488966"/>
              <a:gd name="connsiteX162" fmla="*/ 7497034 w 9483095"/>
              <a:gd name="connsiteY162" fmla="*/ 1877741 h 4488966"/>
              <a:gd name="connsiteX163" fmla="*/ 7365059 w 9483095"/>
              <a:gd name="connsiteY163" fmla="*/ 1717486 h 4488966"/>
              <a:gd name="connsiteX164" fmla="*/ 7289644 w 9483095"/>
              <a:gd name="connsiteY164" fmla="*/ 1481815 h 4488966"/>
              <a:gd name="connsiteX165" fmla="*/ 7242510 w 9483095"/>
              <a:gd name="connsiteY165" fmla="*/ 1321560 h 4488966"/>
              <a:gd name="connsiteX166" fmla="*/ 6997413 w 9483095"/>
              <a:gd name="connsiteY166" fmla="*/ 1010475 h 4488966"/>
              <a:gd name="connsiteX167" fmla="*/ 6808877 w 9483095"/>
              <a:gd name="connsiteY167" fmla="*/ 831366 h 4488966"/>
              <a:gd name="connsiteX168" fmla="*/ 6742890 w 9483095"/>
              <a:gd name="connsiteY168" fmla="*/ 689964 h 4488966"/>
              <a:gd name="connsiteX169" fmla="*/ 7138815 w 9483095"/>
              <a:gd name="connsiteY169" fmla="*/ 463721 h 4488966"/>
              <a:gd name="connsiteX170" fmla="*/ 7100008 w 9483095"/>
              <a:gd name="connsiteY170" fmla="*/ 0 h 4488966"/>
              <a:gd name="connsiteX171" fmla="*/ 9477722 w 9483095"/>
              <a:gd name="connsiteY171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8892201 w 9483095"/>
              <a:gd name="connsiteY111" fmla="*/ 4017626 h 4488966"/>
              <a:gd name="connsiteX112" fmla="*/ 9024176 w 9483095"/>
              <a:gd name="connsiteY112" fmla="*/ 3951638 h 4488966"/>
              <a:gd name="connsiteX113" fmla="*/ 8845067 w 9483095"/>
              <a:gd name="connsiteY113" fmla="*/ 3932785 h 4488966"/>
              <a:gd name="connsiteX114" fmla="*/ 8462994 w 9483095"/>
              <a:gd name="connsiteY114" fmla="*/ 3743481 h 4488966"/>
              <a:gd name="connsiteX115" fmla="*/ 8232325 w 9483095"/>
              <a:gd name="connsiteY115" fmla="*/ 3546286 h 4488966"/>
              <a:gd name="connsiteX116" fmla="*/ 8015508 w 9483095"/>
              <a:gd name="connsiteY116" fmla="*/ 3037238 h 4488966"/>
              <a:gd name="connsiteX117" fmla="*/ 8307739 w 9483095"/>
              <a:gd name="connsiteY117" fmla="*/ 2999531 h 4488966"/>
              <a:gd name="connsiteX118" fmla="*/ 8562263 w 9483095"/>
              <a:gd name="connsiteY118" fmla="*/ 2999531 h 4488966"/>
              <a:gd name="connsiteX119" fmla="*/ 8654724 w 9483095"/>
              <a:gd name="connsiteY119" fmla="*/ 2904379 h 4488966"/>
              <a:gd name="connsiteX120" fmla="*/ 8797933 w 9483095"/>
              <a:gd name="connsiteY120" fmla="*/ 3291762 h 4488966"/>
              <a:gd name="connsiteX121" fmla="*/ 8863921 w 9483095"/>
              <a:gd name="connsiteY121" fmla="*/ 3470871 h 4488966"/>
              <a:gd name="connsiteX122" fmla="*/ 8797933 w 9483095"/>
              <a:gd name="connsiteY122" fmla="*/ 3404884 h 4488966"/>
              <a:gd name="connsiteX123" fmla="*/ 8939335 w 9483095"/>
              <a:gd name="connsiteY123" fmla="*/ 3602846 h 4488966"/>
              <a:gd name="connsiteX124" fmla="*/ 9250420 w 9483095"/>
              <a:gd name="connsiteY124" fmla="*/ 3631127 h 4488966"/>
              <a:gd name="connsiteX125" fmla="*/ 8948762 w 9483095"/>
              <a:gd name="connsiteY125" fmla="*/ 3499152 h 4488966"/>
              <a:gd name="connsiteX126" fmla="*/ 8873347 w 9483095"/>
              <a:gd name="connsiteY126" fmla="*/ 3235201 h 4488966"/>
              <a:gd name="connsiteX127" fmla="*/ 9193859 w 9483095"/>
              <a:gd name="connsiteY127" fmla="*/ 3348323 h 4488966"/>
              <a:gd name="connsiteX128" fmla="*/ 9306980 w 9483095"/>
              <a:gd name="connsiteY128" fmla="*/ 3272908 h 4488966"/>
              <a:gd name="connsiteX129" fmla="*/ 9269273 w 9483095"/>
              <a:gd name="connsiteY129" fmla="*/ 3188067 h 4488966"/>
              <a:gd name="connsiteX130" fmla="*/ 9033603 w 9483095"/>
              <a:gd name="connsiteY130" fmla="*/ 3263481 h 4488966"/>
              <a:gd name="connsiteX131" fmla="*/ 8826213 w 9483095"/>
              <a:gd name="connsiteY131" fmla="*/ 3065519 h 4488966"/>
              <a:gd name="connsiteX132" fmla="*/ 8939335 w 9483095"/>
              <a:gd name="connsiteY132" fmla="*/ 2971251 h 4488966"/>
              <a:gd name="connsiteX133" fmla="*/ 8788506 w 9483095"/>
              <a:gd name="connsiteY133" fmla="*/ 2829848 h 4488966"/>
              <a:gd name="connsiteX134" fmla="*/ 8948762 w 9483095"/>
              <a:gd name="connsiteY134" fmla="*/ 2679020 h 4488966"/>
              <a:gd name="connsiteX135" fmla="*/ 9118444 w 9483095"/>
              <a:gd name="connsiteY135" fmla="*/ 2641312 h 4488966"/>
              <a:gd name="connsiteX136" fmla="*/ 9325834 w 9483095"/>
              <a:gd name="connsiteY136" fmla="*/ 2792141 h 4488966"/>
              <a:gd name="connsiteX137" fmla="*/ 9473796 w 9483095"/>
              <a:gd name="connsiteY137" fmla="*/ 2867492 h 4488966"/>
              <a:gd name="connsiteX138" fmla="*/ 9448382 w 9483095"/>
              <a:gd name="connsiteY138" fmla="*/ 2782714 h 4488966"/>
              <a:gd name="connsiteX139" fmla="*/ 9316407 w 9483095"/>
              <a:gd name="connsiteY139" fmla="*/ 2707300 h 4488966"/>
              <a:gd name="connsiteX140" fmla="*/ 9184432 w 9483095"/>
              <a:gd name="connsiteY140" fmla="*/ 2641312 h 4488966"/>
              <a:gd name="connsiteX141" fmla="*/ 8967615 w 9483095"/>
              <a:gd name="connsiteY141" fmla="*/ 2603605 h 4488966"/>
              <a:gd name="connsiteX142" fmla="*/ 8685499 w 9483095"/>
              <a:gd name="connsiteY142" fmla="*/ 2807578 h 4488966"/>
              <a:gd name="connsiteX143" fmla="*/ 8364300 w 9483095"/>
              <a:gd name="connsiteY143" fmla="*/ 2792141 h 4488966"/>
              <a:gd name="connsiteX144" fmla="*/ 7732704 w 9483095"/>
              <a:gd name="connsiteY144" fmla="*/ 2726154 h 4488966"/>
              <a:gd name="connsiteX145" fmla="*/ 7591302 w 9483095"/>
              <a:gd name="connsiteY145" fmla="*/ 2565898 h 4488966"/>
              <a:gd name="connsiteX146" fmla="*/ 7449900 w 9483095"/>
              <a:gd name="connsiteY146" fmla="*/ 2415069 h 4488966"/>
              <a:gd name="connsiteX147" fmla="*/ 7657290 w 9483095"/>
              <a:gd name="connsiteY147" fmla="*/ 2367935 h 4488966"/>
              <a:gd name="connsiteX148" fmla="*/ 7751558 w 9483095"/>
              <a:gd name="connsiteY148" fmla="*/ 2273667 h 4488966"/>
              <a:gd name="connsiteX149" fmla="*/ 7874106 w 9483095"/>
              <a:gd name="connsiteY149" fmla="*/ 2179399 h 4488966"/>
              <a:gd name="connsiteX150" fmla="*/ 8043789 w 9483095"/>
              <a:gd name="connsiteY150" fmla="*/ 2066277 h 4488966"/>
              <a:gd name="connsiteX151" fmla="*/ 8383154 w 9483095"/>
              <a:gd name="connsiteY151" fmla="*/ 2028570 h 4488966"/>
              <a:gd name="connsiteX152" fmla="*/ 8731945 w 9483095"/>
              <a:gd name="connsiteY152" fmla="*/ 2169972 h 4488966"/>
              <a:gd name="connsiteX153" fmla="*/ 9231566 w 9483095"/>
              <a:gd name="connsiteY153" fmla="*/ 2254813 h 4488966"/>
              <a:gd name="connsiteX154" fmla="*/ 9410675 w 9483095"/>
              <a:gd name="connsiteY154" fmla="*/ 2198253 h 4488966"/>
              <a:gd name="connsiteX155" fmla="*/ 9483095 w 9483095"/>
              <a:gd name="connsiteY155" fmla="*/ 2037041 h 4488966"/>
              <a:gd name="connsiteX156" fmla="*/ 9184432 w 9483095"/>
              <a:gd name="connsiteY156" fmla="*/ 2132265 h 4488966"/>
              <a:gd name="connsiteX157" fmla="*/ 8977042 w 9483095"/>
              <a:gd name="connsiteY157" fmla="*/ 2037997 h 4488966"/>
              <a:gd name="connsiteX158" fmla="*/ 8505702 w 9483095"/>
              <a:gd name="connsiteY158" fmla="*/ 1868314 h 4488966"/>
              <a:gd name="connsiteX159" fmla="*/ 8213471 w 9483095"/>
              <a:gd name="connsiteY159" fmla="*/ 1896595 h 4488966"/>
              <a:gd name="connsiteX160" fmla="*/ 7883533 w 9483095"/>
              <a:gd name="connsiteY160" fmla="*/ 1943729 h 4488966"/>
              <a:gd name="connsiteX161" fmla="*/ 7497034 w 9483095"/>
              <a:gd name="connsiteY161" fmla="*/ 1877741 h 4488966"/>
              <a:gd name="connsiteX162" fmla="*/ 7365059 w 9483095"/>
              <a:gd name="connsiteY162" fmla="*/ 1717486 h 4488966"/>
              <a:gd name="connsiteX163" fmla="*/ 7289644 w 9483095"/>
              <a:gd name="connsiteY163" fmla="*/ 1481815 h 4488966"/>
              <a:gd name="connsiteX164" fmla="*/ 7242510 w 9483095"/>
              <a:gd name="connsiteY164" fmla="*/ 1321560 h 4488966"/>
              <a:gd name="connsiteX165" fmla="*/ 6997413 w 9483095"/>
              <a:gd name="connsiteY165" fmla="*/ 1010475 h 4488966"/>
              <a:gd name="connsiteX166" fmla="*/ 6808877 w 9483095"/>
              <a:gd name="connsiteY166" fmla="*/ 831366 h 4488966"/>
              <a:gd name="connsiteX167" fmla="*/ 6742890 w 9483095"/>
              <a:gd name="connsiteY167" fmla="*/ 689964 h 4488966"/>
              <a:gd name="connsiteX168" fmla="*/ 7138815 w 9483095"/>
              <a:gd name="connsiteY168" fmla="*/ 463721 h 4488966"/>
              <a:gd name="connsiteX169" fmla="*/ 7100008 w 9483095"/>
              <a:gd name="connsiteY169" fmla="*/ 0 h 4488966"/>
              <a:gd name="connsiteX170" fmla="*/ 9477722 w 9483095"/>
              <a:gd name="connsiteY170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892201 w 9483095"/>
              <a:gd name="connsiteY110" fmla="*/ 4017626 h 4488966"/>
              <a:gd name="connsiteX111" fmla="*/ 9024176 w 9483095"/>
              <a:gd name="connsiteY111" fmla="*/ 3951638 h 4488966"/>
              <a:gd name="connsiteX112" fmla="*/ 8845067 w 9483095"/>
              <a:gd name="connsiteY112" fmla="*/ 3932785 h 4488966"/>
              <a:gd name="connsiteX113" fmla="*/ 8462994 w 9483095"/>
              <a:gd name="connsiteY113" fmla="*/ 3743481 h 4488966"/>
              <a:gd name="connsiteX114" fmla="*/ 8232325 w 9483095"/>
              <a:gd name="connsiteY114" fmla="*/ 3546286 h 4488966"/>
              <a:gd name="connsiteX115" fmla="*/ 8015508 w 9483095"/>
              <a:gd name="connsiteY115" fmla="*/ 3037238 h 4488966"/>
              <a:gd name="connsiteX116" fmla="*/ 8307739 w 9483095"/>
              <a:gd name="connsiteY116" fmla="*/ 2999531 h 4488966"/>
              <a:gd name="connsiteX117" fmla="*/ 8562263 w 9483095"/>
              <a:gd name="connsiteY117" fmla="*/ 2999531 h 4488966"/>
              <a:gd name="connsiteX118" fmla="*/ 8654724 w 9483095"/>
              <a:gd name="connsiteY118" fmla="*/ 2904379 h 4488966"/>
              <a:gd name="connsiteX119" fmla="*/ 8797933 w 9483095"/>
              <a:gd name="connsiteY119" fmla="*/ 3291762 h 4488966"/>
              <a:gd name="connsiteX120" fmla="*/ 8863921 w 9483095"/>
              <a:gd name="connsiteY120" fmla="*/ 3470871 h 4488966"/>
              <a:gd name="connsiteX121" fmla="*/ 8797933 w 9483095"/>
              <a:gd name="connsiteY121" fmla="*/ 3404884 h 4488966"/>
              <a:gd name="connsiteX122" fmla="*/ 8939335 w 9483095"/>
              <a:gd name="connsiteY122" fmla="*/ 3602846 h 4488966"/>
              <a:gd name="connsiteX123" fmla="*/ 9250420 w 9483095"/>
              <a:gd name="connsiteY123" fmla="*/ 3631127 h 4488966"/>
              <a:gd name="connsiteX124" fmla="*/ 8948762 w 9483095"/>
              <a:gd name="connsiteY124" fmla="*/ 3499152 h 4488966"/>
              <a:gd name="connsiteX125" fmla="*/ 8873347 w 9483095"/>
              <a:gd name="connsiteY125" fmla="*/ 3235201 h 4488966"/>
              <a:gd name="connsiteX126" fmla="*/ 9193859 w 9483095"/>
              <a:gd name="connsiteY126" fmla="*/ 3348323 h 4488966"/>
              <a:gd name="connsiteX127" fmla="*/ 9306980 w 9483095"/>
              <a:gd name="connsiteY127" fmla="*/ 3272908 h 4488966"/>
              <a:gd name="connsiteX128" fmla="*/ 9269273 w 9483095"/>
              <a:gd name="connsiteY128" fmla="*/ 3188067 h 4488966"/>
              <a:gd name="connsiteX129" fmla="*/ 9033603 w 9483095"/>
              <a:gd name="connsiteY129" fmla="*/ 3263481 h 4488966"/>
              <a:gd name="connsiteX130" fmla="*/ 8826213 w 9483095"/>
              <a:gd name="connsiteY130" fmla="*/ 3065519 h 4488966"/>
              <a:gd name="connsiteX131" fmla="*/ 8939335 w 9483095"/>
              <a:gd name="connsiteY131" fmla="*/ 2971251 h 4488966"/>
              <a:gd name="connsiteX132" fmla="*/ 8788506 w 9483095"/>
              <a:gd name="connsiteY132" fmla="*/ 2829848 h 4488966"/>
              <a:gd name="connsiteX133" fmla="*/ 8948762 w 9483095"/>
              <a:gd name="connsiteY133" fmla="*/ 2679020 h 4488966"/>
              <a:gd name="connsiteX134" fmla="*/ 9118444 w 9483095"/>
              <a:gd name="connsiteY134" fmla="*/ 2641312 h 4488966"/>
              <a:gd name="connsiteX135" fmla="*/ 9325834 w 9483095"/>
              <a:gd name="connsiteY135" fmla="*/ 2792141 h 4488966"/>
              <a:gd name="connsiteX136" fmla="*/ 9473796 w 9483095"/>
              <a:gd name="connsiteY136" fmla="*/ 2867492 h 4488966"/>
              <a:gd name="connsiteX137" fmla="*/ 9448382 w 9483095"/>
              <a:gd name="connsiteY137" fmla="*/ 2782714 h 4488966"/>
              <a:gd name="connsiteX138" fmla="*/ 9316407 w 9483095"/>
              <a:gd name="connsiteY138" fmla="*/ 2707300 h 4488966"/>
              <a:gd name="connsiteX139" fmla="*/ 9184432 w 9483095"/>
              <a:gd name="connsiteY139" fmla="*/ 2641312 h 4488966"/>
              <a:gd name="connsiteX140" fmla="*/ 8967615 w 9483095"/>
              <a:gd name="connsiteY140" fmla="*/ 2603605 h 4488966"/>
              <a:gd name="connsiteX141" fmla="*/ 8685499 w 9483095"/>
              <a:gd name="connsiteY141" fmla="*/ 2807578 h 4488966"/>
              <a:gd name="connsiteX142" fmla="*/ 8364300 w 9483095"/>
              <a:gd name="connsiteY142" fmla="*/ 2792141 h 4488966"/>
              <a:gd name="connsiteX143" fmla="*/ 7732704 w 9483095"/>
              <a:gd name="connsiteY143" fmla="*/ 2726154 h 4488966"/>
              <a:gd name="connsiteX144" fmla="*/ 7591302 w 9483095"/>
              <a:gd name="connsiteY144" fmla="*/ 2565898 h 4488966"/>
              <a:gd name="connsiteX145" fmla="*/ 7449900 w 9483095"/>
              <a:gd name="connsiteY145" fmla="*/ 2415069 h 4488966"/>
              <a:gd name="connsiteX146" fmla="*/ 7657290 w 9483095"/>
              <a:gd name="connsiteY146" fmla="*/ 2367935 h 4488966"/>
              <a:gd name="connsiteX147" fmla="*/ 7751558 w 9483095"/>
              <a:gd name="connsiteY147" fmla="*/ 2273667 h 4488966"/>
              <a:gd name="connsiteX148" fmla="*/ 7874106 w 9483095"/>
              <a:gd name="connsiteY148" fmla="*/ 2179399 h 4488966"/>
              <a:gd name="connsiteX149" fmla="*/ 8043789 w 9483095"/>
              <a:gd name="connsiteY149" fmla="*/ 2066277 h 4488966"/>
              <a:gd name="connsiteX150" fmla="*/ 8383154 w 9483095"/>
              <a:gd name="connsiteY150" fmla="*/ 2028570 h 4488966"/>
              <a:gd name="connsiteX151" fmla="*/ 8731945 w 9483095"/>
              <a:gd name="connsiteY151" fmla="*/ 2169972 h 4488966"/>
              <a:gd name="connsiteX152" fmla="*/ 9231566 w 9483095"/>
              <a:gd name="connsiteY152" fmla="*/ 2254813 h 4488966"/>
              <a:gd name="connsiteX153" fmla="*/ 9410675 w 9483095"/>
              <a:gd name="connsiteY153" fmla="*/ 2198253 h 4488966"/>
              <a:gd name="connsiteX154" fmla="*/ 9483095 w 9483095"/>
              <a:gd name="connsiteY154" fmla="*/ 2037041 h 4488966"/>
              <a:gd name="connsiteX155" fmla="*/ 9184432 w 9483095"/>
              <a:gd name="connsiteY155" fmla="*/ 2132265 h 4488966"/>
              <a:gd name="connsiteX156" fmla="*/ 8977042 w 9483095"/>
              <a:gd name="connsiteY156" fmla="*/ 2037997 h 4488966"/>
              <a:gd name="connsiteX157" fmla="*/ 8505702 w 9483095"/>
              <a:gd name="connsiteY157" fmla="*/ 1868314 h 4488966"/>
              <a:gd name="connsiteX158" fmla="*/ 8213471 w 9483095"/>
              <a:gd name="connsiteY158" fmla="*/ 1896595 h 4488966"/>
              <a:gd name="connsiteX159" fmla="*/ 7883533 w 9483095"/>
              <a:gd name="connsiteY159" fmla="*/ 1943729 h 4488966"/>
              <a:gd name="connsiteX160" fmla="*/ 7497034 w 9483095"/>
              <a:gd name="connsiteY160" fmla="*/ 1877741 h 4488966"/>
              <a:gd name="connsiteX161" fmla="*/ 7365059 w 9483095"/>
              <a:gd name="connsiteY161" fmla="*/ 1717486 h 4488966"/>
              <a:gd name="connsiteX162" fmla="*/ 7289644 w 9483095"/>
              <a:gd name="connsiteY162" fmla="*/ 1481815 h 4488966"/>
              <a:gd name="connsiteX163" fmla="*/ 7242510 w 9483095"/>
              <a:gd name="connsiteY163" fmla="*/ 1321560 h 4488966"/>
              <a:gd name="connsiteX164" fmla="*/ 6997413 w 9483095"/>
              <a:gd name="connsiteY164" fmla="*/ 1010475 h 4488966"/>
              <a:gd name="connsiteX165" fmla="*/ 6808877 w 9483095"/>
              <a:gd name="connsiteY165" fmla="*/ 831366 h 4488966"/>
              <a:gd name="connsiteX166" fmla="*/ 6742890 w 9483095"/>
              <a:gd name="connsiteY166" fmla="*/ 689964 h 4488966"/>
              <a:gd name="connsiteX167" fmla="*/ 7138815 w 9483095"/>
              <a:gd name="connsiteY167" fmla="*/ 463721 h 4488966"/>
              <a:gd name="connsiteX168" fmla="*/ 7100008 w 9483095"/>
              <a:gd name="connsiteY168" fmla="*/ 0 h 4488966"/>
              <a:gd name="connsiteX169" fmla="*/ 9477722 w 9483095"/>
              <a:gd name="connsiteY169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845067 w 9483095"/>
              <a:gd name="connsiteY111" fmla="*/ 3932785 h 4488966"/>
              <a:gd name="connsiteX112" fmla="*/ 8462994 w 9483095"/>
              <a:gd name="connsiteY112" fmla="*/ 3743481 h 4488966"/>
              <a:gd name="connsiteX113" fmla="*/ 8232325 w 9483095"/>
              <a:gd name="connsiteY113" fmla="*/ 3546286 h 4488966"/>
              <a:gd name="connsiteX114" fmla="*/ 8015508 w 9483095"/>
              <a:gd name="connsiteY114" fmla="*/ 3037238 h 4488966"/>
              <a:gd name="connsiteX115" fmla="*/ 8307739 w 9483095"/>
              <a:gd name="connsiteY115" fmla="*/ 2999531 h 4488966"/>
              <a:gd name="connsiteX116" fmla="*/ 8562263 w 9483095"/>
              <a:gd name="connsiteY116" fmla="*/ 2999531 h 4488966"/>
              <a:gd name="connsiteX117" fmla="*/ 8654724 w 9483095"/>
              <a:gd name="connsiteY117" fmla="*/ 2904379 h 4488966"/>
              <a:gd name="connsiteX118" fmla="*/ 8797933 w 9483095"/>
              <a:gd name="connsiteY118" fmla="*/ 3291762 h 4488966"/>
              <a:gd name="connsiteX119" fmla="*/ 8863921 w 9483095"/>
              <a:gd name="connsiteY119" fmla="*/ 3470871 h 4488966"/>
              <a:gd name="connsiteX120" fmla="*/ 8797933 w 9483095"/>
              <a:gd name="connsiteY120" fmla="*/ 3404884 h 4488966"/>
              <a:gd name="connsiteX121" fmla="*/ 8939335 w 9483095"/>
              <a:gd name="connsiteY121" fmla="*/ 3602846 h 4488966"/>
              <a:gd name="connsiteX122" fmla="*/ 9250420 w 9483095"/>
              <a:gd name="connsiteY122" fmla="*/ 3631127 h 4488966"/>
              <a:gd name="connsiteX123" fmla="*/ 8948762 w 9483095"/>
              <a:gd name="connsiteY123" fmla="*/ 3499152 h 4488966"/>
              <a:gd name="connsiteX124" fmla="*/ 8873347 w 9483095"/>
              <a:gd name="connsiteY124" fmla="*/ 3235201 h 4488966"/>
              <a:gd name="connsiteX125" fmla="*/ 9193859 w 9483095"/>
              <a:gd name="connsiteY125" fmla="*/ 3348323 h 4488966"/>
              <a:gd name="connsiteX126" fmla="*/ 9306980 w 9483095"/>
              <a:gd name="connsiteY126" fmla="*/ 3272908 h 4488966"/>
              <a:gd name="connsiteX127" fmla="*/ 9269273 w 9483095"/>
              <a:gd name="connsiteY127" fmla="*/ 3188067 h 4488966"/>
              <a:gd name="connsiteX128" fmla="*/ 9033603 w 9483095"/>
              <a:gd name="connsiteY128" fmla="*/ 3263481 h 4488966"/>
              <a:gd name="connsiteX129" fmla="*/ 8826213 w 9483095"/>
              <a:gd name="connsiteY129" fmla="*/ 3065519 h 4488966"/>
              <a:gd name="connsiteX130" fmla="*/ 8939335 w 9483095"/>
              <a:gd name="connsiteY130" fmla="*/ 2971251 h 4488966"/>
              <a:gd name="connsiteX131" fmla="*/ 8788506 w 9483095"/>
              <a:gd name="connsiteY131" fmla="*/ 2829848 h 4488966"/>
              <a:gd name="connsiteX132" fmla="*/ 8948762 w 9483095"/>
              <a:gd name="connsiteY132" fmla="*/ 2679020 h 4488966"/>
              <a:gd name="connsiteX133" fmla="*/ 9118444 w 9483095"/>
              <a:gd name="connsiteY133" fmla="*/ 2641312 h 4488966"/>
              <a:gd name="connsiteX134" fmla="*/ 9325834 w 9483095"/>
              <a:gd name="connsiteY134" fmla="*/ 2792141 h 4488966"/>
              <a:gd name="connsiteX135" fmla="*/ 9473796 w 9483095"/>
              <a:gd name="connsiteY135" fmla="*/ 2867492 h 4488966"/>
              <a:gd name="connsiteX136" fmla="*/ 9448382 w 9483095"/>
              <a:gd name="connsiteY136" fmla="*/ 2782714 h 4488966"/>
              <a:gd name="connsiteX137" fmla="*/ 9316407 w 9483095"/>
              <a:gd name="connsiteY137" fmla="*/ 2707300 h 4488966"/>
              <a:gd name="connsiteX138" fmla="*/ 9184432 w 9483095"/>
              <a:gd name="connsiteY138" fmla="*/ 2641312 h 4488966"/>
              <a:gd name="connsiteX139" fmla="*/ 8967615 w 9483095"/>
              <a:gd name="connsiteY139" fmla="*/ 2603605 h 4488966"/>
              <a:gd name="connsiteX140" fmla="*/ 8685499 w 9483095"/>
              <a:gd name="connsiteY140" fmla="*/ 2807578 h 4488966"/>
              <a:gd name="connsiteX141" fmla="*/ 8364300 w 9483095"/>
              <a:gd name="connsiteY141" fmla="*/ 2792141 h 4488966"/>
              <a:gd name="connsiteX142" fmla="*/ 7732704 w 9483095"/>
              <a:gd name="connsiteY142" fmla="*/ 2726154 h 4488966"/>
              <a:gd name="connsiteX143" fmla="*/ 7591302 w 9483095"/>
              <a:gd name="connsiteY143" fmla="*/ 2565898 h 4488966"/>
              <a:gd name="connsiteX144" fmla="*/ 7449900 w 9483095"/>
              <a:gd name="connsiteY144" fmla="*/ 2415069 h 4488966"/>
              <a:gd name="connsiteX145" fmla="*/ 7657290 w 9483095"/>
              <a:gd name="connsiteY145" fmla="*/ 2367935 h 4488966"/>
              <a:gd name="connsiteX146" fmla="*/ 7751558 w 9483095"/>
              <a:gd name="connsiteY146" fmla="*/ 2273667 h 4488966"/>
              <a:gd name="connsiteX147" fmla="*/ 7874106 w 9483095"/>
              <a:gd name="connsiteY147" fmla="*/ 2179399 h 4488966"/>
              <a:gd name="connsiteX148" fmla="*/ 8043789 w 9483095"/>
              <a:gd name="connsiteY148" fmla="*/ 2066277 h 4488966"/>
              <a:gd name="connsiteX149" fmla="*/ 8383154 w 9483095"/>
              <a:gd name="connsiteY149" fmla="*/ 2028570 h 4488966"/>
              <a:gd name="connsiteX150" fmla="*/ 8731945 w 9483095"/>
              <a:gd name="connsiteY150" fmla="*/ 2169972 h 4488966"/>
              <a:gd name="connsiteX151" fmla="*/ 9231566 w 9483095"/>
              <a:gd name="connsiteY151" fmla="*/ 2254813 h 4488966"/>
              <a:gd name="connsiteX152" fmla="*/ 9410675 w 9483095"/>
              <a:gd name="connsiteY152" fmla="*/ 2198253 h 4488966"/>
              <a:gd name="connsiteX153" fmla="*/ 9483095 w 9483095"/>
              <a:gd name="connsiteY153" fmla="*/ 2037041 h 4488966"/>
              <a:gd name="connsiteX154" fmla="*/ 9184432 w 9483095"/>
              <a:gd name="connsiteY154" fmla="*/ 2132265 h 4488966"/>
              <a:gd name="connsiteX155" fmla="*/ 8977042 w 9483095"/>
              <a:gd name="connsiteY155" fmla="*/ 2037997 h 4488966"/>
              <a:gd name="connsiteX156" fmla="*/ 8505702 w 9483095"/>
              <a:gd name="connsiteY156" fmla="*/ 1868314 h 4488966"/>
              <a:gd name="connsiteX157" fmla="*/ 8213471 w 9483095"/>
              <a:gd name="connsiteY157" fmla="*/ 1896595 h 4488966"/>
              <a:gd name="connsiteX158" fmla="*/ 7883533 w 9483095"/>
              <a:gd name="connsiteY158" fmla="*/ 1943729 h 4488966"/>
              <a:gd name="connsiteX159" fmla="*/ 7497034 w 9483095"/>
              <a:gd name="connsiteY159" fmla="*/ 1877741 h 4488966"/>
              <a:gd name="connsiteX160" fmla="*/ 7365059 w 9483095"/>
              <a:gd name="connsiteY160" fmla="*/ 1717486 h 4488966"/>
              <a:gd name="connsiteX161" fmla="*/ 7289644 w 9483095"/>
              <a:gd name="connsiteY161" fmla="*/ 1481815 h 4488966"/>
              <a:gd name="connsiteX162" fmla="*/ 7242510 w 9483095"/>
              <a:gd name="connsiteY162" fmla="*/ 1321560 h 4488966"/>
              <a:gd name="connsiteX163" fmla="*/ 6997413 w 9483095"/>
              <a:gd name="connsiteY163" fmla="*/ 1010475 h 4488966"/>
              <a:gd name="connsiteX164" fmla="*/ 6808877 w 9483095"/>
              <a:gd name="connsiteY164" fmla="*/ 831366 h 4488966"/>
              <a:gd name="connsiteX165" fmla="*/ 6742890 w 9483095"/>
              <a:gd name="connsiteY165" fmla="*/ 689964 h 4488966"/>
              <a:gd name="connsiteX166" fmla="*/ 7138815 w 9483095"/>
              <a:gd name="connsiteY166" fmla="*/ 463721 h 4488966"/>
              <a:gd name="connsiteX167" fmla="*/ 7100008 w 9483095"/>
              <a:gd name="connsiteY167" fmla="*/ 0 h 4488966"/>
              <a:gd name="connsiteX168" fmla="*/ 9477722 w 9483095"/>
              <a:gd name="connsiteY168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462994 w 9483095"/>
              <a:gd name="connsiteY111" fmla="*/ 3743481 h 4488966"/>
              <a:gd name="connsiteX112" fmla="*/ 8232325 w 9483095"/>
              <a:gd name="connsiteY112" fmla="*/ 3546286 h 4488966"/>
              <a:gd name="connsiteX113" fmla="*/ 8015508 w 9483095"/>
              <a:gd name="connsiteY113" fmla="*/ 3037238 h 4488966"/>
              <a:gd name="connsiteX114" fmla="*/ 8307739 w 9483095"/>
              <a:gd name="connsiteY114" fmla="*/ 2999531 h 4488966"/>
              <a:gd name="connsiteX115" fmla="*/ 8562263 w 9483095"/>
              <a:gd name="connsiteY115" fmla="*/ 2999531 h 4488966"/>
              <a:gd name="connsiteX116" fmla="*/ 8654724 w 9483095"/>
              <a:gd name="connsiteY116" fmla="*/ 2904379 h 4488966"/>
              <a:gd name="connsiteX117" fmla="*/ 8797933 w 9483095"/>
              <a:gd name="connsiteY117" fmla="*/ 3291762 h 4488966"/>
              <a:gd name="connsiteX118" fmla="*/ 8863921 w 9483095"/>
              <a:gd name="connsiteY118" fmla="*/ 3470871 h 4488966"/>
              <a:gd name="connsiteX119" fmla="*/ 8797933 w 9483095"/>
              <a:gd name="connsiteY119" fmla="*/ 3404884 h 4488966"/>
              <a:gd name="connsiteX120" fmla="*/ 8939335 w 9483095"/>
              <a:gd name="connsiteY120" fmla="*/ 3602846 h 4488966"/>
              <a:gd name="connsiteX121" fmla="*/ 9250420 w 9483095"/>
              <a:gd name="connsiteY121" fmla="*/ 3631127 h 4488966"/>
              <a:gd name="connsiteX122" fmla="*/ 8948762 w 9483095"/>
              <a:gd name="connsiteY122" fmla="*/ 3499152 h 4488966"/>
              <a:gd name="connsiteX123" fmla="*/ 8873347 w 9483095"/>
              <a:gd name="connsiteY123" fmla="*/ 3235201 h 4488966"/>
              <a:gd name="connsiteX124" fmla="*/ 9193859 w 9483095"/>
              <a:gd name="connsiteY124" fmla="*/ 3348323 h 4488966"/>
              <a:gd name="connsiteX125" fmla="*/ 9306980 w 9483095"/>
              <a:gd name="connsiteY125" fmla="*/ 3272908 h 4488966"/>
              <a:gd name="connsiteX126" fmla="*/ 9269273 w 9483095"/>
              <a:gd name="connsiteY126" fmla="*/ 3188067 h 4488966"/>
              <a:gd name="connsiteX127" fmla="*/ 9033603 w 9483095"/>
              <a:gd name="connsiteY127" fmla="*/ 3263481 h 4488966"/>
              <a:gd name="connsiteX128" fmla="*/ 8826213 w 9483095"/>
              <a:gd name="connsiteY128" fmla="*/ 3065519 h 4488966"/>
              <a:gd name="connsiteX129" fmla="*/ 8939335 w 9483095"/>
              <a:gd name="connsiteY129" fmla="*/ 2971251 h 4488966"/>
              <a:gd name="connsiteX130" fmla="*/ 8788506 w 9483095"/>
              <a:gd name="connsiteY130" fmla="*/ 2829848 h 4488966"/>
              <a:gd name="connsiteX131" fmla="*/ 8948762 w 9483095"/>
              <a:gd name="connsiteY131" fmla="*/ 2679020 h 4488966"/>
              <a:gd name="connsiteX132" fmla="*/ 9118444 w 9483095"/>
              <a:gd name="connsiteY132" fmla="*/ 2641312 h 4488966"/>
              <a:gd name="connsiteX133" fmla="*/ 9325834 w 9483095"/>
              <a:gd name="connsiteY133" fmla="*/ 2792141 h 4488966"/>
              <a:gd name="connsiteX134" fmla="*/ 9473796 w 9483095"/>
              <a:gd name="connsiteY134" fmla="*/ 2867492 h 4488966"/>
              <a:gd name="connsiteX135" fmla="*/ 9448382 w 9483095"/>
              <a:gd name="connsiteY135" fmla="*/ 2782714 h 4488966"/>
              <a:gd name="connsiteX136" fmla="*/ 9316407 w 9483095"/>
              <a:gd name="connsiteY136" fmla="*/ 2707300 h 4488966"/>
              <a:gd name="connsiteX137" fmla="*/ 9184432 w 9483095"/>
              <a:gd name="connsiteY137" fmla="*/ 2641312 h 4488966"/>
              <a:gd name="connsiteX138" fmla="*/ 8967615 w 9483095"/>
              <a:gd name="connsiteY138" fmla="*/ 2603605 h 4488966"/>
              <a:gd name="connsiteX139" fmla="*/ 8685499 w 9483095"/>
              <a:gd name="connsiteY139" fmla="*/ 2807578 h 4488966"/>
              <a:gd name="connsiteX140" fmla="*/ 8364300 w 9483095"/>
              <a:gd name="connsiteY140" fmla="*/ 2792141 h 4488966"/>
              <a:gd name="connsiteX141" fmla="*/ 7732704 w 9483095"/>
              <a:gd name="connsiteY141" fmla="*/ 2726154 h 4488966"/>
              <a:gd name="connsiteX142" fmla="*/ 7591302 w 9483095"/>
              <a:gd name="connsiteY142" fmla="*/ 2565898 h 4488966"/>
              <a:gd name="connsiteX143" fmla="*/ 7449900 w 9483095"/>
              <a:gd name="connsiteY143" fmla="*/ 2415069 h 4488966"/>
              <a:gd name="connsiteX144" fmla="*/ 7657290 w 9483095"/>
              <a:gd name="connsiteY144" fmla="*/ 2367935 h 4488966"/>
              <a:gd name="connsiteX145" fmla="*/ 7751558 w 9483095"/>
              <a:gd name="connsiteY145" fmla="*/ 2273667 h 4488966"/>
              <a:gd name="connsiteX146" fmla="*/ 7874106 w 9483095"/>
              <a:gd name="connsiteY146" fmla="*/ 2179399 h 4488966"/>
              <a:gd name="connsiteX147" fmla="*/ 8043789 w 9483095"/>
              <a:gd name="connsiteY147" fmla="*/ 2066277 h 4488966"/>
              <a:gd name="connsiteX148" fmla="*/ 8383154 w 9483095"/>
              <a:gd name="connsiteY148" fmla="*/ 2028570 h 4488966"/>
              <a:gd name="connsiteX149" fmla="*/ 8731945 w 9483095"/>
              <a:gd name="connsiteY149" fmla="*/ 2169972 h 4488966"/>
              <a:gd name="connsiteX150" fmla="*/ 9231566 w 9483095"/>
              <a:gd name="connsiteY150" fmla="*/ 2254813 h 4488966"/>
              <a:gd name="connsiteX151" fmla="*/ 9410675 w 9483095"/>
              <a:gd name="connsiteY151" fmla="*/ 2198253 h 4488966"/>
              <a:gd name="connsiteX152" fmla="*/ 9483095 w 9483095"/>
              <a:gd name="connsiteY152" fmla="*/ 2037041 h 4488966"/>
              <a:gd name="connsiteX153" fmla="*/ 9184432 w 9483095"/>
              <a:gd name="connsiteY153" fmla="*/ 2132265 h 4488966"/>
              <a:gd name="connsiteX154" fmla="*/ 8977042 w 9483095"/>
              <a:gd name="connsiteY154" fmla="*/ 2037997 h 4488966"/>
              <a:gd name="connsiteX155" fmla="*/ 8505702 w 9483095"/>
              <a:gd name="connsiteY155" fmla="*/ 1868314 h 4488966"/>
              <a:gd name="connsiteX156" fmla="*/ 8213471 w 9483095"/>
              <a:gd name="connsiteY156" fmla="*/ 1896595 h 4488966"/>
              <a:gd name="connsiteX157" fmla="*/ 7883533 w 9483095"/>
              <a:gd name="connsiteY157" fmla="*/ 1943729 h 4488966"/>
              <a:gd name="connsiteX158" fmla="*/ 7497034 w 9483095"/>
              <a:gd name="connsiteY158" fmla="*/ 1877741 h 4488966"/>
              <a:gd name="connsiteX159" fmla="*/ 7365059 w 9483095"/>
              <a:gd name="connsiteY159" fmla="*/ 1717486 h 4488966"/>
              <a:gd name="connsiteX160" fmla="*/ 7289644 w 9483095"/>
              <a:gd name="connsiteY160" fmla="*/ 1481815 h 4488966"/>
              <a:gd name="connsiteX161" fmla="*/ 7242510 w 9483095"/>
              <a:gd name="connsiteY161" fmla="*/ 1321560 h 4488966"/>
              <a:gd name="connsiteX162" fmla="*/ 6997413 w 9483095"/>
              <a:gd name="connsiteY162" fmla="*/ 1010475 h 4488966"/>
              <a:gd name="connsiteX163" fmla="*/ 6808877 w 9483095"/>
              <a:gd name="connsiteY163" fmla="*/ 831366 h 4488966"/>
              <a:gd name="connsiteX164" fmla="*/ 6742890 w 9483095"/>
              <a:gd name="connsiteY164" fmla="*/ 689964 h 4488966"/>
              <a:gd name="connsiteX165" fmla="*/ 7138815 w 9483095"/>
              <a:gd name="connsiteY165" fmla="*/ 463721 h 4488966"/>
              <a:gd name="connsiteX166" fmla="*/ 7100008 w 9483095"/>
              <a:gd name="connsiteY166" fmla="*/ 0 h 4488966"/>
              <a:gd name="connsiteX167" fmla="*/ 9477722 w 9483095"/>
              <a:gd name="connsiteY167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462994 w 9483095"/>
              <a:gd name="connsiteY110" fmla="*/ 3743481 h 4488966"/>
              <a:gd name="connsiteX111" fmla="*/ 8232325 w 9483095"/>
              <a:gd name="connsiteY111" fmla="*/ 3546286 h 4488966"/>
              <a:gd name="connsiteX112" fmla="*/ 8015508 w 9483095"/>
              <a:gd name="connsiteY112" fmla="*/ 3037238 h 4488966"/>
              <a:gd name="connsiteX113" fmla="*/ 8307739 w 9483095"/>
              <a:gd name="connsiteY113" fmla="*/ 2999531 h 4488966"/>
              <a:gd name="connsiteX114" fmla="*/ 8562263 w 9483095"/>
              <a:gd name="connsiteY114" fmla="*/ 2999531 h 4488966"/>
              <a:gd name="connsiteX115" fmla="*/ 8654724 w 9483095"/>
              <a:gd name="connsiteY115" fmla="*/ 2904379 h 4488966"/>
              <a:gd name="connsiteX116" fmla="*/ 8797933 w 9483095"/>
              <a:gd name="connsiteY116" fmla="*/ 3291762 h 4488966"/>
              <a:gd name="connsiteX117" fmla="*/ 8863921 w 9483095"/>
              <a:gd name="connsiteY117" fmla="*/ 3470871 h 4488966"/>
              <a:gd name="connsiteX118" fmla="*/ 8797933 w 9483095"/>
              <a:gd name="connsiteY118" fmla="*/ 3404884 h 4488966"/>
              <a:gd name="connsiteX119" fmla="*/ 8939335 w 9483095"/>
              <a:gd name="connsiteY119" fmla="*/ 3602846 h 4488966"/>
              <a:gd name="connsiteX120" fmla="*/ 9250420 w 9483095"/>
              <a:gd name="connsiteY120" fmla="*/ 3631127 h 4488966"/>
              <a:gd name="connsiteX121" fmla="*/ 8948762 w 9483095"/>
              <a:gd name="connsiteY121" fmla="*/ 3499152 h 4488966"/>
              <a:gd name="connsiteX122" fmla="*/ 8873347 w 9483095"/>
              <a:gd name="connsiteY122" fmla="*/ 3235201 h 4488966"/>
              <a:gd name="connsiteX123" fmla="*/ 9193859 w 9483095"/>
              <a:gd name="connsiteY123" fmla="*/ 3348323 h 4488966"/>
              <a:gd name="connsiteX124" fmla="*/ 9306980 w 9483095"/>
              <a:gd name="connsiteY124" fmla="*/ 3272908 h 4488966"/>
              <a:gd name="connsiteX125" fmla="*/ 9269273 w 9483095"/>
              <a:gd name="connsiteY125" fmla="*/ 3188067 h 4488966"/>
              <a:gd name="connsiteX126" fmla="*/ 9033603 w 9483095"/>
              <a:gd name="connsiteY126" fmla="*/ 3263481 h 4488966"/>
              <a:gd name="connsiteX127" fmla="*/ 8826213 w 9483095"/>
              <a:gd name="connsiteY127" fmla="*/ 3065519 h 4488966"/>
              <a:gd name="connsiteX128" fmla="*/ 8939335 w 9483095"/>
              <a:gd name="connsiteY128" fmla="*/ 2971251 h 4488966"/>
              <a:gd name="connsiteX129" fmla="*/ 8788506 w 9483095"/>
              <a:gd name="connsiteY129" fmla="*/ 2829848 h 4488966"/>
              <a:gd name="connsiteX130" fmla="*/ 8948762 w 9483095"/>
              <a:gd name="connsiteY130" fmla="*/ 2679020 h 4488966"/>
              <a:gd name="connsiteX131" fmla="*/ 9118444 w 9483095"/>
              <a:gd name="connsiteY131" fmla="*/ 2641312 h 4488966"/>
              <a:gd name="connsiteX132" fmla="*/ 9325834 w 9483095"/>
              <a:gd name="connsiteY132" fmla="*/ 2792141 h 4488966"/>
              <a:gd name="connsiteX133" fmla="*/ 9473796 w 9483095"/>
              <a:gd name="connsiteY133" fmla="*/ 2867492 h 4488966"/>
              <a:gd name="connsiteX134" fmla="*/ 9448382 w 9483095"/>
              <a:gd name="connsiteY134" fmla="*/ 2782714 h 4488966"/>
              <a:gd name="connsiteX135" fmla="*/ 9316407 w 9483095"/>
              <a:gd name="connsiteY135" fmla="*/ 2707300 h 4488966"/>
              <a:gd name="connsiteX136" fmla="*/ 9184432 w 9483095"/>
              <a:gd name="connsiteY136" fmla="*/ 2641312 h 4488966"/>
              <a:gd name="connsiteX137" fmla="*/ 8967615 w 9483095"/>
              <a:gd name="connsiteY137" fmla="*/ 2603605 h 4488966"/>
              <a:gd name="connsiteX138" fmla="*/ 8685499 w 9483095"/>
              <a:gd name="connsiteY138" fmla="*/ 2807578 h 4488966"/>
              <a:gd name="connsiteX139" fmla="*/ 8364300 w 9483095"/>
              <a:gd name="connsiteY139" fmla="*/ 2792141 h 4488966"/>
              <a:gd name="connsiteX140" fmla="*/ 7732704 w 9483095"/>
              <a:gd name="connsiteY140" fmla="*/ 2726154 h 4488966"/>
              <a:gd name="connsiteX141" fmla="*/ 7591302 w 9483095"/>
              <a:gd name="connsiteY141" fmla="*/ 2565898 h 4488966"/>
              <a:gd name="connsiteX142" fmla="*/ 7449900 w 9483095"/>
              <a:gd name="connsiteY142" fmla="*/ 2415069 h 4488966"/>
              <a:gd name="connsiteX143" fmla="*/ 7657290 w 9483095"/>
              <a:gd name="connsiteY143" fmla="*/ 2367935 h 4488966"/>
              <a:gd name="connsiteX144" fmla="*/ 7751558 w 9483095"/>
              <a:gd name="connsiteY144" fmla="*/ 2273667 h 4488966"/>
              <a:gd name="connsiteX145" fmla="*/ 7874106 w 9483095"/>
              <a:gd name="connsiteY145" fmla="*/ 2179399 h 4488966"/>
              <a:gd name="connsiteX146" fmla="*/ 8043789 w 9483095"/>
              <a:gd name="connsiteY146" fmla="*/ 2066277 h 4488966"/>
              <a:gd name="connsiteX147" fmla="*/ 8383154 w 9483095"/>
              <a:gd name="connsiteY147" fmla="*/ 2028570 h 4488966"/>
              <a:gd name="connsiteX148" fmla="*/ 8731945 w 9483095"/>
              <a:gd name="connsiteY148" fmla="*/ 2169972 h 4488966"/>
              <a:gd name="connsiteX149" fmla="*/ 9231566 w 9483095"/>
              <a:gd name="connsiteY149" fmla="*/ 2254813 h 4488966"/>
              <a:gd name="connsiteX150" fmla="*/ 9410675 w 9483095"/>
              <a:gd name="connsiteY150" fmla="*/ 2198253 h 4488966"/>
              <a:gd name="connsiteX151" fmla="*/ 9483095 w 9483095"/>
              <a:gd name="connsiteY151" fmla="*/ 2037041 h 4488966"/>
              <a:gd name="connsiteX152" fmla="*/ 9184432 w 9483095"/>
              <a:gd name="connsiteY152" fmla="*/ 2132265 h 4488966"/>
              <a:gd name="connsiteX153" fmla="*/ 8977042 w 9483095"/>
              <a:gd name="connsiteY153" fmla="*/ 2037997 h 4488966"/>
              <a:gd name="connsiteX154" fmla="*/ 8505702 w 9483095"/>
              <a:gd name="connsiteY154" fmla="*/ 1868314 h 4488966"/>
              <a:gd name="connsiteX155" fmla="*/ 8213471 w 9483095"/>
              <a:gd name="connsiteY155" fmla="*/ 1896595 h 4488966"/>
              <a:gd name="connsiteX156" fmla="*/ 7883533 w 9483095"/>
              <a:gd name="connsiteY156" fmla="*/ 1943729 h 4488966"/>
              <a:gd name="connsiteX157" fmla="*/ 7497034 w 9483095"/>
              <a:gd name="connsiteY157" fmla="*/ 1877741 h 4488966"/>
              <a:gd name="connsiteX158" fmla="*/ 7365059 w 9483095"/>
              <a:gd name="connsiteY158" fmla="*/ 1717486 h 4488966"/>
              <a:gd name="connsiteX159" fmla="*/ 7289644 w 9483095"/>
              <a:gd name="connsiteY159" fmla="*/ 1481815 h 4488966"/>
              <a:gd name="connsiteX160" fmla="*/ 7242510 w 9483095"/>
              <a:gd name="connsiteY160" fmla="*/ 1321560 h 4488966"/>
              <a:gd name="connsiteX161" fmla="*/ 6997413 w 9483095"/>
              <a:gd name="connsiteY161" fmla="*/ 1010475 h 4488966"/>
              <a:gd name="connsiteX162" fmla="*/ 6808877 w 9483095"/>
              <a:gd name="connsiteY162" fmla="*/ 831366 h 4488966"/>
              <a:gd name="connsiteX163" fmla="*/ 6742890 w 9483095"/>
              <a:gd name="connsiteY163" fmla="*/ 689964 h 4488966"/>
              <a:gd name="connsiteX164" fmla="*/ 7138815 w 9483095"/>
              <a:gd name="connsiteY164" fmla="*/ 463721 h 4488966"/>
              <a:gd name="connsiteX165" fmla="*/ 7100008 w 9483095"/>
              <a:gd name="connsiteY165" fmla="*/ 0 h 4488966"/>
              <a:gd name="connsiteX166" fmla="*/ 9477722 w 9483095"/>
              <a:gd name="connsiteY166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462994 w 9483095"/>
              <a:gd name="connsiteY109" fmla="*/ 3743481 h 4488966"/>
              <a:gd name="connsiteX110" fmla="*/ 8232325 w 9483095"/>
              <a:gd name="connsiteY110" fmla="*/ 3546286 h 4488966"/>
              <a:gd name="connsiteX111" fmla="*/ 8015508 w 9483095"/>
              <a:gd name="connsiteY111" fmla="*/ 3037238 h 4488966"/>
              <a:gd name="connsiteX112" fmla="*/ 8307739 w 9483095"/>
              <a:gd name="connsiteY112" fmla="*/ 2999531 h 4488966"/>
              <a:gd name="connsiteX113" fmla="*/ 8562263 w 9483095"/>
              <a:gd name="connsiteY113" fmla="*/ 2999531 h 4488966"/>
              <a:gd name="connsiteX114" fmla="*/ 8654724 w 9483095"/>
              <a:gd name="connsiteY114" fmla="*/ 2904379 h 4488966"/>
              <a:gd name="connsiteX115" fmla="*/ 8797933 w 9483095"/>
              <a:gd name="connsiteY115" fmla="*/ 3291762 h 4488966"/>
              <a:gd name="connsiteX116" fmla="*/ 8863921 w 9483095"/>
              <a:gd name="connsiteY116" fmla="*/ 3470871 h 4488966"/>
              <a:gd name="connsiteX117" fmla="*/ 8797933 w 9483095"/>
              <a:gd name="connsiteY117" fmla="*/ 3404884 h 4488966"/>
              <a:gd name="connsiteX118" fmla="*/ 8939335 w 9483095"/>
              <a:gd name="connsiteY118" fmla="*/ 3602846 h 4488966"/>
              <a:gd name="connsiteX119" fmla="*/ 9250420 w 9483095"/>
              <a:gd name="connsiteY119" fmla="*/ 3631127 h 4488966"/>
              <a:gd name="connsiteX120" fmla="*/ 8948762 w 9483095"/>
              <a:gd name="connsiteY120" fmla="*/ 3499152 h 4488966"/>
              <a:gd name="connsiteX121" fmla="*/ 8873347 w 9483095"/>
              <a:gd name="connsiteY121" fmla="*/ 3235201 h 4488966"/>
              <a:gd name="connsiteX122" fmla="*/ 9193859 w 9483095"/>
              <a:gd name="connsiteY122" fmla="*/ 3348323 h 4488966"/>
              <a:gd name="connsiteX123" fmla="*/ 9306980 w 9483095"/>
              <a:gd name="connsiteY123" fmla="*/ 3272908 h 4488966"/>
              <a:gd name="connsiteX124" fmla="*/ 9269273 w 9483095"/>
              <a:gd name="connsiteY124" fmla="*/ 3188067 h 4488966"/>
              <a:gd name="connsiteX125" fmla="*/ 9033603 w 9483095"/>
              <a:gd name="connsiteY125" fmla="*/ 3263481 h 4488966"/>
              <a:gd name="connsiteX126" fmla="*/ 8826213 w 9483095"/>
              <a:gd name="connsiteY126" fmla="*/ 3065519 h 4488966"/>
              <a:gd name="connsiteX127" fmla="*/ 8939335 w 9483095"/>
              <a:gd name="connsiteY127" fmla="*/ 2971251 h 4488966"/>
              <a:gd name="connsiteX128" fmla="*/ 8788506 w 9483095"/>
              <a:gd name="connsiteY128" fmla="*/ 2829848 h 4488966"/>
              <a:gd name="connsiteX129" fmla="*/ 8948762 w 9483095"/>
              <a:gd name="connsiteY129" fmla="*/ 2679020 h 4488966"/>
              <a:gd name="connsiteX130" fmla="*/ 9118444 w 9483095"/>
              <a:gd name="connsiteY130" fmla="*/ 2641312 h 4488966"/>
              <a:gd name="connsiteX131" fmla="*/ 9325834 w 9483095"/>
              <a:gd name="connsiteY131" fmla="*/ 2792141 h 4488966"/>
              <a:gd name="connsiteX132" fmla="*/ 9473796 w 9483095"/>
              <a:gd name="connsiteY132" fmla="*/ 2867492 h 4488966"/>
              <a:gd name="connsiteX133" fmla="*/ 9448382 w 9483095"/>
              <a:gd name="connsiteY133" fmla="*/ 2782714 h 4488966"/>
              <a:gd name="connsiteX134" fmla="*/ 9316407 w 9483095"/>
              <a:gd name="connsiteY134" fmla="*/ 2707300 h 4488966"/>
              <a:gd name="connsiteX135" fmla="*/ 9184432 w 9483095"/>
              <a:gd name="connsiteY135" fmla="*/ 2641312 h 4488966"/>
              <a:gd name="connsiteX136" fmla="*/ 8967615 w 9483095"/>
              <a:gd name="connsiteY136" fmla="*/ 2603605 h 4488966"/>
              <a:gd name="connsiteX137" fmla="*/ 8685499 w 9483095"/>
              <a:gd name="connsiteY137" fmla="*/ 2807578 h 4488966"/>
              <a:gd name="connsiteX138" fmla="*/ 8364300 w 9483095"/>
              <a:gd name="connsiteY138" fmla="*/ 2792141 h 4488966"/>
              <a:gd name="connsiteX139" fmla="*/ 7732704 w 9483095"/>
              <a:gd name="connsiteY139" fmla="*/ 2726154 h 4488966"/>
              <a:gd name="connsiteX140" fmla="*/ 7591302 w 9483095"/>
              <a:gd name="connsiteY140" fmla="*/ 2565898 h 4488966"/>
              <a:gd name="connsiteX141" fmla="*/ 7449900 w 9483095"/>
              <a:gd name="connsiteY141" fmla="*/ 2415069 h 4488966"/>
              <a:gd name="connsiteX142" fmla="*/ 7657290 w 9483095"/>
              <a:gd name="connsiteY142" fmla="*/ 2367935 h 4488966"/>
              <a:gd name="connsiteX143" fmla="*/ 7751558 w 9483095"/>
              <a:gd name="connsiteY143" fmla="*/ 2273667 h 4488966"/>
              <a:gd name="connsiteX144" fmla="*/ 7874106 w 9483095"/>
              <a:gd name="connsiteY144" fmla="*/ 2179399 h 4488966"/>
              <a:gd name="connsiteX145" fmla="*/ 8043789 w 9483095"/>
              <a:gd name="connsiteY145" fmla="*/ 2066277 h 4488966"/>
              <a:gd name="connsiteX146" fmla="*/ 8383154 w 9483095"/>
              <a:gd name="connsiteY146" fmla="*/ 2028570 h 4488966"/>
              <a:gd name="connsiteX147" fmla="*/ 8731945 w 9483095"/>
              <a:gd name="connsiteY147" fmla="*/ 2169972 h 4488966"/>
              <a:gd name="connsiteX148" fmla="*/ 9231566 w 9483095"/>
              <a:gd name="connsiteY148" fmla="*/ 2254813 h 4488966"/>
              <a:gd name="connsiteX149" fmla="*/ 9410675 w 9483095"/>
              <a:gd name="connsiteY149" fmla="*/ 2198253 h 4488966"/>
              <a:gd name="connsiteX150" fmla="*/ 9483095 w 9483095"/>
              <a:gd name="connsiteY150" fmla="*/ 2037041 h 4488966"/>
              <a:gd name="connsiteX151" fmla="*/ 9184432 w 9483095"/>
              <a:gd name="connsiteY151" fmla="*/ 2132265 h 4488966"/>
              <a:gd name="connsiteX152" fmla="*/ 8977042 w 9483095"/>
              <a:gd name="connsiteY152" fmla="*/ 2037997 h 4488966"/>
              <a:gd name="connsiteX153" fmla="*/ 8505702 w 9483095"/>
              <a:gd name="connsiteY153" fmla="*/ 1868314 h 4488966"/>
              <a:gd name="connsiteX154" fmla="*/ 8213471 w 9483095"/>
              <a:gd name="connsiteY154" fmla="*/ 1896595 h 4488966"/>
              <a:gd name="connsiteX155" fmla="*/ 7883533 w 9483095"/>
              <a:gd name="connsiteY155" fmla="*/ 1943729 h 4488966"/>
              <a:gd name="connsiteX156" fmla="*/ 7497034 w 9483095"/>
              <a:gd name="connsiteY156" fmla="*/ 1877741 h 4488966"/>
              <a:gd name="connsiteX157" fmla="*/ 7365059 w 9483095"/>
              <a:gd name="connsiteY157" fmla="*/ 1717486 h 4488966"/>
              <a:gd name="connsiteX158" fmla="*/ 7289644 w 9483095"/>
              <a:gd name="connsiteY158" fmla="*/ 1481815 h 4488966"/>
              <a:gd name="connsiteX159" fmla="*/ 7242510 w 9483095"/>
              <a:gd name="connsiteY159" fmla="*/ 1321560 h 4488966"/>
              <a:gd name="connsiteX160" fmla="*/ 6997413 w 9483095"/>
              <a:gd name="connsiteY160" fmla="*/ 1010475 h 4488966"/>
              <a:gd name="connsiteX161" fmla="*/ 6808877 w 9483095"/>
              <a:gd name="connsiteY161" fmla="*/ 831366 h 4488966"/>
              <a:gd name="connsiteX162" fmla="*/ 6742890 w 9483095"/>
              <a:gd name="connsiteY162" fmla="*/ 689964 h 4488966"/>
              <a:gd name="connsiteX163" fmla="*/ 7138815 w 9483095"/>
              <a:gd name="connsiteY163" fmla="*/ 463721 h 4488966"/>
              <a:gd name="connsiteX164" fmla="*/ 7100008 w 9483095"/>
              <a:gd name="connsiteY164" fmla="*/ 0 h 4488966"/>
              <a:gd name="connsiteX165" fmla="*/ 9477722 w 9483095"/>
              <a:gd name="connsiteY16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62994 w 9483095"/>
              <a:gd name="connsiteY108" fmla="*/ 3743481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777921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76553 w 9492588"/>
              <a:gd name="connsiteY161" fmla="*/ 760083 h 4488966"/>
              <a:gd name="connsiteX162" fmla="*/ 6680719 w 9492588"/>
              <a:gd name="connsiteY162" fmla="*/ 695885 h 4488966"/>
              <a:gd name="connsiteX163" fmla="*/ 7138815 w 9492588"/>
              <a:gd name="connsiteY163" fmla="*/ 463721 h 4488966"/>
              <a:gd name="connsiteX164" fmla="*/ 7100008 w 9492588"/>
              <a:gd name="connsiteY164" fmla="*/ 0 h 4488966"/>
              <a:gd name="connsiteX165" fmla="*/ 9477722 w 9492588"/>
              <a:gd name="connsiteY165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95629 w 9492588"/>
              <a:gd name="connsiteY160" fmla="*/ 982119 h 4488966"/>
              <a:gd name="connsiteX161" fmla="*/ 6758548 w 9492588"/>
              <a:gd name="connsiteY161" fmla="*/ 887615 h 4488966"/>
              <a:gd name="connsiteX162" fmla="*/ 6676553 w 9492588"/>
              <a:gd name="connsiteY162" fmla="*/ 760083 h 4488966"/>
              <a:gd name="connsiteX163" fmla="*/ 6680719 w 9492588"/>
              <a:gd name="connsiteY163" fmla="*/ 695885 h 4488966"/>
              <a:gd name="connsiteX164" fmla="*/ 7138815 w 9492588"/>
              <a:gd name="connsiteY164" fmla="*/ 463721 h 4488966"/>
              <a:gd name="connsiteX165" fmla="*/ 7100008 w 9492588"/>
              <a:gd name="connsiteY165" fmla="*/ 0 h 4488966"/>
              <a:gd name="connsiteX166" fmla="*/ 9477722 w 9492588"/>
              <a:gd name="connsiteY166" fmla="*/ 24230 h 44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492588" h="4488966">
                <a:moveTo>
                  <a:pt x="9477722" y="24230"/>
                </a:moveTo>
                <a:cubicBezTo>
                  <a:pt x="9484007" y="1963009"/>
                  <a:pt x="9486303" y="1818202"/>
                  <a:pt x="9492588" y="3756981"/>
                </a:cubicBezTo>
                <a:lnTo>
                  <a:pt x="904" y="3777921"/>
                </a:lnTo>
                <a:cubicBezTo>
                  <a:pt x="-4438" y="1857052"/>
                  <a:pt x="15859" y="2001747"/>
                  <a:pt x="10517" y="80878"/>
                </a:cubicBezTo>
                <a:lnTo>
                  <a:pt x="5338296" y="1807"/>
                </a:lnTo>
                <a:lnTo>
                  <a:pt x="5338296" y="265758"/>
                </a:lnTo>
                <a:lnTo>
                  <a:pt x="5451417" y="520281"/>
                </a:lnTo>
                <a:lnTo>
                  <a:pt x="5583393" y="784232"/>
                </a:lnTo>
                <a:lnTo>
                  <a:pt x="5762502" y="1029329"/>
                </a:lnTo>
                <a:lnTo>
                  <a:pt x="5790782" y="1208438"/>
                </a:lnTo>
                <a:lnTo>
                  <a:pt x="5545686" y="1585510"/>
                </a:lnTo>
                <a:lnTo>
                  <a:pt x="5460844" y="1811754"/>
                </a:lnTo>
                <a:lnTo>
                  <a:pt x="5357149" y="2028570"/>
                </a:lnTo>
                <a:lnTo>
                  <a:pt x="5300589" y="2122838"/>
                </a:lnTo>
                <a:lnTo>
                  <a:pt x="5441991" y="2179399"/>
                </a:lnTo>
                <a:lnTo>
                  <a:pt x="5460844" y="2245387"/>
                </a:lnTo>
                <a:lnTo>
                  <a:pt x="5555112" y="2132265"/>
                </a:lnTo>
                <a:lnTo>
                  <a:pt x="5611673" y="2198253"/>
                </a:lnTo>
                <a:lnTo>
                  <a:pt x="5724795" y="2377362"/>
                </a:lnTo>
                <a:lnTo>
                  <a:pt x="5687088" y="2528191"/>
                </a:lnTo>
                <a:lnTo>
                  <a:pt x="5338296" y="2754434"/>
                </a:lnTo>
                <a:lnTo>
                  <a:pt x="5130906" y="2942970"/>
                </a:lnTo>
                <a:lnTo>
                  <a:pt x="5064918" y="3150360"/>
                </a:lnTo>
                <a:lnTo>
                  <a:pt x="5036638" y="3254055"/>
                </a:lnTo>
                <a:lnTo>
                  <a:pt x="5036638" y="3376603"/>
                </a:lnTo>
                <a:lnTo>
                  <a:pt x="5112053" y="3188067"/>
                </a:lnTo>
                <a:lnTo>
                  <a:pt x="5187467" y="3008958"/>
                </a:lnTo>
                <a:lnTo>
                  <a:pt x="5281735" y="2839275"/>
                </a:lnTo>
                <a:lnTo>
                  <a:pt x="5413710" y="2858129"/>
                </a:lnTo>
                <a:lnTo>
                  <a:pt x="5376003" y="2924117"/>
                </a:lnTo>
                <a:lnTo>
                  <a:pt x="5611673" y="2745007"/>
                </a:lnTo>
                <a:lnTo>
                  <a:pt x="5837916" y="2481057"/>
                </a:lnTo>
                <a:lnTo>
                  <a:pt x="5819063" y="2226533"/>
                </a:lnTo>
                <a:lnTo>
                  <a:pt x="5819063" y="2320801"/>
                </a:lnTo>
                <a:lnTo>
                  <a:pt x="5724795" y="1906022"/>
                </a:lnTo>
                <a:lnTo>
                  <a:pt x="5705941" y="1670352"/>
                </a:lnTo>
                <a:lnTo>
                  <a:pt x="5819063" y="1528950"/>
                </a:lnTo>
                <a:lnTo>
                  <a:pt x="5922758" y="1434681"/>
                </a:lnTo>
                <a:lnTo>
                  <a:pt x="5941611" y="1613791"/>
                </a:lnTo>
                <a:lnTo>
                  <a:pt x="6064160" y="1830607"/>
                </a:lnTo>
                <a:lnTo>
                  <a:pt x="6149001" y="1915448"/>
                </a:lnTo>
                <a:lnTo>
                  <a:pt x="6252696" y="2028570"/>
                </a:lnTo>
                <a:lnTo>
                  <a:pt x="6356391" y="2037997"/>
                </a:lnTo>
                <a:lnTo>
                  <a:pt x="6450659" y="2226533"/>
                </a:lnTo>
                <a:lnTo>
                  <a:pt x="6573207" y="2386789"/>
                </a:lnTo>
                <a:lnTo>
                  <a:pt x="6846584" y="2565898"/>
                </a:lnTo>
                <a:lnTo>
                  <a:pt x="6856011" y="2631886"/>
                </a:lnTo>
                <a:lnTo>
                  <a:pt x="6733463" y="2773288"/>
                </a:lnTo>
                <a:lnTo>
                  <a:pt x="6601488" y="2839275"/>
                </a:lnTo>
                <a:lnTo>
                  <a:pt x="6422378" y="2829848"/>
                </a:lnTo>
                <a:lnTo>
                  <a:pt x="6309257" y="2876982"/>
                </a:lnTo>
                <a:lnTo>
                  <a:pt x="6101867" y="3056092"/>
                </a:lnTo>
                <a:lnTo>
                  <a:pt x="5847343" y="3291762"/>
                </a:lnTo>
                <a:lnTo>
                  <a:pt x="5762502" y="3442591"/>
                </a:lnTo>
                <a:lnTo>
                  <a:pt x="5677661" y="3480298"/>
                </a:lnTo>
                <a:lnTo>
                  <a:pt x="5951038" y="3395457"/>
                </a:lnTo>
                <a:lnTo>
                  <a:pt x="6054733" y="3320042"/>
                </a:lnTo>
                <a:lnTo>
                  <a:pt x="6224415" y="3074945"/>
                </a:lnTo>
                <a:lnTo>
                  <a:pt x="6620341" y="2886409"/>
                </a:lnTo>
                <a:lnTo>
                  <a:pt x="6950279" y="2858129"/>
                </a:lnTo>
                <a:lnTo>
                  <a:pt x="7091681" y="2707300"/>
                </a:lnTo>
                <a:lnTo>
                  <a:pt x="7025694" y="2952397"/>
                </a:lnTo>
                <a:lnTo>
                  <a:pt x="6997413" y="3112653"/>
                </a:lnTo>
                <a:lnTo>
                  <a:pt x="6912572" y="3272908"/>
                </a:lnTo>
                <a:lnTo>
                  <a:pt x="6724036" y="3386030"/>
                </a:lnTo>
                <a:lnTo>
                  <a:pt x="6535500" y="3508578"/>
                </a:lnTo>
                <a:lnTo>
                  <a:pt x="6290403" y="3678261"/>
                </a:lnTo>
                <a:lnTo>
                  <a:pt x="6224415" y="3847943"/>
                </a:lnTo>
                <a:lnTo>
                  <a:pt x="6120721" y="3998772"/>
                </a:lnTo>
                <a:lnTo>
                  <a:pt x="6064160" y="4159028"/>
                </a:lnTo>
                <a:lnTo>
                  <a:pt x="6233842" y="4140174"/>
                </a:lnTo>
                <a:lnTo>
                  <a:pt x="6299830" y="3923358"/>
                </a:lnTo>
                <a:lnTo>
                  <a:pt x="6337537" y="3772529"/>
                </a:lnTo>
                <a:lnTo>
                  <a:pt x="6488366" y="3602846"/>
                </a:lnTo>
                <a:lnTo>
                  <a:pt x="6658048" y="3499152"/>
                </a:lnTo>
                <a:lnTo>
                  <a:pt x="6535500" y="3687688"/>
                </a:lnTo>
                <a:lnTo>
                  <a:pt x="6441232" y="3838517"/>
                </a:lnTo>
                <a:lnTo>
                  <a:pt x="6535500" y="3829090"/>
                </a:lnTo>
                <a:lnTo>
                  <a:pt x="6658048" y="3649980"/>
                </a:lnTo>
                <a:lnTo>
                  <a:pt x="6695756" y="3631127"/>
                </a:lnTo>
                <a:lnTo>
                  <a:pt x="6865438" y="3885651"/>
                </a:lnTo>
                <a:lnTo>
                  <a:pt x="6969133" y="4008199"/>
                </a:lnTo>
                <a:lnTo>
                  <a:pt x="7025694" y="4215589"/>
                </a:lnTo>
                <a:lnTo>
                  <a:pt x="7063401" y="4338137"/>
                </a:lnTo>
                <a:lnTo>
                  <a:pt x="7138815" y="4451259"/>
                </a:lnTo>
                <a:lnTo>
                  <a:pt x="7336778" y="4488966"/>
                </a:lnTo>
                <a:lnTo>
                  <a:pt x="7138815" y="4347564"/>
                </a:lnTo>
                <a:lnTo>
                  <a:pt x="7044547" y="4187308"/>
                </a:lnTo>
                <a:lnTo>
                  <a:pt x="7035121" y="4027053"/>
                </a:lnTo>
                <a:lnTo>
                  <a:pt x="7176523" y="3989345"/>
                </a:lnTo>
                <a:lnTo>
                  <a:pt x="7421620" y="4055333"/>
                </a:lnTo>
                <a:lnTo>
                  <a:pt x="6997413" y="3913931"/>
                </a:lnTo>
                <a:lnTo>
                  <a:pt x="6856011" y="3781956"/>
                </a:lnTo>
                <a:lnTo>
                  <a:pt x="6837158" y="3640554"/>
                </a:lnTo>
                <a:lnTo>
                  <a:pt x="6940853" y="3452018"/>
                </a:lnTo>
                <a:lnTo>
                  <a:pt x="7280217" y="3084372"/>
                </a:lnTo>
                <a:lnTo>
                  <a:pt x="7299071" y="2839275"/>
                </a:lnTo>
                <a:lnTo>
                  <a:pt x="7214230" y="2641312"/>
                </a:lnTo>
                <a:lnTo>
                  <a:pt x="6931426" y="2217106"/>
                </a:lnTo>
                <a:lnTo>
                  <a:pt x="6921999" y="2094558"/>
                </a:lnTo>
                <a:lnTo>
                  <a:pt x="7016267" y="2094558"/>
                </a:lnTo>
                <a:lnTo>
                  <a:pt x="7223657" y="2292521"/>
                </a:lnTo>
                <a:lnTo>
                  <a:pt x="7308498" y="2547044"/>
                </a:lnTo>
                <a:lnTo>
                  <a:pt x="7412193" y="2763861"/>
                </a:lnTo>
                <a:lnTo>
                  <a:pt x="7591302" y="2961824"/>
                </a:lnTo>
                <a:lnTo>
                  <a:pt x="7789265" y="3103226"/>
                </a:lnTo>
                <a:lnTo>
                  <a:pt x="7911813" y="3188067"/>
                </a:lnTo>
                <a:lnTo>
                  <a:pt x="8251178" y="3697114"/>
                </a:lnTo>
                <a:lnTo>
                  <a:pt x="8454000" y="3689518"/>
                </a:lnTo>
                <a:lnTo>
                  <a:pt x="8232325" y="3546286"/>
                </a:lnTo>
                <a:lnTo>
                  <a:pt x="8015508" y="3037238"/>
                </a:lnTo>
                <a:lnTo>
                  <a:pt x="8307739" y="2999531"/>
                </a:lnTo>
                <a:lnTo>
                  <a:pt x="8562263" y="2999531"/>
                </a:lnTo>
                <a:lnTo>
                  <a:pt x="8654724" y="2904379"/>
                </a:lnTo>
                <a:lnTo>
                  <a:pt x="8797933" y="3291762"/>
                </a:lnTo>
                <a:lnTo>
                  <a:pt x="8863921" y="3470871"/>
                </a:lnTo>
                <a:lnTo>
                  <a:pt x="8797933" y="3404884"/>
                </a:lnTo>
                <a:lnTo>
                  <a:pt x="8939335" y="3602846"/>
                </a:lnTo>
                <a:lnTo>
                  <a:pt x="9250420" y="3631127"/>
                </a:lnTo>
                <a:lnTo>
                  <a:pt x="8948762" y="3499152"/>
                </a:lnTo>
                <a:lnTo>
                  <a:pt x="8873347" y="3235201"/>
                </a:lnTo>
                <a:lnTo>
                  <a:pt x="9193859" y="3348323"/>
                </a:lnTo>
                <a:lnTo>
                  <a:pt x="9306980" y="3272908"/>
                </a:lnTo>
                <a:lnTo>
                  <a:pt x="9269273" y="3188067"/>
                </a:lnTo>
                <a:lnTo>
                  <a:pt x="9033603" y="3263481"/>
                </a:lnTo>
                <a:lnTo>
                  <a:pt x="8826213" y="3065519"/>
                </a:lnTo>
                <a:lnTo>
                  <a:pt x="8939335" y="2971251"/>
                </a:lnTo>
                <a:lnTo>
                  <a:pt x="8788506" y="2829848"/>
                </a:lnTo>
                <a:lnTo>
                  <a:pt x="8948762" y="2679020"/>
                </a:lnTo>
                <a:lnTo>
                  <a:pt x="9118444" y="2641312"/>
                </a:lnTo>
                <a:lnTo>
                  <a:pt x="9325834" y="2792141"/>
                </a:lnTo>
                <a:lnTo>
                  <a:pt x="9473796" y="2867492"/>
                </a:lnTo>
                <a:lnTo>
                  <a:pt x="9448382" y="2782714"/>
                </a:lnTo>
                <a:lnTo>
                  <a:pt x="9316407" y="2707300"/>
                </a:lnTo>
                <a:lnTo>
                  <a:pt x="9184432" y="2641312"/>
                </a:lnTo>
                <a:lnTo>
                  <a:pt x="8967615" y="2603605"/>
                </a:lnTo>
                <a:lnTo>
                  <a:pt x="8685499" y="2807578"/>
                </a:lnTo>
                <a:lnTo>
                  <a:pt x="8364300" y="2792141"/>
                </a:lnTo>
                <a:lnTo>
                  <a:pt x="7732704" y="2726154"/>
                </a:lnTo>
                <a:lnTo>
                  <a:pt x="7591302" y="2565898"/>
                </a:lnTo>
                <a:lnTo>
                  <a:pt x="7449900" y="2415069"/>
                </a:lnTo>
                <a:lnTo>
                  <a:pt x="7657290" y="2367935"/>
                </a:lnTo>
                <a:lnTo>
                  <a:pt x="7751558" y="2273667"/>
                </a:lnTo>
                <a:lnTo>
                  <a:pt x="7874106" y="2179399"/>
                </a:lnTo>
                <a:lnTo>
                  <a:pt x="8043789" y="2066277"/>
                </a:lnTo>
                <a:lnTo>
                  <a:pt x="8383154" y="2028570"/>
                </a:lnTo>
                <a:lnTo>
                  <a:pt x="8731945" y="2169972"/>
                </a:lnTo>
                <a:lnTo>
                  <a:pt x="9231566" y="2254813"/>
                </a:lnTo>
                <a:lnTo>
                  <a:pt x="9410675" y="2198253"/>
                </a:lnTo>
                <a:lnTo>
                  <a:pt x="9483095" y="2037041"/>
                </a:lnTo>
                <a:lnTo>
                  <a:pt x="9184432" y="2132265"/>
                </a:lnTo>
                <a:lnTo>
                  <a:pt x="8977042" y="2037997"/>
                </a:lnTo>
                <a:lnTo>
                  <a:pt x="8505702" y="1868314"/>
                </a:lnTo>
                <a:lnTo>
                  <a:pt x="8213471" y="1896595"/>
                </a:lnTo>
                <a:lnTo>
                  <a:pt x="7883533" y="1943729"/>
                </a:lnTo>
                <a:lnTo>
                  <a:pt x="7497034" y="1877741"/>
                </a:lnTo>
                <a:lnTo>
                  <a:pt x="7288086" y="1681961"/>
                </a:lnTo>
                <a:cubicBezTo>
                  <a:pt x="7183015" y="1627088"/>
                  <a:pt x="7314782" y="1560372"/>
                  <a:pt x="7289644" y="1481815"/>
                </a:cubicBezTo>
                <a:lnTo>
                  <a:pt x="7242510" y="1321560"/>
                </a:lnTo>
                <a:lnTo>
                  <a:pt x="6997413" y="1010475"/>
                </a:lnTo>
                <a:cubicBezTo>
                  <a:pt x="6951643" y="988194"/>
                  <a:pt x="6941399" y="1004400"/>
                  <a:pt x="6895629" y="982119"/>
                </a:cubicBezTo>
                <a:lnTo>
                  <a:pt x="6758548" y="887615"/>
                </a:lnTo>
                <a:cubicBezTo>
                  <a:pt x="6743058" y="852999"/>
                  <a:pt x="6692043" y="794699"/>
                  <a:pt x="6676553" y="760083"/>
                </a:cubicBezTo>
                <a:lnTo>
                  <a:pt x="6680719" y="695885"/>
                </a:lnTo>
                <a:cubicBezTo>
                  <a:pt x="6809734" y="520801"/>
                  <a:pt x="6986116" y="541109"/>
                  <a:pt x="7138815" y="463721"/>
                </a:cubicBezTo>
                <a:lnTo>
                  <a:pt x="7100008" y="0"/>
                </a:lnTo>
                <a:lnTo>
                  <a:pt x="9477722" y="2423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676BD8-260C-425B-8C12-097B459C8C93}"/>
              </a:ext>
            </a:extLst>
          </p:cNvPr>
          <p:cNvSpPr/>
          <p:nvPr/>
        </p:nvSpPr>
        <p:spPr>
          <a:xfrm>
            <a:off x="1651196" y="1388346"/>
            <a:ext cx="2230351" cy="134408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FBBB0EB-97E6-47F2-849C-760FB80A54B2}"/>
              </a:ext>
            </a:extLst>
          </p:cNvPr>
          <p:cNvSpPr/>
          <p:nvPr/>
        </p:nvSpPr>
        <p:spPr>
          <a:xfrm>
            <a:off x="1648204" y="4324041"/>
            <a:ext cx="2230351" cy="146127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5E63338-1EAB-41EA-B8C7-90B3F376E473}"/>
              </a:ext>
            </a:extLst>
          </p:cNvPr>
          <p:cNvSpPr/>
          <p:nvPr/>
        </p:nvSpPr>
        <p:spPr>
          <a:xfrm>
            <a:off x="0" y="978579"/>
            <a:ext cx="12192000" cy="36933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45F25C-7207-45F6-BB02-23E167F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9612-2B40-4E49-A159-098712F7F30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C63CAA3D-D7DE-4635-8D9A-7C09AA51F8F2}"/>
              </a:ext>
            </a:extLst>
          </p:cNvPr>
          <p:cNvSpPr txBox="1">
            <a:spLocks/>
          </p:cNvSpPr>
          <p:nvPr/>
        </p:nvSpPr>
        <p:spPr bwMode="auto">
          <a:xfrm>
            <a:off x="8766508" y="946248"/>
            <a:ext cx="447325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eaLnBrk="1" hangingPunct="1">
              <a:spcBef>
                <a:spcPts val="0"/>
              </a:spcBef>
              <a:buNone/>
              <a:defRPr sz="2400">
                <a:solidFill>
                  <a:srgbClr val="0973A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de-DE" kern="0" dirty="0"/>
              <a:t>2 min MADNESS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7726F7-C5B6-4DC4-BEAE-913A0F6661BA}"/>
              </a:ext>
            </a:extLst>
          </p:cNvPr>
          <p:cNvSpPr/>
          <p:nvPr/>
        </p:nvSpPr>
        <p:spPr>
          <a:xfrm>
            <a:off x="173620" y="984891"/>
            <a:ext cx="827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b="1" dirty="0"/>
              <a:t>Anna-Lena Geßner</a:t>
            </a:r>
            <a:r>
              <a:rPr lang="de-DE" dirty="0"/>
              <a:t>, Jochen Wollschläger, Helge A. Giebel, Thomas H. </a:t>
            </a:r>
            <a:r>
              <a:rPr lang="de-DE" dirty="0" err="1"/>
              <a:t>Badewien</a:t>
            </a:r>
            <a:r>
              <a:rPr lang="de-DE" dirty="0"/>
              <a:t> </a:t>
            </a:r>
            <a:endParaRPr lang="de-DE" sz="2400" kern="0" dirty="0">
              <a:solidFill>
                <a:srgbClr val="0063AA"/>
              </a:solidFill>
              <a:latin typeface="Calibri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FCD1A3-6CC9-4104-B44F-88677C4E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77912"/>
            <a:ext cx="9491241" cy="673739"/>
          </a:xfrm>
        </p:spPr>
        <p:txBody>
          <a:bodyPr/>
          <a:lstStyle/>
          <a:p>
            <a:r>
              <a:rPr lang="en-US" dirty="0"/>
              <a:t>Long-term Effects of Coastal Protection Measures on Sedimentology in a Dynamic Tidal Inlet: Spiekeroog, East Frisian Islands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99BCB0-1B2C-4FCE-8D88-F3B82BF9ABD1}"/>
              </a:ext>
            </a:extLst>
          </p:cNvPr>
          <p:cNvSpPr txBox="1"/>
          <p:nvPr/>
        </p:nvSpPr>
        <p:spPr>
          <a:xfrm>
            <a:off x="4496054" y="292200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Spiekeroog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FBF0BD-1C6B-4CAA-B962-328B7C9ABD9B}"/>
              </a:ext>
            </a:extLst>
          </p:cNvPr>
          <p:cNvSpPr txBox="1"/>
          <p:nvPr/>
        </p:nvSpPr>
        <p:spPr>
          <a:xfrm rot="727680">
            <a:off x="10035676" y="1651554"/>
            <a:ext cx="188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Wangerooge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E7B25D-8D3E-4A3E-AC12-060E9026087A}"/>
              </a:ext>
            </a:extLst>
          </p:cNvPr>
          <p:cNvSpPr txBox="1"/>
          <p:nvPr/>
        </p:nvSpPr>
        <p:spPr>
          <a:xfrm rot="20219422">
            <a:off x="7393871" y="1651169"/>
            <a:ext cx="231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25000"/>
                  </a:schemeClr>
                </a:solidFill>
              </a:rPr>
              <a:t>Groyne 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2FC08E-11B9-47E2-A16E-A00FDC68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467" y="2006435"/>
            <a:ext cx="1173573" cy="111466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ED21F80-F089-4282-807D-DB766AF632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46" t="3228" r="25624" b="39890"/>
          <a:stretch/>
        </p:blipFill>
        <p:spPr>
          <a:xfrm>
            <a:off x="1654839" y="2795698"/>
            <a:ext cx="2224702" cy="1461270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22B584F-16EC-4E27-AF4D-76289022C8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06" t="3544" r="25479" b="37011"/>
          <a:stretch/>
        </p:blipFill>
        <p:spPr>
          <a:xfrm>
            <a:off x="1649191" y="4329493"/>
            <a:ext cx="2230351" cy="1464981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CAF2D51A-C5E2-4774-90FA-39C2989945C3}"/>
              </a:ext>
            </a:extLst>
          </p:cNvPr>
          <p:cNvSpPr/>
          <p:nvPr/>
        </p:nvSpPr>
        <p:spPr>
          <a:xfrm>
            <a:off x="1649191" y="4324041"/>
            <a:ext cx="2230351" cy="1482906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6707E9F-1E26-4697-9CFF-3ED1782D6C17}"/>
              </a:ext>
            </a:extLst>
          </p:cNvPr>
          <p:cNvSpPr txBox="1"/>
          <p:nvPr/>
        </p:nvSpPr>
        <p:spPr>
          <a:xfrm>
            <a:off x="2174531" y="4869355"/>
            <a:ext cx="13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Facies </a:t>
            </a:r>
            <a:r>
              <a:rPr lang="de-DE" dirty="0" err="1"/>
              <a:t>map</a:t>
            </a:r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3A36578-3285-49A7-8710-0264A65D15DA}"/>
              </a:ext>
            </a:extLst>
          </p:cNvPr>
          <p:cNvGrpSpPr/>
          <p:nvPr/>
        </p:nvGrpSpPr>
        <p:grpSpPr>
          <a:xfrm>
            <a:off x="1654840" y="1397689"/>
            <a:ext cx="2224702" cy="1329294"/>
            <a:chOff x="1654840" y="1397689"/>
            <a:chExt cx="2224702" cy="1329294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09F193E0-DB4C-4493-BB16-7CF8F38AA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256" t="56809" r="4539" b="3218"/>
            <a:stretch/>
          </p:blipFill>
          <p:spPr>
            <a:xfrm>
              <a:off x="1654840" y="1397689"/>
              <a:ext cx="2224702" cy="1327881"/>
            </a:xfrm>
            <a:prstGeom prst="rect">
              <a:avLst/>
            </a:prstGeom>
            <a:ln w="12700">
              <a:solidFill>
                <a:schemeClr val="bg1">
                  <a:lumMod val="10000"/>
                </a:schemeClr>
              </a:solidFill>
            </a:ln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DE0E8D52-73E9-4ED1-BBC1-34986E98E9EF}"/>
                </a:ext>
              </a:extLst>
            </p:cNvPr>
            <p:cNvSpPr txBox="1"/>
            <p:nvPr/>
          </p:nvSpPr>
          <p:spPr>
            <a:xfrm rot="20835405">
              <a:off x="1923281" y="1566857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1">
                      <a:lumMod val="75000"/>
                    </a:schemeClr>
                  </a:solidFill>
                </a:rPr>
                <a:t>North </a:t>
              </a:r>
              <a:r>
                <a:rPr lang="de-DE" sz="1600" dirty="0" err="1">
                  <a:solidFill>
                    <a:schemeClr val="accent1">
                      <a:lumMod val="75000"/>
                    </a:schemeClr>
                  </a:solidFill>
                </a:rPr>
                <a:t>Sea</a:t>
              </a:r>
              <a:endParaRPr lang="de-D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B6103A11-6AD3-45CC-AFFB-5BD758C9AD37}"/>
                </a:ext>
              </a:extLst>
            </p:cNvPr>
            <p:cNvSpPr/>
            <p:nvPr/>
          </p:nvSpPr>
          <p:spPr>
            <a:xfrm>
              <a:off x="3792855" y="2593830"/>
              <a:ext cx="86686" cy="133153"/>
            </a:xfrm>
            <a:prstGeom prst="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A236789-8B8F-44E8-9D23-74ED4B050A95}"/>
              </a:ext>
            </a:extLst>
          </p:cNvPr>
          <p:cNvGrpSpPr/>
          <p:nvPr/>
        </p:nvGrpSpPr>
        <p:grpSpPr>
          <a:xfrm>
            <a:off x="3152072" y="5944743"/>
            <a:ext cx="6205602" cy="766655"/>
            <a:chOff x="1628072" y="5944740"/>
            <a:chExt cx="6205602" cy="766655"/>
          </a:xfrm>
        </p:grpSpPr>
        <p:sp>
          <p:nvSpPr>
            <p:cNvPr id="42" name="Freihandform: Form 41">
              <a:hlinkClick r:id="" action="ppaction://noaction" tooltip="Question"/>
              <a:extLst>
                <a:ext uri="{FF2B5EF4-FFF2-40B4-BE49-F238E27FC236}">
                  <a16:creationId xmlns:a16="http://schemas.microsoft.com/office/drawing/2014/main" id="{EC9D42B3-0007-4B23-B7F8-8789B4367778}"/>
                </a:ext>
              </a:extLst>
            </p:cNvPr>
            <p:cNvSpPr/>
            <p:nvPr/>
          </p:nvSpPr>
          <p:spPr>
            <a:xfrm>
              <a:off x="1628072" y="5944740"/>
              <a:ext cx="1358453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0872A0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/>
                <a:t>Question</a:t>
              </a: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CE7BB8D4-55E4-4358-B31A-C06EFAFD95A5}"/>
                </a:ext>
              </a:extLst>
            </p:cNvPr>
            <p:cNvSpPr/>
            <p:nvPr/>
          </p:nvSpPr>
          <p:spPr>
            <a:xfrm rot="21531638">
              <a:off x="3070035" y="6117739"/>
              <a:ext cx="76480" cy="316884"/>
            </a:xfrm>
            <a:custGeom>
              <a:avLst/>
              <a:gdLst>
                <a:gd name="connsiteX0" fmla="*/ 0 w 76480"/>
                <a:gd name="connsiteY0" fmla="*/ 63377 h 316884"/>
                <a:gd name="connsiteX1" fmla="*/ 38240 w 76480"/>
                <a:gd name="connsiteY1" fmla="*/ 63377 h 316884"/>
                <a:gd name="connsiteX2" fmla="*/ 38240 w 76480"/>
                <a:gd name="connsiteY2" fmla="*/ 0 h 316884"/>
                <a:gd name="connsiteX3" fmla="*/ 76480 w 76480"/>
                <a:gd name="connsiteY3" fmla="*/ 158442 h 316884"/>
                <a:gd name="connsiteX4" fmla="*/ 38240 w 76480"/>
                <a:gd name="connsiteY4" fmla="*/ 316884 h 316884"/>
                <a:gd name="connsiteX5" fmla="*/ 38240 w 76480"/>
                <a:gd name="connsiteY5" fmla="*/ 253507 h 316884"/>
                <a:gd name="connsiteX6" fmla="*/ 0 w 76480"/>
                <a:gd name="connsiteY6" fmla="*/ 253507 h 316884"/>
                <a:gd name="connsiteX7" fmla="*/ 0 w 7648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80" h="316884">
                  <a:moveTo>
                    <a:pt x="0" y="63377"/>
                  </a:moveTo>
                  <a:lnTo>
                    <a:pt x="38240" y="63377"/>
                  </a:lnTo>
                  <a:lnTo>
                    <a:pt x="38240" y="0"/>
                  </a:lnTo>
                  <a:lnTo>
                    <a:pt x="76480" y="158442"/>
                  </a:lnTo>
                  <a:lnTo>
                    <a:pt x="38240" y="316884"/>
                  </a:lnTo>
                  <a:lnTo>
                    <a:pt x="3824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944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44" name="Freihandform: Form 43">
              <a:hlinkClick r:id="" action="ppaction://noaction" tooltip="Sampling method"/>
              <a:extLst>
                <a:ext uri="{FF2B5EF4-FFF2-40B4-BE49-F238E27FC236}">
                  <a16:creationId xmlns:a16="http://schemas.microsoft.com/office/drawing/2014/main" id="{177B6997-D2F6-4821-837F-596D3497287A}"/>
                </a:ext>
              </a:extLst>
            </p:cNvPr>
            <p:cNvSpPr/>
            <p:nvPr/>
          </p:nvSpPr>
          <p:spPr>
            <a:xfrm>
              <a:off x="3243786" y="5944740"/>
              <a:ext cx="1358455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>
                  <a:solidFill>
                    <a:schemeClr val="bg1">
                      <a:lumMod val="10000"/>
                    </a:schemeClr>
                  </a:solidFill>
                </a:rPr>
                <a:t>Sampling</a:t>
              </a: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DECFD17-7639-4E75-810C-1C2A0D25DE3D}"/>
                </a:ext>
              </a:extLst>
            </p:cNvPr>
            <p:cNvSpPr/>
            <p:nvPr/>
          </p:nvSpPr>
          <p:spPr>
            <a:xfrm rot="21577178">
              <a:off x="4538811" y="6325157"/>
              <a:ext cx="75600" cy="316884"/>
            </a:xfrm>
            <a:custGeom>
              <a:avLst/>
              <a:gdLst>
                <a:gd name="connsiteX0" fmla="*/ 0 w 75600"/>
                <a:gd name="connsiteY0" fmla="*/ 63377 h 316884"/>
                <a:gd name="connsiteX1" fmla="*/ 37800 w 75600"/>
                <a:gd name="connsiteY1" fmla="*/ 63377 h 316884"/>
                <a:gd name="connsiteX2" fmla="*/ 37800 w 75600"/>
                <a:gd name="connsiteY2" fmla="*/ 0 h 316884"/>
                <a:gd name="connsiteX3" fmla="*/ 75600 w 75600"/>
                <a:gd name="connsiteY3" fmla="*/ 158442 h 316884"/>
                <a:gd name="connsiteX4" fmla="*/ 37800 w 75600"/>
                <a:gd name="connsiteY4" fmla="*/ 316884 h 316884"/>
                <a:gd name="connsiteX5" fmla="*/ 37800 w 75600"/>
                <a:gd name="connsiteY5" fmla="*/ 253507 h 316884"/>
                <a:gd name="connsiteX6" fmla="*/ 0 w 75600"/>
                <a:gd name="connsiteY6" fmla="*/ 253507 h 316884"/>
                <a:gd name="connsiteX7" fmla="*/ 0 w 7560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00" h="316884">
                  <a:moveTo>
                    <a:pt x="0" y="63377"/>
                  </a:moveTo>
                  <a:lnTo>
                    <a:pt x="37800" y="63377"/>
                  </a:lnTo>
                  <a:lnTo>
                    <a:pt x="37800" y="0"/>
                  </a:lnTo>
                  <a:lnTo>
                    <a:pt x="75600" y="158442"/>
                  </a:lnTo>
                  <a:lnTo>
                    <a:pt x="37800" y="316884"/>
                  </a:lnTo>
                  <a:lnTo>
                    <a:pt x="3780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68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46" name="Freihandform: Form 45">
              <a:hlinkClick r:id="" action="ppaction://noaction" tooltip="Results"/>
              <a:extLst>
                <a:ext uri="{FF2B5EF4-FFF2-40B4-BE49-F238E27FC236}">
                  <a16:creationId xmlns:a16="http://schemas.microsoft.com/office/drawing/2014/main" id="{CB747D36-73CD-4E38-8E13-042C181754B7}"/>
                </a:ext>
              </a:extLst>
            </p:cNvPr>
            <p:cNvSpPr/>
            <p:nvPr/>
          </p:nvSpPr>
          <p:spPr>
            <a:xfrm>
              <a:off x="4859502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FDC55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>
                  <a:solidFill>
                    <a:schemeClr val="bg1">
                      <a:lumMod val="10000"/>
                    </a:schemeClr>
                  </a:solidFill>
                </a:rPr>
                <a:t>Results</a:t>
              </a:r>
              <a:endParaRPr lang="de-AT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F3052A7-72C3-4BDF-96DC-018B5238E1AA}"/>
                </a:ext>
              </a:extLst>
            </p:cNvPr>
            <p:cNvSpPr/>
            <p:nvPr/>
          </p:nvSpPr>
          <p:spPr>
            <a:xfrm rot="22809">
              <a:off x="5445159" y="6249770"/>
              <a:ext cx="76033" cy="316884"/>
            </a:xfrm>
            <a:custGeom>
              <a:avLst/>
              <a:gdLst>
                <a:gd name="connsiteX0" fmla="*/ 0 w 76033"/>
                <a:gd name="connsiteY0" fmla="*/ 63377 h 316884"/>
                <a:gd name="connsiteX1" fmla="*/ 38017 w 76033"/>
                <a:gd name="connsiteY1" fmla="*/ 63377 h 316884"/>
                <a:gd name="connsiteX2" fmla="*/ 38017 w 76033"/>
                <a:gd name="connsiteY2" fmla="*/ 0 h 316884"/>
                <a:gd name="connsiteX3" fmla="*/ 76033 w 76033"/>
                <a:gd name="connsiteY3" fmla="*/ 158442 h 316884"/>
                <a:gd name="connsiteX4" fmla="*/ 38017 w 76033"/>
                <a:gd name="connsiteY4" fmla="*/ 316884 h 316884"/>
                <a:gd name="connsiteX5" fmla="*/ 38017 w 76033"/>
                <a:gd name="connsiteY5" fmla="*/ 253507 h 316884"/>
                <a:gd name="connsiteX6" fmla="*/ 0 w 76033"/>
                <a:gd name="connsiteY6" fmla="*/ 253507 h 316884"/>
                <a:gd name="connsiteX7" fmla="*/ 0 w 76033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33" h="316884">
                  <a:moveTo>
                    <a:pt x="0" y="63377"/>
                  </a:moveTo>
                  <a:lnTo>
                    <a:pt x="38017" y="63377"/>
                  </a:lnTo>
                  <a:lnTo>
                    <a:pt x="38017" y="0"/>
                  </a:lnTo>
                  <a:lnTo>
                    <a:pt x="76033" y="158442"/>
                  </a:lnTo>
                  <a:lnTo>
                    <a:pt x="38017" y="316884"/>
                  </a:lnTo>
                  <a:lnTo>
                    <a:pt x="38017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81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48" name="Freihandform: Form 47">
              <a:hlinkClick r:id="" action="ppaction://noaction" tooltip="Discussion"/>
              <a:extLst>
                <a:ext uri="{FF2B5EF4-FFF2-40B4-BE49-F238E27FC236}">
                  <a16:creationId xmlns:a16="http://schemas.microsoft.com/office/drawing/2014/main" id="{22892C8D-E407-44CD-A9CE-26192DFD278C}"/>
                </a:ext>
              </a:extLst>
            </p:cNvPr>
            <p:cNvSpPr/>
            <p:nvPr/>
          </p:nvSpPr>
          <p:spPr>
            <a:xfrm>
              <a:off x="6475218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76B26B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/>
                <a:t>Discussion</a:t>
              </a:r>
              <a:endParaRPr lang="de-AT" sz="2000" dirty="0"/>
            </a:p>
          </p:txBody>
        </p:sp>
      </p:grpSp>
      <p:pic>
        <p:nvPicPr>
          <p:cNvPr id="49" name="Grafik 48" descr="Zuhause">
            <a:hlinkClick r:id="rId8" action="ppaction://hlinksldjump"/>
            <a:extLst>
              <a:ext uri="{FF2B5EF4-FFF2-40B4-BE49-F238E27FC236}">
                <a16:creationId xmlns:a16="http://schemas.microsoft.com/office/drawing/2014/main" id="{0EF526B4-AAF7-4BFD-826C-EB8DAC34A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9926" y="5812122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Grafik 49" descr="Blasen">
            <a:hlinkClick r:id="rId11" action="ppaction://hlinksldjump"/>
            <a:extLst>
              <a:ext uri="{FF2B5EF4-FFF2-40B4-BE49-F238E27FC236}">
                <a16:creationId xmlns:a16="http://schemas.microsoft.com/office/drawing/2014/main" id="{D3CD7762-ACA4-40E0-873F-BDB067B035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4934" y="5963151"/>
            <a:ext cx="731206" cy="73120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95D6B55A-037C-42EF-9B8F-DA03882C51EC}"/>
              </a:ext>
            </a:extLst>
          </p:cNvPr>
          <p:cNvSpPr/>
          <p:nvPr/>
        </p:nvSpPr>
        <p:spPr>
          <a:xfrm>
            <a:off x="1649191" y="1383082"/>
            <a:ext cx="2230351" cy="135534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E65457D-D92A-47FA-8C56-0C211B14D590}"/>
              </a:ext>
            </a:extLst>
          </p:cNvPr>
          <p:cNvSpPr txBox="1"/>
          <p:nvPr/>
        </p:nvSpPr>
        <p:spPr>
          <a:xfrm>
            <a:off x="2329274" y="1876031"/>
            <a:ext cx="8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Setting</a:t>
            </a:r>
          </a:p>
        </p:txBody>
      </p:sp>
      <p:sp>
        <p:nvSpPr>
          <p:cNvPr id="53" name="Rechteck 52">
            <a:hlinkClick r:id="rId11" action="ppaction://hlinksldjump"/>
            <a:extLst>
              <a:ext uri="{FF2B5EF4-FFF2-40B4-BE49-F238E27FC236}">
                <a16:creationId xmlns:a16="http://schemas.microsoft.com/office/drawing/2014/main" id="{946D2FFB-B50D-4A40-88C8-700791558ED6}"/>
              </a:ext>
            </a:extLst>
          </p:cNvPr>
          <p:cNvSpPr/>
          <p:nvPr/>
        </p:nvSpPr>
        <p:spPr>
          <a:xfrm>
            <a:off x="1491589" y="1305746"/>
            <a:ext cx="2549563" cy="1487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hlinkClick r:id="rId14" action="ppaction://hlinksldjump"/>
            <a:extLst>
              <a:ext uri="{FF2B5EF4-FFF2-40B4-BE49-F238E27FC236}">
                <a16:creationId xmlns:a16="http://schemas.microsoft.com/office/drawing/2014/main" id="{4DAD81D8-AC3F-4DBC-85F2-0E00814DAAB8}"/>
              </a:ext>
            </a:extLst>
          </p:cNvPr>
          <p:cNvSpPr/>
          <p:nvPr/>
        </p:nvSpPr>
        <p:spPr>
          <a:xfrm>
            <a:off x="1459935" y="4298084"/>
            <a:ext cx="2549563" cy="1547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: nach rechts 55">
            <a:hlinkClick r:id="rId8" action="ppaction://hlinksldjump"/>
            <a:extLst>
              <a:ext uri="{FF2B5EF4-FFF2-40B4-BE49-F238E27FC236}">
                <a16:creationId xmlns:a16="http://schemas.microsoft.com/office/drawing/2014/main" id="{ACAC7A9E-8AB6-45DD-89B2-138AFD1C7F8A}"/>
              </a:ext>
            </a:extLst>
          </p:cNvPr>
          <p:cNvSpPr/>
          <p:nvPr/>
        </p:nvSpPr>
        <p:spPr>
          <a:xfrm rot="10800000">
            <a:off x="179435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6AC2C3D-3C94-46B4-AD05-7F2900C7F02E}"/>
              </a:ext>
            </a:extLst>
          </p:cNvPr>
          <p:cNvSpPr txBox="1"/>
          <p:nvPr/>
        </p:nvSpPr>
        <p:spPr>
          <a:xfrm>
            <a:off x="358485" y="50009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58" name="Rechteck 57">
            <a:hlinkClick r:id="rId11" action="ppaction://hlinksldjump"/>
            <a:extLst>
              <a:ext uri="{FF2B5EF4-FFF2-40B4-BE49-F238E27FC236}">
                <a16:creationId xmlns:a16="http://schemas.microsoft.com/office/drawing/2014/main" id="{9C72E9D4-5DB9-46D7-96EF-69A7409CB648}"/>
              </a:ext>
            </a:extLst>
          </p:cNvPr>
          <p:cNvSpPr/>
          <p:nvPr/>
        </p:nvSpPr>
        <p:spPr>
          <a:xfrm>
            <a:off x="71021" y="4527612"/>
            <a:ext cx="1384917" cy="119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Pfeil: nach rechts 58">
            <a:hlinkClick r:id="rId14" action="ppaction://hlinksldjump"/>
            <a:extLst>
              <a:ext uri="{FF2B5EF4-FFF2-40B4-BE49-F238E27FC236}">
                <a16:creationId xmlns:a16="http://schemas.microsoft.com/office/drawing/2014/main" id="{73E1CE94-4C19-48ED-BEBF-2741B9DFE949}"/>
              </a:ext>
            </a:extLst>
          </p:cNvPr>
          <p:cNvSpPr/>
          <p:nvPr/>
        </p:nvSpPr>
        <p:spPr>
          <a:xfrm>
            <a:off x="11003133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630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7F422663-448E-4CE8-9B43-BFF3E3626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2" r="15447" b="36148"/>
          <a:stretch/>
        </p:blipFill>
        <p:spPr>
          <a:xfrm>
            <a:off x="1" y="984893"/>
            <a:ext cx="12192000" cy="4822054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2867D7D1-7D4D-4BCB-9FCE-FCF24F0644F6}"/>
              </a:ext>
            </a:extLst>
          </p:cNvPr>
          <p:cNvSpPr/>
          <p:nvPr/>
        </p:nvSpPr>
        <p:spPr>
          <a:xfrm>
            <a:off x="-12274" y="1003011"/>
            <a:ext cx="12216492" cy="5777077"/>
          </a:xfrm>
          <a:custGeom>
            <a:avLst/>
            <a:gdLst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22590 w 12264273"/>
              <a:gd name="connsiteY175" fmla="*/ 31108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28281 h 5863473"/>
              <a:gd name="connsiteX1" fmla="*/ 12264273 w 12264273"/>
              <a:gd name="connsiteY1" fmla="*/ 5844619 h 5863473"/>
              <a:gd name="connsiteX2" fmla="*/ 0 w 12264273"/>
              <a:gd name="connsiteY2" fmla="*/ 5863473 h 5863473"/>
              <a:gd name="connsiteX3" fmla="*/ 75415 w 12264273"/>
              <a:gd name="connsiteY3" fmla="*/ 9427 h 5863473"/>
              <a:gd name="connsiteX4" fmla="*/ 6042582 w 12264273"/>
              <a:gd name="connsiteY4" fmla="*/ 9427 h 5863473"/>
              <a:gd name="connsiteX5" fmla="*/ 6042582 w 12264273"/>
              <a:gd name="connsiteY5" fmla="*/ 273378 h 5863473"/>
              <a:gd name="connsiteX6" fmla="*/ 6155703 w 12264273"/>
              <a:gd name="connsiteY6" fmla="*/ 527901 h 5863473"/>
              <a:gd name="connsiteX7" fmla="*/ 6287679 w 12264273"/>
              <a:gd name="connsiteY7" fmla="*/ 791852 h 5863473"/>
              <a:gd name="connsiteX8" fmla="*/ 6466788 w 12264273"/>
              <a:gd name="connsiteY8" fmla="*/ 1036949 h 5863473"/>
              <a:gd name="connsiteX9" fmla="*/ 6495068 w 12264273"/>
              <a:gd name="connsiteY9" fmla="*/ 1216058 h 5863473"/>
              <a:gd name="connsiteX10" fmla="*/ 6249972 w 12264273"/>
              <a:gd name="connsiteY10" fmla="*/ 1593130 h 5863473"/>
              <a:gd name="connsiteX11" fmla="*/ 6165130 w 12264273"/>
              <a:gd name="connsiteY11" fmla="*/ 1819374 h 5863473"/>
              <a:gd name="connsiteX12" fmla="*/ 6061435 w 12264273"/>
              <a:gd name="connsiteY12" fmla="*/ 2036190 h 5863473"/>
              <a:gd name="connsiteX13" fmla="*/ 6004875 w 12264273"/>
              <a:gd name="connsiteY13" fmla="*/ 2130458 h 5863473"/>
              <a:gd name="connsiteX14" fmla="*/ 6146277 w 12264273"/>
              <a:gd name="connsiteY14" fmla="*/ 2187019 h 5863473"/>
              <a:gd name="connsiteX15" fmla="*/ 6165130 w 12264273"/>
              <a:gd name="connsiteY15" fmla="*/ 2253007 h 5863473"/>
              <a:gd name="connsiteX16" fmla="*/ 6259398 w 12264273"/>
              <a:gd name="connsiteY16" fmla="*/ 2139885 h 5863473"/>
              <a:gd name="connsiteX17" fmla="*/ 6315959 w 12264273"/>
              <a:gd name="connsiteY17" fmla="*/ 2205873 h 5863473"/>
              <a:gd name="connsiteX18" fmla="*/ 6429081 w 12264273"/>
              <a:gd name="connsiteY18" fmla="*/ 2384982 h 5863473"/>
              <a:gd name="connsiteX19" fmla="*/ 6391374 w 12264273"/>
              <a:gd name="connsiteY19" fmla="*/ 2535811 h 5863473"/>
              <a:gd name="connsiteX20" fmla="*/ 6042582 w 12264273"/>
              <a:gd name="connsiteY20" fmla="*/ 2762054 h 5863473"/>
              <a:gd name="connsiteX21" fmla="*/ 5835192 w 12264273"/>
              <a:gd name="connsiteY21" fmla="*/ 2950590 h 5863473"/>
              <a:gd name="connsiteX22" fmla="*/ 5769204 w 12264273"/>
              <a:gd name="connsiteY22" fmla="*/ 3157980 h 5863473"/>
              <a:gd name="connsiteX23" fmla="*/ 5740924 w 12264273"/>
              <a:gd name="connsiteY23" fmla="*/ 3261675 h 5863473"/>
              <a:gd name="connsiteX24" fmla="*/ 5740924 w 12264273"/>
              <a:gd name="connsiteY24" fmla="*/ 3384223 h 5863473"/>
              <a:gd name="connsiteX25" fmla="*/ 5816339 w 12264273"/>
              <a:gd name="connsiteY25" fmla="*/ 3195687 h 5863473"/>
              <a:gd name="connsiteX26" fmla="*/ 5891753 w 12264273"/>
              <a:gd name="connsiteY26" fmla="*/ 3016578 h 5863473"/>
              <a:gd name="connsiteX27" fmla="*/ 5986021 w 12264273"/>
              <a:gd name="connsiteY27" fmla="*/ 2846895 h 5863473"/>
              <a:gd name="connsiteX28" fmla="*/ 6117996 w 12264273"/>
              <a:gd name="connsiteY28" fmla="*/ 2865749 h 5863473"/>
              <a:gd name="connsiteX29" fmla="*/ 6080289 w 12264273"/>
              <a:gd name="connsiteY29" fmla="*/ 2931737 h 5863473"/>
              <a:gd name="connsiteX30" fmla="*/ 6315959 w 12264273"/>
              <a:gd name="connsiteY30" fmla="*/ 2752627 h 5863473"/>
              <a:gd name="connsiteX31" fmla="*/ 6542202 w 12264273"/>
              <a:gd name="connsiteY31" fmla="*/ 2488677 h 5863473"/>
              <a:gd name="connsiteX32" fmla="*/ 6523349 w 12264273"/>
              <a:gd name="connsiteY32" fmla="*/ 2234153 h 5863473"/>
              <a:gd name="connsiteX33" fmla="*/ 6523349 w 12264273"/>
              <a:gd name="connsiteY33" fmla="*/ 2328421 h 5863473"/>
              <a:gd name="connsiteX34" fmla="*/ 6429081 w 12264273"/>
              <a:gd name="connsiteY34" fmla="*/ 1913642 h 5863473"/>
              <a:gd name="connsiteX35" fmla="*/ 6410227 w 12264273"/>
              <a:gd name="connsiteY35" fmla="*/ 1677972 h 5863473"/>
              <a:gd name="connsiteX36" fmla="*/ 6523349 w 12264273"/>
              <a:gd name="connsiteY36" fmla="*/ 1536570 h 5863473"/>
              <a:gd name="connsiteX37" fmla="*/ 6627044 w 12264273"/>
              <a:gd name="connsiteY37" fmla="*/ 1442301 h 5863473"/>
              <a:gd name="connsiteX38" fmla="*/ 6645897 w 12264273"/>
              <a:gd name="connsiteY38" fmla="*/ 1621411 h 5863473"/>
              <a:gd name="connsiteX39" fmla="*/ 6768446 w 12264273"/>
              <a:gd name="connsiteY39" fmla="*/ 1838227 h 5863473"/>
              <a:gd name="connsiteX40" fmla="*/ 6853287 w 12264273"/>
              <a:gd name="connsiteY40" fmla="*/ 1923068 h 5863473"/>
              <a:gd name="connsiteX41" fmla="*/ 6956982 w 12264273"/>
              <a:gd name="connsiteY41" fmla="*/ 2036190 h 5863473"/>
              <a:gd name="connsiteX42" fmla="*/ 7060677 w 12264273"/>
              <a:gd name="connsiteY42" fmla="*/ 2045617 h 5863473"/>
              <a:gd name="connsiteX43" fmla="*/ 7154945 w 12264273"/>
              <a:gd name="connsiteY43" fmla="*/ 2234153 h 5863473"/>
              <a:gd name="connsiteX44" fmla="*/ 7277493 w 12264273"/>
              <a:gd name="connsiteY44" fmla="*/ 2394409 h 5863473"/>
              <a:gd name="connsiteX45" fmla="*/ 7550870 w 12264273"/>
              <a:gd name="connsiteY45" fmla="*/ 2573518 h 5863473"/>
              <a:gd name="connsiteX46" fmla="*/ 7560297 w 12264273"/>
              <a:gd name="connsiteY46" fmla="*/ 2639506 h 5863473"/>
              <a:gd name="connsiteX47" fmla="*/ 7437749 w 12264273"/>
              <a:gd name="connsiteY47" fmla="*/ 2780908 h 5863473"/>
              <a:gd name="connsiteX48" fmla="*/ 7305774 w 12264273"/>
              <a:gd name="connsiteY48" fmla="*/ 2846895 h 5863473"/>
              <a:gd name="connsiteX49" fmla="*/ 7126664 w 12264273"/>
              <a:gd name="connsiteY49" fmla="*/ 2837468 h 5863473"/>
              <a:gd name="connsiteX50" fmla="*/ 7013543 w 12264273"/>
              <a:gd name="connsiteY50" fmla="*/ 2884602 h 5863473"/>
              <a:gd name="connsiteX51" fmla="*/ 6806153 w 12264273"/>
              <a:gd name="connsiteY51" fmla="*/ 3063712 h 5863473"/>
              <a:gd name="connsiteX52" fmla="*/ 6551629 w 12264273"/>
              <a:gd name="connsiteY52" fmla="*/ 3299382 h 5863473"/>
              <a:gd name="connsiteX53" fmla="*/ 6466788 w 12264273"/>
              <a:gd name="connsiteY53" fmla="*/ 3450211 h 5863473"/>
              <a:gd name="connsiteX54" fmla="*/ 6381947 w 12264273"/>
              <a:gd name="connsiteY54" fmla="*/ 3487918 h 5863473"/>
              <a:gd name="connsiteX55" fmla="*/ 6655324 w 12264273"/>
              <a:gd name="connsiteY55" fmla="*/ 3403077 h 5863473"/>
              <a:gd name="connsiteX56" fmla="*/ 6759019 w 12264273"/>
              <a:gd name="connsiteY56" fmla="*/ 3327662 h 5863473"/>
              <a:gd name="connsiteX57" fmla="*/ 6928701 w 12264273"/>
              <a:gd name="connsiteY57" fmla="*/ 3082565 h 5863473"/>
              <a:gd name="connsiteX58" fmla="*/ 7324627 w 12264273"/>
              <a:gd name="connsiteY58" fmla="*/ 2894029 h 5863473"/>
              <a:gd name="connsiteX59" fmla="*/ 7654565 w 12264273"/>
              <a:gd name="connsiteY59" fmla="*/ 2865749 h 5863473"/>
              <a:gd name="connsiteX60" fmla="*/ 7795967 w 12264273"/>
              <a:gd name="connsiteY60" fmla="*/ 2714920 h 5863473"/>
              <a:gd name="connsiteX61" fmla="*/ 7729980 w 12264273"/>
              <a:gd name="connsiteY61" fmla="*/ 2960017 h 5863473"/>
              <a:gd name="connsiteX62" fmla="*/ 7701699 w 12264273"/>
              <a:gd name="connsiteY62" fmla="*/ 3120273 h 5863473"/>
              <a:gd name="connsiteX63" fmla="*/ 7616858 w 12264273"/>
              <a:gd name="connsiteY63" fmla="*/ 3280528 h 5863473"/>
              <a:gd name="connsiteX64" fmla="*/ 7428322 w 12264273"/>
              <a:gd name="connsiteY64" fmla="*/ 3393650 h 5863473"/>
              <a:gd name="connsiteX65" fmla="*/ 7239786 w 12264273"/>
              <a:gd name="connsiteY65" fmla="*/ 3516198 h 5863473"/>
              <a:gd name="connsiteX66" fmla="*/ 6994689 w 12264273"/>
              <a:gd name="connsiteY66" fmla="*/ 3685881 h 5863473"/>
              <a:gd name="connsiteX67" fmla="*/ 6928701 w 12264273"/>
              <a:gd name="connsiteY67" fmla="*/ 3855563 h 5863473"/>
              <a:gd name="connsiteX68" fmla="*/ 6825007 w 12264273"/>
              <a:gd name="connsiteY68" fmla="*/ 4006392 h 5863473"/>
              <a:gd name="connsiteX69" fmla="*/ 6768446 w 12264273"/>
              <a:gd name="connsiteY69" fmla="*/ 4166648 h 5863473"/>
              <a:gd name="connsiteX70" fmla="*/ 6938128 w 12264273"/>
              <a:gd name="connsiteY70" fmla="*/ 4147794 h 5863473"/>
              <a:gd name="connsiteX71" fmla="*/ 7004116 w 12264273"/>
              <a:gd name="connsiteY71" fmla="*/ 3930978 h 5863473"/>
              <a:gd name="connsiteX72" fmla="*/ 7041823 w 12264273"/>
              <a:gd name="connsiteY72" fmla="*/ 3780149 h 5863473"/>
              <a:gd name="connsiteX73" fmla="*/ 7192652 w 12264273"/>
              <a:gd name="connsiteY73" fmla="*/ 3610466 h 5863473"/>
              <a:gd name="connsiteX74" fmla="*/ 7362334 w 12264273"/>
              <a:gd name="connsiteY74" fmla="*/ 3506772 h 5863473"/>
              <a:gd name="connsiteX75" fmla="*/ 7239786 w 12264273"/>
              <a:gd name="connsiteY75" fmla="*/ 3695308 h 5863473"/>
              <a:gd name="connsiteX76" fmla="*/ 7145518 w 12264273"/>
              <a:gd name="connsiteY76" fmla="*/ 3846137 h 5863473"/>
              <a:gd name="connsiteX77" fmla="*/ 7239786 w 12264273"/>
              <a:gd name="connsiteY77" fmla="*/ 3836710 h 5863473"/>
              <a:gd name="connsiteX78" fmla="*/ 7362334 w 12264273"/>
              <a:gd name="connsiteY78" fmla="*/ 3657600 h 5863473"/>
              <a:gd name="connsiteX79" fmla="*/ 7400042 w 12264273"/>
              <a:gd name="connsiteY79" fmla="*/ 3638747 h 5863473"/>
              <a:gd name="connsiteX80" fmla="*/ 7569724 w 12264273"/>
              <a:gd name="connsiteY80" fmla="*/ 3893271 h 5863473"/>
              <a:gd name="connsiteX81" fmla="*/ 7673419 w 12264273"/>
              <a:gd name="connsiteY81" fmla="*/ 4015819 h 5863473"/>
              <a:gd name="connsiteX82" fmla="*/ 7729980 w 12264273"/>
              <a:gd name="connsiteY82" fmla="*/ 4223209 h 5863473"/>
              <a:gd name="connsiteX83" fmla="*/ 7767687 w 12264273"/>
              <a:gd name="connsiteY83" fmla="*/ 4345757 h 5863473"/>
              <a:gd name="connsiteX84" fmla="*/ 7843101 w 12264273"/>
              <a:gd name="connsiteY84" fmla="*/ 4458879 h 5863473"/>
              <a:gd name="connsiteX85" fmla="*/ 8041064 w 12264273"/>
              <a:gd name="connsiteY85" fmla="*/ 4496586 h 5863473"/>
              <a:gd name="connsiteX86" fmla="*/ 7843101 w 12264273"/>
              <a:gd name="connsiteY86" fmla="*/ 4355184 h 5863473"/>
              <a:gd name="connsiteX87" fmla="*/ 7748833 w 12264273"/>
              <a:gd name="connsiteY87" fmla="*/ 4194928 h 5863473"/>
              <a:gd name="connsiteX88" fmla="*/ 7739407 w 12264273"/>
              <a:gd name="connsiteY88" fmla="*/ 4034673 h 5863473"/>
              <a:gd name="connsiteX89" fmla="*/ 7880809 w 12264273"/>
              <a:gd name="connsiteY89" fmla="*/ 3996965 h 5863473"/>
              <a:gd name="connsiteX90" fmla="*/ 8125906 w 12264273"/>
              <a:gd name="connsiteY90" fmla="*/ 4062953 h 5863473"/>
              <a:gd name="connsiteX91" fmla="*/ 7701699 w 12264273"/>
              <a:gd name="connsiteY91" fmla="*/ 3921551 h 5863473"/>
              <a:gd name="connsiteX92" fmla="*/ 7560297 w 12264273"/>
              <a:gd name="connsiteY92" fmla="*/ 3789576 h 5863473"/>
              <a:gd name="connsiteX93" fmla="*/ 7541444 w 12264273"/>
              <a:gd name="connsiteY93" fmla="*/ 3648174 h 5863473"/>
              <a:gd name="connsiteX94" fmla="*/ 7645139 w 12264273"/>
              <a:gd name="connsiteY94" fmla="*/ 3459638 h 5863473"/>
              <a:gd name="connsiteX95" fmla="*/ 7984503 w 12264273"/>
              <a:gd name="connsiteY95" fmla="*/ 3091992 h 5863473"/>
              <a:gd name="connsiteX96" fmla="*/ 8003357 w 12264273"/>
              <a:gd name="connsiteY96" fmla="*/ 2846895 h 5863473"/>
              <a:gd name="connsiteX97" fmla="*/ 7918516 w 12264273"/>
              <a:gd name="connsiteY97" fmla="*/ 2648932 h 5863473"/>
              <a:gd name="connsiteX98" fmla="*/ 7635712 w 12264273"/>
              <a:gd name="connsiteY98" fmla="*/ 2224726 h 5863473"/>
              <a:gd name="connsiteX99" fmla="*/ 7626285 w 12264273"/>
              <a:gd name="connsiteY99" fmla="*/ 2102178 h 5863473"/>
              <a:gd name="connsiteX100" fmla="*/ 7720553 w 12264273"/>
              <a:gd name="connsiteY100" fmla="*/ 2102178 h 5863473"/>
              <a:gd name="connsiteX101" fmla="*/ 7927943 w 12264273"/>
              <a:gd name="connsiteY101" fmla="*/ 2300141 h 5863473"/>
              <a:gd name="connsiteX102" fmla="*/ 8012784 w 12264273"/>
              <a:gd name="connsiteY102" fmla="*/ 2554664 h 5863473"/>
              <a:gd name="connsiteX103" fmla="*/ 8116479 w 12264273"/>
              <a:gd name="connsiteY103" fmla="*/ 2771481 h 5863473"/>
              <a:gd name="connsiteX104" fmla="*/ 8295588 w 12264273"/>
              <a:gd name="connsiteY104" fmla="*/ 2969444 h 5863473"/>
              <a:gd name="connsiteX105" fmla="*/ 8493551 w 12264273"/>
              <a:gd name="connsiteY105" fmla="*/ 3110846 h 5863473"/>
              <a:gd name="connsiteX106" fmla="*/ 8616099 w 12264273"/>
              <a:gd name="connsiteY106" fmla="*/ 3195687 h 5863473"/>
              <a:gd name="connsiteX107" fmla="*/ 8955464 w 12264273"/>
              <a:gd name="connsiteY107" fmla="*/ 3704734 h 5863473"/>
              <a:gd name="connsiteX108" fmla="*/ 9021452 w 12264273"/>
              <a:gd name="connsiteY108" fmla="*/ 3836710 h 5863473"/>
              <a:gd name="connsiteX109" fmla="*/ 9257122 w 12264273"/>
              <a:gd name="connsiteY109" fmla="*/ 3902697 h 5863473"/>
              <a:gd name="connsiteX110" fmla="*/ 9558780 w 12264273"/>
              <a:gd name="connsiteY110" fmla="*/ 4062953 h 5863473"/>
              <a:gd name="connsiteX111" fmla="*/ 9832157 w 12264273"/>
              <a:gd name="connsiteY111" fmla="*/ 4157221 h 5863473"/>
              <a:gd name="connsiteX112" fmla="*/ 9916998 w 12264273"/>
              <a:gd name="connsiteY112" fmla="*/ 4185501 h 5863473"/>
              <a:gd name="connsiteX113" fmla="*/ 9596487 w 12264273"/>
              <a:gd name="connsiteY113" fmla="*/ 4025246 h 5863473"/>
              <a:gd name="connsiteX114" fmla="*/ 9728462 w 12264273"/>
              <a:gd name="connsiteY114" fmla="*/ 3959258 h 5863473"/>
              <a:gd name="connsiteX115" fmla="*/ 9869864 w 12264273"/>
              <a:gd name="connsiteY115" fmla="*/ 3940405 h 5863473"/>
              <a:gd name="connsiteX116" fmla="*/ 10077254 w 12264273"/>
              <a:gd name="connsiteY116" fmla="*/ 3987539 h 5863473"/>
              <a:gd name="connsiteX117" fmla="*/ 9766169 w 12264273"/>
              <a:gd name="connsiteY117" fmla="*/ 3883844 h 5863473"/>
              <a:gd name="connsiteX118" fmla="*/ 9549353 w 12264273"/>
              <a:gd name="connsiteY118" fmla="*/ 3940405 h 5863473"/>
              <a:gd name="connsiteX119" fmla="*/ 9455085 w 12264273"/>
              <a:gd name="connsiteY119" fmla="*/ 3930978 h 5863473"/>
              <a:gd name="connsiteX120" fmla="*/ 8936611 w 12264273"/>
              <a:gd name="connsiteY120" fmla="*/ 3553906 h 5863473"/>
              <a:gd name="connsiteX121" fmla="*/ 8719794 w 12264273"/>
              <a:gd name="connsiteY121" fmla="*/ 3044858 h 5863473"/>
              <a:gd name="connsiteX122" fmla="*/ 9012025 w 12264273"/>
              <a:gd name="connsiteY122" fmla="*/ 3007151 h 5863473"/>
              <a:gd name="connsiteX123" fmla="*/ 9266549 w 12264273"/>
              <a:gd name="connsiteY123" fmla="*/ 3007151 h 5863473"/>
              <a:gd name="connsiteX124" fmla="*/ 9351390 w 12264273"/>
              <a:gd name="connsiteY124" fmla="*/ 2997724 h 5863473"/>
              <a:gd name="connsiteX125" fmla="*/ 9502219 w 12264273"/>
              <a:gd name="connsiteY125" fmla="*/ 3299382 h 5863473"/>
              <a:gd name="connsiteX126" fmla="*/ 9568207 w 12264273"/>
              <a:gd name="connsiteY126" fmla="*/ 3478491 h 5863473"/>
              <a:gd name="connsiteX127" fmla="*/ 9502219 w 12264273"/>
              <a:gd name="connsiteY127" fmla="*/ 3412504 h 5863473"/>
              <a:gd name="connsiteX128" fmla="*/ 9643621 w 12264273"/>
              <a:gd name="connsiteY128" fmla="*/ 3610466 h 5863473"/>
              <a:gd name="connsiteX129" fmla="*/ 9954706 w 12264273"/>
              <a:gd name="connsiteY129" fmla="*/ 3638747 h 5863473"/>
              <a:gd name="connsiteX130" fmla="*/ 9653048 w 12264273"/>
              <a:gd name="connsiteY130" fmla="*/ 3506772 h 5863473"/>
              <a:gd name="connsiteX131" fmla="*/ 9577633 w 12264273"/>
              <a:gd name="connsiteY131" fmla="*/ 3242821 h 5863473"/>
              <a:gd name="connsiteX132" fmla="*/ 9898145 w 12264273"/>
              <a:gd name="connsiteY132" fmla="*/ 3355943 h 5863473"/>
              <a:gd name="connsiteX133" fmla="*/ 10011266 w 12264273"/>
              <a:gd name="connsiteY133" fmla="*/ 3280528 h 5863473"/>
              <a:gd name="connsiteX134" fmla="*/ 9973559 w 12264273"/>
              <a:gd name="connsiteY134" fmla="*/ 3195687 h 5863473"/>
              <a:gd name="connsiteX135" fmla="*/ 9737889 w 12264273"/>
              <a:gd name="connsiteY135" fmla="*/ 3271101 h 5863473"/>
              <a:gd name="connsiteX136" fmla="*/ 9530499 w 12264273"/>
              <a:gd name="connsiteY136" fmla="*/ 3073139 h 5863473"/>
              <a:gd name="connsiteX137" fmla="*/ 9643621 w 12264273"/>
              <a:gd name="connsiteY137" fmla="*/ 2978871 h 5863473"/>
              <a:gd name="connsiteX138" fmla="*/ 9492792 w 12264273"/>
              <a:gd name="connsiteY138" fmla="*/ 2837468 h 5863473"/>
              <a:gd name="connsiteX139" fmla="*/ 9653048 w 12264273"/>
              <a:gd name="connsiteY139" fmla="*/ 2686640 h 5863473"/>
              <a:gd name="connsiteX140" fmla="*/ 9822730 w 12264273"/>
              <a:gd name="connsiteY140" fmla="*/ 2648932 h 5863473"/>
              <a:gd name="connsiteX141" fmla="*/ 10030120 w 12264273"/>
              <a:gd name="connsiteY141" fmla="*/ 2799761 h 5863473"/>
              <a:gd name="connsiteX142" fmla="*/ 10463753 w 12264273"/>
              <a:gd name="connsiteY142" fmla="*/ 2809188 h 5863473"/>
              <a:gd name="connsiteX143" fmla="*/ 10152668 w 12264273"/>
              <a:gd name="connsiteY143" fmla="*/ 2790334 h 5863473"/>
              <a:gd name="connsiteX144" fmla="*/ 10020693 w 12264273"/>
              <a:gd name="connsiteY144" fmla="*/ 2714920 h 5863473"/>
              <a:gd name="connsiteX145" fmla="*/ 9888718 w 12264273"/>
              <a:gd name="connsiteY145" fmla="*/ 2648932 h 5863473"/>
              <a:gd name="connsiteX146" fmla="*/ 9671901 w 12264273"/>
              <a:gd name="connsiteY146" fmla="*/ 2611225 h 5863473"/>
              <a:gd name="connsiteX147" fmla="*/ 9323110 w 12264273"/>
              <a:gd name="connsiteY147" fmla="*/ 2780908 h 5863473"/>
              <a:gd name="connsiteX148" fmla="*/ 9068586 w 12264273"/>
              <a:gd name="connsiteY148" fmla="*/ 2799761 h 5863473"/>
              <a:gd name="connsiteX149" fmla="*/ 8436990 w 12264273"/>
              <a:gd name="connsiteY149" fmla="*/ 2733774 h 5863473"/>
              <a:gd name="connsiteX150" fmla="*/ 8295588 w 12264273"/>
              <a:gd name="connsiteY150" fmla="*/ 2573518 h 5863473"/>
              <a:gd name="connsiteX151" fmla="*/ 8154186 w 12264273"/>
              <a:gd name="connsiteY151" fmla="*/ 2422689 h 5863473"/>
              <a:gd name="connsiteX152" fmla="*/ 8361576 w 12264273"/>
              <a:gd name="connsiteY152" fmla="*/ 2375555 h 5863473"/>
              <a:gd name="connsiteX153" fmla="*/ 8455844 w 12264273"/>
              <a:gd name="connsiteY153" fmla="*/ 2281287 h 5863473"/>
              <a:gd name="connsiteX154" fmla="*/ 8578392 w 12264273"/>
              <a:gd name="connsiteY154" fmla="*/ 2187019 h 5863473"/>
              <a:gd name="connsiteX155" fmla="*/ 8748075 w 12264273"/>
              <a:gd name="connsiteY155" fmla="*/ 2073897 h 5863473"/>
              <a:gd name="connsiteX156" fmla="*/ 9087440 w 12264273"/>
              <a:gd name="connsiteY156" fmla="*/ 2036190 h 5863473"/>
              <a:gd name="connsiteX157" fmla="*/ 9436231 w 12264273"/>
              <a:gd name="connsiteY157" fmla="*/ 2177592 h 5863473"/>
              <a:gd name="connsiteX158" fmla="*/ 9935852 w 12264273"/>
              <a:gd name="connsiteY158" fmla="*/ 2262433 h 5863473"/>
              <a:gd name="connsiteX159" fmla="*/ 10114961 w 12264273"/>
              <a:gd name="connsiteY159" fmla="*/ 2205873 h 5863473"/>
              <a:gd name="connsiteX160" fmla="*/ 10341204 w 12264273"/>
              <a:gd name="connsiteY160" fmla="*/ 2139885 h 5863473"/>
              <a:gd name="connsiteX161" fmla="*/ 9888718 w 12264273"/>
              <a:gd name="connsiteY161" fmla="*/ 2139885 h 5863473"/>
              <a:gd name="connsiteX162" fmla="*/ 9681328 w 12264273"/>
              <a:gd name="connsiteY162" fmla="*/ 2045617 h 5863473"/>
              <a:gd name="connsiteX163" fmla="*/ 9209988 w 12264273"/>
              <a:gd name="connsiteY163" fmla="*/ 1875934 h 5863473"/>
              <a:gd name="connsiteX164" fmla="*/ 8917757 w 12264273"/>
              <a:gd name="connsiteY164" fmla="*/ 1904215 h 5863473"/>
              <a:gd name="connsiteX165" fmla="*/ 8587819 w 12264273"/>
              <a:gd name="connsiteY165" fmla="*/ 1951349 h 5863473"/>
              <a:gd name="connsiteX166" fmla="*/ 8201320 w 12264273"/>
              <a:gd name="connsiteY166" fmla="*/ 1885361 h 5863473"/>
              <a:gd name="connsiteX167" fmla="*/ 8069345 w 12264273"/>
              <a:gd name="connsiteY167" fmla="*/ 1725106 h 5863473"/>
              <a:gd name="connsiteX168" fmla="*/ 7993930 w 12264273"/>
              <a:gd name="connsiteY168" fmla="*/ 1489435 h 5863473"/>
              <a:gd name="connsiteX169" fmla="*/ 7946796 w 12264273"/>
              <a:gd name="connsiteY169" fmla="*/ 1329180 h 5863473"/>
              <a:gd name="connsiteX170" fmla="*/ 7701699 w 12264273"/>
              <a:gd name="connsiteY170" fmla="*/ 1018095 h 5863473"/>
              <a:gd name="connsiteX171" fmla="*/ 7513163 w 12264273"/>
              <a:gd name="connsiteY171" fmla="*/ 838986 h 5863473"/>
              <a:gd name="connsiteX172" fmla="*/ 7447176 w 12264273"/>
              <a:gd name="connsiteY172" fmla="*/ 697584 h 5863473"/>
              <a:gd name="connsiteX173" fmla="*/ 7843101 w 12264273"/>
              <a:gd name="connsiteY173" fmla="*/ 471341 h 5863473"/>
              <a:gd name="connsiteX174" fmla="*/ 7663992 w 12264273"/>
              <a:gd name="connsiteY174" fmla="*/ 329939 h 5863473"/>
              <a:gd name="connsiteX175" fmla="*/ 7586090 w 12264273"/>
              <a:gd name="connsiteY175" fmla="*/ 194245 h 5863473"/>
              <a:gd name="connsiteX176" fmla="*/ 7202079 w 12264273"/>
              <a:gd name="connsiteY176" fmla="*/ 537328 h 5863473"/>
              <a:gd name="connsiteX177" fmla="*/ 7070103 w 12264273"/>
              <a:gd name="connsiteY177" fmla="*/ 622170 h 5863473"/>
              <a:gd name="connsiteX178" fmla="*/ 6985262 w 12264273"/>
              <a:gd name="connsiteY178" fmla="*/ 772998 h 5863473"/>
              <a:gd name="connsiteX179" fmla="*/ 6853287 w 12264273"/>
              <a:gd name="connsiteY179" fmla="*/ 867266 h 5863473"/>
              <a:gd name="connsiteX180" fmla="*/ 6693031 w 12264273"/>
              <a:gd name="connsiteY180" fmla="*/ 820132 h 5863473"/>
              <a:gd name="connsiteX181" fmla="*/ 6815580 w 12264273"/>
              <a:gd name="connsiteY181" fmla="*/ 377073 h 5863473"/>
              <a:gd name="connsiteX182" fmla="*/ 6589336 w 12264273"/>
              <a:gd name="connsiteY182" fmla="*/ 141402 h 5863473"/>
              <a:gd name="connsiteX183" fmla="*/ 6447934 w 12264273"/>
              <a:gd name="connsiteY183" fmla="*/ 0 h 5863473"/>
              <a:gd name="connsiteX184" fmla="*/ 12245419 w 12264273"/>
              <a:gd name="connsiteY184" fmla="*/ 28281 h 586347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6589336 w 12264273"/>
              <a:gd name="connsiteY182" fmla="*/ 14394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214176 w 12264273"/>
              <a:gd name="connsiteY182" fmla="*/ 22022 h 5866013"/>
              <a:gd name="connsiteX183" fmla="*/ 7974474 w 12264273"/>
              <a:gd name="connsiteY183" fmla="*/ 0 h 5866013"/>
              <a:gd name="connsiteX184" fmla="*/ 12245419 w 12264273"/>
              <a:gd name="connsiteY184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6815580 w 12264273"/>
              <a:gd name="connsiteY181" fmla="*/ 379613 h 5866013"/>
              <a:gd name="connsiteX182" fmla="*/ 7974474 w 12264273"/>
              <a:gd name="connsiteY182" fmla="*/ 0 h 5866013"/>
              <a:gd name="connsiteX183" fmla="*/ 12245419 w 12264273"/>
              <a:gd name="connsiteY183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586090 w 12264273"/>
              <a:gd name="connsiteY175" fmla="*/ 196785 h 5866013"/>
              <a:gd name="connsiteX176" fmla="*/ 7202079 w 12264273"/>
              <a:gd name="connsiteY176" fmla="*/ 539868 h 5866013"/>
              <a:gd name="connsiteX177" fmla="*/ 7070103 w 12264273"/>
              <a:gd name="connsiteY177" fmla="*/ 624710 h 5866013"/>
              <a:gd name="connsiteX178" fmla="*/ 6985262 w 12264273"/>
              <a:gd name="connsiteY178" fmla="*/ 775538 h 5866013"/>
              <a:gd name="connsiteX179" fmla="*/ 6853287 w 12264273"/>
              <a:gd name="connsiteY179" fmla="*/ 869806 h 5866013"/>
              <a:gd name="connsiteX180" fmla="*/ 6693031 w 12264273"/>
              <a:gd name="connsiteY180" fmla="*/ 822672 h 5866013"/>
              <a:gd name="connsiteX181" fmla="*/ 7974474 w 12264273"/>
              <a:gd name="connsiteY181" fmla="*/ 0 h 5866013"/>
              <a:gd name="connsiteX182" fmla="*/ 12245419 w 12264273"/>
              <a:gd name="connsiteY182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663992 w 12264273"/>
              <a:gd name="connsiteY174" fmla="*/ 332479 h 5866013"/>
              <a:gd name="connsiteX175" fmla="*/ 7202079 w 12264273"/>
              <a:gd name="connsiteY175" fmla="*/ 539868 h 5866013"/>
              <a:gd name="connsiteX176" fmla="*/ 7070103 w 12264273"/>
              <a:gd name="connsiteY176" fmla="*/ 624710 h 5866013"/>
              <a:gd name="connsiteX177" fmla="*/ 6985262 w 12264273"/>
              <a:gd name="connsiteY177" fmla="*/ 775538 h 5866013"/>
              <a:gd name="connsiteX178" fmla="*/ 6853287 w 12264273"/>
              <a:gd name="connsiteY178" fmla="*/ 869806 h 5866013"/>
              <a:gd name="connsiteX179" fmla="*/ 6693031 w 12264273"/>
              <a:gd name="connsiteY179" fmla="*/ 822672 h 5866013"/>
              <a:gd name="connsiteX180" fmla="*/ 7974474 w 12264273"/>
              <a:gd name="connsiteY180" fmla="*/ 0 h 5866013"/>
              <a:gd name="connsiteX181" fmla="*/ 12245419 w 12264273"/>
              <a:gd name="connsiteY181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202079 w 12264273"/>
              <a:gd name="connsiteY174" fmla="*/ 539868 h 5866013"/>
              <a:gd name="connsiteX175" fmla="*/ 7070103 w 12264273"/>
              <a:gd name="connsiteY175" fmla="*/ 624710 h 5866013"/>
              <a:gd name="connsiteX176" fmla="*/ 6985262 w 12264273"/>
              <a:gd name="connsiteY176" fmla="*/ 775538 h 5866013"/>
              <a:gd name="connsiteX177" fmla="*/ 6853287 w 12264273"/>
              <a:gd name="connsiteY177" fmla="*/ 869806 h 5866013"/>
              <a:gd name="connsiteX178" fmla="*/ 6693031 w 12264273"/>
              <a:gd name="connsiteY178" fmla="*/ 822672 h 5866013"/>
              <a:gd name="connsiteX179" fmla="*/ 7974474 w 12264273"/>
              <a:gd name="connsiteY179" fmla="*/ 0 h 5866013"/>
              <a:gd name="connsiteX180" fmla="*/ 12245419 w 12264273"/>
              <a:gd name="connsiteY180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070103 w 12264273"/>
              <a:gd name="connsiteY174" fmla="*/ 624710 h 5866013"/>
              <a:gd name="connsiteX175" fmla="*/ 6985262 w 12264273"/>
              <a:gd name="connsiteY175" fmla="*/ 775538 h 5866013"/>
              <a:gd name="connsiteX176" fmla="*/ 6853287 w 12264273"/>
              <a:gd name="connsiteY176" fmla="*/ 869806 h 5866013"/>
              <a:gd name="connsiteX177" fmla="*/ 6693031 w 12264273"/>
              <a:gd name="connsiteY177" fmla="*/ 822672 h 5866013"/>
              <a:gd name="connsiteX178" fmla="*/ 7974474 w 12264273"/>
              <a:gd name="connsiteY178" fmla="*/ 0 h 5866013"/>
              <a:gd name="connsiteX179" fmla="*/ 12245419 w 12264273"/>
              <a:gd name="connsiteY179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985262 w 12264273"/>
              <a:gd name="connsiteY174" fmla="*/ 775538 h 5866013"/>
              <a:gd name="connsiteX175" fmla="*/ 6853287 w 12264273"/>
              <a:gd name="connsiteY175" fmla="*/ 869806 h 5866013"/>
              <a:gd name="connsiteX176" fmla="*/ 6693031 w 12264273"/>
              <a:gd name="connsiteY176" fmla="*/ 822672 h 5866013"/>
              <a:gd name="connsiteX177" fmla="*/ 7974474 w 12264273"/>
              <a:gd name="connsiteY177" fmla="*/ 0 h 5866013"/>
              <a:gd name="connsiteX178" fmla="*/ 12245419 w 12264273"/>
              <a:gd name="connsiteY178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853287 w 12264273"/>
              <a:gd name="connsiteY174" fmla="*/ 869806 h 5866013"/>
              <a:gd name="connsiteX175" fmla="*/ 6693031 w 12264273"/>
              <a:gd name="connsiteY175" fmla="*/ 822672 h 5866013"/>
              <a:gd name="connsiteX176" fmla="*/ 7974474 w 12264273"/>
              <a:gd name="connsiteY176" fmla="*/ 0 h 5866013"/>
              <a:gd name="connsiteX177" fmla="*/ 12245419 w 12264273"/>
              <a:gd name="connsiteY177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6693031 w 12264273"/>
              <a:gd name="connsiteY174" fmla="*/ 822672 h 5866013"/>
              <a:gd name="connsiteX175" fmla="*/ 7974474 w 12264273"/>
              <a:gd name="connsiteY175" fmla="*/ 0 h 5866013"/>
              <a:gd name="connsiteX176" fmla="*/ 12245419 w 12264273"/>
              <a:gd name="connsiteY176" fmla="*/ 30821 h 5866013"/>
              <a:gd name="connsiteX0" fmla="*/ 12245419 w 12264273"/>
              <a:gd name="connsiteY0" fmla="*/ 30821 h 5866013"/>
              <a:gd name="connsiteX1" fmla="*/ 12264273 w 12264273"/>
              <a:gd name="connsiteY1" fmla="*/ 5847159 h 5866013"/>
              <a:gd name="connsiteX2" fmla="*/ 0 w 12264273"/>
              <a:gd name="connsiteY2" fmla="*/ 5866013 h 5866013"/>
              <a:gd name="connsiteX3" fmla="*/ 75415 w 12264273"/>
              <a:gd name="connsiteY3" fmla="*/ 11967 h 5866013"/>
              <a:gd name="connsiteX4" fmla="*/ 6042582 w 12264273"/>
              <a:gd name="connsiteY4" fmla="*/ 11967 h 5866013"/>
              <a:gd name="connsiteX5" fmla="*/ 6042582 w 12264273"/>
              <a:gd name="connsiteY5" fmla="*/ 275918 h 5866013"/>
              <a:gd name="connsiteX6" fmla="*/ 6155703 w 12264273"/>
              <a:gd name="connsiteY6" fmla="*/ 530441 h 5866013"/>
              <a:gd name="connsiteX7" fmla="*/ 6287679 w 12264273"/>
              <a:gd name="connsiteY7" fmla="*/ 794392 h 5866013"/>
              <a:gd name="connsiteX8" fmla="*/ 6466788 w 12264273"/>
              <a:gd name="connsiteY8" fmla="*/ 1039489 h 5866013"/>
              <a:gd name="connsiteX9" fmla="*/ 6495068 w 12264273"/>
              <a:gd name="connsiteY9" fmla="*/ 1218598 h 5866013"/>
              <a:gd name="connsiteX10" fmla="*/ 6249972 w 12264273"/>
              <a:gd name="connsiteY10" fmla="*/ 1595670 h 5866013"/>
              <a:gd name="connsiteX11" fmla="*/ 6165130 w 12264273"/>
              <a:gd name="connsiteY11" fmla="*/ 1821914 h 5866013"/>
              <a:gd name="connsiteX12" fmla="*/ 6061435 w 12264273"/>
              <a:gd name="connsiteY12" fmla="*/ 2038730 h 5866013"/>
              <a:gd name="connsiteX13" fmla="*/ 6004875 w 12264273"/>
              <a:gd name="connsiteY13" fmla="*/ 2132998 h 5866013"/>
              <a:gd name="connsiteX14" fmla="*/ 6146277 w 12264273"/>
              <a:gd name="connsiteY14" fmla="*/ 2189559 h 5866013"/>
              <a:gd name="connsiteX15" fmla="*/ 6165130 w 12264273"/>
              <a:gd name="connsiteY15" fmla="*/ 2255547 h 5866013"/>
              <a:gd name="connsiteX16" fmla="*/ 6259398 w 12264273"/>
              <a:gd name="connsiteY16" fmla="*/ 2142425 h 5866013"/>
              <a:gd name="connsiteX17" fmla="*/ 6315959 w 12264273"/>
              <a:gd name="connsiteY17" fmla="*/ 2208413 h 5866013"/>
              <a:gd name="connsiteX18" fmla="*/ 6429081 w 12264273"/>
              <a:gd name="connsiteY18" fmla="*/ 2387522 h 5866013"/>
              <a:gd name="connsiteX19" fmla="*/ 6391374 w 12264273"/>
              <a:gd name="connsiteY19" fmla="*/ 2538351 h 5866013"/>
              <a:gd name="connsiteX20" fmla="*/ 6042582 w 12264273"/>
              <a:gd name="connsiteY20" fmla="*/ 2764594 h 5866013"/>
              <a:gd name="connsiteX21" fmla="*/ 5835192 w 12264273"/>
              <a:gd name="connsiteY21" fmla="*/ 2953130 h 5866013"/>
              <a:gd name="connsiteX22" fmla="*/ 5769204 w 12264273"/>
              <a:gd name="connsiteY22" fmla="*/ 3160520 h 5866013"/>
              <a:gd name="connsiteX23" fmla="*/ 5740924 w 12264273"/>
              <a:gd name="connsiteY23" fmla="*/ 3264215 h 5866013"/>
              <a:gd name="connsiteX24" fmla="*/ 5740924 w 12264273"/>
              <a:gd name="connsiteY24" fmla="*/ 3386763 h 5866013"/>
              <a:gd name="connsiteX25" fmla="*/ 5816339 w 12264273"/>
              <a:gd name="connsiteY25" fmla="*/ 3198227 h 5866013"/>
              <a:gd name="connsiteX26" fmla="*/ 5891753 w 12264273"/>
              <a:gd name="connsiteY26" fmla="*/ 3019118 h 5866013"/>
              <a:gd name="connsiteX27" fmla="*/ 5986021 w 12264273"/>
              <a:gd name="connsiteY27" fmla="*/ 2849435 h 5866013"/>
              <a:gd name="connsiteX28" fmla="*/ 6117996 w 12264273"/>
              <a:gd name="connsiteY28" fmla="*/ 2868289 h 5866013"/>
              <a:gd name="connsiteX29" fmla="*/ 6080289 w 12264273"/>
              <a:gd name="connsiteY29" fmla="*/ 2934277 h 5866013"/>
              <a:gd name="connsiteX30" fmla="*/ 6315959 w 12264273"/>
              <a:gd name="connsiteY30" fmla="*/ 2755167 h 5866013"/>
              <a:gd name="connsiteX31" fmla="*/ 6542202 w 12264273"/>
              <a:gd name="connsiteY31" fmla="*/ 2491217 h 5866013"/>
              <a:gd name="connsiteX32" fmla="*/ 6523349 w 12264273"/>
              <a:gd name="connsiteY32" fmla="*/ 2236693 h 5866013"/>
              <a:gd name="connsiteX33" fmla="*/ 6523349 w 12264273"/>
              <a:gd name="connsiteY33" fmla="*/ 2330961 h 5866013"/>
              <a:gd name="connsiteX34" fmla="*/ 6429081 w 12264273"/>
              <a:gd name="connsiteY34" fmla="*/ 1916182 h 5866013"/>
              <a:gd name="connsiteX35" fmla="*/ 6410227 w 12264273"/>
              <a:gd name="connsiteY35" fmla="*/ 1680512 h 5866013"/>
              <a:gd name="connsiteX36" fmla="*/ 6523349 w 12264273"/>
              <a:gd name="connsiteY36" fmla="*/ 1539110 h 5866013"/>
              <a:gd name="connsiteX37" fmla="*/ 6627044 w 12264273"/>
              <a:gd name="connsiteY37" fmla="*/ 1444841 h 5866013"/>
              <a:gd name="connsiteX38" fmla="*/ 6645897 w 12264273"/>
              <a:gd name="connsiteY38" fmla="*/ 1623951 h 5866013"/>
              <a:gd name="connsiteX39" fmla="*/ 6768446 w 12264273"/>
              <a:gd name="connsiteY39" fmla="*/ 1840767 h 5866013"/>
              <a:gd name="connsiteX40" fmla="*/ 6853287 w 12264273"/>
              <a:gd name="connsiteY40" fmla="*/ 1925608 h 5866013"/>
              <a:gd name="connsiteX41" fmla="*/ 6956982 w 12264273"/>
              <a:gd name="connsiteY41" fmla="*/ 2038730 h 5866013"/>
              <a:gd name="connsiteX42" fmla="*/ 7060677 w 12264273"/>
              <a:gd name="connsiteY42" fmla="*/ 2048157 h 5866013"/>
              <a:gd name="connsiteX43" fmla="*/ 7154945 w 12264273"/>
              <a:gd name="connsiteY43" fmla="*/ 2236693 h 5866013"/>
              <a:gd name="connsiteX44" fmla="*/ 7277493 w 12264273"/>
              <a:gd name="connsiteY44" fmla="*/ 2396949 h 5866013"/>
              <a:gd name="connsiteX45" fmla="*/ 7550870 w 12264273"/>
              <a:gd name="connsiteY45" fmla="*/ 2576058 h 5866013"/>
              <a:gd name="connsiteX46" fmla="*/ 7560297 w 12264273"/>
              <a:gd name="connsiteY46" fmla="*/ 2642046 h 5866013"/>
              <a:gd name="connsiteX47" fmla="*/ 7437749 w 12264273"/>
              <a:gd name="connsiteY47" fmla="*/ 2783448 h 5866013"/>
              <a:gd name="connsiteX48" fmla="*/ 7305774 w 12264273"/>
              <a:gd name="connsiteY48" fmla="*/ 2849435 h 5866013"/>
              <a:gd name="connsiteX49" fmla="*/ 7126664 w 12264273"/>
              <a:gd name="connsiteY49" fmla="*/ 2840008 h 5866013"/>
              <a:gd name="connsiteX50" fmla="*/ 7013543 w 12264273"/>
              <a:gd name="connsiteY50" fmla="*/ 2887142 h 5866013"/>
              <a:gd name="connsiteX51" fmla="*/ 6806153 w 12264273"/>
              <a:gd name="connsiteY51" fmla="*/ 3066252 h 5866013"/>
              <a:gd name="connsiteX52" fmla="*/ 6551629 w 12264273"/>
              <a:gd name="connsiteY52" fmla="*/ 3301922 h 5866013"/>
              <a:gd name="connsiteX53" fmla="*/ 6466788 w 12264273"/>
              <a:gd name="connsiteY53" fmla="*/ 3452751 h 5866013"/>
              <a:gd name="connsiteX54" fmla="*/ 6381947 w 12264273"/>
              <a:gd name="connsiteY54" fmla="*/ 3490458 h 5866013"/>
              <a:gd name="connsiteX55" fmla="*/ 6655324 w 12264273"/>
              <a:gd name="connsiteY55" fmla="*/ 3405617 h 5866013"/>
              <a:gd name="connsiteX56" fmla="*/ 6759019 w 12264273"/>
              <a:gd name="connsiteY56" fmla="*/ 3330202 h 5866013"/>
              <a:gd name="connsiteX57" fmla="*/ 6928701 w 12264273"/>
              <a:gd name="connsiteY57" fmla="*/ 3085105 h 5866013"/>
              <a:gd name="connsiteX58" fmla="*/ 7324627 w 12264273"/>
              <a:gd name="connsiteY58" fmla="*/ 2896569 h 5866013"/>
              <a:gd name="connsiteX59" fmla="*/ 7654565 w 12264273"/>
              <a:gd name="connsiteY59" fmla="*/ 2868289 h 5866013"/>
              <a:gd name="connsiteX60" fmla="*/ 7795967 w 12264273"/>
              <a:gd name="connsiteY60" fmla="*/ 2717460 h 5866013"/>
              <a:gd name="connsiteX61" fmla="*/ 7729980 w 12264273"/>
              <a:gd name="connsiteY61" fmla="*/ 2962557 h 5866013"/>
              <a:gd name="connsiteX62" fmla="*/ 7701699 w 12264273"/>
              <a:gd name="connsiteY62" fmla="*/ 3122813 h 5866013"/>
              <a:gd name="connsiteX63" fmla="*/ 7616858 w 12264273"/>
              <a:gd name="connsiteY63" fmla="*/ 3283068 h 5866013"/>
              <a:gd name="connsiteX64" fmla="*/ 7428322 w 12264273"/>
              <a:gd name="connsiteY64" fmla="*/ 3396190 h 5866013"/>
              <a:gd name="connsiteX65" fmla="*/ 7239786 w 12264273"/>
              <a:gd name="connsiteY65" fmla="*/ 3518738 h 5866013"/>
              <a:gd name="connsiteX66" fmla="*/ 6994689 w 12264273"/>
              <a:gd name="connsiteY66" fmla="*/ 3688421 h 5866013"/>
              <a:gd name="connsiteX67" fmla="*/ 6928701 w 12264273"/>
              <a:gd name="connsiteY67" fmla="*/ 3858103 h 5866013"/>
              <a:gd name="connsiteX68" fmla="*/ 6825007 w 12264273"/>
              <a:gd name="connsiteY68" fmla="*/ 4008932 h 5866013"/>
              <a:gd name="connsiteX69" fmla="*/ 6768446 w 12264273"/>
              <a:gd name="connsiteY69" fmla="*/ 4169188 h 5866013"/>
              <a:gd name="connsiteX70" fmla="*/ 6938128 w 12264273"/>
              <a:gd name="connsiteY70" fmla="*/ 4150334 h 5866013"/>
              <a:gd name="connsiteX71" fmla="*/ 7004116 w 12264273"/>
              <a:gd name="connsiteY71" fmla="*/ 3933518 h 5866013"/>
              <a:gd name="connsiteX72" fmla="*/ 7041823 w 12264273"/>
              <a:gd name="connsiteY72" fmla="*/ 3782689 h 5866013"/>
              <a:gd name="connsiteX73" fmla="*/ 7192652 w 12264273"/>
              <a:gd name="connsiteY73" fmla="*/ 3613006 h 5866013"/>
              <a:gd name="connsiteX74" fmla="*/ 7362334 w 12264273"/>
              <a:gd name="connsiteY74" fmla="*/ 3509312 h 5866013"/>
              <a:gd name="connsiteX75" fmla="*/ 7239786 w 12264273"/>
              <a:gd name="connsiteY75" fmla="*/ 3697848 h 5866013"/>
              <a:gd name="connsiteX76" fmla="*/ 7145518 w 12264273"/>
              <a:gd name="connsiteY76" fmla="*/ 3848677 h 5866013"/>
              <a:gd name="connsiteX77" fmla="*/ 7239786 w 12264273"/>
              <a:gd name="connsiteY77" fmla="*/ 3839250 h 5866013"/>
              <a:gd name="connsiteX78" fmla="*/ 7362334 w 12264273"/>
              <a:gd name="connsiteY78" fmla="*/ 3660140 h 5866013"/>
              <a:gd name="connsiteX79" fmla="*/ 7400042 w 12264273"/>
              <a:gd name="connsiteY79" fmla="*/ 3641287 h 5866013"/>
              <a:gd name="connsiteX80" fmla="*/ 7569724 w 12264273"/>
              <a:gd name="connsiteY80" fmla="*/ 3895811 h 5866013"/>
              <a:gd name="connsiteX81" fmla="*/ 7673419 w 12264273"/>
              <a:gd name="connsiteY81" fmla="*/ 4018359 h 5866013"/>
              <a:gd name="connsiteX82" fmla="*/ 7729980 w 12264273"/>
              <a:gd name="connsiteY82" fmla="*/ 4225749 h 5866013"/>
              <a:gd name="connsiteX83" fmla="*/ 7767687 w 12264273"/>
              <a:gd name="connsiteY83" fmla="*/ 4348297 h 5866013"/>
              <a:gd name="connsiteX84" fmla="*/ 7843101 w 12264273"/>
              <a:gd name="connsiteY84" fmla="*/ 4461419 h 5866013"/>
              <a:gd name="connsiteX85" fmla="*/ 8041064 w 12264273"/>
              <a:gd name="connsiteY85" fmla="*/ 4499126 h 5866013"/>
              <a:gd name="connsiteX86" fmla="*/ 7843101 w 12264273"/>
              <a:gd name="connsiteY86" fmla="*/ 4357724 h 5866013"/>
              <a:gd name="connsiteX87" fmla="*/ 7748833 w 12264273"/>
              <a:gd name="connsiteY87" fmla="*/ 4197468 h 5866013"/>
              <a:gd name="connsiteX88" fmla="*/ 7739407 w 12264273"/>
              <a:gd name="connsiteY88" fmla="*/ 4037213 h 5866013"/>
              <a:gd name="connsiteX89" fmla="*/ 7880809 w 12264273"/>
              <a:gd name="connsiteY89" fmla="*/ 3999505 h 5866013"/>
              <a:gd name="connsiteX90" fmla="*/ 8125906 w 12264273"/>
              <a:gd name="connsiteY90" fmla="*/ 4065493 h 5866013"/>
              <a:gd name="connsiteX91" fmla="*/ 7701699 w 12264273"/>
              <a:gd name="connsiteY91" fmla="*/ 3924091 h 5866013"/>
              <a:gd name="connsiteX92" fmla="*/ 7560297 w 12264273"/>
              <a:gd name="connsiteY92" fmla="*/ 3792116 h 5866013"/>
              <a:gd name="connsiteX93" fmla="*/ 7541444 w 12264273"/>
              <a:gd name="connsiteY93" fmla="*/ 3650714 h 5866013"/>
              <a:gd name="connsiteX94" fmla="*/ 7645139 w 12264273"/>
              <a:gd name="connsiteY94" fmla="*/ 3462178 h 5866013"/>
              <a:gd name="connsiteX95" fmla="*/ 7984503 w 12264273"/>
              <a:gd name="connsiteY95" fmla="*/ 3094532 h 5866013"/>
              <a:gd name="connsiteX96" fmla="*/ 8003357 w 12264273"/>
              <a:gd name="connsiteY96" fmla="*/ 2849435 h 5866013"/>
              <a:gd name="connsiteX97" fmla="*/ 7918516 w 12264273"/>
              <a:gd name="connsiteY97" fmla="*/ 2651472 h 5866013"/>
              <a:gd name="connsiteX98" fmla="*/ 7635712 w 12264273"/>
              <a:gd name="connsiteY98" fmla="*/ 2227266 h 5866013"/>
              <a:gd name="connsiteX99" fmla="*/ 7626285 w 12264273"/>
              <a:gd name="connsiteY99" fmla="*/ 2104718 h 5866013"/>
              <a:gd name="connsiteX100" fmla="*/ 7720553 w 12264273"/>
              <a:gd name="connsiteY100" fmla="*/ 2104718 h 5866013"/>
              <a:gd name="connsiteX101" fmla="*/ 7927943 w 12264273"/>
              <a:gd name="connsiteY101" fmla="*/ 2302681 h 5866013"/>
              <a:gd name="connsiteX102" fmla="*/ 8012784 w 12264273"/>
              <a:gd name="connsiteY102" fmla="*/ 2557204 h 5866013"/>
              <a:gd name="connsiteX103" fmla="*/ 8116479 w 12264273"/>
              <a:gd name="connsiteY103" fmla="*/ 2774021 h 5866013"/>
              <a:gd name="connsiteX104" fmla="*/ 8295588 w 12264273"/>
              <a:gd name="connsiteY104" fmla="*/ 2971984 h 5866013"/>
              <a:gd name="connsiteX105" fmla="*/ 8493551 w 12264273"/>
              <a:gd name="connsiteY105" fmla="*/ 3113386 h 5866013"/>
              <a:gd name="connsiteX106" fmla="*/ 8616099 w 12264273"/>
              <a:gd name="connsiteY106" fmla="*/ 3198227 h 5866013"/>
              <a:gd name="connsiteX107" fmla="*/ 8955464 w 12264273"/>
              <a:gd name="connsiteY107" fmla="*/ 3707274 h 5866013"/>
              <a:gd name="connsiteX108" fmla="*/ 9021452 w 12264273"/>
              <a:gd name="connsiteY108" fmla="*/ 3839250 h 5866013"/>
              <a:gd name="connsiteX109" fmla="*/ 9257122 w 12264273"/>
              <a:gd name="connsiteY109" fmla="*/ 3905237 h 5866013"/>
              <a:gd name="connsiteX110" fmla="*/ 9558780 w 12264273"/>
              <a:gd name="connsiteY110" fmla="*/ 4065493 h 5866013"/>
              <a:gd name="connsiteX111" fmla="*/ 9832157 w 12264273"/>
              <a:gd name="connsiteY111" fmla="*/ 4159761 h 5866013"/>
              <a:gd name="connsiteX112" fmla="*/ 9916998 w 12264273"/>
              <a:gd name="connsiteY112" fmla="*/ 4188041 h 5866013"/>
              <a:gd name="connsiteX113" fmla="*/ 9596487 w 12264273"/>
              <a:gd name="connsiteY113" fmla="*/ 4027786 h 5866013"/>
              <a:gd name="connsiteX114" fmla="*/ 9728462 w 12264273"/>
              <a:gd name="connsiteY114" fmla="*/ 3961798 h 5866013"/>
              <a:gd name="connsiteX115" fmla="*/ 9869864 w 12264273"/>
              <a:gd name="connsiteY115" fmla="*/ 3942945 h 5866013"/>
              <a:gd name="connsiteX116" fmla="*/ 10077254 w 12264273"/>
              <a:gd name="connsiteY116" fmla="*/ 3990079 h 5866013"/>
              <a:gd name="connsiteX117" fmla="*/ 9766169 w 12264273"/>
              <a:gd name="connsiteY117" fmla="*/ 3886384 h 5866013"/>
              <a:gd name="connsiteX118" fmla="*/ 9549353 w 12264273"/>
              <a:gd name="connsiteY118" fmla="*/ 3942945 h 5866013"/>
              <a:gd name="connsiteX119" fmla="*/ 9455085 w 12264273"/>
              <a:gd name="connsiteY119" fmla="*/ 3933518 h 5866013"/>
              <a:gd name="connsiteX120" fmla="*/ 8936611 w 12264273"/>
              <a:gd name="connsiteY120" fmla="*/ 3556446 h 5866013"/>
              <a:gd name="connsiteX121" fmla="*/ 8719794 w 12264273"/>
              <a:gd name="connsiteY121" fmla="*/ 3047398 h 5866013"/>
              <a:gd name="connsiteX122" fmla="*/ 9012025 w 12264273"/>
              <a:gd name="connsiteY122" fmla="*/ 3009691 h 5866013"/>
              <a:gd name="connsiteX123" fmla="*/ 9266549 w 12264273"/>
              <a:gd name="connsiteY123" fmla="*/ 3009691 h 5866013"/>
              <a:gd name="connsiteX124" fmla="*/ 9351390 w 12264273"/>
              <a:gd name="connsiteY124" fmla="*/ 3000264 h 5866013"/>
              <a:gd name="connsiteX125" fmla="*/ 9502219 w 12264273"/>
              <a:gd name="connsiteY125" fmla="*/ 3301922 h 5866013"/>
              <a:gd name="connsiteX126" fmla="*/ 9568207 w 12264273"/>
              <a:gd name="connsiteY126" fmla="*/ 3481031 h 5866013"/>
              <a:gd name="connsiteX127" fmla="*/ 9502219 w 12264273"/>
              <a:gd name="connsiteY127" fmla="*/ 3415044 h 5866013"/>
              <a:gd name="connsiteX128" fmla="*/ 9643621 w 12264273"/>
              <a:gd name="connsiteY128" fmla="*/ 3613006 h 5866013"/>
              <a:gd name="connsiteX129" fmla="*/ 9954706 w 12264273"/>
              <a:gd name="connsiteY129" fmla="*/ 3641287 h 5866013"/>
              <a:gd name="connsiteX130" fmla="*/ 9653048 w 12264273"/>
              <a:gd name="connsiteY130" fmla="*/ 3509312 h 5866013"/>
              <a:gd name="connsiteX131" fmla="*/ 9577633 w 12264273"/>
              <a:gd name="connsiteY131" fmla="*/ 3245361 h 5866013"/>
              <a:gd name="connsiteX132" fmla="*/ 9898145 w 12264273"/>
              <a:gd name="connsiteY132" fmla="*/ 3358483 h 5866013"/>
              <a:gd name="connsiteX133" fmla="*/ 10011266 w 12264273"/>
              <a:gd name="connsiteY133" fmla="*/ 3283068 h 5866013"/>
              <a:gd name="connsiteX134" fmla="*/ 9973559 w 12264273"/>
              <a:gd name="connsiteY134" fmla="*/ 3198227 h 5866013"/>
              <a:gd name="connsiteX135" fmla="*/ 9737889 w 12264273"/>
              <a:gd name="connsiteY135" fmla="*/ 3273641 h 5866013"/>
              <a:gd name="connsiteX136" fmla="*/ 9530499 w 12264273"/>
              <a:gd name="connsiteY136" fmla="*/ 3075679 h 5866013"/>
              <a:gd name="connsiteX137" fmla="*/ 9643621 w 12264273"/>
              <a:gd name="connsiteY137" fmla="*/ 2981411 h 5866013"/>
              <a:gd name="connsiteX138" fmla="*/ 9492792 w 12264273"/>
              <a:gd name="connsiteY138" fmla="*/ 2840008 h 5866013"/>
              <a:gd name="connsiteX139" fmla="*/ 9653048 w 12264273"/>
              <a:gd name="connsiteY139" fmla="*/ 2689180 h 5866013"/>
              <a:gd name="connsiteX140" fmla="*/ 9822730 w 12264273"/>
              <a:gd name="connsiteY140" fmla="*/ 2651472 h 5866013"/>
              <a:gd name="connsiteX141" fmla="*/ 10030120 w 12264273"/>
              <a:gd name="connsiteY141" fmla="*/ 2802301 h 5866013"/>
              <a:gd name="connsiteX142" fmla="*/ 10463753 w 12264273"/>
              <a:gd name="connsiteY142" fmla="*/ 2811728 h 5866013"/>
              <a:gd name="connsiteX143" fmla="*/ 10152668 w 12264273"/>
              <a:gd name="connsiteY143" fmla="*/ 2792874 h 5866013"/>
              <a:gd name="connsiteX144" fmla="*/ 10020693 w 12264273"/>
              <a:gd name="connsiteY144" fmla="*/ 2717460 h 5866013"/>
              <a:gd name="connsiteX145" fmla="*/ 9888718 w 12264273"/>
              <a:gd name="connsiteY145" fmla="*/ 2651472 h 5866013"/>
              <a:gd name="connsiteX146" fmla="*/ 9671901 w 12264273"/>
              <a:gd name="connsiteY146" fmla="*/ 2613765 h 5866013"/>
              <a:gd name="connsiteX147" fmla="*/ 9323110 w 12264273"/>
              <a:gd name="connsiteY147" fmla="*/ 2783448 h 5866013"/>
              <a:gd name="connsiteX148" fmla="*/ 9068586 w 12264273"/>
              <a:gd name="connsiteY148" fmla="*/ 2802301 h 5866013"/>
              <a:gd name="connsiteX149" fmla="*/ 8436990 w 12264273"/>
              <a:gd name="connsiteY149" fmla="*/ 2736314 h 5866013"/>
              <a:gd name="connsiteX150" fmla="*/ 8295588 w 12264273"/>
              <a:gd name="connsiteY150" fmla="*/ 2576058 h 5866013"/>
              <a:gd name="connsiteX151" fmla="*/ 8154186 w 12264273"/>
              <a:gd name="connsiteY151" fmla="*/ 2425229 h 5866013"/>
              <a:gd name="connsiteX152" fmla="*/ 8361576 w 12264273"/>
              <a:gd name="connsiteY152" fmla="*/ 2378095 h 5866013"/>
              <a:gd name="connsiteX153" fmla="*/ 8455844 w 12264273"/>
              <a:gd name="connsiteY153" fmla="*/ 2283827 h 5866013"/>
              <a:gd name="connsiteX154" fmla="*/ 8578392 w 12264273"/>
              <a:gd name="connsiteY154" fmla="*/ 2189559 h 5866013"/>
              <a:gd name="connsiteX155" fmla="*/ 8748075 w 12264273"/>
              <a:gd name="connsiteY155" fmla="*/ 2076437 h 5866013"/>
              <a:gd name="connsiteX156" fmla="*/ 9087440 w 12264273"/>
              <a:gd name="connsiteY156" fmla="*/ 2038730 h 5866013"/>
              <a:gd name="connsiteX157" fmla="*/ 9436231 w 12264273"/>
              <a:gd name="connsiteY157" fmla="*/ 2180132 h 5866013"/>
              <a:gd name="connsiteX158" fmla="*/ 9935852 w 12264273"/>
              <a:gd name="connsiteY158" fmla="*/ 2264973 h 5866013"/>
              <a:gd name="connsiteX159" fmla="*/ 10114961 w 12264273"/>
              <a:gd name="connsiteY159" fmla="*/ 2208413 h 5866013"/>
              <a:gd name="connsiteX160" fmla="*/ 10341204 w 12264273"/>
              <a:gd name="connsiteY160" fmla="*/ 2142425 h 5866013"/>
              <a:gd name="connsiteX161" fmla="*/ 9888718 w 12264273"/>
              <a:gd name="connsiteY161" fmla="*/ 2142425 h 5866013"/>
              <a:gd name="connsiteX162" fmla="*/ 9681328 w 12264273"/>
              <a:gd name="connsiteY162" fmla="*/ 2048157 h 5866013"/>
              <a:gd name="connsiteX163" fmla="*/ 9209988 w 12264273"/>
              <a:gd name="connsiteY163" fmla="*/ 1878474 h 5866013"/>
              <a:gd name="connsiteX164" fmla="*/ 8917757 w 12264273"/>
              <a:gd name="connsiteY164" fmla="*/ 1906755 h 5866013"/>
              <a:gd name="connsiteX165" fmla="*/ 8587819 w 12264273"/>
              <a:gd name="connsiteY165" fmla="*/ 1953889 h 5866013"/>
              <a:gd name="connsiteX166" fmla="*/ 8201320 w 12264273"/>
              <a:gd name="connsiteY166" fmla="*/ 1887901 h 5866013"/>
              <a:gd name="connsiteX167" fmla="*/ 8069345 w 12264273"/>
              <a:gd name="connsiteY167" fmla="*/ 1727646 h 5866013"/>
              <a:gd name="connsiteX168" fmla="*/ 7993930 w 12264273"/>
              <a:gd name="connsiteY168" fmla="*/ 1491975 h 5866013"/>
              <a:gd name="connsiteX169" fmla="*/ 7946796 w 12264273"/>
              <a:gd name="connsiteY169" fmla="*/ 1331720 h 5866013"/>
              <a:gd name="connsiteX170" fmla="*/ 7701699 w 12264273"/>
              <a:gd name="connsiteY170" fmla="*/ 1020635 h 5866013"/>
              <a:gd name="connsiteX171" fmla="*/ 7513163 w 12264273"/>
              <a:gd name="connsiteY171" fmla="*/ 841526 h 5866013"/>
              <a:gd name="connsiteX172" fmla="*/ 7447176 w 12264273"/>
              <a:gd name="connsiteY172" fmla="*/ 700124 h 5866013"/>
              <a:gd name="connsiteX173" fmla="*/ 7843101 w 12264273"/>
              <a:gd name="connsiteY173" fmla="*/ 473881 h 5866013"/>
              <a:gd name="connsiteX174" fmla="*/ 7974474 w 12264273"/>
              <a:gd name="connsiteY174" fmla="*/ 0 h 5866013"/>
              <a:gd name="connsiteX175" fmla="*/ 12245419 w 12264273"/>
              <a:gd name="connsiteY175" fmla="*/ 30821 h 586601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23110 w 12264273"/>
              <a:gd name="connsiteY147" fmla="*/ 277328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1390 w 12264273"/>
              <a:gd name="connsiteY124" fmla="*/ 2990104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2245419 w 12264273"/>
              <a:gd name="connsiteY0" fmla="*/ 2066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2245419 w 12264273"/>
              <a:gd name="connsiteY175" fmla="*/ 20661 h 5855853"/>
              <a:gd name="connsiteX0" fmla="*/ 10975419 w 12264273"/>
              <a:gd name="connsiteY0" fmla="*/ 213701 h 5855853"/>
              <a:gd name="connsiteX1" fmla="*/ 12264273 w 12264273"/>
              <a:gd name="connsiteY1" fmla="*/ 5836999 h 5855853"/>
              <a:gd name="connsiteX2" fmla="*/ 0 w 12264273"/>
              <a:gd name="connsiteY2" fmla="*/ 5855853 h 5855853"/>
              <a:gd name="connsiteX3" fmla="*/ 75415 w 12264273"/>
              <a:gd name="connsiteY3" fmla="*/ 1807 h 5855853"/>
              <a:gd name="connsiteX4" fmla="*/ 6042582 w 12264273"/>
              <a:gd name="connsiteY4" fmla="*/ 1807 h 5855853"/>
              <a:gd name="connsiteX5" fmla="*/ 6042582 w 12264273"/>
              <a:gd name="connsiteY5" fmla="*/ 265758 h 5855853"/>
              <a:gd name="connsiteX6" fmla="*/ 6155703 w 12264273"/>
              <a:gd name="connsiteY6" fmla="*/ 520281 h 5855853"/>
              <a:gd name="connsiteX7" fmla="*/ 6287679 w 12264273"/>
              <a:gd name="connsiteY7" fmla="*/ 784232 h 5855853"/>
              <a:gd name="connsiteX8" fmla="*/ 6466788 w 12264273"/>
              <a:gd name="connsiteY8" fmla="*/ 1029329 h 5855853"/>
              <a:gd name="connsiteX9" fmla="*/ 6495068 w 12264273"/>
              <a:gd name="connsiteY9" fmla="*/ 1208438 h 5855853"/>
              <a:gd name="connsiteX10" fmla="*/ 6249972 w 12264273"/>
              <a:gd name="connsiteY10" fmla="*/ 1585510 h 5855853"/>
              <a:gd name="connsiteX11" fmla="*/ 6165130 w 12264273"/>
              <a:gd name="connsiteY11" fmla="*/ 1811754 h 5855853"/>
              <a:gd name="connsiteX12" fmla="*/ 6061435 w 12264273"/>
              <a:gd name="connsiteY12" fmla="*/ 2028570 h 5855853"/>
              <a:gd name="connsiteX13" fmla="*/ 6004875 w 12264273"/>
              <a:gd name="connsiteY13" fmla="*/ 2122838 h 5855853"/>
              <a:gd name="connsiteX14" fmla="*/ 6146277 w 12264273"/>
              <a:gd name="connsiteY14" fmla="*/ 2179399 h 5855853"/>
              <a:gd name="connsiteX15" fmla="*/ 6165130 w 12264273"/>
              <a:gd name="connsiteY15" fmla="*/ 2245387 h 5855853"/>
              <a:gd name="connsiteX16" fmla="*/ 6259398 w 12264273"/>
              <a:gd name="connsiteY16" fmla="*/ 2132265 h 5855853"/>
              <a:gd name="connsiteX17" fmla="*/ 6315959 w 12264273"/>
              <a:gd name="connsiteY17" fmla="*/ 2198253 h 5855853"/>
              <a:gd name="connsiteX18" fmla="*/ 6429081 w 12264273"/>
              <a:gd name="connsiteY18" fmla="*/ 2377362 h 5855853"/>
              <a:gd name="connsiteX19" fmla="*/ 6391374 w 12264273"/>
              <a:gd name="connsiteY19" fmla="*/ 2528191 h 5855853"/>
              <a:gd name="connsiteX20" fmla="*/ 6042582 w 12264273"/>
              <a:gd name="connsiteY20" fmla="*/ 2754434 h 5855853"/>
              <a:gd name="connsiteX21" fmla="*/ 5835192 w 12264273"/>
              <a:gd name="connsiteY21" fmla="*/ 2942970 h 5855853"/>
              <a:gd name="connsiteX22" fmla="*/ 5769204 w 12264273"/>
              <a:gd name="connsiteY22" fmla="*/ 3150360 h 5855853"/>
              <a:gd name="connsiteX23" fmla="*/ 5740924 w 12264273"/>
              <a:gd name="connsiteY23" fmla="*/ 3254055 h 5855853"/>
              <a:gd name="connsiteX24" fmla="*/ 5740924 w 12264273"/>
              <a:gd name="connsiteY24" fmla="*/ 3376603 h 5855853"/>
              <a:gd name="connsiteX25" fmla="*/ 5816339 w 12264273"/>
              <a:gd name="connsiteY25" fmla="*/ 3188067 h 5855853"/>
              <a:gd name="connsiteX26" fmla="*/ 5891753 w 12264273"/>
              <a:gd name="connsiteY26" fmla="*/ 3008958 h 5855853"/>
              <a:gd name="connsiteX27" fmla="*/ 5986021 w 12264273"/>
              <a:gd name="connsiteY27" fmla="*/ 2839275 h 5855853"/>
              <a:gd name="connsiteX28" fmla="*/ 6117996 w 12264273"/>
              <a:gd name="connsiteY28" fmla="*/ 2858129 h 5855853"/>
              <a:gd name="connsiteX29" fmla="*/ 6080289 w 12264273"/>
              <a:gd name="connsiteY29" fmla="*/ 2924117 h 5855853"/>
              <a:gd name="connsiteX30" fmla="*/ 6315959 w 12264273"/>
              <a:gd name="connsiteY30" fmla="*/ 2745007 h 5855853"/>
              <a:gd name="connsiteX31" fmla="*/ 6542202 w 12264273"/>
              <a:gd name="connsiteY31" fmla="*/ 2481057 h 5855853"/>
              <a:gd name="connsiteX32" fmla="*/ 6523349 w 12264273"/>
              <a:gd name="connsiteY32" fmla="*/ 2226533 h 5855853"/>
              <a:gd name="connsiteX33" fmla="*/ 6523349 w 12264273"/>
              <a:gd name="connsiteY33" fmla="*/ 2320801 h 5855853"/>
              <a:gd name="connsiteX34" fmla="*/ 6429081 w 12264273"/>
              <a:gd name="connsiteY34" fmla="*/ 1906022 h 5855853"/>
              <a:gd name="connsiteX35" fmla="*/ 6410227 w 12264273"/>
              <a:gd name="connsiteY35" fmla="*/ 1670352 h 5855853"/>
              <a:gd name="connsiteX36" fmla="*/ 6523349 w 12264273"/>
              <a:gd name="connsiteY36" fmla="*/ 1528950 h 5855853"/>
              <a:gd name="connsiteX37" fmla="*/ 6627044 w 12264273"/>
              <a:gd name="connsiteY37" fmla="*/ 1434681 h 5855853"/>
              <a:gd name="connsiteX38" fmla="*/ 6645897 w 12264273"/>
              <a:gd name="connsiteY38" fmla="*/ 1613791 h 5855853"/>
              <a:gd name="connsiteX39" fmla="*/ 6768446 w 12264273"/>
              <a:gd name="connsiteY39" fmla="*/ 1830607 h 5855853"/>
              <a:gd name="connsiteX40" fmla="*/ 6853287 w 12264273"/>
              <a:gd name="connsiteY40" fmla="*/ 1915448 h 5855853"/>
              <a:gd name="connsiteX41" fmla="*/ 6956982 w 12264273"/>
              <a:gd name="connsiteY41" fmla="*/ 2028570 h 5855853"/>
              <a:gd name="connsiteX42" fmla="*/ 7060677 w 12264273"/>
              <a:gd name="connsiteY42" fmla="*/ 2037997 h 5855853"/>
              <a:gd name="connsiteX43" fmla="*/ 7154945 w 12264273"/>
              <a:gd name="connsiteY43" fmla="*/ 2226533 h 5855853"/>
              <a:gd name="connsiteX44" fmla="*/ 7277493 w 12264273"/>
              <a:gd name="connsiteY44" fmla="*/ 2386789 h 5855853"/>
              <a:gd name="connsiteX45" fmla="*/ 7550870 w 12264273"/>
              <a:gd name="connsiteY45" fmla="*/ 2565898 h 5855853"/>
              <a:gd name="connsiteX46" fmla="*/ 7560297 w 12264273"/>
              <a:gd name="connsiteY46" fmla="*/ 2631886 h 5855853"/>
              <a:gd name="connsiteX47" fmla="*/ 7437749 w 12264273"/>
              <a:gd name="connsiteY47" fmla="*/ 2773288 h 5855853"/>
              <a:gd name="connsiteX48" fmla="*/ 7305774 w 12264273"/>
              <a:gd name="connsiteY48" fmla="*/ 2839275 h 5855853"/>
              <a:gd name="connsiteX49" fmla="*/ 7126664 w 12264273"/>
              <a:gd name="connsiteY49" fmla="*/ 2829848 h 5855853"/>
              <a:gd name="connsiteX50" fmla="*/ 7013543 w 12264273"/>
              <a:gd name="connsiteY50" fmla="*/ 2876982 h 5855853"/>
              <a:gd name="connsiteX51" fmla="*/ 6806153 w 12264273"/>
              <a:gd name="connsiteY51" fmla="*/ 3056092 h 5855853"/>
              <a:gd name="connsiteX52" fmla="*/ 6551629 w 12264273"/>
              <a:gd name="connsiteY52" fmla="*/ 3291762 h 5855853"/>
              <a:gd name="connsiteX53" fmla="*/ 6466788 w 12264273"/>
              <a:gd name="connsiteY53" fmla="*/ 3442591 h 5855853"/>
              <a:gd name="connsiteX54" fmla="*/ 6381947 w 12264273"/>
              <a:gd name="connsiteY54" fmla="*/ 3480298 h 5855853"/>
              <a:gd name="connsiteX55" fmla="*/ 6655324 w 12264273"/>
              <a:gd name="connsiteY55" fmla="*/ 3395457 h 5855853"/>
              <a:gd name="connsiteX56" fmla="*/ 6759019 w 12264273"/>
              <a:gd name="connsiteY56" fmla="*/ 3320042 h 5855853"/>
              <a:gd name="connsiteX57" fmla="*/ 6928701 w 12264273"/>
              <a:gd name="connsiteY57" fmla="*/ 3074945 h 5855853"/>
              <a:gd name="connsiteX58" fmla="*/ 7324627 w 12264273"/>
              <a:gd name="connsiteY58" fmla="*/ 2886409 h 5855853"/>
              <a:gd name="connsiteX59" fmla="*/ 7654565 w 12264273"/>
              <a:gd name="connsiteY59" fmla="*/ 2858129 h 5855853"/>
              <a:gd name="connsiteX60" fmla="*/ 7795967 w 12264273"/>
              <a:gd name="connsiteY60" fmla="*/ 2707300 h 5855853"/>
              <a:gd name="connsiteX61" fmla="*/ 7729980 w 12264273"/>
              <a:gd name="connsiteY61" fmla="*/ 2952397 h 5855853"/>
              <a:gd name="connsiteX62" fmla="*/ 7701699 w 12264273"/>
              <a:gd name="connsiteY62" fmla="*/ 3112653 h 5855853"/>
              <a:gd name="connsiteX63" fmla="*/ 7616858 w 12264273"/>
              <a:gd name="connsiteY63" fmla="*/ 3272908 h 5855853"/>
              <a:gd name="connsiteX64" fmla="*/ 7428322 w 12264273"/>
              <a:gd name="connsiteY64" fmla="*/ 3386030 h 5855853"/>
              <a:gd name="connsiteX65" fmla="*/ 7239786 w 12264273"/>
              <a:gd name="connsiteY65" fmla="*/ 3508578 h 5855853"/>
              <a:gd name="connsiteX66" fmla="*/ 6994689 w 12264273"/>
              <a:gd name="connsiteY66" fmla="*/ 3678261 h 5855853"/>
              <a:gd name="connsiteX67" fmla="*/ 6928701 w 12264273"/>
              <a:gd name="connsiteY67" fmla="*/ 3847943 h 5855853"/>
              <a:gd name="connsiteX68" fmla="*/ 6825007 w 12264273"/>
              <a:gd name="connsiteY68" fmla="*/ 3998772 h 5855853"/>
              <a:gd name="connsiteX69" fmla="*/ 6768446 w 12264273"/>
              <a:gd name="connsiteY69" fmla="*/ 4159028 h 5855853"/>
              <a:gd name="connsiteX70" fmla="*/ 6938128 w 12264273"/>
              <a:gd name="connsiteY70" fmla="*/ 4140174 h 5855853"/>
              <a:gd name="connsiteX71" fmla="*/ 7004116 w 12264273"/>
              <a:gd name="connsiteY71" fmla="*/ 3923358 h 5855853"/>
              <a:gd name="connsiteX72" fmla="*/ 7041823 w 12264273"/>
              <a:gd name="connsiteY72" fmla="*/ 3772529 h 5855853"/>
              <a:gd name="connsiteX73" fmla="*/ 7192652 w 12264273"/>
              <a:gd name="connsiteY73" fmla="*/ 3602846 h 5855853"/>
              <a:gd name="connsiteX74" fmla="*/ 7362334 w 12264273"/>
              <a:gd name="connsiteY74" fmla="*/ 3499152 h 5855853"/>
              <a:gd name="connsiteX75" fmla="*/ 7239786 w 12264273"/>
              <a:gd name="connsiteY75" fmla="*/ 3687688 h 5855853"/>
              <a:gd name="connsiteX76" fmla="*/ 7145518 w 12264273"/>
              <a:gd name="connsiteY76" fmla="*/ 3838517 h 5855853"/>
              <a:gd name="connsiteX77" fmla="*/ 7239786 w 12264273"/>
              <a:gd name="connsiteY77" fmla="*/ 3829090 h 5855853"/>
              <a:gd name="connsiteX78" fmla="*/ 7362334 w 12264273"/>
              <a:gd name="connsiteY78" fmla="*/ 3649980 h 5855853"/>
              <a:gd name="connsiteX79" fmla="*/ 7400042 w 12264273"/>
              <a:gd name="connsiteY79" fmla="*/ 3631127 h 5855853"/>
              <a:gd name="connsiteX80" fmla="*/ 7569724 w 12264273"/>
              <a:gd name="connsiteY80" fmla="*/ 3885651 h 5855853"/>
              <a:gd name="connsiteX81" fmla="*/ 7673419 w 12264273"/>
              <a:gd name="connsiteY81" fmla="*/ 4008199 h 5855853"/>
              <a:gd name="connsiteX82" fmla="*/ 7729980 w 12264273"/>
              <a:gd name="connsiteY82" fmla="*/ 4215589 h 5855853"/>
              <a:gd name="connsiteX83" fmla="*/ 7767687 w 12264273"/>
              <a:gd name="connsiteY83" fmla="*/ 4338137 h 5855853"/>
              <a:gd name="connsiteX84" fmla="*/ 7843101 w 12264273"/>
              <a:gd name="connsiteY84" fmla="*/ 4451259 h 5855853"/>
              <a:gd name="connsiteX85" fmla="*/ 8041064 w 12264273"/>
              <a:gd name="connsiteY85" fmla="*/ 4488966 h 5855853"/>
              <a:gd name="connsiteX86" fmla="*/ 7843101 w 12264273"/>
              <a:gd name="connsiteY86" fmla="*/ 4347564 h 5855853"/>
              <a:gd name="connsiteX87" fmla="*/ 7748833 w 12264273"/>
              <a:gd name="connsiteY87" fmla="*/ 4187308 h 5855853"/>
              <a:gd name="connsiteX88" fmla="*/ 7739407 w 12264273"/>
              <a:gd name="connsiteY88" fmla="*/ 4027053 h 5855853"/>
              <a:gd name="connsiteX89" fmla="*/ 7880809 w 12264273"/>
              <a:gd name="connsiteY89" fmla="*/ 3989345 h 5855853"/>
              <a:gd name="connsiteX90" fmla="*/ 8125906 w 12264273"/>
              <a:gd name="connsiteY90" fmla="*/ 4055333 h 5855853"/>
              <a:gd name="connsiteX91" fmla="*/ 7701699 w 12264273"/>
              <a:gd name="connsiteY91" fmla="*/ 3913931 h 5855853"/>
              <a:gd name="connsiteX92" fmla="*/ 7560297 w 12264273"/>
              <a:gd name="connsiteY92" fmla="*/ 3781956 h 5855853"/>
              <a:gd name="connsiteX93" fmla="*/ 7541444 w 12264273"/>
              <a:gd name="connsiteY93" fmla="*/ 3640554 h 5855853"/>
              <a:gd name="connsiteX94" fmla="*/ 7645139 w 12264273"/>
              <a:gd name="connsiteY94" fmla="*/ 3452018 h 5855853"/>
              <a:gd name="connsiteX95" fmla="*/ 7984503 w 12264273"/>
              <a:gd name="connsiteY95" fmla="*/ 3084372 h 5855853"/>
              <a:gd name="connsiteX96" fmla="*/ 8003357 w 12264273"/>
              <a:gd name="connsiteY96" fmla="*/ 2839275 h 5855853"/>
              <a:gd name="connsiteX97" fmla="*/ 7918516 w 12264273"/>
              <a:gd name="connsiteY97" fmla="*/ 2641312 h 5855853"/>
              <a:gd name="connsiteX98" fmla="*/ 7635712 w 12264273"/>
              <a:gd name="connsiteY98" fmla="*/ 2217106 h 5855853"/>
              <a:gd name="connsiteX99" fmla="*/ 7626285 w 12264273"/>
              <a:gd name="connsiteY99" fmla="*/ 2094558 h 5855853"/>
              <a:gd name="connsiteX100" fmla="*/ 7720553 w 12264273"/>
              <a:gd name="connsiteY100" fmla="*/ 2094558 h 5855853"/>
              <a:gd name="connsiteX101" fmla="*/ 7927943 w 12264273"/>
              <a:gd name="connsiteY101" fmla="*/ 2292521 h 5855853"/>
              <a:gd name="connsiteX102" fmla="*/ 8012784 w 12264273"/>
              <a:gd name="connsiteY102" fmla="*/ 2547044 h 5855853"/>
              <a:gd name="connsiteX103" fmla="*/ 8116479 w 12264273"/>
              <a:gd name="connsiteY103" fmla="*/ 2763861 h 5855853"/>
              <a:gd name="connsiteX104" fmla="*/ 8295588 w 12264273"/>
              <a:gd name="connsiteY104" fmla="*/ 2961824 h 5855853"/>
              <a:gd name="connsiteX105" fmla="*/ 8493551 w 12264273"/>
              <a:gd name="connsiteY105" fmla="*/ 3103226 h 5855853"/>
              <a:gd name="connsiteX106" fmla="*/ 8616099 w 12264273"/>
              <a:gd name="connsiteY106" fmla="*/ 3188067 h 5855853"/>
              <a:gd name="connsiteX107" fmla="*/ 8955464 w 12264273"/>
              <a:gd name="connsiteY107" fmla="*/ 3697114 h 5855853"/>
              <a:gd name="connsiteX108" fmla="*/ 9021452 w 12264273"/>
              <a:gd name="connsiteY108" fmla="*/ 3829090 h 5855853"/>
              <a:gd name="connsiteX109" fmla="*/ 9257122 w 12264273"/>
              <a:gd name="connsiteY109" fmla="*/ 3895077 h 5855853"/>
              <a:gd name="connsiteX110" fmla="*/ 9558780 w 12264273"/>
              <a:gd name="connsiteY110" fmla="*/ 4055333 h 5855853"/>
              <a:gd name="connsiteX111" fmla="*/ 9832157 w 12264273"/>
              <a:gd name="connsiteY111" fmla="*/ 4149601 h 5855853"/>
              <a:gd name="connsiteX112" fmla="*/ 9916998 w 12264273"/>
              <a:gd name="connsiteY112" fmla="*/ 4177881 h 5855853"/>
              <a:gd name="connsiteX113" fmla="*/ 9596487 w 12264273"/>
              <a:gd name="connsiteY113" fmla="*/ 4017626 h 5855853"/>
              <a:gd name="connsiteX114" fmla="*/ 9728462 w 12264273"/>
              <a:gd name="connsiteY114" fmla="*/ 3951638 h 5855853"/>
              <a:gd name="connsiteX115" fmla="*/ 9869864 w 12264273"/>
              <a:gd name="connsiteY115" fmla="*/ 3932785 h 5855853"/>
              <a:gd name="connsiteX116" fmla="*/ 10077254 w 12264273"/>
              <a:gd name="connsiteY116" fmla="*/ 3979919 h 5855853"/>
              <a:gd name="connsiteX117" fmla="*/ 9766169 w 12264273"/>
              <a:gd name="connsiteY117" fmla="*/ 3876224 h 5855853"/>
              <a:gd name="connsiteX118" fmla="*/ 9549353 w 12264273"/>
              <a:gd name="connsiteY118" fmla="*/ 3932785 h 5855853"/>
              <a:gd name="connsiteX119" fmla="*/ 9455085 w 12264273"/>
              <a:gd name="connsiteY119" fmla="*/ 3923358 h 5855853"/>
              <a:gd name="connsiteX120" fmla="*/ 8936611 w 12264273"/>
              <a:gd name="connsiteY120" fmla="*/ 3546286 h 5855853"/>
              <a:gd name="connsiteX121" fmla="*/ 8719794 w 12264273"/>
              <a:gd name="connsiteY121" fmla="*/ 3037238 h 5855853"/>
              <a:gd name="connsiteX122" fmla="*/ 9012025 w 12264273"/>
              <a:gd name="connsiteY122" fmla="*/ 2999531 h 5855853"/>
              <a:gd name="connsiteX123" fmla="*/ 9266549 w 12264273"/>
              <a:gd name="connsiteY123" fmla="*/ 2999531 h 5855853"/>
              <a:gd name="connsiteX124" fmla="*/ 9359010 w 12264273"/>
              <a:gd name="connsiteY124" fmla="*/ 2904379 h 5855853"/>
              <a:gd name="connsiteX125" fmla="*/ 9502219 w 12264273"/>
              <a:gd name="connsiteY125" fmla="*/ 3291762 h 5855853"/>
              <a:gd name="connsiteX126" fmla="*/ 9568207 w 12264273"/>
              <a:gd name="connsiteY126" fmla="*/ 3470871 h 5855853"/>
              <a:gd name="connsiteX127" fmla="*/ 9502219 w 12264273"/>
              <a:gd name="connsiteY127" fmla="*/ 3404884 h 5855853"/>
              <a:gd name="connsiteX128" fmla="*/ 9643621 w 12264273"/>
              <a:gd name="connsiteY128" fmla="*/ 3602846 h 5855853"/>
              <a:gd name="connsiteX129" fmla="*/ 9954706 w 12264273"/>
              <a:gd name="connsiteY129" fmla="*/ 3631127 h 5855853"/>
              <a:gd name="connsiteX130" fmla="*/ 9653048 w 12264273"/>
              <a:gd name="connsiteY130" fmla="*/ 3499152 h 5855853"/>
              <a:gd name="connsiteX131" fmla="*/ 9577633 w 12264273"/>
              <a:gd name="connsiteY131" fmla="*/ 3235201 h 5855853"/>
              <a:gd name="connsiteX132" fmla="*/ 9898145 w 12264273"/>
              <a:gd name="connsiteY132" fmla="*/ 3348323 h 5855853"/>
              <a:gd name="connsiteX133" fmla="*/ 10011266 w 12264273"/>
              <a:gd name="connsiteY133" fmla="*/ 3272908 h 5855853"/>
              <a:gd name="connsiteX134" fmla="*/ 9973559 w 12264273"/>
              <a:gd name="connsiteY134" fmla="*/ 3188067 h 5855853"/>
              <a:gd name="connsiteX135" fmla="*/ 9737889 w 12264273"/>
              <a:gd name="connsiteY135" fmla="*/ 3263481 h 5855853"/>
              <a:gd name="connsiteX136" fmla="*/ 9530499 w 12264273"/>
              <a:gd name="connsiteY136" fmla="*/ 3065519 h 5855853"/>
              <a:gd name="connsiteX137" fmla="*/ 9643621 w 12264273"/>
              <a:gd name="connsiteY137" fmla="*/ 2971251 h 5855853"/>
              <a:gd name="connsiteX138" fmla="*/ 9492792 w 12264273"/>
              <a:gd name="connsiteY138" fmla="*/ 2829848 h 5855853"/>
              <a:gd name="connsiteX139" fmla="*/ 9653048 w 12264273"/>
              <a:gd name="connsiteY139" fmla="*/ 2679020 h 5855853"/>
              <a:gd name="connsiteX140" fmla="*/ 9822730 w 12264273"/>
              <a:gd name="connsiteY140" fmla="*/ 2641312 h 5855853"/>
              <a:gd name="connsiteX141" fmla="*/ 10030120 w 12264273"/>
              <a:gd name="connsiteY141" fmla="*/ 2792141 h 5855853"/>
              <a:gd name="connsiteX142" fmla="*/ 10463753 w 12264273"/>
              <a:gd name="connsiteY142" fmla="*/ 2801568 h 5855853"/>
              <a:gd name="connsiteX143" fmla="*/ 10152668 w 12264273"/>
              <a:gd name="connsiteY143" fmla="*/ 2782714 h 5855853"/>
              <a:gd name="connsiteX144" fmla="*/ 10020693 w 12264273"/>
              <a:gd name="connsiteY144" fmla="*/ 2707300 h 5855853"/>
              <a:gd name="connsiteX145" fmla="*/ 9888718 w 12264273"/>
              <a:gd name="connsiteY145" fmla="*/ 2641312 h 5855853"/>
              <a:gd name="connsiteX146" fmla="*/ 9671901 w 12264273"/>
              <a:gd name="connsiteY146" fmla="*/ 2603605 h 5855853"/>
              <a:gd name="connsiteX147" fmla="*/ 9389785 w 12264273"/>
              <a:gd name="connsiteY147" fmla="*/ 2807578 h 5855853"/>
              <a:gd name="connsiteX148" fmla="*/ 9068586 w 12264273"/>
              <a:gd name="connsiteY148" fmla="*/ 2792141 h 5855853"/>
              <a:gd name="connsiteX149" fmla="*/ 8436990 w 12264273"/>
              <a:gd name="connsiteY149" fmla="*/ 2726154 h 5855853"/>
              <a:gd name="connsiteX150" fmla="*/ 8295588 w 12264273"/>
              <a:gd name="connsiteY150" fmla="*/ 2565898 h 5855853"/>
              <a:gd name="connsiteX151" fmla="*/ 8154186 w 12264273"/>
              <a:gd name="connsiteY151" fmla="*/ 2415069 h 5855853"/>
              <a:gd name="connsiteX152" fmla="*/ 8361576 w 12264273"/>
              <a:gd name="connsiteY152" fmla="*/ 2367935 h 5855853"/>
              <a:gd name="connsiteX153" fmla="*/ 8455844 w 12264273"/>
              <a:gd name="connsiteY153" fmla="*/ 2273667 h 5855853"/>
              <a:gd name="connsiteX154" fmla="*/ 8578392 w 12264273"/>
              <a:gd name="connsiteY154" fmla="*/ 2179399 h 5855853"/>
              <a:gd name="connsiteX155" fmla="*/ 8748075 w 12264273"/>
              <a:gd name="connsiteY155" fmla="*/ 2066277 h 5855853"/>
              <a:gd name="connsiteX156" fmla="*/ 9087440 w 12264273"/>
              <a:gd name="connsiteY156" fmla="*/ 2028570 h 5855853"/>
              <a:gd name="connsiteX157" fmla="*/ 9436231 w 12264273"/>
              <a:gd name="connsiteY157" fmla="*/ 2169972 h 5855853"/>
              <a:gd name="connsiteX158" fmla="*/ 9935852 w 12264273"/>
              <a:gd name="connsiteY158" fmla="*/ 2254813 h 5855853"/>
              <a:gd name="connsiteX159" fmla="*/ 10114961 w 12264273"/>
              <a:gd name="connsiteY159" fmla="*/ 2198253 h 5855853"/>
              <a:gd name="connsiteX160" fmla="*/ 10341204 w 12264273"/>
              <a:gd name="connsiteY160" fmla="*/ 2132265 h 5855853"/>
              <a:gd name="connsiteX161" fmla="*/ 9888718 w 12264273"/>
              <a:gd name="connsiteY161" fmla="*/ 2132265 h 5855853"/>
              <a:gd name="connsiteX162" fmla="*/ 9681328 w 12264273"/>
              <a:gd name="connsiteY162" fmla="*/ 2037997 h 5855853"/>
              <a:gd name="connsiteX163" fmla="*/ 9209988 w 12264273"/>
              <a:gd name="connsiteY163" fmla="*/ 1868314 h 5855853"/>
              <a:gd name="connsiteX164" fmla="*/ 8917757 w 12264273"/>
              <a:gd name="connsiteY164" fmla="*/ 1896595 h 5855853"/>
              <a:gd name="connsiteX165" fmla="*/ 8587819 w 12264273"/>
              <a:gd name="connsiteY165" fmla="*/ 1943729 h 5855853"/>
              <a:gd name="connsiteX166" fmla="*/ 8201320 w 12264273"/>
              <a:gd name="connsiteY166" fmla="*/ 1877741 h 5855853"/>
              <a:gd name="connsiteX167" fmla="*/ 8069345 w 12264273"/>
              <a:gd name="connsiteY167" fmla="*/ 1717486 h 5855853"/>
              <a:gd name="connsiteX168" fmla="*/ 7993930 w 12264273"/>
              <a:gd name="connsiteY168" fmla="*/ 1481815 h 5855853"/>
              <a:gd name="connsiteX169" fmla="*/ 7946796 w 12264273"/>
              <a:gd name="connsiteY169" fmla="*/ 1321560 h 5855853"/>
              <a:gd name="connsiteX170" fmla="*/ 7701699 w 12264273"/>
              <a:gd name="connsiteY170" fmla="*/ 1010475 h 5855853"/>
              <a:gd name="connsiteX171" fmla="*/ 7513163 w 12264273"/>
              <a:gd name="connsiteY171" fmla="*/ 831366 h 5855853"/>
              <a:gd name="connsiteX172" fmla="*/ 7447176 w 12264273"/>
              <a:gd name="connsiteY172" fmla="*/ 689964 h 5855853"/>
              <a:gd name="connsiteX173" fmla="*/ 7843101 w 12264273"/>
              <a:gd name="connsiteY173" fmla="*/ 463721 h 5855853"/>
              <a:gd name="connsiteX174" fmla="*/ 7804294 w 12264273"/>
              <a:gd name="connsiteY174" fmla="*/ 0 h 5855853"/>
              <a:gd name="connsiteX175" fmla="*/ 10975419 w 12264273"/>
              <a:gd name="connsiteY175" fmla="*/ 213701 h 5855853"/>
              <a:gd name="connsiteX0" fmla="*/ 10975419 w 10994273"/>
              <a:gd name="connsiteY0" fmla="*/ 213701 h 5855853"/>
              <a:gd name="connsiteX1" fmla="*/ 10994273 w 10994273"/>
              <a:gd name="connsiteY1" fmla="*/ 5847159 h 5855853"/>
              <a:gd name="connsiteX2" fmla="*/ 0 w 10994273"/>
              <a:gd name="connsiteY2" fmla="*/ 5855853 h 5855853"/>
              <a:gd name="connsiteX3" fmla="*/ 75415 w 10994273"/>
              <a:gd name="connsiteY3" fmla="*/ 1807 h 5855853"/>
              <a:gd name="connsiteX4" fmla="*/ 6042582 w 10994273"/>
              <a:gd name="connsiteY4" fmla="*/ 1807 h 5855853"/>
              <a:gd name="connsiteX5" fmla="*/ 6042582 w 10994273"/>
              <a:gd name="connsiteY5" fmla="*/ 265758 h 5855853"/>
              <a:gd name="connsiteX6" fmla="*/ 6155703 w 10994273"/>
              <a:gd name="connsiteY6" fmla="*/ 520281 h 5855853"/>
              <a:gd name="connsiteX7" fmla="*/ 6287679 w 10994273"/>
              <a:gd name="connsiteY7" fmla="*/ 784232 h 5855853"/>
              <a:gd name="connsiteX8" fmla="*/ 6466788 w 10994273"/>
              <a:gd name="connsiteY8" fmla="*/ 1029329 h 5855853"/>
              <a:gd name="connsiteX9" fmla="*/ 6495068 w 10994273"/>
              <a:gd name="connsiteY9" fmla="*/ 1208438 h 5855853"/>
              <a:gd name="connsiteX10" fmla="*/ 6249972 w 10994273"/>
              <a:gd name="connsiteY10" fmla="*/ 1585510 h 5855853"/>
              <a:gd name="connsiteX11" fmla="*/ 6165130 w 10994273"/>
              <a:gd name="connsiteY11" fmla="*/ 1811754 h 5855853"/>
              <a:gd name="connsiteX12" fmla="*/ 6061435 w 10994273"/>
              <a:gd name="connsiteY12" fmla="*/ 2028570 h 5855853"/>
              <a:gd name="connsiteX13" fmla="*/ 6004875 w 10994273"/>
              <a:gd name="connsiteY13" fmla="*/ 2122838 h 5855853"/>
              <a:gd name="connsiteX14" fmla="*/ 6146277 w 10994273"/>
              <a:gd name="connsiteY14" fmla="*/ 2179399 h 5855853"/>
              <a:gd name="connsiteX15" fmla="*/ 6165130 w 10994273"/>
              <a:gd name="connsiteY15" fmla="*/ 2245387 h 5855853"/>
              <a:gd name="connsiteX16" fmla="*/ 6259398 w 10994273"/>
              <a:gd name="connsiteY16" fmla="*/ 2132265 h 5855853"/>
              <a:gd name="connsiteX17" fmla="*/ 6315959 w 10994273"/>
              <a:gd name="connsiteY17" fmla="*/ 2198253 h 5855853"/>
              <a:gd name="connsiteX18" fmla="*/ 6429081 w 10994273"/>
              <a:gd name="connsiteY18" fmla="*/ 2377362 h 5855853"/>
              <a:gd name="connsiteX19" fmla="*/ 6391374 w 10994273"/>
              <a:gd name="connsiteY19" fmla="*/ 2528191 h 5855853"/>
              <a:gd name="connsiteX20" fmla="*/ 6042582 w 10994273"/>
              <a:gd name="connsiteY20" fmla="*/ 2754434 h 5855853"/>
              <a:gd name="connsiteX21" fmla="*/ 5835192 w 10994273"/>
              <a:gd name="connsiteY21" fmla="*/ 2942970 h 5855853"/>
              <a:gd name="connsiteX22" fmla="*/ 5769204 w 10994273"/>
              <a:gd name="connsiteY22" fmla="*/ 3150360 h 5855853"/>
              <a:gd name="connsiteX23" fmla="*/ 5740924 w 10994273"/>
              <a:gd name="connsiteY23" fmla="*/ 3254055 h 5855853"/>
              <a:gd name="connsiteX24" fmla="*/ 5740924 w 10994273"/>
              <a:gd name="connsiteY24" fmla="*/ 3376603 h 5855853"/>
              <a:gd name="connsiteX25" fmla="*/ 5816339 w 10994273"/>
              <a:gd name="connsiteY25" fmla="*/ 3188067 h 5855853"/>
              <a:gd name="connsiteX26" fmla="*/ 5891753 w 10994273"/>
              <a:gd name="connsiteY26" fmla="*/ 3008958 h 5855853"/>
              <a:gd name="connsiteX27" fmla="*/ 5986021 w 10994273"/>
              <a:gd name="connsiteY27" fmla="*/ 2839275 h 5855853"/>
              <a:gd name="connsiteX28" fmla="*/ 6117996 w 10994273"/>
              <a:gd name="connsiteY28" fmla="*/ 2858129 h 5855853"/>
              <a:gd name="connsiteX29" fmla="*/ 6080289 w 10994273"/>
              <a:gd name="connsiteY29" fmla="*/ 2924117 h 5855853"/>
              <a:gd name="connsiteX30" fmla="*/ 6315959 w 10994273"/>
              <a:gd name="connsiteY30" fmla="*/ 2745007 h 5855853"/>
              <a:gd name="connsiteX31" fmla="*/ 6542202 w 10994273"/>
              <a:gd name="connsiteY31" fmla="*/ 2481057 h 5855853"/>
              <a:gd name="connsiteX32" fmla="*/ 6523349 w 10994273"/>
              <a:gd name="connsiteY32" fmla="*/ 2226533 h 5855853"/>
              <a:gd name="connsiteX33" fmla="*/ 6523349 w 10994273"/>
              <a:gd name="connsiteY33" fmla="*/ 2320801 h 5855853"/>
              <a:gd name="connsiteX34" fmla="*/ 6429081 w 10994273"/>
              <a:gd name="connsiteY34" fmla="*/ 1906022 h 5855853"/>
              <a:gd name="connsiteX35" fmla="*/ 6410227 w 10994273"/>
              <a:gd name="connsiteY35" fmla="*/ 1670352 h 5855853"/>
              <a:gd name="connsiteX36" fmla="*/ 6523349 w 10994273"/>
              <a:gd name="connsiteY36" fmla="*/ 1528950 h 5855853"/>
              <a:gd name="connsiteX37" fmla="*/ 6627044 w 10994273"/>
              <a:gd name="connsiteY37" fmla="*/ 1434681 h 5855853"/>
              <a:gd name="connsiteX38" fmla="*/ 6645897 w 10994273"/>
              <a:gd name="connsiteY38" fmla="*/ 1613791 h 5855853"/>
              <a:gd name="connsiteX39" fmla="*/ 6768446 w 10994273"/>
              <a:gd name="connsiteY39" fmla="*/ 1830607 h 5855853"/>
              <a:gd name="connsiteX40" fmla="*/ 6853287 w 10994273"/>
              <a:gd name="connsiteY40" fmla="*/ 1915448 h 5855853"/>
              <a:gd name="connsiteX41" fmla="*/ 6956982 w 10994273"/>
              <a:gd name="connsiteY41" fmla="*/ 2028570 h 5855853"/>
              <a:gd name="connsiteX42" fmla="*/ 7060677 w 10994273"/>
              <a:gd name="connsiteY42" fmla="*/ 2037997 h 5855853"/>
              <a:gd name="connsiteX43" fmla="*/ 7154945 w 10994273"/>
              <a:gd name="connsiteY43" fmla="*/ 2226533 h 5855853"/>
              <a:gd name="connsiteX44" fmla="*/ 7277493 w 10994273"/>
              <a:gd name="connsiteY44" fmla="*/ 2386789 h 5855853"/>
              <a:gd name="connsiteX45" fmla="*/ 7550870 w 10994273"/>
              <a:gd name="connsiteY45" fmla="*/ 2565898 h 5855853"/>
              <a:gd name="connsiteX46" fmla="*/ 7560297 w 10994273"/>
              <a:gd name="connsiteY46" fmla="*/ 2631886 h 5855853"/>
              <a:gd name="connsiteX47" fmla="*/ 7437749 w 10994273"/>
              <a:gd name="connsiteY47" fmla="*/ 2773288 h 5855853"/>
              <a:gd name="connsiteX48" fmla="*/ 7305774 w 10994273"/>
              <a:gd name="connsiteY48" fmla="*/ 2839275 h 5855853"/>
              <a:gd name="connsiteX49" fmla="*/ 7126664 w 10994273"/>
              <a:gd name="connsiteY49" fmla="*/ 2829848 h 5855853"/>
              <a:gd name="connsiteX50" fmla="*/ 7013543 w 10994273"/>
              <a:gd name="connsiteY50" fmla="*/ 2876982 h 5855853"/>
              <a:gd name="connsiteX51" fmla="*/ 6806153 w 10994273"/>
              <a:gd name="connsiteY51" fmla="*/ 3056092 h 5855853"/>
              <a:gd name="connsiteX52" fmla="*/ 6551629 w 10994273"/>
              <a:gd name="connsiteY52" fmla="*/ 3291762 h 5855853"/>
              <a:gd name="connsiteX53" fmla="*/ 6466788 w 10994273"/>
              <a:gd name="connsiteY53" fmla="*/ 3442591 h 5855853"/>
              <a:gd name="connsiteX54" fmla="*/ 6381947 w 10994273"/>
              <a:gd name="connsiteY54" fmla="*/ 3480298 h 5855853"/>
              <a:gd name="connsiteX55" fmla="*/ 6655324 w 10994273"/>
              <a:gd name="connsiteY55" fmla="*/ 3395457 h 5855853"/>
              <a:gd name="connsiteX56" fmla="*/ 6759019 w 10994273"/>
              <a:gd name="connsiteY56" fmla="*/ 3320042 h 5855853"/>
              <a:gd name="connsiteX57" fmla="*/ 6928701 w 10994273"/>
              <a:gd name="connsiteY57" fmla="*/ 3074945 h 5855853"/>
              <a:gd name="connsiteX58" fmla="*/ 7324627 w 10994273"/>
              <a:gd name="connsiteY58" fmla="*/ 2886409 h 5855853"/>
              <a:gd name="connsiteX59" fmla="*/ 7654565 w 10994273"/>
              <a:gd name="connsiteY59" fmla="*/ 2858129 h 5855853"/>
              <a:gd name="connsiteX60" fmla="*/ 7795967 w 10994273"/>
              <a:gd name="connsiteY60" fmla="*/ 2707300 h 5855853"/>
              <a:gd name="connsiteX61" fmla="*/ 7729980 w 10994273"/>
              <a:gd name="connsiteY61" fmla="*/ 2952397 h 5855853"/>
              <a:gd name="connsiteX62" fmla="*/ 7701699 w 10994273"/>
              <a:gd name="connsiteY62" fmla="*/ 3112653 h 5855853"/>
              <a:gd name="connsiteX63" fmla="*/ 7616858 w 10994273"/>
              <a:gd name="connsiteY63" fmla="*/ 3272908 h 5855853"/>
              <a:gd name="connsiteX64" fmla="*/ 7428322 w 10994273"/>
              <a:gd name="connsiteY64" fmla="*/ 3386030 h 5855853"/>
              <a:gd name="connsiteX65" fmla="*/ 7239786 w 10994273"/>
              <a:gd name="connsiteY65" fmla="*/ 3508578 h 5855853"/>
              <a:gd name="connsiteX66" fmla="*/ 6994689 w 10994273"/>
              <a:gd name="connsiteY66" fmla="*/ 3678261 h 5855853"/>
              <a:gd name="connsiteX67" fmla="*/ 6928701 w 10994273"/>
              <a:gd name="connsiteY67" fmla="*/ 3847943 h 5855853"/>
              <a:gd name="connsiteX68" fmla="*/ 6825007 w 10994273"/>
              <a:gd name="connsiteY68" fmla="*/ 3998772 h 5855853"/>
              <a:gd name="connsiteX69" fmla="*/ 6768446 w 10994273"/>
              <a:gd name="connsiteY69" fmla="*/ 4159028 h 5855853"/>
              <a:gd name="connsiteX70" fmla="*/ 6938128 w 10994273"/>
              <a:gd name="connsiteY70" fmla="*/ 4140174 h 5855853"/>
              <a:gd name="connsiteX71" fmla="*/ 7004116 w 10994273"/>
              <a:gd name="connsiteY71" fmla="*/ 3923358 h 5855853"/>
              <a:gd name="connsiteX72" fmla="*/ 7041823 w 10994273"/>
              <a:gd name="connsiteY72" fmla="*/ 3772529 h 5855853"/>
              <a:gd name="connsiteX73" fmla="*/ 7192652 w 10994273"/>
              <a:gd name="connsiteY73" fmla="*/ 3602846 h 5855853"/>
              <a:gd name="connsiteX74" fmla="*/ 7362334 w 10994273"/>
              <a:gd name="connsiteY74" fmla="*/ 3499152 h 5855853"/>
              <a:gd name="connsiteX75" fmla="*/ 7239786 w 10994273"/>
              <a:gd name="connsiteY75" fmla="*/ 3687688 h 5855853"/>
              <a:gd name="connsiteX76" fmla="*/ 7145518 w 10994273"/>
              <a:gd name="connsiteY76" fmla="*/ 3838517 h 5855853"/>
              <a:gd name="connsiteX77" fmla="*/ 7239786 w 10994273"/>
              <a:gd name="connsiteY77" fmla="*/ 3829090 h 5855853"/>
              <a:gd name="connsiteX78" fmla="*/ 7362334 w 10994273"/>
              <a:gd name="connsiteY78" fmla="*/ 3649980 h 5855853"/>
              <a:gd name="connsiteX79" fmla="*/ 7400042 w 10994273"/>
              <a:gd name="connsiteY79" fmla="*/ 3631127 h 5855853"/>
              <a:gd name="connsiteX80" fmla="*/ 7569724 w 10994273"/>
              <a:gd name="connsiteY80" fmla="*/ 3885651 h 5855853"/>
              <a:gd name="connsiteX81" fmla="*/ 7673419 w 10994273"/>
              <a:gd name="connsiteY81" fmla="*/ 4008199 h 5855853"/>
              <a:gd name="connsiteX82" fmla="*/ 7729980 w 10994273"/>
              <a:gd name="connsiteY82" fmla="*/ 4215589 h 5855853"/>
              <a:gd name="connsiteX83" fmla="*/ 7767687 w 10994273"/>
              <a:gd name="connsiteY83" fmla="*/ 4338137 h 5855853"/>
              <a:gd name="connsiteX84" fmla="*/ 7843101 w 10994273"/>
              <a:gd name="connsiteY84" fmla="*/ 4451259 h 5855853"/>
              <a:gd name="connsiteX85" fmla="*/ 8041064 w 10994273"/>
              <a:gd name="connsiteY85" fmla="*/ 4488966 h 5855853"/>
              <a:gd name="connsiteX86" fmla="*/ 7843101 w 10994273"/>
              <a:gd name="connsiteY86" fmla="*/ 4347564 h 5855853"/>
              <a:gd name="connsiteX87" fmla="*/ 7748833 w 10994273"/>
              <a:gd name="connsiteY87" fmla="*/ 4187308 h 5855853"/>
              <a:gd name="connsiteX88" fmla="*/ 7739407 w 10994273"/>
              <a:gd name="connsiteY88" fmla="*/ 4027053 h 5855853"/>
              <a:gd name="connsiteX89" fmla="*/ 7880809 w 10994273"/>
              <a:gd name="connsiteY89" fmla="*/ 3989345 h 5855853"/>
              <a:gd name="connsiteX90" fmla="*/ 8125906 w 10994273"/>
              <a:gd name="connsiteY90" fmla="*/ 4055333 h 5855853"/>
              <a:gd name="connsiteX91" fmla="*/ 7701699 w 10994273"/>
              <a:gd name="connsiteY91" fmla="*/ 3913931 h 5855853"/>
              <a:gd name="connsiteX92" fmla="*/ 7560297 w 10994273"/>
              <a:gd name="connsiteY92" fmla="*/ 3781956 h 5855853"/>
              <a:gd name="connsiteX93" fmla="*/ 7541444 w 10994273"/>
              <a:gd name="connsiteY93" fmla="*/ 3640554 h 5855853"/>
              <a:gd name="connsiteX94" fmla="*/ 7645139 w 10994273"/>
              <a:gd name="connsiteY94" fmla="*/ 3452018 h 5855853"/>
              <a:gd name="connsiteX95" fmla="*/ 7984503 w 10994273"/>
              <a:gd name="connsiteY95" fmla="*/ 3084372 h 5855853"/>
              <a:gd name="connsiteX96" fmla="*/ 8003357 w 10994273"/>
              <a:gd name="connsiteY96" fmla="*/ 2839275 h 5855853"/>
              <a:gd name="connsiteX97" fmla="*/ 7918516 w 10994273"/>
              <a:gd name="connsiteY97" fmla="*/ 2641312 h 5855853"/>
              <a:gd name="connsiteX98" fmla="*/ 7635712 w 10994273"/>
              <a:gd name="connsiteY98" fmla="*/ 2217106 h 5855853"/>
              <a:gd name="connsiteX99" fmla="*/ 7626285 w 10994273"/>
              <a:gd name="connsiteY99" fmla="*/ 2094558 h 5855853"/>
              <a:gd name="connsiteX100" fmla="*/ 7720553 w 10994273"/>
              <a:gd name="connsiteY100" fmla="*/ 2094558 h 5855853"/>
              <a:gd name="connsiteX101" fmla="*/ 7927943 w 10994273"/>
              <a:gd name="connsiteY101" fmla="*/ 2292521 h 5855853"/>
              <a:gd name="connsiteX102" fmla="*/ 8012784 w 10994273"/>
              <a:gd name="connsiteY102" fmla="*/ 2547044 h 5855853"/>
              <a:gd name="connsiteX103" fmla="*/ 8116479 w 10994273"/>
              <a:gd name="connsiteY103" fmla="*/ 2763861 h 5855853"/>
              <a:gd name="connsiteX104" fmla="*/ 8295588 w 10994273"/>
              <a:gd name="connsiteY104" fmla="*/ 2961824 h 5855853"/>
              <a:gd name="connsiteX105" fmla="*/ 8493551 w 10994273"/>
              <a:gd name="connsiteY105" fmla="*/ 3103226 h 5855853"/>
              <a:gd name="connsiteX106" fmla="*/ 8616099 w 10994273"/>
              <a:gd name="connsiteY106" fmla="*/ 3188067 h 5855853"/>
              <a:gd name="connsiteX107" fmla="*/ 8955464 w 10994273"/>
              <a:gd name="connsiteY107" fmla="*/ 3697114 h 5855853"/>
              <a:gd name="connsiteX108" fmla="*/ 9021452 w 10994273"/>
              <a:gd name="connsiteY108" fmla="*/ 3829090 h 5855853"/>
              <a:gd name="connsiteX109" fmla="*/ 9257122 w 10994273"/>
              <a:gd name="connsiteY109" fmla="*/ 3895077 h 5855853"/>
              <a:gd name="connsiteX110" fmla="*/ 9558780 w 10994273"/>
              <a:gd name="connsiteY110" fmla="*/ 4055333 h 5855853"/>
              <a:gd name="connsiteX111" fmla="*/ 9832157 w 10994273"/>
              <a:gd name="connsiteY111" fmla="*/ 4149601 h 5855853"/>
              <a:gd name="connsiteX112" fmla="*/ 9916998 w 10994273"/>
              <a:gd name="connsiteY112" fmla="*/ 4177881 h 5855853"/>
              <a:gd name="connsiteX113" fmla="*/ 9596487 w 10994273"/>
              <a:gd name="connsiteY113" fmla="*/ 4017626 h 5855853"/>
              <a:gd name="connsiteX114" fmla="*/ 9728462 w 10994273"/>
              <a:gd name="connsiteY114" fmla="*/ 3951638 h 5855853"/>
              <a:gd name="connsiteX115" fmla="*/ 9869864 w 10994273"/>
              <a:gd name="connsiteY115" fmla="*/ 3932785 h 5855853"/>
              <a:gd name="connsiteX116" fmla="*/ 10077254 w 10994273"/>
              <a:gd name="connsiteY116" fmla="*/ 3979919 h 5855853"/>
              <a:gd name="connsiteX117" fmla="*/ 9766169 w 10994273"/>
              <a:gd name="connsiteY117" fmla="*/ 3876224 h 5855853"/>
              <a:gd name="connsiteX118" fmla="*/ 9549353 w 10994273"/>
              <a:gd name="connsiteY118" fmla="*/ 3932785 h 5855853"/>
              <a:gd name="connsiteX119" fmla="*/ 9455085 w 10994273"/>
              <a:gd name="connsiteY119" fmla="*/ 3923358 h 5855853"/>
              <a:gd name="connsiteX120" fmla="*/ 8936611 w 10994273"/>
              <a:gd name="connsiteY120" fmla="*/ 3546286 h 5855853"/>
              <a:gd name="connsiteX121" fmla="*/ 8719794 w 10994273"/>
              <a:gd name="connsiteY121" fmla="*/ 3037238 h 5855853"/>
              <a:gd name="connsiteX122" fmla="*/ 9012025 w 10994273"/>
              <a:gd name="connsiteY122" fmla="*/ 2999531 h 5855853"/>
              <a:gd name="connsiteX123" fmla="*/ 9266549 w 10994273"/>
              <a:gd name="connsiteY123" fmla="*/ 2999531 h 5855853"/>
              <a:gd name="connsiteX124" fmla="*/ 9359010 w 10994273"/>
              <a:gd name="connsiteY124" fmla="*/ 2904379 h 5855853"/>
              <a:gd name="connsiteX125" fmla="*/ 9502219 w 10994273"/>
              <a:gd name="connsiteY125" fmla="*/ 3291762 h 5855853"/>
              <a:gd name="connsiteX126" fmla="*/ 9568207 w 10994273"/>
              <a:gd name="connsiteY126" fmla="*/ 3470871 h 5855853"/>
              <a:gd name="connsiteX127" fmla="*/ 9502219 w 10994273"/>
              <a:gd name="connsiteY127" fmla="*/ 3404884 h 5855853"/>
              <a:gd name="connsiteX128" fmla="*/ 9643621 w 10994273"/>
              <a:gd name="connsiteY128" fmla="*/ 3602846 h 5855853"/>
              <a:gd name="connsiteX129" fmla="*/ 9954706 w 10994273"/>
              <a:gd name="connsiteY129" fmla="*/ 3631127 h 5855853"/>
              <a:gd name="connsiteX130" fmla="*/ 9653048 w 10994273"/>
              <a:gd name="connsiteY130" fmla="*/ 3499152 h 5855853"/>
              <a:gd name="connsiteX131" fmla="*/ 9577633 w 10994273"/>
              <a:gd name="connsiteY131" fmla="*/ 3235201 h 5855853"/>
              <a:gd name="connsiteX132" fmla="*/ 9898145 w 10994273"/>
              <a:gd name="connsiteY132" fmla="*/ 3348323 h 5855853"/>
              <a:gd name="connsiteX133" fmla="*/ 10011266 w 10994273"/>
              <a:gd name="connsiteY133" fmla="*/ 3272908 h 5855853"/>
              <a:gd name="connsiteX134" fmla="*/ 9973559 w 10994273"/>
              <a:gd name="connsiteY134" fmla="*/ 3188067 h 5855853"/>
              <a:gd name="connsiteX135" fmla="*/ 9737889 w 10994273"/>
              <a:gd name="connsiteY135" fmla="*/ 3263481 h 5855853"/>
              <a:gd name="connsiteX136" fmla="*/ 9530499 w 10994273"/>
              <a:gd name="connsiteY136" fmla="*/ 3065519 h 5855853"/>
              <a:gd name="connsiteX137" fmla="*/ 9643621 w 10994273"/>
              <a:gd name="connsiteY137" fmla="*/ 2971251 h 5855853"/>
              <a:gd name="connsiteX138" fmla="*/ 9492792 w 10994273"/>
              <a:gd name="connsiteY138" fmla="*/ 2829848 h 5855853"/>
              <a:gd name="connsiteX139" fmla="*/ 9653048 w 10994273"/>
              <a:gd name="connsiteY139" fmla="*/ 2679020 h 5855853"/>
              <a:gd name="connsiteX140" fmla="*/ 9822730 w 10994273"/>
              <a:gd name="connsiteY140" fmla="*/ 2641312 h 5855853"/>
              <a:gd name="connsiteX141" fmla="*/ 10030120 w 10994273"/>
              <a:gd name="connsiteY141" fmla="*/ 2792141 h 5855853"/>
              <a:gd name="connsiteX142" fmla="*/ 10463753 w 10994273"/>
              <a:gd name="connsiteY142" fmla="*/ 2801568 h 5855853"/>
              <a:gd name="connsiteX143" fmla="*/ 10152668 w 10994273"/>
              <a:gd name="connsiteY143" fmla="*/ 2782714 h 5855853"/>
              <a:gd name="connsiteX144" fmla="*/ 10020693 w 10994273"/>
              <a:gd name="connsiteY144" fmla="*/ 2707300 h 5855853"/>
              <a:gd name="connsiteX145" fmla="*/ 9888718 w 10994273"/>
              <a:gd name="connsiteY145" fmla="*/ 2641312 h 5855853"/>
              <a:gd name="connsiteX146" fmla="*/ 9671901 w 10994273"/>
              <a:gd name="connsiteY146" fmla="*/ 2603605 h 5855853"/>
              <a:gd name="connsiteX147" fmla="*/ 9389785 w 10994273"/>
              <a:gd name="connsiteY147" fmla="*/ 2807578 h 5855853"/>
              <a:gd name="connsiteX148" fmla="*/ 9068586 w 10994273"/>
              <a:gd name="connsiteY148" fmla="*/ 2792141 h 5855853"/>
              <a:gd name="connsiteX149" fmla="*/ 8436990 w 10994273"/>
              <a:gd name="connsiteY149" fmla="*/ 2726154 h 5855853"/>
              <a:gd name="connsiteX150" fmla="*/ 8295588 w 10994273"/>
              <a:gd name="connsiteY150" fmla="*/ 2565898 h 5855853"/>
              <a:gd name="connsiteX151" fmla="*/ 8154186 w 10994273"/>
              <a:gd name="connsiteY151" fmla="*/ 2415069 h 5855853"/>
              <a:gd name="connsiteX152" fmla="*/ 8361576 w 10994273"/>
              <a:gd name="connsiteY152" fmla="*/ 2367935 h 5855853"/>
              <a:gd name="connsiteX153" fmla="*/ 8455844 w 10994273"/>
              <a:gd name="connsiteY153" fmla="*/ 2273667 h 5855853"/>
              <a:gd name="connsiteX154" fmla="*/ 8578392 w 10994273"/>
              <a:gd name="connsiteY154" fmla="*/ 2179399 h 5855853"/>
              <a:gd name="connsiteX155" fmla="*/ 8748075 w 10994273"/>
              <a:gd name="connsiteY155" fmla="*/ 2066277 h 5855853"/>
              <a:gd name="connsiteX156" fmla="*/ 9087440 w 10994273"/>
              <a:gd name="connsiteY156" fmla="*/ 2028570 h 5855853"/>
              <a:gd name="connsiteX157" fmla="*/ 9436231 w 10994273"/>
              <a:gd name="connsiteY157" fmla="*/ 2169972 h 5855853"/>
              <a:gd name="connsiteX158" fmla="*/ 9935852 w 10994273"/>
              <a:gd name="connsiteY158" fmla="*/ 2254813 h 5855853"/>
              <a:gd name="connsiteX159" fmla="*/ 10114961 w 10994273"/>
              <a:gd name="connsiteY159" fmla="*/ 2198253 h 5855853"/>
              <a:gd name="connsiteX160" fmla="*/ 10341204 w 10994273"/>
              <a:gd name="connsiteY160" fmla="*/ 2132265 h 5855853"/>
              <a:gd name="connsiteX161" fmla="*/ 9888718 w 10994273"/>
              <a:gd name="connsiteY161" fmla="*/ 2132265 h 5855853"/>
              <a:gd name="connsiteX162" fmla="*/ 9681328 w 10994273"/>
              <a:gd name="connsiteY162" fmla="*/ 2037997 h 5855853"/>
              <a:gd name="connsiteX163" fmla="*/ 9209988 w 10994273"/>
              <a:gd name="connsiteY163" fmla="*/ 1868314 h 5855853"/>
              <a:gd name="connsiteX164" fmla="*/ 8917757 w 10994273"/>
              <a:gd name="connsiteY164" fmla="*/ 1896595 h 5855853"/>
              <a:gd name="connsiteX165" fmla="*/ 8587819 w 10994273"/>
              <a:gd name="connsiteY165" fmla="*/ 1943729 h 5855853"/>
              <a:gd name="connsiteX166" fmla="*/ 8201320 w 10994273"/>
              <a:gd name="connsiteY166" fmla="*/ 1877741 h 5855853"/>
              <a:gd name="connsiteX167" fmla="*/ 8069345 w 10994273"/>
              <a:gd name="connsiteY167" fmla="*/ 1717486 h 5855853"/>
              <a:gd name="connsiteX168" fmla="*/ 7993930 w 10994273"/>
              <a:gd name="connsiteY168" fmla="*/ 1481815 h 5855853"/>
              <a:gd name="connsiteX169" fmla="*/ 7946796 w 10994273"/>
              <a:gd name="connsiteY169" fmla="*/ 1321560 h 5855853"/>
              <a:gd name="connsiteX170" fmla="*/ 7701699 w 10994273"/>
              <a:gd name="connsiteY170" fmla="*/ 1010475 h 5855853"/>
              <a:gd name="connsiteX171" fmla="*/ 7513163 w 10994273"/>
              <a:gd name="connsiteY171" fmla="*/ 831366 h 5855853"/>
              <a:gd name="connsiteX172" fmla="*/ 7447176 w 10994273"/>
              <a:gd name="connsiteY172" fmla="*/ 689964 h 5855853"/>
              <a:gd name="connsiteX173" fmla="*/ 7843101 w 10994273"/>
              <a:gd name="connsiteY173" fmla="*/ 463721 h 5855853"/>
              <a:gd name="connsiteX174" fmla="*/ 7804294 w 10994273"/>
              <a:gd name="connsiteY174" fmla="*/ 0 h 5855853"/>
              <a:gd name="connsiteX175" fmla="*/ 10975419 w 10994273"/>
              <a:gd name="connsiteY175" fmla="*/ 213701 h 5855853"/>
              <a:gd name="connsiteX0" fmla="*/ 12143819 w 12162673"/>
              <a:gd name="connsiteY0" fmla="*/ 213701 h 5886333"/>
              <a:gd name="connsiteX1" fmla="*/ 12162673 w 12162673"/>
              <a:gd name="connsiteY1" fmla="*/ 5847159 h 5886333"/>
              <a:gd name="connsiteX2" fmla="*/ 0 w 12162673"/>
              <a:gd name="connsiteY2" fmla="*/ 5886333 h 5886333"/>
              <a:gd name="connsiteX3" fmla="*/ 1243815 w 12162673"/>
              <a:gd name="connsiteY3" fmla="*/ 1807 h 5886333"/>
              <a:gd name="connsiteX4" fmla="*/ 7210982 w 12162673"/>
              <a:gd name="connsiteY4" fmla="*/ 1807 h 5886333"/>
              <a:gd name="connsiteX5" fmla="*/ 7210982 w 12162673"/>
              <a:gd name="connsiteY5" fmla="*/ 265758 h 5886333"/>
              <a:gd name="connsiteX6" fmla="*/ 7324103 w 12162673"/>
              <a:gd name="connsiteY6" fmla="*/ 520281 h 5886333"/>
              <a:gd name="connsiteX7" fmla="*/ 7456079 w 12162673"/>
              <a:gd name="connsiteY7" fmla="*/ 784232 h 5886333"/>
              <a:gd name="connsiteX8" fmla="*/ 7635188 w 12162673"/>
              <a:gd name="connsiteY8" fmla="*/ 1029329 h 5886333"/>
              <a:gd name="connsiteX9" fmla="*/ 7663468 w 12162673"/>
              <a:gd name="connsiteY9" fmla="*/ 1208438 h 5886333"/>
              <a:gd name="connsiteX10" fmla="*/ 7418372 w 12162673"/>
              <a:gd name="connsiteY10" fmla="*/ 1585510 h 5886333"/>
              <a:gd name="connsiteX11" fmla="*/ 7333530 w 12162673"/>
              <a:gd name="connsiteY11" fmla="*/ 1811754 h 5886333"/>
              <a:gd name="connsiteX12" fmla="*/ 7229835 w 12162673"/>
              <a:gd name="connsiteY12" fmla="*/ 2028570 h 5886333"/>
              <a:gd name="connsiteX13" fmla="*/ 7173275 w 12162673"/>
              <a:gd name="connsiteY13" fmla="*/ 2122838 h 5886333"/>
              <a:gd name="connsiteX14" fmla="*/ 7314677 w 12162673"/>
              <a:gd name="connsiteY14" fmla="*/ 2179399 h 5886333"/>
              <a:gd name="connsiteX15" fmla="*/ 7333530 w 12162673"/>
              <a:gd name="connsiteY15" fmla="*/ 2245387 h 5886333"/>
              <a:gd name="connsiteX16" fmla="*/ 7427798 w 12162673"/>
              <a:gd name="connsiteY16" fmla="*/ 2132265 h 5886333"/>
              <a:gd name="connsiteX17" fmla="*/ 7484359 w 12162673"/>
              <a:gd name="connsiteY17" fmla="*/ 2198253 h 5886333"/>
              <a:gd name="connsiteX18" fmla="*/ 7597481 w 12162673"/>
              <a:gd name="connsiteY18" fmla="*/ 2377362 h 5886333"/>
              <a:gd name="connsiteX19" fmla="*/ 7559774 w 12162673"/>
              <a:gd name="connsiteY19" fmla="*/ 2528191 h 5886333"/>
              <a:gd name="connsiteX20" fmla="*/ 7210982 w 12162673"/>
              <a:gd name="connsiteY20" fmla="*/ 2754434 h 5886333"/>
              <a:gd name="connsiteX21" fmla="*/ 7003592 w 12162673"/>
              <a:gd name="connsiteY21" fmla="*/ 2942970 h 5886333"/>
              <a:gd name="connsiteX22" fmla="*/ 6937604 w 12162673"/>
              <a:gd name="connsiteY22" fmla="*/ 3150360 h 5886333"/>
              <a:gd name="connsiteX23" fmla="*/ 6909324 w 12162673"/>
              <a:gd name="connsiteY23" fmla="*/ 3254055 h 5886333"/>
              <a:gd name="connsiteX24" fmla="*/ 6909324 w 12162673"/>
              <a:gd name="connsiteY24" fmla="*/ 3376603 h 5886333"/>
              <a:gd name="connsiteX25" fmla="*/ 6984739 w 12162673"/>
              <a:gd name="connsiteY25" fmla="*/ 3188067 h 5886333"/>
              <a:gd name="connsiteX26" fmla="*/ 7060153 w 12162673"/>
              <a:gd name="connsiteY26" fmla="*/ 3008958 h 5886333"/>
              <a:gd name="connsiteX27" fmla="*/ 7154421 w 12162673"/>
              <a:gd name="connsiteY27" fmla="*/ 2839275 h 5886333"/>
              <a:gd name="connsiteX28" fmla="*/ 7286396 w 12162673"/>
              <a:gd name="connsiteY28" fmla="*/ 2858129 h 5886333"/>
              <a:gd name="connsiteX29" fmla="*/ 7248689 w 12162673"/>
              <a:gd name="connsiteY29" fmla="*/ 2924117 h 5886333"/>
              <a:gd name="connsiteX30" fmla="*/ 7484359 w 12162673"/>
              <a:gd name="connsiteY30" fmla="*/ 2745007 h 5886333"/>
              <a:gd name="connsiteX31" fmla="*/ 7710602 w 12162673"/>
              <a:gd name="connsiteY31" fmla="*/ 2481057 h 5886333"/>
              <a:gd name="connsiteX32" fmla="*/ 7691749 w 12162673"/>
              <a:gd name="connsiteY32" fmla="*/ 2226533 h 5886333"/>
              <a:gd name="connsiteX33" fmla="*/ 7691749 w 12162673"/>
              <a:gd name="connsiteY33" fmla="*/ 2320801 h 5886333"/>
              <a:gd name="connsiteX34" fmla="*/ 7597481 w 12162673"/>
              <a:gd name="connsiteY34" fmla="*/ 1906022 h 5886333"/>
              <a:gd name="connsiteX35" fmla="*/ 7578627 w 12162673"/>
              <a:gd name="connsiteY35" fmla="*/ 1670352 h 5886333"/>
              <a:gd name="connsiteX36" fmla="*/ 7691749 w 12162673"/>
              <a:gd name="connsiteY36" fmla="*/ 1528950 h 5886333"/>
              <a:gd name="connsiteX37" fmla="*/ 7795444 w 12162673"/>
              <a:gd name="connsiteY37" fmla="*/ 1434681 h 5886333"/>
              <a:gd name="connsiteX38" fmla="*/ 7814297 w 12162673"/>
              <a:gd name="connsiteY38" fmla="*/ 1613791 h 5886333"/>
              <a:gd name="connsiteX39" fmla="*/ 7936846 w 12162673"/>
              <a:gd name="connsiteY39" fmla="*/ 1830607 h 5886333"/>
              <a:gd name="connsiteX40" fmla="*/ 8021687 w 12162673"/>
              <a:gd name="connsiteY40" fmla="*/ 1915448 h 5886333"/>
              <a:gd name="connsiteX41" fmla="*/ 8125382 w 12162673"/>
              <a:gd name="connsiteY41" fmla="*/ 2028570 h 5886333"/>
              <a:gd name="connsiteX42" fmla="*/ 8229077 w 12162673"/>
              <a:gd name="connsiteY42" fmla="*/ 2037997 h 5886333"/>
              <a:gd name="connsiteX43" fmla="*/ 8323345 w 12162673"/>
              <a:gd name="connsiteY43" fmla="*/ 2226533 h 5886333"/>
              <a:gd name="connsiteX44" fmla="*/ 8445893 w 12162673"/>
              <a:gd name="connsiteY44" fmla="*/ 2386789 h 5886333"/>
              <a:gd name="connsiteX45" fmla="*/ 8719270 w 12162673"/>
              <a:gd name="connsiteY45" fmla="*/ 2565898 h 5886333"/>
              <a:gd name="connsiteX46" fmla="*/ 8728697 w 12162673"/>
              <a:gd name="connsiteY46" fmla="*/ 2631886 h 5886333"/>
              <a:gd name="connsiteX47" fmla="*/ 8606149 w 12162673"/>
              <a:gd name="connsiteY47" fmla="*/ 2773288 h 5886333"/>
              <a:gd name="connsiteX48" fmla="*/ 8474174 w 12162673"/>
              <a:gd name="connsiteY48" fmla="*/ 2839275 h 5886333"/>
              <a:gd name="connsiteX49" fmla="*/ 8295064 w 12162673"/>
              <a:gd name="connsiteY49" fmla="*/ 2829848 h 5886333"/>
              <a:gd name="connsiteX50" fmla="*/ 8181943 w 12162673"/>
              <a:gd name="connsiteY50" fmla="*/ 2876982 h 5886333"/>
              <a:gd name="connsiteX51" fmla="*/ 7974553 w 12162673"/>
              <a:gd name="connsiteY51" fmla="*/ 3056092 h 5886333"/>
              <a:gd name="connsiteX52" fmla="*/ 7720029 w 12162673"/>
              <a:gd name="connsiteY52" fmla="*/ 3291762 h 5886333"/>
              <a:gd name="connsiteX53" fmla="*/ 7635188 w 12162673"/>
              <a:gd name="connsiteY53" fmla="*/ 3442591 h 5886333"/>
              <a:gd name="connsiteX54" fmla="*/ 7550347 w 12162673"/>
              <a:gd name="connsiteY54" fmla="*/ 3480298 h 5886333"/>
              <a:gd name="connsiteX55" fmla="*/ 7823724 w 12162673"/>
              <a:gd name="connsiteY55" fmla="*/ 3395457 h 5886333"/>
              <a:gd name="connsiteX56" fmla="*/ 7927419 w 12162673"/>
              <a:gd name="connsiteY56" fmla="*/ 3320042 h 5886333"/>
              <a:gd name="connsiteX57" fmla="*/ 8097101 w 12162673"/>
              <a:gd name="connsiteY57" fmla="*/ 3074945 h 5886333"/>
              <a:gd name="connsiteX58" fmla="*/ 8493027 w 12162673"/>
              <a:gd name="connsiteY58" fmla="*/ 2886409 h 5886333"/>
              <a:gd name="connsiteX59" fmla="*/ 8822965 w 12162673"/>
              <a:gd name="connsiteY59" fmla="*/ 2858129 h 5886333"/>
              <a:gd name="connsiteX60" fmla="*/ 8964367 w 12162673"/>
              <a:gd name="connsiteY60" fmla="*/ 2707300 h 5886333"/>
              <a:gd name="connsiteX61" fmla="*/ 8898380 w 12162673"/>
              <a:gd name="connsiteY61" fmla="*/ 2952397 h 5886333"/>
              <a:gd name="connsiteX62" fmla="*/ 8870099 w 12162673"/>
              <a:gd name="connsiteY62" fmla="*/ 3112653 h 5886333"/>
              <a:gd name="connsiteX63" fmla="*/ 8785258 w 12162673"/>
              <a:gd name="connsiteY63" fmla="*/ 3272908 h 5886333"/>
              <a:gd name="connsiteX64" fmla="*/ 8596722 w 12162673"/>
              <a:gd name="connsiteY64" fmla="*/ 3386030 h 5886333"/>
              <a:gd name="connsiteX65" fmla="*/ 8408186 w 12162673"/>
              <a:gd name="connsiteY65" fmla="*/ 3508578 h 5886333"/>
              <a:gd name="connsiteX66" fmla="*/ 8163089 w 12162673"/>
              <a:gd name="connsiteY66" fmla="*/ 3678261 h 5886333"/>
              <a:gd name="connsiteX67" fmla="*/ 8097101 w 12162673"/>
              <a:gd name="connsiteY67" fmla="*/ 3847943 h 5886333"/>
              <a:gd name="connsiteX68" fmla="*/ 7993407 w 12162673"/>
              <a:gd name="connsiteY68" fmla="*/ 3998772 h 5886333"/>
              <a:gd name="connsiteX69" fmla="*/ 7936846 w 12162673"/>
              <a:gd name="connsiteY69" fmla="*/ 4159028 h 5886333"/>
              <a:gd name="connsiteX70" fmla="*/ 8106528 w 12162673"/>
              <a:gd name="connsiteY70" fmla="*/ 4140174 h 5886333"/>
              <a:gd name="connsiteX71" fmla="*/ 8172516 w 12162673"/>
              <a:gd name="connsiteY71" fmla="*/ 3923358 h 5886333"/>
              <a:gd name="connsiteX72" fmla="*/ 8210223 w 12162673"/>
              <a:gd name="connsiteY72" fmla="*/ 3772529 h 5886333"/>
              <a:gd name="connsiteX73" fmla="*/ 8361052 w 12162673"/>
              <a:gd name="connsiteY73" fmla="*/ 3602846 h 5886333"/>
              <a:gd name="connsiteX74" fmla="*/ 8530734 w 12162673"/>
              <a:gd name="connsiteY74" fmla="*/ 3499152 h 5886333"/>
              <a:gd name="connsiteX75" fmla="*/ 8408186 w 12162673"/>
              <a:gd name="connsiteY75" fmla="*/ 3687688 h 5886333"/>
              <a:gd name="connsiteX76" fmla="*/ 8313918 w 12162673"/>
              <a:gd name="connsiteY76" fmla="*/ 3838517 h 5886333"/>
              <a:gd name="connsiteX77" fmla="*/ 8408186 w 12162673"/>
              <a:gd name="connsiteY77" fmla="*/ 3829090 h 5886333"/>
              <a:gd name="connsiteX78" fmla="*/ 8530734 w 12162673"/>
              <a:gd name="connsiteY78" fmla="*/ 3649980 h 5886333"/>
              <a:gd name="connsiteX79" fmla="*/ 8568442 w 12162673"/>
              <a:gd name="connsiteY79" fmla="*/ 3631127 h 5886333"/>
              <a:gd name="connsiteX80" fmla="*/ 8738124 w 12162673"/>
              <a:gd name="connsiteY80" fmla="*/ 3885651 h 5886333"/>
              <a:gd name="connsiteX81" fmla="*/ 8841819 w 12162673"/>
              <a:gd name="connsiteY81" fmla="*/ 4008199 h 5886333"/>
              <a:gd name="connsiteX82" fmla="*/ 8898380 w 12162673"/>
              <a:gd name="connsiteY82" fmla="*/ 4215589 h 5886333"/>
              <a:gd name="connsiteX83" fmla="*/ 8936087 w 12162673"/>
              <a:gd name="connsiteY83" fmla="*/ 4338137 h 5886333"/>
              <a:gd name="connsiteX84" fmla="*/ 9011501 w 12162673"/>
              <a:gd name="connsiteY84" fmla="*/ 4451259 h 5886333"/>
              <a:gd name="connsiteX85" fmla="*/ 9209464 w 12162673"/>
              <a:gd name="connsiteY85" fmla="*/ 4488966 h 5886333"/>
              <a:gd name="connsiteX86" fmla="*/ 9011501 w 12162673"/>
              <a:gd name="connsiteY86" fmla="*/ 4347564 h 5886333"/>
              <a:gd name="connsiteX87" fmla="*/ 8917233 w 12162673"/>
              <a:gd name="connsiteY87" fmla="*/ 4187308 h 5886333"/>
              <a:gd name="connsiteX88" fmla="*/ 8907807 w 12162673"/>
              <a:gd name="connsiteY88" fmla="*/ 4027053 h 5886333"/>
              <a:gd name="connsiteX89" fmla="*/ 9049209 w 12162673"/>
              <a:gd name="connsiteY89" fmla="*/ 3989345 h 5886333"/>
              <a:gd name="connsiteX90" fmla="*/ 9294306 w 12162673"/>
              <a:gd name="connsiteY90" fmla="*/ 4055333 h 5886333"/>
              <a:gd name="connsiteX91" fmla="*/ 8870099 w 12162673"/>
              <a:gd name="connsiteY91" fmla="*/ 3913931 h 5886333"/>
              <a:gd name="connsiteX92" fmla="*/ 8728697 w 12162673"/>
              <a:gd name="connsiteY92" fmla="*/ 3781956 h 5886333"/>
              <a:gd name="connsiteX93" fmla="*/ 8709844 w 12162673"/>
              <a:gd name="connsiteY93" fmla="*/ 3640554 h 5886333"/>
              <a:gd name="connsiteX94" fmla="*/ 8813539 w 12162673"/>
              <a:gd name="connsiteY94" fmla="*/ 3452018 h 5886333"/>
              <a:gd name="connsiteX95" fmla="*/ 9152903 w 12162673"/>
              <a:gd name="connsiteY95" fmla="*/ 3084372 h 5886333"/>
              <a:gd name="connsiteX96" fmla="*/ 9171757 w 12162673"/>
              <a:gd name="connsiteY96" fmla="*/ 2839275 h 5886333"/>
              <a:gd name="connsiteX97" fmla="*/ 9086916 w 12162673"/>
              <a:gd name="connsiteY97" fmla="*/ 2641312 h 5886333"/>
              <a:gd name="connsiteX98" fmla="*/ 8804112 w 12162673"/>
              <a:gd name="connsiteY98" fmla="*/ 2217106 h 5886333"/>
              <a:gd name="connsiteX99" fmla="*/ 8794685 w 12162673"/>
              <a:gd name="connsiteY99" fmla="*/ 2094558 h 5886333"/>
              <a:gd name="connsiteX100" fmla="*/ 8888953 w 12162673"/>
              <a:gd name="connsiteY100" fmla="*/ 2094558 h 5886333"/>
              <a:gd name="connsiteX101" fmla="*/ 9096343 w 12162673"/>
              <a:gd name="connsiteY101" fmla="*/ 2292521 h 5886333"/>
              <a:gd name="connsiteX102" fmla="*/ 9181184 w 12162673"/>
              <a:gd name="connsiteY102" fmla="*/ 2547044 h 5886333"/>
              <a:gd name="connsiteX103" fmla="*/ 9284879 w 12162673"/>
              <a:gd name="connsiteY103" fmla="*/ 2763861 h 5886333"/>
              <a:gd name="connsiteX104" fmla="*/ 9463988 w 12162673"/>
              <a:gd name="connsiteY104" fmla="*/ 2961824 h 5886333"/>
              <a:gd name="connsiteX105" fmla="*/ 9661951 w 12162673"/>
              <a:gd name="connsiteY105" fmla="*/ 3103226 h 5886333"/>
              <a:gd name="connsiteX106" fmla="*/ 9784499 w 12162673"/>
              <a:gd name="connsiteY106" fmla="*/ 3188067 h 5886333"/>
              <a:gd name="connsiteX107" fmla="*/ 10123864 w 12162673"/>
              <a:gd name="connsiteY107" fmla="*/ 3697114 h 5886333"/>
              <a:gd name="connsiteX108" fmla="*/ 10189852 w 12162673"/>
              <a:gd name="connsiteY108" fmla="*/ 3829090 h 5886333"/>
              <a:gd name="connsiteX109" fmla="*/ 10425522 w 12162673"/>
              <a:gd name="connsiteY109" fmla="*/ 3895077 h 5886333"/>
              <a:gd name="connsiteX110" fmla="*/ 10727180 w 12162673"/>
              <a:gd name="connsiteY110" fmla="*/ 4055333 h 5886333"/>
              <a:gd name="connsiteX111" fmla="*/ 11000557 w 12162673"/>
              <a:gd name="connsiteY111" fmla="*/ 4149601 h 5886333"/>
              <a:gd name="connsiteX112" fmla="*/ 11085398 w 12162673"/>
              <a:gd name="connsiteY112" fmla="*/ 4177881 h 5886333"/>
              <a:gd name="connsiteX113" fmla="*/ 10764887 w 12162673"/>
              <a:gd name="connsiteY113" fmla="*/ 4017626 h 5886333"/>
              <a:gd name="connsiteX114" fmla="*/ 10896862 w 12162673"/>
              <a:gd name="connsiteY114" fmla="*/ 3951638 h 5886333"/>
              <a:gd name="connsiteX115" fmla="*/ 11038264 w 12162673"/>
              <a:gd name="connsiteY115" fmla="*/ 3932785 h 5886333"/>
              <a:gd name="connsiteX116" fmla="*/ 11245654 w 12162673"/>
              <a:gd name="connsiteY116" fmla="*/ 3979919 h 5886333"/>
              <a:gd name="connsiteX117" fmla="*/ 10934569 w 12162673"/>
              <a:gd name="connsiteY117" fmla="*/ 3876224 h 5886333"/>
              <a:gd name="connsiteX118" fmla="*/ 10717753 w 12162673"/>
              <a:gd name="connsiteY118" fmla="*/ 3932785 h 5886333"/>
              <a:gd name="connsiteX119" fmla="*/ 10623485 w 12162673"/>
              <a:gd name="connsiteY119" fmla="*/ 3923358 h 5886333"/>
              <a:gd name="connsiteX120" fmla="*/ 10105011 w 12162673"/>
              <a:gd name="connsiteY120" fmla="*/ 3546286 h 5886333"/>
              <a:gd name="connsiteX121" fmla="*/ 9888194 w 12162673"/>
              <a:gd name="connsiteY121" fmla="*/ 3037238 h 5886333"/>
              <a:gd name="connsiteX122" fmla="*/ 10180425 w 12162673"/>
              <a:gd name="connsiteY122" fmla="*/ 2999531 h 5886333"/>
              <a:gd name="connsiteX123" fmla="*/ 10434949 w 12162673"/>
              <a:gd name="connsiteY123" fmla="*/ 2999531 h 5886333"/>
              <a:gd name="connsiteX124" fmla="*/ 10527410 w 12162673"/>
              <a:gd name="connsiteY124" fmla="*/ 2904379 h 5886333"/>
              <a:gd name="connsiteX125" fmla="*/ 10670619 w 12162673"/>
              <a:gd name="connsiteY125" fmla="*/ 3291762 h 5886333"/>
              <a:gd name="connsiteX126" fmla="*/ 10736607 w 12162673"/>
              <a:gd name="connsiteY126" fmla="*/ 3470871 h 5886333"/>
              <a:gd name="connsiteX127" fmla="*/ 10670619 w 12162673"/>
              <a:gd name="connsiteY127" fmla="*/ 3404884 h 5886333"/>
              <a:gd name="connsiteX128" fmla="*/ 10812021 w 12162673"/>
              <a:gd name="connsiteY128" fmla="*/ 3602846 h 5886333"/>
              <a:gd name="connsiteX129" fmla="*/ 11123106 w 12162673"/>
              <a:gd name="connsiteY129" fmla="*/ 3631127 h 5886333"/>
              <a:gd name="connsiteX130" fmla="*/ 10821448 w 12162673"/>
              <a:gd name="connsiteY130" fmla="*/ 3499152 h 5886333"/>
              <a:gd name="connsiteX131" fmla="*/ 10746033 w 12162673"/>
              <a:gd name="connsiteY131" fmla="*/ 3235201 h 5886333"/>
              <a:gd name="connsiteX132" fmla="*/ 11066545 w 12162673"/>
              <a:gd name="connsiteY132" fmla="*/ 3348323 h 5886333"/>
              <a:gd name="connsiteX133" fmla="*/ 11179666 w 12162673"/>
              <a:gd name="connsiteY133" fmla="*/ 3272908 h 5886333"/>
              <a:gd name="connsiteX134" fmla="*/ 11141959 w 12162673"/>
              <a:gd name="connsiteY134" fmla="*/ 3188067 h 5886333"/>
              <a:gd name="connsiteX135" fmla="*/ 10906289 w 12162673"/>
              <a:gd name="connsiteY135" fmla="*/ 3263481 h 5886333"/>
              <a:gd name="connsiteX136" fmla="*/ 10698899 w 12162673"/>
              <a:gd name="connsiteY136" fmla="*/ 3065519 h 5886333"/>
              <a:gd name="connsiteX137" fmla="*/ 10812021 w 12162673"/>
              <a:gd name="connsiteY137" fmla="*/ 2971251 h 5886333"/>
              <a:gd name="connsiteX138" fmla="*/ 10661192 w 12162673"/>
              <a:gd name="connsiteY138" fmla="*/ 2829848 h 5886333"/>
              <a:gd name="connsiteX139" fmla="*/ 10821448 w 12162673"/>
              <a:gd name="connsiteY139" fmla="*/ 2679020 h 5886333"/>
              <a:gd name="connsiteX140" fmla="*/ 10991130 w 12162673"/>
              <a:gd name="connsiteY140" fmla="*/ 2641312 h 5886333"/>
              <a:gd name="connsiteX141" fmla="*/ 11198520 w 12162673"/>
              <a:gd name="connsiteY141" fmla="*/ 2792141 h 5886333"/>
              <a:gd name="connsiteX142" fmla="*/ 11632153 w 12162673"/>
              <a:gd name="connsiteY142" fmla="*/ 2801568 h 5886333"/>
              <a:gd name="connsiteX143" fmla="*/ 11321068 w 12162673"/>
              <a:gd name="connsiteY143" fmla="*/ 2782714 h 5886333"/>
              <a:gd name="connsiteX144" fmla="*/ 11189093 w 12162673"/>
              <a:gd name="connsiteY144" fmla="*/ 2707300 h 5886333"/>
              <a:gd name="connsiteX145" fmla="*/ 11057118 w 12162673"/>
              <a:gd name="connsiteY145" fmla="*/ 2641312 h 5886333"/>
              <a:gd name="connsiteX146" fmla="*/ 10840301 w 12162673"/>
              <a:gd name="connsiteY146" fmla="*/ 2603605 h 5886333"/>
              <a:gd name="connsiteX147" fmla="*/ 10558185 w 12162673"/>
              <a:gd name="connsiteY147" fmla="*/ 2807578 h 5886333"/>
              <a:gd name="connsiteX148" fmla="*/ 10236986 w 12162673"/>
              <a:gd name="connsiteY148" fmla="*/ 2792141 h 5886333"/>
              <a:gd name="connsiteX149" fmla="*/ 9605390 w 12162673"/>
              <a:gd name="connsiteY149" fmla="*/ 2726154 h 5886333"/>
              <a:gd name="connsiteX150" fmla="*/ 9463988 w 12162673"/>
              <a:gd name="connsiteY150" fmla="*/ 2565898 h 5886333"/>
              <a:gd name="connsiteX151" fmla="*/ 9322586 w 12162673"/>
              <a:gd name="connsiteY151" fmla="*/ 2415069 h 5886333"/>
              <a:gd name="connsiteX152" fmla="*/ 9529976 w 12162673"/>
              <a:gd name="connsiteY152" fmla="*/ 2367935 h 5886333"/>
              <a:gd name="connsiteX153" fmla="*/ 9624244 w 12162673"/>
              <a:gd name="connsiteY153" fmla="*/ 2273667 h 5886333"/>
              <a:gd name="connsiteX154" fmla="*/ 9746792 w 12162673"/>
              <a:gd name="connsiteY154" fmla="*/ 2179399 h 5886333"/>
              <a:gd name="connsiteX155" fmla="*/ 9916475 w 12162673"/>
              <a:gd name="connsiteY155" fmla="*/ 2066277 h 5886333"/>
              <a:gd name="connsiteX156" fmla="*/ 10255840 w 12162673"/>
              <a:gd name="connsiteY156" fmla="*/ 2028570 h 5886333"/>
              <a:gd name="connsiteX157" fmla="*/ 10604631 w 12162673"/>
              <a:gd name="connsiteY157" fmla="*/ 2169972 h 5886333"/>
              <a:gd name="connsiteX158" fmla="*/ 11104252 w 12162673"/>
              <a:gd name="connsiteY158" fmla="*/ 2254813 h 5886333"/>
              <a:gd name="connsiteX159" fmla="*/ 11283361 w 12162673"/>
              <a:gd name="connsiteY159" fmla="*/ 2198253 h 5886333"/>
              <a:gd name="connsiteX160" fmla="*/ 11509604 w 12162673"/>
              <a:gd name="connsiteY160" fmla="*/ 2132265 h 5886333"/>
              <a:gd name="connsiteX161" fmla="*/ 11057118 w 12162673"/>
              <a:gd name="connsiteY161" fmla="*/ 2132265 h 5886333"/>
              <a:gd name="connsiteX162" fmla="*/ 10849728 w 12162673"/>
              <a:gd name="connsiteY162" fmla="*/ 2037997 h 5886333"/>
              <a:gd name="connsiteX163" fmla="*/ 10378388 w 12162673"/>
              <a:gd name="connsiteY163" fmla="*/ 1868314 h 5886333"/>
              <a:gd name="connsiteX164" fmla="*/ 10086157 w 12162673"/>
              <a:gd name="connsiteY164" fmla="*/ 1896595 h 5886333"/>
              <a:gd name="connsiteX165" fmla="*/ 9756219 w 12162673"/>
              <a:gd name="connsiteY165" fmla="*/ 1943729 h 5886333"/>
              <a:gd name="connsiteX166" fmla="*/ 9369720 w 12162673"/>
              <a:gd name="connsiteY166" fmla="*/ 1877741 h 5886333"/>
              <a:gd name="connsiteX167" fmla="*/ 9237745 w 12162673"/>
              <a:gd name="connsiteY167" fmla="*/ 1717486 h 5886333"/>
              <a:gd name="connsiteX168" fmla="*/ 9162330 w 12162673"/>
              <a:gd name="connsiteY168" fmla="*/ 1481815 h 5886333"/>
              <a:gd name="connsiteX169" fmla="*/ 9115196 w 12162673"/>
              <a:gd name="connsiteY169" fmla="*/ 1321560 h 5886333"/>
              <a:gd name="connsiteX170" fmla="*/ 8870099 w 12162673"/>
              <a:gd name="connsiteY170" fmla="*/ 1010475 h 5886333"/>
              <a:gd name="connsiteX171" fmla="*/ 8681563 w 12162673"/>
              <a:gd name="connsiteY171" fmla="*/ 831366 h 5886333"/>
              <a:gd name="connsiteX172" fmla="*/ 8615576 w 12162673"/>
              <a:gd name="connsiteY172" fmla="*/ 689964 h 5886333"/>
              <a:gd name="connsiteX173" fmla="*/ 9011501 w 12162673"/>
              <a:gd name="connsiteY173" fmla="*/ 463721 h 5886333"/>
              <a:gd name="connsiteX174" fmla="*/ 8972694 w 12162673"/>
              <a:gd name="connsiteY174" fmla="*/ 0 h 5886333"/>
              <a:gd name="connsiteX175" fmla="*/ 12143819 w 12162673"/>
              <a:gd name="connsiteY175" fmla="*/ 213701 h 5886333"/>
              <a:gd name="connsiteX0" fmla="*/ 12159844 w 12178698"/>
              <a:gd name="connsiteY0" fmla="*/ 213701 h 5886333"/>
              <a:gd name="connsiteX1" fmla="*/ 12178698 w 12178698"/>
              <a:gd name="connsiteY1" fmla="*/ 5847159 h 5886333"/>
              <a:gd name="connsiteX2" fmla="*/ 16025 w 12178698"/>
              <a:gd name="connsiteY2" fmla="*/ 5886333 h 5886333"/>
              <a:gd name="connsiteX3" fmla="*/ 0 w 12178698"/>
              <a:gd name="connsiteY3" fmla="*/ 123727 h 5886333"/>
              <a:gd name="connsiteX4" fmla="*/ 7227007 w 12178698"/>
              <a:gd name="connsiteY4" fmla="*/ 1807 h 5886333"/>
              <a:gd name="connsiteX5" fmla="*/ 7227007 w 12178698"/>
              <a:gd name="connsiteY5" fmla="*/ 265758 h 5886333"/>
              <a:gd name="connsiteX6" fmla="*/ 7340128 w 12178698"/>
              <a:gd name="connsiteY6" fmla="*/ 520281 h 5886333"/>
              <a:gd name="connsiteX7" fmla="*/ 7472104 w 12178698"/>
              <a:gd name="connsiteY7" fmla="*/ 784232 h 5886333"/>
              <a:gd name="connsiteX8" fmla="*/ 7651213 w 12178698"/>
              <a:gd name="connsiteY8" fmla="*/ 1029329 h 5886333"/>
              <a:gd name="connsiteX9" fmla="*/ 7679493 w 12178698"/>
              <a:gd name="connsiteY9" fmla="*/ 1208438 h 5886333"/>
              <a:gd name="connsiteX10" fmla="*/ 7434397 w 12178698"/>
              <a:gd name="connsiteY10" fmla="*/ 1585510 h 5886333"/>
              <a:gd name="connsiteX11" fmla="*/ 7349555 w 12178698"/>
              <a:gd name="connsiteY11" fmla="*/ 1811754 h 5886333"/>
              <a:gd name="connsiteX12" fmla="*/ 7245860 w 12178698"/>
              <a:gd name="connsiteY12" fmla="*/ 2028570 h 5886333"/>
              <a:gd name="connsiteX13" fmla="*/ 7189300 w 12178698"/>
              <a:gd name="connsiteY13" fmla="*/ 2122838 h 5886333"/>
              <a:gd name="connsiteX14" fmla="*/ 7330702 w 12178698"/>
              <a:gd name="connsiteY14" fmla="*/ 2179399 h 5886333"/>
              <a:gd name="connsiteX15" fmla="*/ 7349555 w 12178698"/>
              <a:gd name="connsiteY15" fmla="*/ 2245387 h 5886333"/>
              <a:gd name="connsiteX16" fmla="*/ 7443823 w 12178698"/>
              <a:gd name="connsiteY16" fmla="*/ 2132265 h 5886333"/>
              <a:gd name="connsiteX17" fmla="*/ 7500384 w 12178698"/>
              <a:gd name="connsiteY17" fmla="*/ 2198253 h 5886333"/>
              <a:gd name="connsiteX18" fmla="*/ 7613506 w 12178698"/>
              <a:gd name="connsiteY18" fmla="*/ 2377362 h 5886333"/>
              <a:gd name="connsiteX19" fmla="*/ 7575799 w 12178698"/>
              <a:gd name="connsiteY19" fmla="*/ 2528191 h 5886333"/>
              <a:gd name="connsiteX20" fmla="*/ 7227007 w 12178698"/>
              <a:gd name="connsiteY20" fmla="*/ 2754434 h 5886333"/>
              <a:gd name="connsiteX21" fmla="*/ 7019617 w 12178698"/>
              <a:gd name="connsiteY21" fmla="*/ 2942970 h 5886333"/>
              <a:gd name="connsiteX22" fmla="*/ 6953629 w 12178698"/>
              <a:gd name="connsiteY22" fmla="*/ 3150360 h 5886333"/>
              <a:gd name="connsiteX23" fmla="*/ 6925349 w 12178698"/>
              <a:gd name="connsiteY23" fmla="*/ 3254055 h 5886333"/>
              <a:gd name="connsiteX24" fmla="*/ 6925349 w 12178698"/>
              <a:gd name="connsiteY24" fmla="*/ 3376603 h 5886333"/>
              <a:gd name="connsiteX25" fmla="*/ 7000764 w 12178698"/>
              <a:gd name="connsiteY25" fmla="*/ 3188067 h 5886333"/>
              <a:gd name="connsiteX26" fmla="*/ 7076178 w 12178698"/>
              <a:gd name="connsiteY26" fmla="*/ 3008958 h 5886333"/>
              <a:gd name="connsiteX27" fmla="*/ 7170446 w 12178698"/>
              <a:gd name="connsiteY27" fmla="*/ 2839275 h 5886333"/>
              <a:gd name="connsiteX28" fmla="*/ 7302421 w 12178698"/>
              <a:gd name="connsiteY28" fmla="*/ 2858129 h 5886333"/>
              <a:gd name="connsiteX29" fmla="*/ 7264714 w 12178698"/>
              <a:gd name="connsiteY29" fmla="*/ 2924117 h 5886333"/>
              <a:gd name="connsiteX30" fmla="*/ 7500384 w 12178698"/>
              <a:gd name="connsiteY30" fmla="*/ 2745007 h 5886333"/>
              <a:gd name="connsiteX31" fmla="*/ 7726627 w 12178698"/>
              <a:gd name="connsiteY31" fmla="*/ 2481057 h 5886333"/>
              <a:gd name="connsiteX32" fmla="*/ 7707774 w 12178698"/>
              <a:gd name="connsiteY32" fmla="*/ 2226533 h 5886333"/>
              <a:gd name="connsiteX33" fmla="*/ 7707774 w 12178698"/>
              <a:gd name="connsiteY33" fmla="*/ 2320801 h 5886333"/>
              <a:gd name="connsiteX34" fmla="*/ 7613506 w 12178698"/>
              <a:gd name="connsiteY34" fmla="*/ 1906022 h 5886333"/>
              <a:gd name="connsiteX35" fmla="*/ 7594652 w 12178698"/>
              <a:gd name="connsiteY35" fmla="*/ 1670352 h 5886333"/>
              <a:gd name="connsiteX36" fmla="*/ 7707774 w 12178698"/>
              <a:gd name="connsiteY36" fmla="*/ 1528950 h 5886333"/>
              <a:gd name="connsiteX37" fmla="*/ 7811469 w 12178698"/>
              <a:gd name="connsiteY37" fmla="*/ 1434681 h 5886333"/>
              <a:gd name="connsiteX38" fmla="*/ 7830322 w 12178698"/>
              <a:gd name="connsiteY38" fmla="*/ 1613791 h 5886333"/>
              <a:gd name="connsiteX39" fmla="*/ 7952871 w 12178698"/>
              <a:gd name="connsiteY39" fmla="*/ 1830607 h 5886333"/>
              <a:gd name="connsiteX40" fmla="*/ 8037712 w 12178698"/>
              <a:gd name="connsiteY40" fmla="*/ 1915448 h 5886333"/>
              <a:gd name="connsiteX41" fmla="*/ 8141407 w 12178698"/>
              <a:gd name="connsiteY41" fmla="*/ 2028570 h 5886333"/>
              <a:gd name="connsiteX42" fmla="*/ 8245102 w 12178698"/>
              <a:gd name="connsiteY42" fmla="*/ 2037997 h 5886333"/>
              <a:gd name="connsiteX43" fmla="*/ 8339370 w 12178698"/>
              <a:gd name="connsiteY43" fmla="*/ 2226533 h 5886333"/>
              <a:gd name="connsiteX44" fmla="*/ 8461918 w 12178698"/>
              <a:gd name="connsiteY44" fmla="*/ 2386789 h 5886333"/>
              <a:gd name="connsiteX45" fmla="*/ 8735295 w 12178698"/>
              <a:gd name="connsiteY45" fmla="*/ 2565898 h 5886333"/>
              <a:gd name="connsiteX46" fmla="*/ 8744722 w 12178698"/>
              <a:gd name="connsiteY46" fmla="*/ 2631886 h 5886333"/>
              <a:gd name="connsiteX47" fmla="*/ 8622174 w 12178698"/>
              <a:gd name="connsiteY47" fmla="*/ 2773288 h 5886333"/>
              <a:gd name="connsiteX48" fmla="*/ 8490199 w 12178698"/>
              <a:gd name="connsiteY48" fmla="*/ 2839275 h 5886333"/>
              <a:gd name="connsiteX49" fmla="*/ 8311089 w 12178698"/>
              <a:gd name="connsiteY49" fmla="*/ 2829848 h 5886333"/>
              <a:gd name="connsiteX50" fmla="*/ 8197968 w 12178698"/>
              <a:gd name="connsiteY50" fmla="*/ 2876982 h 5886333"/>
              <a:gd name="connsiteX51" fmla="*/ 7990578 w 12178698"/>
              <a:gd name="connsiteY51" fmla="*/ 3056092 h 5886333"/>
              <a:gd name="connsiteX52" fmla="*/ 7736054 w 12178698"/>
              <a:gd name="connsiteY52" fmla="*/ 3291762 h 5886333"/>
              <a:gd name="connsiteX53" fmla="*/ 7651213 w 12178698"/>
              <a:gd name="connsiteY53" fmla="*/ 3442591 h 5886333"/>
              <a:gd name="connsiteX54" fmla="*/ 7566372 w 12178698"/>
              <a:gd name="connsiteY54" fmla="*/ 3480298 h 5886333"/>
              <a:gd name="connsiteX55" fmla="*/ 7839749 w 12178698"/>
              <a:gd name="connsiteY55" fmla="*/ 3395457 h 5886333"/>
              <a:gd name="connsiteX56" fmla="*/ 7943444 w 12178698"/>
              <a:gd name="connsiteY56" fmla="*/ 3320042 h 5886333"/>
              <a:gd name="connsiteX57" fmla="*/ 8113126 w 12178698"/>
              <a:gd name="connsiteY57" fmla="*/ 3074945 h 5886333"/>
              <a:gd name="connsiteX58" fmla="*/ 8509052 w 12178698"/>
              <a:gd name="connsiteY58" fmla="*/ 2886409 h 5886333"/>
              <a:gd name="connsiteX59" fmla="*/ 8838990 w 12178698"/>
              <a:gd name="connsiteY59" fmla="*/ 2858129 h 5886333"/>
              <a:gd name="connsiteX60" fmla="*/ 8980392 w 12178698"/>
              <a:gd name="connsiteY60" fmla="*/ 2707300 h 5886333"/>
              <a:gd name="connsiteX61" fmla="*/ 8914405 w 12178698"/>
              <a:gd name="connsiteY61" fmla="*/ 2952397 h 5886333"/>
              <a:gd name="connsiteX62" fmla="*/ 8886124 w 12178698"/>
              <a:gd name="connsiteY62" fmla="*/ 3112653 h 5886333"/>
              <a:gd name="connsiteX63" fmla="*/ 8801283 w 12178698"/>
              <a:gd name="connsiteY63" fmla="*/ 3272908 h 5886333"/>
              <a:gd name="connsiteX64" fmla="*/ 8612747 w 12178698"/>
              <a:gd name="connsiteY64" fmla="*/ 3386030 h 5886333"/>
              <a:gd name="connsiteX65" fmla="*/ 8424211 w 12178698"/>
              <a:gd name="connsiteY65" fmla="*/ 3508578 h 5886333"/>
              <a:gd name="connsiteX66" fmla="*/ 8179114 w 12178698"/>
              <a:gd name="connsiteY66" fmla="*/ 3678261 h 5886333"/>
              <a:gd name="connsiteX67" fmla="*/ 8113126 w 12178698"/>
              <a:gd name="connsiteY67" fmla="*/ 3847943 h 5886333"/>
              <a:gd name="connsiteX68" fmla="*/ 8009432 w 12178698"/>
              <a:gd name="connsiteY68" fmla="*/ 3998772 h 5886333"/>
              <a:gd name="connsiteX69" fmla="*/ 7952871 w 12178698"/>
              <a:gd name="connsiteY69" fmla="*/ 4159028 h 5886333"/>
              <a:gd name="connsiteX70" fmla="*/ 8122553 w 12178698"/>
              <a:gd name="connsiteY70" fmla="*/ 4140174 h 5886333"/>
              <a:gd name="connsiteX71" fmla="*/ 8188541 w 12178698"/>
              <a:gd name="connsiteY71" fmla="*/ 3923358 h 5886333"/>
              <a:gd name="connsiteX72" fmla="*/ 8226248 w 12178698"/>
              <a:gd name="connsiteY72" fmla="*/ 3772529 h 5886333"/>
              <a:gd name="connsiteX73" fmla="*/ 8377077 w 12178698"/>
              <a:gd name="connsiteY73" fmla="*/ 3602846 h 5886333"/>
              <a:gd name="connsiteX74" fmla="*/ 8546759 w 12178698"/>
              <a:gd name="connsiteY74" fmla="*/ 3499152 h 5886333"/>
              <a:gd name="connsiteX75" fmla="*/ 8424211 w 12178698"/>
              <a:gd name="connsiteY75" fmla="*/ 3687688 h 5886333"/>
              <a:gd name="connsiteX76" fmla="*/ 8329943 w 12178698"/>
              <a:gd name="connsiteY76" fmla="*/ 3838517 h 5886333"/>
              <a:gd name="connsiteX77" fmla="*/ 8424211 w 12178698"/>
              <a:gd name="connsiteY77" fmla="*/ 3829090 h 5886333"/>
              <a:gd name="connsiteX78" fmla="*/ 8546759 w 12178698"/>
              <a:gd name="connsiteY78" fmla="*/ 3649980 h 5886333"/>
              <a:gd name="connsiteX79" fmla="*/ 8584467 w 12178698"/>
              <a:gd name="connsiteY79" fmla="*/ 3631127 h 5886333"/>
              <a:gd name="connsiteX80" fmla="*/ 8754149 w 12178698"/>
              <a:gd name="connsiteY80" fmla="*/ 3885651 h 5886333"/>
              <a:gd name="connsiteX81" fmla="*/ 8857844 w 12178698"/>
              <a:gd name="connsiteY81" fmla="*/ 4008199 h 5886333"/>
              <a:gd name="connsiteX82" fmla="*/ 8914405 w 12178698"/>
              <a:gd name="connsiteY82" fmla="*/ 4215589 h 5886333"/>
              <a:gd name="connsiteX83" fmla="*/ 8952112 w 12178698"/>
              <a:gd name="connsiteY83" fmla="*/ 4338137 h 5886333"/>
              <a:gd name="connsiteX84" fmla="*/ 9027526 w 12178698"/>
              <a:gd name="connsiteY84" fmla="*/ 4451259 h 5886333"/>
              <a:gd name="connsiteX85" fmla="*/ 9225489 w 12178698"/>
              <a:gd name="connsiteY85" fmla="*/ 4488966 h 5886333"/>
              <a:gd name="connsiteX86" fmla="*/ 9027526 w 12178698"/>
              <a:gd name="connsiteY86" fmla="*/ 4347564 h 5886333"/>
              <a:gd name="connsiteX87" fmla="*/ 8933258 w 12178698"/>
              <a:gd name="connsiteY87" fmla="*/ 4187308 h 5886333"/>
              <a:gd name="connsiteX88" fmla="*/ 8923832 w 12178698"/>
              <a:gd name="connsiteY88" fmla="*/ 4027053 h 5886333"/>
              <a:gd name="connsiteX89" fmla="*/ 9065234 w 12178698"/>
              <a:gd name="connsiteY89" fmla="*/ 3989345 h 5886333"/>
              <a:gd name="connsiteX90" fmla="*/ 9310331 w 12178698"/>
              <a:gd name="connsiteY90" fmla="*/ 4055333 h 5886333"/>
              <a:gd name="connsiteX91" fmla="*/ 8886124 w 12178698"/>
              <a:gd name="connsiteY91" fmla="*/ 3913931 h 5886333"/>
              <a:gd name="connsiteX92" fmla="*/ 8744722 w 12178698"/>
              <a:gd name="connsiteY92" fmla="*/ 3781956 h 5886333"/>
              <a:gd name="connsiteX93" fmla="*/ 8725869 w 12178698"/>
              <a:gd name="connsiteY93" fmla="*/ 3640554 h 5886333"/>
              <a:gd name="connsiteX94" fmla="*/ 8829564 w 12178698"/>
              <a:gd name="connsiteY94" fmla="*/ 3452018 h 5886333"/>
              <a:gd name="connsiteX95" fmla="*/ 9168928 w 12178698"/>
              <a:gd name="connsiteY95" fmla="*/ 3084372 h 5886333"/>
              <a:gd name="connsiteX96" fmla="*/ 9187782 w 12178698"/>
              <a:gd name="connsiteY96" fmla="*/ 2839275 h 5886333"/>
              <a:gd name="connsiteX97" fmla="*/ 9102941 w 12178698"/>
              <a:gd name="connsiteY97" fmla="*/ 2641312 h 5886333"/>
              <a:gd name="connsiteX98" fmla="*/ 8820137 w 12178698"/>
              <a:gd name="connsiteY98" fmla="*/ 2217106 h 5886333"/>
              <a:gd name="connsiteX99" fmla="*/ 8810710 w 12178698"/>
              <a:gd name="connsiteY99" fmla="*/ 2094558 h 5886333"/>
              <a:gd name="connsiteX100" fmla="*/ 8904978 w 12178698"/>
              <a:gd name="connsiteY100" fmla="*/ 2094558 h 5886333"/>
              <a:gd name="connsiteX101" fmla="*/ 9112368 w 12178698"/>
              <a:gd name="connsiteY101" fmla="*/ 2292521 h 5886333"/>
              <a:gd name="connsiteX102" fmla="*/ 9197209 w 12178698"/>
              <a:gd name="connsiteY102" fmla="*/ 2547044 h 5886333"/>
              <a:gd name="connsiteX103" fmla="*/ 9300904 w 12178698"/>
              <a:gd name="connsiteY103" fmla="*/ 2763861 h 5886333"/>
              <a:gd name="connsiteX104" fmla="*/ 9480013 w 12178698"/>
              <a:gd name="connsiteY104" fmla="*/ 2961824 h 5886333"/>
              <a:gd name="connsiteX105" fmla="*/ 9677976 w 12178698"/>
              <a:gd name="connsiteY105" fmla="*/ 3103226 h 5886333"/>
              <a:gd name="connsiteX106" fmla="*/ 9800524 w 12178698"/>
              <a:gd name="connsiteY106" fmla="*/ 3188067 h 5886333"/>
              <a:gd name="connsiteX107" fmla="*/ 10139889 w 12178698"/>
              <a:gd name="connsiteY107" fmla="*/ 3697114 h 5886333"/>
              <a:gd name="connsiteX108" fmla="*/ 10205877 w 12178698"/>
              <a:gd name="connsiteY108" fmla="*/ 3829090 h 5886333"/>
              <a:gd name="connsiteX109" fmla="*/ 10441547 w 12178698"/>
              <a:gd name="connsiteY109" fmla="*/ 3895077 h 5886333"/>
              <a:gd name="connsiteX110" fmla="*/ 10743205 w 12178698"/>
              <a:gd name="connsiteY110" fmla="*/ 4055333 h 5886333"/>
              <a:gd name="connsiteX111" fmla="*/ 11016582 w 12178698"/>
              <a:gd name="connsiteY111" fmla="*/ 4149601 h 5886333"/>
              <a:gd name="connsiteX112" fmla="*/ 11101423 w 12178698"/>
              <a:gd name="connsiteY112" fmla="*/ 4177881 h 5886333"/>
              <a:gd name="connsiteX113" fmla="*/ 10780912 w 12178698"/>
              <a:gd name="connsiteY113" fmla="*/ 4017626 h 5886333"/>
              <a:gd name="connsiteX114" fmla="*/ 10912887 w 12178698"/>
              <a:gd name="connsiteY114" fmla="*/ 3951638 h 5886333"/>
              <a:gd name="connsiteX115" fmla="*/ 11054289 w 12178698"/>
              <a:gd name="connsiteY115" fmla="*/ 3932785 h 5886333"/>
              <a:gd name="connsiteX116" fmla="*/ 11261679 w 12178698"/>
              <a:gd name="connsiteY116" fmla="*/ 3979919 h 5886333"/>
              <a:gd name="connsiteX117" fmla="*/ 10950594 w 12178698"/>
              <a:gd name="connsiteY117" fmla="*/ 3876224 h 5886333"/>
              <a:gd name="connsiteX118" fmla="*/ 10733778 w 12178698"/>
              <a:gd name="connsiteY118" fmla="*/ 3932785 h 5886333"/>
              <a:gd name="connsiteX119" fmla="*/ 10639510 w 12178698"/>
              <a:gd name="connsiteY119" fmla="*/ 3923358 h 5886333"/>
              <a:gd name="connsiteX120" fmla="*/ 10121036 w 12178698"/>
              <a:gd name="connsiteY120" fmla="*/ 3546286 h 5886333"/>
              <a:gd name="connsiteX121" fmla="*/ 9904219 w 12178698"/>
              <a:gd name="connsiteY121" fmla="*/ 3037238 h 5886333"/>
              <a:gd name="connsiteX122" fmla="*/ 10196450 w 12178698"/>
              <a:gd name="connsiteY122" fmla="*/ 2999531 h 5886333"/>
              <a:gd name="connsiteX123" fmla="*/ 10450974 w 12178698"/>
              <a:gd name="connsiteY123" fmla="*/ 2999531 h 5886333"/>
              <a:gd name="connsiteX124" fmla="*/ 10543435 w 12178698"/>
              <a:gd name="connsiteY124" fmla="*/ 2904379 h 5886333"/>
              <a:gd name="connsiteX125" fmla="*/ 10686644 w 12178698"/>
              <a:gd name="connsiteY125" fmla="*/ 3291762 h 5886333"/>
              <a:gd name="connsiteX126" fmla="*/ 10752632 w 12178698"/>
              <a:gd name="connsiteY126" fmla="*/ 3470871 h 5886333"/>
              <a:gd name="connsiteX127" fmla="*/ 10686644 w 12178698"/>
              <a:gd name="connsiteY127" fmla="*/ 3404884 h 5886333"/>
              <a:gd name="connsiteX128" fmla="*/ 10828046 w 12178698"/>
              <a:gd name="connsiteY128" fmla="*/ 3602846 h 5886333"/>
              <a:gd name="connsiteX129" fmla="*/ 11139131 w 12178698"/>
              <a:gd name="connsiteY129" fmla="*/ 3631127 h 5886333"/>
              <a:gd name="connsiteX130" fmla="*/ 10837473 w 12178698"/>
              <a:gd name="connsiteY130" fmla="*/ 3499152 h 5886333"/>
              <a:gd name="connsiteX131" fmla="*/ 10762058 w 12178698"/>
              <a:gd name="connsiteY131" fmla="*/ 3235201 h 5886333"/>
              <a:gd name="connsiteX132" fmla="*/ 11082570 w 12178698"/>
              <a:gd name="connsiteY132" fmla="*/ 3348323 h 5886333"/>
              <a:gd name="connsiteX133" fmla="*/ 11195691 w 12178698"/>
              <a:gd name="connsiteY133" fmla="*/ 3272908 h 5886333"/>
              <a:gd name="connsiteX134" fmla="*/ 11157984 w 12178698"/>
              <a:gd name="connsiteY134" fmla="*/ 3188067 h 5886333"/>
              <a:gd name="connsiteX135" fmla="*/ 10922314 w 12178698"/>
              <a:gd name="connsiteY135" fmla="*/ 3263481 h 5886333"/>
              <a:gd name="connsiteX136" fmla="*/ 10714924 w 12178698"/>
              <a:gd name="connsiteY136" fmla="*/ 3065519 h 5886333"/>
              <a:gd name="connsiteX137" fmla="*/ 10828046 w 12178698"/>
              <a:gd name="connsiteY137" fmla="*/ 2971251 h 5886333"/>
              <a:gd name="connsiteX138" fmla="*/ 10677217 w 12178698"/>
              <a:gd name="connsiteY138" fmla="*/ 2829848 h 5886333"/>
              <a:gd name="connsiteX139" fmla="*/ 10837473 w 12178698"/>
              <a:gd name="connsiteY139" fmla="*/ 2679020 h 5886333"/>
              <a:gd name="connsiteX140" fmla="*/ 11007155 w 12178698"/>
              <a:gd name="connsiteY140" fmla="*/ 2641312 h 5886333"/>
              <a:gd name="connsiteX141" fmla="*/ 11214545 w 12178698"/>
              <a:gd name="connsiteY141" fmla="*/ 2792141 h 5886333"/>
              <a:gd name="connsiteX142" fmla="*/ 11648178 w 12178698"/>
              <a:gd name="connsiteY142" fmla="*/ 2801568 h 5886333"/>
              <a:gd name="connsiteX143" fmla="*/ 11337093 w 12178698"/>
              <a:gd name="connsiteY143" fmla="*/ 2782714 h 5886333"/>
              <a:gd name="connsiteX144" fmla="*/ 11205118 w 12178698"/>
              <a:gd name="connsiteY144" fmla="*/ 2707300 h 5886333"/>
              <a:gd name="connsiteX145" fmla="*/ 11073143 w 12178698"/>
              <a:gd name="connsiteY145" fmla="*/ 2641312 h 5886333"/>
              <a:gd name="connsiteX146" fmla="*/ 10856326 w 12178698"/>
              <a:gd name="connsiteY146" fmla="*/ 2603605 h 5886333"/>
              <a:gd name="connsiteX147" fmla="*/ 10574210 w 12178698"/>
              <a:gd name="connsiteY147" fmla="*/ 2807578 h 5886333"/>
              <a:gd name="connsiteX148" fmla="*/ 10253011 w 12178698"/>
              <a:gd name="connsiteY148" fmla="*/ 2792141 h 5886333"/>
              <a:gd name="connsiteX149" fmla="*/ 9621415 w 12178698"/>
              <a:gd name="connsiteY149" fmla="*/ 2726154 h 5886333"/>
              <a:gd name="connsiteX150" fmla="*/ 9480013 w 12178698"/>
              <a:gd name="connsiteY150" fmla="*/ 2565898 h 5886333"/>
              <a:gd name="connsiteX151" fmla="*/ 9338611 w 12178698"/>
              <a:gd name="connsiteY151" fmla="*/ 2415069 h 5886333"/>
              <a:gd name="connsiteX152" fmla="*/ 9546001 w 12178698"/>
              <a:gd name="connsiteY152" fmla="*/ 2367935 h 5886333"/>
              <a:gd name="connsiteX153" fmla="*/ 9640269 w 12178698"/>
              <a:gd name="connsiteY153" fmla="*/ 2273667 h 5886333"/>
              <a:gd name="connsiteX154" fmla="*/ 9762817 w 12178698"/>
              <a:gd name="connsiteY154" fmla="*/ 2179399 h 5886333"/>
              <a:gd name="connsiteX155" fmla="*/ 9932500 w 12178698"/>
              <a:gd name="connsiteY155" fmla="*/ 2066277 h 5886333"/>
              <a:gd name="connsiteX156" fmla="*/ 10271865 w 12178698"/>
              <a:gd name="connsiteY156" fmla="*/ 2028570 h 5886333"/>
              <a:gd name="connsiteX157" fmla="*/ 10620656 w 12178698"/>
              <a:gd name="connsiteY157" fmla="*/ 2169972 h 5886333"/>
              <a:gd name="connsiteX158" fmla="*/ 11120277 w 12178698"/>
              <a:gd name="connsiteY158" fmla="*/ 2254813 h 5886333"/>
              <a:gd name="connsiteX159" fmla="*/ 11299386 w 12178698"/>
              <a:gd name="connsiteY159" fmla="*/ 2198253 h 5886333"/>
              <a:gd name="connsiteX160" fmla="*/ 11525629 w 12178698"/>
              <a:gd name="connsiteY160" fmla="*/ 2132265 h 5886333"/>
              <a:gd name="connsiteX161" fmla="*/ 11073143 w 12178698"/>
              <a:gd name="connsiteY161" fmla="*/ 2132265 h 5886333"/>
              <a:gd name="connsiteX162" fmla="*/ 10865753 w 12178698"/>
              <a:gd name="connsiteY162" fmla="*/ 2037997 h 5886333"/>
              <a:gd name="connsiteX163" fmla="*/ 10394413 w 12178698"/>
              <a:gd name="connsiteY163" fmla="*/ 1868314 h 5886333"/>
              <a:gd name="connsiteX164" fmla="*/ 10102182 w 12178698"/>
              <a:gd name="connsiteY164" fmla="*/ 1896595 h 5886333"/>
              <a:gd name="connsiteX165" fmla="*/ 9772244 w 12178698"/>
              <a:gd name="connsiteY165" fmla="*/ 1943729 h 5886333"/>
              <a:gd name="connsiteX166" fmla="*/ 9385745 w 12178698"/>
              <a:gd name="connsiteY166" fmla="*/ 1877741 h 5886333"/>
              <a:gd name="connsiteX167" fmla="*/ 9253770 w 12178698"/>
              <a:gd name="connsiteY167" fmla="*/ 1717486 h 5886333"/>
              <a:gd name="connsiteX168" fmla="*/ 9178355 w 12178698"/>
              <a:gd name="connsiteY168" fmla="*/ 1481815 h 5886333"/>
              <a:gd name="connsiteX169" fmla="*/ 9131221 w 12178698"/>
              <a:gd name="connsiteY169" fmla="*/ 1321560 h 5886333"/>
              <a:gd name="connsiteX170" fmla="*/ 8886124 w 12178698"/>
              <a:gd name="connsiteY170" fmla="*/ 1010475 h 5886333"/>
              <a:gd name="connsiteX171" fmla="*/ 8697588 w 12178698"/>
              <a:gd name="connsiteY171" fmla="*/ 831366 h 5886333"/>
              <a:gd name="connsiteX172" fmla="*/ 8631601 w 12178698"/>
              <a:gd name="connsiteY172" fmla="*/ 689964 h 5886333"/>
              <a:gd name="connsiteX173" fmla="*/ 9027526 w 12178698"/>
              <a:gd name="connsiteY173" fmla="*/ 463721 h 5886333"/>
              <a:gd name="connsiteX174" fmla="*/ 8988719 w 12178698"/>
              <a:gd name="connsiteY174" fmla="*/ 0 h 5886333"/>
              <a:gd name="connsiteX175" fmla="*/ 12159844 w 12178698"/>
              <a:gd name="connsiteY175" fmla="*/ 213701 h 5886333"/>
              <a:gd name="connsiteX0" fmla="*/ 12159844 w 12159878"/>
              <a:gd name="connsiteY0" fmla="*/ 213701 h 5886333"/>
              <a:gd name="connsiteX1" fmla="*/ 11314236 w 12159878"/>
              <a:gd name="connsiteY1" fmla="*/ 4923487 h 5886333"/>
              <a:gd name="connsiteX2" fmla="*/ 16025 w 12159878"/>
              <a:gd name="connsiteY2" fmla="*/ 5886333 h 5886333"/>
              <a:gd name="connsiteX3" fmla="*/ 0 w 12159878"/>
              <a:gd name="connsiteY3" fmla="*/ 123727 h 5886333"/>
              <a:gd name="connsiteX4" fmla="*/ 7227007 w 12159878"/>
              <a:gd name="connsiteY4" fmla="*/ 1807 h 5886333"/>
              <a:gd name="connsiteX5" fmla="*/ 7227007 w 12159878"/>
              <a:gd name="connsiteY5" fmla="*/ 265758 h 5886333"/>
              <a:gd name="connsiteX6" fmla="*/ 7340128 w 12159878"/>
              <a:gd name="connsiteY6" fmla="*/ 520281 h 5886333"/>
              <a:gd name="connsiteX7" fmla="*/ 7472104 w 12159878"/>
              <a:gd name="connsiteY7" fmla="*/ 784232 h 5886333"/>
              <a:gd name="connsiteX8" fmla="*/ 7651213 w 12159878"/>
              <a:gd name="connsiteY8" fmla="*/ 1029329 h 5886333"/>
              <a:gd name="connsiteX9" fmla="*/ 7679493 w 12159878"/>
              <a:gd name="connsiteY9" fmla="*/ 1208438 h 5886333"/>
              <a:gd name="connsiteX10" fmla="*/ 7434397 w 12159878"/>
              <a:gd name="connsiteY10" fmla="*/ 1585510 h 5886333"/>
              <a:gd name="connsiteX11" fmla="*/ 7349555 w 12159878"/>
              <a:gd name="connsiteY11" fmla="*/ 1811754 h 5886333"/>
              <a:gd name="connsiteX12" fmla="*/ 7245860 w 12159878"/>
              <a:gd name="connsiteY12" fmla="*/ 2028570 h 5886333"/>
              <a:gd name="connsiteX13" fmla="*/ 7189300 w 12159878"/>
              <a:gd name="connsiteY13" fmla="*/ 2122838 h 5886333"/>
              <a:gd name="connsiteX14" fmla="*/ 7330702 w 12159878"/>
              <a:gd name="connsiteY14" fmla="*/ 2179399 h 5886333"/>
              <a:gd name="connsiteX15" fmla="*/ 7349555 w 12159878"/>
              <a:gd name="connsiteY15" fmla="*/ 2245387 h 5886333"/>
              <a:gd name="connsiteX16" fmla="*/ 7443823 w 12159878"/>
              <a:gd name="connsiteY16" fmla="*/ 2132265 h 5886333"/>
              <a:gd name="connsiteX17" fmla="*/ 7500384 w 12159878"/>
              <a:gd name="connsiteY17" fmla="*/ 2198253 h 5886333"/>
              <a:gd name="connsiteX18" fmla="*/ 7613506 w 12159878"/>
              <a:gd name="connsiteY18" fmla="*/ 2377362 h 5886333"/>
              <a:gd name="connsiteX19" fmla="*/ 7575799 w 12159878"/>
              <a:gd name="connsiteY19" fmla="*/ 2528191 h 5886333"/>
              <a:gd name="connsiteX20" fmla="*/ 7227007 w 12159878"/>
              <a:gd name="connsiteY20" fmla="*/ 2754434 h 5886333"/>
              <a:gd name="connsiteX21" fmla="*/ 7019617 w 12159878"/>
              <a:gd name="connsiteY21" fmla="*/ 2942970 h 5886333"/>
              <a:gd name="connsiteX22" fmla="*/ 6953629 w 12159878"/>
              <a:gd name="connsiteY22" fmla="*/ 3150360 h 5886333"/>
              <a:gd name="connsiteX23" fmla="*/ 6925349 w 12159878"/>
              <a:gd name="connsiteY23" fmla="*/ 3254055 h 5886333"/>
              <a:gd name="connsiteX24" fmla="*/ 6925349 w 12159878"/>
              <a:gd name="connsiteY24" fmla="*/ 3376603 h 5886333"/>
              <a:gd name="connsiteX25" fmla="*/ 7000764 w 12159878"/>
              <a:gd name="connsiteY25" fmla="*/ 3188067 h 5886333"/>
              <a:gd name="connsiteX26" fmla="*/ 7076178 w 12159878"/>
              <a:gd name="connsiteY26" fmla="*/ 3008958 h 5886333"/>
              <a:gd name="connsiteX27" fmla="*/ 7170446 w 12159878"/>
              <a:gd name="connsiteY27" fmla="*/ 2839275 h 5886333"/>
              <a:gd name="connsiteX28" fmla="*/ 7302421 w 12159878"/>
              <a:gd name="connsiteY28" fmla="*/ 2858129 h 5886333"/>
              <a:gd name="connsiteX29" fmla="*/ 7264714 w 12159878"/>
              <a:gd name="connsiteY29" fmla="*/ 2924117 h 5886333"/>
              <a:gd name="connsiteX30" fmla="*/ 7500384 w 12159878"/>
              <a:gd name="connsiteY30" fmla="*/ 2745007 h 5886333"/>
              <a:gd name="connsiteX31" fmla="*/ 7726627 w 12159878"/>
              <a:gd name="connsiteY31" fmla="*/ 2481057 h 5886333"/>
              <a:gd name="connsiteX32" fmla="*/ 7707774 w 12159878"/>
              <a:gd name="connsiteY32" fmla="*/ 2226533 h 5886333"/>
              <a:gd name="connsiteX33" fmla="*/ 7707774 w 12159878"/>
              <a:gd name="connsiteY33" fmla="*/ 2320801 h 5886333"/>
              <a:gd name="connsiteX34" fmla="*/ 7613506 w 12159878"/>
              <a:gd name="connsiteY34" fmla="*/ 1906022 h 5886333"/>
              <a:gd name="connsiteX35" fmla="*/ 7594652 w 12159878"/>
              <a:gd name="connsiteY35" fmla="*/ 1670352 h 5886333"/>
              <a:gd name="connsiteX36" fmla="*/ 7707774 w 12159878"/>
              <a:gd name="connsiteY36" fmla="*/ 1528950 h 5886333"/>
              <a:gd name="connsiteX37" fmla="*/ 7811469 w 12159878"/>
              <a:gd name="connsiteY37" fmla="*/ 1434681 h 5886333"/>
              <a:gd name="connsiteX38" fmla="*/ 7830322 w 12159878"/>
              <a:gd name="connsiteY38" fmla="*/ 1613791 h 5886333"/>
              <a:gd name="connsiteX39" fmla="*/ 7952871 w 12159878"/>
              <a:gd name="connsiteY39" fmla="*/ 1830607 h 5886333"/>
              <a:gd name="connsiteX40" fmla="*/ 8037712 w 12159878"/>
              <a:gd name="connsiteY40" fmla="*/ 1915448 h 5886333"/>
              <a:gd name="connsiteX41" fmla="*/ 8141407 w 12159878"/>
              <a:gd name="connsiteY41" fmla="*/ 2028570 h 5886333"/>
              <a:gd name="connsiteX42" fmla="*/ 8245102 w 12159878"/>
              <a:gd name="connsiteY42" fmla="*/ 2037997 h 5886333"/>
              <a:gd name="connsiteX43" fmla="*/ 8339370 w 12159878"/>
              <a:gd name="connsiteY43" fmla="*/ 2226533 h 5886333"/>
              <a:gd name="connsiteX44" fmla="*/ 8461918 w 12159878"/>
              <a:gd name="connsiteY44" fmla="*/ 2386789 h 5886333"/>
              <a:gd name="connsiteX45" fmla="*/ 8735295 w 12159878"/>
              <a:gd name="connsiteY45" fmla="*/ 2565898 h 5886333"/>
              <a:gd name="connsiteX46" fmla="*/ 8744722 w 12159878"/>
              <a:gd name="connsiteY46" fmla="*/ 2631886 h 5886333"/>
              <a:gd name="connsiteX47" fmla="*/ 8622174 w 12159878"/>
              <a:gd name="connsiteY47" fmla="*/ 2773288 h 5886333"/>
              <a:gd name="connsiteX48" fmla="*/ 8490199 w 12159878"/>
              <a:gd name="connsiteY48" fmla="*/ 2839275 h 5886333"/>
              <a:gd name="connsiteX49" fmla="*/ 8311089 w 12159878"/>
              <a:gd name="connsiteY49" fmla="*/ 2829848 h 5886333"/>
              <a:gd name="connsiteX50" fmla="*/ 8197968 w 12159878"/>
              <a:gd name="connsiteY50" fmla="*/ 2876982 h 5886333"/>
              <a:gd name="connsiteX51" fmla="*/ 7990578 w 12159878"/>
              <a:gd name="connsiteY51" fmla="*/ 3056092 h 5886333"/>
              <a:gd name="connsiteX52" fmla="*/ 7736054 w 12159878"/>
              <a:gd name="connsiteY52" fmla="*/ 3291762 h 5886333"/>
              <a:gd name="connsiteX53" fmla="*/ 7651213 w 12159878"/>
              <a:gd name="connsiteY53" fmla="*/ 3442591 h 5886333"/>
              <a:gd name="connsiteX54" fmla="*/ 7566372 w 12159878"/>
              <a:gd name="connsiteY54" fmla="*/ 3480298 h 5886333"/>
              <a:gd name="connsiteX55" fmla="*/ 7839749 w 12159878"/>
              <a:gd name="connsiteY55" fmla="*/ 3395457 h 5886333"/>
              <a:gd name="connsiteX56" fmla="*/ 7943444 w 12159878"/>
              <a:gd name="connsiteY56" fmla="*/ 3320042 h 5886333"/>
              <a:gd name="connsiteX57" fmla="*/ 8113126 w 12159878"/>
              <a:gd name="connsiteY57" fmla="*/ 3074945 h 5886333"/>
              <a:gd name="connsiteX58" fmla="*/ 8509052 w 12159878"/>
              <a:gd name="connsiteY58" fmla="*/ 2886409 h 5886333"/>
              <a:gd name="connsiteX59" fmla="*/ 8838990 w 12159878"/>
              <a:gd name="connsiteY59" fmla="*/ 2858129 h 5886333"/>
              <a:gd name="connsiteX60" fmla="*/ 8980392 w 12159878"/>
              <a:gd name="connsiteY60" fmla="*/ 2707300 h 5886333"/>
              <a:gd name="connsiteX61" fmla="*/ 8914405 w 12159878"/>
              <a:gd name="connsiteY61" fmla="*/ 2952397 h 5886333"/>
              <a:gd name="connsiteX62" fmla="*/ 8886124 w 12159878"/>
              <a:gd name="connsiteY62" fmla="*/ 3112653 h 5886333"/>
              <a:gd name="connsiteX63" fmla="*/ 8801283 w 12159878"/>
              <a:gd name="connsiteY63" fmla="*/ 3272908 h 5886333"/>
              <a:gd name="connsiteX64" fmla="*/ 8612747 w 12159878"/>
              <a:gd name="connsiteY64" fmla="*/ 3386030 h 5886333"/>
              <a:gd name="connsiteX65" fmla="*/ 8424211 w 12159878"/>
              <a:gd name="connsiteY65" fmla="*/ 3508578 h 5886333"/>
              <a:gd name="connsiteX66" fmla="*/ 8179114 w 12159878"/>
              <a:gd name="connsiteY66" fmla="*/ 3678261 h 5886333"/>
              <a:gd name="connsiteX67" fmla="*/ 8113126 w 12159878"/>
              <a:gd name="connsiteY67" fmla="*/ 3847943 h 5886333"/>
              <a:gd name="connsiteX68" fmla="*/ 8009432 w 12159878"/>
              <a:gd name="connsiteY68" fmla="*/ 3998772 h 5886333"/>
              <a:gd name="connsiteX69" fmla="*/ 7952871 w 12159878"/>
              <a:gd name="connsiteY69" fmla="*/ 4159028 h 5886333"/>
              <a:gd name="connsiteX70" fmla="*/ 8122553 w 12159878"/>
              <a:gd name="connsiteY70" fmla="*/ 4140174 h 5886333"/>
              <a:gd name="connsiteX71" fmla="*/ 8188541 w 12159878"/>
              <a:gd name="connsiteY71" fmla="*/ 3923358 h 5886333"/>
              <a:gd name="connsiteX72" fmla="*/ 8226248 w 12159878"/>
              <a:gd name="connsiteY72" fmla="*/ 3772529 h 5886333"/>
              <a:gd name="connsiteX73" fmla="*/ 8377077 w 12159878"/>
              <a:gd name="connsiteY73" fmla="*/ 3602846 h 5886333"/>
              <a:gd name="connsiteX74" fmla="*/ 8546759 w 12159878"/>
              <a:gd name="connsiteY74" fmla="*/ 3499152 h 5886333"/>
              <a:gd name="connsiteX75" fmla="*/ 8424211 w 12159878"/>
              <a:gd name="connsiteY75" fmla="*/ 3687688 h 5886333"/>
              <a:gd name="connsiteX76" fmla="*/ 8329943 w 12159878"/>
              <a:gd name="connsiteY76" fmla="*/ 3838517 h 5886333"/>
              <a:gd name="connsiteX77" fmla="*/ 8424211 w 12159878"/>
              <a:gd name="connsiteY77" fmla="*/ 3829090 h 5886333"/>
              <a:gd name="connsiteX78" fmla="*/ 8546759 w 12159878"/>
              <a:gd name="connsiteY78" fmla="*/ 3649980 h 5886333"/>
              <a:gd name="connsiteX79" fmla="*/ 8584467 w 12159878"/>
              <a:gd name="connsiteY79" fmla="*/ 3631127 h 5886333"/>
              <a:gd name="connsiteX80" fmla="*/ 8754149 w 12159878"/>
              <a:gd name="connsiteY80" fmla="*/ 3885651 h 5886333"/>
              <a:gd name="connsiteX81" fmla="*/ 8857844 w 12159878"/>
              <a:gd name="connsiteY81" fmla="*/ 4008199 h 5886333"/>
              <a:gd name="connsiteX82" fmla="*/ 8914405 w 12159878"/>
              <a:gd name="connsiteY82" fmla="*/ 4215589 h 5886333"/>
              <a:gd name="connsiteX83" fmla="*/ 8952112 w 12159878"/>
              <a:gd name="connsiteY83" fmla="*/ 4338137 h 5886333"/>
              <a:gd name="connsiteX84" fmla="*/ 9027526 w 12159878"/>
              <a:gd name="connsiteY84" fmla="*/ 4451259 h 5886333"/>
              <a:gd name="connsiteX85" fmla="*/ 9225489 w 12159878"/>
              <a:gd name="connsiteY85" fmla="*/ 4488966 h 5886333"/>
              <a:gd name="connsiteX86" fmla="*/ 9027526 w 12159878"/>
              <a:gd name="connsiteY86" fmla="*/ 4347564 h 5886333"/>
              <a:gd name="connsiteX87" fmla="*/ 8933258 w 12159878"/>
              <a:gd name="connsiteY87" fmla="*/ 4187308 h 5886333"/>
              <a:gd name="connsiteX88" fmla="*/ 8923832 w 12159878"/>
              <a:gd name="connsiteY88" fmla="*/ 4027053 h 5886333"/>
              <a:gd name="connsiteX89" fmla="*/ 9065234 w 12159878"/>
              <a:gd name="connsiteY89" fmla="*/ 3989345 h 5886333"/>
              <a:gd name="connsiteX90" fmla="*/ 9310331 w 12159878"/>
              <a:gd name="connsiteY90" fmla="*/ 4055333 h 5886333"/>
              <a:gd name="connsiteX91" fmla="*/ 8886124 w 12159878"/>
              <a:gd name="connsiteY91" fmla="*/ 3913931 h 5886333"/>
              <a:gd name="connsiteX92" fmla="*/ 8744722 w 12159878"/>
              <a:gd name="connsiteY92" fmla="*/ 3781956 h 5886333"/>
              <a:gd name="connsiteX93" fmla="*/ 8725869 w 12159878"/>
              <a:gd name="connsiteY93" fmla="*/ 3640554 h 5886333"/>
              <a:gd name="connsiteX94" fmla="*/ 8829564 w 12159878"/>
              <a:gd name="connsiteY94" fmla="*/ 3452018 h 5886333"/>
              <a:gd name="connsiteX95" fmla="*/ 9168928 w 12159878"/>
              <a:gd name="connsiteY95" fmla="*/ 3084372 h 5886333"/>
              <a:gd name="connsiteX96" fmla="*/ 9187782 w 12159878"/>
              <a:gd name="connsiteY96" fmla="*/ 2839275 h 5886333"/>
              <a:gd name="connsiteX97" fmla="*/ 9102941 w 12159878"/>
              <a:gd name="connsiteY97" fmla="*/ 2641312 h 5886333"/>
              <a:gd name="connsiteX98" fmla="*/ 8820137 w 12159878"/>
              <a:gd name="connsiteY98" fmla="*/ 2217106 h 5886333"/>
              <a:gd name="connsiteX99" fmla="*/ 8810710 w 12159878"/>
              <a:gd name="connsiteY99" fmla="*/ 2094558 h 5886333"/>
              <a:gd name="connsiteX100" fmla="*/ 8904978 w 12159878"/>
              <a:gd name="connsiteY100" fmla="*/ 2094558 h 5886333"/>
              <a:gd name="connsiteX101" fmla="*/ 9112368 w 12159878"/>
              <a:gd name="connsiteY101" fmla="*/ 2292521 h 5886333"/>
              <a:gd name="connsiteX102" fmla="*/ 9197209 w 12159878"/>
              <a:gd name="connsiteY102" fmla="*/ 2547044 h 5886333"/>
              <a:gd name="connsiteX103" fmla="*/ 9300904 w 12159878"/>
              <a:gd name="connsiteY103" fmla="*/ 2763861 h 5886333"/>
              <a:gd name="connsiteX104" fmla="*/ 9480013 w 12159878"/>
              <a:gd name="connsiteY104" fmla="*/ 2961824 h 5886333"/>
              <a:gd name="connsiteX105" fmla="*/ 9677976 w 12159878"/>
              <a:gd name="connsiteY105" fmla="*/ 3103226 h 5886333"/>
              <a:gd name="connsiteX106" fmla="*/ 9800524 w 12159878"/>
              <a:gd name="connsiteY106" fmla="*/ 3188067 h 5886333"/>
              <a:gd name="connsiteX107" fmla="*/ 10139889 w 12159878"/>
              <a:gd name="connsiteY107" fmla="*/ 3697114 h 5886333"/>
              <a:gd name="connsiteX108" fmla="*/ 10205877 w 12159878"/>
              <a:gd name="connsiteY108" fmla="*/ 3829090 h 5886333"/>
              <a:gd name="connsiteX109" fmla="*/ 10441547 w 12159878"/>
              <a:gd name="connsiteY109" fmla="*/ 3895077 h 5886333"/>
              <a:gd name="connsiteX110" fmla="*/ 10743205 w 12159878"/>
              <a:gd name="connsiteY110" fmla="*/ 4055333 h 5886333"/>
              <a:gd name="connsiteX111" fmla="*/ 11016582 w 12159878"/>
              <a:gd name="connsiteY111" fmla="*/ 4149601 h 5886333"/>
              <a:gd name="connsiteX112" fmla="*/ 11101423 w 12159878"/>
              <a:gd name="connsiteY112" fmla="*/ 4177881 h 5886333"/>
              <a:gd name="connsiteX113" fmla="*/ 10780912 w 12159878"/>
              <a:gd name="connsiteY113" fmla="*/ 4017626 h 5886333"/>
              <a:gd name="connsiteX114" fmla="*/ 10912887 w 12159878"/>
              <a:gd name="connsiteY114" fmla="*/ 3951638 h 5886333"/>
              <a:gd name="connsiteX115" fmla="*/ 11054289 w 12159878"/>
              <a:gd name="connsiteY115" fmla="*/ 3932785 h 5886333"/>
              <a:gd name="connsiteX116" fmla="*/ 11261679 w 12159878"/>
              <a:gd name="connsiteY116" fmla="*/ 3979919 h 5886333"/>
              <a:gd name="connsiteX117" fmla="*/ 10950594 w 12159878"/>
              <a:gd name="connsiteY117" fmla="*/ 3876224 h 5886333"/>
              <a:gd name="connsiteX118" fmla="*/ 10733778 w 12159878"/>
              <a:gd name="connsiteY118" fmla="*/ 3932785 h 5886333"/>
              <a:gd name="connsiteX119" fmla="*/ 10639510 w 12159878"/>
              <a:gd name="connsiteY119" fmla="*/ 3923358 h 5886333"/>
              <a:gd name="connsiteX120" fmla="*/ 10121036 w 12159878"/>
              <a:gd name="connsiteY120" fmla="*/ 3546286 h 5886333"/>
              <a:gd name="connsiteX121" fmla="*/ 9904219 w 12159878"/>
              <a:gd name="connsiteY121" fmla="*/ 3037238 h 5886333"/>
              <a:gd name="connsiteX122" fmla="*/ 10196450 w 12159878"/>
              <a:gd name="connsiteY122" fmla="*/ 2999531 h 5886333"/>
              <a:gd name="connsiteX123" fmla="*/ 10450974 w 12159878"/>
              <a:gd name="connsiteY123" fmla="*/ 2999531 h 5886333"/>
              <a:gd name="connsiteX124" fmla="*/ 10543435 w 12159878"/>
              <a:gd name="connsiteY124" fmla="*/ 2904379 h 5886333"/>
              <a:gd name="connsiteX125" fmla="*/ 10686644 w 12159878"/>
              <a:gd name="connsiteY125" fmla="*/ 3291762 h 5886333"/>
              <a:gd name="connsiteX126" fmla="*/ 10752632 w 12159878"/>
              <a:gd name="connsiteY126" fmla="*/ 3470871 h 5886333"/>
              <a:gd name="connsiteX127" fmla="*/ 10686644 w 12159878"/>
              <a:gd name="connsiteY127" fmla="*/ 3404884 h 5886333"/>
              <a:gd name="connsiteX128" fmla="*/ 10828046 w 12159878"/>
              <a:gd name="connsiteY128" fmla="*/ 3602846 h 5886333"/>
              <a:gd name="connsiteX129" fmla="*/ 11139131 w 12159878"/>
              <a:gd name="connsiteY129" fmla="*/ 3631127 h 5886333"/>
              <a:gd name="connsiteX130" fmla="*/ 10837473 w 12159878"/>
              <a:gd name="connsiteY130" fmla="*/ 3499152 h 5886333"/>
              <a:gd name="connsiteX131" fmla="*/ 10762058 w 12159878"/>
              <a:gd name="connsiteY131" fmla="*/ 3235201 h 5886333"/>
              <a:gd name="connsiteX132" fmla="*/ 11082570 w 12159878"/>
              <a:gd name="connsiteY132" fmla="*/ 3348323 h 5886333"/>
              <a:gd name="connsiteX133" fmla="*/ 11195691 w 12159878"/>
              <a:gd name="connsiteY133" fmla="*/ 3272908 h 5886333"/>
              <a:gd name="connsiteX134" fmla="*/ 11157984 w 12159878"/>
              <a:gd name="connsiteY134" fmla="*/ 3188067 h 5886333"/>
              <a:gd name="connsiteX135" fmla="*/ 10922314 w 12159878"/>
              <a:gd name="connsiteY135" fmla="*/ 3263481 h 5886333"/>
              <a:gd name="connsiteX136" fmla="*/ 10714924 w 12159878"/>
              <a:gd name="connsiteY136" fmla="*/ 3065519 h 5886333"/>
              <a:gd name="connsiteX137" fmla="*/ 10828046 w 12159878"/>
              <a:gd name="connsiteY137" fmla="*/ 2971251 h 5886333"/>
              <a:gd name="connsiteX138" fmla="*/ 10677217 w 12159878"/>
              <a:gd name="connsiteY138" fmla="*/ 2829848 h 5886333"/>
              <a:gd name="connsiteX139" fmla="*/ 10837473 w 12159878"/>
              <a:gd name="connsiteY139" fmla="*/ 2679020 h 5886333"/>
              <a:gd name="connsiteX140" fmla="*/ 11007155 w 12159878"/>
              <a:gd name="connsiteY140" fmla="*/ 2641312 h 5886333"/>
              <a:gd name="connsiteX141" fmla="*/ 11214545 w 12159878"/>
              <a:gd name="connsiteY141" fmla="*/ 2792141 h 5886333"/>
              <a:gd name="connsiteX142" fmla="*/ 11648178 w 12159878"/>
              <a:gd name="connsiteY142" fmla="*/ 2801568 h 5886333"/>
              <a:gd name="connsiteX143" fmla="*/ 11337093 w 12159878"/>
              <a:gd name="connsiteY143" fmla="*/ 2782714 h 5886333"/>
              <a:gd name="connsiteX144" fmla="*/ 11205118 w 12159878"/>
              <a:gd name="connsiteY144" fmla="*/ 2707300 h 5886333"/>
              <a:gd name="connsiteX145" fmla="*/ 11073143 w 12159878"/>
              <a:gd name="connsiteY145" fmla="*/ 2641312 h 5886333"/>
              <a:gd name="connsiteX146" fmla="*/ 10856326 w 12159878"/>
              <a:gd name="connsiteY146" fmla="*/ 2603605 h 5886333"/>
              <a:gd name="connsiteX147" fmla="*/ 10574210 w 12159878"/>
              <a:gd name="connsiteY147" fmla="*/ 2807578 h 5886333"/>
              <a:gd name="connsiteX148" fmla="*/ 10253011 w 12159878"/>
              <a:gd name="connsiteY148" fmla="*/ 2792141 h 5886333"/>
              <a:gd name="connsiteX149" fmla="*/ 9621415 w 12159878"/>
              <a:gd name="connsiteY149" fmla="*/ 2726154 h 5886333"/>
              <a:gd name="connsiteX150" fmla="*/ 9480013 w 12159878"/>
              <a:gd name="connsiteY150" fmla="*/ 2565898 h 5886333"/>
              <a:gd name="connsiteX151" fmla="*/ 9338611 w 12159878"/>
              <a:gd name="connsiteY151" fmla="*/ 2415069 h 5886333"/>
              <a:gd name="connsiteX152" fmla="*/ 9546001 w 12159878"/>
              <a:gd name="connsiteY152" fmla="*/ 2367935 h 5886333"/>
              <a:gd name="connsiteX153" fmla="*/ 9640269 w 12159878"/>
              <a:gd name="connsiteY153" fmla="*/ 2273667 h 5886333"/>
              <a:gd name="connsiteX154" fmla="*/ 9762817 w 12159878"/>
              <a:gd name="connsiteY154" fmla="*/ 2179399 h 5886333"/>
              <a:gd name="connsiteX155" fmla="*/ 9932500 w 12159878"/>
              <a:gd name="connsiteY155" fmla="*/ 2066277 h 5886333"/>
              <a:gd name="connsiteX156" fmla="*/ 10271865 w 12159878"/>
              <a:gd name="connsiteY156" fmla="*/ 2028570 h 5886333"/>
              <a:gd name="connsiteX157" fmla="*/ 10620656 w 12159878"/>
              <a:gd name="connsiteY157" fmla="*/ 2169972 h 5886333"/>
              <a:gd name="connsiteX158" fmla="*/ 11120277 w 12159878"/>
              <a:gd name="connsiteY158" fmla="*/ 2254813 h 5886333"/>
              <a:gd name="connsiteX159" fmla="*/ 11299386 w 12159878"/>
              <a:gd name="connsiteY159" fmla="*/ 2198253 h 5886333"/>
              <a:gd name="connsiteX160" fmla="*/ 11525629 w 12159878"/>
              <a:gd name="connsiteY160" fmla="*/ 2132265 h 5886333"/>
              <a:gd name="connsiteX161" fmla="*/ 11073143 w 12159878"/>
              <a:gd name="connsiteY161" fmla="*/ 2132265 h 5886333"/>
              <a:gd name="connsiteX162" fmla="*/ 10865753 w 12159878"/>
              <a:gd name="connsiteY162" fmla="*/ 2037997 h 5886333"/>
              <a:gd name="connsiteX163" fmla="*/ 10394413 w 12159878"/>
              <a:gd name="connsiteY163" fmla="*/ 1868314 h 5886333"/>
              <a:gd name="connsiteX164" fmla="*/ 10102182 w 12159878"/>
              <a:gd name="connsiteY164" fmla="*/ 1896595 h 5886333"/>
              <a:gd name="connsiteX165" fmla="*/ 9772244 w 12159878"/>
              <a:gd name="connsiteY165" fmla="*/ 1943729 h 5886333"/>
              <a:gd name="connsiteX166" fmla="*/ 9385745 w 12159878"/>
              <a:gd name="connsiteY166" fmla="*/ 1877741 h 5886333"/>
              <a:gd name="connsiteX167" fmla="*/ 9253770 w 12159878"/>
              <a:gd name="connsiteY167" fmla="*/ 1717486 h 5886333"/>
              <a:gd name="connsiteX168" fmla="*/ 9178355 w 12159878"/>
              <a:gd name="connsiteY168" fmla="*/ 1481815 h 5886333"/>
              <a:gd name="connsiteX169" fmla="*/ 9131221 w 12159878"/>
              <a:gd name="connsiteY169" fmla="*/ 1321560 h 5886333"/>
              <a:gd name="connsiteX170" fmla="*/ 8886124 w 12159878"/>
              <a:gd name="connsiteY170" fmla="*/ 1010475 h 5886333"/>
              <a:gd name="connsiteX171" fmla="*/ 8697588 w 12159878"/>
              <a:gd name="connsiteY171" fmla="*/ 831366 h 5886333"/>
              <a:gd name="connsiteX172" fmla="*/ 8631601 w 12159878"/>
              <a:gd name="connsiteY172" fmla="*/ 689964 h 5886333"/>
              <a:gd name="connsiteX173" fmla="*/ 9027526 w 12159878"/>
              <a:gd name="connsiteY173" fmla="*/ 463721 h 5886333"/>
              <a:gd name="connsiteX174" fmla="*/ 8988719 w 12159878"/>
              <a:gd name="connsiteY174" fmla="*/ 0 h 5886333"/>
              <a:gd name="connsiteX175" fmla="*/ 12159844 w 12159878"/>
              <a:gd name="connsiteY175" fmla="*/ 213701 h 5886333"/>
              <a:gd name="connsiteX0" fmla="*/ 11366433 w 11648178"/>
              <a:gd name="connsiteY0" fmla="*/ 24230 h 5886333"/>
              <a:gd name="connsiteX1" fmla="*/ 11314236 w 11648178"/>
              <a:gd name="connsiteY1" fmla="*/ 4923487 h 5886333"/>
              <a:gd name="connsiteX2" fmla="*/ 16025 w 11648178"/>
              <a:gd name="connsiteY2" fmla="*/ 5886333 h 5886333"/>
              <a:gd name="connsiteX3" fmla="*/ 0 w 11648178"/>
              <a:gd name="connsiteY3" fmla="*/ 123727 h 5886333"/>
              <a:gd name="connsiteX4" fmla="*/ 7227007 w 11648178"/>
              <a:gd name="connsiteY4" fmla="*/ 1807 h 5886333"/>
              <a:gd name="connsiteX5" fmla="*/ 7227007 w 11648178"/>
              <a:gd name="connsiteY5" fmla="*/ 265758 h 5886333"/>
              <a:gd name="connsiteX6" fmla="*/ 7340128 w 11648178"/>
              <a:gd name="connsiteY6" fmla="*/ 520281 h 5886333"/>
              <a:gd name="connsiteX7" fmla="*/ 7472104 w 11648178"/>
              <a:gd name="connsiteY7" fmla="*/ 784232 h 5886333"/>
              <a:gd name="connsiteX8" fmla="*/ 7651213 w 11648178"/>
              <a:gd name="connsiteY8" fmla="*/ 1029329 h 5886333"/>
              <a:gd name="connsiteX9" fmla="*/ 7679493 w 11648178"/>
              <a:gd name="connsiteY9" fmla="*/ 1208438 h 5886333"/>
              <a:gd name="connsiteX10" fmla="*/ 7434397 w 11648178"/>
              <a:gd name="connsiteY10" fmla="*/ 1585510 h 5886333"/>
              <a:gd name="connsiteX11" fmla="*/ 7349555 w 11648178"/>
              <a:gd name="connsiteY11" fmla="*/ 1811754 h 5886333"/>
              <a:gd name="connsiteX12" fmla="*/ 7245860 w 11648178"/>
              <a:gd name="connsiteY12" fmla="*/ 2028570 h 5886333"/>
              <a:gd name="connsiteX13" fmla="*/ 7189300 w 11648178"/>
              <a:gd name="connsiteY13" fmla="*/ 2122838 h 5886333"/>
              <a:gd name="connsiteX14" fmla="*/ 7330702 w 11648178"/>
              <a:gd name="connsiteY14" fmla="*/ 2179399 h 5886333"/>
              <a:gd name="connsiteX15" fmla="*/ 7349555 w 11648178"/>
              <a:gd name="connsiteY15" fmla="*/ 2245387 h 5886333"/>
              <a:gd name="connsiteX16" fmla="*/ 7443823 w 11648178"/>
              <a:gd name="connsiteY16" fmla="*/ 2132265 h 5886333"/>
              <a:gd name="connsiteX17" fmla="*/ 7500384 w 11648178"/>
              <a:gd name="connsiteY17" fmla="*/ 2198253 h 5886333"/>
              <a:gd name="connsiteX18" fmla="*/ 7613506 w 11648178"/>
              <a:gd name="connsiteY18" fmla="*/ 2377362 h 5886333"/>
              <a:gd name="connsiteX19" fmla="*/ 7575799 w 11648178"/>
              <a:gd name="connsiteY19" fmla="*/ 2528191 h 5886333"/>
              <a:gd name="connsiteX20" fmla="*/ 7227007 w 11648178"/>
              <a:gd name="connsiteY20" fmla="*/ 2754434 h 5886333"/>
              <a:gd name="connsiteX21" fmla="*/ 7019617 w 11648178"/>
              <a:gd name="connsiteY21" fmla="*/ 2942970 h 5886333"/>
              <a:gd name="connsiteX22" fmla="*/ 6953629 w 11648178"/>
              <a:gd name="connsiteY22" fmla="*/ 3150360 h 5886333"/>
              <a:gd name="connsiteX23" fmla="*/ 6925349 w 11648178"/>
              <a:gd name="connsiteY23" fmla="*/ 3254055 h 5886333"/>
              <a:gd name="connsiteX24" fmla="*/ 6925349 w 11648178"/>
              <a:gd name="connsiteY24" fmla="*/ 3376603 h 5886333"/>
              <a:gd name="connsiteX25" fmla="*/ 7000764 w 11648178"/>
              <a:gd name="connsiteY25" fmla="*/ 3188067 h 5886333"/>
              <a:gd name="connsiteX26" fmla="*/ 7076178 w 11648178"/>
              <a:gd name="connsiteY26" fmla="*/ 3008958 h 5886333"/>
              <a:gd name="connsiteX27" fmla="*/ 7170446 w 11648178"/>
              <a:gd name="connsiteY27" fmla="*/ 2839275 h 5886333"/>
              <a:gd name="connsiteX28" fmla="*/ 7302421 w 11648178"/>
              <a:gd name="connsiteY28" fmla="*/ 2858129 h 5886333"/>
              <a:gd name="connsiteX29" fmla="*/ 7264714 w 11648178"/>
              <a:gd name="connsiteY29" fmla="*/ 2924117 h 5886333"/>
              <a:gd name="connsiteX30" fmla="*/ 7500384 w 11648178"/>
              <a:gd name="connsiteY30" fmla="*/ 2745007 h 5886333"/>
              <a:gd name="connsiteX31" fmla="*/ 7726627 w 11648178"/>
              <a:gd name="connsiteY31" fmla="*/ 2481057 h 5886333"/>
              <a:gd name="connsiteX32" fmla="*/ 7707774 w 11648178"/>
              <a:gd name="connsiteY32" fmla="*/ 2226533 h 5886333"/>
              <a:gd name="connsiteX33" fmla="*/ 7707774 w 11648178"/>
              <a:gd name="connsiteY33" fmla="*/ 2320801 h 5886333"/>
              <a:gd name="connsiteX34" fmla="*/ 7613506 w 11648178"/>
              <a:gd name="connsiteY34" fmla="*/ 1906022 h 5886333"/>
              <a:gd name="connsiteX35" fmla="*/ 7594652 w 11648178"/>
              <a:gd name="connsiteY35" fmla="*/ 1670352 h 5886333"/>
              <a:gd name="connsiteX36" fmla="*/ 7707774 w 11648178"/>
              <a:gd name="connsiteY36" fmla="*/ 1528950 h 5886333"/>
              <a:gd name="connsiteX37" fmla="*/ 7811469 w 11648178"/>
              <a:gd name="connsiteY37" fmla="*/ 1434681 h 5886333"/>
              <a:gd name="connsiteX38" fmla="*/ 7830322 w 11648178"/>
              <a:gd name="connsiteY38" fmla="*/ 1613791 h 5886333"/>
              <a:gd name="connsiteX39" fmla="*/ 7952871 w 11648178"/>
              <a:gd name="connsiteY39" fmla="*/ 1830607 h 5886333"/>
              <a:gd name="connsiteX40" fmla="*/ 8037712 w 11648178"/>
              <a:gd name="connsiteY40" fmla="*/ 1915448 h 5886333"/>
              <a:gd name="connsiteX41" fmla="*/ 8141407 w 11648178"/>
              <a:gd name="connsiteY41" fmla="*/ 2028570 h 5886333"/>
              <a:gd name="connsiteX42" fmla="*/ 8245102 w 11648178"/>
              <a:gd name="connsiteY42" fmla="*/ 2037997 h 5886333"/>
              <a:gd name="connsiteX43" fmla="*/ 8339370 w 11648178"/>
              <a:gd name="connsiteY43" fmla="*/ 2226533 h 5886333"/>
              <a:gd name="connsiteX44" fmla="*/ 8461918 w 11648178"/>
              <a:gd name="connsiteY44" fmla="*/ 2386789 h 5886333"/>
              <a:gd name="connsiteX45" fmla="*/ 8735295 w 11648178"/>
              <a:gd name="connsiteY45" fmla="*/ 2565898 h 5886333"/>
              <a:gd name="connsiteX46" fmla="*/ 8744722 w 11648178"/>
              <a:gd name="connsiteY46" fmla="*/ 2631886 h 5886333"/>
              <a:gd name="connsiteX47" fmla="*/ 8622174 w 11648178"/>
              <a:gd name="connsiteY47" fmla="*/ 2773288 h 5886333"/>
              <a:gd name="connsiteX48" fmla="*/ 8490199 w 11648178"/>
              <a:gd name="connsiteY48" fmla="*/ 2839275 h 5886333"/>
              <a:gd name="connsiteX49" fmla="*/ 8311089 w 11648178"/>
              <a:gd name="connsiteY49" fmla="*/ 2829848 h 5886333"/>
              <a:gd name="connsiteX50" fmla="*/ 8197968 w 11648178"/>
              <a:gd name="connsiteY50" fmla="*/ 2876982 h 5886333"/>
              <a:gd name="connsiteX51" fmla="*/ 7990578 w 11648178"/>
              <a:gd name="connsiteY51" fmla="*/ 3056092 h 5886333"/>
              <a:gd name="connsiteX52" fmla="*/ 7736054 w 11648178"/>
              <a:gd name="connsiteY52" fmla="*/ 3291762 h 5886333"/>
              <a:gd name="connsiteX53" fmla="*/ 7651213 w 11648178"/>
              <a:gd name="connsiteY53" fmla="*/ 3442591 h 5886333"/>
              <a:gd name="connsiteX54" fmla="*/ 7566372 w 11648178"/>
              <a:gd name="connsiteY54" fmla="*/ 3480298 h 5886333"/>
              <a:gd name="connsiteX55" fmla="*/ 7839749 w 11648178"/>
              <a:gd name="connsiteY55" fmla="*/ 3395457 h 5886333"/>
              <a:gd name="connsiteX56" fmla="*/ 7943444 w 11648178"/>
              <a:gd name="connsiteY56" fmla="*/ 3320042 h 5886333"/>
              <a:gd name="connsiteX57" fmla="*/ 8113126 w 11648178"/>
              <a:gd name="connsiteY57" fmla="*/ 3074945 h 5886333"/>
              <a:gd name="connsiteX58" fmla="*/ 8509052 w 11648178"/>
              <a:gd name="connsiteY58" fmla="*/ 2886409 h 5886333"/>
              <a:gd name="connsiteX59" fmla="*/ 8838990 w 11648178"/>
              <a:gd name="connsiteY59" fmla="*/ 2858129 h 5886333"/>
              <a:gd name="connsiteX60" fmla="*/ 8980392 w 11648178"/>
              <a:gd name="connsiteY60" fmla="*/ 2707300 h 5886333"/>
              <a:gd name="connsiteX61" fmla="*/ 8914405 w 11648178"/>
              <a:gd name="connsiteY61" fmla="*/ 2952397 h 5886333"/>
              <a:gd name="connsiteX62" fmla="*/ 8886124 w 11648178"/>
              <a:gd name="connsiteY62" fmla="*/ 3112653 h 5886333"/>
              <a:gd name="connsiteX63" fmla="*/ 8801283 w 11648178"/>
              <a:gd name="connsiteY63" fmla="*/ 3272908 h 5886333"/>
              <a:gd name="connsiteX64" fmla="*/ 8612747 w 11648178"/>
              <a:gd name="connsiteY64" fmla="*/ 3386030 h 5886333"/>
              <a:gd name="connsiteX65" fmla="*/ 8424211 w 11648178"/>
              <a:gd name="connsiteY65" fmla="*/ 3508578 h 5886333"/>
              <a:gd name="connsiteX66" fmla="*/ 8179114 w 11648178"/>
              <a:gd name="connsiteY66" fmla="*/ 3678261 h 5886333"/>
              <a:gd name="connsiteX67" fmla="*/ 8113126 w 11648178"/>
              <a:gd name="connsiteY67" fmla="*/ 3847943 h 5886333"/>
              <a:gd name="connsiteX68" fmla="*/ 8009432 w 11648178"/>
              <a:gd name="connsiteY68" fmla="*/ 3998772 h 5886333"/>
              <a:gd name="connsiteX69" fmla="*/ 7952871 w 11648178"/>
              <a:gd name="connsiteY69" fmla="*/ 4159028 h 5886333"/>
              <a:gd name="connsiteX70" fmla="*/ 8122553 w 11648178"/>
              <a:gd name="connsiteY70" fmla="*/ 4140174 h 5886333"/>
              <a:gd name="connsiteX71" fmla="*/ 8188541 w 11648178"/>
              <a:gd name="connsiteY71" fmla="*/ 3923358 h 5886333"/>
              <a:gd name="connsiteX72" fmla="*/ 8226248 w 11648178"/>
              <a:gd name="connsiteY72" fmla="*/ 3772529 h 5886333"/>
              <a:gd name="connsiteX73" fmla="*/ 8377077 w 11648178"/>
              <a:gd name="connsiteY73" fmla="*/ 3602846 h 5886333"/>
              <a:gd name="connsiteX74" fmla="*/ 8546759 w 11648178"/>
              <a:gd name="connsiteY74" fmla="*/ 3499152 h 5886333"/>
              <a:gd name="connsiteX75" fmla="*/ 8424211 w 11648178"/>
              <a:gd name="connsiteY75" fmla="*/ 3687688 h 5886333"/>
              <a:gd name="connsiteX76" fmla="*/ 8329943 w 11648178"/>
              <a:gd name="connsiteY76" fmla="*/ 3838517 h 5886333"/>
              <a:gd name="connsiteX77" fmla="*/ 8424211 w 11648178"/>
              <a:gd name="connsiteY77" fmla="*/ 3829090 h 5886333"/>
              <a:gd name="connsiteX78" fmla="*/ 8546759 w 11648178"/>
              <a:gd name="connsiteY78" fmla="*/ 3649980 h 5886333"/>
              <a:gd name="connsiteX79" fmla="*/ 8584467 w 11648178"/>
              <a:gd name="connsiteY79" fmla="*/ 3631127 h 5886333"/>
              <a:gd name="connsiteX80" fmla="*/ 8754149 w 11648178"/>
              <a:gd name="connsiteY80" fmla="*/ 3885651 h 5886333"/>
              <a:gd name="connsiteX81" fmla="*/ 8857844 w 11648178"/>
              <a:gd name="connsiteY81" fmla="*/ 4008199 h 5886333"/>
              <a:gd name="connsiteX82" fmla="*/ 8914405 w 11648178"/>
              <a:gd name="connsiteY82" fmla="*/ 4215589 h 5886333"/>
              <a:gd name="connsiteX83" fmla="*/ 8952112 w 11648178"/>
              <a:gd name="connsiteY83" fmla="*/ 4338137 h 5886333"/>
              <a:gd name="connsiteX84" fmla="*/ 9027526 w 11648178"/>
              <a:gd name="connsiteY84" fmla="*/ 4451259 h 5886333"/>
              <a:gd name="connsiteX85" fmla="*/ 9225489 w 11648178"/>
              <a:gd name="connsiteY85" fmla="*/ 4488966 h 5886333"/>
              <a:gd name="connsiteX86" fmla="*/ 9027526 w 11648178"/>
              <a:gd name="connsiteY86" fmla="*/ 4347564 h 5886333"/>
              <a:gd name="connsiteX87" fmla="*/ 8933258 w 11648178"/>
              <a:gd name="connsiteY87" fmla="*/ 4187308 h 5886333"/>
              <a:gd name="connsiteX88" fmla="*/ 8923832 w 11648178"/>
              <a:gd name="connsiteY88" fmla="*/ 4027053 h 5886333"/>
              <a:gd name="connsiteX89" fmla="*/ 9065234 w 11648178"/>
              <a:gd name="connsiteY89" fmla="*/ 3989345 h 5886333"/>
              <a:gd name="connsiteX90" fmla="*/ 9310331 w 11648178"/>
              <a:gd name="connsiteY90" fmla="*/ 4055333 h 5886333"/>
              <a:gd name="connsiteX91" fmla="*/ 8886124 w 11648178"/>
              <a:gd name="connsiteY91" fmla="*/ 3913931 h 5886333"/>
              <a:gd name="connsiteX92" fmla="*/ 8744722 w 11648178"/>
              <a:gd name="connsiteY92" fmla="*/ 3781956 h 5886333"/>
              <a:gd name="connsiteX93" fmla="*/ 8725869 w 11648178"/>
              <a:gd name="connsiteY93" fmla="*/ 3640554 h 5886333"/>
              <a:gd name="connsiteX94" fmla="*/ 8829564 w 11648178"/>
              <a:gd name="connsiteY94" fmla="*/ 3452018 h 5886333"/>
              <a:gd name="connsiteX95" fmla="*/ 9168928 w 11648178"/>
              <a:gd name="connsiteY95" fmla="*/ 3084372 h 5886333"/>
              <a:gd name="connsiteX96" fmla="*/ 9187782 w 11648178"/>
              <a:gd name="connsiteY96" fmla="*/ 2839275 h 5886333"/>
              <a:gd name="connsiteX97" fmla="*/ 9102941 w 11648178"/>
              <a:gd name="connsiteY97" fmla="*/ 2641312 h 5886333"/>
              <a:gd name="connsiteX98" fmla="*/ 8820137 w 11648178"/>
              <a:gd name="connsiteY98" fmla="*/ 2217106 h 5886333"/>
              <a:gd name="connsiteX99" fmla="*/ 8810710 w 11648178"/>
              <a:gd name="connsiteY99" fmla="*/ 2094558 h 5886333"/>
              <a:gd name="connsiteX100" fmla="*/ 8904978 w 11648178"/>
              <a:gd name="connsiteY100" fmla="*/ 2094558 h 5886333"/>
              <a:gd name="connsiteX101" fmla="*/ 9112368 w 11648178"/>
              <a:gd name="connsiteY101" fmla="*/ 2292521 h 5886333"/>
              <a:gd name="connsiteX102" fmla="*/ 9197209 w 11648178"/>
              <a:gd name="connsiteY102" fmla="*/ 2547044 h 5886333"/>
              <a:gd name="connsiteX103" fmla="*/ 9300904 w 11648178"/>
              <a:gd name="connsiteY103" fmla="*/ 2763861 h 5886333"/>
              <a:gd name="connsiteX104" fmla="*/ 9480013 w 11648178"/>
              <a:gd name="connsiteY104" fmla="*/ 2961824 h 5886333"/>
              <a:gd name="connsiteX105" fmla="*/ 9677976 w 11648178"/>
              <a:gd name="connsiteY105" fmla="*/ 3103226 h 5886333"/>
              <a:gd name="connsiteX106" fmla="*/ 9800524 w 11648178"/>
              <a:gd name="connsiteY106" fmla="*/ 3188067 h 5886333"/>
              <a:gd name="connsiteX107" fmla="*/ 10139889 w 11648178"/>
              <a:gd name="connsiteY107" fmla="*/ 3697114 h 5886333"/>
              <a:gd name="connsiteX108" fmla="*/ 10205877 w 11648178"/>
              <a:gd name="connsiteY108" fmla="*/ 3829090 h 5886333"/>
              <a:gd name="connsiteX109" fmla="*/ 10441547 w 11648178"/>
              <a:gd name="connsiteY109" fmla="*/ 3895077 h 5886333"/>
              <a:gd name="connsiteX110" fmla="*/ 10743205 w 11648178"/>
              <a:gd name="connsiteY110" fmla="*/ 4055333 h 5886333"/>
              <a:gd name="connsiteX111" fmla="*/ 11016582 w 11648178"/>
              <a:gd name="connsiteY111" fmla="*/ 4149601 h 5886333"/>
              <a:gd name="connsiteX112" fmla="*/ 11101423 w 11648178"/>
              <a:gd name="connsiteY112" fmla="*/ 4177881 h 5886333"/>
              <a:gd name="connsiteX113" fmla="*/ 10780912 w 11648178"/>
              <a:gd name="connsiteY113" fmla="*/ 4017626 h 5886333"/>
              <a:gd name="connsiteX114" fmla="*/ 10912887 w 11648178"/>
              <a:gd name="connsiteY114" fmla="*/ 3951638 h 5886333"/>
              <a:gd name="connsiteX115" fmla="*/ 11054289 w 11648178"/>
              <a:gd name="connsiteY115" fmla="*/ 3932785 h 5886333"/>
              <a:gd name="connsiteX116" fmla="*/ 11261679 w 11648178"/>
              <a:gd name="connsiteY116" fmla="*/ 3979919 h 5886333"/>
              <a:gd name="connsiteX117" fmla="*/ 10950594 w 11648178"/>
              <a:gd name="connsiteY117" fmla="*/ 3876224 h 5886333"/>
              <a:gd name="connsiteX118" fmla="*/ 10733778 w 11648178"/>
              <a:gd name="connsiteY118" fmla="*/ 3932785 h 5886333"/>
              <a:gd name="connsiteX119" fmla="*/ 10639510 w 11648178"/>
              <a:gd name="connsiteY119" fmla="*/ 3923358 h 5886333"/>
              <a:gd name="connsiteX120" fmla="*/ 10121036 w 11648178"/>
              <a:gd name="connsiteY120" fmla="*/ 3546286 h 5886333"/>
              <a:gd name="connsiteX121" fmla="*/ 9904219 w 11648178"/>
              <a:gd name="connsiteY121" fmla="*/ 3037238 h 5886333"/>
              <a:gd name="connsiteX122" fmla="*/ 10196450 w 11648178"/>
              <a:gd name="connsiteY122" fmla="*/ 2999531 h 5886333"/>
              <a:gd name="connsiteX123" fmla="*/ 10450974 w 11648178"/>
              <a:gd name="connsiteY123" fmla="*/ 2999531 h 5886333"/>
              <a:gd name="connsiteX124" fmla="*/ 10543435 w 11648178"/>
              <a:gd name="connsiteY124" fmla="*/ 2904379 h 5886333"/>
              <a:gd name="connsiteX125" fmla="*/ 10686644 w 11648178"/>
              <a:gd name="connsiteY125" fmla="*/ 3291762 h 5886333"/>
              <a:gd name="connsiteX126" fmla="*/ 10752632 w 11648178"/>
              <a:gd name="connsiteY126" fmla="*/ 3470871 h 5886333"/>
              <a:gd name="connsiteX127" fmla="*/ 10686644 w 11648178"/>
              <a:gd name="connsiteY127" fmla="*/ 3404884 h 5886333"/>
              <a:gd name="connsiteX128" fmla="*/ 10828046 w 11648178"/>
              <a:gd name="connsiteY128" fmla="*/ 3602846 h 5886333"/>
              <a:gd name="connsiteX129" fmla="*/ 11139131 w 11648178"/>
              <a:gd name="connsiteY129" fmla="*/ 3631127 h 5886333"/>
              <a:gd name="connsiteX130" fmla="*/ 10837473 w 11648178"/>
              <a:gd name="connsiteY130" fmla="*/ 3499152 h 5886333"/>
              <a:gd name="connsiteX131" fmla="*/ 10762058 w 11648178"/>
              <a:gd name="connsiteY131" fmla="*/ 3235201 h 5886333"/>
              <a:gd name="connsiteX132" fmla="*/ 11082570 w 11648178"/>
              <a:gd name="connsiteY132" fmla="*/ 3348323 h 5886333"/>
              <a:gd name="connsiteX133" fmla="*/ 11195691 w 11648178"/>
              <a:gd name="connsiteY133" fmla="*/ 3272908 h 5886333"/>
              <a:gd name="connsiteX134" fmla="*/ 11157984 w 11648178"/>
              <a:gd name="connsiteY134" fmla="*/ 3188067 h 5886333"/>
              <a:gd name="connsiteX135" fmla="*/ 10922314 w 11648178"/>
              <a:gd name="connsiteY135" fmla="*/ 3263481 h 5886333"/>
              <a:gd name="connsiteX136" fmla="*/ 10714924 w 11648178"/>
              <a:gd name="connsiteY136" fmla="*/ 3065519 h 5886333"/>
              <a:gd name="connsiteX137" fmla="*/ 10828046 w 11648178"/>
              <a:gd name="connsiteY137" fmla="*/ 2971251 h 5886333"/>
              <a:gd name="connsiteX138" fmla="*/ 10677217 w 11648178"/>
              <a:gd name="connsiteY138" fmla="*/ 2829848 h 5886333"/>
              <a:gd name="connsiteX139" fmla="*/ 10837473 w 11648178"/>
              <a:gd name="connsiteY139" fmla="*/ 2679020 h 5886333"/>
              <a:gd name="connsiteX140" fmla="*/ 11007155 w 11648178"/>
              <a:gd name="connsiteY140" fmla="*/ 2641312 h 5886333"/>
              <a:gd name="connsiteX141" fmla="*/ 11214545 w 11648178"/>
              <a:gd name="connsiteY141" fmla="*/ 2792141 h 5886333"/>
              <a:gd name="connsiteX142" fmla="*/ 11648178 w 11648178"/>
              <a:gd name="connsiteY142" fmla="*/ 2801568 h 5886333"/>
              <a:gd name="connsiteX143" fmla="*/ 11337093 w 11648178"/>
              <a:gd name="connsiteY143" fmla="*/ 2782714 h 5886333"/>
              <a:gd name="connsiteX144" fmla="*/ 11205118 w 11648178"/>
              <a:gd name="connsiteY144" fmla="*/ 2707300 h 5886333"/>
              <a:gd name="connsiteX145" fmla="*/ 11073143 w 11648178"/>
              <a:gd name="connsiteY145" fmla="*/ 2641312 h 5886333"/>
              <a:gd name="connsiteX146" fmla="*/ 10856326 w 11648178"/>
              <a:gd name="connsiteY146" fmla="*/ 2603605 h 5886333"/>
              <a:gd name="connsiteX147" fmla="*/ 10574210 w 11648178"/>
              <a:gd name="connsiteY147" fmla="*/ 2807578 h 5886333"/>
              <a:gd name="connsiteX148" fmla="*/ 10253011 w 11648178"/>
              <a:gd name="connsiteY148" fmla="*/ 2792141 h 5886333"/>
              <a:gd name="connsiteX149" fmla="*/ 9621415 w 11648178"/>
              <a:gd name="connsiteY149" fmla="*/ 2726154 h 5886333"/>
              <a:gd name="connsiteX150" fmla="*/ 9480013 w 11648178"/>
              <a:gd name="connsiteY150" fmla="*/ 2565898 h 5886333"/>
              <a:gd name="connsiteX151" fmla="*/ 9338611 w 11648178"/>
              <a:gd name="connsiteY151" fmla="*/ 2415069 h 5886333"/>
              <a:gd name="connsiteX152" fmla="*/ 9546001 w 11648178"/>
              <a:gd name="connsiteY152" fmla="*/ 2367935 h 5886333"/>
              <a:gd name="connsiteX153" fmla="*/ 9640269 w 11648178"/>
              <a:gd name="connsiteY153" fmla="*/ 2273667 h 5886333"/>
              <a:gd name="connsiteX154" fmla="*/ 9762817 w 11648178"/>
              <a:gd name="connsiteY154" fmla="*/ 2179399 h 5886333"/>
              <a:gd name="connsiteX155" fmla="*/ 9932500 w 11648178"/>
              <a:gd name="connsiteY155" fmla="*/ 2066277 h 5886333"/>
              <a:gd name="connsiteX156" fmla="*/ 10271865 w 11648178"/>
              <a:gd name="connsiteY156" fmla="*/ 2028570 h 5886333"/>
              <a:gd name="connsiteX157" fmla="*/ 10620656 w 11648178"/>
              <a:gd name="connsiteY157" fmla="*/ 2169972 h 5886333"/>
              <a:gd name="connsiteX158" fmla="*/ 11120277 w 11648178"/>
              <a:gd name="connsiteY158" fmla="*/ 2254813 h 5886333"/>
              <a:gd name="connsiteX159" fmla="*/ 11299386 w 11648178"/>
              <a:gd name="connsiteY159" fmla="*/ 2198253 h 5886333"/>
              <a:gd name="connsiteX160" fmla="*/ 11525629 w 11648178"/>
              <a:gd name="connsiteY160" fmla="*/ 2132265 h 5886333"/>
              <a:gd name="connsiteX161" fmla="*/ 11073143 w 11648178"/>
              <a:gd name="connsiteY161" fmla="*/ 2132265 h 5886333"/>
              <a:gd name="connsiteX162" fmla="*/ 10865753 w 11648178"/>
              <a:gd name="connsiteY162" fmla="*/ 2037997 h 5886333"/>
              <a:gd name="connsiteX163" fmla="*/ 10394413 w 11648178"/>
              <a:gd name="connsiteY163" fmla="*/ 1868314 h 5886333"/>
              <a:gd name="connsiteX164" fmla="*/ 10102182 w 11648178"/>
              <a:gd name="connsiteY164" fmla="*/ 1896595 h 5886333"/>
              <a:gd name="connsiteX165" fmla="*/ 9772244 w 11648178"/>
              <a:gd name="connsiteY165" fmla="*/ 1943729 h 5886333"/>
              <a:gd name="connsiteX166" fmla="*/ 9385745 w 11648178"/>
              <a:gd name="connsiteY166" fmla="*/ 1877741 h 5886333"/>
              <a:gd name="connsiteX167" fmla="*/ 9253770 w 11648178"/>
              <a:gd name="connsiteY167" fmla="*/ 1717486 h 5886333"/>
              <a:gd name="connsiteX168" fmla="*/ 9178355 w 11648178"/>
              <a:gd name="connsiteY168" fmla="*/ 1481815 h 5886333"/>
              <a:gd name="connsiteX169" fmla="*/ 9131221 w 11648178"/>
              <a:gd name="connsiteY169" fmla="*/ 1321560 h 5886333"/>
              <a:gd name="connsiteX170" fmla="*/ 8886124 w 11648178"/>
              <a:gd name="connsiteY170" fmla="*/ 1010475 h 5886333"/>
              <a:gd name="connsiteX171" fmla="*/ 8697588 w 11648178"/>
              <a:gd name="connsiteY171" fmla="*/ 831366 h 5886333"/>
              <a:gd name="connsiteX172" fmla="*/ 8631601 w 11648178"/>
              <a:gd name="connsiteY172" fmla="*/ 689964 h 5886333"/>
              <a:gd name="connsiteX173" fmla="*/ 9027526 w 11648178"/>
              <a:gd name="connsiteY173" fmla="*/ 463721 h 5886333"/>
              <a:gd name="connsiteX174" fmla="*/ 8988719 w 11648178"/>
              <a:gd name="connsiteY174" fmla="*/ 0 h 5886333"/>
              <a:gd name="connsiteX175" fmla="*/ 11366433 w 11648178"/>
              <a:gd name="connsiteY175" fmla="*/ 24230 h 5886333"/>
              <a:gd name="connsiteX0" fmla="*/ 11350420 w 11632165"/>
              <a:gd name="connsiteY0" fmla="*/ 24230 h 5886333"/>
              <a:gd name="connsiteX1" fmla="*/ 11298223 w 11632165"/>
              <a:gd name="connsiteY1" fmla="*/ 4923487 h 5886333"/>
              <a:gd name="connsiteX2" fmla="*/ 12 w 11632165"/>
              <a:gd name="connsiteY2" fmla="*/ 5886333 h 5886333"/>
              <a:gd name="connsiteX3" fmla="*/ 1890540 w 11632165"/>
              <a:gd name="connsiteY3" fmla="*/ 88202 h 5886333"/>
              <a:gd name="connsiteX4" fmla="*/ 7210994 w 11632165"/>
              <a:gd name="connsiteY4" fmla="*/ 1807 h 5886333"/>
              <a:gd name="connsiteX5" fmla="*/ 7210994 w 11632165"/>
              <a:gd name="connsiteY5" fmla="*/ 265758 h 5886333"/>
              <a:gd name="connsiteX6" fmla="*/ 7324115 w 11632165"/>
              <a:gd name="connsiteY6" fmla="*/ 520281 h 5886333"/>
              <a:gd name="connsiteX7" fmla="*/ 7456091 w 11632165"/>
              <a:gd name="connsiteY7" fmla="*/ 784232 h 5886333"/>
              <a:gd name="connsiteX8" fmla="*/ 7635200 w 11632165"/>
              <a:gd name="connsiteY8" fmla="*/ 1029329 h 5886333"/>
              <a:gd name="connsiteX9" fmla="*/ 7663480 w 11632165"/>
              <a:gd name="connsiteY9" fmla="*/ 1208438 h 5886333"/>
              <a:gd name="connsiteX10" fmla="*/ 7418384 w 11632165"/>
              <a:gd name="connsiteY10" fmla="*/ 1585510 h 5886333"/>
              <a:gd name="connsiteX11" fmla="*/ 7333542 w 11632165"/>
              <a:gd name="connsiteY11" fmla="*/ 1811754 h 5886333"/>
              <a:gd name="connsiteX12" fmla="*/ 7229847 w 11632165"/>
              <a:gd name="connsiteY12" fmla="*/ 2028570 h 5886333"/>
              <a:gd name="connsiteX13" fmla="*/ 7173287 w 11632165"/>
              <a:gd name="connsiteY13" fmla="*/ 2122838 h 5886333"/>
              <a:gd name="connsiteX14" fmla="*/ 7314689 w 11632165"/>
              <a:gd name="connsiteY14" fmla="*/ 2179399 h 5886333"/>
              <a:gd name="connsiteX15" fmla="*/ 7333542 w 11632165"/>
              <a:gd name="connsiteY15" fmla="*/ 2245387 h 5886333"/>
              <a:gd name="connsiteX16" fmla="*/ 7427810 w 11632165"/>
              <a:gd name="connsiteY16" fmla="*/ 2132265 h 5886333"/>
              <a:gd name="connsiteX17" fmla="*/ 7484371 w 11632165"/>
              <a:gd name="connsiteY17" fmla="*/ 2198253 h 5886333"/>
              <a:gd name="connsiteX18" fmla="*/ 7597493 w 11632165"/>
              <a:gd name="connsiteY18" fmla="*/ 2377362 h 5886333"/>
              <a:gd name="connsiteX19" fmla="*/ 7559786 w 11632165"/>
              <a:gd name="connsiteY19" fmla="*/ 2528191 h 5886333"/>
              <a:gd name="connsiteX20" fmla="*/ 7210994 w 11632165"/>
              <a:gd name="connsiteY20" fmla="*/ 2754434 h 5886333"/>
              <a:gd name="connsiteX21" fmla="*/ 7003604 w 11632165"/>
              <a:gd name="connsiteY21" fmla="*/ 2942970 h 5886333"/>
              <a:gd name="connsiteX22" fmla="*/ 6937616 w 11632165"/>
              <a:gd name="connsiteY22" fmla="*/ 3150360 h 5886333"/>
              <a:gd name="connsiteX23" fmla="*/ 6909336 w 11632165"/>
              <a:gd name="connsiteY23" fmla="*/ 3254055 h 5886333"/>
              <a:gd name="connsiteX24" fmla="*/ 6909336 w 11632165"/>
              <a:gd name="connsiteY24" fmla="*/ 3376603 h 5886333"/>
              <a:gd name="connsiteX25" fmla="*/ 6984751 w 11632165"/>
              <a:gd name="connsiteY25" fmla="*/ 3188067 h 5886333"/>
              <a:gd name="connsiteX26" fmla="*/ 7060165 w 11632165"/>
              <a:gd name="connsiteY26" fmla="*/ 3008958 h 5886333"/>
              <a:gd name="connsiteX27" fmla="*/ 7154433 w 11632165"/>
              <a:gd name="connsiteY27" fmla="*/ 2839275 h 5886333"/>
              <a:gd name="connsiteX28" fmla="*/ 7286408 w 11632165"/>
              <a:gd name="connsiteY28" fmla="*/ 2858129 h 5886333"/>
              <a:gd name="connsiteX29" fmla="*/ 7248701 w 11632165"/>
              <a:gd name="connsiteY29" fmla="*/ 2924117 h 5886333"/>
              <a:gd name="connsiteX30" fmla="*/ 7484371 w 11632165"/>
              <a:gd name="connsiteY30" fmla="*/ 2745007 h 5886333"/>
              <a:gd name="connsiteX31" fmla="*/ 7710614 w 11632165"/>
              <a:gd name="connsiteY31" fmla="*/ 2481057 h 5886333"/>
              <a:gd name="connsiteX32" fmla="*/ 7691761 w 11632165"/>
              <a:gd name="connsiteY32" fmla="*/ 2226533 h 5886333"/>
              <a:gd name="connsiteX33" fmla="*/ 7691761 w 11632165"/>
              <a:gd name="connsiteY33" fmla="*/ 2320801 h 5886333"/>
              <a:gd name="connsiteX34" fmla="*/ 7597493 w 11632165"/>
              <a:gd name="connsiteY34" fmla="*/ 1906022 h 5886333"/>
              <a:gd name="connsiteX35" fmla="*/ 7578639 w 11632165"/>
              <a:gd name="connsiteY35" fmla="*/ 1670352 h 5886333"/>
              <a:gd name="connsiteX36" fmla="*/ 7691761 w 11632165"/>
              <a:gd name="connsiteY36" fmla="*/ 1528950 h 5886333"/>
              <a:gd name="connsiteX37" fmla="*/ 7795456 w 11632165"/>
              <a:gd name="connsiteY37" fmla="*/ 1434681 h 5886333"/>
              <a:gd name="connsiteX38" fmla="*/ 7814309 w 11632165"/>
              <a:gd name="connsiteY38" fmla="*/ 1613791 h 5886333"/>
              <a:gd name="connsiteX39" fmla="*/ 7936858 w 11632165"/>
              <a:gd name="connsiteY39" fmla="*/ 1830607 h 5886333"/>
              <a:gd name="connsiteX40" fmla="*/ 8021699 w 11632165"/>
              <a:gd name="connsiteY40" fmla="*/ 1915448 h 5886333"/>
              <a:gd name="connsiteX41" fmla="*/ 8125394 w 11632165"/>
              <a:gd name="connsiteY41" fmla="*/ 2028570 h 5886333"/>
              <a:gd name="connsiteX42" fmla="*/ 8229089 w 11632165"/>
              <a:gd name="connsiteY42" fmla="*/ 2037997 h 5886333"/>
              <a:gd name="connsiteX43" fmla="*/ 8323357 w 11632165"/>
              <a:gd name="connsiteY43" fmla="*/ 2226533 h 5886333"/>
              <a:gd name="connsiteX44" fmla="*/ 8445905 w 11632165"/>
              <a:gd name="connsiteY44" fmla="*/ 2386789 h 5886333"/>
              <a:gd name="connsiteX45" fmla="*/ 8719282 w 11632165"/>
              <a:gd name="connsiteY45" fmla="*/ 2565898 h 5886333"/>
              <a:gd name="connsiteX46" fmla="*/ 8728709 w 11632165"/>
              <a:gd name="connsiteY46" fmla="*/ 2631886 h 5886333"/>
              <a:gd name="connsiteX47" fmla="*/ 8606161 w 11632165"/>
              <a:gd name="connsiteY47" fmla="*/ 2773288 h 5886333"/>
              <a:gd name="connsiteX48" fmla="*/ 8474186 w 11632165"/>
              <a:gd name="connsiteY48" fmla="*/ 2839275 h 5886333"/>
              <a:gd name="connsiteX49" fmla="*/ 8295076 w 11632165"/>
              <a:gd name="connsiteY49" fmla="*/ 2829848 h 5886333"/>
              <a:gd name="connsiteX50" fmla="*/ 8181955 w 11632165"/>
              <a:gd name="connsiteY50" fmla="*/ 2876982 h 5886333"/>
              <a:gd name="connsiteX51" fmla="*/ 7974565 w 11632165"/>
              <a:gd name="connsiteY51" fmla="*/ 3056092 h 5886333"/>
              <a:gd name="connsiteX52" fmla="*/ 7720041 w 11632165"/>
              <a:gd name="connsiteY52" fmla="*/ 3291762 h 5886333"/>
              <a:gd name="connsiteX53" fmla="*/ 7635200 w 11632165"/>
              <a:gd name="connsiteY53" fmla="*/ 3442591 h 5886333"/>
              <a:gd name="connsiteX54" fmla="*/ 7550359 w 11632165"/>
              <a:gd name="connsiteY54" fmla="*/ 3480298 h 5886333"/>
              <a:gd name="connsiteX55" fmla="*/ 7823736 w 11632165"/>
              <a:gd name="connsiteY55" fmla="*/ 3395457 h 5886333"/>
              <a:gd name="connsiteX56" fmla="*/ 7927431 w 11632165"/>
              <a:gd name="connsiteY56" fmla="*/ 3320042 h 5886333"/>
              <a:gd name="connsiteX57" fmla="*/ 8097113 w 11632165"/>
              <a:gd name="connsiteY57" fmla="*/ 3074945 h 5886333"/>
              <a:gd name="connsiteX58" fmla="*/ 8493039 w 11632165"/>
              <a:gd name="connsiteY58" fmla="*/ 2886409 h 5886333"/>
              <a:gd name="connsiteX59" fmla="*/ 8822977 w 11632165"/>
              <a:gd name="connsiteY59" fmla="*/ 2858129 h 5886333"/>
              <a:gd name="connsiteX60" fmla="*/ 8964379 w 11632165"/>
              <a:gd name="connsiteY60" fmla="*/ 2707300 h 5886333"/>
              <a:gd name="connsiteX61" fmla="*/ 8898392 w 11632165"/>
              <a:gd name="connsiteY61" fmla="*/ 2952397 h 5886333"/>
              <a:gd name="connsiteX62" fmla="*/ 8870111 w 11632165"/>
              <a:gd name="connsiteY62" fmla="*/ 3112653 h 5886333"/>
              <a:gd name="connsiteX63" fmla="*/ 8785270 w 11632165"/>
              <a:gd name="connsiteY63" fmla="*/ 3272908 h 5886333"/>
              <a:gd name="connsiteX64" fmla="*/ 8596734 w 11632165"/>
              <a:gd name="connsiteY64" fmla="*/ 3386030 h 5886333"/>
              <a:gd name="connsiteX65" fmla="*/ 8408198 w 11632165"/>
              <a:gd name="connsiteY65" fmla="*/ 3508578 h 5886333"/>
              <a:gd name="connsiteX66" fmla="*/ 8163101 w 11632165"/>
              <a:gd name="connsiteY66" fmla="*/ 3678261 h 5886333"/>
              <a:gd name="connsiteX67" fmla="*/ 8097113 w 11632165"/>
              <a:gd name="connsiteY67" fmla="*/ 3847943 h 5886333"/>
              <a:gd name="connsiteX68" fmla="*/ 7993419 w 11632165"/>
              <a:gd name="connsiteY68" fmla="*/ 3998772 h 5886333"/>
              <a:gd name="connsiteX69" fmla="*/ 7936858 w 11632165"/>
              <a:gd name="connsiteY69" fmla="*/ 4159028 h 5886333"/>
              <a:gd name="connsiteX70" fmla="*/ 8106540 w 11632165"/>
              <a:gd name="connsiteY70" fmla="*/ 4140174 h 5886333"/>
              <a:gd name="connsiteX71" fmla="*/ 8172528 w 11632165"/>
              <a:gd name="connsiteY71" fmla="*/ 3923358 h 5886333"/>
              <a:gd name="connsiteX72" fmla="*/ 8210235 w 11632165"/>
              <a:gd name="connsiteY72" fmla="*/ 3772529 h 5886333"/>
              <a:gd name="connsiteX73" fmla="*/ 8361064 w 11632165"/>
              <a:gd name="connsiteY73" fmla="*/ 3602846 h 5886333"/>
              <a:gd name="connsiteX74" fmla="*/ 8530746 w 11632165"/>
              <a:gd name="connsiteY74" fmla="*/ 3499152 h 5886333"/>
              <a:gd name="connsiteX75" fmla="*/ 8408198 w 11632165"/>
              <a:gd name="connsiteY75" fmla="*/ 3687688 h 5886333"/>
              <a:gd name="connsiteX76" fmla="*/ 8313930 w 11632165"/>
              <a:gd name="connsiteY76" fmla="*/ 3838517 h 5886333"/>
              <a:gd name="connsiteX77" fmla="*/ 8408198 w 11632165"/>
              <a:gd name="connsiteY77" fmla="*/ 3829090 h 5886333"/>
              <a:gd name="connsiteX78" fmla="*/ 8530746 w 11632165"/>
              <a:gd name="connsiteY78" fmla="*/ 3649980 h 5886333"/>
              <a:gd name="connsiteX79" fmla="*/ 8568454 w 11632165"/>
              <a:gd name="connsiteY79" fmla="*/ 3631127 h 5886333"/>
              <a:gd name="connsiteX80" fmla="*/ 8738136 w 11632165"/>
              <a:gd name="connsiteY80" fmla="*/ 3885651 h 5886333"/>
              <a:gd name="connsiteX81" fmla="*/ 8841831 w 11632165"/>
              <a:gd name="connsiteY81" fmla="*/ 4008199 h 5886333"/>
              <a:gd name="connsiteX82" fmla="*/ 8898392 w 11632165"/>
              <a:gd name="connsiteY82" fmla="*/ 4215589 h 5886333"/>
              <a:gd name="connsiteX83" fmla="*/ 8936099 w 11632165"/>
              <a:gd name="connsiteY83" fmla="*/ 4338137 h 5886333"/>
              <a:gd name="connsiteX84" fmla="*/ 9011513 w 11632165"/>
              <a:gd name="connsiteY84" fmla="*/ 4451259 h 5886333"/>
              <a:gd name="connsiteX85" fmla="*/ 9209476 w 11632165"/>
              <a:gd name="connsiteY85" fmla="*/ 4488966 h 5886333"/>
              <a:gd name="connsiteX86" fmla="*/ 9011513 w 11632165"/>
              <a:gd name="connsiteY86" fmla="*/ 4347564 h 5886333"/>
              <a:gd name="connsiteX87" fmla="*/ 8917245 w 11632165"/>
              <a:gd name="connsiteY87" fmla="*/ 4187308 h 5886333"/>
              <a:gd name="connsiteX88" fmla="*/ 8907819 w 11632165"/>
              <a:gd name="connsiteY88" fmla="*/ 4027053 h 5886333"/>
              <a:gd name="connsiteX89" fmla="*/ 9049221 w 11632165"/>
              <a:gd name="connsiteY89" fmla="*/ 3989345 h 5886333"/>
              <a:gd name="connsiteX90" fmla="*/ 9294318 w 11632165"/>
              <a:gd name="connsiteY90" fmla="*/ 4055333 h 5886333"/>
              <a:gd name="connsiteX91" fmla="*/ 8870111 w 11632165"/>
              <a:gd name="connsiteY91" fmla="*/ 3913931 h 5886333"/>
              <a:gd name="connsiteX92" fmla="*/ 8728709 w 11632165"/>
              <a:gd name="connsiteY92" fmla="*/ 3781956 h 5886333"/>
              <a:gd name="connsiteX93" fmla="*/ 8709856 w 11632165"/>
              <a:gd name="connsiteY93" fmla="*/ 3640554 h 5886333"/>
              <a:gd name="connsiteX94" fmla="*/ 8813551 w 11632165"/>
              <a:gd name="connsiteY94" fmla="*/ 3452018 h 5886333"/>
              <a:gd name="connsiteX95" fmla="*/ 9152915 w 11632165"/>
              <a:gd name="connsiteY95" fmla="*/ 3084372 h 5886333"/>
              <a:gd name="connsiteX96" fmla="*/ 9171769 w 11632165"/>
              <a:gd name="connsiteY96" fmla="*/ 2839275 h 5886333"/>
              <a:gd name="connsiteX97" fmla="*/ 9086928 w 11632165"/>
              <a:gd name="connsiteY97" fmla="*/ 2641312 h 5886333"/>
              <a:gd name="connsiteX98" fmla="*/ 8804124 w 11632165"/>
              <a:gd name="connsiteY98" fmla="*/ 2217106 h 5886333"/>
              <a:gd name="connsiteX99" fmla="*/ 8794697 w 11632165"/>
              <a:gd name="connsiteY99" fmla="*/ 2094558 h 5886333"/>
              <a:gd name="connsiteX100" fmla="*/ 8888965 w 11632165"/>
              <a:gd name="connsiteY100" fmla="*/ 2094558 h 5886333"/>
              <a:gd name="connsiteX101" fmla="*/ 9096355 w 11632165"/>
              <a:gd name="connsiteY101" fmla="*/ 2292521 h 5886333"/>
              <a:gd name="connsiteX102" fmla="*/ 9181196 w 11632165"/>
              <a:gd name="connsiteY102" fmla="*/ 2547044 h 5886333"/>
              <a:gd name="connsiteX103" fmla="*/ 9284891 w 11632165"/>
              <a:gd name="connsiteY103" fmla="*/ 2763861 h 5886333"/>
              <a:gd name="connsiteX104" fmla="*/ 9464000 w 11632165"/>
              <a:gd name="connsiteY104" fmla="*/ 2961824 h 5886333"/>
              <a:gd name="connsiteX105" fmla="*/ 9661963 w 11632165"/>
              <a:gd name="connsiteY105" fmla="*/ 3103226 h 5886333"/>
              <a:gd name="connsiteX106" fmla="*/ 9784511 w 11632165"/>
              <a:gd name="connsiteY106" fmla="*/ 3188067 h 5886333"/>
              <a:gd name="connsiteX107" fmla="*/ 10123876 w 11632165"/>
              <a:gd name="connsiteY107" fmla="*/ 3697114 h 5886333"/>
              <a:gd name="connsiteX108" fmla="*/ 10189864 w 11632165"/>
              <a:gd name="connsiteY108" fmla="*/ 3829090 h 5886333"/>
              <a:gd name="connsiteX109" fmla="*/ 10425534 w 11632165"/>
              <a:gd name="connsiteY109" fmla="*/ 3895077 h 5886333"/>
              <a:gd name="connsiteX110" fmla="*/ 10727192 w 11632165"/>
              <a:gd name="connsiteY110" fmla="*/ 4055333 h 5886333"/>
              <a:gd name="connsiteX111" fmla="*/ 11000569 w 11632165"/>
              <a:gd name="connsiteY111" fmla="*/ 4149601 h 5886333"/>
              <a:gd name="connsiteX112" fmla="*/ 11085410 w 11632165"/>
              <a:gd name="connsiteY112" fmla="*/ 4177881 h 5886333"/>
              <a:gd name="connsiteX113" fmla="*/ 10764899 w 11632165"/>
              <a:gd name="connsiteY113" fmla="*/ 4017626 h 5886333"/>
              <a:gd name="connsiteX114" fmla="*/ 10896874 w 11632165"/>
              <a:gd name="connsiteY114" fmla="*/ 3951638 h 5886333"/>
              <a:gd name="connsiteX115" fmla="*/ 11038276 w 11632165"/>
              <a:gd name="connsiteY115" fmla="*/ 3932785 h 5886333"/>
              <a:gd name="connsiteX116" fmla="*/ 11245666 w 11632165"/>
              <a:gd name="connsiteY116" fmla="*/ 3979919 h 5886333"/>
              <a:gd name="connsiteX117" fmla="*/ 10934581 w 11632165"/>
              <a:gd name="connsiteY117" fmla="*/ 3876224 h 5886333"/>
              <a:gd name="connsiteX118" fmla="*/ 10717765 w 11632165"/>
              <a:gd name="connsiteY118" fmla="*/ 3932785 h 5886333"/>
              <a:gd name="connsiteX119" fmla="*/ 10623497 w 11632165"/>
              <a:gd name="connsiteY119" fmla="*/ 3923358 h 5886333"/>
              <a:gd name="connsiteX120" fmla="*/ 10105023 w 11632165"/>
              <a:gd name="connsiteY120" fmla="*/ 3546286 h 5886333"/>
              <a:gd name="connsiteX121" fmla="*/ 9888206 w 11632165"/>
              <a:gd name="connsiteY121" fmla="*/ 3037238 h 5886333"/>
              <a:gd name="connsiteX122" fmla="*/ 10180437 w 11632165"/>
              <a:gd name="connsiteY122" fmla="*/ 2999531 h 5886333"/>
              <a:gd name="connsiteX123" fmla="*/ 10434961 w 11632165"/>
              <a:gd name="connsiteY123" fmla="*/ 2999531 h 5886333"/>
              <a:gd name="connsiteX124" fmla="*/ 10527422 w 11632165"/>
              <a:gd name="connsiteY124" fmla="*/ 2904379 h 5886333"/>
              <a:gd name="connsiteX125" fmla="*/ 10670631 w 11632165"/>
              <a:gd name="connsiteY125" fmla="*/ 3291762 h 5886333"/>
              <a:gd name="connsiteX126" fmla="*/ 10736619 w 11632165"/>
              <a:gd name="connsiteY126" fmla="*/ 3470871 h 5886333"/>
              <a:gd name="connsiteX127" fmla="*/ 10670631 w 11632165"/>
              <a:gd name="connsiteY127" fmla="*/ 3404884 h 5886333"/>
              <a:gd name="connsiteX128" fmla="*/ 10812033 w 11632165"/>
              <a:gd name="connsiteY128" fmla="*/ 3602846 h 5886333"/>
              <a:gd name="connsiteX129" fmla="*/ 11123118 w 11632165"/>
              <a:gd name="connsiteY129" fmla="*/ 3631127 h 5886333"/>
              <a:gd name="connsiteX130" fmla="*/ 10821460 w 11632165"/>
              <a:gd name="connsiteY130" fmla="*/ 3499152 h 5886333"/>
              <a:gd name="connsiteX131" fmla="*/ 10746045 w 11632165"/>
              <a:gd name="connsiteY131" fmla="*/ 3235201 h 5886333"/>
              <a:gd name="connsiteX132" fmla="*/ 11066557 w 11632165"/>
              <a:gd name="connsiteY132" fmla="*/ 3348323 h 5886333"/>
              <a:gd name="connsiteX133" fmla="*/ 11179678 w 11632165"/>
              <a:gd name="connsiteY133" fmla="*/ 3272908 h 5886333"/>
              <a:gd name="connsiteX134" fmla="*/ 11141971 w 11632165"/>
              <a:gd name="connsiteY134" fmla="*/ 3188067 h 5886333"/>
              <a:gd name="connsiteX135" fmla="*/ 10906301 w 11632165"/>
              <a:gd name="connsiteY135" fmla="*/ 3263481 h 5886333"/>
              <a:gd name="connsiteX136" fmla="*/ 10698911 w 11632165"/>
              <a:gd name="connsiteY136" fmla="*/ 3065519 h 5886333"/>
              <a:gd name="connsiteX137" fmla="*/ 10812033 w 11632165"/>
              <a:gd name="connsiteY137" fmla="*/ 2971251 h 5886333"/>
              <a:gd name="connsiteX138" fmla="*/ 10661204 w 11632165"/>
              <a:gd name="connsiteY138" fmla="*/ 2829848 h 5886333"/>
              <a:gd name="connsiteX139" fmla="*/ 10821460 w 11632165"/>
              <a:gd name="connsiteY139" fmla="*/ 2679020 h 5886333"/>
              <a:gd name="connsiteX140" fmla="*/ 10991142 w 11632165"/>
              <a:gd name="connsiteY140" fmla="*/ 2641312 h 5886333"/>
              <a:gd name="connsiteX141" fmla="*/ 11198532 w 11632165"/>
              <a:gd name="connsiteY141" fmla="*/ 2792141 h 5886333"/>
              <a:gd name="connsiteX142" fmla="*/ 11632165 w 11632165"/>
              <a:gd name="connsiteY142" fmla="*/ 2801568 h 5886333"/>
              <a:gd name="connsiteX143" fmla="*/ 11321080 w 11632165"/>
              <a:gd name="connsiteY143" fmla="*/ 2782714 h 5886333"/>
              <a:gd name="connsiteX144" fmla="*/ 11189105 w 11632165"/>
              <a:gd name="connsiteY144" fmla="*/ 2707300 h 5886333"/>
              <a:gd name="connsiteX145" fmla="*/ 11057130 w 11632165"/>
              <a:gd name="connsiteY145" fmla="*/ 2641312 h 5886333"/>
              <a:gd name="connsiteX146" fmla="*/ 10840313 w 11632165"/>
              <a:gd name="connsiteY146" fmla="*/ 2603605 h 5886333"/>
              <a:gd name="connsiteX147" fmla="*/ 10558197 w 11632165"/>
              <a:gd name="connsiteY147" fmla="*/ 2807578 h 5886333"/>
              <a:gd name="connsiteX148" fmla="*/ 10236998 w 11632165"/>
              <a:gd name="connsiteY148" fmla="*/ 2792141 h 5886333"/>
              <a:gd name="connsiteX149" fmla="*/ 9605402 w 11632165"/>
              <a:gd name="connsiteY149" fmla="*/ 2726154 h 5886333"/>
              <a:gd name="connsiteX150" fmla="*/ 9464000 w 11632165"/>
              <a:gd name="connsiteY150" fmla="*/ 2565898 h 5886333"/>
              <a:gd name="connsiteX151" fmla="*/ 9322598 w 11632165"/>
              <a:gd name="connsiteY151" fmla="*/ 2415069 h 5886333"/>
              <a:gd name="connsiteX152" fmla="*/ 9529988 w 11632165"/>
              <a:gd name="connsiteY152" fmla="*/ 2367935 h 5886333"/>
              <a:gd name="connsiteX153" fmla="*/ 9624256 w 11632165"/>
              <a:gd name="connsiteY153" fmla="*/ 2273667 h 5886333"/>
              <a:gd name="connsiteX154" fmla="*/ 9746804 w 11632165"/>
              <a:gd name="connsiteY154" fmla="*/ 2179399 h 5886333"/>
              <a:gd name="connsiteX155" fmla="*/ 9916487 w 11632165"/>
              <a:gd name="connsiteY155" fmla="*/ 2066277 h 5886333"/>
              <a:gd name="connsiteX156" fmla="*/ 10255852 w 11632165"/>
              <a:gd name="connsiteY156" fmla="*/ 2028570 h 5886333"/>
              <a:gd name="connsiteX157" fmla="*/ 10604643 w 11632165"/>
              <a:gd name="connsiteY157" fmla="*/ 2169972 h 5886333"/>
              <a:gd name="connsiteX158" fmla="*/ 11104264 w 11632165"/>
              <a:gd name="connsiteY158" fmla="*/ 2254813 h 5886333"/>
              <a:gd name="connsiteX159" fmla="*/ 11283373 w 11632165"/>
              <a:gd name="connsiteY159" fmla="*/ 2198253 h 5886333"/>
              <a:gd name="connsiteX160" fmla="*/ 11509616 w 11632165"/>
              <a:gd name="connsiteY160" fmla="*/ 2132265 h 5886333"/>
              <a:gd name="connsiteX161" fmla="*/ 11057130 w 11632165"/>
              <a:gd name="connsiteY161" fmla="*/ 2132265 h 5886333"/>
              <a:gd name="connsiteX162" fmla="*/ 10849740 w 11632165"/>
              <a:gd name="connsiteY162" fmla="*/ 2037997 h 5886333"/>
              <a:gd name="connsiteX163" fmla="*/ 10378400 w 11632165"/>
              <a:gd name="connsiteY163" fmla="*/ 1868314 h 5886333"/>
              <a:gd name="connsiteX164" fmla="*/ 10086169 w 11632165"/>
              <a:gd name="connsiteY164" fmla="*/ 1896595 h 5886333"/>
              <a:gd name="connsiteX165" fmla="*/ 9756231 w 11632165"/>
              <a:gd name="connsiteY165" fmla="*/ 1943729 h 5886333"/>
              <a:gd name="connsiteX166" fmla="*/ 9369732 w 11632165"/>
              <a:gd name="connsiteY166" fmla="*/ 1877741 h 5886333"/>
              <a:gd name="connsiteX167" fmla="*/ 9237757 w 11632165"/>
              <a:gd name="connsiteY167" fmla="*/ 1717486 h 5886333"/>
              <a:gd name="connsiteX168" fmla="*/ 9162342 w 11632165"/>
              <a:gd name="connsiteY168" fmla="*/ 1481815 h 5886333"/>
              <a:gd name="connsiteX169" fmla="*/ 9115208 w 11632165"/>
              <a:gd name="connsiteY169" fmla="*/ 1321560 h 5886333"/>
              <a:gd name="connsiteX170" fmla="*/ 8870111 w 11632165"/>
              <a:gd name="connsiteY170" fmla="*/ 1010475 h 5886333"/>
              <a:gd name="connsiteX171" fmla="*/ 8681575 w 11632165"/>
              <a:gd name="connsiteY171" fmla="*/ 831366 h 5886333"/>
              <a:gd name="connsiteX172" fmla="*/ 8615588 w 11632165"/>
              <a:gd name="connsiteY172" fmla="*/ 689964 h 5886333"/>
              <a:gd name="connsiteX173" fmla="*/ 9011513 w 11632165"/>
              <a:gd name="connsiteY173" fmla="*/ 463721 h 5886333"/>
              <a:gd name="connsiteX174" fmla="*/ 8972706 w 11632165"/>
              <a:gd name="connsiteY174" fmla="*/ 0 h 5886333"/>
              <a:gd name="connsiteX175" fmla="*/ 11350420 w 11632165"/>
              <a:gd name="connsiteY175" fmla="*/ 24230 h 5886333"/>
              <a:gd name="connsiteX0" fmla="*/ 9459880 w 9741625"/>
              <a:gd name="connsiteY0" fmla="*/ 24230 h 4974503"/>
              <a:gd name="connsiteX1" fmla="*/ 9407683 w 9741625"/>
              <a:gd name="connsiteY1" fmla="*/ 4923487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59880 w 9741625"/>
              <a:gd name="connsiteY0" fmla="*/ 24230 h 4974503"/>
              <a:gd name="connsiteX1" fmla="*/ 9458957 w 9741625"/>
              <a:gd name="connsiteY1" fmla="*/ 4571891 h 4974503"/>
              <a:gd name="connsiteX2" fmla="*/ 4183 w 9741625"/>
              <a:gd name="connsiteY2" fmla="*/ 4974503 h 4974503"/>
              <a:gd name="connsiteX3" fmla="*/ 0 w 9741625"/>
              <a:gd name="connsiteY3" fmla="*/ 88202 h 4974503"/>
              <a:gd name="connsiteX4" fmla="*/ 5320454 w 9741625"/>
              <a:gd name="connsiteY4" fmla="*/ 1807 h 4974503"/>
              <a:gd name="connsiteX5" fmla="*/ 5320454 w 9741625"/>
              <a:gd name="connsiteY5" fmla="*/ 265758 h 4974503"/>
              <a:gd name="connsiteX6" fmla="*/ 5433575 w 9741625"/>
              <a:gd name="connsiteY6" fmla="*/ 520281 h 4974503"/>
              <a:gd name="connsiteX7" fmla="*/ 5565551 w 9741625"/>
              <a:gd name="connsiteY7" fmla="*/ 784232 h 4974503"/>
              <a:gd name="connsiteX8" fmla="*/ 5744660 w 9741625"/>
              <a:gd name="connsiteY8" fmla="*/ 1029329 h 4974503"/>
              <a:gd name="connsiteX9" fmla="*/ 5772940 w 9741625"/>
              <a:gd name="connsiteY9" fmla="*/ 1208438 h 4974503"/>
              <a:gd name="connsiteX10" fmla="*/ 5527844 w 9741625"/>
              <a:gd name="connsiteY10" fmla="*/ 1585510 h 4974503"/>
              <a:gd name="connsiteX11" fmla="*/ 5443002 w 9741625"/>
              <a:gd name="connsiteY11" fmla="*/ 1811754 h 4974503"/>
              <a:gd name="connsiteX12" fmla="*/ 5339307 w 9741625"/>
              <a:gd name="connsiteY12" fmla="*/ 2028570 h 4974503"/>
              <a:gd name="connsiteX13" fmla="*/ 5282747 w 9741625"/>
              <a:gd name="connsiteY13" fmla="*/ 2122838 h 4974503"/>
              <a:gd name="connsiteX14" fmla="*/ 5424149 w 9741625"/>
              <a:gd name="connsiteY14" fmla="*/ 2179399 h 4974503"/>
              <a:gd name="connsiteX15" fmla="*/ 5443002 w 9741625"/>
              <a:gd name="connsiteY15" fmla="*/ 2245387 h 4974503"/>
              <a:gd name="connsiteX16" fmla="*/ 5537270 w 9741625"/>
              <a:gd name="connsiteY16" fmla="*/ 2132265 h 4974503"/>
              <a:gd name="connsiteX17" fmla="*/ 5593831 w 9741625"/>
              <a:gd name="connsiteY17" fmla="*/ 2198253 h 4974503"/>
              <a:gd name="connsiteX18" fmla="*/ 5706953 w 9741625"/>
              <a:gd name="connsiteY18" fmla="*/ 2377362 h 4974503"/>
              <a:gd name="connsiteX19" fmla="*/ 5669246 w 9741625"/>
              <a:gd name="connsiteY19" fmla="*/ 2528191 h 4974503"/>
              <a:gd name="connsiteX20" fmla="*/ 5320454 w 9741625"/>
              <a:gd name="connsiteY20" fmla="*/ 2754434 h 4974503"/>
              <a:gd name="connsiteX21" fmla="*/ 5113064 w 9741625"/>
              <a:gd name="connsiteY21" fmla="*/ 2942970 h 4974503"/>
              <a:gd name="connsiteX22" fmla="*/ 5047076 w 9741625"/>
              <a:gd name="connsiteY22" fmla="*/ 3150360 h 4974503"/>
              <a:gd name="connsiteX23" fmla="*/ 5018796 w 9741625"/>
              <a:gd name="connsiteY23" fmla="*/ 3254055 h 4974503"/>
              <a:gd name="connsiteX24" fmla="*/ 5018796 w 9741625"/>
              <a:gd name="connsiteY24" fmla="*/ 3376603 h 4974503"/>
              <a:gd name="connsiteX25" fmla="*/ 5094211 w 9741625"/>
              <a:gd name="connsiteY25" fmla="*/ 3188067 h 4974503"/>
              <a:gd name="connsiteX26" fmla="*/ 5169625 w 9741625"/>
              <a:gd name="connsiteY26" fmla="*/ 3008958 h 4974503"/>
              <a:gd name="connsiteX27" fmla="*/ 5263893 w 9741625"/>
              <a:gd name="connsiteY27" fmla="*/ 2839275 h 4974503"/>
              <a:gd name="connsiteX28" fmla="*/ 5395868 w 9741625"/>
              <a:gd name="connsiteY28" fmla="*/ 2858129 h 4974503"/>
              <a:gd name="connsiteX29" fmla="*/ 5358161 w 9741625"/>
              <a:gd name="connsiteY29" fmla="*/ 2924117 h 4974503"/>
              <a:gd name="connsiteX30" fmla="*/ 5593831 w 9741625"/>
              <a:gd name="connsiteY30" fmla="*/ 2745007 h 4974503"/>
              <a:gd name="connsiteX31" fmla="*/ 5820074 w 9741625"/>
              <a:gd name="connsiteY31" fmla="*/ 2481057 h 4974503"/>
              <a:gd name="connsiteX32" fmla="*/ 5801221 w 9741625"/>
              <a:gd name="connsiteY32" fmla="*/ 2226533 h 4974503"/>
              <a:gd name="connsiteX33" fmla="*/ 5801221 w 9741625"/>
              <a:gd name="connsiteY33" fmla="*/ 2320801 h 4974503"/>
              <a:gd name="connsiteX34" fmla="*/ 5706953 w 9741625"/>
              <a:gd name="connsiteY34" fmla="*/ 1906022 h 4974503"/>
              <a:gd name="connsiteX35" fmla="*/ 5688099 w 9741625"/>
              <a:gd name="connsiteY35" fmla="*/ 1670352 h 4974503"/>
              <a:gd name="connsiteX36" fmla="*/ 5801221 w 9741625"/>
              <a:gd name="connsiteY36" fmla="*/ 1528950 h 4974503"/>
              <a:gd name="connsiteX37" fmla="*/ 5904916 w 9741625"/>
              <a:gd name="connsiteY37" fmla="*/ 1434681 h 4974503"/>
              <a:gd name="connsiteX38" fmla="*/ 5923769 w 9741625"/>
              <a:gd name="connsiteY38" fmla="*/ 1613791 h 4974503"/>
              <a:gd name="connsiteX39" fmla="*/ 6046318 w 9741625"/>
              <a:gd name="connsiteY39" fmla="*/ 1830607 h 4974503"/>
              <a:gd name="connsiteX40" fmla="*/ 6131159 w 9741625"/>
              <a:gd name="connsiteY40" fmla="*/ 1915448 h 4974503"/>
              <a:gd name="connsiteX41" fmla="*/ 6234854 w 9741625"/>
              <a:gd name="connsiteY41" fmla="*/ 2028570 h 4974503"/>
              <a:gd name="connsiteX42" fmla="*/ 6338549 w 9741625"/>
              <a:gd name="connsiteY42" fmla="*/ 2037997 h 4974503"/>
              <a:gd name="connsiteX43" fmla="*/ 6432817 w 9741625"/>
              <a:gd name="connsiteY43" fmla="*/ 2226533 h 4974503"/>
              <a:gd name="connsiteX44" fmla="*/ 6555365 w 9741625"/>
              <a:gd name="connsiteY44" fmla="*/ 2386789 h 4974503"/>
              <a:gd name="connsiteX45" fmla="*/ 6828742 w 9741625"/>
              <a:gd name="connsiteY45" fmla="*/ 2565898 h 4974503"/>
              <a:gd name="connsiteX46" fmla="*/ 6838169 w 9741625"/>
              <a:gd name="connsiteY46" fmla="*/ 2631886 h 4974503"/>
              <a:gd name="connsiteX47" fmla="*/ 6715621 w 9741625"/>
              <a:gd name="connsiteY47" fmla="*/ 2773288 h 4974503"/>
              <a:gd name="connsiteX48" fmla="*/ 6583646 w 9741625"/>
              <a:gd name="connsiteY48" fmla="*/ 2839275 h 4974503"/>
              <a:gd name="connsiteX49" fmla="*/ 6404536 w 9741625"/>
              <a:gd name="connsiteY49" fmla="*/ 2829848 h 4974503"/>
              <a:gd name="connsiteX50" fmla="*/ 6291415 w 9741625"/>
              <a:gd name="connsiteY50" fmla="*/ 2876982 h 4974503"/>
              <a:gd name="connsiteX51" fmla="*/ 6084025 w 9741625"/>
              <a:gd name="connsiteY51" fmla="*/ 3056092 h 4974503"/>
              <a:gd name="connsiteX52" fmla="*/ 5829501 w 9741625"/>
              <a:gd name="connsiteY52" fmla="*/ 3291762 h 4974503"/>
              <a:gd name="connsiteX53" fmla="*/ 5744660 w 9741625"/>
              <a:gd name="connsiteY53" fmla="*/ 3442591 h 4974503"/>
              <a:gd name="connsiteX54" fmla="*/ 5659819 w 9741625"/>
              <a:gd name="connsiteY54" fmla="*/ 3480298 h 4974503"/>
              <a:gd name="connsiteX55" fmla="*/ 5933196 w 9741625"/>
              <a:gd name="connsiteY55" fmla="*/ 3395457 h 4974503"/>
              <a:gd name="connsiteX56" fmla="*/ 6036891 w 9741625"/>
              <a:gd name="connsiteY56" fmla="*/ 3320042 h 4974503"/>
              <a:gd name="connsiteX57" fmla="*/ 6206573 w 9741625"/>
              <a:gd name="connsiteY57" fmla="*/ 3074945 h 4974503"/>
              <a:gd name="connsiteX58" fmla="*/ 6602499 w 9741625"/>
              <a:gd name="connsiteY58" fmla="*/ 2886409 h 4974503"/>
              <a:gd name="connsiteX59" fmla="*/ 6932437 w 9741625"/>
              <a:gd name="connsiteY59" fmla="*/ 2858129 h 4974503"/>
              <a:gd name="connsiteX60" fmla="*/ 7073839 w 9741625"/>
              <a:gd name="connsiteY60" fmla="*/ 2707300 h 4974503"/>
              <a:gd name="connsiteX61" fmla="*/ 7007852 w 9741625"/>
              <a:gd name="connsiteY61" fmla="*/ 2952397 h 4974503"/>
              <a:gd name="connsiteX62" fmla="*/ 6979571 w 9741625"/>
              <a:gd name="connsiteY62" fmla="*/ 3112653 h 4974503"/>
              <a:gd name="connsiteX63" fmla="*/ 6894730 w 9741625"/>
              <a:gd name="connsiteY63" fmla="*/ 3272908 h 4974503"/>
              <a:gd name="connsiteX64" fmla="*/ 6706194 w 9741625"/>
              <a:gd name="connsiteY64" fmla="*/ 3386030 h 4974503"/>
              <a:gd name="connsiteX65" fmla="*/ 6517658 w 9741625"/>
              <a:gd name="connsiteY65" fmla="*/ 3508578 h 4974503"/>
              <a:gd name="connsiteX66" fmla="*/ 6272561 w 9741625"/>
              <a:gd name="connsiteY66" fmla="*/ 3678261 h 4974503"/>
              <a:gd name="connsiteX67" fmla="*/ 6206573 w 9741625"/>
              <a:gd name="connsiteY67" fmla="*/ 3847943 h 4974503"/>
              <a:gd name="connsiteX68" fmla="*/ 6102879 w 9741625"/>
              <a:gd name="connsiteY68" fmla="*/ 3998772 h 4974503"/>
              <a:gd name="connsiteX69" fmla="*/ 6046318 w 9741625"/>
              <a:gd name="connsiteY69" fmla="*/ 4159028 h 4974503"/>
              <a:gd name="connsiteX70" fmla="*/ 6216000 w 9741625"/>
              <a:gd name="connsiteY70" fmla="*/ 4140174 h 4974503"/>
              <a:gd name="connsiteX71" fmla="*/ 6281988 w 9741625"/>
              <a:gd name="connsiteY71" fmla="*/ 3923358 h 4974503"/>
              <a:gd name="connsiteX72" fmla="*/ 6319695 w 9741625"/>
              <a:gd name="connsiteY72" fmla="*/ 3772529 h 4974503"/>
              <a:gd name="connsiteX73" fmla="*/ 6470524 w 9741625"/>
              <a:gd name="connsiteY73" fmla="*/ 3602846 h 4974503"/>
              <a:gd name="connsiteX74" fmla="*/ 6640206 w 9741625"/>
              <a:gd name="connsiteY74" fmla="*/ 3499152 h 4974503"/>
              <a:gd name="connsiteX75" fmla="*/ 6517658 w 9741625"/>
              <a:gd name="connsiteY75" fmla="*/ 3687688 h 4974503"/>
              <a:gd name="connsiteX76" fmla="*/ 6423390 w 9741625"/>
              <a:gd name="connsiteY76" fmla="*/ 3838517 h 4974503"/>
              <a:gd name="connsiteX77" fmla="*/ 6517658 w 9741625"/>
              <a:gd name="connsiteY77" fmla="*/ 3829090 h 4974503"/>
              <a:gd name="connsiteX78" fmla="*/ 6640206 w 9741625"/>
              <a:gd name="connsiteY78" fmla="*/ 3649980 h 4974503"/>
              <a:gd name="connsiteX79" fmla="*/ 6677914 w 9741625"/>
              <a:gd name="connsiteY79" fmla="*/ 3631127 h 4974503"/>
              <a:gd name="connsiteX80" fmla="*/ 6847596 w 9741625"/>
              <a:gd name="connsiteY80" fmla="*/ 3885651 h 4974503"/>
              <a:gd name="connsiteX81" fmla="*/ 6951291 w 9741625"/>
              <a:gd name="connsiteY81" fmla="*/ 4008199 h 4974503"/>
              <a:gd name="connsiteX82" fmla="*/ 7007852 w 9741625"/>
              <a:gd name="connsiteY82" fmla="*/ 4215589 h 4974503"/>
              <a:gd name="connsiteX83" fmla="*/ 7045559 w 9741625"/>
              <a:gd name="connsiteY83" fmla="*/ 4338137 h 4974503"/>
              <a:gd name="connsiteX84" fmla="*/ 7120973 w 9741625"/>
              <a:gd name="connsiteY84" fmla="*/ 4451259 h 4974503"/>
              <a:gd name="connsiteX85" fmla="*/ 7318936 w 9741625"/>
              <a:gd name="connsiteY85" fmla="*/ 4488966 h 4974503"/>
              <a:gd name="connsiteX86" fmla="*/ 7120973 w 9741625"/>
              <a:gd name="connsiteY86" fmla="*/ 4347564 h 4974503"/>
              <a:gd name="connsiteX87" fmla="*/ 7026705 w 9741625"/>
              <a:gd name="connsiteY87" fmla="*/ 4187308 h 4974503"/>
              <a:gd name="connsiteX88" fmla="*/ 7017279 w 9741625"/>
              <a:gd name="connsiteY88" fmla="*/ 4027053 h 4974503"/>
              <a:gd name="connsiteX89" fmla="*/ 7158681 w 9741625"/>
              <a:gd name="connsiteY89" fmla="*/ 3989345 h 4974503"/>
              <a:gd name="connsiteX90" fmla="*/ 7403778 w 9741625"/>
              <a:gd name="connsiteY90" fmla="*/ 4055333 h 4974503"/>
              <a:gd name="connsiteX91" fmla="*/ 6979571 w 9741625"/>
              <a:gd name="connsiteY91" fmla="*/ 3913931 h 4974503"/>
              <a:gd name="connsiteX92" fmla="*/ 6838169 w 9741625"/>
              <a:gd name="connsiteY92" fmla="*/ 3781956 h 4974503"/>
              <a:gd name="connsiteX93" fmla="*/ 6819316 w 9741625"/>
              <a:gd name="connsiteY93" fmla="*/ 3640554 h 4974503"/>
              <a:gd name="connsiteX94" fmla="*/ 6923011 w 9741625"/>
              <a:gd name="connsiteY94" fmla="*/ 3452018 h 4974503"/>
              <a:gd name="connsiteX95" fmla="*/ 7262375 w 9741625"/>
              <a:gd name="connsiteY95" fmla="*/ 3084372 h 4974503"/>
              <a:gd name="connsiteX96" fmla="*/ 7281229 w 9741625"/>
              <a:gd name="connsiteY96" fmla="*/ 2839275 h 4974503"/>
              <a:gd name="connsiteX97" fmla="*/ 7196388 w 9741625"/>
              <a:gd name="connsiteY97" fmla="*/ 2641312 h 4974503"/>
              <a:gd name="connsiteX98" fmla="*/ 6913584 w 9741625"/>
              <a:gd name="connsiteY98" fmla="*/ 2217106 h 4974503"/>
              <a:gd name="connsiteX99" fmla="*/ 6904157 w 9741625"/>
              <a:gd name="connsiteY99" fmla="*/ 2094558 h 4974503"/>
              <a:gd name="connsiteX100" fmla="*/ 6998425 w 9741625"/>
              <a:gd name="connsiteY100" fmla="*/ 2094558 h 4974503"/>
              <a:gd name="connsiteX101" fmla="*/ 7205815 w 9741625"/>
              <a:gd name="connsiteY101" fmla="*/ 2292521 h 4974503"/>
              <a:gd name="connsiteX102" fmla="*/ 7290656 w 9741625"/>
              <a:gd name="connsiteY102" fmla="*/ 2547044 h 4974503"/>
              <a:gd name="connsiteX103" fmla="*/ 7394351 w 9741625"/>
              <a:gd name="connsiteY103" fmla="*/ 2763861 h 4974503"/>
              <a:gd name="connsiteX104" fmla="*/ 7573460 w 9741625"/>
              <a:gd name="connsiteY104" fmla="*/ 2961824 h 4974503"/>
              <a:gd name="connsiteX105" fmla="*/ 7771423 w 9741625"/>
              <a:gd name="connsiteY105" fmla="*/ 3103226 h 4974503"/>
              <a:gd name="connsiteX106" fmla="*/ 7893971 w 9741625"/>
              <a:gd name="connsiteY106" fmla="*/ 3188067 h 4974503"/>
              <a:gd name="connsiteX107" fmla="*/ 8233336 w 9741625"/>
              <a:gd name="connsiteY107" fmla="*/ 3697114 h 4974503"/>
              <a:gd name="connsiteX108" fmla="*/ 8299324 w 9741625"/>
              <a:gd name="connsiteY108" fmla="*/ 3829090 h 4974503"/>
              <a:gd name="connsiteX109" fmla="*/ 8534994 w 9741625"/>
              <a:gd name="connsiteY109" fmla="*/ 3895077 h 4974503"/>
              <a:gd name="connsiteX110" fmla="*/ 8836652 w 9741625"/>
              <a:gd name="connsiteY110" fmla="*/ 4055333 h 4974503"/>
              <a:gd name="connsiteX111" fmla="*/ 9110029 w 9741625"/>
              <a:gd name="connsiteY111" fmla="*/ 4149601 h 4974503"/>
              <a:gd name="connsiteX112" fmla="*/ 9194870 w 9741625"/>
              <a:gd name="connsiteY112" fmla="*/ 4177881 h 4974503"/>
              <a:gd name="connsiteX113" fmla="*/ 8874359 w 9741625"/>
              <a:gd name="connsiteY113" fmla="*/ 4017626 h 4974503"/>
              <a:gd name="connsiteX114" fmla="*/ 9006334 w 9741625"/>
              <a:gd name="connsiteY114" fmla="*/ 3951638 h 4974503"/>
              <a:gd name="connsiteX115" fmla="*/ 9147736 w 9741625"/>
              <a:gd name="connsiteY115" fmla="*/ 3932785 h 4974503"/>
              <a:gd name="connsiteX116" fmla="*/ 9355126 w 9741625"/>
              <a:gd name="connsiteY116" fmla="*/ 3979919 h 4974503"/>
              <a:gd name="connsiteX117" fmla="*/ 9044041 w 9741625"/>
              <a:gd name="connsiteY117" fmla="*/ 3876224 h 4974503"/>
              <a:gd name="connsiteX118" fmla="*/ 8827225 w 9741625"/>
              <a:gd name="connsiteY118" fmla="*/ 3932785 h 4974503"/>
              <a:gd name="connsiteX119" fmla="*/ 8732957 w 9741625"/>
              <a:gd name="connsiteY119" fmla="*/ 3923358 h 4974503"/>
              <a:gd name="connsiteX120" fmla="*/ 8214483 w 9741625"/>
              <a:gd name="connsiteY120" fmla="*/ 3546286 h 4974503"/>
              <a:gd name="connsiteX121" fmla="*/ 7997666 w 9741625"/>
              <a:gd name="connsiteY121" fmla="*/ 3037238 h 4974503"/>
              <a:gd name="connsiteX122" fmla="*/ 8289897 w 9741625"/>
              <a:gd name="connsiteY122" fmla="*/ 2999531 h 4974503"/>
              <a:gd name="connsiteX123" fmla="*/ 8544421 w 9741625"/>
              <a:gd name="connsiteY123" fmla="*/ 2999531 h 4974503"/>
              <a:gd name="connsiteX124" fmla="*/ 8636882 w 9741625"/>
              <a:gd name="connsiteY124" fmla="*/ 2904379 h 4974503"/>
              <a:gd name="connsiteX125" fmla="*/ 8780091 w 9741625"/>
              <a:gd name="connsiteY125" fmla="*/ 3291762 h 4974503"/>
              <a:gd name="connsiteX126" fmla="*/ 8846079 w 9741625"/>
              <a:gd name="connsiteY126" fmla="*/ 3470871 h 4974503"/>
              <a:gd name="connsiteX127" fmla="*/ 8780091 w 9741625"/>
              <a:gd name="connsiteY127" fmla="*/ 3404884 h 4974503"/>
              <a:gd name="connsiteX128" fmla="*/ 8921493 w 9741625"/>
              <a:gd name="connsiteY128" fmla="*/ 3602846 h 4974503"/>
              <a:gd name="connsiteX129" fmla="*/ 9232578 w 9741625"/>
              <a:gd name="connsiteY129" fmla="*/ 3631127 h 4974503"/>
              <a:gd name="connsiteX130" fmla="*/ 8930920 w 9741625"/>
              <a:gd name="connsiteY130" fmla="*/ 3499152 h 4974503"/>
              <a:gd name="connsiteX131" fmla="*/ 8855505 w 9741625"/>
              <a:gd name="connsiteY131" fmla="*/ 3235201 h 4974503"/>
              <a:gd name="connsiteX132" fmla="*/ 9176017 w 9741625"/>
              <a:gd name="connsiteY132" fmla="*/ 3348323 h 4974503"/>
              <a:gd name="connsiteX133" fmla="*/ 9289138 w 9741625"/>
              <a:gd name="connsiteY133" fmla="*/ 3272908 h 4974503"/>
              <a:gd name="connsiteX134" fmla="*/ 9251431 w 9741625"/>
              <a:gd name="connsiteY134" fmla="*/ 3188067 h 4974503"/>
              <a:gd name="connsiteX135" fmla="*/ 9015761 w 9741625"/>
              <a:gd name="connsiteY135" fmla="*/ 3263481 h 4974503"/>
              <a:gd name="connsiteX136" fmla="*/ 8808371 w 9741625"/>
              <a:gd name="connsiteY136" fmla="*/ 3065519 h 4974503"/>
              <a:gd name="connsiteX137" fmla="*/ 8921493 w 9741625"/>
              <a:gd name="connsiteY137" fmla="*/ 2971251 h 4974503"/>
              <a:gd name="connsiteX138" fmla="*/ 8770664 w 9741625"/>
              <a:gd name="connsiteY138" fmla="*/ 2829848 h 4974503"/>
              <a:gd name="connsiteX139" fmla="*/ 8930920 w 9741625"/>
              <a:gd name="connsiteY139" fmla="*/ 2679020 h 4974503"/>
              <a:gd name="connsiteX140" fmla="*/ 9100602 w 9741625"/>
              <a:gd name="connsiteY140" fmla="*/ 2641312 h 4974503"/>
              <a:gd name="connsiteX141" fmla="*/ 9307992 w 9741625"/>
              <a:gd name="connsiteY141" fmla="*/ 2792141 h 4974503"/>
              <a:gd name="connsiteX142" fmla="*/ 9741625 w 9741625"/>
              <a:gd name="connsiteY142" fmla="*/ 2801568 h 4974503"/>
              <a:gd name="connsiteX143" fmla="*/ 9430540 w 9741625"/>
              <a:gd name="connsiteY143" fmla="*/ 2782714 h 4974503"/>
              <a:gd name="connsiteX144" fmla="*/ 9298565 w 9741625"/>
              <a:gd name="connsiteY144" fmla="*/ 2707300 h 4974503"/>
              <a:gd name="connsiteX145" fmla="*/ 9166590 w 9741625"/>
              <a:gd name="connsiteY145" fmla="*/ 2641312 h 4974503"/>
              <a:gd name="connsiteX146" fmla="*/ 8949773 w 9741625"/>
              <a:gd name="connsiteY146" fmla="*/ 2603605 h 4974503"/>
              <a:gd name="connsiteX147" fmla="*/ 8667657 w 9741625"/>
              <a:gd name="connsiteY147" fmla="*/ 2807578 h 4974503"/>
              <a:gd name="connsiteX148" fmla="*/ 8346458 w 9741625"/>
              <a:gd name="connsiteY148" fmla="*/ 2792141 h 4974503"/>
              <a:gd name="connsiteX149" fmla="*/ 7714862 w 9741625"/>
              <a:gd name="connsiteY149" fmla="*/ 2726154 h 4974503"/>
              <a:gd name="connsiteX150" fmla="*/ 7573460 w 9741625"/>
              <a:gd name="connsiteY150" fmla="*/ 2565898 h 4974503"/>
              <a:gd name="connsiteX151" fmla="*/ 7432058 w 9741625"/>
              <a:gd name="connsiteY151" fmla="*/ 2415069 h 4974503"/>
              <a:gd name="connsiteX152" fmla="*/ 7639448 w 9741625"/>
              <a:gd name="connsiteY152" fmla="*/ 2367935 h 4974503"/>
              <a:gd name="connsiteX153" fmla="*/ 7733716 w 9741625"/>
              <a:gd name="connsiteY153" fmla="*/ 2273667 h 4974503"/>
              <a:gd name="connsiteX154" fmla="*/ 7856264 w 9741625"/>
              <a:gd name="connsiteY154" fmla="*/ 2179399 h 4974503"/>
              <a:gd name="connsiteX155" fmla="*/ 8025947 w 9741625"/>
              <a:gd name="connsiteY155" fmla="*/ 2066277 h 4974503"/>
              <a:gd name="connsiteX156" fmla="*/ 8365312 w 9741625"/>
              <a:gd name="connsiteY156" fmla="*/ 2028570 h 4974503"/>
              <a:gd name="connsiteX157" fmla="*/ 8714103 w 9741625"/>
              <a:gd name="connsiteY157" fmla="*/ 2169972 h 4974503"/>
              <a:gd name="connsiteX158" fmla="*/ 9213724 w 9741625"/>
              <a:gd name="connsiteY158" fmla="*/ 2254813 h 4974503"/>
              <a:gd name="connsiteX159" fmla="*/ 9392833 w 9741625"/>
              <a:gd name="connsiteY159" fmla="*/ 2198253 h 4974503"/>
              <a:gd name="connsiteX160" fmla="*/ 9619076 w 9741625"/>
              <a:gd name="connsiteY160" fmla="*/ 2132265 h 4974503"/>
              <a:gd name="connsiteX161" fmla="*/ 9166590 w 9741625"/>
              <a:gd name="connsiteY161" fmla="*/ 2132265 h 4974503"/>
              <a:gd name="connsiteX162" fmla="*/ 8959200 w 9741625"/>
              <a:gd name="connsiteY162" fmla="*/ 2037997 h 4974503"/>
              <a:gd name="connsiteX163" fmla="*/ 8487860 w 9741625"/>
              <a:gd name="connsiteY163" fmla="*/ 1868314 h 4974503"/>
              <a:gd name="connsiteX164" fmla="*/ 8195629 w 9741625"/>
              <a:gd name="connsiteY164" fmla="*/ 1896595 h 4974503"/>
              <a:gd name="connsiteX165" fmla="*/ 7865691 w 9741625"/>
              <a:gd name="connsiteY165" fmla="*/ 1943729 h 4974503"/>
              <a:gd name="connsiteX166" fmla="*/ 7479192 w 9741625"/>
              <a:gd name="connsiteY166" fmla="*/ 1877741 h 4974503"/>
              <a:gd name="connsiteX167" fmla="*/ 7347217 w 9741625"/>
              <a:gd name="connsiteY167" fmla="*/ 1717486 h 4974503"/>
              <a:gd name="connsiteX168" fmla="*/ 7271802 w 9741625"/>
              <a:gd name="connsiteY168" fmla="*/ 1481815 h 4974503"/>
              <a:gd name="connsiteX169" fmla="*/ 7224668 w 9741625"/>
              <a:gd name="connsiteY169" fmla="*/ 1321560 h 4974503"/>
              <a:gd name="connsiteX170" fmla="*/ 6979571 w 9741625"/>
              <a:gd name="connsiteY170" fmla="*/ 1010475 h 4974503"/>
              <a:gd name="connsiteX171" fmla="*/ 6791035 w 9741625"/>
              <a:gd name="connsiteY171" fmla="*/ 831366 h 4974503"/>
              <a:gd name="connsiteX172" fmla="*/ 6725048 w 9741625"/>
              <a:gd name="connsiteY172" fmla="*/ 689964 h 4974503"/>
              <a:gd name="connsiteX173" fmla="*/ 7120973 w 9741625"/>
              <a:gd name="connsiteY173" fmla="*/ 463721 h 4974503"/>
              <a:gd name="connsiteX174" fmla="*/ 7082166 w 9741625"/>
              <a:gd name="connsiteY174" fmla="*/ 0 h 4974503"/>
              <a:gd name="connsiteX175" fmla="*/ 9459880 w 9741625"/>
              <a:gd name="connsiteY175" fmla="*/ 24230 h 4974503"/>
              <a:gd name="connsiteX0" fmla="*/ 9464273 w 9746018"/>
              <a:gd name="connsiteY0" fmla="*/ 24230 h 4578957"/>
              <a:gd name="connsiteX1" fmla="*/ 9463350 w 9746018"/>
              <a:gd name="connsiteY1" fmla="*/ 4571891 h 4578957"/>
              <a:gd name="connsiteX2" fmla="*/ 1251 w 9746018"/>
              <a:gd name="connsiteY2" fmla="*/ 4578957 h 4578957"/>
              <a:gd name="connsiteX3" fmla="*/ 4393 w 9746018"/>
              <a:gd name="connsiteY3" fmla="*/ 88202 h 4578957"/>
              <a:gd name="connsiteX4" fmla="*/ 5324847 w 9746018"/>
              <a:gd name="connsiteY4" fmla="*/ 1807 h 4578957"/>
              <a:gd name="connsiteX5" fmla="*/ 5324847 w 9746018"/>
              <a:gd name="connsiteY5" fmla="*/ 265758 h 4578957"/>
              <a:gd name="connsiteX6" fmla="*/ 5437968 w 9746018"/>
              <a:gd name="connsiteY6" fmla="*/ 520281 h 4578957"/>
              <a:gd name="connsiteX7" fmla="*/ 5569944 w 9746018"/>
              <a:gd name="connsiteY7" fmla="*/ 784232 h 4578957"/>
              <a:gd name="connsiteX8" fmla="*/ 5749053 w 9746018"/>
              <a:gd name="connsiteY8" fmla="*/ 1029329 h 4578957"/>
              <a:gd name="connsiteX9" fmla="*/ 5777333 w 9746018"/>
              <a:gd name="connsiteY9" fmla="*/ 1208438 h 4578957"/>
              <a:gd name="connsiteX10" fmla="*/ 5532237 w 9746018"/>
              <a:gd name="connsiteY10" fmla="*/ 1585510 h 4578957"/>
              <a:gd name="connsiteX11" fmla="*/ 5447395 w 9746018"/>
              <a:gd name="connsiteY11" fmla="*/ 1811754 h 4578957"/>
              <a:gd name="connsiteX12" fmla="*/ 5343700 w 9746018"/>
              <a:gd name="connsiteY12" fmla="*/ 2028570 h 4578957"/>
              <a:gd name="connsiteX13" fmla="*/ 5287140 w 9746018"/>
              <a:gd name="connsiteY13" fmla="*/ 2122838 h 4578957"/>
              <a:gd name="connsiteX14" fmla="*/ 5428542 w 9746018"/>
              <a:gd name="connsiteY14" fmla="*/ 2179399 h 4578957"/>
              <a:gd name="connsiteX15" fmla="*/ 5447395 w 9746018"/>
              <a:gd name="connsiteY15" fmla="*/ 2245387 h 4578957"/>
              <a:gd name="connsiteX16" fmla="*/ 5541663 w 9746018"/>
              <a:gd name="connsiteY16" fmla="*/ 2132265 h 4578957"/>
              <a:gd name="connsiteX17" fmla="*/ 5598224 w 9746018"/>
              <a:gd name="connsiteY17" fmla="*/ 2198253 h 4578957"/>
              <a:gd name="connsiteX18" fmla="*/ 5711346 w 9746018"/>
              <a:gd name="connsiteY18" fmla="*/ 2377362 h 4578957"/>
              <a:gd name="connsiteX19" fmla="*/ 5673639 w 9746018"/>
              <a:gd name="connsiteY19" fmla="*/ 2528191 h 4578957"/>
              <a:gd name="connsiteX20" fmla="*/ 5324847 w 9746018"/>
              <a:gd name="connsiteY20" fmla="*/ 2754434 h 4578957"/>
              <a:gd name="connsiteX21" fmla="*/ 5117457 w 9746018"/>
              <a:gd name="connsiteY21" fmla="*/ 2942970 h 4578957"/>
              <a:gd name="connsiteX22" fmla="*/ 5051469 w 9746018"/>
              <a:gd name="connsiteY22" fmla="*/ 3150360 h 4578957"/>
              <a:gd name="connsiteX23" fmla="*/ 5023189 w 9746018"/>
              <a:gd name="connsiteY23" fmla="*/ 3254055 h 4578957"/>
              <a:gd name="connsiteX24" fmla="*/ 5023189 w 9746018"/>
              <a:gd name="connsiteY24" fmla="*/ 3376603 h 4578957"/>
              <a:gd name="connsiteX25" fmla="*/ 5098604 w 9746018"/>
              <a:gd name="connsiteY25" fmla="*/ 3188067 h 4578957"/>
              <a:gd name="connsiteX26" fmla="*/ 5174018 w 9746018"/>
              <a:gd name="connsiteY26" fmla="*/ 3008958 h 4578957"/>
              <a:gd name="connsiteX27" fmla="*/ 5268286 w 9746018"/>
              <a:gd name="connsiteY27" fmla="*/ 2839275 h 4578957"/>
              <a:gd name="connsiteX28" fmla="*/ 5400261 w 9746018"/>
              <a:gd name="connsiteY28" fmla="*/ 2858129 h 4578957"/>
              <a:gd name="connsiteX29" fmla="*/ 5362554 w 9746018"/>
              <a:gd name="connsiteY29" fmla="*/ 2924117 h 4578957"/>
              <a:gd name="connsiteX30" fmla="*/ 5598224 w 9746018"/>
              <a:gd name="connsiteY30" fmla="*/ 2745007 h 4578957"/>
              <a:gd name="connsiteX31" fmla="*/ 5824467 w 9746018"/>
              <a:gd name="connsiteY31" fmla="*/ 2481057 h 4578957"/>
              <a:gd name="connsiteX32" fmla="*/ 5805614 w 9746018"/>
              <a:gd name="connsiteY32" fmla="*/ 2226533 h 4578957"/>
              <a:gd name="connsiteX33" fmla="*/ 5805614 w 9746018"/>
              <a:gd name="connsiteY33" fmla="*/ 2320801 h 4578957"/>
              <a:gd name="connsiteX34" fmla="*/ 5711346 w 9746018"/>
              <a:gd name="connsiteY34" fmla="*/ 1906022 h 4578957"/>
              <a:gd name="connsiteX35" fmla="*/ 5692492 w 9746018"/>
              <a:gd name="connsiteY35" fmla="*/ 1670352 h 4578957"/>
              <a:gd name="connsiteX36" fmla="*/ 5805614 w 9746018"/>
              <a:gd name="connsiteY36" fmla="*/ 1528950 h 4578957"/>
              <a:gd name="connsiteX37" fmla="*/ 5909309 w 9746018"/>
              <a:gd name="connsiteY37" fmla="*/ 1434681 h 4578957"/>
              <a:gd name="connsiteX38" fmla="*/ 5928162 w 9746018"/>
              <a:gd name="connsiteY38" fmla="*/ 1613791 h 4578957"/>
              <a:gd name="connsiteX39" fmla="*/ 6050711 w 9746018"/>
              <a:gd name="connsiteY39" fmla="*/ 1830607 h 4578957"/>
              <a:gd name="connsiteX40" fmla="*/ 6135552 w 9746018"/>
              <a:gd name="connsiteY40" fmla="*/ 1915448 h 4578957"/>
              <a:gd name="connsiteX41" fmla="*/ 6239247 w 9746018"/>
              <a:gd name="connsiteY41" fmla="*/ 2028570 h 4578957"/>
              <a:gd name="connsiteX42" fmla="*/ 6342942 w 9746018"/>
              <a:gd name="connsiteY42" fmla="*/ 2037997 h 4578957"/>
              <a:gd name="connsiteX43" fmla="*/ 6437210 w 9746018"/>
              <a:gd name="connsiteY43" fmla="*/ 2226533 h 4578957"/>
              <a:gd name="connsiteX44" fmla="*/ 6559758 w 9746018"/>
              <a:gd name="connsiteY44" fmla="*/ 2386789 h 4578957"/>
              <a:gd name="connsiteX45" fmla="*/ 6833135 w 9746018"/>
              <a:gd name="connsiteY45" fmla="*/ 2565898 h 4578957"/>
              <a:gd name="connsiteX46" fmla="*/ 6842562 w 9746018"/>
              <a:gd name="connsiteY46" fmla="*/ 2631886 h 4578957"/>
              <a:gd name="connsiteX47" fmla="*/ 6720014 w 9746018"/>
              <a:gd name="connsiteY47" fmla="*/ 2773288 h 4578957"/>
              <a:gd name="connsiteX48" fmla="*/ 6588039 w 9746018"/>
              <a:gd name="connsiteY48" fmla="*/ 2839275 h 4578957"/>
              <a:gd name="connsiteX49" fmla="*/ 6408929 w 9746018"/>
              <a:gd name="connsiteY49" fmla="*/ 2829848 h 4578957"/>
              <a:gd name="connsiteX50" fmla="*/ 6295808 w 9746018"/>
              <a:gd name="connsiteY50" fmla="*/ 2876982 h 4578957"/>
              <a:gd name="connsiteX51" fmla="*/ 6088418 w 9746018"/>
              <a:gd name="connsiteY51" fmla="*/ 3056092 h 4578957"/>
              <a:gd name="connsiteX52" fmla="*/ 5833894 w 9746018"/>
              <a:gd name="connsiteY52" fmla="*/ 3291762 h 4578957"/>
              <a:gd name="connsiteX53" fmla="*/ 5749053 w 9746018"/>
              <a:gd name="connsiteY53" fmla="*/ 3442591 h 4578957"/>
              <a:gd name="connsiteX54" fmla="*/ 5664212 w 9746018"/>
              <a:gd name="connsiteY54" fmla="*/ 3480298 h 4578957"/>
              <a:gd name="connsiteX55" fmla="*/ 5937589 w 9746018"/>
              <a:gd name="connsiteY55" fmla="*/ 3395457 h 4578957"/>
              <a:gd name="connsiteX56" fmla="*/ 6041284 w 9746018"/>
              <a:gd name="connsiteY56" fmla="*/ 3320042 h 4578957"/>
              <a:gd name="connsiteX57" fmla="*/ 6210966 w 9746018"/>
              <a:gd name="connsiteY57" fmla="*/ 3074945 h 4578957"/>
              <a:gd name="connsiteX58" fmla="*/ 6606892 w 9746018"/>
              <a:gd name="connsiteY58" fmla="*/ 2886409 h 4578957"/>
              <a:gd name="connsiteX59" fmla="*/ 6936830 w 9746018"/>
              <a:gd name="connsiteY59" fmla="*/ 2858129 h 4578957"/>
              <a:gd name="connsiteX60" fmla="*/ 7078232 w 9746018"/>
              <a:gd name="connsiteY60" fmla="*/ 2707300 h 4578957"/>
              <a:gd name="connsiteX61" fmla="*/ 7012245 w 9746018"/>
              <a:gd name="connsiteY61" fmla="*/ 2952397 h 4578957"/>
              <a:gd name="connsiteX62" fmla="*/ 6983964 w 9746018"/>
              <a:gd name="connsiteY62" fmla="*/ 3112653 h 4578957"/>
              <a:gd name="connsiteX63" fmla="*/ 6899123 w 9746018"/>
              <a:gd name="connsiteY63" fmla="*/ 3272908 h 4578957"/>
              <a:gd name="connsiteX64" fmla="*/ 6710587 w 9746018"/>
              <a:gd name="connsiteY64" fmla="*/ 3386030 h 4578957"/>
              <a:gd name="connsiteX65" fmla="*/ 6522051 w 9746018"/>
              <a:gd name="connsiteY65" fmla="*/ 3508578 h 4578957"/>
              <a:gd name="connsiteX66" fmla="*/ 6276954 w 9746018"/>
              <a:gd name="connsiteY66" fmla="*/ 3678261 h 4578957"/>
              <a:gd name="connsiteX67" fmla="*/ 6210966 w 9746018"/>
              <a:gd name="connsiteY67" fmla="*/ 3847943 h 4578957"/>
              <a:gd name="connsiteX68" fmla="*/ 6107272 w 9746018"/>
              <a:gd name="connsiteY68" fmla="*/ 3998772 h 4578957"/>
              <a:gd name="connsiteX69" fmla="*/ 6050711 w 9746018"/>
              <a:gd name="connsiteY69" fmla="*/ 4159028 h 4578957"/>
              <a:gd name="connsiteX70" fmla="*/ 6220393 w 9746018"/>
              <a:gd name="connsiteY70" fmla="*/ 4140174 h 4578957"/>
              <a:gd name="connsiteX71" fmla="*/ 6286381 w 9746018"/>
              <a:gd name="connsiteY71" fmla="*/ 3923358 h 4578957"/>
              <a:gd name="connsiteX72" fmla="*/ 6324088 w 9746018"/>
              <a:gd name="connsiteY72" fmla="*/ 3772529 h 4578957"/>
              <a:gd name="connsiteX73" fmla="*/ 6474917 w 9746018"/>
              <a:gd name="connsiteY73" fmla="*/ 3602846 h 4578957"/>
              <a:gd name="connsiteX74" fmla="*/ 6644599 w 9746018"/>
              <a:gd name="connsiteY74" fmla="*/ 3499152 h 4578957"/>
              <a:gd name="connsiteX75" fmla="*/ 6522051 w 9746018"/>
              <a:gd name="connsiteY75" fmla="*/ 3687688 h 4578957"/>
              <a:gd name="connsiteX76" fmla="*/ 6427783 w 9746018"/>
              <a:gd name="connsiteY76" fmla="*/ 3838517 h 4578957"/>
              <a:gd name="connsiteX77" fmla="*/ 6522051 w 9746018"/>
              <a:gd name="connsiteY77" fmla="*/ 3829090 h 4578957"/>
              <a:gd name="connsiteX78" fmla="*/ 6644599 w 9746018"/>
              <a:gd name="connsiteY78" fmla="*/ 3649980 h 4578957"/>
              <a:gd name="connsiteX79" fmla="*/ 6682307 w 9746018"/>
              <a:gd name="connsiteY79" fmla="*/ 3631127 h 4578957"/>
              <a:gd name="connsiteX80" fmla="*/ 6851989 w 9746018"/>
              <a:gd name="connsiteY80" fmla="*/ 3885651 h 4578957"/>
              <a:gd name="connsiteX81" fmla="*/ 6955684 w 9746018"/>
              <a:gd name="connsiteY81" fmla="*/ 4008199 h 4578957"/>
              <a:gd name="connsiteX82" fmla="*/ 7012245 w 9746018"/>
              <a:gd name="connsiteY82" fmla="*/ 4215589 h 4578957"/>
              <a:gd name="connsiteX83" fmla="*/ 7049952 w 9746018"/>
              <a:gd name="connsiteY83" fmla="*/ 4338137 h 4578957"/>
              <a:gd name="connsiteX84" fmla="*/ 7125366 w 9746018"/>
              <a:gd name="connsiteY84" fmla="*/ 4451259 h 4578957"/>
              <a:gd name="connsiteX85" fmla="*/ 7323329 w 9746018"/>
              <a:gd name="connsiteY85" fmla="*/ 4488966 h 4578957"/>
              <a:gd name="connsiteX86" fmla="*/ 7125366 w 9746018"/>
              <a:gd name="connsiteY86" fmla="*/ 4347564 h 4578957"/>
              <a:gd name="connsiteX87" fmla="*/ 7031098 w 9746018"/>
              <a:gd name="connsiteY87" fmla="*/ 4187308 h 4578957"/>
              <a:gd name="connsiteX88" fmla="*/ 7021672 w 9746018"/>
              <a:gd name="connsiteY88" fmla="*/ 4027053 h 4578957"/>
              <a:gd name="connsiteX89" fmla="*/ 7163074 w 9746018"/>
              <a:gd name="connsiteY89" fmla="*/ 3989345 h 4578957"/>
              <a:gd name="connsiteX90" fmla="*/ 7408171 w 9746018"/>
              <a:gd name="connsiteY90" fmla="*/ 4055333 h 4578957"/>
              <a:gd name="connsiteX91" fmla="*/ 6983964 w 9746018"/>
              <a:gd name="connsiteY91" fmla="*/ 3913931 h 4578957"/>
              <a:gd name="connsiteX92" fmla="*/ 6842562 w 9746018"/>
              <a:gd name="connsiteY92" fmla="*/ 3781956 h 4578957"/>
              <a:gd name="connsiteX93" fmla="*/ 6823709 w 9746018"/>
              <a:gd name="connsiteY93" fmla="*/ 3640554 h 4578957"/>
              <a:gd name="connsiteX94" fmla="*/ 6927404 w 9746018"/>
              <a:gd name="connsiteY94" fmla="*/ 3452018 h 4578957"/>
              <a:gd name="connsiteX95" fmla="*/ 7266768 w 9746018"/>
              <a:gd name="connsiteY95" fmla="*/ 3084372 h 4578957"/>
              <a:gd name="connsiteX96" fmla="*/ 7285622 w 9746018"/>
              <a:gd name="connsiteY96" fmla="*/ 2839275 h 4578957"/>
              <a:gd name="connsiteX97" fmla="*/ 7200781 w 9746018"/>
              <a:gd name="connsiteY97" fmla="*/ 2641312 h 4578957"/>
              <a:gd name="connsiteX98" fmla="*/ 6917977 w 9746018"/>
              <a:gd name="connsiteY98" fmla="*/ 2217106 h 4578957"/>
              <a:gd name="connsiteX99" fmla="*/ 6908550 w 9746018"/>
              <a:gd name="connsiteY99" fmla="*/ 2094558 h 4578957"/>
              <a:gd name="connsiteX100" fmla="*/ 7002818 w 9746018"/>
              <a:gd name="connsiteY100" fmla="*/ 2094558 h 4578957"/>
              <a:gd name="connsiteX101" fmla="*/ 7210208 w 9746018"/>
              <a:gd name="connsiteY101" fmla="*/ 2292521 h 4578957"/>
              <a:gd name="connsiteX102" fmla="*/ 7295049 w 9746018"/>
              <a:gd name="connsiteY102" fmla="*/ 2547044 h 4578957"/>
              <a:gd name="connsiteX103" fmla="*/ 7398744 w 9746018"/>
              <a:gd name="connsiteY103" fmla="*/ 2763861 h 4578957"/>
              <a:gd name="connsiteX104" fmla="*/ 7577853 w 9746018"/>
              <a:gd name="connsiteY104" fmla="*/ 2961824 h 4578957"/>
              <a:gd name="connsiteX105" fmla="*/ 7775816 w 9746018"/>
              <a:gd name="connsiteY105" fmla="*/ 3103226 h 4578957"/>
              <a:gd name="connsiteX106" fmla="*/ 7898364 w 9746018"/>
              <a:gd name="connsiteY106" fmla="*/ 3188067 h 4578957"/>
              <a:gd name="connsiteX107" fmla="*/ 8237729 w 9746018"/>
              <a:gd name="connsiteY107" fmla="*/ 3697114 h 4578957"/>
              <a:gd name="connsiteX108" fmla="*/ 8303717 w 9746018"/>
              <a:gd name="connsiteY108" fmla="*/ 3829090 h 4578957"/>
              <a:gd name="connsiteX109" fmla="*/ 8539387 w 9746018"/>
              <a:gd name="connsiteY109" fmla="*/ 3895077 h 4578957"/>
              <a:gd name="connsiteX110" fmla="*/ 8841045 w 9746018"/>
              <a:gd name="connsiteY110" fmla="*/ 4055333 h 4578957"/>
              <a:gd name="connsiteX111" fmla="*/ 9114422 w 9746018"/>
              <a:gd name="connsiteY111" fmla="*/ 4149601 h 4578957"/>
              <a:gd name="connsiteX112" fmla="*/ 9199263 w 9746018"/>
              <a:gd name="connsiteY112" fmla="*/ 4177881 h 4578957"/>
              <a:gd name="connsiteX113" fmla="*/ 8878752 w 9746018"/>
              <a:gd name="connsiteY113" fmla="*/ 4017626 h 4578957"/>
              <a:gd name="connsiteX114" fmla="*/ 9010727 w 9746018"/>
              <a:gd name="connsiteY114" fmla="*/ 3951638 h 4578957"/>
              <a:gd name="connsiteX115" fmla="*/ 9152129 w 9746018"/>
              <a:gd name="connsiteY115" fmla="*/ 3932785 h 4578957"/>
              <a:gd name="connsiteX116" fmla="*/ 9359519 w 9746018"/>
              <a:gd name="connsiteY116" fmla="*/ 3979919 h 4578957"/>
              <a:gd name="connsiteX117" fmla="*/ 9048434 w 9746018"/>
              <a:gd name="connsiteY117" fmla="*/ 3876224 h 4578957"/>
              <a:gd name="connsiteX118" fmla="*/ 8831618 w 9746018"/>
              <a:gd name="connsiteY118" fmla="*/ 3932785 h 4578957"/>
              <a:gd name="connsiteX119" fmla="*/ 8737350 w 9746018"/>
              <a:gd name="connsiteY119" fmla="*/ 3923358 h 4578957"/>
              <a:gd name="connsiteX120" fmla="*/ 8218876 w 9746018"/>
              <a:gd name="connsiteY120" fmla="*/ 3546286 h 4578957"/>
              <a:gd name="connsiteX121" fmla="*/ 8002059 w 9746018"/>
              <a:gd name="connsiteY121" fmla="*/ 3037238 h 4578957"/>
              <a:gd name="connsiteX122" fmla="*/ 8294290 w 9746018"/>
              <a:gd name="connsiteY122" fmla="*/ 2999531 h 4578957"/>
              <a:gd name="connsiteX123" fmla="*/ 8548814 w 9746018"/>
              <a:gd name="connsiteY123" fmla="*/ 2999531 h 4578957"/>
              <a:gd name="connsiteX124" fmla="*/ 8641275 w 9746018"/>
              <a:gd name="connsiteY124" fmla="*/ 2904379 h 4578957"/>
              <a:gd name="connsiteX125" fmla="*/ 8784484 w 9746018"/>
              <a:gd name="connsiteY125" fmla="*/ 3291762 h 4578957"/>
              <a:gd name="connsiteX126" fmla="*/ 8850472 w 9746018"/>
              <a:gd name="connsiteY126" fmla="*/ 3470871 h 4578957"/>
              <a:gd name="connsiteX127" fmla="*/ 8784484 w 9746018"/>
              <a:gd name="connsiteY127" fmla="*/ 3404884 h 4578957"/>
              <a:gd name="connsiteX128" fmla="*/ 8925886 w 9746018"/>
              <a:gd name="connsiteY128" fmla="*/ 3602846 h 4578957"/>
              <a:gd name="connsiteX129" fmla="*/ 9236971 w 9746018"/>
              <a:gd name="connsiteY129" fmla="*/ 3631127 h 4578957"/>
              <a:gd name="connsiteX130" fmla="*/ 8935313 w 9746018"/>
              <a:gd name="connsiteY130" fmla="*/ 3499152 h 4578957"/>
              <a:gd name="connsiteX131" fmla="*/ 8859898 w 9746018"/>
              <a:gd name="connsiteY131" fmla="*/ 3235201 h 4578957"/>
              <a:gd name="connsiteX132" fmla="*/ 9180410 w 9746018"/>
              <a:gd name="connsiteY132" fmla="*/ 3348323 h 4578957"/>
              <a:gd name="connsiteX133" fmla="*/ 9293531 w 9746018"/>
              <a:gd name="connsiteY133" fmla="*/ 3272908 h 4578957"/>
              <a:gd name="connsiteX134" fmla="*/ 9255824 w 9746018"/>
              <a:gd name="connsiteY134" fmla="*/ 3188067 h 4578957"/>
              <a:gd name="connsiteX135" fmla="*/ 9020154 w 9746018"/>
              <a:gd name="connsiteY135" fmla="*/ 3263481 h 4578957"/>
              <a:gd name="connsiteX136" fmla="*/ 8812764 w 9746018"/>
              <a:gd name="connsiteY136" fmla="*/ 3065519 h 4578957"/>
              <a:gd name="connsiteX137" fmla="*/ 8925886 w 9746018"/>
              <a:gd name="connsiteY137" fmla="*/ 2971251 h 4578957"/>
              <a:gd name="connsiteX138" fmla="*/ 8775057 w 9746018"/>
              <a:gd name="connsiteY138" fmla="*/ 2829848 h 4578957"/>
              <a:gd name="connsiteX139" fmla="*/ 8935313 w 9746018"/>
              <a:gd name="connsiteY139" fmla="*/ 2679020 h 4578957"/>
              <a:gd name="connsiteX140" fmla="*/ 9104995 w 9746018"/>
              <a:gd name="connsiteY140" fmla="*/ 2641312 h 4578957"/>
              <a:gd name="connsiteX141" fmla="*/ 9312385 w 9746018"/>
              <a:gd name="connsiteY141" fmla="*/ 2792141 h 4578957"/>
              <a:gd name="connsiteX142" fmla="*/ 9746018 w 9746018"/>
              <a:gd name="connsiteY142" fmla="*/ 2801568 h 4578957"/>
              <a:gd name="connsiteX143" fmla="*/ 9434933 w 9746018"/>
              <a:gd name="connsiteY143" fmla="*/ 2782714 h 4578957"/>
              <a:gd name="connsiteX144" fmla="*/ 9302958 w 9746018"/>
              <a:gd name="connsiteY144" fmla="*/ 2707300 h 4578957"/>
              <a:gd name="connsiteX145" fmla="*/ 9170983 w 9746018"/>
              <a:gd name="connsiteY145" fmla="*/ 2641312 h 4578957"/>
              <a:gd name="connsiteX146" fmla="*/ 8954166 w 9746018"/>
              <a:gd name="connsiteY146" fmla="*/ 2603605 h 4578957"/>
              <a:gd name="connsiteX147" fmla="*/ 8672050 w 9746018"/>
              <a:gd name="connsiteY147" fmla="*/ 2807578 h 4578957"/>
              <a:gd name="connsiteX148" fmla="*/ 8350851 w 9746018"/>
              <a:gd name="connsiteY148" fmla="*/ 2792141 h 4578957"/>
              <a:gd name="connsiteX149" fmla="*/ 7719255 w 9746018"/>
              <a:gd name="connsiteY149" fmla="*/ 2726154 h 4578957"/>
              <a:gd name="connsiteX150" fmla="*/ 7577853 w 9746018"/>
              <a:gd name="connsiteY150" fmla="*/ 2565898 h 4578957"/>
              <a:gd name="connsiteX151" fmla="*/ 7436451 w 9746018"/>
              <a:gd name="connsiteY151" fmla="*/ 2415069 h 4578957"/>
              <a:gd name="connsiteX152" fmla="*/ 7643841 w 9746018"/>
              <a:gd name="connsiteY152" fmla="*/ 2367935 h 4578957"/>
              <a:gd name="connsiteX153" fmla="*/ 7738109 w 9746018"/>
              <a:gd name="connsiteY153" fmla="*/ 2273667 h 4578957"/>
              <a:gd name="connsiteX154" fmla="*/ 7860657 w 9746018"/>
              <a:gd name="connsiteY154" fmla="*/ 2179399 h 4578957"/>
              <a:gd name="connsiteX155" fmla="*/ 8030340 w 9746018"/>
              <a:gd name="connsiteY155" fmla="*/ 2066277 h 4578957"/>
              <a:gd name="connsiteX156" fmla="*/ 8369705 w 9746018"/>
              <a:gd name="connsiteY156" fmla="*/ 2028570 h 4578957"/>
              <a:gd name="connsiteX157" fmla="*/ 8718496 w 9746018"/>
              <a:gd name="connsiteY157" fmla="*/ 2169972 h 4578957"/>
              <a:gd name="connsiteX158" fmla="*/ 9218117 w 9746018"/>
              <a:gd name="connsiteY158" fmla="*/ 2254813 h 4578957"/>
              <a:gd name="connsiteX159" fmla="*/ 9397226 w 9746018"/>
              <a:gd name="connsiteY159" fmla="*/ 2198253 h 4578957"/>
              <a:gd name="connsiteX160" fmla="*/ 9623469 w 9746018"/>
              <a:gd name="connsiteY160" fmla="*/ 2132265 h 4578957"/>
              <a:gd name="connsiteX161" fmla="*/ 9170983 w 9746018"/>
              <a:gd name="connsiteY161" fmla="*/ 2132265 h 4578957"/>
              <a:gd name="connsiteX162" fmla="*/ 8963593 w 9746018"/>
              <a:gd name="connsiteY162" fmla="*/ 2037997 h 4578957"/>
              <a:gd name="connsiteX163" fmla="*/ 8492253 w 9746018"/>
              <a:gd name="connsiteY163" fmla="*/ 1868314 h 4578957"/>
              <a:gd name="connsiteX164" fmla="*/ 8200022 w 9746018"/>
              <a:gd name="connsiteY164" fmla="*/ 1896595 h 4578957"/>
              <a:gd name="connsiteX165" fmla="*/ 7870084 w 9746018"/>
              <a:gd name="connsiteY165" fmla="*/ 1943729 h 4578957"/>
              <a:gd name="connsiteX166" fmla="*/ 7483585 w 9746018"/>
              <a:gd name="connsiteY166" fmla="*/ 1877741 h 4578957"/>
              <a:gd name="connsiteX167" fmla="*/ 7351610 w 9746018"/>
              <a:gd name="connsiteY167" fmla="*/ 1717486 h 4578957"/>
              <a:gd name="connsiteX168" fmla="*/ 7276195 w 9746018"/>
              <a:gd name="connsiteY168" fmla="*/ 1481815 h 4578957"/>
              <a:gd name="connsiteX169" fmla="*/ 7229061 w 9746018"/>
              <a:gd name="connsiteY169" fmla="*/ 1321560 h 4578957"/>
              <a:gd name="connsiteX170" fmla="*/ 6983964 w 9746018"/>
              <a:gd name="connsiteY170" fmla="*/ 1010475 h 4578957"/>
              <a:gd name="connsiteX171" fmla="*/ 6795428 w 9746018"/>
              <a:gd name="connsiteY171" fmla="*/ 831366 h 4578957"/>
              <a:gd name="connsiteX172" fmla="*/ 6729441 w 9746018"/>
              <a:gd name="connsiteY172" fmla="*/ 689964 h 4578957"/>
              <a:gd name="connsiteX173" fmla="*/ 7125366 w 9746018"/>
              <a:gd name="connsiteY173" fmla="*/ 463721 h 4578957"/>
              <a:gd name="connsiteX174" fmla="*/ 7086559 w 9746018"/>
              <a:gd name="connsiteY174" fmla="*/ 0 h 4578957"/>
              <a:gd name="connsiteX175" fmla="*/ 9464273 w 9746018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626401 w 9748950"/>
              <a:gd name="connsiteY160" fmla="*/ 2132265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748950"/>
              <a:gd name="connsiteY0" fmla="*/ 24230 h 4578957"/>
              <a:gd name="connsiteX1" fmla="*/ 9466282 w 9748950"/>
              <a:gd name="connsiteY1" fmla="*/ 4571891 h 4578957"/>
              <a:gd name="connsiteX2" fmla="*/ 4183 w 9748950"/>
              <a:gd name="connsiteY2" fmla="*/ 4578957 h 4578957"/>
              <a:gd name="connsiteX3" fmla="*/ 0 w 9748950"/>
              <a:gd name="connsiteY3" fmla="*/ 80878 h 4578957"/>
              <a:gd name="connsiteX4" fmla="*/ 5327779 w 9748950"/>
              <a:gd name="connsiteY4" fmla="*/ 1807 h 4578957"/>
              <a:gd name="connsiteX5" fmla="*/ 5327779 w 9748950"/>
              <a:gd name="connsiteY5" fmla="*/ 265758 h 4578957"/>
              <a:gd name="connsiteX6" fmla="*/ 5440900 w 9748950"/>
              <a:gd name="connsiteY6" fmla="*/ 520281 h 4578957"/>
              <a:gd name="connsiteX7" fmla="*/ 5572876 w 9748950"/>
              <a:gd name="connsiteY7" fmla="*/ 784232 h 4578957"/>
              <a:gd name="connsiteX8" fmla="*/ 5751985 w 9748950"/>
              <a:gd name="connsiteY8" fmla="*/ 1029329 h 4578957"/>
              <a:gd name="connsiteX9" fmla="*/ 5780265 w 9748950"/>
              <a:gd name="connsiteY9" fmla="*/ 1208438 h 4578957"/>
              <a:gd name="connsiteX10" fmla="*/ 5535169 w 9748950"/>
              <a:gd name="connsiteY10" fmla="*/ 1585510 h 4578957"/>
              <a:gd name="connsiteX11" fmla="*/ 5450327 w 9748950"/>
              <a:gd name="connsiteY11" fmla="*/ 1811754 h 4578957"/>
              <a:gd name="connsiteX12" fmla="*/ 5346632 w 9748950"/>
              <a:gd name="connsiteY12" fmla="*/ 2028570 h 4578957"/>
              <a:gd name="connsiteX13" fmla="*/ 5290072 w 9748950"/>
              <a:gd name="connsiteY13" fmla="*/ 2122838 h 4578957"/>
              <a:gd name="connsiteX14" fmla="*/ 5431474 w 9748950"/>
              <a:gd name="connsiteY14" fmla="*/ 2179399 h 4578957"/>
              <a:gd name="connsiteX15" fmla="*/ 5450327 w 9748950"/>
              <a:gd name="connsiteY15" fmla="*/ 2245387 h 4578957"/>
              <a:gd name="connsiteX16" fmla="*/ 5544595 w 9748950"/>
              <a:gd name="connsiteY16" fmla="*/ 2132265 h 4578957"/>
              <a:gd name="connsiteX17" fmla="*/ 5601156 w 9748950"/>
              <a:gd name="connsiteY17" fmla="*/ 2198253 h 4578957"/>
              <a:gd name="connsiteX18" fmla="*/ 5714278 w 9748950"/>
              <a:gd name="connsiteY18" fmla="*/ 2377362 h 4578957"/>
              <a:gd name="connsiteX19" fmla="*/ 5676571 w 9748950"/>
              <a:gd name="connsiteY19" fmla="*/ 2528191 h 4578957"/>
              <a:gd name="connsiteX20" fmla="*/ 5327779 w 9748950"/>
              <a:gd name="connsiteY20" fmla="*/ 2754434 h 4578957"/>
              <a:gd name="connsiteX21" fmla="*/ 5120389 w 9748950"/>
              <a:gd name="connsiteY21" fmla="*/ 2942970 h 4578957"/>
              <a:gd name="connsiteX22" fmla="*/ 5054401 w 9748950"/>
              <a:gd name="connsiteY22" fmla="*/ 3150360 h 4578957"/>
              <a:gd name="connsiteX23" fmla="*/ 5026121 w 9748950"/>
              <a:gd name="connsiteY23" fmla="*/ 3254055 h 4578957"/>
              <a:gd name="connsiteX24" fmla="*/ 5026121 w 9748950"/>
              <a:gd name="connsiteY24" fmla="*/ 3376603 h 4578957"/>
              <a:gd name="connsiteX25" fmla="*/ 5101536 w 9748950"/>
              <a:gd name="connsiteY25" fmla="*/ 3188067 h 4578957"/>
              <a:gd name="connsiteX26" fmla="*/ 5176950 w 9748950"/>
              <a:gd name="connsiteY26" fmla="*/ 3008958 h 4578957"/>
              <a:gd name="connsiteX27" fmla="*/ 5271218 w 9748950"/>
              <a:gd name="connsiteY27" fmla="*/ 2839275 h 4578957"/>
              <a:gd name="connsiteX28" fmla="*/ 5403193 w 9748950"/>
              <a:gd name="connsiteY28" fmla="*/ 2858129 h 4578957"/>
              <a:gd name="connsiteX29" fmla="*/ 5365486 w 9748950"/>
              <a:gd name="connsiteY29" fmla="*/ 2924117 h 4578957"/>
              <a:gd name="connsiteX30" fmla="*/ 5601156 w 9748950"/>
              <a:gd name="connsiteY30" fmla="*/ 2745007 h 4578957"/>
              <a:gd name="connsiteX31" fmla="*/ 5827399 w 9748950"/>
              <a:gd name="connsiteY31" fmla="*/ 2481057 h 4578957"/>
              <a:gd name="connsiteX32" fmla="*/ 5808546 w 9748950"/>
              <a:gd name="connsiteY32" fmla="*/ 2226533 h 4578957"/>
              <a:gd name="connsiteX33" fmla="*/ 5808546 w 9748950"/>
              <a:gd name="connsiteY33" fmla="*/ 2320801 h 4578957"/>
              <a:gd name="connsiteX34" fmla="*/ 5714278 w 9748950"/>
              <a:gd name="connsiteY34" fmla="*/ 1906022 h 4578957"/>
              <a:gd name="connsiteX35" fmla="*/ 5695424 w 9748950"/>
              <a:gd name="connsiteY35" fmla="*/ 1670352 h 4578957"/>
              <a:gd name="connsiteX36" fmla="*/ 5808546 w 9748950"/>
              <a:gd name="connsiteY36" fmla="*/ 1528950 h 4578957"/>
              <a:gd name="connsiteX37" fmla="*/ 5912241 w 9748950"/>
              <a:gd name="connsiteY37" fmla="*/ 1434681 h 4578957"/>
              <a:gd name="connsiteX38" fmla="*/ 5931094 w 9748950"/>
              <a:gd name="connsiteY38" fmla="*/ 1613791 h 4578957"/>
              <a:gd name="connsiteX39" fmla="*/ 6053643 w 9748950"/>
              <a:gd name="connsiteY39" fmla="*/ 1830607 h 4578957"/>
              <a:gd name="connsiteX40" fmla="*/ 6138484 w 9748950"/>
              <a:gd name="connsiteY40" fmla="*/ 1915448 h 4578957"/>
              <a:gd name="connsiteX41" fmla="*/ 6242179 w 9748950"/>
              <a:gd name="connsiteY41" fmla="*/ 2028570 h 4578957"/>
              <a:gd name="connsiteX42" fmla="*/ 6345874 w 9748950"/>
              <a:gd name="connsiteY42" fmla="*/ 2037997 h 4578957"/>
              <a:gd name="connsiteX43" fmla="*/ 6440142 w 9748950"/>
              <a:gd name="connsiteY43" fmla="*/ 2226533 h 4578957"/>
              <a:gd name="connsiteX44" fmla="*/ 6562690 w 9748950"/>
              <a:gd name="connsiteY44" fmla="*/ 2386789 h 4578957"/>
              <a:gd name="connsiteX45" fmla="*/ 6836067 w 9748950"/>
              <a:gd name="connsiteY45" fmla="*/ 2565898 h 4578957"/>
              <a:gd name="connsiteX46" fmla="*/ 6845494 w 9748950"/>
              <a:gd name="connsiteY46" fmla="*/ 2631886 h 4578957"/>
              <a:gd name="connsiteX47" fmla="*/ 6722946 w 9748950"/>
              <a:gd name="connsiteY47" fmla="*/ 2773288 h 4578957"/>
              <a:gd name="connsiteX48" fmla="*/ 6590971 w 9748950"/>
              <a:gd name="connsiteY48" fmla="*/ 2839275 h 4578957"/>
              <a:gd name="connsiteX49" fmla="*/ 6411861 w 9748950"/>
              <a:gd name="connsiteY49" fmla="*/ 2829848 h 4578957"/>
              <a:gd name="connsiteX50" fmla="*/ 6298740 w 9748950"/>
              <a:gd name="connsiteY50" fmla="*/ 2876982 h 4578957"/>
              <a:gd name="connsiteX51" fmla="*/ 6091350 w 9748950"/>
              <a:gd name="connsiteY51" fmla="*/ 3056092 h 4578957"/>
              <a:gd name="connsiteX52" fmla="*/ 5836826 w 9748950"/>
              <a:gd name="connsiteY52" fmla="*/ 3291762 h 4578957"/>
              <a:gd name="connsiteX53" fmla="*/ 5751985 w 9748950"/>
              <a:gd name="connsiteY53" fmla="*/ 3442591 h 4578957"/>
              <a:gd name="connsiteX54" fmla="*/ 5667144 w 9748950"/>
              <a:gd name="connsiteY54" fmla="*/ 3480298 h 4578957"/>
              <a:gd name="connsiteX55" fmla="*/ 5940521 w 9748950"/>
              <a:gd name="connsiteY55" fmla="*/ 3395457 h 4578957"/>
              <a:gd name="connsiteX56" fmla="*/ 6044216 w 9748950"/>
              <a:gd name="connsiteY56" fmla="*/ 3320042 h 4578957"/>
              <a:gd name="connsiteX57" fmla="*/ 6213898 w 9748950"/>
              <a:gd name="connsiteY57" fmla="*/ 3074945 h 4578957"/>
              <a:gd name="connsiteX58" fmla="*/ 6609824 w 9748950"/>
              <a:gd name="connsiteY58" fmla="*/ 2886409 h 4578957"/>
              <a:gd name="connsiteX59" fmla="*/ 6939762 w 9748950"/>
              <a:gd name="connsiteY59" fmla="*/ 2858129 h 4578957"/>
              <a:gd name="connsiteX60" fmla="*/ 7081164 w 9748950"/>
              <a:gd name="connsiteY60" fmla="*/ 2707300 h 4578957"/>
              <a:gd name="connsiteX61" fmla="*/ 7015177 w 9748950"/>
              <a:gd name="connsiteY61" fmla="*/ 2952397 h 4578957"/>
              <a:gd name="connsiteX62" fmla="*/ 6986896 w 9748950"/>
              <a:gd name="connsiteY62" fmla="*/ 3112653 h 4578957"/>
              <a:gd name="connsiteX63" fmla="*/ 6902055 w 9748950"/>
              <a:gd name="connsiteY63" fmla="*/ 3272908 h 4578957"/>
              <a:gd name="connsiteX64" fmla="*/ 6713519 w 9748950"/>
              <a:gd name="connsiteY64" fmla="*/ 3386030 h 4578957"/>
              <a:gd name="connsiteX65" fmla="*/ 6524983 w 9748950"/>
              <a:gd name="connsiteY65" fmla="*/ 3508578 h 4578957"/>
              <a:gd name="connsiteX66" fmla="*/ 6279886 w 9748950"/>
              <a:gd name="connsiteY66" fmla="*/ 3678261 h 4578957"/>
              <a:gd name="connsiteX67" fmla="*/ 6213898 w 9748950"/>
              <a:gd name="connsiteY67" fmla="*/ 3847943 h 4578957"/>
              <a:gd name="connsiteX68" fmla="*/ 6110204 w 9748950"/>
              <a:gd name="connsiteY68" fmla="*/ 3998772 h 4578957"/>
              <a:gd name="connsiteX69" fmla="*/ 6053643 w 9748950"/>
              <a:gd name="connsiteY69" fmla="*/ 4159028 h 4578957"/>
              <a:gd name="connsiteX70" fmla="*/ 6223325 w 9748950"/>
              <a:gd name="connsiteY70" fmla="*/ 4140174 h 4578957"/>
              <a:gd name="connsiteX71" fmla="*/ 6289313 w 9748950"/>
              <a:gd name="connsiteY71" fmla="*/ 3923358 h 4578957"/>
              <a:gd name="connsiteX72" fmla="*/ 6327020 w 9748950"/>
              <a:gd name="connsiteY72" fmla="*/ 3772529 h 4578957"/>
              <a:gd name="connsiteX73" fmla="*/ 6477849 w 9748950"/>
              <a:gd name="connsiteY73" fmla="*/ 3602846 h 4578957"/>
              <a:gd name="connsiteX74" fmla="*/ 6647531 w 9748950"/>
              <a:gd name="connsiteY74" fmla="*/ 3499152 h 4578957"/>
              <a:gd name="connsiteX75" fmla="*/ 6524983 w 9748950"/>
              <a:gd name="connsiteY75" fmla="*/ 3687688 h 4578957"/>
              <a:gd name="connsiteX76" fmla="*/ 6430715 w 9748950"/>
              <a:gd name="connsiteY76" fmla="*/ 3838517 h 4578957"/>
              <a:gd name="connsiteX77" fmla="*/ 6524983 w 9748950"/>
              <a:gd name="connsiteY77" fmla="*/ 3829090 h 4578957"/>
              <a:gd name="connsiteX78" fmla="*/ 6647531 w 9748950"/>
              <a:gd name="connsiteY78" fmla="*/ 3649980 h 4578957"/>
              <a:gd name="connsiteX79" fmla="*/ 6685239 w 9748950"/>
              <a:gd name="connsiteY79" fmla="*/ 3631127 h 4578957"/>
              <a:gd name="connsiteX80" fmla="*/ 6854921 w 9748950"/>
              <a:gd name="connsiteY80" fmla="*/ 3885651 h 4578957"/>
              <a:gd name="connsiteX81" fmla="*/ 6958616 w 9748950"/>
              <a:gd name="connsiteY81" fmla="*/ 4008199 h 4578957"/>
              <a:gd name="connsiteX82" fmla="*/ 7015177 w 9748950"/>
              <a:gd name="connsiteY82" fmla="*/ 4215589 h 4578957"/>
              <a:gd name="connsiteX83" fmla="*/ 7052884 w 9748950"/>
              <a:gd name="connsiteY83" fmla="*/ 4338137 h 4578957"/>
              <a:gd name="connsiteX84" fmla="*/ 7128298 w 9748950"/>
              <a:gd name="connsiteY84" fmla="*/ 4451259 h 4578957"/>
              <a:gd name="connsiteX85" fmla="*/ 7326261 w 9748950"/>
              <a:gd name="connsiteY85" fmla="*/ 4488966 h 4578957"/>
              <a:gd name="connsiteX86" fmla="*/ 7128298 w 9748950"/>
              <a:gd name="connsiteY86" fmla="*/ 4347564 h 4578957"/>
              <a:gd name="connsiteX87" fmla="*/ 7034030 w 9748950"/>
              <a:gd name="connsiteY87" fmla="*/ 4187308 h 4578957"/>
              <a:gd name="connsiteX88" fmla="*/ 7024604 w 9748950"/>
              <a:gd name="connsiteY88" fmla="*/ 4027053 h 4578957"/>
              <a:gd name="connsiteX89" fmla="*/ 7166006 w 9748950"/>
              <a:gd name="connsiteY89" fmla="*/ 3989345 h 4578957"/>
              <a:gd name="connsiteX90" fmla="*/ 7411103 w 9748950"/>
              <a:gd name="connsiteY90" fmla="*/ 4055333 h 4578957"/>
              <a:gd name="connsiteX91" fmla="*/ 6986896 w 9748950"/>
              <a:gd name="connsiteY91" fmla="*/ 3913931 h 4578957"/>
              <a:gd name="connsiteX92" fmla="*/ 6845494 w 9748950"/>
              <a:gd name="connsiteY92" fmla="*/ 3781956 h 4578957"/>
              <a:gd name="connsiteX93" fmla="*/ 6826641 w 9748950"/>
              <a:gd name="connsiteY93" fmla="*/ 3640554 h 4578957"/>
              <a:gd name="connsiteX94" fmla="*/ 6930336 w 9748950"/>
              <a:gd name="connsiteY94" fmla="*/ 3452018 h 4578957"/>
              <a:gd name="connsiteX95" fmla="*/ 7269700 w 9748950"/>
              <a:gd name="connsiteY95" fmla="*/ 3084372 h 4578957"/>
              <a:gd name="connsiteX96" fmla="*/ 7288554 w 9748950"/>
              <a:gd name="connsiteY96" fmla="*/ 2839275 h 4578957"/>
              <a:gd name="connsiteX97" fmla="*/ 7203713 w 9748950"/>
              <a:gd name="connsiteY97" fmla="*/ 2641312 h 4578957"/>
              <a:gd name="connsiteX98" fmla="*/ 6920909 w 9748950"/>
              <a:gd name="connsiteY98" fmla="*/ 2217106 h 4578957"/>
              <a:gd name="connsiteX99" fmla="*/ 6911482 w 9748950"/>
              <a:gd name="connsiteY99" fmla="*/ 2094558 h 4578957"/>
              <a:gd name="connsiteX100" fmla="*/ 7005750 w 9748950"/>
              <a:gd name="connsiteY100" fmla="*/ 2094558 h 4578957"/>
              <a:gd name="connsiteX101" fmla="*/ 7213140 w 9748950"/>
              <a:gd name="connsiteY101" fmla="*/ 2292521 h 4578957"/>
              <a:gd name="connsiteX102" fmla="*/ 7297981 w 9748950"/>
              <a:gd name="connsiteY102" fmla="*/ 2547044 h 4578957"/>
              <a:gd name="connsiteX103" fmla="*/ 7401676 w 9748950"/>
              <a:gd name="connsiteY103" fmla="*/ 2763861 h 4578957"/>
              <a:gd name="connsiteX104" fmla="*/ 7580785 w 9748950"/>
              <a:gd name="connsiteY104" fmla="*/ 2961824 h 4578957"/>
              <a:gd name="connsiteX105" fmla="*/ 7778748 w 9748950"/>
              <a:gd name="connsiteY105" fmla="*/ 3103226 h 4578957"/>
              <a:gd name="connsiteX106" fmla="*/ 7901296 w 9748950"/>
              <a:gd name="connsiteY106" fmla="*/ 3188067 h 4578957"/>
              <a:gd name="connsiteX107" fmla="*/ 8240661 w 9748950"/>
              <a:gd name="connsiteY107" fmla="*/ 3697114 h 4578957"/>
              <a:gd name="connsiteX108" fmla="*/ 8306649 w 9748950"/>
              <a:gd name="connsiteY108" fmla="*/ 3829090 h 4578957"/>
              <a:gd name="connsiteX109" fmla="*/ 8542319 w 9748950"/>
              <a:gd name="connsiteY109" fmla="*/ 3895077 h 4578957"/>
              <a:gd name="connsiteX110" fmla="*/ 8843977 w 9748950"/>
              <a:gd name="connsiteY110" fmla="*/ 4055333 h 4578957"/>
              <a:gd name="connsiteX111" fmla="*/ 9117354 w 9748950"/>
              <a:gd name="connsiteY111" fmla="*/ 4149601 h 4578957"/>
              <a:gd name="connsiteX112" fmla="*/ 9202195 w 9748950"/>
              <a:gd name="connsiteY112" fmla="*/ 4177881 h 4578957"/>
              <a:gd name="connsiteX113" fmla="*/ 8881684 w 9748950"/>
              <a:gd name="connsiteY113" fmla="*/ 4017626 h 4578957"/>
              <a:gd name="connsiteX114" fmla="*/ 9013659 w 9748950"/>
              <a:gd name="connsiteY114" fmla="*/ 3951638 h 4578957"/>
              <a:gd name="connsiteX115" fmla="*/ 9155061 w 9748950"/>
              <a:gd name="connsiteY115" fmla="*/ 3932785 h 4578957"/>
              <a:gd name="connsiteX116" fmla="*/ 9362451 w 9748950"/>
              <a:gd name="connsiteY116" fmla="*/ 3979919 h 4578957"/>
              <a:gd name="connsiteX117" fmla="*/ 9051366 w 9748950"/>
              <a:gd name="connsiteY117" fmla="*/ 3876224 h 4578957"/>
              <a:gd name="connsiteX118" fmla="*/ 8834550 w 9748950"/>
              <a:gd name="connsiteY118" fmla="*/ 3932785 h 4578957"/>
              <a:gd name="connsiteX119" fmla="*/ 8740282 w 9748950"/>
              <a:gd name="connsiteY119" fmla="*/ 3923358 h 4578957"/>
              <a:gd name="connsiteX120" fmla="*/ 8221808 w 9748950"/>
              <a:gd name="connsiteY120" fmla="*/ 3546286 h 4578957"/>
              <a:gd name="connsiteX121" fmla="*/ 8004991 w 9748950"/>
              <a:gd name="connsiteY121" fmla="*/ 3037238 h 4578957"/>
              <a:gd name="connsiteX122" fmla="*/ 8297222 w 9748950"/>
              <a:gd name="connsiteY122" fmla="*/ 2999531 h 4578957"/>
              <a:gd name="connsiteX123" fmla="*/ 8551746 w 9748950"/>
              <a:gd name="connsiteY123" fmla="*/ 2999531 h 4578957"/>
              <a:gd name="connsiteX124" fmla="*/ 8644207 w 9748950"/>
              <a:gd name="connsiteY124" fmla="*/ 2904379 h 4578957"/>
              <a:gd name="connsiteX125" fmla="*/ 8787416 w 9748950"/>
              <a:gd name="connsiteY125" fmla="*/ 3291762 h 4578957"/>
              <a:gd name="connsiteX126" fmla="*/ 8853404 w 9748950"/>
              <a:gd name="connsiteY126" fmla="*/ 3470871 h 4578957"/>
              <a:gd name="connsiteX127" fmla="*/ 8787416 w 9748950"/>
              <a:gd name="connsiteY127" fmla="*/ 3404884 h 4578957"/>
              <a:gd name="connsiteX128" fmla="*/ 8928818 w 9748950"/>
              <a:gd name="connsiteY128" fmla="*/ 3602846 h 4578957"/>
              <a:gd name="connsiteX129" fmla="*/ 9239903 w 9748950"/>
              <a:gd name="connsiteY129" fmla="*/ 3631127 h 4578957"/>
              <a:gd name="connsiteX130" fmla="*/ 8938245 w 9748950"/>
              <a:gd name="connsiteY130" fmla="*/ 3499152 h 4578957"/>
              <a:gd name="connsiteX131" fmla="*/ 8862830 w 9748950"/>
              <a:gd name="connsiteY131" fmla="*/ 3235201 h 4578957"/>
              <a:gd name="connsiteX132" fmla="*/ 9183342 w 9748950"/>
              <a:gd name="connsiteY132" fmla="*/ 3348323 h 4578957"/>
              <a:gd name="connsiteX133" fmla="*/ 9296463 w 9748950"/>
              <a:gd name="connsiteY133" fmla="*/ 3272908 h 4578957"/>
              <a:gd name="connsiteX134" fmla="*/ 9258756 w 9748950"/>
              <a:gd name="connsiteY134" fmla="*/ 3188067 h 4578957"/>
              <a:gd name="connsiteX135" fmla="*/ 9023086 w 9748950"/>
              <a:gd name="connsiteY135" fmla="*/ 3263481 h 4578957"/>
              <a:gd name="connsiteX136" fmla="*/ 8815696 w 9748950"/>
              <a:gd name="connsiteY136" fmla="*/ 3065519 h 4578957"/>
              <a:gd name="connsiteX137" fmla="*/ 8928818 w 9748950"/>
              <a:gd name="connsiteY137" fmla="*/ 2971251 h 4578957"/>
              <a:gd name="connsiteX138" fmla="*/ 8777989 w 9748950"/>
              <a:gd name="connsiteY138" fmla="*/ 2829848 h 4578957"/>
              <a:gd name="connsiteX139" fmla="*/ 8938245 w 9748950"/>
              <a:gd name="connsiteY139" fmla="*/ 2679020 h 4578957"/>
              <a:gd name="connsiteX140" fmla="*/ 9107927 w 9748950"/>
              <a:gd name="connsiteY140" fmla="*/ 2641312 h 4578957"/>
              <a:gd name="connsiteX141" fmla="*/ 9315317 w 9748950"/>
              <a:gd name="connsiteY141" fmla="*/ 2792141 h 4578957"/>
              <a:gd name="connsiteX142" fmla="*/ 9748950 w 9748950"/>
              <a:gd name="connsiteY142" fmla="*/ 2801568 h 4578957"/>
              <a:gd name="connsiteX143" fmla="*/ 9437865 w 9748950"/>
              <a:gd name="connsiteY143" fmla="*/ 2782714 h 4578957"/>
              <a:gd name="connsiteX144" fmla="*/ 9305890 w 9748950"/>
              <a:gd name="connsiteY144" fmla="*/ 2707300 h 4578957"/>
              <a:gd name="connsiteX145" fmla="*/ 9173915 w 9748950"/>
              <a:gd name="connsiteY145" fmla="*/ 2641312 h 4578957"/>
              <a:gd name="connsiteX146" fmla="*/ 8957098 w 9748950"/>
              <a:gd name="connsiteY146" fmla="*/ 2603605 h 4578957"/>
              <a:gd name="connsiteX147" fmla="*/ 8674982 w 9748950"/>
              <a:gd name="connsiteY147" fmla="*/ 2807578 h 4578957"/>
              <a:gd name="connsiteX148" fmla="*/ 8353783 w 9748950"/>
              <a:gd name="connsiteY148" fmla="*/ 2792141 h 4578957"/>
              <a:gd name="connsiteX149" fmla="*/ 7722187 w 9748950"/>
              <a:gd name="connsiteY149" fmla="*/ 2726154 h 4578957"/>
              <a:gd name="connsiteX150" fmla="*/ 7580785 w 9748950"/>
              <a:gd name="connsiteY150" fmla="*/ 2565898 h 4578957"/>
              <a:gd name="connsiteX151" fmla="*/ 7439383 w 9748950"/>
              <a:gd name="connsiteY151" fmla="*/ 2415069 h 4578957"/>
              <a:gd name="connsiteX152" fmla="*/ 7646773 w 9748950"/>
              <a:gd name="connsiteY152" fmla="*/ 2367935 h 4578957"/>
              <a:gd name="connsiteX153" fmla="*/ 7741041 w 9748950"/>
              <a:gd name="connsiteY153" fmla="*/ 2273667 h 4578957"/>
              <a:gd name="connsiteX154" fmla="*/ 7863589 w 9748950"/>
              <a:gd name="connsiteY154" fmla="*/ 2179399 h 4578957"/>
              <a:gd name="connsiteX155" fmla="*/ 8033272 w 9748950"/>
              <a:gd name="connsiteY155" fmla="*/ 2066277 h 4578957"/>
              <a:gd name="connsiteX156" fmla="*/ 8372637 w 9748950"/>
              <a:gd name="connsiteY156" fmla="*/ 2028570 h 4578957"/>
              <a:gd name="connsiteX157" fmla="*/ 8721428 w 9748950"/>
              <a:gd name="connsiteY157" fmla="*/ 2169972 h 4578957"/>
              <a:gd name="connsiteX158" fmla="*/ 9221049 w 9748950"/>
              <a:gd name="connsiteY158" fmla="*/ 2254813 h 4578957"/>
              <a:gd name="connsiteX159" fmla="*/ 9400158 w 9748950"/>
              <a:gd name="connsiteY159" fmla="*/ 2198253 h 4578957"/>
              <a:gd name="connsiteX160" fmla="*/ 9472578 w 9748950"/>
              <a:gd name="connsiteY160" fmla="*/ 2037041 h 4578957"/>
              <a:gd name="connsiteX161" fmla="*/ 9173915 w 9748950"/>
              <a:gd name="connsiteY161" fmla="*/ 2132265 h 4578957"/>
              <a:gd name="connsiteX162" fmla="*/ 8966525 w 9748950"/>
              <a:gd name="connsiteY162" fmla="*/ 2037997 h 4578957"/>
              <a:gd name="connsiteX163" fmla="*/ 8495185 w 9748950"/>
              <a:gd name="connsiteY163" fmla="*/ 1868314 h 4578957"/>
              <a:gd name="connsiteX164" fmla="*/ 8202954 w 9748950"/>
              <a:gd name="connsiteY164" fmla="*/ 1896595 h 4578957"/>
              <a:gd name="connsiteX165" fmla="*/ 7873016 w 9748950"/>
              <a:gd name="connsiteY165" fmla="*/ 1943729 h 4578957"/>
              <a:gd name="connsiteX166" fmla="*/ 7486517 w 9748950"/>
              <a:gd name="connsiteY166" fmla="*/ 1877741 h 4578957"/>
              <a:gd name="connsiteX167" fmla="*/ 7354542 w 9748950"/>
              <a:gd name="connsiteY167" fmla="*/ 1717486 h 4578957"/>
              <a:gd name="connsiteX168" fmla="*/ 7279127 w 9748950"/>
              <a:gd name="connsiteY168" fmla="*/ 1481815 h 4578957"/>
              <a:gd name="connsiteX169" fmla="*/ 7231993 w 9748950"/>
              <a:gd name="connsiteY169" fmla="*/ 1321560 h 4578957"/>
              <a:gd name="connsiteX170" fmla="*/ 6986896 w 9748950"/>
              <a:gd name="connsiteY170" fmla="*/ 1010475 h 4578957"/>
              <a:gd name="connsiteX171" fmla="*/ 6798360 w 9748950"/>
              <a:gd name="connsiteY171" fmla="*/ 831366 h 4578957"/>
              <a:gd name="connsiteX172" fmla="*/ 6732373 w 9748950"/>
              <a:gd name="connsiteY172" fmla="*/ 689964 h 4578957"/>
              <a:gd name="connsiteX173" fmla="*/ 7128298 w 9748950"/>
              <a:gd name="connsiteY173" fmla="*/ 463721 h 4578957"/>
              <a:gd name="connsiteX174" fmla="*/ 7089491 w 9748950"/>
              <a:gd name="connsiteY174" fmla="*/ 0 h 4578957"/>
              <a:gd name="connsiteX175" fmla="*/ 9467205 w 9748950"/>
              <a:gd name="connsiteY175" fmla="*/ 24230 h 4578957"/>
              <a:gd name="connsiteX0" fmla="*/ 9467205 w 9472578"/>
              <a:gd name="connsiteY0" fmla="*/ 24230 h 4578957"/>
              <a:gd name="connsiteX1" fmla="*/ 9466282 w 9472578"/>
              <a:gd name="connsiteY1" fmla="*/ 4571891 h 4578957"/>
              <a:gd name="connsiteX2" fmla="*/ 4183 w 9472578"/>
              <a:gd name="connsiteY2" fmla="*/ 4578957 h 4578957"/>
              <a:gd name="connsiteX3" fmla="*/ 0 w 9472578"/>
              <a:gd name="connsiteY3" fmla="*/ 80878 h 4578957"/>
              <a:gd name="connsiteX4" fmla="*/ 5327779 w 9472578"/>
              <a:gd name="connsiteY4" fmla="*/ 1807 h 4578957"/>
              <a:gd name="connsiteX5" fmla="*/ 5327779 w 9472578"/>
              <a:gd name="connsiteY5" fmla="*/ 265758 h 4578957"/>
              <a:gd name="connsiteX6" fmla="*/ 5440900 w 9472578"/>
              <a:gd name="connsiteY6" fmla="*/ 520281 h 4578957"/>
              <a:gd name="connsiteX7" fmla="*/ 5572876 w 9472578"/>
              <a:gd name="connsiteY7" fmla="*/ 784232 h 4578957"/>
              <a:gd name="connsiteX8" fmla="*/ 5751985 w 9472578"/>
              <a:gd name="connsiteY8" fmla="*/ 1029329 h 4578957"/>
              <a:gd name="connsiteX9" fmla="*/ 5780265 w 9472578"/>
              <a:gd name="connsiteY9" fmla="*/ 1208438 h 4578957"/>
              <a:gd name="connsiteX10" fmla="*/ 5535169 w 9472578"/>
              <a:gd name="connsiteY10" fmla="*/ 1585510 h 4578957"/>
              <a:gd name="connsiteX11" fmla="*/ 5450327 w 9472578"/>
              <a:gd name="connsiteY11" fmla="*/ 1811754 h 4578957"/>
              <a:gd name="connsiteX12" fmla="*/ 5346632 w 9472578"/>
              <a:gd name="connsiteY12" fmla="*/ 2028570 h 4578957"/>
              <a:gd name="connsiteX13" fmla="*/ 5290072 w 9472578"/>
              <a:gd name="connsiteY13" fmla="*/ 2122838 h 4578957"/>
              <a:gd name="connsiteX14" fmla="*/ 5431474 w 9472578"/>
              <a:gd name="connsiteY14" fmla="*/ 2179399 h 4578957"/>
              <a:gd name="connsiteX15" fmla="*/ 5450327 w 9472578"/>
              <a:gd name="connsiteY15" fmla="*/ 2245387 h 4578957"/>
              <a:gd name="connsiteX16" fmla="*/ 5544595 w 9472578"/>
              <a:gd name="connsiteY16" fmla="*/ 2132265 h 4578957"/>
              <a:gd name="connsiteX17" fmla="*/ 5601156 w 9472578"/>
              <a:gd name="connsiteY17" fmla="*/ 2198253 h 4578957"/>
              <a:gd name="connsiteX18" fmla="*/ 5714278 w 9472578"/>
              <a:gd name="connsiteY18" fmla="*/ 2377362 h 4578957"/>
              <a:gd name="connsiteX19" fmla="*/ 5676571 w 9472578"/>
              <a:gd name="connsiteY19" fmla="*/ 2528191 h 4578957"/>
              <a:gd name="connsiteX20" fmla="*/ 5327779 w 9472578"/>
              <a:gd name="connsiteY20" fmla="*/ 2754434 h 4578957"/>
              <a:gd name="connsiteX21" fmla="*/ 5120389 w 9472578"/>
              <a:gd name="connsiteY21" fmla="*/ 2942970 h 4578957"/>
              <a:gd name="connsiteX22" fmla="*/ 5054401 w 9472578"/>
              <a:gd name="connsiteY22" fmla="*/ 3150360 h 4578957"/>
              <a:gd name="connsiteX23" fmla="*/ 5026121 w 9472578"/>
              <a:gd name="connsiteY23" fmla="*/ 3254055 h 4578957"/>
              <a:gd name="connsiteX24" fmla="*/ 5026121 w 9472578"/>
              <a:gd name="connsiteY24" fmla="*/ 3376603 h 4578957"/>
              <a:gd name="connsiteX25" fmla="*/ 5101536 w 9472578"/>
              <a:gd name="connsiteY25" fmla="*/ 3188067 h 4578957"/>
              <a:gd name="connsiteX26" fmla="*/ 5176950 w 9472578"/>
              <a:gd name="connsiteY26" fmla="*/ 3008958 h 4578957"/>
              <a:gd name="connsiteX27" fmla="*/ 5271218 w 9472578"/>
              <a:gd name="connsiteY27" fmla="*/ 2839275 h 4578957"/>
              <a:gd name="connsiteX28" fmla="*/ 5403193 w 9472578"/>
              <a:gd name="connsiteY28" fmla="*/ 2858129 h 4578957"/>
              <a:gd name="connsiteX29" fmla="*/ 5365486 w 9472578"/>
              <a:gd name="connsiteY29" fmla="*/ 2924117 h 4578957"/>
              <a:gd name="connsiteX30" fmla="*/ 5601156 w 9472578"/>
              <a:gd name="connsiteY30" fmla="*/ 2745007 h 4578957"/>
              <a:gd name="connsiteX31" fmla="*/ 5827399 w 9472578"/>
              <a:gd name="connsiteY31" fmla="*/ 2481057 h 4578957"/>
              <a:gd name="connsiteX32" fmla="*/ 5808546 w 9472578"/>
              <a:gd name="connsiteY32" fmla="*/ 2226533 h 4578957"/>
              <a:gd name="connsiteX33" fmla="*/ 5808546 w 9472578"/>
              <a:gd name="connsiteY33" fmla="*/ 2320801 h 4578957"/>
              <a:gd name="connsiteX34" fmla="*/ 5714278 w 9472578"/>
              <a:gd name="connsiteY34" fmla="*/ 1906022 h 4578957"/>
              <a:gd name="connsiteX35" fmla="*/ 5695424 w 9472578"/>
              <a:gd name="connsiteY35" fmla="*/ 1670352 h 4578957"/>
              <a:gd name="connsiteX36" fmla="*/ 5808546 w 9472578"/>
              <a:gd name="connsiteY36" fmla="*/ 1528950 h 4578957"/>
              <a:gd name="connsiteX37" fmla="*/ 5912241 w 9472578"/>
              <a:gd name="connsiteY37" fmla="*/ 1434681 h 4578957"/>
              <a:gd name="connsiteX38" fmla="*/ 5931094 w 9472578"/>
              <a:gd name="connsiteY38" fmla="*/ 1613791 h 4578957"/>
              <a:gd name="connsiteX39" fmla="*/ 6053643 w 9472578"/>
              <a:gd name="connsiteY39" fmla="*/ 1830607 h 4578957"/>
              <a:gd name="connsiteX40" fmla="*/ 6138484 w 9472578"/>
              <a:gd name="connsiteY40" fmla="*/ 1915448 h 4578957"/>
              <a:gd name="connsiteX41" fmla="*/ 6242179 w 9472578"/>
              <a:gd name="connsiteY41" fmla="*/ 2028570 h 4578957"/>
              <a:gd name="connsiteX42" fmla="*/ 6345874 w 9472578"/>
              <a:gd name="connsiteY42" fmla="*/ 2037997 h 4578957"/>
              <a:gd name="connsiteX43" fmla="*/ 6440142 w 9472578"/>
              <a:gd name="connsiteY43" fmla="*/ 2226533 h 4578957"/>
              <a:gd name="connsiteX44" fmla="*/ 6562690 w 9472578"/>
              <a:gd name="connsiteY44" fmla="*/ 2386789 h 4578957"/>
              <a:gd name="connsiteX45" fmla="*/ 6836067 w 9472578"/>
              <a:gd name="connsiteY45" fmla="*/ 2565898 h 4578957"/>
              <a:gd name="connsiteX46" fmla="*/ 6845494 w 9472578"/>
              <a:gd name="connsiteY46" fmla="*/ 2631886 h 4578957"/>
              <a:gd name="connsiteX47" fmla="*/ 6722946 w 9472578"/>
              <a:gd name="connsiteY47" fmla="*/ 2773288 h 4578957"/>
              <a:gd name="connsiteX48" fmla="*/ 6590971 w 9472578"/>
              <a:gd name="connsiteY48" fmla="*/ 2839275 h 4578957"/>
              <a:gd name="connsiteX49" fmla="*/ 6411861 w 9472578"/>
              <a:gd name="connsiteY49" fmla="*/ 2829848 h 4578957"/>
              <a:gd name="connsiteX50" fmla="*/ 6298740 w 9472578"/>
              <a:gd name="connsiteY50" fmla="*/ 2876982 h 4578957"/>
              <a:gd name="connsiteX51" fmla="*/ 6091350 w 9472578"/>
              <a:gd name="connsiteY51" fmla="*/ 3056092 h 4578957"/>
              <a:gd name="connsiteX52" fmla="*/ 5836826 w 9472578"/>
              <a:gd name="connsiteY52" fmla="*/ 3291762 h 4578957"/>
              <a:gd name="connsiteX53" fmla="*/ 5751985 w 9472578"/>
              <a:gd name="connsiteY53" fmla="*/ 3442591 h 4578957"/>
              <a:gd name="connsiteX54" fmla="*/ 5667144 w 9472578"/>
              <a:gd name="connsiteY54" fmla="*/ 3480298 h 4578957"/>
              <a:gd name="connsiteX55" fmla="*/ 5940521 w 9472578"/>
              <a:gd name="connsiteY55" fmla="*/ 3395457 h 4578957"/>
              <a:gd name="connsiteX56" fmla="*/ 6044216 w 9472578"/>
              <a:gd name="connsiteY56" fmla="*/ 3320042 h 4578957"/>
              <a:gd name="connsiteX57" fmla="*/ 6213898 w 9472578"/>
              <a:gd name="connsiteY57" fmla="*/ 3074945 h 4578957"/>
              <a:gd name="connsiteX58" fmla="*/ 6609824 w 9472578"/>
              <a:gd name="connsiteY58" fmla="*/ 2886409 h 4578957"/>
              <a:gd name="connsiteX59" fmla="*/ 6939762 w 9472578"/>
              <a:gd name="connsiteY59" fmla="*/ 2858129 h 4578957"/>
              <a:gd name="connsiteX60" fmla="*/ 7081164 w 9472578"/>
              <a:gd name="connsiteY60" fmla="*/ 2707300 h 4578957"/>
              <a:gd name="connsiteX61" fmla="*/ 7015177 w 9472578"/>
              <a:gd name="connsiteY61" fmla="*/ 2952397 h 4578957"/>
              <a:gd name="connsiteX62" fmla="*/ 6986896 w 9472578"/>
              <a:gd name="connsiteY62" fmla="*/ 3112653 h 4578957"/>
              <a:gd name="connsiteX63" fmla="*/ 6902055 w 9472578"/>
              <a:gd name="connsiteY63" fmla="*/ 3272908 h 4578957"/>
              <a:gd name="connsiteX64" fmla="*/ 6713519 w 9472578"/>
              <a:gd name="connsiteY64" fmla="*/ 3386030 h 4578957"/>
              <a:gd name="connsiteX65" fmla="*/ 6524983 w 9472578"/>
              <a:gd name="connsiteY65" fmla="*/ 3508578 h 4578957"/>
              <a:gd name="connsiteX66" fmla="*/ 6279886 w 9472578"/>
              <a:gd name="connsiteY66" fmla="*/ 3678261 h 4578957"/>
              <a:gd name="connsiteX67" fmla="*/ 6213898 w 9472578"/>
              <a:gd name="connsiteY67" fmla="*/ 3847943 h 4578957"/>
              <a:gd name="connsiteX68" fmla="*/ 6110204 w 9472578"/>
              <a:gd name="connsiteY68" fmla="*/ 3998772 h 4578957"/>
              <a:gd name="connsiteX69" fmla="*/ 6053643 w 9472578"/>
              <a:gd name="connsiteY69" fmla="*/ 4159028 h 4578957"/>
              <a:gd name="connsiteX70" fmla="*/ 6223325 w 9472578"/>
              <a:gd name="connsiteY70" fmla="*/ 4140174 h 4578957"/>
              <a:gd name="connsiteX71" fmla="*/ 6289313 w 9472578"/>
              <a:gd name="connsiteY71" fmla="*/ 3923358 h 4578957"/>
              <a:gd name="connsiteX72" fmla="*/ 6327020 w 9472578"/>
              <a:gd name="connsiteY72" fmla="*/ 3772529 h 4578957"/>
              <a:gd name="connsiteX73" fmla="*/ 6477849 w 9472578"/>
              <a:gd name="connsiteY73" fmla="*/ 3602846 h 4578957"/>
              <a:gd name="connsiteX74" fmla="*/ 6647531 w 9472578"/>
              <a:gd name="connsiteY74" fmla="*/ 3499152 h 4578957"/>
              <a:gd name="connsiteX75" fmla="*/ 6524983 w 9472578"/>
              <a:gd name="connsiteY75" fmla="*/ 3687688 h 4578957"/>
              <a:gd name="connsiteX76" fmla="*/ 6430715 w 9472578"/>
              <a:gd name="connsiteY76" fmla="*/ 3838517 h 4578957"/>
              <a:gd name="connsiteX77" fmla="*/ 6524983 w 9472578"/>
              <a:gd name="connsiteY77" fmla="*/ 3829090 h 4578957"/>
              <a:gd name="connsiteX78" fmla="*/ 6647531 w 9472578"/>
              <a:gd name="connsiteY78" fmla="*/ 3649980 h 4578957"/>
              <a:gd name="connsiteX79" fmla="*/ 6685239 w 9472578"/>
              <a:gd name="connsiteY79" fmla="*/ 3631127 h 4578957"/>
              <a:gd name="connsiteX80" fmla="*/ 6854921 w 9472578"/>
              <a:gd name="connsiteY80" fmla="*/ 3885651 h 4578957"/>
              <a:gd name="connsiteX81" fmla="*/ 6958616 w 9472578"/>
              <a:gd name="connsiteY81" fmla="*/ 4008199 h 4578957"/>
              <a:gd name="connsiteX82" fmla="*/ 7015177 w 9472578"/>
              <a:gd name="connsiteY82" fmla="*/ 4215589 h 4578957"/>
              <a:gd name="connsiteX83" fmla="*/ 7052884 w 9472578"/>
              <a:gd name="connsiteY83" fmla="*/ 4338137 h 4578957"/>
              <a:gd name="connsiteX84" fmla="*/ 7128298 w 9472578"/>
              <a:gd name="connsiteY84" fmla="*/ 4451259 h 4578957"/>
              <a:gd name="connsiteX85" fmla="*/ 7326261 w 9472578"/>
              <a:gd name="connsiteY85" fmla="*/ 4488966 h 4578957"/>
              <a:gd name="connsiteX86" fmla="*/ 7128298 w 9472578"/>
              <a:gd name="connsiteY86" fmla="*/ 4347564 h 4578957"/>
              <a:gd name="connsiteX87" fmla="*/ 7034030 w 9472578"/>
              <a:gd name="connsiteY87" fmla="*/ 4187308 h 4578957"/>
              <a:gd name="connsiteX88" fmla="*/ 7024604 w 9472578"/>
              <a:gd name="connsiteY88" fmla="*/ 4027053 h 4578957"/>
              <a:gd name="connsiteX89" fmla="*/ 7166006 w 9472578"/>
              <a:gd name="connsiteY89" fmla="*/ 3989345 h 4578957"/>
              <a:gd name="connsiteX90" fmla="*/ 7411103 w 9472578"/>
              <a:gd name="connsiteY90" fmla="*/ 4055333 h 4578957"/>
              <a:gd name="connsiteX91" fmla="*/ 6986896 w 9472578"/>
              <a:gd name="connsiteY91" fmla="*/ 3913931 h 4578957"/>
              <a:gd name="connsiteX92" fmla="*/ 6845494 w 9472578"/>
              <a:gd name="connsiteY92" fmla="*/ 3781956 h 4578957"/>
              <a:gd name="connsiteX93" fmla="*/ 6826641 w 9472578"/>
              <a:gd name="connsiteY93" fmla="*/ 3640554 h 4578957"/>
              <a:gd name="connsiteX94" fmla="*/ 6930336 w 9472578"/>
              <a:gd name="connsiteY94" fmla="*/ 3452018 h 4578957"/>
              <a:gd name="connsiteX95" fmla="*/ 7269700 w 9472578"/>
              <a:gd name="connsiteY95" fmla="*/ 3084372 h 4578957"/>
              <a:gd name="connsiteX96" fmla="*/ 7288554 w 9472578"/>
              <a:gd name="connsiteY96" fmla="*/ 2839275 h 4578957"/>
              <a:gd name="connsiteX97" fmla="*/ 7203713 w 9472578"/>
              <a:gd name="connsiteY97" fmla="*/ 2641312 h 4578957"/>
              <a:gd name="connsiteX98" fmla="*/ 6920909 w 9472578"/>
              <a:gd name="connsiteY98" fmla="*/ 2217106 h 4578957"/>
              <a:gd name="connsiteX99" fmla="*/ 6911482 w 9472578"/>
              <a:gd name="connsiteY99" fmla="*/ 2094558 h 4578957"/>
              <a:gd name="connsiteX100" fmla="*/ 7005750 w 9472578"/>
              <a:gd name="connsiteY100" fmla="*/ 2094558 h 4578957"/>
              <a:gd name="connsiteX101" fmla="*/ 7213140 w 9472578"/>
              <a:gd name="connsiteY101" fmla="*/ 2292521 h 4578957"/>
              <a:gd name="connsiteX102" fmla="*/ 7297981 w 9472578"/>
              <a:gd name="connsiteY102" fmla="*/ 2547044 h 4578957"/>
              <a:gd name="connsiteX103" fmla="*/ 7401676 w 9472578"/>
              <a:gd name="connsiteY103" fmla="*/ 2763861 h 4578957"/>
              <a:gd name="connsiteX104" fmla="*/ 7580785 w 9472578"/>
              <a:gd name="connsiteY104" fmla="*/ 2961824 h 4578957"/>
              <a:gd name="connsiteX105" fmla="*/ 7778748 w 9472578"/>
              <a:gd name="connsiteY105" fmla="*/ 3103226 h 4578957"/>
              <a:gd name="connsiteX106" fmla="*/ 7901296 w 9472578"/>
              <a:gd name="connsiteY106" fmla="*/ 3188067 h 4578957"/>
              <a:gd name="connsiteX107" fmla="*/ 8240661 w 9472578"/>
              <a:gd name="connsiteY107" fmla="*/ 3697114 h 4578957"/>
              <a:gd name="connsiteX108" fmla="*/ 8306649 w 9472578"/>
              <a:gd name="connsiteY108" fmla="*/ 3829090 h 4578957"/>
              <a:gd name="connsiteX109" fmla="*/ 8542319 w 9472578"/>
              <a:gd name="connsiteY109" fmla="*/ 3895077 h 4578957"/>
              <a:gd name="connsiteX110" fmla="*/ 8843977 w 9472578"/>
              <a:gd name="connsiteY110" fmla="*/ 4055333 h 4578957"/>
              <a:gd name="connsiteX111" fmla="*/ 9117354 w 9472578"/>
              <a:gd name="connsiteY111" fmla="*/ 4149601 h 4578957"/>
              <a:gd name="connsiteX112" fmla="*/ 9202195 w 9472578"/>
              <a:gd name="connsiteY112" fmla="*/ 4177881 h 4578957"/>
              <a:gd name="connsiteX113" fmla="*/ 8881684 w 9472578"/>
              <a:gd name="connsiteY113" fmla="*/ 4017626 h 4578957"/>
              <a:gd name="connsiteX114" fmla="*/ 9013659 w 9472578"/>
              <a:gd name="connsiteY114" fmla="*/ 3951638 h 4578957"/>
              <a:gd name="connsiteX115" fmla="*/ 9155061 w 9472578"/>
              <a:gd name="connsiteY115" fmla="*/ 3932785 h 4578957"/>
              <a:gd name="connsiteX116" fmla="*/ 9362451 w 9472578"/>
              <a:gd name="connsiteY116" fmla="*/ 3979919 h 4578957"/>
              <a:gd name="connsiteX117" fmla="*/ 9051366 w 9472578"/>
              <a:gd name="connsiteY117" fmla="*/ 3876224 h 4578957"/>
              <a:gd name="connsiteX118" fmla="*/ 8834550 w 9472578"/>
              <a:gd name="connsiteY118" fmla="*/ 3932785 h 4578957"/>
              <a:gd name="connsiteX119" fmla="*/ 8740282 w 9472578"/>
              <a:gd name="connsiteY119" fmla="*/ 3923358 h 4578957"/>
              <a:gd name="connsiteX120" fmla="*/ 8221808 w 9472578"/>
              <a:gd name="connsiteY120" fmla="*/ 3546286 h 4578957"/>
              <a:gd name="connsiteX121" fmla="*/ 8004991 w 9472578"/>
              <a:gd name="connsiteY121" fmla="*/ 3037238 h 4578957"/>
              <a:gd name="connsiteX122" fmla="*/ 8297222 w 9472578"/>
              <a:gd name="connsiteY122" fmla="*/ 2999531 h 4578957"/>
              <a:gd name="connsiteX123" fmla="*/ 8551746 w 9472578"/>
              <a:gd name="connsiteY123" fmla="*/ 2999531 h 4578957"/>
              <a:gd name="connsiteX124" fmla="*/ 8644207 w 9472578"/>
              <a:gd name="connsiteY124" fmla="*/ 2904379 h 4578957"/>
              <a:gd name="connsiteX125" fmla="*/ 8787416 w 9472578"/>
              <a:gd name="connsiteY125" fmla="*/ 3291762 h 4578957"/>
              <a:gd name="connsiteX126" fmla="*/ 8853404 w 9472578"/>
              <a:gd name="connsiteY126" fmla="*/ 3470871 h 4578957"/>
              <a:gd name="connsiteX127" fmla="*/ 8787416 w 9472578"/>
              <a:gd name="connsiteY127" fmla="*/ 3404884 h 4578957"/>
              <a:gd name="connsiteX128" fmla="*/ 8928818 w 9472578"/>
              <a:gd name="connsiteY128" fmla="*/ 3602846 h 4578957"/>
              <a:gd name="connsiteX129" fmla="*/ 9239903 w 9472578"/>
              <a:gd name="connsiteY129" fmla="*/ 3631127 h 4578957"/>
              <a:gd name="connsiteX130" fmla="*/ 8938245 w 9472578"/>
              <a:gd name="connsiteY130" fmla="*/ 3499152 h 4578957"/>
              <a:gd name="connsiteX131" fmla="*/ 8862830 w 9472578"/>
              <a:gd name="connsiteY131" fmla="*/ 3235201 h 4578957"/>
              <a:gd name="connsiteX132" fmla="*/ 9183342 w 9472578"/>
              <a:gd name="connsiteY132" fmla="*/ 3348323 h 4578957"/>
              <a:gd name="connsiteX133" fmla="*/ 9296463 w 9472578"/>
              <a:gd name="connsiteY133" fmla="*/ 3272908 h 4578957"/>
              <a:gd name="connsiteX134" fmla="*/ 9258756 w 9472578"/>
              <a:gd name="connsiteY134" fmla="*/ 3188067 h 4578957"/>
              <a:gd name="connsiteX135" fmla="*/ 9023086 w 9472578"/>
              <a:gd name="connsiteY135" fmla="*/ 3263481 h 4578957"/>
              <a:gd name="connsiteX136" fmla="*/ 8815696 w 9472578"/>
              <a:gd name="connsiteY136" fmla="*/ 3065519 h 4578957"/>
              <a:gd name="connsiteX137" fmla="*/ 8928818 w 9472578"/>
              <a:gd name="connsiteY137" fmla="*/ 2971251 h 4578957"/>
              <a:gd name="connsiteX138" fmla="*/ 8777989 w 9472578"/>
              <a:gd name="connsiteY138" fmla="*/ 2829848 h 4578957"/>
              <a:gd name="connsiteX139" fmla="*/ 8938245 w 9472578"/>
              <a:gd name="connsiteY139" fmla="*/ 2679020 h 4578957"/>
              <a:gd name="connsiteX140" fmla="*/ 9107927 w 9472578"/>
              <a:gd name="connsiteY140" fmla="*/ 2641312 h 4578957"/>
              <a:gd name="connsiteX141" fmla="*/ 9315317 w 9472578"/>
              <a:gd name="connsiteY141" fmla="*/ 2792141 h 4578957"/>
              <a:gd name="connsiteX142" fmla="*/ 9463279 w 9472578"/>
              <a:gd name="connsiteY142" fmla="*/ 2867492 h 4578957"/>
              <a:gd name="connsiteX143" fmla="*/ 9437865 w 9472578"/>
              <a:gd name="connsiteY143" fmla="*/ 2782714 h 4578957"/>
              <a:gd name="connsiteX144" fmla="*/ 9305890 w 9472578"/>
              <a:gd name="connsiteY144" fmla="*/ 2707300 h 4578957"/>
              <a:gd name="connsiteX145" fmla="*/ 9173915 w 9472578"/>
              <a:gd name="connsiteY145" fmla="*/ 2641312 h 4578957"/>
              <a:gd name="connsiteX146" fmla="*/ 8957098 w 9472578"/>
              <a:gd name="connsiteY146" fmla="*/ 2603605 h 4578957"/>
              <a:gd name="connsiteX147" fmla="*/ 8674982 w 9472578"/>
              <a:gd name="connsiteY147" fmla="*/ 2807578 h 4578957"/>
              <a:gd name="connsiteX148" fmla="*/ 8353783 w 9472578"/>
              <a:gd name="connsiteY148" fmla="*/ 2792141 h 4578957"/>
              <a:gd name="connsiteX149" fmla="*/ 7722187 w 9472578"/>
              <a:gd name="connsiteY149" fmla="*/ 2726154 h 4578957"/>
              <a:gd name="connsiteX150" fmla="*/ 7580785 w 9472578"/>
              <a:gd name="connsiteY150" fmla="*/ 2565898 h 4578957"/>
              <a:gd name="connsiteX151" fmla="*/ 7439383 w 9472578"/>
              <a:gd name="connsiteY151" fmla="*/ 2415069 h 4578957"/>
              <a:gd name="connsiteX152" fmla="*/ 7646773 w 9472578"/>
              <a:gd name="connsiteY152" fmla="*/ 2367935 h 4578957"/>
              <a:gd name="connsiteX153" fmla="*/ 7741041 w 9472578"/>
              <a:gd name="connsiteY153" fmla="*/ 2273667 h 4578957"/>
              <a:gd name="connsiteX154" fmla="*/ 7863589 w 9472578"/>
              <a:gd name="connsiteY154" fmla="*/ 2179399 h 4578957"/>
              <a:gd name="connsiteX155" fmla="*/ 8033272 w 9472578"/>
              <a:gd name="connsiteY155" fmla="*/ 2066277 h 4578957"/>
              <a:gd name="connsiteX156" fmla="*/ 8372637 w 9472578"/>
              <a:gd name="connsiteY156" fmla="*/ 2028570 h 4578957"/>
              <a:gd name="connsiteX157" fmla="*/ 8721428 w 9472578"/>
              <a:gd name="connsiteY157" fmla="*/ 2169972 h 4578957"/>
              <a:gd name="connsiteX158" fmla="*/ 9221049 w 9472578"/>
              <a:gd name="connsiteY158" fmla="*/ 2254813 h 4578957"/>
              <a:gd name="connsiteX159" fmla="*/ 9400158 w 9472578"/>
              <a:gd name="connsiteY159" fmla="*/ 2198253 h 4578957"/>
              <a:gd name="connsiteX160" fmla="*/ 9472578 w 9472578"/>
              <a:gd name="connsiteY160" fmla="*/ 2037041 h 4578957"/>
              <a:gd name="connsiteX161" fmla="*/ 9173915 w 9472578"/>
              <a:gd name="connsiteY161" fmla="*/ 2132265 h 4578957"/>
              <a:gd name="connsiteX162" fmla="*/ 8966525 w 9472578"/>
              <a:gd name="connsiteY162" fmla="*/ 2037997 h 4578957"/>
              <a:gd name="connsiteX163" fmla="*/ 8495185 w 9472578"/>
              <a:gd name="connsiteY163" fmla="*/ 1868314 h 4578957"/>
              <a:gd name="connsiteX164" fmla="*/ 8202954 w 9472578"/>
              <a:gd name="connsiteY164" fmla="*/ 1896595 h 4578957"/>
              <a:gd name="connsiteX165" fmla="*/ 7873016 w 9472578"/>
              <a:gd name="connsiteY165" fmla="*/ 1943729 h 4578957"/>
              <a:gd name="connsiteX166" fmla="*/ 7486517 w 9472578"/>
              <a:gd name="connsiteY166" fmla="*/ 1877741 h 4578957"/>
              <a:gd name="connsiteX167" fmla="*/ 7354542 w 9472578"/>
              <a:gd name="connsiteY167" fmla="*/ 1717486 h 4578957"/>
              <a:gd name="connsiteX168" fmla="*/ 7279127 w 9472578"/>
              <a:gd name="connsiteY168" fmla="*/ 1481815 h 4578957"/>
              <a:gd name="connsiteX169" fmla="*/ 7231993 w 9472578"/>
              <a:gd name="connsiteY169" fmla="*/ 1321560 h 4578957"/>
              <a:gd name="connsiteX170" fmla="*/ 6986896 w 9472578"/>
              <a:gd name="connsiteY170" fmla="*/ 1010475 h 4578957"/>
              <a:gd name="connsiteX171" fmla="*/ 6798360 w 9472578"/>
              <a:gd name="connsiteY171" fmla="*/ 831366 h 4578957"/>
              <a:gd name="connsiteX172" fmla="*/ 6732373 w 9472578"/>
              <a:gd name="connsiteY172" fmla="*/ 689964 h 4578957"/>
              <a:gd name="connsiteX173" fmla="*/ 7128298 w 9472578"/>
              <a:gd name="connsiteY173" fmla="*/ 463721 h 4578957"/>
              <a:gd name="connsiteX174" fmla="*/ 7089491 w 9472578"/>
              <a:gd name="connsiteY174" fmla="*/ 0 h 4578957"/>
              <a:gd name="connsiteX175" fmla="*/ 9467205 w 9472578"/>
              <a:gd name="connsiteY175" fmla="*/ 24230 h 4578957"/>
              <a:gd name="connsiteX0" fmla="*/ 9477722 w 9483095"/>
              <a:gd name="connsiteY0" fmla="*/ 24230 h 4571895"/>
              <a:gd name="connsiteX1" fmla="*/ 9476799 w 9483095"/>
              <a:gd name="connsiteY1" fmla="*/ 4571891 h 4571895"/>
              <a:gd name="connsiteX2" fmla="*/ 904 w 9483095"/>
              <a:gd name="connsiteY2" fmla="*/ 3675290 h 4571895"/>
              <a:gd name="connsiteX3" fmla="*/ 10517 w 9483095"/>
              <a:gd name="connsiteY3" fmla="*/ 80878 h 4571895"/>
              <a:gd name="connsiteX4" fmla="*/ 5338296 w 9483095"/>
              <a:gd name="connsiteY4" fmla="*/ 1807 h 4571895"/>
              <a:gd name="connsiteX5" fmla="*/ 5338296 w 9483095"/>
              <a:gd name="connsiteY5" fmla="*/ 265758 h 4571895"/>
              <a:gd name="connsiteX6" fmla="*/ 5451417 w 9483095"/>
              <a:gd name="connsiteY6" fmla="*/ 520281 h 4571895"/>
              <a:gd name="connsiteX7" fmla="*/ 5583393 w 9483095"/>
              <a:gd name="connsiteY7" fmla="*/ 784232 h 4571895"/>
              <a:gd name="connsiteX8" fmla="*/ 5762502 w 9483095"/>
              <a:gd name="connsiteY8" fmla="*/ 1029329 h 4571895"/>
              <a:gd name="connsiteX9" fmla="*/ 5790782 w 9483095"/>
              <a:gd name="connsiteY9" fmla="*/ 1208438 h 4571895"/>
              <a:gd name="connsiteX10" fmla="*/ 5545686 w 9483095"/>
              <a:gd name="connsiteY10" fmla="*/ 1585510 h 4571895"/>
              <a:gd name="connsiteX11" fmla="*/ 5460844 w 9483095"/>
              <a:gd name="connsiteY11" fmla="*/ 1811754 h 4571895"/>
              <a:gd name="connsiteX12" fmla="*/ 5357149 w 9483095"/>
              <a:gd name="connsiteY12" fmla="*/ 2028570 h 4571895"/>
              <a:gd name="connsiteX13" fmla="*/ 5300589 w 9483095"/>
              <a:gd name="connsiteY13" fmla="*/ 2122838 h 4571895"/>
              <a:gd name="connsiteX14" fmla="*/ 5441991 w 9483095"/>
              <a:gd name="connsiteY14" fmla="*/ 2179399 h 4571895"/>
              <a:gd name="connsiteX15" fmla="*/ 5460844 w 9483095"/>
              <a:gd name="connsiteY15" fmla="*/ 2245387 h 4571895"/>
              <a:gd name="connsiteX16" fmla="*/ 5555112 w 9483095"/>
              <a:gd name="connsiteY16" fmla="*/ 2132265 h 4571895"/>
              <a:gd name="connsiteX17" fmla="*/ 5611673 w 9483095"/>
              <a:gd name="connsiteY17" fmla="*/ 2198253 h 4571895"/>
              <a:gd name="connsiteX18" fmla="*/ 5724795 w 9483095"/>
              <a:gd name="connsiteY18" fmla="*/ 2377362 h 4571895"/>
              <a:gd name="connsiteX19" fmla="*/ 5687088 w 9483095"/>
              <a:gd name="connsiteY19" fmla="*/ 2528191 h 4571895"/>
              <a:gd name="connsiteX20" fmla="*/ 5338296 w 9483095"/>
              <a:gd name="connsiteY20" fmla="*/ 2754434 h 4571895"/>
              <a:gd name="connsiteX21" fmla="*/ 5130906 w 9483095"/>
              <a:gd name="connsiteY21" fmla="*/ 2942970 h 4571895"/>
              <a:gd name="connsiteX22" fmla="*/ 5064918 w 9483095"/>
              <a:gd name="connsiteY22" fmla="*/ 3150360 h 4571895"/>
              <a:gd name="connsiteX23" fmla="*/ 5036638 w 9483095"/>
              <a:gd name="connsiteY23" fmla="*/ 3254055 h 4571895"/>
              <a:gd name="connsiteX24" fmla="*/ 5036638 w 9483095"/>
              <a:gd name="connsiteY24" fmla="*/ 3376603 h 4571895"/>
              <a:gd name="connsiteX25" fmla="*/ 5112053 w 9483095"/>
              <a:gd name="connsiteY25" fmla="*/ 3188067 h 4571895"/>
              <a:gd name="connsiteX26" fmla="*/ 5187467 w 9483095"/>
              <a:gd name="connsiteY26" fmla="*/ 3008958 h 4571895"/>
              <a:gd name="connsiteX27" fmla="*/ 5281735 w 9483095"/>
              <a:gd name="connsiteY27" fmla="*/ 2839275 h 4571895"/>
              <a:gd name="connsiteX28" fmla="*/ 5413710 w 9483095"/>
              <a:gd name="connsiteY28" fmla="*/ 2858129 h 4571895"/>
              <a:gd name="connsiteX29" fmla="*/ 5376003 w 9483095"/>
              <a:gd name="connsiteY29" fmla="*/ 2924117 h 4571895"/>
              <a:gd name="connsiteX30" fmla="*/ 5611673 w 9483095"/>
              <a:gd name="connsiteY30" fmla="*/ 2745007 h 4571895"/>
              <a:gd name="connsiteX31" fmla="*/ 5837916 w 9483095"/>
              <a:gd name="connsiteY31" fmla="*/ 2481057 h 4571895"/>
              <a:gd name="connsiteX32" fmla="*/ 5819063 w 9483095"/>
              <a:gd name="connsiteY32" fmla="*/ 2226533 h 4571895"/>
              <a:gd name="connsiteX33" fmla="*/ 5819063 w 9483095"/>
              <a:gd name="connsiteY33" fmla="*/ 2320801 h 4571895"/>
              <a:gd name="connsiteX34" fmla="*/ 5724795 w 9483095"/>
              <a:gd name="connsiteY34" fmla="*/ 1906022 h 4571895"/>
              <a:gd name="connsiteX35" fmla="*/ 5705941 w 9483095"/>
              <a:gd name="connsiteY35" fmla="*/ 1670352 h 4571895"/>
              <a:gd name="connsiteX36" fmla="*/ 5819063 w 9483095"/>
              <a:gd name="connsiteY36" fmla="*/ 1528950 h 4571895"/>
              <a:gd name="connsiteX37" fmla="*/ 5922758 w 9483095"/>
              <a:gd name="connsiteY37" fmla="*/ 1434681 h 4571895"/>
              <a:gd name="connsiteX38" fmla="*/ 5941611 w 9483095"/>
              <a:gd name="connsiteY38" fmla="*/ 1613791 h 4571895"/>
              <a:gd name="connsiteX39" fmla="*/ 6064160 w 9483095"/>
              <a:gd name="connsiteY39" fmla="*/ 1830607 h 4571895"/>
              <a:gd name="connsiteX40" fmla="*/ 6149001 w 9483095"/>
              <a:gd name="connsiteY40" fmla="*/ 1915448 h 4571895"/>
              <a:gd name="connsiteX41" fmla="*/ 6252696 w 9483095"/>
              <a:gd name="connsiteY41" fmla="*/ 2028570 h 4571895"/>
              <a:gd name="connsiteX42" fmla="*/ 6356391 w 9483095"/>
              <a:gd name="connsiteY42" fmla="*/ 2037997 h 4571895"/>
              <a:gd name="connsiteX43" fmla="*/ 6450659 w 9483095"/>
              <a:gd name="connsiteY43" fmla="*/ 2226533 h 4571895"/>
              <a:gd name="connsiteX44" fmla="*/ 6573207 w 9483095"/>
              <a:gd name="connsiteY44" fmla="*/ 2386789 h 4571895"/>
              <a:gd name="connsiteX45" fmla="*/ 6846584 w 9483095"/>
              <a:gd name="connsiteY45" fmla="*/ 2565898 h 4571895"/>
              <a:gd name="connsiteX46" fmla="*/ 6856011 w 9483095"/>
              <a:gd name="connsiteY46" fmla="*/ 2631886 h 4571895"/>
              <a:gd name="connsiteX47" fmla="*/ 6733463 w 9483095"/>
              <a:gd name="connsiteY47" fmla="*/ 2773288 h 4571895"/>
              <a:gd name="connsiteX48" fmla="*/ 6601488 w 9483095"/>
              <a:gd name="connsiteY48" fmla="*/ 2839275 h 4571895"/>
              <a:gd name="connsiteX49" fmla="*/ 6422378 w 9483095"/>
              <a:gd name="connsiteY49" fmla="*/ 2829848 h 4571895"/>
              <a:gd name="connsiteX50" fmla="*/ 6309257 w 9483095"/>
              <a:gd name="connsiteY50" fmla="*/ 2876982 h 4571895"/>
              <a:gd name="connsiteX51" fmla="*/ 6101867 w 9483095"/>
              <a:gd name="connsiteY51" fmla="*/ 3056092 h 4571895"/>
              <a:gd name="connsiteX52" fmla="*/ 5847343 w 9483095"/>
              <a:gd name="connsiteY52" fmla="*/ 3291762 h 4571895"/>
              <a:gd name="connsiteX53" fmla="*/ 5762502 w 9483095"/>
              <a:gd name="connsiteY53" fmla="*/ 3442591 h 4571895"/>
              <a:gd name="connsiteX54" fmla="*/ 5677661 w 9483095"/>
              <a:gd name="connsiteY54" fmla="*/ 3480298 h 4571895"/>
              <a:gd name="connsiteX55" fmla="*/ 5951038 w 9483095"/>
              <a:gd name="connsiteY55" fmla="*/ 3395457 h 4571895"/>
              <a:gd name="connsiteX56" fmla="*/ 6054733 w 9483095"/>
              <a:gd name="connsiteY56" fmla="*/ 3320042 h 4571895"/>
              <a:gd name="connsiteX57" fmla="*/ 6224415 w 9483095"/>
              <a:gd name="connsiteY57" fmla="*/ 3074945 h 4571895"/>
              <a:gd name="connsiteX58" fmla="*/ 6620341 w 9483095"/>
              <a:gd name="connsiteY58" fmla="*/ 2886409 h 4571895"/>
              <a:gd name="connsiteX59" fmla="*/ 6950279 w 9483095"/>
              <a:gd name="connsiteY59" fmla="*/ 2858129 h 4571895"/>
              <a:gd name="connsiteX60" fmla="*/ 7091681 w 9483095"/>
              <a:gd name="connsiteY60" fmla="*/ 2707300 h 4571895"/>
              <a:gd name="connsiteX61" fmla="*/ 7025694 w 9483095"/>
              <a:gd name="connsiteY61" fmla="*/ 2952397 h 4571895"/>
              <a:gd name="connsiteX62" fmla="*/ 6997413 w 9483095"/>
              <a:gd name="connsiteY62" fmla="*/ 3112653 h 4571895"/>
              <a:gd name="connsiteX63" fmla="*/ 6912572 w 9483095"/>
              <a:gd name="connsiteY63" fmla="*/ 3272908 h 4571895"/>
              <a:gd name="connsiteX64" fmla="*/ 6724036 w 9483095"/>
              <a:gd name="connsiteY64" fmla="*/ 3386030 h 4571895"/>
              <a:gd name="connsiteX65" fmla="*/ 6535500 w 9483095"/>
              <a:gd name="connsiteY65" fmla="*/ 3508578 h 4571895"/>
              <a:gd name="connsiteX66" fmla="*/ 6290403 w 9483095"/>
              <a:gd name="connsiteY66" fmla="*/ 3678261 h 4571895"/>
              <a:gd name="connsiteX67" fmla="*/ 6224415 w 9483095"/>
              <a:gd name="connsiteY67" fmla="*/ 3847943 h 4571895"/>
              <a:gd name="connsiteX68" fmla="*/ 6120721 w 9483095"/>
              <a:gd name="connsiteY68" fmla="*/ 3998772 h 4571895"/>
              <a:gd name="connsiteX69" fmla="*/ 6064160 w 9483095"/>
              <a:gd name="connsiteY69" fmla="*/ 4159028 h 4571895"/>
              <a:gd name="connsiteX70" fmla="*/ 6233842 w 9483095"/>
              <a:gd name="connsiteY70" fmla="*/ 4140174 h 4571895"/>
              <a:gd name="connsiteX71" fmla="*/ 6299830 w 9483095"/>
              <a:gd name="connsiteY71" fmla="*/ 3923358 h 4571895"/>
              <a:gd name="connsiteX72" fmla="*/ 6337537 w 9483095"/>
              <a:gd name="connsiteY72" fmla="*/ 3772529 h 4571895"/>
              <a:gd name="connsiteX73" fmla="*/ 6488366 w 9483095"/>
              <a:gd name="connsiteY73" fmla="*/ 3602846 h 4571895"/>
              <a:gd name="connsiteX74" fmla="*/ 6658048 w 9483095"/>
              <a:gd name="connsiteY74" fmla="*/ 3499152 h 4571895"/>
              <a:gd name="connsiteX75" fmla="*/ 6535500 w 9483095"/>
              <a:gd name="connsiteY75" fmla="*/ 3687688 h 4571895"/>
              <a:gd name="connsiteX76" fmla="*/ 6441232 w 9483095"/>
              <a:gd name="connsiteY76" fmla="*/ 3838517 h 4571895"/>
              <a:gd name="connsiteX77" fmla="*/ 6535500 w 9483095"/>
              <a:gd name="connsiteY77" fmla="*/ 3829090 h 4571895"/>
              <a:gd name="connsiteX78" fmla="*/ 6658048 w 9483095"/>
              <a:gd name="connsiteY78" fmla="*/ 3649980 h 4571895"/>
              <a:gd name="connsiteX79" fmla="*/ 6695756 w 9483095"/>
              <a:gd name="connsiteY79" fmla="*/ 3631127 h 4571895"/>
              <a:gd name="connsiteX80" fmla="*/ 6865438 w 9483095"/>
              <a:gd name="connsiteY80" fmla="*/ 3885651 h 4571895"/>
              <a:gd name="connsiteX81" fmla="*/ 6969133 w 9483095"/>
              <a:gd name="connsiteY81" fmla="*/ 4008199 h 4571895"/>
              <a:gd name="connsiteX82" fmla="*/ 7025694 w 9483095"/>
              <a:gd name="connsiteY82" fmla="*/ 4215589 h 4571895"/>
              <a:gd name="connsiteX83" fmla="*/ 7063401 w 9483095"/>
              <a:gd name="connsiteY83" fmla="*/ 4338137 h 4571895"/>
              <a:gd name="connsiteX84" fmla="*/ 7138815 w 9483095"/>
              <a:gd name="connsiteY84" fmla="*/ 4451259 h 4571895"/>
              <a:gd name="connsiteX85" fmla="*/ 7336778 w 9483095"/>
              <a:gd name="connsiteY85" fmla="*/ 4488966 h 4571895"/>
              <a:gd name="connsiteX86" fmla="*/ 7138815 w 9483095"/>
              <a:gd name="connsiteY86" fmla="*/ 4347564 h 4571895"/>
              <a:gd name="connsiteX87" fmla="*/ 7044547 w 9483095"/>
              <a:gd name="connsiteY87" fmla="*/ 4187308 h 4571895"/>
              <a:gd name="connsiteX88" fmla="*/ 7035121 w 9483095"/>
              <a:gd name="connsiteY88" fmla="*/ 4027053 h 4571895"/>
              <a:gd name="connsiteX89" fmla="*/ 7176523 w 9483095"/>
              <a:gd name="connsiteY89" fmla="*/ 3989345 h 4571895"/>
              <a:gd name="connsiteX90" fmla="*/ 7421620 w 9483095"/>
              <a:gd name="connsiteY90" fmla="*/ 4055333 h 4571895"/>
              <a:gd name="connsiteX91" fmla="*/ 6997413 w 9483095"/>
              <a:gd name="connsiteY91" fmla="*/ 3913931 h 4571895"/>
              <a:gd name="connsiteX92" fmla="*/ 6856011 w 9483095"/>
              <a:gd name="connsiteY92" fmla="*/ 3781956 h 4571895"/>
              <a:gd name="connsiteX93" fmla="*/ 6837158 w 9483095"/>
              <a:gd name="connsiteY93" fmla="*/ 3640554 h 4571895"/>
              <a:gd name="connsiteX94" fmla="*/ 6940853 w 9483095"/>
              <a:gd name="connsiteY94" fmla="*/ 3452018 h 4571895"/>
              <a:gd name="connsiteX95" fmla="*/ 7280217 w 9483095"/>
              <a:gd name="connsiteY95" fmla="*/ 3084372 h 4571895"/>
              <a:gd name="connsiteX96" fmla="*/ 7299071 w 9483095"/>
              <a:gd name="connsiteY96" fmla="*/ 2839275 h 4571895"/>
              <a:gd name="connsiteX97" fmla="*/ 7214230 w 9483095"/>
              <a:gd name="connsiteY97" fmla="*/ 2641312 h 4571895"/>
              <a:gd name="connsiteX98" fmla="*/ 6931426 w 9483095"/>
              <a:gd name="connsiteY98" fmla="*/ 2217106 h 4571895"/>
              <a:gd name="connsiteX99" fmla="*/ 6921999 w 9483095"/>
              <a:gd name="connsiteY99" fmla="*/ 2094558 h 4571895"/>
              <a:gd name="connsiteX100" fmla="*/ 7016267 w 9483095"/>
              <a:gd name="connsiteY100" fmla="*/ 2094558 h 4571895"/>
              <a:gd name="connsiteX101" fmla="*/ 7223657 w 9483095"/>
              <a:gd name="connsiteY101" fmla="*/ 2292521 h 4571895"/>
              <a:gd name="connsiteX102" fmla="*/ 7308498 w 9483095"/>
              <a:gd name="connsiteY102" fmla="*/ 2547044 h 4571895"/>
              <a:gd name="connsiteX103" fmla="*/ 7412193 w 9483095"/>
              <a:gd name="connsiteY103" fmla="*/ 2763861 h 4571895"/>
              <a:gd name="connsiteX104" fmla="*/ 7591302 w 9483095"/>
              <a:gd name="connsiteY104" fmla="*/ 2961824 h 4571895"/>
              <a:gd name="connsiteX105" fmla="*/ 7789265 w 9483095"/>
              <a:gd name="connsiteY105" fmla="*/ 3103226 h 4571895"/>
              <a:gd name="connsiteX106" fmla="*/ 7911813 w 9483095"/>
              <a:gd name="connsiteY106" fmla="*/ 3188067 h 4571895"/>
              <a:gd name="connsiteX107" fmla="*/ 8251178 w 9483095"/>
              <a:gd name="connsiteY107" fmla="*/ 3697114 h 4571895"/>
              <a:gd name="connsiteX108" fmla="*/ 8317166 w 9483095"/>
              <a:gd name="connsiteY108" fmla="*/ 3829090 h 4571895"/>
              <a:gd name="connsiteX109" fmla="*/ 8552836 w 9483095"/>
              <a:gd name="connsiteY109" fmla="*/ 3895077 h 4571895"/>
              <a:gd name="connsiteX110" fmla="*/ 8854494 w 9483095"/>
              <a:gd name="connsiteY110" fmla="*/ 4055333 h 4571895"/>
              <a:gd name="connsiteX111" fmla="*/ 9127871 w 9483095"/>
              <a:gd name="connsiteY111" fmla="*/ 4149601 h 4571895"/>
              <a:gd name="connsiteX112" fmla="*/ 9212712 w 9483095"/>
              <a:gd name="connsiteY112" fmla="*/ 4177881 h 4571895"/>
              <a:gd name="connsiteX113" fmla="*/ 8892201 w 9483095"/>
              <a:gd name="connsiteY113" fmla="*/ 4017626 h 4571895"/>
              <a:gd name="connsiteX114" fmla="*/ 9024176 w 9483095"/>
              <a:gd name="connsiteY114" fmla="*/ 3951638 h 4571895"/>
              <a:gd name="connsiteX115" fmla="*/ 9165578 w 9483095"/>
              <a:gd name="connsiteY115" fmla="*/ 3932785 h 4571895"/>
              <a:gd name="connsiteX116" fmla="*/ 9372968 w 9483095"/>
              <a:gd name="connsiteY116" fmla="*/ 3979919 h 4571895"/>
              <a:gd name="connsiteX117" fmla="*/ 9061883 w 9483095"/>
              <a:gd name="connsiteY117" fmla="*/ 3876224 h 4571895"/>
              <a:gd name="connsiteX118" fmla="*/ 8845067 w 9483095"/>
              <a:gd name="connsiteY118" fmla="*/ 3932785 h 4571895"/>
              <a:gd name="connsiteX119" fmla="*/ 8750799 w 9483095"/>
              <a:gd name="connsiteY119" fmla="*/ 3923358 h 4571895"/>
              <a:gd name="connsiteX120" fmla="*/ 8232325 w 9483095"/>
              <a:gd name="connsiteY120" fmla="*/ 3546286 h 4571895"/>
              <a:gd name="connsiteX121" fmla="*/ 8015508 w 9483095"/>
              <a:gd name="connsiteY121" fmla="*/ 3037238 h 4571895"/>
              <a:gd name="connsiteX122" fmla="*/ 8307739 w 9483095"/>
              <a:gd name="connsiteY122" fmla="*/ 2999531 h 4571895"/>
              <a:gd name="connsiteX123" fmla="*/ 8562263 w 9483095"/>
              <a:gd name="connsiteY123" fmla="*/ 2999531 h 4571895"/>
              <a:gd name="connsiteX124" fmla="*/ 8654724 w 9483095"/>
              <a:gd name="connsiteY124" fmla="*/ 2904379 h 4571895"/>
              <a:gd name="connsiteX125" fmla="*/ 8797933 w 9483095"/>
              <a:gd name="connsiteY125" fmla="*/ 3291762 h 4571895"/>
              <a:gd name="connsiteX126" fmla="*/ 8863921 w 9483095"/>
              <a:gd name="connsiteY126" fmla="*/ 3470871 h 4571895"/>
              <a:gd name="connsiteX127" fmla="*/ 8797933 w 9483095"/>
              <a:gd name="connsiteY127" fmla="*/ 3404884 h 4571895"/>
              <a:gd name="connsiteX128" fmla="*/ 8939335 w 9483095"/>
              <a:gd name="connsiteY128" fmla="*/ 3602846 h 4571895"/>
              <a:gd name="connsiteX129" fmla="*/ 9250420 w 9483095"/>
              <a:gd name="connsiteY129" fmla="*/ 3631127 h 4571895"/>
              <a:gd name="connsiteX130" fmla="*/ 8948762 w 9483095"/>
              <a:gd name="connsiteY130" fmla="*/ 3499152 h 4571895"/>
              <a:gd name="connsiteX131" fmla="*/ 8873347 w 9483095"/>
              <a:gd name="connsiteY131" fmla="*/ 3235201 h 4571895"/>
              <a:gd name="connsiteX132" fmla="*/ 9193859 w 9483095"/>
              <a:gd name="connsiteY132" fmla="*/ 3348323 h 4571895"/>
              <a:gd name="connsiteX133" fmla="*/ 9306980 w 9483095"/>
              <a:gd name="connsiteY133" fmla="*/ 3272908 h 4571895"/>
              <a:gd name="connsiteX134" fmla="*/ 9269273 w 9483095"/>
              <a:gd name="connsiteY134" fmla="*/ 3188067 h 4571895"/>
              <a:gd name="connsiteX135" fmla="*/ 9033603 w 9483095"/>
              <a:gd name="connsiteY135" fmla="*/ 3263481 h 4571895"/>
              <a:gd name="connsiteX136" fmla="*/ 8826213 w 9483095"/>
              <a:gd name="connsiteY136" fmla="*/ 3065519 h 4571895"/>
              <a:gd name="connsiteX137" fmla="*/ 8939335 w 9483095"/>
              <a:gd name="connsiteY137" fmla="*/ 2971251 h 4571895"/>
              <a:gd name="connsiteX138" fmla="*/ 8788506 w 9483095"/>
              <a:gd name="connsiteY138" fmla="*/ 2829848 h 4571895"/>
              <a:gd name="connsiteX139" fmla="*/ 8948762 w 9483095"/>
              <a:gd name="connsiteY139" fmla="*/ 2679020 h 4571895"/>
              <a:gd name="connsiteX140" fmla="*/ 9118444 w 9483095"/>
              <a:gd name="connsiteY140" fmla="*/ 2641312 h 4571895"/>
              <a:gd name="connsiteX141" fmla="*/ 9325834 w 9483095"/>
              <a:gd name="connsiteY141" fmla="*/ 2792141 h 4571895"/>
              <a:gd name="connsiteX142" fmla="*/ 9473796 w 9483095"/>
              <a:gd name="connsiteY142" fmla="*/ 2867492 h 4571895"/>
              <a:gd name="connsiteX143" fmla="*/ 9448382 w 9483095"/>
              <a:gd name="connsiteY143" fmla="*/ 2782714 h 4571895"/>
              <a:gd name="connsiteX144" fmla="*/ 9316407 w 9483095"/>
              <a:gd name="connsiteY144" fmla="*/ 2707300 h 4571895"/>
              <a:gd name="connsiteX145" fmla="*/ 9184432 w 9483095"/>
              <a:gd name="connsiteY145" fmla="*/ 2641312 h 4571895"/>
              <a:gd name="connsiteX146" fmla="*/ 8967615 w 9483095"/>
              <a:gd name="connsiteY146" fmla="*/ 2603605 h 4571895"/>
              <a:gd name="connsiteX147" fmla="*/ 8685499 w 9483095"/>
              <a:gd name="connsiteY147" fmla="*/ 2807578 h 4571895"/>
              <a:gd name="connsiteX148" fmla="*/ 8364300 w 9483095"/>
              <a:gd name="connsiteY148" fmla="*/ 2792141 h 4571895"/>
              <a:gd name="connsiteX149" fmla="*/ 7732704 w 9483095"/>
              <a:gd name="connsiteY149" fmla="*/ 2726154 h 4571895"/>
              <a:gd name="connsiteX150" fmla="*/ 7591302 w 9483095"/>
              <a:gd name="connsiteY150" fmla="*/ 2565898 h 4571895"/>
              <a:gd name="connsiteX151" fmla="*/ 7449900 w 9483095"/>
              <a:gd name="connsiteY151" fmla="*/ 2415069 h 4571895"/>
              <a:gd name="connsiteX152" fmla="*/ 7657290 w 9483095"/>
              <a:gd name="connsiteY152" fmla="*/ 2367935 h 4571895"/>
              <a:gd name="connsiteX153" fmla="*/ 7751558 w 9483095"/>
              <a:gd name="connsiteY153" fmla="*/ 2273667 h 4571895"/>
              <a:gd name="connsiteX154" fmla="*/ 7874106 w 9483095"/>
              <a:gd name="connsiteY154" fmla="*/ 2179399 h 4571895"/>
              <a:gd name="connsiteX155" fmla="*/ 8043789 w 9483095"/>
              <a:gd name="connsiteY155" fmla="*/ 2066277 h 4571895"/>
              <a:gd name="connsiteX156" fmla="*/ 8383154 w 9483095"/>
              <a:gd name="connsiteY156" fmla="*/ 2028570 h 4571895"/>
              <a:gd name="connsiteX157" fmla="*/ 8731945 w 9483095"/>
              <a:gd name="connsiteY157" fmla="*/ 2169972 h 4571895"/>
              <a:gd name="connsiteX158" fmla="*/ 9231566 w 9483095"/>
              <a:gd name="connsiteY158" fmla="*/ 2254813 h 4571895"/>
              <a:gd name="connsiteX159" fmla="*/ 9410675 w 9483095"/>
              <a:gd name="connsiteY159" fmla="*/ 2198253 h 4571895"/>
              <a:gd name="connsiteX160" fmla="*/ 9483095 w 9483095"/>
              <a:gd name="connsiteY160" fmla="*/ 2037041 h 4571895"/>
              <a:gd name="connsiteX161" fmla="*/ 9184432 w 9483095"/>
              <a:gd name="connsiteY161" fmla="*/ 2132265 h 4571895"/>
              <a:gd name="connsiteX162" fmla="*/ 8977042 w 9483095"/>
              <a:gd name="connsiteY162" fmla="*/ 2037997 h 4571895"/>
              <a:gd name="connsiteX163" fmla="*/ 8505702 w 9483095"/>
              <a:gd name="connsiteY163" fmla="*/ 1868314 h 4571895"/>
              <a:gd name="connsiteX164" fmla="*/ 8213471 w 9483095"/>
              <a:gd name="connsiteY164" fmla="*/ 1896595 h 4571895"/>
              <a:gd name="connsiteX165" fmla="*/ 7883533 w 9483095"/>
              <a:gd name="connsiteY165" fmla="*/ 1943729 h 4571895"/>
              <a:gd name="connsiteX166" fmla="*/ 7497034 w 9483095"/>
              <a:gd name="connsiteY166" fmla="*/ 1877741 h 4571895"/>
              <a:gd name="connsiteX167" fmla="*/ 7365059 w 9483095"/>
              <a:gd name="connsiteY167" fmla="*/ 1717486 h 4571895"/>
              <a:gd name="connsiteX168" fmla="*/ 7289644 w 9483095"/>
              <a:gd name="connsiteY168" fmla="*/ 1481815 h 4571895"/>
              <a:gd name="connsiteX169" fmla="*/ 7242510 w 9483095"/>
              <a:gd name="connsiteY169" fmla="*/ 1321560 h 4571895"/>
              <a:gd name="connsiteX170" fmla="*/ 6997413 w 9483095"/>
              <a:gd name="connsiteY170" fmla="*/ 1010475 h 4571895"/>
              <a:gd name="connsiteX171" fmla="*/ 6808877 w 9483095"/>
              <a:gd name="connsiteY171" fmla="*/ 831366 h 4571895"/>
              <a:gd name="connsiteX172" fmla="*/ 6742890 w 9483095"/>
              <a:gd name="connsiteY172" fmla="*/ 689964 h 4571895"/>
              <a:gd name="connsiteX173" fmla="*/ 7138815 w 9483095"/>
              <a:gd name="connsiteY173" fmla="*/ 463721 h 4571895"/>
              <a:gd name="connsiteX174" fmla="*/ 7100008 w 9483095"/>
              <a:gd name="connsiteY174" fmla="*/ 0 h 4571895"/>
              <a:gd name="connsiteX175" fmla="*/ 9477722 w 9483095"/>
              <a:gd name="connsiteY175" fmla="*/ 24230 h 4571895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372968 w 9483095"/>
              <a:gd name="connsiteY116" fmla="*/ 3979919 h 4488966"/>
              <a:gd name="connsiteX117" fmla="*/ 9061883 w 9483095"/>
              <a:gd name="connsiteY117" fmla="*/ 3876224 h 4488966"/>
              <a:gd name="connsiteX118" fmla="*/ 8845067 w 9483095"/>
              <a:gd name="connsiteY118" fmla="*/ 3932785 h 4488966"/>
              <a:gd name="connsiteX119" fmla="*/ 8750799 w 9483095"/>
              <a:gd name="connsiteY119" fmla="*/ 3923358 h 4488966"/>
              <a:gd name="connsiteX120" fmla="*/ 8232325 w 9483095"/>
              <a:gd name="connsiteY120" fmla="*/ 3546286 h 4488966"/>
              <a:gd name="connsiteX121" fmla="*/ 8015508 w 9483095"/>
              <a:gd name="connsiteY121" fmla="*/ 3037238 h 4488966"/>
              <a:gd name="connsiteX122" fmla="*/ 8307739 w 9483095"/>
              <a:gd name="connsiteY122" fmla="*/ 2999531 h 4488966"/>
              <a:gd name="connsiteX123" fmla="*/ 8562263 w 9483095"/>
              <a:gd name="connsiteY123" fmla="*/ 2999531 h 4488966"/>
              <a:gd name="connsiteX124" fmla="*/ 8654724 w 9483095"/>
              <a:gd name="connsiteY124" fmla="*/ 2904379 h 4488966"/>
              <a:gd name="connsiteX125" fmla="*/ 8797933 w 9483095"/>
              <a:gd name="connsiteY125" fmla="*/ 3291762 h 4488966"/>
              <a:gd name="connsiteX126" fmla="*/ 8863921 w 9483095"/>
              <a:gd name="connsiteY126" fmla="*/ 3470871 h 4488966"/>
              <a:gd name="connsiteX127" fmla="*/ 8797933 w 9483095"/>
              <a:gd name="connsiteY127" fmla="*/ 3404884 h 4488966"/>
              <a:gd name="connsiteX128" fmla="*/ 8939335 w 9483095"/>
              <a:gd name="connsiteY128" fmla="*/ 3602846 h 4488966"/>
              <a:gd name="connsiteX129" fmla="*/ 9250420 w 9483095"/>
              <a:gd name="connsiteY129" fmla="*/ 3631127 h 4488966"/>
              <a:gd name="connsiteX130" fmla="*/ 8948762 w 9483095"/>
              <a:gd name="connsiteY130" fmla="*/ 3499152 h 4488966"/>
              <a:gd name="connsiteX131" fmla="*/ 8873347 w 9483095"/>
              <a:gd name="connsiteY131" fmla="*/ 3235201 h 4488966"/>
              <a:gd name="connsiteX132" fmla="*/ 9193859 w 9483095"/>
              <a:gd name="connsiteY132" fmla="*/ 3348323 h 4488966"/>
              <a:gd name="connsiteX133" fmla="*/ 9306980 w 9483095"/>
              <a:gd name="connsiteY133" fmla="*/ 3272908 h 4488966"/>
              <a:gd name="connsiteX134" fmla="*/ 9269273 w 9483095"/>
              <a:gd name="connsiteY134" fmla="*/ 3188067 h 4488966"/>
              <a:gd name="connsiteX135" fmla="*/ 9033603 w 9483095"/>
              <a:gd name="connsiteY135" fmla="*/ 3263481 h 4488966"/>
              <a:gd name="connsiteX136" fmla="*/ 8826213 w 9483095"/>
              <a:gd name="connsiteY136" fmla="*/ 3065519 h 4488966"/>
              <a:gd name="connsiteX137" fmla="*/ 8939335 w 9483095"/>
              <a:gd name="connsiteY137" fmla="*/ 2971251 h 4488966"/>
              <a:gd name="connsiteX138" fmla="*/ 8788506 w 9483095"/>
              <a:gd name="connsiteY138" fmla="*/ 2829848 h 4488966"/>
              <a:gd name="connsiteX139" fmla="*/ 8948762 w 9483095"/>
              <a:gd name="connsiteY139" fmla="*/ 2679020 h 4488966"/>
              <a:gd name="connsiteX140" fmla="*/ 9118444 w 9483095"/>
              <a:gd name="connsiteY140" fmla="*/ 2641312 h 4488966"/>
              <a:gd name="connsiteX141" fmla="*/ 9325834 w 9483095"/>
              <a:gd name="connsiteY141" fmla="*/ 2792141 h 4488966"/>
              <a:gd name="connsiteX142" fmla="*/ 9473796 w 9483095"/>
              <a:gd name="connsiteY142" fmla="*/ 2867492 h 4488966"/>
              <a:gd name="connsiteX143" fmla="*/ 9448382 w 9483095"/>
              <a:gd name="connsiteY143" fmla="*/ 2782714 h 4488966"/>
              <a:gd name="connsiteX144" fmla="*/ 9316407 w 9483095"/>
              <a:gd name="connsiteY144" fmla="*/ 2707300 h 4488966"/>
              <a:gd name="connsiteX145" fmla="*/ 9184432 w 9483095"/>
              <a:gd name="connsiteY145" fmla="*/ 2641312 h 4488966"/>
              <a:gd name="connsiteX146" fmla="*/ 8967615 w 9483095"/>
              <a:gd name="connsiteY146" fmla="*/ 2603605 h 4488966"/>
              <a:gd name="connsiteX147" fmla="*/ 8685499 w 9483095"/>
              <a:gd name="connsiteY147" fmla="*/ 2807578 h 4488966"/>
              <a:gd name="connsiteX148" fmla="*/ 8364300 w 9483095"/>
              <a:gd name="connsiteY148" fmla="*/ 2792141 h 4488966"/>
              <a:gd name="connsiteX149" fmla="*/ 7732704 w 9483095"/>
              <a:gd name="connsiteY149" fmla="*/ 2726154 h 4488966"/>
              <a:gd name="connsiteX150" fmla="*/ 7591302 w 9483095"/>
              <a:gd name="connsiteY150" fmla="*/ 2565898 h 4488966"/>
              <a:gd name="connsiteX151" fmla="*/ 7449900 w 9483095"/>
              <a:gd name="connsiteY151" fmla="*/ 2415069 h 4488966"/>
              <a:gd name="connsiteX152" fmla="*/ 7657290 w 9483095"/>
              <a:gd name="connsiteY152" fmla="*/ 2367935 h 4488966"/>
              <a:gd name="connsiteX153" fmla="*/ 7751558 w 9483095"/>
              <a:gd name="connsiteY153" fmla="*/ 2273667 h 4488966"/>
              <a:gd name="connsiteX154" fmla="*/ 7874106 w 9483095"/>
              <a:gd name="connsiteY154" fmla="*/ 2179399 h 4488966"/>
              <a:gd name="connsiteX155" fmla="*/ 8043789 w 9483095"/>
              <a:gd name="connsiteY155" fmla="*/ 2066277 h 4488966"/>
              <a:gd name="connsiteX156" fmla="*/ 8383154 w 9483095"/>
              <a:gd name="connsiteY156" fmla="*/ 2028570 h 4488966"/>
              <a:gd name="connsiteX157" fmla="*/ 8731945 w 9483095"/>
              <a:gd name="connsiteY157" fmla="*/ 2169972 h 4488966"/>
              <a:gd name="connsiteX158" fmla="*/ 9231566 w 9483095"/>
              <a:gd name="connsiteY158" fmla="*/ 2254813 h 4488966"/>
              <a:gd name="connsiteX159" fmla="*/ 9410675 w 9483095"/>
              <a:gd name="connsiteY159" fmla="*/ 2198253 h 4488966"/>
              <a:gd name="connsiteX160" fmla="*/ 9483095 w 9483095"/>
              <a:gd name="connsiteY160" fmla="*/ 2037041 h 4488966"/>
              <a:gd name="connsiteX161" fmla="*/ 9184432 w 9483095"/>
              <a:gd name="connsiteY161" fmla="*/ 2132265 h 4488966"/>
              <a:gd name="connsiteX162" fmla="*/ 8977042 w 9483095"/>
              <a:gd name="connsiteY162" fmla="*/ 2037997 h 4488966"/>
              <a:gd name="connsiteX163" fmla="*/ 8505702 w 9483095"/>
              <a:gd name="connsiteY163" fmla="*/ 1868314 h 4488966"/>
              <a:gd name="connsiteX164" fmla="*/ 8213471 w 9483095"/>
              <a:gd name="connsiteY164" fmla="*/ 1896595 h 4488966"/>
              <a:gd name="connsiteX165" fmla="*/ 7883533 w 9483095"/>
              <a:gd name="connsiteY165" fmla="*/ 1943729 h 4488966"/>
              <a:gd name="connsiteX166" fmla="*/ 7497034 w 9483095"/>
              <a:gd name="connsiteY166" fmla="*/ 1877741 h 4488966"/>
              <a:gd name="connsiteX167" fmla="*/ 7365059 w 9483095"/>
              <a:gd name="connsiteY167" fmla="*/ 1717486 h 4488966"/>
              <a:gd name="connsiteX168" fmla="*/ 7289644 w 9483095"/>
              <a:gd name="connsiteY168" fmla="*/ 1481815 h 4488966"/>
              <a:gd name="connsiteX169" fmla="*/ 7242510 w 9483095"/>
              <a:gd name="connsiteY169" fmla="*/ 1321560 h 4488966"/>
              <a:gd name="connsiteX170" fmla="*/ 6997413 w 9483095"/>
              <a:gd name="connsiteY170" fmla="*/ 1010475 h 4488966"/>
              <a:gd name="connsiteX171" fmla="*/ 6808877 w 9483095"/>
              <a:gd name="connsiteY171" fmla="*/ 831366 h 4488966"/>
              <a:gd name="connsiteX172" fmla="*/ 6742890 w 9483095"/>
              <a:gd name="connsiteY172" fmla="*/ 689964 h 4488966"/>
              <a:gd name="connsiteX173" fmla="*/ 7138815 w 9483095"/>
              <a:gd name="connsiteY173" fmla="*/ 463721 h 4488966"/>
              <a:gd name="connsiteX174" fmla="*/ 7100008 w 9483095"/>
              <a:gd name="connsiteY174" fmla="*/ 0 h 4488966"/>
              <a:gd name="connsiteX175" fmla="*/ 9477722 w 9483095"/>
              <a:gd name="connsiteY17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165578 w 9483095"/>
              <a:gd name="connsiteY115" fmla="*/ 3932785 h 4488966"/>
              <a:gd name="connsiteX116" fmla="*/ 9061883 w 9483095"/>
              <a:gd name="connsiteY116" fmla="*/ 3876224 h 4488966"/>
              <a:gd name="connsiteX117" fmla="*/ 8845067 w 9483095"/>
              <a:gd name="connsiteY117" fmla="*/ 3932785 h 4488966"/>
              <a:gd name="connsiteX118" fmla="*/ 8750799 w 9483095"/>
              <a:gd name="connsiteY118" fmla="*/ 3923358 h 4488966"/>
              <a:gd name="connsiteX119" fmla="*/ 8232325 w 9483095"/>
              <a:gd name="connsiteY119" fmla="*/ 3546286 h 4488966"/>
              <a:gd name="connsiteX120" fmla="*/ 8015508 w 9483095"/>
              <a:gd name="connsiteY120" fmla="*/ 3037238 h 4488966"/>
              <a:gd name="connsiteX121" fmla="*/ 8307739 w 9483095"/>
              <a:gd name="connsiteY121" fmla="*/ 2999531 h 4488966"/>
              <a:gd name="connsiteX122" fmla="*/ 8562263 w 9483095"/>
              <a:gd name="connsiteY122" fmla="*/ 2999531 h 4488966"/>
              <a:gd name="connsiteX123" fmla="*/ 8654724 w 9483095"/>
              <a:gd name="connsiteY123" fmla="*/ 2904379 h 4488966"/>
              <a:gd name="connsiteX124" fmla="*/ 8797933 w 9483095"/>
              <a:gd name="connsiteY124" fmla="*/ 3291762 h 4488966"/>
              <a:gd name="connsiteX125" fmla="*/ 8863921 w 9483095"/>
              <a:gd name="connsiteY125" fmla="*/ 3470871 h 4488966"/>
              <a:gd name="connsiteX126" fmla="*/ 8797933 w 9483095"/>
              <a:gd name="connsiteY126" fmla="*/ 3404884 h 4488966"/>
              <a:gd name="connsiteX127" fmla="*/ 8939335 w 9483095"/>
              <a:gd name="connsiteY127" fmla="*/ 3602846 h 4488966"/>
              <a:gd name="connsiteX128" fmla="*/ 9250420 w 9483095"/>
              <a:gd name="connsiteY128" fmla="*/ 3631127 h 4488966"/>
              <a:gd name="connsiteX129" fmla="*/ 8948762 w 9483095"/>
              <a:gd name="connsiteY129" fmla="*/ 3499152 h 4488966"/>
              <a:gd name="connsiteX130" fmla="*/ 8873347 w 9483095"/>
              <a:gd name="connsiteY130" fmla="*/ 3235201 h 4488966"/>
              <a:gd name="connsiteX131" fmla="*/ 9193859 w 9483095"/>
              <a:gd name="connsiteY131" fmla="*/ 3348323 h 4488966"/>
              <a:gd name="connsiteX132" fmla="*/ 9306980 w 9483095"/>
              <a:gd name="connsiteY132" fmla="*/ 3272908 h 4488966"/>
              <a:gd name="connsiteX133" fmla="*/ 9269273 w 9483095"/>
              <a:gd name="connsiteY133" fmla="*/ 3188067 h 4488966"/>
              <a:gd name="connsiteX134" fmla="*/ 9033603 w 9483095"/>
              <a:gd name="connsiteY134" fmla="*/ 3263481 h 4488966"/>
              <a:gd name="connsiteX135" fmla="*/ 8826213 w 9483095"/>
              <a:gd name="connsiteY135" fmla="*/ 3065519 h 4488966"/>
              <a:gd name="connsiteX136" fmla="*/ 8939335 w 9483095"/>
              <a:gd name="connsiteY136" fmla="*/ 2971251 h 4488966"/>
              <a:gd name="connsiteX137" fmla="*/ 8788506 w 9483095"/>
              <a:gd name="connsiteY137" fmla="*/ 2829848 h 4488966"/>
              <a:gd name="connsiteX138" fmla="*/ 8948762 w 9483095"/>
              <a:gd name="connsiteY138" fmla="*/ 2679020 h 4488966"/>
              <a:gd name="connsiteX139" fmla="*/ 9118444 w 9483095"/>
              <a:gd name="connsiteY139" fmla="*/ 2641312 h 4488966"/>
              <a:gd name="connsiteX140" fmla="*/ 9325834 w 9483095"/>
              <a:gd name="connsiteY140" fmla="*/ 2792141 h 4488966"/>
              <a:gd name="connsiteX141" fmla="*/ 9473796 w 9483095"/>
              <a:gd name="connsiteY141" fmla="*/ 2867492 h 4488966"/>
              <a:gd name="connsiteX142" fmla="*/ 9448382 w 9483095"/>
              <a:gd name="connsiteY142" fmla="*/ 2782714 h 4488966"/>
              <a:gd name="connsiteX143" fmla="*/ 9316407 w 9483095"/>
              <a:gd name="connsiteY143" fmla="*/ 2707300 h 4488966"/>
              <a:gd name="connsiteX144" fmla="*/ 9184432 w 9483095"/>
              <a:gd name="connsiteY144" fmla="*/ 2641312 h 4488966"/>
              <a:gd name="connsiteX145" fmla="*/ 8967615 w 9483095"/>
              <a:gd name="connsiteY145" fmla="*/ 2603605 h 4488966"/>
              <a:gd name="connsiteX146" fmla="*/ 8685499 w 9483095"/>
              <a:gd name="connsiteY146" fmla="*/ 2807578 h 4488966"/>
              <a:gd name="connsiteX147" fmla="*/ 8364300 w 9483095"/>
              <a:gd name="connsiteY147" fmla="*/ 2792141 h 4488966"/>
              <a:gd name="connsiteX148" fmla="*/ 7732704 w 9483095"/>
              <a:gd name="connsiteY148" fmla="*/ 2726154 h 4488966"/>
              <a:gd name="connsiteX149" fmla="*/ 7591302 w 9483095"/>
              <a:gd name="connsiteY149" fmla="*/ 2565898 h 4488966"/>
              <a:gd name="connsiteX150" fmla="*/ 7449900 w 9483095"/>
              <a:gd name="connsiteY150" fmla="*/ 2415069 h 4488966"/>
              <a:gd name="connsiteX151" fmla="*/ 7657290 w 9483095"/>
              <a:gd name="connsiteY151" fmla="*/ 2367935 h 4488966"/>
              <a:gd name="connsiteX152" fmla="*/ 7751558 w 9483095"/>
              <a:gd name="connsiteY152" fmla="*/ 2273667 h 4488966"/>
              <a:gd name="connsiteX153" fmla="*/ 7874106 w 9483095"/>
              <a:gd name="connsiteY153" fmla="*/ 2179399 h 4488966"/>
              <a:gd name="connsiteX154" fmla="*/ 8043789 w 9483095"/>
              <a:gd name="connsiteY154" fmla="*/ 2066277 h 4488966"/>
              <a:gd name="connsiteX155" fmla="*/ 8383154 w 9483095"/>
              <a:gd name="connsiteY155" fmla="*/ 2028570 h 4488966"/>
              <a:gd name="connsiteX156" fmla="*/ 8731945 w 9483095"/>
              <a:gd name="connsiteY156" fmla="*/ 2169972 h 4488966"/>
              <a:gd name="connsiteX157" fmla="*/ 9231566 w 9483095"/>
              <a:gd name="connsiteY157" fmla="*/ 2254813 h 4488966"/>
              <a:gd name="connsiteX158" fmla="*/ 9410675 w 9483095"/>
              <a:gd name="connsiteY158" fmla="*/ 2198253 h 4488966"/>
              <a:gd name="connsiteX159" fmla="*/ 9483095 w 9483095"/>
              <a:gd name="connsiteY159" fmla="*/ 2037041 h 4488966"/>
              <a:gd name="connsiteX160" fmla="*/ 9184432 w 9483095"/>
              <a:gd name="connsiteY160" fmla="*/ 2132265 h 4488966"/>
              <a:gd name="connsiteX161" fmla="*/ 8977042 w 9483095"/>
              <a:gd name="connsiteY161" fmla="*/ 2037997 h 4488966"/>
              <a:gd name="connsiteX162" fmla="*/ 8505702 w 9483095"/>
              <a:gd name="connsiteY162" fmla="*/ 1868314 h 4488966"/>
              <a:gd name="connsiteX163" fmla="*/ 8213471 w 9483095"/>
              <a:gd name="connsiteY163" fmla="*/ 1896595 h 4488966"/>
              <a:gd name="connsiteX164" fmla="*/ 7883533 w 9483095"/>
              <a:gd name="connsiteY164" fmla="*/ 1943729 h 4488966"/>
              <a:gd name="connsiteX165" fmla="*/ 7497034 w 9483095"/>
              <a:gd name="connsiteY165" fmla="*/ 1877741 h 4488966"/>
              <a:gd name="connsiteX166" fmla="*/ 7365059 w 9483095"/>
              <a:gd name="connsiteY166" fmla="*/ 1717486 h 4488966"/>
              <a:gd name="connsiteX167" fmla="*/ 7289644 w 9483095"/>
              <a:gd name="connsiteY167" fmla="*/ 1481815 h 4488966"/>
              <a:gd name="connsiteX168" fmla="*/ 7242510 w 9483095"/>
              <a:gd name="connsiteY168" fmla="*/ 1321560 h 4488966"/>
              <a:gd name="connsiteX169" fmla="*/ 6997413 w 9483095"/>
              <a:gd name="connsiteY169" fmla="*/ 1010475 h 4488966"/>
              <a:gd name="connsiteX170" fmla="*/ 6808877 w 9483095"/>
              <a:gd name="connsiteY170" fmla="*/ 831366 h 4488966"/>
              <a:gd name="connsiteX171" fmla="*/ 6742890 w 9483095"/>
              <a:gd name="connsiteY171" fmla="*/ 689964 h 4488966"/>
              <a:gd name="connsiteX172" fmla="*/ 7138815 w 9483095"/>
              <a:gd name="connsiteY172" fmla="*/ 463721 h 4488966"/>
              <a:gd name="connsiteX173" fmla="*/ 7100008 w 9483095"/>
              <a:gd name="connsiteY173" fmla="*/ 0 h 4488966"/>
              <a:gd name="connsiteX174" fmla="*/ 9477722 w 9483095"/>
              <a:gd name="connsiteY17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750799 w 9483095"/>
              <a:gd name="connsiteY117" fmla="*/ 3923358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317166 w 9483095"/>
              <a:gd name="connsiteY108" fmla="*/ 3829090 h 4488966"/>
              <a:gd name="connsiteX109" fmla="*/ 8552836 w 9483095"/>
              <a:gd name="connsiteY109" fmla="*/ 3895077 h 4488966"/>
              <a:gd name="connsiteX110" fmla="*/ 8854494 w 9483095"/>
              <a:gd name="connsiteY110" fmla="*/ 4055333 h 4488966"/>
              <a:gd name="connsiteX111" fmla="*/ 9127871 w 9483095"/>
              <a:gd name="connsiteY111" fmla="*/ 4149601 h 4488966"/>
              <a:gd name="connsiteX112" fmla="*/ 9212712 w 9483095"/>
              <a:gd name="connsiteY112" fmla="*/ 4177881 h 4488966"/>
              <a:gd name="connsiteX113" fmla="*/ 8892201 w 9483095"/>
              <a:gd name="connsiteY113" fmla="*/ 4017626 h 4488966"/>
              <a:gd name="connsiteX114" fmla="*/ 9024176 w 9483095"/>
              <a:gd name="connsiteY114" fmla="*/ 3951638 h 4488966"/>
              <a:gd name="connsiteX115" fmla="*/ 9061883 w 9483095"/>
              <a:gd name="connsiteY115" fmla="*/ 3876224 h 4488966"/>
              <a:gd name="connsiteX116" fmla="*/ 8845067 w 9483095"/>
              <a:gd name="connsiteY116" fmla="*/ 3932785 h 4488966"/>
              <a:gd name="connsiteX117" fmla="*/ 8462994 w 9483095"/>
              <a:gd name="connsiteY117" fmla="*/ 3743481 h 4488966"/>
              <a:gd name="connsiteX118" fmla="*/ 8232325 w 9483095"/>
              <a:gd name="connsiteY118" fmla="*/ 3546286 h 4488966"/>
              <a:gd name="connsiteX119" fmla="*/ 8015508 w 9483095"/>
              <a:gd name="connsiteY119" fmla="*/ 3037238 h 4488966"/>
              <a:gd name="connsiteX120" fmla="*/ 8307739 w 9483095"/>
              <a:gd name="connsiteY120" fmla="*/ 2999531 h 4488966"/>
              <a:gd name="connsiteX121" fmla="*/ 8562263 w 9483095"/>
              <a:gd name="connsiteY121" fmla="*/ 2999531 h 4488966"/>
              <a:gd name="connsiteX122" fmla="*/ 8654724 w 9483095"/>
              <a:gd name="connsiteY122" fmla="*/ 2904379 h 4488966"/>
              <a:gd name="connsiteX123" fmla="*/ 8797933 w 9483095"/>
              <a:gd name="connsiteY123" fmla="*/ 3291762 h 4488966"/>
              <a:gd name="connsiteX124" fmla="*/ 8863921 w 9483095"/>
              <a:gd name="connsiteY124" fmla="*/ 3470871 h 4488966"/>
              <a:gd name="connsiteX125" fmla="*/ 8797933 w 9483095"/>
              <a:gd name="connsiteY125" fmla="*/ 3404884 h 4488966"/>
              <a:gd name="connsiteX126" fmla="*/ 8939335 w 9483095"/>
              <a:gd name="connsiteY126" fmla="*/ 3602846 h 4488966"/>
              <a:gd name="connsiteX127" fmla="*/ 9250420 w 9483095"/>
              <a:gd name="connsiteY127" fmla="*/ 3631127 h 4488966"/>
              <a:gd name="connsiteX128" fmla="*/ 8948762 w 9483095"/>
              <a:gd name="connsiteY128" fmla="*/ 3499152 h 4488966"/>
              <a:gd name="connsiteX129" fmla="*/ 8873347 w 9483095"/>
              <a:gd name="connsiteY129" fmla="*/ 3235201 h 4488966"/>
              <a:gd name="connsiteX130" fmla="*/ 9193859 w 9483095"/>
              <a:gd name="connsiteY130" fmla="*/ 3348323 h 4488966"/>
              <a:gd name="connsiteX131" fmla="*/ 9306980 w 9483095"/>
              <a:gd name="connsiteY131" fmla="*/ 3272908 h 4488966"/>
              <a:gd name="connsiteX132" fmla="*/ 9269273 w 9483095"/>
              <a:gd name="connsiteY132" fmla="*/ 3188067 h 4488966"/>
              <a:gd name="connsiteX133" fmla="*/ 9033603 w 9483095"/>
              <a:gd name="connsiteY133" fmla="*/ 3263481 h 4488966"/>
              <a:gd name="connsiteX134" fmla="*/ 8826213 w 9483095"/>
              <a:gd name="connsiteY134" fmla="*/ 3065519 h 4488966"/>
              <a:gd name="connsiteX135" fmla="*/ 8939335 w 9483095"/>
              <a:gd name="connsiteY135" fmla="*/ 2971251 h 4488966"/>
              <a:gd name="connsiteX136" fmla="*/ 8788506 w 9483095"/>
              <a:gd name="connsiteY136" fmla="*/ 2829848 h 4488966"/>
              <a:gd name="connsiteX137" fmla="*/ 8948762 w 9483095"/>
              <a:gd name="connsiteY137" fmla="*/ 2679020 h 4488966"/>
              <a:gd name="connsiteX138" fmla="*/ 9118444 w 9483095"/>
              <a:gd name="connsiteY138" fmla="*/ 2641312 h 4488966"/>
              <a:gd name="connsiteX139" fmla="*/ 9325834 w 9483095"/>
              <a:gd name="connsiteY139" fmla="*/ 2792141 h 4488966"/>
              <a:gd name="connsiteX140" fmla="*/ 9473796 w 9483095"/>
              <a:gd name="connsiteY140" fmla="*/ 2867492 h 4488966"/>
              <a:gd name="connsiteX141" fmla="*/ 9448382 w 9483095"/>
              <a:gd name="connsiteY141" fmla="*/ 2782714 h 4488966"/>
              <a:gd name="connsiteX142" fmla="*/ 9316407 w 9483095"/>
              <a:gd name="connsiteY142" fmla="*/ 2707300 h 4488966"/>
              <a:gd name="connsiteX143" fmla="*/ 9184432 w 9483095"/>
              <a:gd name="connsiteY143" fmla="*/ 2641312 h 4488966"/>
              <a:gd name="connsiteX144" fmla="*/ 8967615 w 9483095"/>
              <a:gd name="connsiteY144" fmla="*/ 2603605 h 4488966"/>
              <a:gd name="connsiteX145" fmla="*/ 8685499 w 9483095"/>
              <a:gd name="connsiteY145" fmla="*/ 2807578 h 4488966"/>
              <a:gd name="connsiteX146" fmla="*/ 8364300 w 9483095"/>
              <a:gd name="connsiteY146" fmla="*/ 2792141 h 4488966"/>
              <a:gd name="connsiteX147" fmla="*/ 7732704 w 9483095"/>
              <a:gd name="connsiteY147" fmla="*/ 2726154 h 4488966"/>
              <a:gd name="connsiteX148" fmla="*/ 7591302 w 9483095"/>
              <a:gd name="connsiteY148" fmla="*/ 2565898 h 4488966"/>
              <a:gd name="connsiteX149" fmla="*/ 7449900 w 9483095"/>
              <a:gd name="connsiteY149" fmla="*/ 2415069 h 4488966"/>
              <a:gd name="connsiteX150" fmla="*/ 7657290 w 9483095"/>
              <a:gd name="connsiteY150" fmla="*/ 2367935 h 4488966"/>
              <a:gd name="connsiteX151" fmla="*/ 7751558 w 9483095"/>
              <a:gd name="connsiteY151" fmla="*/ 2273667 h 4488966"/>
              <a:gd name="connsiteX152" fmla="*/ 7874106 w 9483095"/>
              <a:gd name="connsiteY152" fmla="*/ 2179399 h 4488966"/>
              <a:gd name="connsiteX153" fmla="*/ 8043789 w 9483095"/>
              <a:gd name="connsiteY153" fmla="*/ 2066277 h 4488966"/>
              <a:gd name="connsiteX154" fmla="*/ 8383154 w 9483095"/>
              <a:gd name="connsiteY154" fmla="*/ 2028570 h 4488966"/>
              <a:gd name="connsiteX155" fmla="*/ 8731945 w 9483095"/>
              <a:gd name="connsiteY155" fmla="*/ 2169972 h 4488966"/>
              <a:gd name="connsiteX156" fmla="*/ 9231566 w 9483095"/>
              <a:gd name="connsiteY156" fmla="*/ 2254813 h 4488966"/>
              <a:gd name="connsiteX157" fmla="*/ 9410675 w 9483095"/>
              <a:gd name="connsiteY157" fmla="*/ 2198253 h 4488966"/>
              <a:gd name="connsiteX158" fmla="*/ 9483095 w 9483095"/>
              <a:gd name="connsiteY158" fmla="*/ 2037041 h 4488966"/>
              <a:gd name="connsiteX159" fmla="*/ 9184432 w 9483095"/>
              <a:gd name="connsiteY159" fmla="*/ 2132265 h 4488966"/>
              <a:gd name="connsiteX160" fmla="*/ 8977042 w 9483095"/>
              <a:gd name="connsiteY160" fmla="*/ 2037997 h 4488966"/>
              <a:gd name="connsiteX161" fmla="*/ 8505702 w 9483095"/>
              <a:gd name="connsiteY161" fmla="*/ 1868314 h 4488966"/>
              <a:gd name="connsiteX162" fmla="*/ 8213471 w 9483095"/>
              <a:gd name="connsiteY162" fmla="*/ 1896595 h 4488966"/>
              <a:gd name="connsiteX163" fmla="*/ 7883533 w 9483095"/>
              <a:gd name="connsiteY163" fmla="*/ 1943729 h 4488966"/>
              <a:gd name="connsiteX164" fmla="*/ 7497034 w 9483095"/>
              <a:gd name="connsiteY164" fmla="*/ 1877741 h 4488966"/>
              <a:gd name="connsiteX165" fmla="*/ 7365059 w 9483095"/>
              <a:gd name="connsiteY165" fmla="*/ 1717486 h 4488966"/>
              <a:gd name="connsiteX166" fmla="*/ 7289644 w 9483095"/>
              <a:gd name="connsiteY166" fmla="*/ 1481815 h 4488966"/>
              <a:gd name="connsiteX167" fmla="*/ 7242510 w 9483095"/>
              <a:gd name="connsiteY167" fmla="*/ 1321560 h 4488966"/>
              <a:gd name="connsiteX168" fmla="*/ 6997413 w 9483095"/>
              <a:gd name="connsiteY168" fmla="*/ 1010475 h 4488966"/>
              <a:gd name="connsiteX169" fmla="*/ 6808877 w 9483095"/>
              <a:gd name="connsiteY169" fmla="*/ 831366 h 4488966"/>
              <a:gd name="connsiteX170" fmla="*/ 6742890 w 9483095"/>
              <a:gd name="connsiteY170" fmla="*/ 689964 h 4488966"/>
              <a:gd name="connsiteX171" fmla="*/ 7138815 w 9483095"/>
              <a:gd name="connsiteY171" fmla="*/ 463721 h 4488966"/>
              <a:gd name="connsiteX172" fmla="*/ 7100008 w 9483095"/>
              <a:gd name="connsiteY172" fmla="*/ 0 h 4488966"/>
              <a:gd name="connsiteX173" fmla="*/ 9477722 w 9483095"/>
              <a:gd name="connsiteY173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9061883 w 9483095"/>
              <a:gd name="connsiteY114" fmla="*/ 3876224 h 4488966"/>
              <a:gd name="connsiteX115" fmla="*/ 8845067 w 9483095"/>
              <a:gd name="connsiteY115" fmla="*/ 3932785 h 4488966"/>
              <a:gd name="connsiteX116" fmla="*/ 8462994 w 9483095"/>
              <a:gd name="connsiteY116" fmla="*/ 3743481 h 4488966"/>
              <a:gd name="connsiteX117" fmla="*/ 8232325 w 9483095"/>
              <a:gd name="connsiteY117" fmla="*/ 3546286 h 4488966"/>
              <a:gd name="connsiteX118" fmla="*/ 8015508 w 9483095"/>
              <a:gd name="connsiteY118" fmla="*/ 3037238 h 4488966"/>
              <a:gd name="connsiteX119" fmla="*/ 8307739 w 9483095"/>
              <a:gd name="connsiteY119" fmla="*/ 2999531 h 4488966"/>
              <a:gd name="connsiteX120" fmla="*/ 8562263 w 9483095"/>
              <a:gd name="connsiteY120" fmla="*/ 2999531 h 4488966"/>
              <a:gd name="connsiteX121" fmla="*/ 8654724 w 9483095"/>
              <a:gd name="connsiteY121" fmla="*/ 2904379 h 4488966"/>
              <a:gd name="connsiteX122" fmla="*/ 8797933 w 9483095"/>
              <a:gd name="connsiteY122" fmla="*/ 3291762 h 4488966"/>
              <a:gd name="connsiteX123" fmla="*/ 8863921 w 9483095"/>
              <a:gd name="connsiteY123" fmla="*/ 3470871 h 4488966"/>
              <a:gd name="connsiteX124" fmla="*/ 8797933 w 9483095"/>
              <a:gd name="connsiteY124" fmla="*/ 3404884 h 4488966"/>
              <a:gd name="connsiteX125" fmla="*/ 8939335 w 9483095"/>
              <a:gd name="connsiteY125" fmla="*/ 3602846 h 4488966"/>
              <a:gd name="connsiteX126" fmla="*/ 9250420 w 9483095"/>
              <a:gd name="connsiteY126" fmla="*/ 3631127 h 4488966"/>
              <a:gd name="connsiteX127" fmla="*/ 8948762 w 9483095"/>
              <a:gd name="connsiteY127" fmla="*/ 3499152 h 4488966"/>
              <a:gd name="connsiteX128" fmla="*/ 8873347 w 9483095"/>
              <a:gd name="connsiteY128" fmla="*/ 3235201 h 4488966"/>
              <a:gd name="connsiteX129" fmla="*/ 9193859 w 9483095"/>
              <a:gd name="connsiteY129" fmla="*/ 3348323 h 4488966"/>
              <a:gd name="connsiteX130" fmla="*/ 9306980 w 9483095"/>
              <a:gd name="connsiteY130" fmla="*/ 3272908 h 4488966"/>
              <a:gd name="connsiteX131" fmla="*/ 9269273 w 9483095"/>
              <a:gd name="connsiteY131" fmla="*/ 3188067 h 4488966"/>
              <a:gd name="connsiteX132" fmla="*/ 9033603 w 9483095"/>
              <a:gd name="connsiteY132" fmla="*/ 3263481 h 4488966"/>
              <a:gd name="connsiteX133" fmla="*/ 8826213 w 9483095"/>
              <a:gd name="connsiteY133" fmla="*/ 3065519 h 4488966"/>
              <a:gd name="connsiteX134" fmla="*/ 8939335 w 9483095"/>
              <a:gd name="connsiteY134" fmla="*/ 2971251 h 4488966"/>
              <a:gd name="connsiteX135" fmla="*/ 8788506 w 9483095"/>
              <a:gd name="connsiteY135" fmla="*/ 2829848 h 4488966"/>
              <a:gd name="connsiteX136" fmla="*/ 8948762 w 9483095"/>
              <a:gd name="connsiteY136" fmla="*/ 2679020 h 4488966"/>
              <a:gd name="connsiteX137" fmla="*/ 9118444 w 9483095"/>
              <a:gd name="connsiteY137" fmla="*/ 2641312 h 4488966"/>
              <a:gd name="connsiteX138" fmla="*/ 9325834 w 9483095"/>
              <a:gd name="connsiteY138" fmla="*/ 2792141 h 4488966"/>
              <a:gd name="connsiteX139" fmla="*/ 9473796 w 9483095"/>
              <a:gd name="connsiteY139" fmla="*/ 2867492 h 4488966"/>
              <a:gd name="connsiteX140" fmla="*/ 9448382 w 9483095"/>
              <a:gd name="connsiteY140" fmla="*/ 2782714 h 4488966"/>
              <a:gd name="connsiteX141" fmla="*/ 9316407 w 9483095"/>
              <a:gd name="connsiteY141" fmla="*/ 2707300 h 4488966"/>
              <a:gd name="connsiteX142" fmla="*/ 9184432 w 9483095"/>
              <a:gd name="connsiteY142" fmla="*/ 2641312 h 4488966"/>
              <a:gd name="connsiteX143" fmla="*/ 8967615 w 9483095"/>
              <a:gd name="connsiteY143" fmla="*/ 2603605 h 4488966"/>
              <a:gd name="connsiteX144" fmla="*/ 8685499 w 9483095"/>
              <a:gd name="connsiteY144" fmla="*/ 2807578 h 4488966"/>
              <a:gd name="connsiteX145" fmla="*/ 8364300 w 9483095"/>
              <a:gd name="connsiteY145" fmla="*/ 2792141 h 4488966"/>
              <a:gd name="connsiteX146" fmla="*/ 7732704 w 9483095"/>
              <a:gd name="connsiteY146" fmla="*/ 2726154 h 4488966"/>
              <a:gd name="connsiteX147" fmla="*/ 7591302 w 9483095"/>
              <a:gd name="connsiteY147" fmla="*/ 2565898 h 4488966"/>
              <a:gd name="connsiteX148" fmla="*/ 7449900 w 9483095"/>
              <a:gd name="connsiteY148" fmla="*/ 2415069 h 4488966"/>
              <a:gd name="connsiteX149" fmla="*/ 7657290 w 9483095"/>
              <a:gd name="connsiteY149" fmla="*/ 2367935 h 4488966"/>
              <a:gd name="connsiteX150" fmla="*/ 7751558 w 9483095"/>
              <a:gd name="connsiteY150" fmla="*/ 2273667 h 4488966"/>
              <a:gd name="connsiteX151" fmla="*/ 7874106 w 9483095"/>
              <a:gd name="connsiteY151" fmla="*/ 2179399 h 4488966"/>
              <a:gd name="connsiteX152" fmla="*/ 8043789 w 9483095"/>
              <a:gd name="connsiteY152" fmla="*/ 2066277 h 4488966"/>
              <a:gd name="connsiteX153" fmla="*/ 8383154 w 9483095"/>
              <a:gd name="connsiteY153" fmla="*/ 2028570 h 4488966"/>
              <a:gd name="connsiteX154" fmla="*/ 8731945 w 9483095"/>
              <a:gd name="connsiteY154" fmla="*/ 2169972 h 4488966"/>
              <a:gd name="connsiteX155" fmla="*/ 9231566 w 9483095"/>
              <a:gd name="connsiteY155" fmla="*/ 2254813 h 4488966"/>
              <a:gd name="connsiteX156" fmla="*/ 9410675 w 9483095"/>
              <a:gd name="connsiteY156" fmla="*/ 2198253 h 4488966"/>
              <a:gd name="connsiteX157" fmla="*/ 9483095 w 9483095"/>
              <a:gd name="connsiteY157" fmla="*/ 2037041 h 4488966"/>
              <a:gd name="connsiteX158" fmla="*/ 9184432 w 9483095"/>
              <a:gd name="connsiteY158" fmla="*/ 2132265 h 4488966"/>
              <a:gd name="connsiteX159" fmla="*/ 8977042 w 9483095"/>
              <a:gd name="connsiteY159" fmla="*/ 2037997 h 4488966"/>
              <a:gd name="connsiteX160" fmla="*/ 8505702 w 9483095"/>
              <a:gd name="connsiteY160" fmla="*/ 1868314 h 4488966"/>
              <a:gd name="connsiteX161" fmla="*/ 8213471 w 9483095"/>
              <a:gd name="connsiteY161" fmla="*/ 1896595 h 4488966"/>
              <a:gd name="connsiteX162" fmla="*/ 7883533 w 9483095"/>
              <a:gd name="connsiteY162" fmla="*/ 1943729 h 4488966"/>
              <a:gd name="connsiteX163" fmla="*/ 7497034 w 9483095"/>
              <a:gd name="connsiteY163" fmla="*/ 1877741 h 4488966"/>
              <a:gd name="connsiteX164" fmla="*/ 7365059 w 9483095"/>
              <a:gd name="connsiteY164" fmla="*/ 1717486 h 4488966"/>
              <a:gd name="connsiteX165" fmla="*/ 7289644 w 9483095"/>
              <a:gd name="connsiteY165" fmla="*/ 1481815 h 4488966"/>
              <a:gd name="connsiteX166" fmla="*/ 7242510 w 9483095"/>
              <a:gd name="connsiteY166" fmla="*/ 1321560 h 4488966"/>
              <a:gd name="connsiteX167" fmla="*/ 6997413 w 9483095"/>
              <a:gd name="connsiteY167" fmla="*/ 1010475 h 4488966"/>
              <a:gd name="connsiteX168" fmla="*/ 6808877 w 9483095"/>
              <a:gd name="connsiteY168" fmla="*/ 831366 h 4488966"/>
              <a:gd name="connsiteX169" fmla="*/ 6742890 w 9483095"/>
              <a:gd name="connsiteY169" fmla="*/ 689964 h 4488966"/>
              <a:gd name="connsiteX170" fmla="*/ 7138815 w 9483095"/>
              <a:gd name="connsiteY170" fmla="*/ 463721 h 4488966"/>
              <a:gd name="connsiteX171" fmla="*/ 7100008 w 9483095"/>
              <a:gd name="connsiteY171" fmla="*/ 0 h 4488966"/>
              <a:gd name="connsiteX172" fmla="*/ 9477722 w 9483095"/>
              <a:gd name="connsiteY172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9212712 w 9483095"/>
              <a:gd name="connsiteY111" fmla="*/ 4177881 h 4488966"/>
              <a:gd name="connsiteX112" fmla="*/ 8892201 w 9483095"/>
              <a:gd name="connsiteY112" fmla="*/ 4017626 h 4488966"/>
              <a:gd name="connsiteX113" fmla="*/ 9024176 w 9483095"/>
              <a:gd name="connsiteY113" fmla="*/ 3951638 h 4488966"/>
              <a:gd name="connsiteX114" fmla="*/ 8845067 w 9483095"/>
              <a:gd name="connsiteY114" fmla="*/ 3932785 h 4488966"/>
              <a:gd name="connsiteX115" fmla="*/ 8462994 w 9483095"/>
              <a:gd name="connsiteY115" fmla="*/ 3743481 h 4488966"/>
              <a:gd name="connsiteX116" fmla="*/ 8232325 w 9483095"/>
              <a:gd name="connsiteY116" fmla="*/ 3546286 h 4488966"/>
              <a:gd name="connsiteX117" fmla="*/ 8015508 w 9483095"/>
              <a:gd name="connsiteY117" fmla="*/ 3037238 h 4488966"/>
              <a:gd name="connsiteX118" fmla="*/ 8307739 w 9483095"/>
              <a:gd name="connsiteY118" fmla="*/ 2999531 h 4488966"/>
              <a:gd name="connsiteX119" fmla="*/ 8562263 w 9483095"/>
              <a:gd name="connsiteY119" fmla="*/ 2999531 h 4488966"/>
              <a:gd name="connsiteX120" fmla="*/ 8654724 w 9483095"/>
              <a:gd name="connsiteY120" fmla="*/ 2904379 h 4488966"/>
              <a:gd name="connsiteX121" fmla="*/ 8797933 w 9483095"/>
              <a:gd name="connsiteY121" fmla="*/ 3291762 h 4488966"/>
              <a:gd name="connsiteX122" fmla="*/ 8863921 w 9483095"/>
              <a:gd name="connsiteY122" fmla="*/ 3470871 h 4488966"/>
              <a:gd name="connsiteX123" fmla="*/ 8797933 w 9483095"/>
              <a:gd name="connsiteY123" fmla="*/ 3404884 h 4488966"/>
              <a:gd name="connsiteX124" fmla="*/ 8939335 w 9483095"/>
              <a:gd name="connsiteY124" fmla="*/ 3602846 h 4488966"/>
              <a:gd name="connsiteX125" fmla="*/ 9250420 w 9483095"/>
              <a:gd name="connsiteY125" fmla="*/ 3631127 h 4488966"/>
              <a:gd name="connsiteX126" fmla="*/ 8948762 w 9483095"/>
              <a:gd name="connsiteY126" fmla="*/ 3499152 h 4488966"/>
              <a:gd name="connsiteX127" fmla="*/ 8873347 w 9483095"/>
              <a:gd name="connsiteY127" fmla="*/ 3235201 h 4488966"/>
              <a:gd name="connsiteX128" fmla="*/ 9193859 w 9483095"/>
              <a:gd name="connsiteY128" fmla="*/ 3348323 h 4488966"/>
              <a:gd name="connsiteX129" fmla="*/ 9306980 w 9483095"/>
              <a:gd name="connsiteY129" fmla="*/ 3272908 h 4488966"/>
              <a:gd name="connsiteX130" fmla="*/ 9269273 w 9483095"/>
              <a:gd name="connsiteY130" fmla="*/ 3188067 h 4488966"/>
              <a:gd name="connsiteX131" fmla="*/ 9033603 w 9483095"/>
              <a:gd name="connsiteY131" fmla="*/ 3263481 h 4488966"/>
              <a:gd name="connsiteX132" fmla="*/ 8826213 w 9483095"/>
              <a:gd name="connsiteY132" fmla="*/ 3065519 h 4488966"/>
              <a:gd name="connsiteX133" fmla="*/ 8939335 w 9483095"/>
              <a:gd name="connsiteY133" fmla="*/ 2971251 h 4488966"/>
              <a:gd name="connsiteX134" fmla="*/ 8788506 w 9483095"/>
              <a:gd name="connsiteY134" fmla="*/ 2829848 h 4488966"/>
              <a:gd name="connsiteX135" fmla="*/ 8948762 w 9483095"/>
              <a:gd name="connsiteY135" fmla="*/ 2679020 h 4488966"/>
              <a:gd name="connsiteX136" fmla="*/ 9118444 w 9483095"/>
              <a:gd name="connsiteY136" fmla="*/ 2641312 h 4488966"/>
              <a:gd name="connsiteX137" fmla="*/ 9325834 w 9483095"/>
              <a:gd name="connsiteY137" fmla="*/ 2792141 h 4488966"/>
              <a:gd name="connsiteX138" fmla="*/ 9473796 w 9483095"/>
              <a:gd name="connsiteY138" fmla="*/ 2867492 h 4488966"/>
              <a:gd name="connsiteX139" fmla="*/ 9448382 w 9483095"/>
              <a:gd name="connsiteY139" fmla="*/ 2782714 h 4488966"/>
              <a:gd name="connsiteX140" fmla="*/ 9316407 w 9483095"/>
              <a:gd name="connsiteY140" fmla="*/ 2707300 h 4488966"/>
              <a:gd name="connsiteX141" fmla="*/ 9184432 w 9483095"/>
              <a:gd name="connsiteY141" fmla="*/ 2641312 h 4488966"/>
              <a:gd name="connsiteX142" fmla="*/ 8967615 w 9483095"/>
              <a:gd name="connsiteY142" fmla="*/ 2603605 h 4488966"/>
              <a:gd name="connsiteX143" fmla="*/ 8685499 w 9483095"/>
              <a:gd name="connsiteY143" fmla="*/ 2807578 h 4488966"/>
              <a:gd name="connsiteX144" fmla="*/ 8364300 w 9483095"/>
              <a:gd name="connsiteY144" fmla="*/ 2792141 h 4488966"/>
              <a:gd name="connsiteX145" fmla="*/ 7732704 w 9483095"/>
              <a:gd name="connsiteY145" fmla="*/ 2726154 h 4488966"/>
              <a:gd name="connsiteX146" fmla="*/ 7591302 w 9483095"/>
              <a:gd name="connsiteY146" fmla="*/ 2565898 h 4488966"/>
              <a:gd name="connsiteX147" fmla="*/ 7449900 w 9483095"/>
              <a:gd name="connsiteY147" fmla="*/ 2415069 h 4488966"/>
              <a:gd name="connsiteX148" fmla="*/ 7657290 w 9483095"/>
              <a:gd name="connsiteY148" fmla="*/ 2367935 h 4488966"/>
              <a:gd name="connsiteX149" fmla="*/ 7751558 w 9483095"/>
              <a:gd name="connsiteY149" fmla="*/ 2273667 h 4488966"/>
              <a:gd name="connsiteX150" fmla="*/ 7874106 w 9483095"/>
              <a:gd name="connsiteY150" fmla="*/ 2179399 h 4488966"/>
              <a:gd name="connsiteX151" fmla="*/ 8043789 w 9483095"/>
              <a:gd name="connsiteY151" fmla="*/ 2066277 h 4488966"/>
              <a:gd name="connsiteX152" fmla="*/ 8383154 w 9483095"/>
              <a:gd name="connsiteY152" fmla="*/ 2028570 h 4488966"/>
              <a:gd name="connsiteX153" fmla="*/ 8731945 w 9483095"/>
              <a:gd name="connsiteY153" fmla="*/ 2169972 h 4488966"/>
              <a:gd name="connsiteX154" fmla="*/ 9231566 w 9483095"/>
              <a:gd name="connsiteY154" fmla="*/ 2254813 h 4488966"/>
              <a:gd name="connsiteX155" fmla="*/ 9410675 w 9483095"/>
              <a:gd name="connsiteY155" fmla="*/ 2198253 h 4488966"/>
              <a:gd name="connsiteX156" fmla="*/ 9483095 w 9483095"/>
              <a:gd name="connsiteY156" fmla="*/ 2037041 h 4488966"/>
              <a:gd name="connsiteX157" fmla="*/ 9184432 w 9483095"/>
              <a:gd name="connsiteY157" fmla="*/ 2132265 h 4488966"/>
              <a:gd name="connsiteX158" fmla="*/ 8977042 w 9483095"/>
              <a:gd name="connsiteY158" fmla="*/ 2037997 h 4488966"/>
              <a:gd name="connsiteX159" fmla="*/ 8505702 w 9483095"/>
              <a:gd name="connsiteY159" fmla="*/ 1868314 h 4488966"/>
              <a:gd name="connsiteX160" fmla="*/ 8213471 w 9483095"/>
              <a:gd name="connsiteY160" fmla="*/ 1896595 h 4488966"/>
              <a:gd name="connsiteX161" fmla="*/ 7883533 w 9483095"/>
              <a:gd name="connsiteY161" fmla="*/ 1943729 h 4488966"/>
              <a:gd name="connsiteX162" fmla="*/ 7497034 w 9483095"/>
              <a:gd name="connsiteY162" fmla="*/ 1877741 h 4488966"/>
              <a:gd name="connsiteX163" fmla="*/ 7365059 w 9483095"/>
              <a:gd name="connsiteY163" fmla="*/ 1717486 h 4488966"/>
              <a:gd name="connsiteX164" fmla="*/ 7289644 w 9483095"/>
              <a:gd name="connsiteY164" fmla="*/ 1481815 h 4488966"/>
              <a:gd name="connsiteX165" fmla="*/ 7242510 w 9483095"/>
              <a:gd name="connsiteY165" fmla="*/ 1321560 h 4488966"/>
              <a:gd name="connsiteX166" fmla="*/ 6997413 w 9483095"/>
              <a:gd name="connsiteY166" fmla="*/ 1010475 h 4488966"/>
              <a:gd name="connsiteX167" fmla="*/ 6808877 w 9483095"/>
              <a:gd name="connsiteY167" fmla="*/ 831366 h 4488966"/>
              <a:gd name="connsiteX168" fmla="*/ 6742890 w 9483095"/>
              <a:gd name="connsiteY168" fmla="*/ 689964 h 4488966"/>
              <a:gd name="connsiteX169" fmla="*/ 7138815 w 9483095"/>
              <a:gd name="connsiteY169" fmla="*/ 463721 h 4488966"/>
              <a:gd name="connsiteX170" fmla="*/ 7100008 w 9483095"/>
              <a:gd name="connsiteY170" fmla="*/ 0 h 4488966"/>
              <a:gd name="connsiteX171" fmla="*/ 9477722 w 9483095"/>
              <a:gd name="connsiteY171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127871 w 9483095"/>
              <a:gd name="connsiteY110" fmla="*/ 4149601 h 4488966"/>
              <a:gd name="connsiteX111" fmla="*/ 8892201 w 9483095"/>
              <a:gd name="connsiteY111" fmla="*/ 4017626 h 4488966"/>
              <a:gd name="connsiteX112" fmla="*/ 9024176 w 9483095"/>
              <a:gd name="connsiteY112" fmla="*/ 3951638 h 4488966"/>
              <a:gd name="connsiteX113" fmla="*/ 8845067 w 9483095"/>
              <a:gd name="connsiteY113" fmla="*/ 3932785 h 4488966"/>
              <a:gd name="connsiteX114" fmla="*/ 8462994 w 9483095"/>
              <a:gd name="connsiteY114" fmla="*/ 3743481 h 4488966"/>
              <a:gd name="connsiteX115" fmla="*/ 8232325 w 9483095"/>
              <a:gd name="connsiteY115" fmla="*/ 3546286 h 4488966"/>
              <a:gd name="connsiteX116" fmla="*/ 8015508 w 9483095"/>
              <a:gd name="connsiteY116" fmla="*/ 3037238 h 4488966"/>
              <a:gd name="connsiteX117" fmla="*/ 8307739 w 9483095"/>
              <a:gd name="connsiteY117" fmla="*/ 2999531 h 4488966"/>
              <a:gd name="connsiteX118" fmla="*/ 8562263 w 9483095"/>
              <a:gd name="connsiteY118" fmla="*/ 2999531 h 4488966"/>
              <a:gd name="connsiteX119" fmla="*/ 8654724 w 9483095"/>
              <a:gd name="connsiteY119" fmla="*/ 2904379 h 4488966"/>
              <a:gd name="connsiteX120" fmla="*/ 8797933 w 9483095"/>
              <a:gd name="connsiteY120" fmla="*/ 3291762 h 4488966"/>
              <a:gd name="connsiteX121" fmla="*/ 8863921 w 9483095"/>
              <a:gd name="connsiteY121" fmla="*/ 3470871 h 4488966"/>
              <a:gd name="connsiteX122" fmla="*/ 8797933 w 9483095"/>
              <a:gd name="connsiteY122" fmla="*/ 3404884 h 4488966"/>
              <a:gd name="connsiteX123" fmla="*/ 8939335 w 9483095"/>
              <a:gd name="connsiteY123" fmla="*/ 3602846 h 4488966"/>
              <a:gd name="connsiteX124" fmla="*/ 9250420 w 9483095"/>
              <a:gd name="connsiteY124" fmla="*/ 3631127 h 4488966"/>
              <a:gd name="connsiteX125" fmla="*/ 8948762 w 9483095"/>
              <a:gd name="connsiteY125" fmla="*/ 3499152 h 4488966"/>
              <a:gd name="connsiteX126" fmla="*/ 8873347 w 9483095"/>
              <a:gd name="connsiteY126" fmla="*/ 3235201 h 4488966"/>
              <a:gd name="connsiteX127" fmla="*/ 9193859 w 9483095"/>
              <a:gd name="connsiteY127" fmla="*/ 3348323 h 4488966"/>
              <a:gd name="connsiteX128" fmla="*/ 9306980 w 9483095"/>
              <a:gd name="connsiteY128" fmla="*/ 3272908 h 4488966"/>
              <a:gd name="connsiteX129" fmla="*/ 9269273 w 9483095"/>
              <a:gd name="connsiteY129" fmla="*/ 3188067 h 4488966"/>
              <a:gd name="connsiteX130" fmla="*/ 9033603 w 9483095"/>
              <a:gd name="connsiteY130" fmla="*/ 3263481 h 4488966"/>
              <a:gd name="connsiteX131" fmla="*/ 8826213 w 9483095"/>
              <a:gd name="connsiteY131" fmla="*/ 3065519 h 4488966"/>
              <a:gd name="connsiteX132" fmla="*/ 8939335 w 9483095"/>
              <a:gd name="connsiteY132" fmla="*/ 2971251 h 4488966"/>
              <a:gd name="connsiteX133" fmla="*/ 8788506 w 9483095"/>
              <a:gd name="connsiteY133" fmla="*/ 2829848 h 4488966"/>
              <a:gd name="connsiteX134" fmla="*/ 8948762 w 9483095"/>
              <a:gd name="connsiteY134" fmla="*/ 2679020 h 4488966"/>
              <a:gd name="connsiteX135" fmla="*/ 9118444 w 9483095"/>
              <a:gd name="connsiteY135" fmla="*/ 2641312 h 4488966"/>
              <a:gd name="connsiteX136" fmla="*/ 9325834 w 9483095"/>
              <a:gd name="connsiteY136" fmla="*/ 2792141 h 4488966"/>
              <a:gd name="connsiteX137" fmla="*/ 9473796 w 9483095"/>
              <a:gd name="connsiteY137" fmla="*/ 2867492 h 4488966"/>
              <a:gd name="connsiteX138" fmla="*/ 9448382 w 9483095"/>
              <a:gd name="connsiteY138" fmla="*/ 2782714 h 4488966"/>
              <a:gd name="connsiteX139" fmla="*/ 9316407 w 9483095"/>
              <a:gd name="connsiteY139" fmla="*/ 2707300 h 4488966"/>
              <a:gd name="connsiteX140" fmla="*/ 9184432 w 9483095"/>
              <a:gd name="connsiteY140" fmla="*/ 2641312 h 4488966"/>
              <a:gd name="connsiteX141" fmla="*/ 8967615 w 9483095"/>
              <a:gd name="connsiteY141" fmla="*/ 2603605 h 4488966"/>
              <a:gd name="connsiteX142" fmla="*/ 8685499 w 9483095"/>
              <a:gd name="connsiteY142" fmla="*/ 2807578 h 4488966"/>
              <a:gd name="connsiteX143" fmla="*/ 8364300 w 9483095"/>
              <a:gd name="connsiteY143" fmla="*/ 2792141 h 4488966"/>
              <a:gd name="connsiteX144" fmla="*/ 7732704 w 9483095"/>
              <a:gd name="connsiteY144" fmla="*/ 2726154 h 4488966"/>
              <a:gd name="connsiteX145" fmla="*/ 7591302 w 9483095"/>
              <a:gd name="connsiteY145" fmla="*/ 2565898 h 4488966"/>
              <a:gd name="connsiteX146" fmla="*/ 7449900 w 9483095"/>
              <a:gd name="connsiteY146" fmla="*/ 2415069 h 4488966"/>
              <a:gd name="connsiteX147" fmla="*/ 7657290 w 9483095"/>
              <a:gd name="connsiteY147" fmla="*/ 2367935 h 4488966"/>
              <a:gd name="connsiteX148" fmla="*/ 7751558 w 9483095"/>
              <a:gd name="connsiteY148" fmla="*/ 2273667 h 4488966"/>
              <a:gd name="connsiteX149" fmla="*/ 7874106 w 9483095"/>
              <a:gd name="connsiteY149" fmla="*/ 2179399 h 4488966"/>
              <a:gd name="connsiteX150" fmla="*/ 8043789 w 9483095"/>
              <a:gd name="connsiteY150" fmla="*/ 2066277 h 4488966"/>
              <a:gd name="connsiteX151" fmla="*/ 8383154 w 9483095"/>
              <a:gd name="connsiteY151" fmla="*/ 2028570 h 4488966"/>
              <a:gd name="connsiteX152" fmla="*/ 8731945 w 9483095"/>
              <a:gd name="connsiteY152" fmla="*/ 2169972 h 4488966"/>
              <a:gd name="connsiteX153" fmla="*/ 9231566 w 9483095"/>
              <a:gd name="connsiteY153" fmla="*/ 2254813 h 4488966"/>
              <a:gd name="connsiteX154" fmla="*/ 9410675 w 9483095"/>
              <a:gd name="connsiteY154" fmla="*/ 2198253 h 4488966"/>
              <a:gd name="connsiteX155" fmla="*/ 9483095 w 9483095"/>
              <a:gd name="connsiteY155" fmla="*/ 2037041 h 4488966"/>
              <a:gd name="connsiteX156" fmla="*/ 9184432 w 9483095"/>
              <a:gd name="connsiteY156" fmla="*/ 2132265 h 4488966"/>
              <a:gd name="connsiteX157" fmla="*/ 8977042 w 9483095"/>
              <a:gd name="connsiteY157" fmla="*/ 2037997 h 4488966"/>
              <a:gd name="connsiteX158" fmla="*/ 8505702 w 9483095"/>
              <a:gd name="connsiteY158" fmla="*/ 1868314 h 4488966"/>
              <a:gd name="connsiteX159" fmla="*/ 8213471 w 9483095"/>
              <a:gd name="connsiteY159" fmla="*/ 1896595 h 4488966"/>
              <a:gd name="connsiteX160" fmla="*/ 7883533 w 9483095"/>
              <a:gd name="connsiteY160" fmla="*/ 1943729 h 4488966"/>
              <a:gd name="connsiteX161" fmla="*/ 7497034 w 9483095"/>
              <a:gd name="connsiteY161" fmla="*/ 1877741 h 4488966"/>
              <a:gd name="connsiteX162" fmla="*/ 7365059 w 9483095"/>
              <a:gd name="connsiteY162" fmla="*/ 1717486 h 4488966"/>
              <a:gd name="connsiteX163" fmla="*/ 7289644 w 9483095"/>
              <a:gd name="connsiteY163" fmla="*/ 1481815 h 4488966"/>
              <a:gd name="connsiteX164" fmla="*/ 7242510 w 9483095"/>
              <a:gd name="connsiteY164" fmla="*/ 1321560 h 4488966"/>
              <a:gd name="connsiteX165" fmla="*/ 6997413 w 9483095"/>
              <a:gd name="connsiteY165" fmla="*/ 1010475 h 4488966"/>
              <a:gd name="connsiteX166" fmla="*/ 6808877 w 9483095"/>
              <a:gd name="connsiteY166" fmla="*/ 831366 h 4488966"/>
              <a:gd name="connsiteX167" fmla="*/ 6742890 w 9483095"/>
              <a:gd name="connsiteY167" fmla="*/ 689964 h 4488966"/>
              <a:gd name="connsiteX168" fmla="*/ 7138815 w 9483095"/>
              <a:gd name="connsiteY168" fmla="*/ 463721 h 4488966"/>
              <a:gd name="connsiteX169" fmla="*/ 7100008 w 9483095"/>
              <a:gd name="connsiteY169" fmla="*/ 0 h 4488966"/>
              <a:gd name="connsiteX170" fmla="*/ 9477722 w 9483095"/>
              <a:gd name="connsiteY170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892201 w 9483095"/>
              <a:gd name="connsiteY110" fmla="*/ 4017626 h 4488966"/>
              <a:gd name="connsiteX111" fmla="*/ 9024176 w 9483095"/>
              <a:gd name="connsiteY111" fmla="*/ 3951638 h 4488966"/>
              <a:gd name="connsiteX112" fmla="*/ 8845067 w 9483095"/>
              <a:gd name="connsiteY112" fmla="*/ 3932785 h 4488966"/>
              <a:gd name="connsiteX113" fmla="*/ 8462994 w 9483095"/>
              <a:gd name="connsiteY113" fmla="*/ 3743481 h 4488966"/>
              <a:gd name="connsiteX114" fmla="*/ 8232325 w 9483095"/>
              <a:gd name="connsiteY114" fmla="*/ 3546286 h 4488966"/>
              <a:gd name="connsiteX115" fmla="*/ 8015508 w 9483095"/>
              <a:gd name="connsiteY115" fmla="*/ 3037238 h 4488966"/>
              <a:gd name="connsiteX116" fmla="*/ 8307739 w 9483095"/>
              <a:gd name="connsiteY116" fmla="*/ 2999531 h 4488966"/>
              <a:gd name="connsiteX117" fmla="*/ 8562263 w 9483095"/>
              <a:gd name="connsiteY117" fmla="*/ 2999531 h 4488966"/>
              <a:gd name="connsiteX118" fmla="*/ 8654724 w 9483095"/>
              <a:gd name="connsiteY118" fmla="*/ 2904379 h 4488966"/>
              <a:gd name="connsiteX119" fmla="*/ 8797933 w 9483095"/>
              <a:gd name="connsiteY119" fmla="*/ 3291762 h 4488966"/>
              <a:gd name="connsiteX120" fmla="*/ 8863921 w 9483095"/>
              <a:gd name="connsiteY120" fmla="*/ 3470871 h 4488966"/>
              <a:gd name="connsiteX121" fmla="*/ 8797933 w 9483095"/>
              <a:gd name="connsiteY121" fmla="*/ 3404884 h 4488966"/>
              <a:gd name="connsiteX122" fmla="*/ 8939335 w 9483095"/>
              <a:gd name="connsiteY122" fmla="*/ 3602846 h 4488966"/>
              <a:gd name="connsiteX123" fmla="*/ 9250420 w 9483095"/>
              <a:gd name="connsiteY123" fmla="*/ 3631127 h 4488966"/>
              <a:gd name="connsiteX124" fmla="*/ 8948762 w 9483095"/>
              <a:gd name="connsiteY124" fmla="*/ 3499152 h 4488966"/>
              <a:gd name="connsiteX125" fmla="*/ 8873347 w 9483095"/>
              <a:gd name="connsiteY125" fmla="*/ 3235201 h 4488966"/>
              <a:gd name="connsiteX126" fmla="*/ 9193859 w 9483095"/>
              <a:gd name="connsiteY126" fmla="*/ 3348323 h 4488966"/>
              <a:gd name="connsiteX127" fmla="*/ 9306980 w 9483095"/>
              <a:gd name="connsiteY127" fmla="*/ 3272908 h 4488966"/>
              <a:gd name="connsiteX128" fmla="*/ 9269273 w 9483095"/>
              <a:gd name="connsiteY128" fmla="*/ 3188067 h 4488966"/>
              <a:gd name="connsiteX129" fmla="*/ 9033603 w 9483095"/>
              <a:gd name="connsiteY129" fmla="*/ 3263481 h 4488966"/>
              <a:gd name="connsiteX130" fmla="*/ 8826213 w 9483095"/>
              <a:gd name="connsiteY130" fmla="*/ 3065519 h 4488966"/>
              <a:gd name="connsiteX131" fmla="*/ 8939335 w 9483095"/>
              <a:gd name="connsiteY131" fmla="*/ 2971251 h 4488966"/>
              <a:gd name="connsiteX132" fmla="*/ 8788506 w 9483095"/>
              <a:gd name="connsiteY132" fmla="*/ 2829848 h 4488966"/>
              <a:gd name="connsiteX133" fmla="*/ 8948762 w 9483095"/>
              <a:gd name="connsiteY133" fmla="*/ 2679020 h 4488966"/>
              <a:gd name="connsiteX134" fmla="*/ 9118444 w 9483095"/>
              <a:gd name="connsiteY134" fmla="*/ 2641312 h 4488966"/>
              <a:gd name="connsiteX135" fmla="*/ 9325834 w 9483095"/>
              <a:gd name="connsiteY135" fmla="*/ 2792141 h 4488966"/>
              <a:gd name="connsiteX136" fmla="*/ 9473796 w 9483095"/>
              <a:gd name="connsiteY136" fmla="*/ 2867492 h 4488966"/>
              <a:gd name="connsiteX137" fmla="*/ 9448382 w 9483095"/>
              <a:gd name="connsiteY137" fmla="*/ 2782714 h 4488966"/>
              <a:gd name="connsiteX138" fmla="*/ 9316407 w 9483095"/>
              <a:gd name="connsiteY138" fmla="*/ 2707300 h 4488966"/>
              <a:gd name="connsiteX139" fmla="*/ 9184432 w 9483095"/>
              <a:gd name="connsiteY139" fmla="*/ 2641312 h 4488966"/>
              <a:gd name="connsiteX140" fmla="*/ 8967615 w 9483095"/>
              <a:gd name="connsiteY140" fmla="*/ 2603605 h 4488966"/>
              <a:gd name="connsiteX141" fmla="*/ 8685499 w 9483095"/>
              <a:gd name="connsiteY141" fmla="*/ 2807578 h 4488966"/>
              <a:gd name="connsiteX142" fmla="*/ 8364300 w 9483095"/>
              <a:gd name="connsiteY142" fmla="*/ 2792141 h 4488966"/>
              <a:gd name="connsiteX143" fmla="*/ 7732704 w 9483095"/>
              <a:gd name="connsiteY143" fmla="*/ 2726154 h 4488966"/>
              <a:gd name="connsiteX144" fmla="*/ 7591302 w 9483095"/>
              <a:gd name="connsiteY144" fmla="*/ 2565898 h 4488966"/>
              <a:gd name="connsiteX145" fmla="*/ 7449900 w 9483095"/>
              <a:gd name="connsiteY145" fmla="*/ 2415069 h 4488966"/>
              <a:gd name="connsiteX146" fmla="*/ 7657290 w 9483095"/>
              <a:gd name="connsiteY146" fmla="*/ 2367935 h 4488966"/>
              <a:gd name="connsiteX147" fmla="*/ 7751558 w 9483095"/>
              <a:gd name="connsiteY147" fmla="*/ 2273667 h 4488966"/>
              <a:gd name="connsiteX148" fmla="*/ 7874106 w 9483095"/>
              <a:gd name="connsiteY148" fmla="*/ 2179399 h 4488966"/>
              <a:gd name="connsiteX149" fmla="*/ 8043789 w 9483095"/>
              <a:gd name="connsiteY149" fmla="*/ 2066277 h 4488966"/>
              <a:gd name="connsiteX150" fmla="*/ 8383154 w 9483095"/>
              <a:gd name="connsiteY150" fmla="*/ 2028570 h 4488966"/>
              <a:gd name="connsiteX151" fmla="*/ 8731945 w 9483095"/>
              <a:gd name="connsiteY151" fmla="*/ 2169972 h 4488966"/>
              <a:gd name="connsiteX152" fmla="*/ 9231566 w 9483095"/>
              <a:gd name="connsiteY152" fmla="*/ 2254813 h 4488966"/>
              <a:gd name="connsiteX153" fmla="*/ 9410675 w 9483095"/>
              <a:gd name="connsiteY153" fmla="*/ 2198253 h 4488966"/>
              <a:gd name="connsiteX154" fmla="*/ 9483095 w 9483095"/>
              <a:gd name="connsiteY154" fmla="*/ 2037041 h 4488966"/>
              <a:gd name="connsiteX155" fmla="*/ 9184432 w 9483095"/>
              <a:gd name="connsiteY155" fmla="*/ 2132265 h 4488966"/>
              <a:gd name="connsiteX156" fmla="*/ 8977042 w 9483095"/>
              <a:gd name="connsiteY156" fmla="*/ 2037997 h 4488966"/>
              <a:gd name="connsiteX157" fmla="*/ 8505702 w 9483095"/>
              <a:gd name="connsiteY157" fmla="*/ 1868314 h 4488966"/>
              <a:gd name="connsiteX158" fmla="*/ 8213471 w 9483095"/>
              <a:gd name="connsiteY158" fmla="*/ 1896595 h 4488966"/>
              <a:gd name="connsiteX159" fmla="*/ 7883533 w 9483095"/>
              <a:gd name="connsiteY159" fmla="*/ 1943729 h 4488966"/>
              <a:gd name="connsiteX160" fmla="*/ 7497034 w 9483095"/>
              <a:gd name="connsiteY160" fmla="*/ 1877741 h 4488966"/>
              <a:gd name="connsiteX161" fmla="*/ 7365059 w 9483095"/>
              <a:gd name="connsiteY161" fmla="*/ 1717486 h 4488966"/>
              <a:gd name="connsiteX162" fmla="*/ 7289644 w 9483095"/>
              <a:gd name="connsiteY162" fmla="*/ 1481815 h 4488966"/>
              <a:gd name="connsiteX163" fmla="*/ 7242510 w 9483095"/>
              <a:gd name="connsiteY163" fmla="*/ 1321560 h 4488966"/>
              <a:gd name="connsiteX164" fmla="*/ 6997413 w 9483095"/>
              <a:gd name="connsiteY164" fmla="*/ 1010475 h 4488966"/>
              <a:gd name="connsiteX165" fmla="*/ 6808877 w 9483095"/>
              <a:gd name="connsiteY165" fmla="*/ 831366 h 4488966"/>
              <a:gd name="connsiteX166" fmla="*/ 6742890 w 9483095"/>
              <a:gd name="connsiteY166" fmla="*/ 689964 h 4488966"/>
              <a:gd name="connsiteX167" fmla="*/ 7138815 w 9483095"/>
              <a:gd name="connsiteY167" fmla="*/ 463721 h 4488966"/>
              <a:gd name="connsiteX168" fmla="*/ 7100008 w 9483095"/>
              <a:gd name="connsiteY168" fmla="*/ 0 h 4488966"/>
              <a:gd name="connsiteX169" fmla="*/ 9477722 w 9483095"/>
              <a:gd name="connsiteY169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845067 w 9483095"/>
              <a:gd name="connsiteY111" fmla="*/ 3932785 h 4488966"/>
              <a:gd name="connsiteX112" fmla="*/ 8462994 w 9483095"/>
              <a:gd name="connsiteY112" fmla="*/ 3743481 h 4488966"/>
              <a:gd name="connsiteX113" fmla="*/ 8232325 w 9483095"/>
              <a:gd name="connsiteY113" fmla="*/ 3546286 h 4488966"/>
              <a:gd name="connsiteX114" fmla="*/ 8015508 w 9483095"/>
              <a:gd name="connsiteY114" fmla="*/ 3037238 h 4488966"/>
              <a:gd name="connsiteX115" fmla="*/ 8307739 w 9483095"/>
              <a:gd name="connsiteY115" fmla="*/ 2999531 h 4488966"/>
              <a:gd name="connsiteX116" fmla="*/ 8562263 w 9483095"/>
              <a:gd name="connsiteY116" fmla="*/ 2999531 h 4488966"/>
              <a:gd name="connsiteX117" fmla="*/ 8654724 w 9483095"/>
              <a:gd name="connsiteY117" fmla="*/ 2904379 h 4488966"/>
              <a:gd name="connsiteX118" fmla="*/ 8797933 w 9483095"/>
              <a:gd name="connsiteY118" fmla="*/ 3291762 h 4488966"/>
              <a:gd name="connsiteX119" fmla="*/ 8863921 w 9483095"/>
              <a:gd name="connsiteY119" fmla="*/ 3470871 h 4488966"/>
              <a:gd name="connsiteX120" fmla="*/ 8797933 w 9483095"/>
              <a:gd name="connsiteY120" fmla="*/ 3404884 h 4488966"/>
              <a:gd name="connsiteX121" fmla="*/ 8939335 w 9483095"/>
              <a:gd name="connsiteY121" fmla="*/ 3602846 h 4488966"/>
              <a:gd name="connsiteX122" fmla="*/ 9250420 w 9483095"/>
              <a:gd name="connsiteY122" fmla="*/ 3631127 h 4488966"/>
              <a:gd name="connsiteX123" fmla="*/ 8948762 w 9483095"/>
              <a:gd name="connsiteY123" fmla="*/ 3499152 h 4488966"/>
              <a:gd name="connsiteX124" fmla="*/ 8873347 w 9483095"/>
              <a:gd name="connsiteY124" fmla="*/ 3235201 h 4488966"/>
              <a:gd name="connsiteX125" fmla="*/ 9193859 w 9483095"/>
              <a:gd name="connsiteY125" fmla="*/ 3348323 h 4488966"/>
              <a:gd name="connsiteX126" fmla="*/ 9306980 w 9483095"/>
              <a:gd name="connsiteY126" fmla="*/ 3272908 h 4488966"/>
              <a:gd name="connsiteX127" fmla="*/ 9269273 w 9483095"/>
              <a:gd name="connsiteY127" fmla="*/ 3188067 h 4488966"/>
              <a:gd name="connsiteX128" fmla="*/ 9033603 w 9483095"/>
              <a:gd name="connsiteY128" fmla="*/ 3263481 h 4488966"/>
              <a:gd name="connsiteX129" fmla="*/ 8826213 w 9483095"/>
              <a:gd name="connsiteY129" fmla="*/ 3065519 h 4488966"/>
              <a:gd name="connsiteX130" fmla="*/ 8939335 w 9483095"/>
              <a:gd name="connsiteY130" fmla="*/ 2971251 h 4488966"/>
              <a:gd name="connsiteX131" fmla="*/ 8788506 w 9483095"/>
              <a:gd name="connsiteY131" fmla="*/ 2829848 h 4488966"/>
              <a:gd name="connsiteX132" fmla="*/ 8948762 w 9483095"/>
              <a:gd name="connsiteY132" fmla="*/ 2679020 h 4488966"/>
              <a:gd name="connsiteX133" fmla="*/ 9118444 w 9483095"/>
              <a:gd name="connsiteY133" fmla="*/ 2641312 h 4488966"/>
              <a:gd name="connsiteX134" fmla="*/ 9325834 w 9483095"/>
              <a:gd name="connsiteY134" fmla="*/ 2792141 h 4488966"/>
              <a:gd name="connsiteX135" fmla="*/ 9473796 w 9483095"/>
              <a:gd name="connsiteY135" fmla="*/ 2867492 h 4488966"/>
              <a:gd name="connsiteX136" fmla="*/ 9448382 w 9483095"/>
              <a:gd name="connsiteY136" fmla="*/ 2782714 h 4488966"/>
              <a:gd name="connsiteX137" fmla="*/ 9316407 w 9483095"/>
              <a:gd name="connsiteY137" fmla="*/ 2707300 h 4488966"/>
              <a:gd name="connsiteX138" fmla="*/ 9184432 w 9483095"/>
              <a:gd name="connsiteY138" fmla="*/ 2641312 h 4488966"/>
              <a:gd name="connsiteX139" fmla="*/ 8967615 w 9483095"/>
              <a:gd name="connsiteY139" fmla="*/ 2603605 h 4488966"/>
              <a:gd name="connsiteX140" fmla="*/ 8685499 w 9483095"/>
              <a:gd name="connsiteY140" fmla="*/ 2807578 h 4488966"/>
              <a:gd name="connsiteX141" fmla="*/ 8364300 w 9483095"/>
              <a:gd name="connsiteY141" fmla="*/ 2792141 h 4488966"/>
              <a:gd name="connsiteX142" fmla="*/ 7732704 w 9483095"/>
              <a:gd name="connsiteY142" fmla="*/ 2726154 h 4488966"/>
              <a:gd name="connsiteX143" fmla="*/ 7591302 w 9483095"/>
              <a:gd name="connsiteY143" fmla="*/ 2565898 h 4488966"/>
              <a:gd name="connsiteX144" fmla="*/ 7449900 w 9483095"/>
              <a:gd name="connsiteY144" fmla="*/ 2415069 h 4488966"/>
              <a:gd name="connsiteX145" fmla="*/ 7657290 w 9483095"/>
              <a:gd name="connsiteY145" fmla="*/ 2367935 h 4488966"/>
              <a:gd name="connsiteX146" fmla="*/ 7751558 w 9483095"/>
              <a:gd name="connsiteY146" fmla="*/ 2273667 h 4488966"/>
              <a:gd name="connsiteX147" fmla="*/ 7874106 w 9483095"/>
              <a:gd name="connsiteY147" fmla="*/ 2179399 h 4488966"/>
              <a:gd name="connsiteX148" fmla="*/ 8043789 w 9483095"/>
              <a:gd name="connsiteY148" fmla="*/ 2066277 h 4488966"/>
              <a:gd name="connsiteX149" fmla="*/ 8383154 w 9483095"/>
              <a:gd name="connsiteY149" fmla="*/ 2028570 h 4488966"/>
              <a:gd name="connsiteX150" fmla="*/ 8731945 w 9483095"/>
              <a:gd name="connsiteY150" fmla="*/ 2169972 h 4488966"/>
              <a:gd name="connsiteX151" fmla="*/ 9231566 w 9483095"/>
              <a:gd name="connsiteY151" fmla="*/ 2254813 h 4488966"/>
              <a:gd name="connsiteX152" fmla="*/ 9410675 w 9483095"/>
              <a:gd name="connsiteY152" fmla="*/ 2198253 h 4488966"/>
              <a:gd name="connsiteX153" fmla="*/ 9483095 w 9483095"/>
              <a:gd name="connsiteY153" fmla="*/ 2037041 h 4488966"/>
              <a:gd name="connsiteX154" fmla="*/ 9184432 w 9483095"/>
              <a:gd name="connsiteY154" fmla="*/ 2132265 h 4488966"/>
              <a:gd name="connsiteX155" fmla="*/ 8977042 w 9483095"/>
              <a:gd name="connsiteY155" fmla="*/ 2037997 h 4488966"/>
              <a:gd name="connsiteX156" fmla="*/ 8505702 w 9483095"/>
              <a:gd name="connsiteY156" fmla="*/ 1868314 h 4488966"/>
              <a:gd name="connsiteX157" fmla="*/ 8213471 w 9483095"/>
              <a:gd name="connsiteY157" fmla="*/ 1896595 h 4488966"/>
              <a:gd name="connsiteX158" fmla="*/ 7883533 w 9483095"/>
              <a:gd name="connsiteY158" fmla="*/ 1943729 h 4488966"/>
              <a:gd name="connsiteX159" fmla="*/ 7497034 w 9483095"/>
              <a:gd name="connsiteY159" fmla="*/ 1877741 h 4488966"/>
              <a:gd name="connsiteX160" fmla="*/ 7365059 w 9483095"/>
              <a:gd name="connsiteY160" fmla="*/ 1717486 h 4488966"/>
              <a:gd name="connsiteX161" fmla="*/ 7289644 w 9483095"/>
              <a:gd name="connsiteY161" fmla="*/ 1481815 h 4488966"/>
              <a:gd name="connsiteX162" fmla="*/ 7242510 w 9483095"/>
              <a:gd name="connsiteY162" fmla="*/ 1321560 h 4488966"/>
              <a:gd name="connsiteX163" fmla="*/ 6997413 w 9483095"/>
              <a:gd name="connsiteY163" fmla="*/ 1010475 h 4488966"/>
              <a:gd name="connsiteX164" fmla="*/ 6808877 w 9483095"/>
              <a:gd name="connsiteY164" fmla="*/ 831366 h 4488966"/>
              <a:gd name="connsiteX165" fmla="*/ 6742890 w 9483095"/>
              <a:gd name="connsiteY165" fmla="*/ 689964 h 4488966"/>
              <a:gd name="connsiteX166" fmla="*/ 7138815 w 9483095"/>
              <a:gd name="connsiteY166" fmla="*/ 463721 h 4488966"/>
              <a:gd name="connsiteX167" fmla="*/ 7100008 w 9483095"/>
              <a:gd name="connsiteY167" fmla="*/ 0 h 4488966"/>
              <a:gd name="connsiteX168" fmla="*/ 9477722 w 9483095"/>
              <a:gd name="connsiteY168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9024176 w 9483095"/>
              <a:gd name="connsiteY110" fmla="*/ 3951638 h 4488966"/>
              <a:gd name="connsiteX111" fmla="*/ 8462994 w 9483095"/>
              <a:gd name="connsiteY111" fmla="*/ 3743481 h 4488966"/>
              <a:gd name="connsiteX112" fmla="*/ 8232325 w 9483095"/>
              <a:gd name="connsiteY112" fmla="*/ 3546286 h 4488966"/>
              <a:gd name="connsiteX113" fmla="*/ 8015508 w 9483095"/>
              <a:gd name="connsiteY113" fmla="*/ 3037238 h 4488966"/>
              <a:gd name="connsiteX114" fmla="*/ 8307739 w 9483095"/>
              <a:gd name="connsiteY114" fmla="*/ 2999531 h 4488966"/>
              <a:gd name="connsiteX115" fmla="*/ 8562263 w 9483095"/>
              <a:gd name="connsiteY115" fmla="*/ 2999531 h 4488966"/>
              <a:gd name="connsiteX116" fmla="*/ 8654724 w 9483095"/>
              <a:gd name="connsiteY116" fmla="*/ 2904379 h 4488966"/>
              <a:gd name="connsiteX117" fmla="*/ 8797933 w 9483095"/>
              <a:gd name="connsiteY117" fmla="*/ 3291762 h 4488966"/>
              <a:gd name="connsiteX118" fmla="*/ 8863921 w 9483095"/>
              <a:gd name="connsiteY118" fmla="*/ 3470871 h 4488966"/>
              <a:gd name="connsiteX119" fmla="*/ 8797933 w 9483095"/>
              <a:gd name="connsiteY119" fmla="*/ 3404884 h 4488966"/>
              <a:gd name="connsiteX120" fmla="*/ 8939335 w 9483095"/>
              <a:gd name="connsiteY120" fmla="*/ 3602846 h 4488966"/>
              <a:gd name="connsiteX121" fmla="*/ 9250420 w 9483095"/>
              <a:gd name="connsiteY121" fmla="*/ 3631127 h 4488966"/>
              <a:gd name="connsiteX122" fmla="*/ 8948762 w 9483095"/>
              <a:gd name="connsiteY122" fmla="*/ 3499152 h 4488966"/>
              <a:gd name="connsiteX123" fmla="*/ 8873347 w 9483095"/>
              <a:gd name="connsiteY123" fmla="*/ 3235201 h 4488966"/>
              <a:gd name="connsiteX124" fmla="*/ 9193859 w 9483095"/>
              <a:gd name="connsiteY124" fmla="*/ 3348323 h 4488966"/>
              <a:gd name="connsiteX125" fmla="*/ 9306980 w 9483095"/>
              <a:gd name="connsiteY125" fmla="*/ 3272908 h 4488966"/>
              <a:gd name="connsiteX126" fmla="*/ 9269273 w 9483095"/>
              <a:gd name="connsiteY126" fmla="*/ 3188067 h 4488966"/>
              <a:gd name="connsiteX127" fmla="*/ 9033603 w 9483095"/>
              <a:gd name="connsiteY127" fmla="*/ 3263481 h 4488966"/>
              <a:gd name="connsiteX128" fmla="*/ 8826213 w 9483095"/>
              <a:gd name="connsiteY128" fmla="*/ 3065519 h 4488966"/>
              <a:gd name="connsiteX129" fmla="*/ 8939335 w 9483095"/>
              <a:gd name="connsiteY129" fmla="*/ 2971251 h 4488966"/>
              <a:gd name="connsiteX130" fmla="*/ 8788506 w 9483095"/>
              <a:gd name="connsiteY130" fmla="*/ 2829848 h 4488966"/>
              <a:gd name="connsiteX131" fmla="*/ 8948762 w 9483095"/>
              <a:gd name="connsiteY131" fmla="*/ 2679020 h 4488966"/>
              <a:gd name="connsiteX132" fmla="*/ 9118444 w 9483095"/>
              <a:gd name="connsiteY132" fmla="*/ 2641312 h 4488966"/>
              <a:gd name="connsiteX133" fmla="*/ 9325834 w 9483095"/>
              <a:gd name="connsiteY133" fmla="*/ 2792141 h 4488966"/>
              <a:gd name="connsiteX134" fmla="*/ 9473796 w 9483095"/>
              <a:gd name="connsiteY134" fmla="*/ 2867492 h 4488966"/>
              <a:gd name="connsiteX135" fmla="*/ 9448382 w 9483095"/>
              <a:gd name="connsiteY135" fmla="*/ 2782714 h 4488966"/>
              <a:gd name="connsiteX136" fmla="*/ 9316407 w 9483095"/>
              <a:gd name="connsiteY136" fmla="*/ 2707300 h 4488966"/>
              <a:gd name="connsiteX137" fmla="*/ 9184432 w 9483095"/>
              <a:gd name="connsiteY137" fmla="*/ 2641312 h 4488966"/>
              <a:gd name="connsiteX138" fmla="*/ 8967615 w 9483095"/>
              <a:gd name="connsiteY138" fmla="*/ 2603605 h 4488966"/>
              <a:gd name="connsiteX139" fmla="*/ 8685499 w 9483095"/>
              <a:gd name="connsiteY139" fmla="*/ 2807578 h 4488966"/>
              <a:gd name="connsiteX140" fmla="*/ 8364300 w 9483095"/>
              <a:gd name="connsiteY140" fmla="*/ 2792141 h 4488966"/>
              <a:gd name="connsiteX141" fmla="*/ 7732704 w 9483095"/>
              <a:gd name="connsiteY141" fmla="*/ 2726154 h 4488966"/>
              <a:gd name="connsiteX142" fmla="*/ 7591302 w 9483095"/>
              <a:gd name="connsiteY142" fmla="*/ 2565898 h 4488966"/>
              <a:gd name="connsiteX143" fmla="*/ 7449900 w 9483095"/>
              <a:gd name="connsiteY143" fmla="*/ 2415069 h 4488966"/>
              <a:gd name="connsiteX144" fmla="*/ 7657290 w 9483095"/>
              <a:gd name="connsiteY144" fmla="*/ 2367935 h 4488966"/>
              <a:gd name="connsiteX145" fmla="*/ 7751558 w 9483095"/>
              <a:gd name="connsiteY145" fmla="*/ 2273667 h 4488966"/>
              <a:gd name="connsiteX146" fmla="*/ 7874106 w 9483095"/>
              <a:gd name="connsiteY146" fmla="*/ 2179399 h 4488966"/>
              <a:gd name="connsiteX147" fmla="*/ 8043789 w 9483095"/>
              <a:gd name="connsiteY147" fmla="*/ 2066277 h 4488966"/>
              <a:gd name="connsiteX148" fmla="*/ 8383154 w 9483095"/>
              <a:gd name="connsiteY148" fmla="*/ 2028570 h 4488966"/>
              <a:gd name="connsiteX149" fmla="*/ 8731945 w 9483095"/>
              <a:gd name="connsiteY149" fmla="*/ 2169972 h 4488966"/>
              <a:gd name="connsiteX150" fmla="*/ 9231566 w 9483095"/>
              <a:gd name="connsiteY150" fmla="*/ 2254813 h 4488966"/>
              <a:gd name="connsiteX151" fmla="*/ 9410675 w 9483095"/>
              <a:gd name="connsiteY151" fmla="*/ 2198253 h 4488966"/>
              <a:gd name="connsiteX152" fmla="*/ 9483095 w 9483095"/>
              <a:gd name="connsiteY152" fmla="*/ 2037041 h 4488966"/>
              <a:gd name="connsiteX153" fmla="*/ 9184432 w 9483095"/>
              <a:gd name="connsiteY153" fmla="*/ 2132265 h 4488966"/>
              <a:gd name="connsiteX154" fmla="*/ 8977042 w 9483095"/>
              <a:gd name="connsiteY154" fmla="*/ 2037997 h 4488966"/>
              <a:gd name="connsiteX155" fmla="*/ 8505702 w 9483095"/>
              <a:gd name="connsiteY155" fmla="*/ 1868314 h 4488966"/>
              <a:gd name="connsiteX156" fmla="*/ 8213471 w 9483095"/>
              <a:gd name="connsiteY156" fmla="*/ 1896595 h 4488966"/>
              <a:gd name="connsiteX157" fmla="*/ 7883533 w 9483095"/>
              <a:gd name="connsiteY157" fmla="*/ 1943729 h 4488966"/>
              <a:gd name="connsiteX158" fmla="*/ 7497034 w 9483095"/>
              <a:gd name="connsiteY158" fmla="*/ 1877741 h 4488966"/>
              <a:gd name="connsiteX159" fmla="*/ 7365059 w 9483095"/>
              <a:gd name="connsiteY159" fmla="*/ 1717486 h 4488966"/>
              <a:gd name="connsiteX160" fmla="*/ 7289644 w 9483095"/>
              <a:gd name="connsiteY160" fmla="*/ 1481815 h 4488966"/>
              <a:gd name="connsiteX161" fmla="*/ 7242510 w 9483095"/>
              <a:gd name="connsiteY161" fmla="*/ 1321560 h 4488966"/>
              <a:gd name="connsiteX162" fmla="*/ 6997413 w 9483095"/>
              <a:gd name="connsiteY162" fmla="*/ 1010475 h 4488966"/>
              <a:gd name="connsiteX163" fmla="*/ 6808877 w 9483095"/>
              <a:gd name="connsiteY163" fmla="*/ 831366 h 4488966"/>
              <a:gd name="connsiteX164" fmla="*/ 6742890 w 9483095"/>
              <a:gd name="connsiteY164" fmla="*/ 689964 h 4488966"/>
              <a:gd name="connsiteX165" fmla="*/ 7138815 w 9483095"/>
              <a:gd name="connsiteY165" fmla="*/ 463721 h 4488966"/>
              <a:gd name="connsiteX166" fmla="*/ 7100008 w 9483095"/>
              <a:gd name="connsiteY166" fmla="*/ 0 h 4488966"/>
              <a:gd name="connsiteX167" fmla="*/ 9477722 w 9483095"/>
              <a:gd name="connsiteY167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854494 w 9483095"/>
              <a:gd name="connsiteY109" fmla="*/ 4055333 h 4488966"/>
              <a:gd name="connsiteX110" fmla="*/ 8462994 w 9483095"/>
              <a:gd name="connsiteY110" fmla="*/ 3743481 h 4488966"/>
              <a:gd name="connsiteX111" fmla="*/ 8232325 w 9483095"/>
              <a:gd name="connsiteY111" fmla="*/ 3546286 h 4488966"/>
              <a:gd name="connsiteX112" fmla="*/ 8015508 w 9483095"/>
              <a:gd name="connsiteY112" fmla="*/ 3037238 h 4488966"/>
              <a:gd name="connsiteX113" fmla="*/ 8307739 w 9483095"/>
              <a:gd name="connsiteY113" fmla="*/ 2999531 h 4488966"/>
              <a:gd name="connsiteX114" fmla="*/ 8562263 w 9483095"/>
              <a:gd name="connsiteY114" fmla="*/ 2999531 h 4488966"/>
              <a:gd name="connsiteX115" fmla="*/ 8654724 w 9483095"/>
              <a:gd name="connsiteY115" fmla="*/ 2904379 h 4488966"/>
              <a:gd name="connsiteX116" fmla="*/ 8797933 w 9483095"/>
              <a:gd name="connsiteY116" fmla="*/ 3291762 h 4488966"/>
              <a:gd name="connsiteX117" fmla="*/ 8863921 w 9483095"/>
              <a:gd name="connsiteY117" fmla="*/ 3470871 h 4488966"/>
              <a:gd name="connsiteX118" fmla="*/ 8797933 w 9483095"/>
              <a:gd name="connsiteY118" fmla="*/ 3404884 h 4488966"/>
              <a:gd name="connsiteX119" fmla="*/ 8939335 w 9483095"/>
              <a:gd name="connsiteY119" fmla="*/ 3602846 h 4488966"/>
              <a:gd name="connsiteX120" fmla="*/ 9250420 w 9483095"/>
              <a:gd name="connsiteY120" fmla="*/ 3631127 h 4488966"/>
              <a:gd name="connsiteX121" fmla="*/ 8948762 w 9483095"/>
              <a:gd name="connsiteY121" fmla="*/ 3499152 h 4488966"/>
              <a:gd name="connsiteX122" fmla="*/ 8873347 w 9483095"/>
              <a:gd name="connsiteY122" fmla="*/ 3235201 h 4488966"/>
              <a:gd name="connsiteX123" fmla="*/ 9193859 w 9483095"/>
              <a:gd name="connsiteY123" fmla="*/ 3348323 h 4488966"/>
              <a:gd name="connsiteX124" fmla="*/ 9306980 w 9483095"/>
              <a:gd name="connsiteY124" fmla="*/ 3272908 h 4488966"/>
              <a:gd name="connsiteX125" fmla="*/ 9269273 w 9483095"/>
              <a:gd name="connsiteY125" fmla="*/ 3188067 h 4488966"/>
              <a:gd name="connsiteX126" fmla="*/ 9033603 w 9483095"/>
              <a:gd name="connsiteY126" fmla="*/ 3263481 h 4488966"/>
              <a:gd name="connsiteX127" fmla="*/ 8826213 w 9483095"/>
              <a:gd name="connsiteY127" fmla="*/ 3065519 h 4488966"/>
              <a:gd name="connsiteX128" fmla="*/ 8939335 w 9483095"/>
              <a:gd name="connsiteY128" fmla="*/ 2971251 h 4488966"/>
              <a:gd name="connsiteX129" fmla="*/ 8788506 w 9483095"/>
              <a:gd name="connsiteY129" fmla="*/ 2829848 h 4488966"/>
              <a:gd name="connsiteX130" fmla="*/ 8948762 w 9483095"/>
              <a:gd name="connsiteY130" fmla="*/ 2679020 h 4488966"/>
              <a:gd name="connsiteX131" fmla="*/ 9118444 w 9483095"/>
              <a:gd name="connsiteY131" fmla="*/ 2641312 h 4488966"/>
              <a:gd name="connsiteX132" fmla="*/ 9325834 w 9483095"/>
              <a:gd name="connsiteY132" fmla="*/ 2792141 h 4488966"/>
              <a:gd name="connsiteX133" fmla="*/ 9473796 w 9483095"/>
              <a:gd name="connsiteY133" fmla="*/ 2867492 h 4488966"/>
              <a:gd name="connsiteX134" fmla="*/ 9448382 w 9483095"/>
              <a:gd name="connsiteY134" fmla="*/ 2782714 h 4488966"/>
              <a:gd name="connsiteX135" fmla="*/ 9316407 w 9483095"/>
              <a:gd name="connsiteY135" fmla="*/ 2707300 h 4488966"/>
              <a:gd name="connsiteX136" fmla="*/ 9184432 w 9483095"/>
              <a:gd name="connsiteY136" fmla="*/ 2641312 h 4488966"/>
              <a:gd name="connsiteX137" fmla="*/ 8967615 w 9483095"/>
              <a:gd name="connsiteY137" fmla="*/ 2603605 h 4488966"/>
              <a:gd name="connsiteX138" fmla="*/ 8685499 w 9483095"/>
              <a:gd name="connsiteY138" fmla="*/ 2807578 h 4488966"/>
              <a:gd name="connsiteX139" fmla="*/ 8364300 w 9483095"/>
              <a:gd name="connsiteY139" fmla="*/ 2792141 h 4488966"/>
              <a:gd name="connsiteX140" fmla="*/ 7732704 w 9483095"/>
              <a:gd name="connsiteY140" fmla="*/ 2726154 h 4488966"/>
              <a:gd name="connsiteX141" fmla="*/ 7591302 w 9483095"/>
              <a:gd name="connsiteY141" fmla="*/ 2565898 h 4488966"/>
              <a:gd name="connsiteX142" fmla="*/ 7449900 w 9483095"/>
              <a:gd name="connsiteY142" fmla="*/ 2415069 h 4488966"/>
              <a:gd name="connsiteX143" fmla="*/ 7657290 w 9483095"/>
              <a:gd name="connsiteY143" fmla="*/ 2367935 h 4488966"/>
              <a:gd name="connsiteX144" fmla="*/ 7751558 w 9483095"/>
              <a:gd name="connsiteY144" fmla="*/ 2273667 h 4488966"/>
              <a:gd name="connsiteX145" fmla="*/ 7874106 w 9483095"/>
              <a:gd name="connsiteY145" fmla="*/ 2179399 h 4488966"/>
              <a:gd name="connsiteX146" fmla="*/ 8043789 w 9483095"/>
              <a:gd name="connsiteY146" fmla="*/ 2066277 h 4488966"/>
              <a:gd name="connsiteX147" fmla="*/ 8383154 w 9483095"/>
              <a:gd name="connsiteY147" fmla="*/ 2028570 h 4488966"/>
              <a:gd name="connsiteX148" fmla="*/ 8731945 w 9483095"/>
              <a:gd name="connsiteY148" fmla="*/ 2169972 h 4488966"/>
              <a:gd name="connsiteX149" fmla="*/ 9231566 w 9483095"/>
              <a:gd name="connsiteY149" fmla="*/ 2254813 h 4488966"/>
              <a:gd name="connsiteX150" fmla="*/ 9410675 w 9483095"/>
              <a:gd name="connsiteY150" fmla="*/ 2198253 h 4488966"/>
              <a:gd name="connsiteX151" fmla="*/ 9483095 w 9483095"/>
              <a:gd name="connsiteY151" fmla="*/ 2037041 h 4488966"/>
              <a:gd name="connsiteX152" fmla="*/ 9184432 w 9483095"/>
              <a:gd name="connsiteY152" fmla="*/ 2132265 h 4488966"/>
              <a:gd name="connsiteX153" fmla="*/ 8977042 w 9483095"/>
              <a:gd name="connsiteY153" fmla="*/ 2037997 h 4488966"/>
              <a:gd name="connsiteX154" fmla="*/ 8505702 w 9483095"/>
              <a:gd name="connsiteY154" fmla="*/ 1868314 h 4488966"/>
              <a:gd name="connsiteX155" fmla="*/ 8213471 w 9483095"/>
              <a:gd name="connsiteY155" fmla="*/ 1896595 h 4488966"/>
              <a:gd name="connsiteX156" fmla="*/ 7883533 w 9483095"/>
              <a:gd name="connsiteY156" fmla="*/ 1943729 h 4488966"/>
              <a:gd name="connsiteX157" fmla="*/ 7497034 w 9483095"/>
              <a:gd name="connsiteY157" fmla="*/ 1877741 h 4488966"/>
              <a:gd name="connsiteX158" fmla="*/ 7365059 w 9483095"/>
              <a:gd name="connsiteY158" fmla="*/ 1717486 h 4488966"/>
              <a:gd name="connsiteX159" fmla="*/ 7289644 w 9483095"/>
              <a:gd name="connsiteY159" fmla="*/ 1481815 h 4488966"/>
              <a:gd name="connsiteX160" fmla="*/ 7242510 w 9483095"/>
              <a:gd name="connsiteY160" fmla="*/ 1321560 h 4488966"/>
              <a:gd name="connsiteX161" fmla="*/ 6997413 w 9483095"/>
              <a:gd name="connsiteY161" fmla="*/ 1010475 h 4488966"/>
              <a:gd name="connsiteX162" fmla="*/ 6808877 w 9483095"/>
              <a:gd name="connsiteY162" fmla="*/ 831366 h 4488966"/>
              <a:gd name="connsiteX163" fmla="*/ 6742890 w 9483095"/>
              <a:gd name="connsiteY163" fmla="*/ 689964 h 4488966"/>
              <a:gd name="connsiteX164" fmla="*/ 7138815 w 9483095"/>
              <a:gd name="connsiteY164" fmla="*/ 463721 h 4488966"/>
              <a:gd name="connsiteX165" fmla="*/ 7100008 w 9483095"/>
              <a:gd name="connsiteY165" fmla="*/ 0 h 4488966"/>
              <a:gd name="connsiteX166" fmla="*/ 9477722 w 9483095"/>
              <a:gd name="connsiteY166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552836 w 9483095"/>
              <a:gd name="connsiteY108" fmla="*/ 3895077 h 4488966"/>
              <a:gd name="connsiteX109" fmla="*/ 8462994 w 9483095"/>
              <a:gd name="connsiteY109" fmla="*/ 3743481 h 4488966"/>
              <a:gd name="connsiteX110" fmla="*/ 8232325 w 9483095"/>
              <a:gd name="connsiteY110" fmla="*/ 3546286 h 4488966"/>
              <a:gd name="connsiteX111" fmla="*/ 8015508 w 9483095"/>
              <a:gd name="connsiteY111" fmla="*/ 3037238 h 4488966"/>
              <a:gd name="connsiteX112" fmla="*/ 8307739 w 9483095"/>
              <a:gd name="connsiteY112" fmla="*/ 2999531 h 4488966"/>
              <a:gd name="connsiteX113" fmla="*/ 8562263 w 9483095"/>
              <a:gd name="connsiteY113" fmla="*/ 2999531 h 4488966"/>
              <a:gd name="connsiteX114" fmla="*/ 8654724 w 9483095"/>
              <a:gd name="connsiteY114" fmla="*/ 2904379 h 4488966"/>
              <a:gd name="connsiteX115" fmla="*/ 8797933 w 9483095"/>
              <a:gd name="connsiteY115" fmla="*/ 3291762 h 4488966"/>
              <a:gd name="connsiteX116" fmla="*/ 8863921 w 9483095"/>
              <a:gd name="connsiteY116" fmla="*/ 3470871 h 4488966"/>
              <a:gd name="connsiteX117" fmla="*/ 8797933 w 9483095"/>
              <a:gd name="connsiteY117" fmla="*/ 3404884 h 4488966"/>
              <a:gd name="connsiteX118" fmla="*/ 8939335 w 9483095"/>
              <a:gd name="connsiteY118" fmla="*/ 3602846 h 4488966"/>
              <a:gd name="connsiteX119" fmla="*/ 9250420 w 9483095"/>
              <a:gd name="connsiteY119" fmla="*/ 3631127 h 4488966"/>
              <a:gd name="connsiteX120" fmla="*/ 8948762 w 9483095"/>
              <a:gd name="connsiteY120" fmla="*/ 3499152 h 4488966"/>
              <a:gd name="connsiteX121" fmla="*/ 8873347 w 9483095"/>
              <a:gd name="connsiteY121" fmla="*/ 3235201 h 4488966"/>
              <a:gd name="connsiteX122" fmla="*/ 9193859 w 9483095"/>
              <a:gd name="connsiteY122" fmla="*/ 3348323 h 4488966"/>
              <a:gd name="connsiteX123" fmla="*/ 9306980 w 9483095"/>
              <a:gd name="connsiteY123" fmla="*/ 3272908 h 4488966"/>
              <a:gd name="connsiteX124" fmla="*/ 9269273 w 9483095"/>
              <a:gd name="connsiteY124" fmla="*/ 3188067 h 4488966"/>
              <a:gd name="connsiteX125" fmla="*/ 9033603 w 9483095"/>
              <a:gd name="connsiteY125" fmla="*/ 3263481 h 4488966"/>
              <a:gd name="connsiteX126" fmla="*/ 8826213 w 9483095"/>
              <a:gd name="connsiteY126" fmla="*/ 3065519 h 4488966"/>
              <a:gd name="connsiteX127" fmla="*/ 8939335 w 9483095"/>
              <a:gd name="connsiteY127" fmla="*/ 2971251 h 4488966"/>
              <a:gd name="connsiteX128" fmla="*/ 8788506 w 9483095"/>
              <a:gd name="connsiteY128" fmla="*/ 2829848 h 4488966"/>
              <a:gd name="connsiteX129" fmla="*/ 8948762 w 9483095"/>
              <a:gd name="connsiteY129" fmla="*/ 2679020 h 4488966"/>
              <a:gd name="connsiteX130" fmla="*/ 9118444 w 9483095"/>
              <a:gd name="connsiteY130" fmla="*/ 2641312 h 4488966"/>
              <a:gd name="connsiteX131" fmla="*/ 9325834 w 9483095"/>
              <a:gd name="connsiteY131" fmla="*/ 2792141 h 4488966"/>
              <a:gd name="connsiteX132" fmla="*/ 9473796 w 9483095"/>
              <a:gd name="connsiteY132" fmla="*/ 2867492 h 4488966"/>
              <a:gd name="connsiteX133" fmla="*/ 9448382 w 9483095"/>
              <a:gd name="connsiteY133" fmla="*/ 2782714 h 4488966"/>
              <a:gd name="connsiteX134" fmla="*/ 9316407 w 9483095"/>
              <a:gd name="connsiteY134" fmla="*/ 2707300 h 4488966"/>
              <a:gd name="connsiteX135" fmla="*/ 9184432 w 9483095"/>
              <a:gd name="connsiteY135" fmla="*/ 2641312 h 4488966"/>
              <a:gd name="connsiteX136" fmla="*/ 8967615 w 9483095"/>
              <a:gd name="connsiteY136" fmla="*/ 2603605 h 4488966"/>
              <a:gd name="connsiteX137" fmla="*/ 8685499 w 9483095"/>
              <a:gd name="connsiteY137" fmla="*/ 2807578 h 4488966"/>
              <a:gd name="connsiteX138" fmla="*/ 8364300 w 9483095"/>
              <a:gd name="connsiteY138" fmla="*/ 2792141 h 4488966"/>
              <a:gd name="connsiteX139" fmla="*/ 7732704 w 9483095"/>
              <a:gd name="connsiteY139" fmla="*/ 2726154 h 4488966"/>
              <a:gd name="connsiteX140" fmla="*/ 7591302 w 9483095"/>
              <a:gd name="connsiteY140" fmla="*/ 2565898 h 4488966"/>
              <a:gd name="connsiteX141" fmla="*/ 7449900 w 9483095"/>
              <a:gd name="connsiteY141" fmla="*/ 2415069 h 4488966"/>
              <a:gd name="connsiteX142" fmla="*/ 7657290 w 9483095"/>
              <a:gd name="connsiteY142" fmla="*/ 2367935 h 4488966"/>
              <a:gd name="connsiteX143" fmla="*/ 7751558 w 9483095"/>
              <a:gd name="connsiteY143" fmla="*/ 2273667 h 4488966"/>
              <a:gd name="connsiteX144" fmla="*/ 7874106 w 9483095"/>
              <a:gd name="connsiteY144" fmla="*/ 2179399 h 4488966"/>
              <a:gd name="connsiteX145" fmla="*/ 8043789 w 9483095"/>
              <a:gd name="connsiteY145" fmla="*/ 2066277 h 4488966"/>
              <a:gd name="connsiteX146" fmla="*/ 8383154 w 9483095"/>
              <a:gd name="connsiteY146" fmla="*/ 2028570 h 4488966"/>
              <a:gd name="connsiteX147" fmla="*/ 8731945 w 9483095"/>
              <a:gd name="connsiteY147" fmla="*/ 2169972 h 4488966"/>
              <a:gd name="connsiteX148" fmla="*/ 9231566 w 9483095"/>
              <a:gd name="connsiteY148" fmla="*/ 2254813 h 4488966"/>
              <a:gd name="connsiteX149" fmla="*/ 9410675 w 9483095"/>
              <a:gd name="connsiteY149" fmla="*/ 2198253 h 4488966"/>
              <a:gd name="connsiteX150" fmla="*/ 9483095 w 9483095"/>
              <a:gd name="connsiteY150" fmla="*/ 2037041 h 4488966"/>
              <a:gd name="connsiteX151" fmla="*/ 9184432 w 9483095"/>
              <a:gd name="connsiteY151" fmla="*/ 2132265 h 4488966"/>
              <a:gd name="connsiteX152" fmla="*/ 8977042 w 9483095"/>
              <a:gd name="connsiteY152" fmla="*/ 2037997 h 4488966"/>
              <a:gd name="connsiteX153" fmla="*/ 8505702 w 9483095"/>
              <a:gd name="connsiteY153" fmla="*/ 1868314 h 4488966"/>
              <a:gd name="connsiteX154" fmla="*/ 8213471 w 9483095"/>
              <a:gd name="connsiteY154" fmla="*/ 1896595 h 4488966"/>
              <a:gd name="connsiteX155" fmla="*/ 7883533 w 9483095"/>
              <a:gd name="connsiteY155" fmla="*/ 1943729 h 4488966"/>
              <a:gd name="connsiteX156" fmla="*/ 7497034 w 9483095"/>
              <a:gd name="connsiteY156" fmla="*/ 1877741 h 4488966"/>
              <a:gd name="connsiteX157" fmla="*/ 7365059 w 9483095"/>
              <a:gd name="connsiteY157" fmla="*/ 1717486 h 4488966"/>
              <a:gd name="connsiteX158" fmla="*/ 7289644 w 9483095"/>
              <a:gd name="connsiteY158" fmla="*/ 1481815 h 4488966"/>
              <a:gd name="connsiteX159" fmla="*/ 7242510 w 9483095"/>
              <a:gd name="connsiteY159" fmla="*/ 1321560 h 4488966"/>
              <a:gd name="connsiteX160" fmla="*/ 6997413 w 9483095"/>
              <a:gd name="connsiteY160" fmla="*/ 1010475 h 4488966"/>
              <a:gd name="connsiteX161" fmla="*/ 6808877 w 9483095"/>
              <a:gd name="connsiteY161" fmla="*/ 831366 h 4488966"/>
              <a:gd name="connsiteX162" fmla="*/ 6742890 w 9483095"/>
              <a:gd name="connsiteY162" fmla="*/ 689964 h 4488966"/>
              <a:gd name="connsiteX163" fmla="*/ 7138815 w 9483095"/>
              <a:gd name="connsiteY163" fmla="*/ 463721 h 4488966"/>
              <a:gd name="connsiteX164" fmla="*/ 7100008 w 9483095"/>
              <a:gd name="connsiteY164" fmla="*/ 0 h 4488966"/>
              <a:gd name="connsiteX165" fmla="*/ 9477722 w 9483095"/>
              <a:gd name="connsiteY165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62994 w 9483095"/>
              <a:gd name="connsiteY108" fmla="*/ 3743481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675290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83095"/>
              <a:gd name="connsiteY0" fmla="*/ 24230 h 4488966"/>
              <a:gd name="connsiteX1" fmla="*/ 9476799 w 9483095"/>
              <a:gd name="connsiteY1" fmla="*/ 3709613 h 4488966"/>
              <a:gd name="connsiteX2" fmla="*/ 904 w 9483095"/>
              <a:gd name="connsiteY2" fmla="*/ 3777921 h 4488966"/>
              <a:gd name="connsiteX3" fmla="*/ 10517 w 9483095"/>
              <a:gd name="connsiteY3" fmla="*/ 80878 h 4488966"/>
              <a:gd name="connsiteX4" fmla="*/ 5338296 w 9483095"/>
              <a:gd name="connsiteY4" fmla="*/ 1807 h 4488966"/>
              <a:gd name="connsiteX5" fmla="*/ 5338296 w 9483095"/>
              <a:gd name="connsiteY5" fmla="*/ 265758 h 4488966"/>
              <a:gd name="connsiteX6" fmla="*/ 5451417 w 9483095"/>
              <a:gd name="connsiteY6" fmla="*/ 520281 h 4488966"/>
              <a:gd name="connsiteX7" fmla="*/ 5583393 w 9483095"/>
              <a:gd name="connsiteY7" fmla="*/ 784232 h 4488966"/>
              <a:gd name="connsiteX8" fmla="*/ 5762502 w 9483095"/>
              <a:gd name="connsiteY8" fmla="*/ 1029329 h 4488966"/>
              <a:gd name="connsiteX9" fmla="*/ 5790782 w 9483095"/>
              <a:gd name="connsiteY9" fmla="*/ 1208438 h 4488966"/>
              <a:gd name="connsiteX10" fmla="*/ 5545686 w 9483095"/>
              <a:gd name="connsiteY10" fmla="*/ 1585510 h 4488966"/>
              <a:gd name="connsiteX11" fmla="*/ 5460844 w 9483095"/>
              <a:gd name="connsiteY11" fmla="*/ 1811754 h 4488966"/>
              <a:gd name="connsiteX12" fmla="*/ 5357149 w 9483095"/>
              <a:gd name="connsiteY12" fmla="*/ 2028570 h 4488966"/>
              <a:gd name="connsiteX13" fmla="*/ 5300589 w 9483095"/>
              <a:gd name="connsiteY13" fmla="*/ 2122838 h 4488966"/>
              <a:gd name="connsiteX14" fmla="*/ 5441991 w 9483095"/>
              <a:gd name="connsiteY14" fmla="*/ 2179399 h 4488966"/>
              <a:gd name="connsiteX15" fmla="*/ 5460844 w 9483095"/>
              <a:gd name="connsiteY15" fmla="*/ 2245387 h 4488966"/>
              <a:gd name="connsiteX16" fmla="*/ 5555112 w 9483095"/>
              <a:gd name="connsiteY16" fmla="*/ 2132265 h 4488966"/>
              <a:gd name="connsiteX17" fmla="*/ 5611673 w 9483095"/>
              <a:gd name="connsiteY17" fmla="*/ 2198253 h 4488966"/>
              <a:gd name="connsiteX18" fmla="*/ 5724795 w 9483095"/>
              <a:gd name="connsiteY18" fmla="*/ 2377362 h 4488966"/>
              <a:gd name="connsiteX19" fmla="*/ 5687088 w 9483095"/>
              <a:gd name="connsiteY19" fmla="*/ 2528191 h 4488966"/>
              <a:gd name="connsiteX20" fmla="*/ 5338296 w 9483095"/>
              <a:gd name="connsiteY20" fmla="*/ 2754434 h 4488966"/>
              <a:gd name="connsiteX21" fmla="*/ 5130906 w 9483095"/>
              <a:gd name="connsiteY21" fmla="*/ 2942970 h 4488966"/>
              <a:gd name="connsiteX22" fmla="*/ 5064918 w 9483095"/>
              <a:gd name="connsiteY22" fmla="*/ 3150360 h 4488966"/>
              <a:gd name="connsiteX23" fmla="*/ 5036638 w 9483095"/>
              <a:gd name="connsiteY23" fmla="*/ 3254055 h 4488966"/>
              <a:gd name="connsiteX24" fmla="*/ 5036638 w 9483095"/>
              <a:gd name="connsiteY24" fmla="*/ 3376603 h 4488966"/>
              <a:gd name="connsiteX25" fmla="*/ 5112053 w 9483095"/>
              <a:gd name="connsiteY25" fmla="*/ 3188067 h 4488966"/>
              <a:gd name="connsiteX26" fmla="*/ 5187467 w 9483095"/>
              <a:gd name="connsiteY26" fmla="*/ 3008958 h 4488966"/>
              <a:gd name="connsiteX27" fmla="*/ 5281735 w 9483095"/>
              <a:gd name="connsiteY27" fmla="*/ 2839275 h 4488966"/>
              <a:gd name="connsiteX28" fmla="*/ 5413710 w 9483095"/>
              <a:gd name="connsiteY28" fmla="*/ 2858129 h 4488966"/>
              <a:gd name="connsiteX29" fmla="*/ 5376003 w 9483095"/>
              <a:gd name="connsiteY29" fmla="*/ 2924117 h 4488966"/>
              <a:gd name="connsiteX30" fmla="*/ 5611673 w 9483095"/>
              <a:gd name="connsiteY30" fmla="*/ 2745007 h 4488966"/>
              <a:gd name="connsiteX31" fmla="*/ 5837916 w 9483095"/>
              <a:gd name="connsiteY31" fmla="*/ 2481057 h 4488966"/>
              <a:gd name="connsiteX32" fmla="*/ 5819063 w 9483095"/>
              <a:gd name="connsiteY32" fmla="*/ 2226533 h 4488966"/>
              <a:gd name="connsiteX33" fmla="*/ 5819063 w 9483095"/>
              <a:gd name="connsiteY33" fmla="*/ 2320801 h 4488966"/>
              <a:gd name="connsiteX34" fmla="*/ 5724795 w 9483095"/>
              <a:gd name="connsiteY34" fmla="*/ 1906022 h 4488966"/>
              <a:gd name="connsiteX35" fmla="*/ 5705941 w 9483095"/>
              <a:gd name="connsiteY35" fmla="*/ 1670352 h 4488966"/>
              <a:gd name="connsiteX36" fmla="*/ 5819063 w 9483095"/>
              <a:gd name="connsiteY36" fmla="*/ 1528950 h 4488966"/>
              <a:gd name="connsiteX37" fmla="*/ 5922758 w 9483095"/>
              <a:gd name="connsiteY37" fmla="*/ 1434681 h 4488966"/>
              <a:gd name="connsiteX38" fmla="*/ 5941611 w 9483095"/>
              <a:gd name="connsiteY38" fmla="*/ 1613791 h 4488966"/>
              <a:gd name="connsiteX39" fmla="*/ 6064160 w 9483095"/>
              <a:gd name="connsiteY39" fmla="*/ 1830607 h 4488966"/>
              <a:gd name="connsiteX40" fmla="*/ 6149001 w 9483095"/>
              <a:gd name="connsiteY40" fmla="*/ 1915448 h 4488966"/>
              <a:gd name="connsiteX41" fmla="*/ 6252696 w 9483095"/>
              <a:gd name="connsiteY41" fmla="*/ 2028570 h 4488966"/>
              <a:gd name="connsiteX42" fmla="*/ 6356391 w 9483095"/>
              <a:gd name="connsiteY42" fmla="*/ 2037997 h 4488966"/>
              <a:gd name="connsiteX43" fmla="*/ 6450659 w 9483095"/>
              <a:gd name="connsiteY43" fmla="*/ 2226533 h 4488966"/>
              <a:gd name="connsiteX44" fmla="*/ 6573207 w 9483095"/>
              <a:gd name="connsiteY44" fmla="*/ 2386789 h 4488966"/>
              <a:gd name="connsiteX45" fmla="*/ 6846584 w 9483095"/>
              <a:gd name="connsiteY45" fmla="*/ 2565898 h 4488966"/>
              <a:gd name="connsiteX46" fmla="*/ 6856011 w 9483095"/>
              <a:gd name="connsiteY46" fmla="*/ 2631886 h 4488966"/>
              <a:gd name="connsiteX47" fmla="*/ 6733463 w 9483095"/>
              <a:gd name="connsiteY47" fmla="*/ 2773288 h 4488966"/>
              <a:gd name="connsiteX48" fmla="*/ 6601488 w 9483095"/>
              <a:gd name="connsiteY48" fmla="*/ 2839275 h 4488966"/>
              <a:gd name="connsiteX49" fmla="*/ 6422378 w 9483095"/>
              <a:gd name="connsiteY49" fmla="*/ 2829848 h 4488966"/>
              <a:gd name="connsiteX50" fmla="*/ 6309257 w 9483095"/>
              <a:gd name="connsiteY50" fmla="*/ 2876982 h 4488966"/>
              <a:gd name="connsiteX51" fmla="*/ 6101867 w 9483095"/>
              <a:gd name="connsiteY51" fmla="*/ 3056092 h 4488966"/>
              <a:gd name="connsiteX52" fmla="*/ 5847343 w 9483095"/>
              <a:gd name="connsiteY52" fmla="*/ 3291762 h 4488966"/>
              <a:gd name="connsiteX53" fmla="*/ 5762502 w 9483095"/>
              <a:gd name="connsiteY53" fmla="*/ 3442591 h 4488966"/>
              <a:gd name="connsiteX54" fmla="*/ 5677661 w 9483095"/>
              <a:gd name="connsiteY54" fmla="*/ 3480298 h 4488966"/>
              <a:gd name="connsiteX55" fmla="*/ 5951038 w 9483095"/>
              <a:gd name="connsiteY55" fmla="*/ 3395457 h 4488966"/>
              <a:gd name="connsiteX56" fmla="*/ 6054733 w 9483095"/>
              <a:gd name="connsiteY56" fmla="*/ 3320042 h 4488966"/>
              <a:gd name="connsiteX57" fmla="*/ 6224415 w 9483095"/>
              <a:gd name="connsiteY57" fmla="*/ 3074945 h 4488966"/>
              <a:gd name="connsiteX58" fmla="*/ 6620341 w 9483095"/>
              <a:gd name="connsiteY58" fmla="*/ 2886409 h 4488966"/>
              <a:gd name="connsiteX59" fmla="*/ 6950279 w 9483095"/>
              <a:gd name="connsiteY59" fmla="*/ 2858129 h 4488966"/>
              <a:gd name="connsiteX60" fmla="*/ 7091681 w 9483095"/>
              <a:gd name="connsiteY60" fmla="*/ 2707300 h 4488966"/>
              <a:gd name="connsiteX61" fmla="*/ 7025694 w 9483095"/>
              <a:gd name="connsiteY61" fmla="*/ 2952397 h 4488966"/>
              <a:gd name="connsiteX62" fmla="*/ 6997413 w 9483095"/>
              <a:gd name="connsiteY62" fmla="*/ 3112653 h 4488966"/>
              <a:gd name="connsiteX63" fmla="*/ 6912572 w 9483095"/>
              <a:gd name="connsiteY63" fmla="*/ 3272908 h 4488966"/>
              <a:gd name="connsiteX64" fmla="*/ 6724036 w 9483095"/>
              <a:gd name="connsiteY64" fmla="*/ 3386030 h 4488966"/>
              <a:gd name="connsiteX65" fmla="*/ 6535500 w 9483095"/>
              <a:gd name="connsiteY65" fmla="*/ 3508578 h 4488966"/>
              <a:gd name="connsiteX66" fmla="*/ 6290403 w 9483095"/>
              <a:gd name="connsiteY66" fmla="*/ 3678261 h 4488966"/>
              <a:gd name="connsiteX67" fmla="*/ 6224415 w 9483095"/>
              <a:gd name="connsiteY67" fmla="*/ 3847943 h 4488966"/>
              <a:gd name="connsiteX68" fmla="*/ 6120721 w 9483095"/>
              <a:gd name="connsiteY68" fmla="*/ 3998772 h 4488966"/>
              <a:gd name="connsiteX69" fmla="*/ 6064160 w 9483095"/>
              <a:gd name="connsiteY69" fmla="*/ 4159028 h 4488966"/>
              <a:gd name="connsiteX70" fmla="*/ 6233842 w 9483095"/>
              <a:gd name="connsiteY70" fmla="*/ 4140174 h 4488966"/>
              <a:gd name="connsiteX71" fmla="*/ 6299830 w 9483095"/>
              <a:gd name="connsiteY71" fmla="*/ 3923358 h 4488966"/>
              <a:gd name="connsiteX72" fmla="*/ 6337537 w 9483095"/>
              <a:gd name="connsiteY72" fmla="*/ 3772529 h 4488966"/>
              <a:gd name="connsiteX73" fmla="*/ 6488366 w 9483095"/>
              <a:gd name="connsiteY73" fmla="*/ 3602846 h 4488966"/>
              <a:gd name="connsiteX74" fmla="*/ 6658048 w 9483095"/>
              <a:gd name="connsiteY74" fmla="*/ 3499152 h 4488966"/>
              <a:gd name="connsiteX75" fmla="*/ 6535500 w 9483095"/>
              <a:gd name="connsiteY75" fmla="*/ 3687688 h 4488966"/>
              <a:gd name="connsiteX76" fmla="*/ 6441232 w 9483095"/>
              <a:gd name="connsiteY76" fmla="*/ 3838517 h 4488966"/>
              <a:gd name="connsiteX77" fmla="*/ 6535500 w 9483095"/>
              <a:gd name="connsiteY77" fmla="*/ 3829090 h 4488966"/>
              <a:gd name="connsiteX78" fmla="*/ 6658048 w 9483095"/>
              <a:gd name="connsiteY78" fmla="*/ 3649980 h 4488966"/>
              <a:gd name="connsiteX79" fmla="*/ 6695756 w 9483095"/>
              <a:gd name="connsiteY79" fmla="*/ 3631127 h 4488966"/>
              <a:gd name="connsiteX80" fmla="*/ 6865438 w 9483095"/>
              <a:gd name="connsiteY80" fmla="*/ 3885651 h 4488966"/>
              <a:gd name="connsiteX81" fmla="*/ 6969133 w 9483095"/>
              <a:gd name="connsiteY81" fmla="*/ 4008199 h 4488966"/>
              <a:gd name="connsiteX82" fmla="*/ 7025694 w 9483095"/>
              <a:gd name="connsiteY82" fmla="*/ 4215589 h 4488966"/>
              <a:gd name="connsiteX83" fmla="*/ 7063401 w 9483095"/>
              <a:gd name="connsiteY83" fmla="*/ 4338137 h 4488966"/>
              <a:gd name="connsiteX84" fmla="*/ 7138815 w 9483095"/>
              <a:gd name="connsiteY84" fmla="*/ 4451259 h 4488966"/>
              <a:gd name="connsiteX85" fmla="*/ 7336778 w 9483095"/>
              <a:gd name="connsiteY85" fmla="*/ 4488966 h 4488966"/>
              <a:gd name="connsiteX86" fmla="*/ 7138815 w 9483095"/>
              <a:gd name="connsiteY86" fmla="*/ 4347564 h 4488966"/>
              <a:gd name="connsiteX87" fmla="*/ 7044547 w 9483095"/>
              <a:gd name="connsiteY87" fmla="*/ 4187308 h 4488966"/>
              <a:gd name="connsiteX88" fmla="*/ 7035121 w 9483095"/>
              <a:gd name="connsiteY88" fmla="*/ 4027053 h 4488966"/>
              <a:gd name="connsiteX89" fmla="*/ 7176523 w 9483095"/>
              <a:gd name="connsiteY89" fmla="*/ 3989345 h 4488966"/>
              <a:gd name="connsiteX90" fmla="*/ 7421620 w 9483095"/>
              <a:gd name="connsiteY90" fmla="*/ 4055333 h 4488966"/>
              <a:gd name="connsiteX91" fmla="*/ 6997413 w 9483095"/>
              <a:gd name="connsiteY91" fmla="*/ 3913931 h 4488966"/>
              <a:gd name="connsiteX92" fmla="*/ 6856011 w 9483095"/>
              <a:gd name="connsiteY92" fmla="*/ 3781956 h 4488966"/>
              <a:gd name="connsiteX93" fmla="*/ 6837158 w 9483095"/>
              <a:gd name="connsiteY93" fmla="*/ 3640554 h 4488966"/>
              <a:gd name="connsiteX94" fmla="*/ 6940853 w 9483095"/>
              <a:gd name="connsiteY94" fmla="*/ 3452018 h 4488966"/>
              <a:gd name="connsiteX95" fmla="*/ 7280217 w 9483095"/>
              <a:gd name="connsiteY95" fmla="*/ 3084372 h 4488966"/>
              <a:gd name="connsiteX96" fmla="*/ 7299071 w 9483095"/>
              <a:gd name="connsiteY96" fmla="*/ 2839275 h 4488966"/>
              <a:gd name="connsiteX97" fmla="*/ 7214230 w 9483095"/>
              <a:gd name="connsiteY97" fmla="*/ 2641312 h 4488966"/>
              <a:gd name="connsiteX98" fmla="*/ 6931426 w 9483095"/>
              <a:gd name="connsiteY98" fmla="*/ 2217106 h 4488966"/>
              <a:gd name="connsiteX99" fmla="*/ 6921999 w 9483095"/>
              <a:gd name="connsiteY99" fmla="*/ 2094558 h 4488966"/>
              <a:gd name="connsiteX100" fmla="*/ 7016267 w 9483095"/>
              <a:gd name="connsiteY100" fmla="*/ 2094558 h 4488966"/>
              <a:gd name="connsiteX101" fmla="*/ 7223657 w 9483095"/>
              <a:gd name="connsiteY101" fmla="*/ 2292521 h 4488966"/>
              <a:gd name="connsiteX102" fmla="*/ 7308498 w 9483095"/>
              <a:gd name="connsiteY102" fmla="*/ 2547044 h 4488966"/>
              <a:gd name="connsiteX103" fmla="*/ 7412193 w 9483095"/>
              <a:gd name="connsiteY103" fmla="*/ 2763861 h 4488966"/>
              <a:gd name="connsiteX104" fmla="*/ 7591302 w 9483095"/>
              <a:gd name="connsiteY104" fmla="*/ 2961824 h 4488966"/>
              <a:gd name="connsiteX105" fmla="*/ 7789265 w 9483095"/>
              <a:gd name="connsiteY105" fmla="*/ 3103226 h 4488966"/>
              <a:gd name="connsiteX106" fmla="*/ 7911813 w 9483095"/>
              <a:gd name="connsiteY106" fmla="*/ 3188067 h 4488966"/>
              <a:gd name="connsiteX107" fmla="*/ 8251178 w 9483095"/>
              <a:gd name="connsiteY107" fmla="*/ 3697114 h 4488966"/>
              <a:gd name="connsiteX108" fmla="*/ 8454000 w 9483095"/>
              <a:gd name="connsiteY108" fmla="*/ 3689518 h 4488966"/>
              <a:gd name="connsiteX109" fmla="*/ 8232325 w 9483095"/>
              <a:gd name="connsiteY109" fmla="*/ 3546286 h 4488966"/>
              <a:gd name="connsiteX110" fmla="*/ 8015508 w 9483095"/>
              <a:gd name="connsiteY110" fmla="*/ 3037238 h 4488966"/>
              <a:gd name="connsiteX111" fmla="*/ 8307739 w 9483095"/>
              <a:gd name="connsiteY111" fmla="*/ 2999531 h 4488966"/>
              <a:gd name="connsiteX112" fmla="*/ 8562263 w 9483095"/>
              <a:gd name="connsiteY112" fmla="*/ 2999531 h 4488966"/>
              <a:gd name="connsiteX113" fmla="*/ 8654724 w 9483095"/>
              <a:gd name="connsiteY113" fmla="*/ 2904379 h 4488966"/>
              <a:gd name="connsiteX114" fmla="*/ 8797933 w 9483095"/>
              <a:gd name="connsiteY114" fmla="*/ 3291762 h 4488966"/>
              <a:gd name="connsiteX115" fmla="*/ 8863921 w 9483095"/>
              <a:gd name="connsiteY115" fmla="*/ 3470871 h 4488966"/>
              <a:gd name="connsiteX116" fmla="*/ 8797933 w 9483095"/>
              <a:gd name="connsiteY116" fmla="*/ 3404884 h 4488966"/>
              <a:gd name="connsiteX117" fmla="*/ 8939335 w 9483095"/>
              <a:gd name="connsiteY117" fmla="*/ 3602846 h 4488966"/>
              <a:gd name="connsiteX118" fmla="*/ 9250420 w 9483095"/>
              <a:gd name="connsiteY118" fmla="*/ 3631127 h 4488966"/>
              <a:gd name="connsiteX119" fmla="*/ 8948762 w 9483095"/>
              <a:gd name="connsiteY119" fmla="*/ 3499152 h 4488966"/>
              <a:gd name="connsiteX120" fmla="*/ 8873347 w 9483095"/>
              <a:gd name="connsiteY120" fmla="*/ 3235201 h 4488966"/>
              <a:gd name="connsiteX121" fmla="*/ 9193859 w 9483095"/>
              <a:gd name="connsiteY121" fmla="*/ 3348323 h 4488966"/>
              <a:gd name="connsiteX122" fmla="*/ 9306980 w 9483095"/>
              <a:gd name="connsiteY122" fmla="*/ 3272908 h 4488966"/>
              <a:gd name="connsiteX123" fmla="*/ 9269273 w 9483095"/>
              <a:gd name="connsiteY123" fmla="*/ 3188067 h 4488966"/>
              <a:gd name="connsiteX124" fmla="*/ 9033603 w 9483095"/>
              <a:gd name="connsiteY124" fmla="*/ 3263481 h 4488966"/>
              <a:gd name="connsiteX125" fmla="*/ 8826213 w 9483095"/>
              <a:gd name="connsiteY125" fmla="*/ 3065519 h 4488966"/>
              <a:gd name="connsiteX126" fmla="*/ 8939335 w 9483095"/>
              <a:gd name="connsiteY126" fmla="*/ 2971251 h 4488966"/>
              <a:gd name="connsiteX127" fmla="*/ 8788506 w 9483095"/>
              <a:gd name="connsiteY127" fmla="*/ 2829848 h 4488966"/>
              <a:gd name="connsiteX128" fmla="*/ 8948762 w 9483095"/>
              <a:gd name="connsiteY128" fmla="*/ 2679020 h 4488966"/>
              <a:gd name="connsiteX129" fmla="*/ 9118444 w 9483095"/>
              <a:gd name="connsiteY129" fmla="*/ 2641312 h 4488966"/>
              <a:gd name="connsiteX130" fmla="*/ 9325834 w 9483095"/>
              <a:gd name="connsiteY130" fmla="*/ 2792141 h 4488966"/>
              <a:gd name="connsiteX131" fmla="*/ 9473796 w 9483095"/>
              <a:gd name="connsiteY131" fmla="*/ 2867492 h 4488966"/>
              <a:gd name="connsiteX132" fmla="*/ 9448382 w 9483095"/>
              <a:gd name="connsiteY132" fmla="*/ 2782714 h 4488966"/>
              <a:gd name="connsiteX133" fmla="*/ 9316407 w 9483095"/>
              <a:gd name="connsiteY133" fmla="*/ 2707300 h 4488966"/>
              <a:gd name="connsiteX134" fmla="*/ 9184432 w 9483095"/>
              <a:gd name="connsiteY134" fmla="*/ 2641312 h 4488966"/>
              <a:gd name="connsiteX135" fmla="*/ 8967615 w 9483095"/>
              <a:gd name="connsiteY135" fmla="*/ 2603605 h 4488966"/>
              <a:gd name="connsiteX136" fmla="*/ 8685499 w 9483095"/>
              <a:gd name="connsiteY136" fmla="*/ 2807578 h 4488966"/>
              <a:gd name="connsiteX137" fmla="*/ 8364300 w 9483095"/>
              <a:gd name="connsiteY137" fmla="*/ 2792141 h 4488966"/>
              <a:gd name="connsiteX138" fmla="*/ 7732704 w 9483095"/>
              <a:gd name="connsiteY138" fmla="*/ 2726154 h 4488966"/>
              <a:gd name="connsiteX139" fmla="*/ 7591302 w 9483095"/>
              <a:gd name="connsiteY139" fmla="*/ 2565898 h 4488966"/>
              <a:gd name="connsiteX140" fmla="*/ 7449900 w 9483095"/>
              <a:gd name="connsiteY140" fmla="*/ 2415069 h 4488966"/>
              <a:gd name="connsiteX141" fmla="*/ 7657290 w 9483095"/>
              <a:gd name="connsiteY141" fmla="*/ 2367935 h 4488966"/>
              <a:gd name="connsiteX142" fmla="*/ 7751558 w 9483095"/>
              <a:gd name="connsiteY142" fmla="*/ 2273667 h 4488966"/>
              <a:gd name="connsiteX143" fmla="*/ 7874106 w 9483095"/>
              <a:gd name="connsiteY143" fmla="*/ 2179399 h 4488966"/>
              <a:gd name="connsiteX144" fmla="*/ 8043789 w 9483095"/>
              <a:gd name="connsiteY144" fmla="*/ 2066277 h 4488966"/>
              <a:gd name="connsiteX145" fmla="*/ 8383154 w 9483095"/>
              <a:gd name="connsiteY145" fmla="*/ 2028570 h 4488966"/>
              <a:gd name="connsiteX146" fmla="*/ 8731945 w 9483095"/>
              <a:gd name="connsiteY146" fmla="*/ 2169972 h 4488966"/>
              <a:gd name="connsiteX147" fmla="*/ 9231566 w 9483095"/>
              <a:gd name="connsiteY147" fmla="*/ 2254813 h 4488966"/>
              <a:gd name="connsiteX148" fmla="*/ 9410675 w 9483095"/>
              <a:gd name="connsiteY148" fmla="*/ 2198253 h 4488966"/>
              <a:gd name="connsiteX149" fmla="*/ 9483095 w 9483095"/>
              <a:gd name="connsiteY149" fmla="*/ 2037041 h 4488966"/>
              <a:gd name="connsiteX150" fmla="*/ 9184432 w 9483095"/>
              <a:gd name="connsiteY150" fmla="*/ 2132265 h 4488966"/>
              <a:gd name="connsiteX151" fmla="*/ 8977042 w 9483095"/>
              <a:gd name="connsiteY151" fmla="*/ 2037997 h 4488966"/>
              <a:gd name="connsiteX152" fmla="*/ 8505702 w 9483095"/>
              <a:gd name="connsiteY152" fmla="*/ 1868314 h 4488966"/>
              <a:gd name="connsiteX153" fmla="*/ 8213471 w 9483095"/>
              <a:gd name="connsiteY153" fmla="*/ 1896595 h 4488966"/>
              <a:gd name="connsiteX154" fmla="*/ 7883533 w 9483095"/>
              <a:gd name="connsiteY154" fmla="*/ 1943729 h 4488966"/>
              <a:gd name="connsiteX155" fmla="*/ 7497034 w 9483095"/>
              <a:gd name="connsiteY155" fmla="*/ 1877741 h 4488966"/>
              <a:gd name="connsiteX156" fmla="*/ 7365059 w 9483095"/>
              <a:gd name="connsiteY156" fmla="*/ 1717486 h 4488966"/>
              <a:gd name="connsiteX157" fmla="*/ 7289644 w 9483095"/>
              <a:gd name="connsiteY157" fmla="*/ 1481815 h 4488966"/>
              <a:gd name="connsiteX158" fmla="*/ 7242510 w 9483095"/>
              <a:gd name="connsiteY158" fmla="*/ 1321560 h 4488966"/>
              <a:gd name="connsiteX159" fmla="*/ 6997413 w 9483095"/>
              <a:gd name="connsiteY159" fmla="*/ 1010475 h 4488966"/>
              <a:gd name="connsiteX160" fmla="*/ 6808877 w 9483095"/>
              <a:gd name="connsiteY160" fmla="*/ 831366 h 4488966"/>
              <a:gd name="connsiteX161" fmla="*/ 6742890 w 9483095"/>
              <a:gd name="connsiteY161" fmla="*/ 689964 h 4488966"/>
              <a:gd name="connsiteX162" fmla="*/ 7138815 w 9483095"/>
              <a:gd name="connsiteY162" fmla="*/ 463721 h 4488966"/>
              <a:gd name="connsiteX163" fmla="*/ 7100008 w 9483095"/>
              <a:gd name="connsiteY163" fmla="*/ 0 h 4488966"/>
              <a:gd name="connsiteX164" fmla="*/ 9477722 w 9483095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365059 w 9492588"/>
              <a:gd name="connsiteY156" fmla="*/ 1717486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742890 w 9492588"/>
              <a:gd name="connsiteY161" fmla="*/ 689964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08877 w 9492588"/>
              <a:gd name="connsiteY160" fmla="*/ 831366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80719 w 9492588"/>
              <a:gd name="connsiteY161" fmla="*/ 695885 h 4488966"/>
              <a:gd name="connsiteX162" fmla="*/ 7138815 w 9492588"/>
              <a:gd name="connsiteY162" fmla="*/ 463721 h 4488966"/>
              <a:gd name="connsiteX163" fmla="*/ 7100008 w 9492588"/>
              <a:gd name="connsiteY163" fmla="*/ 0 h 4488966"/>
              <a:gd name="connsiteX164" fmla="*/ 9477722 w 9492588"/>
              <a:gd name="connsiteY164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758548 w 9492588"/>
              <a:gd name="connsiteY160" fmla="*/ 887615 h 4488966"/>
              <a:gd name="connsiteX161" fmla="*/ 6676553 w 9492588"/>
              <a:gd name="connsiteY161" fmla="*/ 760083 h 4488966"/>
              <a:gd name="connsiteX162" fmla="*/ 6680719 w 9492588"/>
              <a:gd name="connsiteY162" fmla="*/ 695885 h 4488966"/>
              <a:gd name="connsiteX163" fmla="*/ 7138815 w 9492588"/>
              <a:gd name="connsiteY163" fmla="*/ 463721 h 4488966"/>
              <a:gd name="connsiteX164" fmla="*/ 7100008 w 9492588"/>
              <a:gd name="connsiteY164" fmla="*/ 0 h 4488966"/>
              <a:gd name="connsiteX165" fmla="*/ 9477722 w 9492588"/>
              <a:gd name="connsiteY165" fmla="*/ 24230 h 4488966"/>
              <a:gd name="connsiteX0" fmla="*/ 9477722 w 9492588"/>
              <a:gd name="connsiteY0" fmla="*/ 24230 h 4488966"/>
              <a:gd name="connsiteX1" fmla="*/ 9492588 w 9492588"/>
              <a:gd name="connsiteY1" fmla="*/ 3756981 h 4488966"/>
              <a:gd name="connsiteX2" fmla="*/ 904 w 9492588"/>
              <a:gd name="connsiteY2" fmla="*/ 3777921 h 4488966"/>
              <a:gd name="connsiteX3" fmla="*/ 10517 w 9492588"/>
              <a:gd name="connsiteY3" fmla="*/ 80878 h 4488966"/>
              <a:gd name="connsiteX4" fmla="*/ 5338296 w 9492588"/>
              <a:gd name="connsiteY4" fmla="*/ 1807 h 4488966"/>
              <a:gd name="connsiteX5" fmla="*/ 5338296 w 9492588"/>
              <a:gd name="connsiteY5" fmla="*/ 265758 h 4488966"/>
              <a:gd name="connsiteX6" fmla="*/ 5451417 w 9492588"/>
              <a:gd name="connsiteY6" fmla="*/ 520281 h 4488966"/>
              <a:gd name="connsiteX7" fmla="*/ 5583393 w 9492588"/>
              <a:gd name="connsiteY7" fmla="*/ 784232 h 4488966"/>
              <a:gd name="connsiteX8" fmla="*/ 5762502 w 9492588"/>
              <a:gd name="connsiteY8" fmla="*/ 1029329 h 4488966"/>
              <a:gd name="connsiteX9" fmla="*/ 5790782 w 9492588"/>
              <a:gd name="connsiteY9" fmla="*/ 1208438 h 4488966"/>
              <a:gd name="connsiteX10" fmla="*/ 5545686 w 9492588"/>
              <a:gd name="connsiteY10" fmla="*/ 1585510 h 4488966"/>
              <a:gd name="connsiteX11" fmla="*/ 5460844 w 9492588"/>
              <a:gd name="connsiteY11" fmla="*/ 1811754 h 4488966"/>
              <a:gd name="connsiteX12" fmla="*/ 5357149 w 9492588"/>
              <a:gd name="connsiteY12" fmla="*/ 2028570 h 4488966"/>
              <a:gd name="connsiteX13" fmla="*/ 5300589 w 9492588"/>
              <a:gd name="connsiteY13" fmla="*/ 2122838 h 4488966"/>
              <a:gd name="connsiteX14" fmla="*/ 5441991 w 9492588"/>
              <a:gd name="connsiteY14" fmla="*/ 2179399 h 4488966"/>
              <a:gd name="connsiteX15" fmla="*/ 5460844 w 9492588"/>
              <a:gd name="connsiteY15" fmla="*/ 2245387 h 4488966"/>
              <a:gd name="connsiteX16" fmla="*/ 5555112 w 9492588"/>
              <a:gd name="connsiteY16" fmla="*/ 2132265 h 4488966"/>
              <a:gd name="connsiteX17" fmla="*/ 5611673 w 9492588"/>
              <a:gd name="connsiteY17" fmla="*/ 2198253 h 4488966"/>
              <a:gd name="connsiteX18" fmla="*/ 5724795 w 9492588"/>
              <a:gd name="connsiteY18" fmla="*/ 2377362 h 4488966"/>
              <a:gd name="connsiteX19" fmla="*/ 5687088 w 9492588"/>
              <a:gd name="connsiteY19" fmla="*/ 2528191 h 4488966"/>
              <a:gd name="connsiteX20" fmla="*/ 5338296 w 9492588"/>
              <a:gd name="connsiteY20" fmla="*/ 2754434 h 4488966"/>
              <a:gd name="connsiteX21" fmla="*/ 5130906 w 9492588"/>
              <a:gd name="connsiteY21" fmla="*/ 2942970 h 4488966"/>
              <a:gd name="connsiteX22" fmla="*/ 5064918 w 9492588"/>
              <a:gd name="connsiteY22" fmla="*/ 3150360 h 4488966"/>
              <a:gd name="connsiteX23" fmla="*/ 5036638 w 9492588"/>
              <a:gd name="connsiteY23" fmla="*/ 3254055 h 4488966"/>
              <a:gd name="connsiteX24" fmla="*/ 5036638 w 9492588"/>
              <a:gd name="connsiteY24" fmla="*/ 3376603 h 4488966"/>
              <a:gd name="connsiteX25" fmla="*/ 5112053 w 9492588"/>
              <a:gd name="connsiteY25" fmla="*/ 3188067 h 4488966"/>
              <a:gd name="connsiteX26" fmla="*/ 5187467 w 9492588"/>
              <a:gd name="connsiteY26" fmla="*/ 3008958 h 4488966"/>
              <a:gd name="connsiteX27" fmla="*/ 5281735 w 9492588"/>
              <a:gd name="connsiteY27" fmla="*/ 2839275 h 4488966"/>
              <a:gd name="connsiteX28" fmla="*/ 5413710 w 9492588"/>
              <a:gd name="connsiteY28" fmla="*/ 2858129 h 4488966"/>
              <a:gd name="connsiteX29" fmla="*/ 5376003 w 9492588"/>
              <a:gd name="connsiteY29" fmla="*/ 2924117 h 4488966"/>
              <a:gd name="connsiteX30" fmla="*/ 5611673 w 9492588"/>
              <a:gd name="connsiteY30" fmla="*/ 2745007 h 4488966"/>
              <a:gd name="connsiteX31" fmla="*/ 5837916 w 9492588"/>
              <a:gd name="connsiteY31" fmla="*/ 2481057 h 4488966"/>
              <a:gd name="connsiteX32" fmla="*/ 5819063 w 9492588"/>
              <a:gd name="connsiteY32" fmla="*/ 2226533 h 4488966"/>
              <a:gd name="connsiteX33" fmla="*/ 5819063 w 9492588"/>
              <a:gd name="connsiteY33" fmla="*/ 2320801 h 4488966"/>
              <a:gd name="connsiteX34" fmla="*/ 5724795 w 9492588"/>
              <a:gd name="connsiteY34" fmla="*/ 1906022 h 4488966"/>
              <a:gd name="connsiteX35" fmla="*/ 5705941 w 9492588"/>
              <a:gd name="connsiteY35" fmla="*/ 1670352 h 4488966"/>
              <a:gd name="connsiteX36" fmla="*/ 5819063 w 9492588"/>
              <a:gd name="connsiteY36" fmla="*/ 1528950 h 4488966"/>
              <a:gd name="connsiteX37" fmla="*/ 5922758 w 9492588"/>
              <a:gd name="connsiteY37" fmla="*/ 1434681 h 4488966"/>
              <a:gd name="connsiteX38" fmla="*/ 5941611 w 9492588"/>
              <a:gd name="connsiteY38" fmla="*/ 1613791 h 4488966"/>
              <a:gd name="connsiteX39" fmla="*/ 6064160 w 9492588"/>
              <a:gd name="connsiteY39" fmla="*/ 1830607 h 4488966"/>
              <a:gd name="connsiteX40" fmla="*/ 6149001 w 9492588"/>
              <a:gd name="connsiteY40" fmla="*/ 1915448 h 4488966"/>
              <a:gd name="connsiteX41" fmla="*/ 6252696 w 9492588"/>
              <a:gd name="connsiteY41" fmla="*/ 2028570 h 4488966"/>
              <a:gd name="connsiteX42" fmla="*/ 6356391 w 9492588"/>
              <a:gd name="connsiteY42" fmla="*/ 2037997 h 4488966"/>
              <a:gd name="connsiteX43" fmla="*/ 6450659 w 9492588"/>
              <a:gd name="connsiteY43" fmla="*/ 2226533 h 4488966"/>
              <a:gd name="connsiteX44" fmla="*/ 6573207 w 9492588"/>
              <a:gd name="connsiteY44" fmla="*/ 2386789 h 4488966"/>
              <a:gd name="connsiteX45" fmla="*/ 6846584 w 9492588"/>
              <a:gd name="connsiteY45" fmla="*/ 2565898 h 4488966"/>
              <a:gd name="connsiteX46" fmla="*/ 6856011 w 9492588"/>
              <a:gd name="connsiteY46" fmla="*/ 2631886 h 4488966"/>
              <a:gd name="connsiteX47" fmla="*/ 6733463 w 9492588"/>
              <a:gd name="connsiteY47" fmla="*/ 2773288 h 4488966"/>
              <a:gd name="connsiteX48" fmla="*/ 6601488 w 9492588"/>
              <a:gd name="connsiteY48" fmla="*/ 2839275 h 4488966"/>
              <a:gd name="connsiteX49" fmla="*/ 6422378 w 9492588"/>
              <a:gd name="connsiteY49" fmla="*/ 2829848 h 4488966"/>
              <a:gd name="connsiteX50" fmla="*/ 6309257 w 9492588"/>
              <a:gd name="connsiteY50" fmla="*/ 2876982 h 4488966"/>
              <a:gd name="connsiteX51" fmla="*/ 6101867 w 9492588"/>
              <a:gd name="connsiteY51" fmla="*/ 3056092 h 4488966"/>
              <a:gd name="connsiteX52" fmla="*/ 5847343 w 9492588"/>
              <a:gd name="connsiteY52" fmla="*/ 3291762 h 4488966"/>
              <a:gd name="connsiteX53" fmla="*/ 5762502 w 9492588"/>
              <a:gd name="connsiteY53" fmla="*/ 3442591 h 4488966"/>
              <a:gd name="connsiteX54" fmla="*/ 5677661 w 9492588"/>
              <a:gd name="connsiteY54" fmla="*/ 3480298 h 4488966"/>
              <a:gd name="connsiteX55" fmla="*/ 5951038 w 9492588"/>
              <a:gd name="connsiteY55" fmla="*/ 3395457 h 4488966"/>
              <a:gd name="connsiteX56" fmla="*/ 6054733 w 9492588"/>
              <a:gd name="connsiteY56" fmla="*/ 3320042 h 4488966"/>
              <a:gd name="connsiteX57" fmla="*/ 6224415 w 9492588"/>
              <a:gd name="connsiteY57" fmla="*/ 3074945 h 4488966"/>
              <a:gd name="connsiteX58" fmla="*/ 6620341 w 9492588"/>
              <a:gd name="connsiteY58" fmla="*/ 2886409 h 4488966"/>
              <a:gd name="connsiteX59" fmla="*/ 6950279 w 9492588"/>
              <a:gd name="connsiteY59" fmla="*/ 2858129 h 4488966"/>
              <a:gd name="connsiteX60" fmla="*/ 7091681 w 9492588"/>
              <a:gd name="connsiteY60" fmla="*/ 2707300 h 4488966"/>
              <a:gd name="connsiteX61" fmla="*/ 7025694 w 9492588"/>
              <a:gd name="connsiteY61" fmla="*/ 2952397 h 4488966"/>
              <a:gd name="connsiteX62" fmla="*/ 6997413 w 9492588"/>
              <a:gd name="connsiteY62" fmla="*/ 3112653 h 4488966"/>
              <a:gd name="connsiteX63" fmla="*/ 6912572 w 9492588"/>
              <a:gd name="connsiteY63" fmla="*/ 3272908 h 4488966"/>
              <a:gd name="connsiteX64" fmla="*/ 6724036 w 9492588"/>
              <a:gd name="connsiteY64" fmla="*/ 3386030 h 4488966"/>
              <a:gd name="connsiteX65" fmla="*/ 6535500 w 9492588"/>
              <a:gd name="connsiteY65" fmla="*/ 3508578 h 4488966"/>
              <a:gd name="connsiteX66" fmla="*/ 6290403 w 9492588"/>
              <a:gd name="connsiteY66" fmla="*/ 3678261 h 4488966"/>
              <a:gd name="connsiteX67" fmla="*/ 6224415 w 9492588"/>
              <a:gd name="connsiteY67" fmla="*/ 3847943 h 4488966"/>
              <a:gd name="connsiteX68" fmla="*/ 6120721 w 9492588"/>
              <a:gd name="connsiteY68" fmla="*/ 3998772 h 4488966"/>
              <a:gd name="connsiteX69" fmla="*/ 6064160 w 9492588"/>
              <a:gd name="connsiteY69" fmla="*/ 4159028 h 4488966"/>
              <a:gd name="connsiteX70" fmla="*/ 6233842 w 9492588"/>
              <a:gd name="connsiteY70" fmla="*/ 4140174 h 4488966"/>
              <a:gd name="connsiteX71" fmla="*/ 6299830 w 9492588"/>
              <a:gd name="connsiteY71" fmla="*/ 3923358 h 4488966"/>
              <a:gd name="connsiteX72" fmla="*/ 6337537 w 9492588"/>
              <a:gd name="connsiteY72" fmla="*/ 3772529 h 4488966"/>
              <a:gd name="connsiteX73" fmla="*/ 6488366 w 9492588"/>
              <a:gd name="connsiteY73" fmla="*/ 3602846 h 4488966"/>
              <a:gd name="connsiteX74" fmla="*/ 6658048 w 9492588"/>
              <a:gd name="connsiteY74" fmla="*/ 3499152 h 4488966"/>
              <a:gd name="connsiteX75" fmla="*/ 6535500 w 9492588"/>
              <a:gd name="connsiteY75" fmla="*/ 3687688 h 4488966"/>
              <a:gd name="connsiteX76" fmla="*/ 6441232 w 9492588"/>
              <a:gd name="connsiteY76" fmla="*/ 3838517 h 4488966"/>
              <a:gd name="connsiteX77" fmla="*/ 6535500 w 9492588"/>
              <a:gd name="connsiteY77" fmla="*/ 3829090 h 4488966"/>
              <a:gd name="connsiteX78" fmla="*/ 6658048 w 9492588"/>
              <a:gd name="connsiteY78" fmla="*/ 3649980 h 4488966"/>
              <a:gd name="connsiteX79" fmla="*/ 6695756 w 9492588"/>
              <a:gd name="connsiteY79" fmla="*/ 3631127 h 4488966"/>
              <a:gd name="connsiteX80" fmla="*/ 6865438 w 9492588"/>
              <a:gd name="connsiteY80" fmla="*/ 3885651 h 4488966"/>
              <a:gd name="connsiteX81" fmla="*/ 6969133 w 9492588"/>
              <a:gd name="connsiteY81" fmla="*/ 4008199 h 4488966"/>
              <a:gd name="connsiteX82" fmla="*/ 7025694 w 9492588"/>
              <a:gd name="connsiteY82" fmla="*/ 4215589 h 4488966"/>
              <a:gd name="connsiteX83" fmla="*/ 7063401 w 9492588"/>
              <a:gd name="connsiteY83" fmla="*/ 4338137 h 4488966"/>
              <a:gd name="connsiteX84" fmla="*/ 7138815 w 9492588"/>
              <a:gd name="connsiteY84" fmla="*/ 4451259 h 4488966"/>
              <a:gd name="connsiteX85" fmla="*/ 7336778 w 9492588"/>
              <a:gd name="connsiteY85" fmla="*/ 4488966 h 4488966"/>
              <a:gd name="connsiteX86" fmla="*/ 7138815 w 9492588"/>
              <a:gd name="connsiteY86" fmla="*/ 4347564 h 4488966"/>
              <a:gd name="connsiteX87" fmla="*/ 7044547 w 9492588"/>
              <a:gd name="connsiteY87" fmla="*/ 4187308 h 4488966"/>
              <a:gd name="connsiteX88" fmla="*/ 7035121 w 9492588"/>
              <a:gd name="connsiteY88" fmla="*/ 4027053 h 4488966"/>
              <a:gd name="connsiteX89" fmla="*/ 7176523 w 9492588"/>
              <a:gd name="connsiteY89" fmla="*/ 3989345 h 4488966"/>
              <a:gd name="connsiteX90" fmla="*/ 7421620 w 9492588"/>
              <a:gd name="connsiteY90" fmla="*/ 4055333 h 4488966"/>
              <a:gd name="connsiteX91" fmla="*/ 6997413 w 9492588"/>
              <a:gd name="connsiteY91" fmla="*/ 3913931 h 4488966"/>
              <a:gd name="connsiteX92" fmla="*/ 6856011 w 9492588"/>
              <a:gd name="connsiteY92" fmla="*/ 3781956 h 4488966"/>
              <a:gd name="connsiteX93" fmla="*/ 6837158 w 9492588"/>
              <a:gd name="connsiteY93" fmla="*/ 3640554 h 4488966"/>
              <a:gd name="connsiteX94" fmla="*/ 6940853 w 9492588"/>
              <a:gd name="connsiteY94" fmla="*/ 3452018 h 4488966"/>
              <a:gd name="connsiteX95" fmla="*/ 7280217 w 9492588"/>
              <a:gd name="connsiteY95" fmla="*/ 3084372 h 4488966"/>
              <a:gd name="connsiteX96" fmla="*/ 7299071 w 9492588"/>
              <a:gd name="connsiteY96" fmla="*/ 2839275 h 4488966"/>
              <a:gd name="connsiteX97" fmla="*/ 7214230 w 9492588"/>
              <a:gd name="connsiteY97" fmla="*/ 2641312 h 4488966"/>
              <a:gd name="connsiteX98" fmla="*/ 6931426 w 9492588"/>
              <a:gd name="connsiteY98" fmla="*/ 2217106 h 4488966"/>
              <a:gd name="connsiteX99" fmla="*/ 6921999 w 9492588"/>
              <a:gd name="connsiteY99" fmla="*/ 2094558 h 4488966"/>
              <a:gd name="connsiteX100" fmla="*/ 7016267 w 9492588"/>
              <a:gd name="connsiteY100" fmla="*/ 2094558 h 4488966"/>
              <a:gd name="connsiteX101" fmla="*/ 7223657 w 9492588"/>
              <a:gd name="connsiteY101" fmla="*/ 2292521 h 4488966"/>
              <a:gd name="connsiteX102" fmla="*/ 7308498 w 9492588"/>
              <a:gd name="connsiteY102" fmla="*/ 2547044 h 4488966"/>
              <a:gd name="connsiteX103" fmla="*/ 7412193 w 9492588"/>
              <a:gd name="connsiteY103" fmla="*/ 2763861 h 4488966"/>
              <a:gd name="connsiteX104" fmla="*/ 7591302 w 9492588"/>
              <a:gd name="connsiteY104" fmla="*/ 2961824 h 4488966"/>
              <a:gd name="connsiteX105" fmla="*/ 7789265 w 9492588"/>
              <a:gd name="connsiteY105" fmla="*/ 3103226 h 4488966"/>
              <a:gd name="connsiteX106" fmla="*/ 7911813 w 9492588"/>
              <a:gd name="connsiteY106" fmla="*/ 3188067 h 4488966"/>
              <a:gd name="connsiteX107" fmla="*/ 8251178 w 9492588"/>
              <a:gd name="connsiteY107" fmla="*/ 3697114 h 4488966"/>
              <a:gd name="connsiteX108" fmla="*/ 8454000 w 9492588"/>
              <a:gd name="connsiteY108" fmla="*/ 3689518 h 4488966"/>
              <a:gd name="connsiteX109" fmla="*/ 8232325 w 9492588"/>
              <a:gd name="connsiteY109" fmla="*/ 3546286 h 4488966"/>
              <a:gd name="connsiteX110" fmla="*/ 8015508 w 9492588"/>
              <a:gd name="connsiteY110" fmla="*/ 3037238 h 4488966"/>
              <a:gd name="connsiteX111" fmla="*/ 8307739 w 9492588"/>
              <a:gd name="connsiteY111" fmla="*/ 2999531 h 4488966"/>
              <a:gd name="connsiteX112" fmla="*/ 8562263 w 9492588"/>
              <a:gd name="connsiteY112" fmla="*/ 2999531 h 4488966"/>
              <a:gd name="connsiteX113" fmla="*/ 8654724 w 9492588"/>
              <a:gd name="connsiteY113" fmla="*/ 2904379 h 4488966"/>
              <a:gd name="connsiteX114" fmla="*/ 8797933 w 9492588"/>
              <a:gd name="connsiteY114" fmla="*/ 3291762 h 4488966"/>
              <a:gd name="connsiteX115" fmla="*/ 8863921 w 9492588"/>
              <a:gd name="connsiteY115" fmla="*/ 3470871 h 4488966"/>
              <a:gd name="connsiteX116" fmla="*/ 8797933 w 9492588"/>
              <a:gd name="connsiteY116" fmla="*/ 3404884 h 4488966"/>
              <a:gd name="connsiteX117" fmla="*/ 8939335 w 9492588"/>
              <a:gd name="connsiteY117" fmla="*/ 3602846 h 4488966"/>
              <a:gd name="connsiteX118" fmla="*/ 9250420 w 9492588"/>
              <a:gd name="connsiteY118" fmla="*/ 3631127 h 4488966"/>
              <a:gd name="connsiteX119" fmla="*/ 8948762 w 9492588"/>
              <a:gd name="connsiteY119" fmla="*/ 3499152 h 4488966"/>
              <a:gd name="connsiteX120" fmla="*/ 8873347 w 9492588"/>
              <a:gd name="connsiteY120" fmla="*/ 3235201 h 4488966"/>
              <a:gd name="connsiteX121" fmla="*/ 9193859 w 9492588"/>
              <a:gd name="connsiteY121" fmla="*/ 3348323 h 4488966"/>
              <a:gd name="connsiteX122" fmla="*/ 9306980 w 9492588"/>
              <a:gd name="connsiteY122" fmla="*/ 3272908 h 4488966"/>
              <a:gd name="connsiteX123" fmla="*/ 9269273 w 9492588"/>
              <a:gd name="connsiteY123" fmla="*/ 3188067 h 4488966"/>
              <a:gd name="connsiteX124" fmla="*/ 9033603 w 9492588"/>
              <a:gd name="connsiteY124" fmla="*/ 3263481 h 4488966"/>
              <a:gd name="connsiteX125" fmla="*/ 8826213 w 9492588"/>
              <a:gd name="connsiteY125" fmla="*/ 3065519 h 4488966"/>
              <a:gd name="connsiteX126" fmla="*/ 8939335 w 9492588"/>
              <a:gd name="connsiteY126" fmla="*/ 2971251 h 4488966"/>
              <a:gd name="connsiteX127" fmla="*/ 8788506 w 9492588"/>
              <a:gd name="connsiteY127" fmla="*/ 2829848 h 4488966"/>
              <a:gd name="connsiteX128" fmla="*/ 8948762 w 9492588"/>
              <a:gd name="connsiteY128" fmla="*/ 2679020 h 4488966"/>
              <a:gd name="connsiteX129" fmla="*/ 9118444 w 9492588"/>
              <a:gd name="connsiteY129" fmla="*/ 2641312 h 4488966"/>
              <a:gd name="connsiteX130" fmla="*/ 9325834 w 9492588"/>
              <a:gd name="connsiteY130" fmla="*/ 2792141 h 4488966"/>
              <a:gd name="connsiteX131" fmla="*/ 9473796 w 9492588"/>
              <a:gd name="connsiteY131" fmla="*/ 2867492 h 4488966"/>
              <a:gd name="connsiteX132" fmla="*/ 9448382 w 9492588"/>
              <a:gd name="connsiteY132" fmla="*/ 2782714 h 4488966"/>
              <a:gd name="connsiteX133" fmla="*/ 9316407 w 9492588"/>
              <a:gd name="connsiteY133" fmla="*/ 2707300 h 4488966"/>
              <a:gd name="connsiteX134" fmla="*/ 9184432 w 9492588"/>
              <a:gd name="connsiteY134" fmla="*/ 2641312 h 4488966"/>
              <a:gd name="connsiteX135" fmla="*/ 8967615 w 9492588"/>
              <a:gd name="connsiteY135" fmla="*/ 2603605 h 4488966"/>
              <a:gd name="connsiteX136" fmla="*/ 8685499 w 9492588"/>
              <a:gd name="connsiteY136" fmla="*/ 2807578 h 4488966"/>
              <a:gd name="connsiteX137" fmla="*/ 8364300 w 9492588"/>
              <a:gd name="connsiteY137" fmla="*/ 2792141 h 4488966"/>
              <a:gd name="connsiteX138" fmla="*/ 7732704 w 9492588"/>
              <a:gd name="connsiteY138" fmla="*/ 2726154 h 4488966"/>
              <a:gd name="connsiteX139" fmla="*/ 7591302 w 9492588"/>
              <a:gd name="connsiteY139" fmla="*/ 2565898 h 4488966"/>
              <a:gd name="connsiteX140" fmla="*/ 7449900 w 9492588"/>
              <a:gd name="connsiteY140" fmla="*/ 2415069 h 4488966"/>
              <a:gd name="connsiteX141" fmla="*/ 7657290 w 9492588"/>
              <a:gd name="connsiteY141" fmla="*/ 2367935 h 4488966"/>
              <a:gd name="connsiteX142" fmla="*/ 7751558 w 9492588"/>
              <a:gd name="connsiteY142" fmla="*/ 2273667 h 4488966"/>
              <a:gd name="connsiteX143" fmla="*/ 7874106 w 9492588"/>
              <a:gd name="connsiteY143" fmla="*/ 2179399 h 4488966"/>
              <a:gd name="connsiteX144" fmla="*/ 8043789 w 9492588"/>
              <a:gd name="connsiteY144" fmla="*/ 2066277 h 4488966"/>
              <a:gd name="connsiteX145" fmla="*/ 8383154 w 9492588"/>
              <a:gd name="connsiteY145" fmla="*/ 2028570 h 4488966"/>
              <a:gd name="connsiteX146" fmla="*/ 8731945 w 9492588"/>
              <a:gd name="connsiteY146" fmla="*/ 2169972 h 4488966"/>
              <a:gd name="connsiteX147" fmla="*/ 9231566 w 9492588"/>
              <a:gd name="connsiteY147" fmla="*/ 2254813 h 4488966"/>
              <a:gd name="connsiteX148" fmla="*/ 9410675 w 9492588"/>
              <a:gd name="connsiteY148" fmla="*/ 2198253 h 4488966"/>
              <a:gd name="connsiteX149" fmla="*/ 9483095 w 9492588"/>
              <a:gd name="connsiteY149" fmla="*/ 2037041 h 4488966"/>
              <a:gd name="connsiteX150" fmla="*/ 9184432 w 9492588"/>
              <a:gd name="connsiteY150" fmla="*/ 2132265 h 4488966"/>
              <a:gd name="connsiteX151" fmla="*/ 8977042 w 9492588"/>
              <a:gd name="connsiteY151" fmla="*/ 2037997 h 4488966"/>
              <a:gd name="connsiteX152" fmla="*/ 8505702 w 9492588"/>
              <a:gd name="connsiteY152" fmla="*/ 1868314 h 4488966"/>
              <a:gd name="connsiteX153" fmla="*/ 8213471 w 9492588"/>
              <a:gd name="connsiteY153" fmla="*/ 1896595 h 4488966"/>
              <a:gd name="connsiteX154" fmla="*/ 7883533 w 9492588"/>
              <a:gd name="connsiteY154" fmla="*/ 1943729 h 4488966"/>
              <a:gd name="connsiteX155" fmla="*/ 7497034 w 9492588"/>
              <a:gd name="connsiteY155" fmla="*/ 1877741 h 4488966"/>
              <a:gd name="connsiteX156" fmla="*/ 7288086 w 9492588"/>
              <a:gd name="connsiteY156" fmla="*/ 1681961 h 4488966"/>
              <a:gd name="connsiteX157" fmla="*/ 7289644 w 9492588"/>
              <a:gd name="connsiteY157" fmla="*/ 1481815 h 4488966"/>
              <a:gd name="connsiteX158" fmla="*/ 7242510 w 9492588"/>
              <a:gd name="connsiteY158" fmla="*/ 1321560 h 4488966"/>
              <a:gd name="connsiteX159" fmla="*/ 6997413 w 9492588"/>
              <a:gd name="connsiteY159" fmla="*/ 1010475 h 4488966"/>
              <a:gd name="connsiteX160" fmla="*/ 6895629 w 9492588"/>
              <a:gd name="connsiteY160" fmla="*/ 982119 h 4488966"/>
              <a:gd name="connsiteX161" fmla="*/ 6758548 w 9492588"/>
              <a:gd name="connsiteY161" fmla="*/ 887615 h 4488966"/>
              <a:gd name="connsiteX162" fmla="*/ 6676553 w 9492588"/>
              <a:gd name="connsiteY162" fmla="*/ 760083 h 4488966"/>
              <a:gd name="connsiteX163" fmla="*/ 6680719 w 9492588"/>
              <a:gd name="connsiteY163" fmla="*/ 695885 h 4488966"/>
              <a:gd name="connsiteX164" fmla="*/ 7138815 w 9492588"/>
              <a:gd name="connsiteY164" fmla="*/ 463721 h 4488966"/>
              <a:gd name="connsiteX165" fmla="*/ 7100008 w 9492588"/>
              <a:gd name="connsiteY165" fmla="*/ 0 h 4488966"/>
              <a:gd name="connsiteX166" fmla="*/ 9477722 w 9492588"/>
              <a:gd name="connsiteY166" fmla="*/ 24230 h 44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492588" h="4488966">
                <a:moveTo>
                  <a:pt x="9477722" y="24230"/>
                </a:moveTo>
                <a:cubicBezTo>
                  <a:pt x="9484007" y="1963009"/>
                  <a:pt x="9486303" y="1818202"/>
                  <a:pt x="9492588" y="3756981"/>
                </a:cubicBezTo>
                <a:lnTo>
                  <a:pt x="904" y="3777921"/>
                </a:lnTo>
                <a:cubicBezTo>
                  <a:pt x="-4438" y="1857052"/>
                  <a:pt x="15859" y="2001747"/>
                  <a:pt x="10517" y="80878"/>
                </a:cubicBezTo>
                <a:lnTo>
                  <a:pt x="5338296" y="1807"/>
                </a:lnTo>
                <a:lnTo>
                  <a:pt x="5338296" y="265758"/>
                </a:lnTo>
                <a:lnTo>
                  <a:pt x="5451417" y="520281"/>
                </a:lnTo>
                <a:lnTo>
                  <a:pt x="5583393" y="784232"/>
                </a:lnTo>
                <a:lnTo>
                  <a:pt x="5762502" y="1029329"/>
                </a:lnTo>
                <a:lnTo>
                  <a:pt x="5790782" y="1208438"/>
                </a:lnTo>
                <a:lnTo>
                  <a:pt x="5545686" y="1585510"/>
                </a:lnTo>
                <a:lnTo>
                  <a:pt x="5460844" y="1811754"/>
                </a:lnTo>
                <a:lnTo>
                  <a:pt x="5357149" y="2028570"/>
                </a:lnTo>
                <a:lnTo>
                  <a:pt x="5300589" y="2122838"/>
                </a:lnTo>
                <a:lnTo>
                  <a:pt x="5441991" y="2179399"/>
                </a:lnTo>
                <a:lnTo>
                  <a:pt x="5460844" y="2245387"/>
                </a:lnTo>
                <a:lnTo>
                  <a:pt x="5555112" y="2132265"/>
                </a:lnTo>
                <a:lnTo>
                  <a:pt x="5611673" y="2198253"/>
                </a:lnTo>
                <a:lnTo>
                  <a:pt x="5724795" y="2377362"/>
                </a:lnTo>
                <a:lnTo>
                  <a:pt x="5687088" y="2528191"/>
                </a:lnTo>
                <a:lnTo>
                  <a:pt x="5338296" y="2754434"/>
                </a:lnTo>
                <a:lnTo>
                  <a:pt x="5130906" y="2942970"/>
                </a:lnTo>
                <a:lnTo>
                  <a:pt x="5064918" y="3150360"/>
                </a:lnTo>
                <a:lnTo>
                  <a:pt x="5036638" y="3254055"/>
                </a:lnTo>
                <a:lnTo>
                  <a:pt x="5036638" y="3376603"/>
                </a:lnTo>
                <a:lnTo>
                  <a:pt x="5112053" y="3188067"/>
                </a:lnTo>
                <a:lnTo>
                  <a:pt x="5187467" y="3008958"/>
                </a:lnTo>
                <a:lnTo>
                  <a:pt x="5281735" y="2839275"/>
                </a:lnTo>
                <a:lnTo>
                  <a:pt x="5413710" y="2858129"/>
                </a:lnTo>
                <a:lnTo>
                  <a:pt x="5376003" y="2924117"/>
                </a:lnTo>
                <a:lnTo>
                  <a:pt x="5611673" y="2745007"/>
                </a:lnTo>
                <a:lnTo>
                  <a:pt x="5837916" y="2481057"/>
                </a:lnTo>
                <a:lnTo>
                  <a:pt x="5819063" y="2226533"/>
                </a:lnTo>
                <a:lnTo>
                  <a:pt x="5819063" y="2320801"/>
                </a:lnTo>
                <a:lnTo>
                  <a:pt x="5724795" y="1906022"/>
                </a:lnTo>
                <a:lnTo>
                  <a:pt x="5705941" y="1670352"/>
                </a:lnTo>
                <a:lnTo>
                  <a:pt x="5819063" y="1528950"/>
                </a:lnTo>
                <a:lnTo>
                  <a:pt x="5922758" y="1434681"/>
                </a:lnTo>
                <a:lnTo>
                  <a:pt x="5941611" y="1613791"/>
                </a:lnTo>
                <a:lnTo>
                  <a:pt x="6064160" y="1830607"/>
                </a:lnTo>
                <a:lnTo>
                  <a:pt x="6149001" y="1915448"/>
                </a:lnTo>
                <a:lnTo>
                  <a:pt x="6252696" y="2028570"/>
                </a:lnTo>
                <a:lnTo>
                  <a:pt x="6356391" y="2037997"/>
                </a:lnTo>
                <a:lnTo>
                  <a:pt x="6450659" y="2226533"/>
                </a:lnTo>
                <a:lnTo>
                  <a:pt x="6573207" y="2386789"/>
                </a:lnTo>
                <a:lnTo>
                  <a:pt x="6846584" y="2565898"/>
                </a:lnTo>
                <a:lnTo>
                  <a:pt x="6856011" y="2631886"/>
                </a:lnTo>
                <a:lnTo>
                  <a:pt x="6733463" y="2773288"/>
                </a:lnTo>
                <a:lnTo>
                  <a:pt x="6601488" y="2839275"/>
                </a:lnTo>
                <a:lnTo>
                  <a:pt x="6422378" y="2829848"/>
                </a:lnTo>
                <a:lnTo>
                  <a:pt x="6309257" y="2876982"/>
                </a:lnTo>
                <a:lnTo>
                  <a:pt x="6101867" y="3056092"/>
                </a:lnTo>
                <a:lnTo>
                  <a:pt x="5847343" y="3291762"/>
                </a:lnTo>
                <a:lnTo>
                  <a:pt x="5762502" y="3442591"/>
                </a:lnTo>
                <a:lnTo>
                  <a:pt x="5677661" y="3480298"/>
                </a:lnTo>
                <a:lnTo>
                  <a:pt x="5951038" y="3395457"/>
                </a:lnTo>
                <a:lnTo>
                  <a:pt x="6054733" y="3320042"/>
                </a:lnTo>
                <a:lnTo>
                  <a:pt x="6224415" y="3074945"/>
                </a:lnTo>
                <a:lnTo>
                  <a:pt x="6620341" y="2886409"/>
                </a:lnTo>
                <a:lnTo>
                  <a:pt x="6950279" y="2858129"/>
                </a:lnTo>
                <a:lnTo>
                  <a:pt x="7091681" y="2707300"/>
                </a:lnTo>
                <a:lnTo>
                  <a:pt x="7025694" y="2952397"/>
                </a:lnTo>
                <a:lnTo>
                  <a:pt x="6997413" y="3112653"/>
                </a:lnTo>
                <a:lnTo>
                  <a:pt x="6912572" y="3272908"/>
                </a:lnTo>
                <a:lnTo>
                  <a:pt x="6724036" y="3386030"/>
                </a:lnTo>
                <a:lnTo>
                  <a:pt x="6535500" y="3508578"/>
                </a:lnTo>
                <a:lnTo>
                  <a:pt x="6290403" y="3678261"/>
                </a:lnTo>
                <a:lnTo>
                  <a:pt x="6224415" y="3847943"/>
                </a:lnTo>
                <a:lnTo>
                  <a:pt x="6120721" y="3998772"/>
                </a:lnTo>
                <a:lnTo>
                  <a:pt x="6064160" y="4159028"/>
                </a:lnTo>
                <a:lnTo>
                  <a:pt x="6233842" y="4140174"/>
                </a:lnTo>
                <a:lnTo>
                  <a:pt x="6299830" y="3923358"/>
                </a:lnTo>
                <a:lnTo>
                  <a:pt x="6337537" y="3772529"/>
                </a:lnTo>
                <a:lnTo>
                  <a:pt x="6488366" y="3602846"/>
                </a:lnTo>
                <a:lnTo>
                  <a:pt x="6658048" y="3499152"/>
                </a:lnTo>
                <a:lnTo>
                  <a:pt x="6535500" y="3687688"/>
                </a:lnTo>
                <a:lnTo>
                  <a:pt x="6441232" y="3838517"/>
                </a:lnTo>
                <a:lnTo>
                  <a:pt x="6535500" y="3829090"/>
                </a:lnTo>
                <a:lnTo>
                  <a:pt x="6658048" y="3649980"/>
                </a:lnTo>
                <a:lnTo>
                  <a:pt x="6695756" y="3631127"/>
                </a:lnTo>
                <a:lnTo>
                  <a:pt x="6865438" y="3885651"/>
                </a:lnTo>
                <a:lnTo>
                  <a:pt x="6969133" y="4008199"/>
                </a:lnTo>
                <a:lnTo>
                  <a:pt x="7025694" y="4215589"/>
                </a:lnTo>
                <a:lnTo>
                  <a:pt x="7063401" y="4338137"/>
                </a:lnTo>
                <a:lnTo>
                  <a:pt x="7138815" y="4451259"/>
                </a:lnTo>
                <a:lnTo>
                  <a:pt x="7336778" y="4488966"/>
                </a:lnTo>
                <a:lnTo>
                  <a:pt x="7138815" y="4347564"/>
                </a:lnTo>
                <a:lnTo>
                  <a:pt x="7044547" y="4187308"/>
                </a:lnTo>
                <a:lnTo>
                  <a:pt x="7035121" y="4027053"/>
                </a:lnTo>
                <a:lnTo>
                  <a:pt x="7176523" y="3989345"/>
                </a:lnTo>
                <a:lnTo>
                  <a:pt x="7421620" y="4055333"/>
                </a:lnTo>
                <a:lnTo>
                  <a:pt x="6997413" y="3913931"/>
                </a:lnTo>
                <a:lnTo>
                  <a:pt x="6856011" y="3781956"/>
                </a:lnTo>
                <a:lnTo>
                  <a:pt x="6837158" y="3640554"/>
                </a:lnTo>
                <a:lnTo>
                  <a:pt x="6940853" y="3452018"/>
                </a:lnTo>
                <a:lnTo>
                  <a:pt x="7280217" y="3084372"/>
                </a:lnTo>
                <a:lnTo>
                  <a:pt x="7299071" y="2839275"/>
                </a:lnTo>
                <a:lnTo>
                  <a:pt x="7214230" y="2641312"/>
                </a:lnTo>
                <a:lnTo>
                  <a:pt x="6931426" y="2217106"/>
                </a:lnTo>
                <a:lnTo>
                  <a:pt x="6921999" y="2094558"/>
                </a:lnTo>
                <a:lnTo>
                  <a:pt x="7016267" y="2094558"/>
                </a:lnTo>
                <a:lnTo>
                  <a:pt x="7223657" y="2292521"/>
                </a:lnTo>
                <a:lnTo>
                  <a:pt x="7308498" y="2547044"/>
                </a:lnTo>
                <a:lnTo>
                  <a:pt x="7412193" y="2763861"/>
                </a:lnTo>
                <a:lnTo>
                  <a:pt x="7591302" y="2961824"/>
                </a:lnTo>
                <a:lnTo>
                  <a:pt x="7789265" y="3103226"/>
                </a:lnTo>
                <a:lnTo>
                  <a:pt x="7911813" y="3188067"/>
                </a:lnTo>
                <a:lnTo>
                  <a:pt x="8251178" y="3697114"/>
                </a:lnTo>
                <a:lnTo>
                  <a:pt x="8454000" y="3689518"/>
                </a:lnTo>
                <a:lnTo>
                  <a:pt x="8232325" y="3546286"/>
                </a:lnTo>
                <a:lnTo>
                  <a:pt x="8015508" y="3037238"/>
                </a:lnTo>
                <a:lnTo>
                  <a:pt x="8307739" y="2999531"/>
                </a:lnTo>
                <a:lnTo>
                  <a:pt x="8562263" y="2999531"/>
                </a:lnTo>
                <a:lnTo>
                  <a:pt x="8654724" y="2904379"/>
                </a:lnTo>
                <a:lnTo>
                  <a:pt x="8797933" y="3291762"/>
                </a:lnTo>
                <a:lnTo>
                  <a:pt x="8863921" y="3470871"/>
                </a:lnTo>
                <a:lnTo>
                  <a:pt x="8797933" y="3404884"/>
                </a:lnTo>
                <a:lnTo>
                  <a:pt x="8939335" y="3602846"/>
                </a:lnTo>
                <a:lnTo>
                  <a:pt x="9250420" y="3631127"/>
                </a:lnTo>
                <a:lnTo>
                  <a:pt x="8948762" y="3499152"/>
                </a:lnTo>
                <a:lnTo>
                  <a:pt x="8873347" y="3235201"/>
                </a:lnTo>
                <a:lnTo>
                  <a:pt x="9193859" y="3348323"/>
                </a:lnTo>
                <a:lnTo>
                  <a:pt x="9306980" y="3272908"/>
                </a:lnTo>
                <a:lnTo>
                  <a:pt x="9269273" y="3188067"/>
                </a:lnTo>
                <a:lnTo>
                  <a:pt x="9033603" y="3263481"/>
                </a:lnTo>
                <a:lnTo>
                  <a:pt x="8826213" y="3065519"/>
                </a:lnTo>
                <a:lnTo>
                  <a:pt x="8939335" y="2971251"/>
                </a:lnTo>
                <a:lnTo>
                  <a:pt x="8788506" y="2829848"/>
                </a:lnTo>
                <a:lnTo>
                  <a:pt x="8948762" y="2679020"/>
                </a:lnTo>
                <a:lnTo>
                  <a:pt x="9118444" y="2641312"/>
                </a:lnTo>
                <a:lnTo>
                  <a:pt x="9325834" y="2792141"/>
                </a:lnTo>
                <a:lnTo>
                  <a:pt x="9473796" y="2867492"/>
                </a:lnTo>
                <a:lnTo>
                  <a:pt x="9448382" y="2782714"/>
                </a:lnTo>
                <a:lnTo>
                  <a:pt x="9316407" y="2707300"/>
                </a:lnTo>
                <a:lnTo>
                  <a:pt x="9184432" y="2641312"/>
                </a:lnTo>
                <a:lnTo>
                  <a:pt x="8967615" y="2603605"/>
                </a:lnTo>
                <a:lnTo>
                  <a:pt x="8685499" y="2807578"/>
                </a:lnTo>
                <a:lnTo>
                  <a:pt x="8364300" y="2792141"/>
                </a:lnTo>
                <a:lnTo>
                  <a:pt x="7732704" y="2726154"/>
                </a:lnTo>
                <a:lnTo>
                  <a:pt x="7591302" y="2565898"/>
                </a:lnTo>
                <a:lnTo>
                  <a:pt x="7449900" y="2415069"/>
                </a:lnTo>
                <a:lnTo>
                  <a:pt x="7657290" y="2367935"/>
                </a:lnTo>
                <a:lnTo>
                  <a:pt x="7751558" y="2273667"/>
                </a:lnTo>
                <a:lnTo>
                  <a:pt x="7874106" y="2179399"/>
                </a:lnTo>
                <a:lnTo>
                  <a:pt x="8043789" y="2066277"/>
                </a:lnTo>
                <a:lnTo>
                  <a:pt x="8383154" y="2028570"/>
                </a:lnTo>
                <a:lnTo>
                  <a:pt x="8731945" y="2169972"/>
                </a:lnTo>
                <a:lnTo>
                  <a:pt x="9231566" y="2254813"/>
                </a:lnTo>
                <a:lnTo>
                  <a:pt x="9410675" y="2198253"/>
                </a:lnTo>
                <a:lnTo>
                  <a:pt x="9483095" y="2037041"/>
                </a:lnTo>
                <a:lnTo>
                  <a:pt x="9184432" y="2132265"/>
                </a:lnTo>
                <a:lnTo>
                  <a:pt x="8977042" y="2037997"/>
                </a:lnTo>
                <a:lnTo>
                  <a:pt x="8505702" y="1868314"/>
                </a:lnTo>
                <a:lnTo>
                  <a:pt x="8213471" y="1896595"/>
                </a:lnTo>
                <a:lnTo>
                  <a:pt x="7883533" y="1943729"/>
                </a:lnTo>
                <a:lnTo>
                  <a:pt x="7497034" y="1877741"/>
                </a:lnTo>
                <a:lnTo>
                  <a:pt x="7288086" y="1681961"/>
                </a:lnTo>
                <a:cubicBezTo>
                  <a:pt x="7183015" y="1627088"/>
                  <a:pt x="7314782" y="1560372"/>
                  <a:pt x="7289644" y="1481815"/>
                </a:cubicBezTo>
                <a:lnTo>
                  <a:pt x="7242510" y="1321560"/>
                </a:lnTo>
                <a:lnTo>
                  <a:pt x="6997413" y="1010475"/>
                </a:lnTo>
                <a:cubicBezTo>
                  <a:pt x="6951643" y="988194"/>
                  <a:pt x="6941399" y="1004400"/>
                  <a:pt x="6895629" y="982119"/>
                </a:cubicBezTo>
                <a:lnTo>
                  <a:pt x="6758548" y="887615"/>
                </a:lnTo>
                <a:cubicBezTo>
                  <a:pt x="6743058" y="852999"/>
                  <a:pt x="6692043" y="794699"/>
                  <a:pt x="6676553" y="760083"/>
                </a:cubicBezTo>
                <a:lnTo>
                  <a:pt x="6680719" y="695885"/>
                </a:lnTo>
                <a:cubicBezTo>
                  <a:pt x="6809734" y="520801"/>
                  <a:pt x="6986116" y="541109"/>
                  <a:pt x="7138815" y="463721"/>
                </a:cubicBezTo>
                <a:lnTo>
                  <a:pt x="7100008" y="0"/>
                </a:lnTo>
                <a:lnTo>
                  <a:pt x="9477722" y="2423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938C150-153D-4A94-9740-C842039381EA}"/>
              </a:ext>
            </a:extLst>
          </p:cNvPr>
          <p:cNvSpPr/>
          <p:nvPr/>
        </p:nvSpPr>
        <p:spPr>
          <a:xfrm>
            <a:off x="1650182" y="2789983"/>
            <a:ext cx="2230351" cy="14649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80B7242-EFD0-43B9-99CB-112CE17A97E6}"/>
              </a:ext>
            </a:extLst>
          </p:cNvPr>
          <p:cNvSpPr/>
          <p:nvPr/>
        </p:nvSpPr>
        <p:spPr>
          <a:xfrm>
            <a:off x="1656471" y="1383923"/>
            <a:ext cx="2230351" cy="135534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5E63338-1EAB-41EA-B8C7-90B3F376E473}"/>
              </a:ext>
            </a:extLst>
          </p:cNvPr>
          <p:cNvSpPr/>
          <p:nvPr/>
        </p:nvSpPr>
        <p:spPr>
          <a:xfrm>
            <a:off x="0" y="978579"/>
            <a:ext cx="12192000" cy="36933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45F25C-7207-45F6-BB02-23E167F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9612-2B40-4E49-A159-098712F7F30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C63CAA3D-D7DE-4635-8D9A-7C09AA51F8F2}"/>
              </a:ext>
            </a:extLst>
          </p:cNvPr>
          <p:cNvSpPr txBox="1">
            <a:spLocks/>
          </p:cNvSpPr>
          <p:nvPr/>
        </p:nvSpPr>
        <p:spPr bwMode="auto">
          <a:xfrm>
            <a:off x="8766508" y="946248"/>
            <a:ext cx="447325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eaLnBrk="1" hangingPunct="1">
              <a:spcBef>
                <a:spcPts val="0"/>
              </a:spcBef>
              <a:buNone/>
              <a:defRPr sz="2400">
                <a:solidFill>
                  <a:srgbClr val="0973A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de-DE" kern="0" dirty="0"/>
              <a:t>2 min MADNESS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7726F7-C5B6-4DC4-BEAE-913A0F6661BA}"/>
              </a:ext>
            </a:extLst>
          </p:cNvPr>
          <p:cNvSpPr/>
          <p:nvPr/>
        </p:nvSpPr>
        <p:spPr>
          <a:xfrm>
            <a:off x="173620" y="984891"/>
            <a:ext cx="827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b="1" dirty="0"/>
              <a:t>Anna-Lena Geßner</a:t>
            </a:r>
            <a:r>
              <a:rPr lang="de-DE" dirty="0"/>
              <a:t>, Jochen Wollschläger, Helge A. Giebel, Thomas H. </a:t>
            </a:r>
            <a:r>
              <a:rPr lang="de-DE" dirty="0" err="1"/>
              <a:t>Badewien</a:t>
            </a:r>
            <a:r>
              <a:rPr lang="de-DE" dirty="0"/>
              <a:t> </a:t>
            </a:r>
            <a:endParaRPr lang="de-DE" sz="2400" kern="0" dirty="0">
              <a:solidFill>
                <a:srgbClr val="0063AA"/>
              </a:solidFill>
              <a:latin typeface="Calibri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FCD1A3-6CC9-4104-B44F-88677C4E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77912"/>
            <a:ext cx="9491241" cy="673739"/>
          </a:xfrm>
        </p:spPr>
        <p:txBody>
          <a:bodyPr/>
          <a:lstStyle/>
          <a:p>
            <a:r>
              <a:rPr lang="en-US" dirty="0"/>
              <a:t>Long-term Effects of Coastal Protection Measures on Sedimentology in a Dynamic Tidal Inlet: Spiekeroog, East Frisian Islands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99BCB0-1B2C-4FCE-8D88-F3B82BF9ABD1}"/>
              </a:ext>
            </a:extLst>
          </p:cNvPr>
          <p:cNvSpPr txBox="1"/>
          <p:nvPr/>
        </p:nvSpPr>
        <p:spPr>
          <a:xfrm>
            <a:off x="4496054" y="292200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Spiekeroog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FBF0BD-1C6B-4CAA-B962-328B7C9ABD9B}"/>
              </a:ext>
            </a:extLst>
          </p:cNvPr>
          <p:cNvSpPr txBox="1"/>
          <p:nvPr/>
        </p:nvSpPr>
        <p:spPr>
          <a:xfrm rot="727680">
            <a:off x="10035676" y="1651554"/>
            <a:ext cx="188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D5858"/>
                </a:solidFill>
              </a:rPr>
              <a:t>Wangerooge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E7B25D-8D3E-4A3E-AC12-060E9026087A}"/>
              </a:ext>
            </a:extLst>
          </p:cNvPr>
          <p:cNvSpPr txBox="1"/>
          <p:nvPr/>
        </p:nvSpPr>
        <p:spPr>
          <a:xfrm rot="20219422">
            <a:off x="7393871" y="1651169"/>
            <a:ext cx="231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25000"/>
                  </a:schemeClr>
                </a:solidFill>
              </a:rPr>
              <a:t>Groyne 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1266DF-F6C3-4242-A70A-E5B2CB133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37"/>
          <a:stretch/>
        </p:blipFill>
        <p:spPr>
          <a:xfrm>
            <a:off x="7544201" y="1949856"/>
            <a:ext cx="4488506" cy="37474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ABBE1C-5DFD-4BF5-AF1A-DC60E9597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46" t="3228" r="25624" b="39890"/>
          <a:stretch/>
        </p:blipFill>
        <p:spPr>
          <a:xfrm>
            <a:off x="1654839" y="2795698"/>
            <a:ext cx="2224702" cy="1461270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FAA064E-EB91-40BA-B088-DBDB783EDE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06" t="3544" r="25479" b="37011"/>
          <a:stretch/>
        </p:blipFill>
        <p:spPr>
          <a:xfrm>
            <a:off x="1649191" y="4329493"/>
            <a:ext cx="2230351" cy="1464981"/>
          </a:xfrm>
          <a:prstGeom prst="rect">
            <a:avLst/>
          </a:prstGeom>
          <a:ln w="12700">
            <a:solidFill>
              <a:schemeClr val="bg1">
                <a:lumMod val="10000"/>
              </a:schemeClr>
            </a:solidFill>
          </a:ln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BFEF04DA-AF23-4352-A03C-B6CCAF133495}"/>
              </a:ext>
            </a:extLst>
          </p:cNvPr>
          <p:cNvSpPr/>
          <p:nvPr/>
        </p:nvSpPr>
        <p:spPr>
          <a:xfrm>
            <a:off x="1649191" y="2791987"/>
            <a:ext cx="2230351" cy="14649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7D489A6-2108-4F09-9F3F-7E4CEEB7C59F}"/>
              </a:ext>
            </a:extLst>
          </p:cNvPr>
          <p:cNvSpPr txBox="1"/>
          <p:nvPr/>
        </p:nvSpPr>
        <p:spPr>
          <a:xfrm>
            <a:off x="2306330" y="3345971"/>
            <a:ext cx="105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Currents</a:t>
            </a:r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067F4BF-C817-415E-B1EF-20A131381D03}"/>
              </a:ext>
            </a:extLst>
          </p:cNvPr>
          <p:cNvGrpSpPr/>
          <p:nvPr/>
        </p:nvGrpSpPr>
        <p:grpSpPr>
          <a:xfrm>
            <a:off x="1654840" y="1397689"/>
            <a:ext cx="2224702" cy="1329294"/>
            <a:chOff x="1654840" y="1397689"/>
            <a:chExt cx="2224702" cy="1329294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AE8862CD-DECD-453A-BABA-CCFF49774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256" t="56809" r="4539" b="3218"/>
            <a:stretch/>
          </p:blipFill>
          <p:spPr>
            <a:xfrm>
              <a:off x="1654840" y="1397689"/>
              <a:ext cx="2224702" cy="1327881"/>
            </a:xfrm>
            <a:prstGeom prst="rect">
              <a:avLst/>
            </a:prstGeom>
            <a:ln w="12700">
              <a:solidFill>
                <a:schemeClr val="bg1">
                  <a:lumMod val="10000"/>
                </a:schemeClr>
              </a:solidFill>
            </a:ln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D843B273-1811-4769-ADF8-19A97DED0B4F}"/>
                </a:ext>
              </a:extLst>
            </p:cNvPr>
            <p:cNvSpPr txBox="1"/>
            <p:nvPr/>
          </p:nvSpPr>
          <p:spPr>
            <a:xfrm rot="20835405">
              <a:off x="1923281" y="1566857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accent1">
                      <a:lumMod val="75000"/>
                    </a:schemeClr>
                  </a:solidFill>
                </a:rPr>
                <a:t>North </a:t>
              </a:r>
              <a:r>
                <a:rPr lang="de-DE" sz="1600" dirty="0" err="1">
                  <a:solidFill>
                    <a:schemeClr val="accent1">
                      <a:lumMod val="75000"/>
                    </a:schemeClr>
                  </a:solidFill>
                </a:rPr>
                <a:t>Sea</a:t>
              </a:r>
              <a:endParaRPr lang="de-D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CA13A4A-89D7-4F13-ABD3-AF930016C7C9}"/>
                </a:ext>
              </a:extLst>
            </p:cNvPr>
            <p:cNvSpPr/>
            <p:nvPr/>
          </p:nvSpPr>
          <p:spPr>
            <a:xfrm>
              <a:off x="3792855" y="2593830"/>
              <a:ext cx="86686" cy="133153"/>
            </a:xfrm>
            <a:prstGeom prst="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FC90D00-48AB-4CC6-A040-808EEE2F19D6}"/>
              </a:ext>
            </a:extLst>
          </p:cNvPr>
          <p:cNvGrpSpPr/>
          <p:nvPr/>
        </p:nvGrpSpPr>
        <p:grpSpPr>
          <a:xfrm>
            <a:off x="3152072" y="5944743"/>
            <a:ext cx="6205602" cy="766655"/>
            <a:chOff x="1628072" y="5944740"/>
            <a:chExt cx="6205602" cy="766655"/>
          </a:xfrm>
        </p:grpSpPr>
        <p:sp>
          <p:nvSpPr>
            <p:cNvPr id="42" name="Freihandform: Form 41">
              <a:hlinkClick r:id="" action="ppaction://noaction" tooltip="Question"/>
              <a:extLst>
                <a:ext uri="{FF2B5EF4-FFF2-40B4-BE49-F238E27FC236}">
                  <a16:creationId xmlns:a16="http://schemas.microsoft.com/office/drawing/2014/main" id="{E0679750-8869-421D-851C-B88D72F0AF09}"/>
                </a:ext>
              </a:extLst>
            </p:cNvPr>
            <p:cNvSpPr/>
            <p:nvPr/>
          </p:nvSpPr>
          <p:spPr>
            <a:xfrm>
              <a:off x="1628072" y="5944740"/>
              <a:ext cx="1358453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0872A0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/>
                <a:t>Question</a:t>
              </a: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2E383C41-00C9-4067-AAB0-A33E37E79234}"/>
                </a:ext>
              </a:extLst>
            </p:cNvPr>
            <p:cNvSpPr/>
            <p:nvPr/>
          </p:nvSpPr>
          <p:spPr>
            <a:xfrm rot="21531638">
              <a:off x="3070035" y="6117739"/>
              <a:ext cx="76480" cy="316884"/>
            </a:xfrm>
            <a:custGeom>
              <a:avLst/>
              <a:gdLst>
                <a:gd name="connsiteX0" fmla="*/ 0 w 76480"/>
                <a:gd name="connsiteY0" fmla="*/ 63377 h 316884"/>
                <a:gd name="connsiteX1" fmla="*/ 38240 w 76480"/>
                <a:gd name="connsiteY1" fmla="*/ 63377 h 316884"/>
                <a:gd name="connsiteX2" fmla="*/ 38240 w 76480"/>
                <a:gd name="connsiteY2" fmla="*/ 0 h 316884"/>
                <a:gd name="connsiteX3" fmla="*/ 76480 w 76480"/>
                <a:gd name="connsiteY3" fmla="*/ 158442 h 316884"/>
                <a:gd name="connsiteX4" fmla="*/ 38240 w 76480"/>
                <a:gd name="connsiteY4" fmla="*/ 316884 h 316884"/>
                <a:gd name="connsiteX5" fmla="*/ 38240 w 76480"/>
                <a:gd name="connsiteY5" fmla="*/ 253507 h 316884"/>
                <a:gd name="connsiteX6" fmla="*/ 0 w 76480"/>
                <a:gd name="connsiteY6" fmla="*/ 253507 h 316884"/>
                <a:gd name="connsiteX7" fmla="*/ 0 w 7648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80" h="316884">
                  <a:moveTo>
                    <a:pt x="0" y="63377"/>
                  </a:moveTo>
                  <a:lnTo>
                    <a:pt x="38240" y="63377"/>
                  </a:lnTo>
                  <a:lnTo>
                    <a:pt x="38240" y="0"/>
                  </a:lnTo>
                  <a:lnTo>
                    <a:pt x="76480" y="158442"/>
                  </a:lnTo>
                  <a:lnTo>
                    <a:pt x="38240" y="316884"/>
                  </a:lnTo>
                  <a:lnTo>
                    <a:pt x="3824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944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44" name="Freihandform: Form 43">
              <a:hlinkClick r:id="" action="ppaction://noaction" tooltip="Sampling method"/>
              <a:extLst>
                <a:ext uri="{FF2B5EF4-FFF2-40B4-BE49-F238E27FC236}">
                  <a16:creationId xmlns:a16="http://schemas.microsoft.com/office/drawing/2014/main" id="{2C7D505A-119F-4520-97A8-DA07F5DEAD68}"/>
                </a:ext>
              </a:extLst>
            </p:cNvPr>
            <p:cNvSpPr/>
            <p:nvPr/>
          </p:nvSpPr>
          <p:spPr>
            <a:xfrm>
              <a:off x="3243786" y="5944740"/>
              <a:ext cx="1358455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>
                  <a:solidFill>
                    <a:schemeClr val="bg1">
                      <a:lumMod val="10000"/>
                    </a:schemeClr>
                  </a:solidFill>
                </a:rPr>
                <a:t>Sampling</a:t>
              </a: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3EA5107-7403-4A55-B5C0-165135D59760}"/>
                </a:ext>
              </a:extLst>
            </p:cNvPr>
            <p:cNvSpPr/>
            <p:nvPr/>
          </p:nvSpPr>
          <p:spPr>
            <a:xfrm rot="21577178">
              <a:off x="4538811" y="6325157"/>
              <a:ext cx="75600" cy="316884"/>
            </a:xfrm>
            <a:custGeom>
              <a:avLst/>
              <a:gdLst>
                <a:gd name="connsiteX0" fmla="*/ 0 w 75600"/>
                <a:gd name="connsiteY0" fmla="*/ 63377 h 316884"/>
                <a:gd name="connsiteX1" fmla="*/ 37800 w 75600"/>
                <a:gd name="connsiteY1" fmla="*/ 63377 h 316884"/>
                <a:gd name="connsiteX2" fmla="*/ 37800 w 75600"/>
                <a:gd name="connsiteY2" fmla="*/ 0 h 316884"/>
                <a:gd name="connsiteX3" fmla="*/ 75600 w 75600"/>
                <a:gd name="connsiteY3" fmla="*/ 158442 h 316884"/>
                <a:gd name="connsiteX4" fmla="*/ 37800 w 75600"/>
                <a:gd name="connsiteY4" fmla="*/ 316884 h 316884"/>
                <a:gd name="connsiteX5" fmla="*/ 37800 w 75600"/>
                <a:gd name="connsiteY5" fmla="*/ 253507 h 316884"/>
                <a:gd name="connsiteX6" fmla="*/ 0 w 75600"/>
                <a:gd name="connsiteY6" fmla="*/ 253507 h 316884"/>
                <a:gd name="connsiteX7" fmla="*/ 0 w 7560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00" h="316884">
                  <a:moveTo>
                    <a:pt x="0" y="63377"/>
                  </a:moveTo>
                  <a:lnTo>
                    <a:pt x="37800" y="63377"/>
                  </a:lnTo>
                  <a:lnTo>
                    <a:pt x="37800" y="0"/>
                  </a:lnTo>
                  <a:lnTo>
                    <a:pt x="75600" y="158442"/>
                  </a:lnTo>
                  <a:lnTo>
                    <a:pt x="37800" y="316884"/>
                  </a:lnTo>
                  <a:lnTo>
                    <a:pt x="3780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68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 dirty="0"/>
            </a:p>
          </p:txBody>
        </p:sp>
        <p:sp>
          <p:nvSpPr>
            <p:cNvPr id="46" name="Freihandform: Form 45">
              <a:hlinkClick r:id="" action="ppaction://noaction" tooltip="Results"/>
              <a:extLst>
                <a:ext uri="{FF2B5EF4-FFF2-40B4-BE49-F238E27FC236}">
                  <a16:creationId xmlns:a16="http://schemas.microsoft.com/office/drawing/2014/main" id="{E01E5F90-FAC7-4BCC-9342-47BCB55A5A90}"/>
                </a:ext>
              </a:extLst>
            </p:cNvPr>
            <p:cNvSpPr/>
            <p:nvPr/>
          </p:nvSpPr>
          <p:spPr>
            <a:xfrm>
              <a:off x="4859502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FDC55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>
                  <a:solidFill>
                    <a:schemeClr val="bg1">
                      <a:lumMod val="10000"/>
                    </a:schemeClr>
                  </a:solidFill>
                </a:rPr>
                <a:t>Results</a:t>
              </a:r>
              <a:endParaRPr lang="de-AT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20994B0-9241-4D91-8C8F-8F88FA3902BE}"/>
                </a:ext>
              </a:extLst>
            </p:cNvPr>
            <p:cNvSpPr/>
            <p:nvPr/>
          </p:nvSpPr>
          <p:spPr>
            <a:xfrm rot="22809">
              <a:off x="5445159" y="6249770"/>
              <a:ext cx="76033" cy="316884"/>
            </a:xfrm>
            <a:custGeom>
              <a:avLst/>
              <a:gdLst>
                <a:gd name="connsiteX0" fmla="*/ 0 w 76033"/>
                <a:gd name="connsiteY0" fmla="*/ 63377 h 316884"/>
                <a:gd name="connsiteX1" fmla="*/ 38017 w 76033"/>
                <a:gd name="connsiteY1" fmla="*/ 63377 h 316884"/>
                <a:gd name="connsiteX2" fmla="*/ 38017 w 76033"/>
                <a:gd name="connsiteY2" fmla="*/ 0 h 316884"/>
                <a:gd name="connsiteX3" fmla="*/ 76033 w 76033"/>
                <a:gd name="connsiteY3" fmla="*/ 158442 h 316884"/>
                <a:gd name="connsiteX4" fmla="*/ 38017 w 76033"/>
                <a:gd name="connsiteY4" fmla="*/ 316884 h 316884"/>
                <a:gd name="connsiteX5" fmla="*/ 38017 w 76033"/>
                <a:gd name="connsiteY5" fmla="*/ 253507 h 316884"/>
                <a:gd name="connsiteX6" fmla="*/ 0 w 76033"/>
                <a:gd name="connsiteY6" fmla="*/ 253507 h 316884"/>
                <a:gd name="connsiteX7" fmla="*/ 0 w 76033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33" h="316884">
                  <a:moveTo>
                    <a:pt x="0" y="63377"/>
                  </a:moveTo>
                  <a:lnTo>
                    <a:pt x="38017" y="63377"/>
                  </a:lnTo>
                  <a:lnTo>
                    <a:pt x="38017" y="0"/>
                  </a:lnTo>
                  <a:lnTo>
                    <a:pt x="76033" y="158442"/>
                  </a:lnTo>
                  <a:lnTo>
                    <a:pt x="38017" y="316884"/>
                  </a:lnTo>
                  <a:lnTo>
                    <a:pt x="38017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81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48" name="Freihandform: Form 47">
              <a:hlinkClick r:id="" action="ppaction://noaction" tooltip="Discussion"/>
              <a:extLst>
                <a:ext uri="{FF2B5EF4-FFF2-40B4-BE49-F238E27FC236}">
                  <a16:creationId xmlns:a16="http://schemas.microsoft.com/office/drawing/2014/main" id="{E9977F00-EDEB-48C9-9A70-BF5048295892}"/>
                </a:ext>
              </a:extLst>
            </p:cNvPr>
            <p:cNvSpPr/>
            <p:nvPr/>
          </p:nvSpPr>
          <p:spPr>
            <a:xfrm>
              <a:off x="6475218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76B26B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/>
                <a:t>Discussion</a:t>
              </a:r>
              <a:endParaRPr lang="de-AT" sz="2000" dirty="0"/>
            </a:p>
          </p:txBody>
        </p:sp>
      </p:grpSp>
      <p:pic>
        <p:nvPicPr>
          <p:cNvPr id="49" name="Grafik 48" descr="Zuhause">
            <a:hlinkClick r:id="rId8" action="ppaction://hlinksldjump"/>
            <a:extLst>
              <a:ext uri="{FF2B5EF4-FFF2-40B4-BE49-F238E27FC236}">
                <a16:creationId xmlns:a16="http://schemas.microsoft.com/office/drawing/2014/main" id="{EF27366B-9EF0-46AC-BDFB-779685CDE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9926" y="5812122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Grafik 49" descr="Blasen">
            <a:hlinkClick r:id="rId11" action="ppaction://hlinksldjump"/>
            <a:extLst>
              <a:ext uri="{FF2B5EF4-FFF2-40B4-BE49-F238E27FC236}">
                <a16:creationId xmlns:a16="http://schemas.microsoft.com/office/drawing/2014/main" id="{59A2EC2F-5E22-4B39-8EC5-B0E4ADDF66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4934" y="5963151"/>
            <a:ext cx="731206" cy="73120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BCF840F0-6C7F-4A9A-A594-7E37010F24A1}"/>
              </a:ext>
            </a:extLst>
          </p:cNvPr>
          <p:cNvSpPr/>
          <p:nvPr/>
        </p:nvSpPr>
        <p:spPr>
          <a:xfrm>
            <a:off x="1649191" y="1383082"/>
            <a:ext cx="2230351" cy="135534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71420B-03D6-4238-923E-FB35A234529C}"/>
              </a:ext>
            </a:extLst>
          </p:cNvPr>
          <p:cNvSpPr txBox="1"/>
          <p:nvPr/>
        </p:nvSpPr>
        <p:spPr>
          <a:xfrm>
            <a:off x="2329274" y="1876031"/>
            <a:ext cx="8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Setting</a:t>
            </a:r>
          </a:p>
        </p:txBody>
      </p:sp>
      <p:sp>
        <p:nvSpPr>
          <p:cNvPr id="36" name="Rechteck 35">
            <a:hlinkClick r:id="rId11" action="ppaction://hlinksldjump"/>
            <a:extLst>
              <a:ext uri="{FF2B5EF4-FFF2-40B4-BE49-F238E27FC236}">
                <a16:creationId xmlns:a16="http://schemas.microsoft.com/office/drawing/2014/main" id="{4B3C2C7D-777A-47FF-AC2F-58A111B8403A}"/>
              </a:ext>
            </a:extLst>
          </p:cNvPr>
          <p:cNvSpPr/>
          <p:nvPr/>
        </p:nvSpPr>
        <p:spPr>
          <a:xfrm>
            <a:off x="1492408" y="1317084"/>
            <a:ext cx="2549563" cy="1487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hlinkClick r:id="rId14" action="ppaction://hlinksldjump"/>
            <a:extLst>
              <a:ext uri="{FF2B5EF4-FFF2-40B4-BE49-F238E27FC236}">
                <a16:creationId xmlns:a16="http://schemas.microsoft.com/office/drawing/2014/main" id="{99272AC9-68A7-4DE0-8ABE-FCA645F1CFA8}"/>
              </a:ext>
            </a:extLst>
          </p:cNvPr>
          <p:cNvSpPr/>
          <p:nvPr/>
        </p:nvSpPr>
        <p:spPr>
          <a:xfrm>
            <a:off x="1503831" y="2758610"/>
            <a:ext cx="2549563" cy="1487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: nach rechts 55">
            <a:hlinkClick r:id="rId8" action="ppaction://hlinksldjump"/>
            <a:extLst>
              <a:ext uri="{FF2B5EF4-FFF2-40B4-BE49-F238E27FC236}">
                <a16:creationId xmlns:a16="http://schemas.microsoft.com/office/drawing/2014/main" id="{D6C22FFC-8C51-4FC0-A8D0-E3B6A7AFBDEF}"/>
              </a:ext>
            </a:extLst>
          </p:cNvPr>
          <p:cNvSpPr/>
          <p:nvPr/>
        </p:nvSpPr>
        <p:spPr>
          <a:xfrm rot="10800000">
            <a:off x="179435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D27DD4B-2005-4765-8E3E-59AB715994AD}"/>
              </a:ext>
            </a:extLst>
          </p:cNvPr>
          <p:cNvSpPr txBox="1"/>
          <p:nvPr/>
        </p:nvSpPr>
        <p:spPr>
          <a:xfrm>
            <a:off x="358485" y="50009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58" name="Rechteck 57">
            <a:hlinkClick r:id="rId14" action="ppaction://hlinksldjump"/>
            <a:extLst>
              <a:ext uri="{FF2B5EF4-FFF2-40B4-BE49-F238E27FC236}">
                <a16:creationId xmlns:a16="http://schemas.microsoft.com/office/drawing/2014/main" id="{6B9CF1D5-5BFC-4DAD-A631-7F8312B7D33D}"/>
              </a:ext>
            </a:extLst>
          </p:cNvPr>
          <p:cNvSpPr/>
          <p:nvPr/>
        </p:nvSpPr>
        <p:spPr>
          <a:xfrm>
            <a:off x="71021" y="4527612"/>
            <a:ext cx="1384917" cy="119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Pfeil: nach rechts 58">
            <a:hlinkClick r:id="rId15" action="ppaction://hlinksldjump"/>
            <a:extLst>
              <a:ext uri="{FF2B5EF4-FFF2-40B4-BE49-F238E27FC236}">
                <a16:creationId xmlns:a16="http://schemas.microsoft.com/office/drawing/2014/main" id="{B5AAA51F-ADC0-47FF-8A84-CAA1EC7F4810}"/>
              </a:ext>
            </a:extLst>
          </p:cNvPr>
          <p:cNvSpPr/>
          <p:nvPr/>
        </p:nvSpPr>
        <p:spPr>
          <a:xfrm>
            <a:off x="11003133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6581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E57D36-E4DA-4D71-B521-A06265C84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3208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>
                <a:solidFill>
                  <a:schemeClr val="bg1">
                    <a:lumMod val="25000"/>
                  </a:schemeClr>
                </a:solidFill>
              </a:rPr>
              <a:t>Thank</a:t>
            </a:r>
            <a:r>
              <a:rPr lang="de-DE" sz="3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25000"/>
                  </a:schemeClr>
                </a:solidFill>
              </a:rPr>
              <a:t>you</a:t>
            </a:r>
            <a:r>
              <a:rPr lang="de-DE" sz="3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25000"/>
                  </a:schemeClr>
                </a:solidFill>
              </a:rPr>
              <a:t>for</a:t>
            </a:r>
            <a:r>
              <a:rPr lang="de-DE" sz="3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25000"/>
                  </a:schemeClr>
                </a:solidFill>
              </a:rPr>
              <a:t>you</a:t>
            </a:r>
            <a:r>
              <a:rPr lang="de-DE" sz="3600" dirty="0">
                <a:solidFill>
                  <a:schemeClr val="bg1">
                    <a:lumMod val="25000"/>
                  </a:schemeClr>
                </a:solidFill>
              </a:rPr>
              <a:t> time and </a:t>
            </a:r>
            <a:r>
              <a:rPr lang="de-DE" sz="3600" dirty="0" err="1">
                <a:solidFill>
                  <a:schemeClr val="bg1">
                    <a:lumMod val="25000"/>
                  </a:schemeClr>
                </a:solidFill>
              </a:rPr>
              <a:t>attention</a:t>
            </a:r>
            <a:r>
              <a:rPr lang="de-DE" sz="3600" dirty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4BF3EDD-377B-4960-9E60-B84F6F2ADE95}"/>
              </a:ext>
            </a:extLst>
          </p:cNvPr>
          <p:cNvGrpSpPr/>
          <p:nvPr/>
        </p:nvGrpSpPr>
        <p:grpSpPr>
          <a:xfrm>
            <a:off x="3152072" y="5944743"/>
            <a:ext cx="6205602" cy="766655"/>
            <a:chOff x="1628072" y="5944740"/>
            <a:chExt cx="6205602" cy="766655"/>
          </a:xfrm>
        </p:grpSpPr>
        <p:sp>
          <p:nvSpPr>
            <p:cNvPr id="23" name="Freihandform: Form 22">
              <a:hlinkClick r:id="" action="ppaction://noaction" tooltip="Research question"/>
              <a:extLst>
                <a:ext uri="{FF2B5EF4-FFF2-40B4-BE49-F238E27FC236}">
                  <a16:creationId xmlns:a16="http://schemas.microsoft.com/office/drawing/2014/main" id="{670A1C92-4DD2-45B5-8432-5D30C95E81CC}"/>
                </a:ext>
              </a:extLst>
            </p:cNvPr>
            <p:cNvSpPr/>
            <p:nvPr/>
          </p:nvSpPr>
          <p:spPr>
            <a:xfrm>
              <a:off x="1628072" y="5944740"/>
              <a:ext cx="1358453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0872A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/>
                <a:t>Question</a:t>
              </a: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DAA56D37-D045-4118-A7F0-6ED2C6524A97}"/>
                </a:ext>
              </a:extLst>
            </p:cNvPr>
            <p:cNvSpPr/>
            <p:nvPr/>
          </p:nvSpPr>
          <p:spPr>
            <a:xfrm rot="21531638">
              <a:off x="3070035" y="6117739"/>
              <a:ext cx="76480" cy="316884"/>
            </a:xfrm>
            <a:custGeom>
              <a:avLst/>
              <a:gdLst>
                <a:gd name="connsiteX0" fmla="*/ 0 w 76480"/>
                <a:gd name="connsiteY0" fmla="*/ 63377 h 316884"/>
                <a:gd name="connsiteX1" fmla="*/ 38240 w 76480"/>
                <a:gd name="connsiteY1" fmla="*/ 63377 h 316884"/>
                <a:gd name="connsiteX2" fmla="*/ 38240 w 76480"/>
                <a:gd name="connsiteY2" fmla="*/ 0 h 316884"/>
                <a:gd name="connsiteX3" fmla="*/ 76480 w 76480"/>
                <a:gd name="connsiteY3" fmla="*/ 158442 h 316884"/>
                <a:gd name="connsiteX4" fmla="*/ 38240 w 76480"/>
                <a:gd name="connsiteY4" fmla="*/ 316884 h 316884"/>
                <a:gd name="connsiteX5" fmla="*/ 38240 w 76480"/>
                <a:gd name="connsiteY5" fmla="*/ 253507 h 316884"/>
                <a:gd name="connsiteX6" fmla="*/ 0 w 76480"/>
                <a:gd name="connsiteY6" fmla="*/ 253507 h 316884"/>
                <a:gd name="connsiteX7" fmla="*/ 0 w 7648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80" h="316884">
                  <a:moveTo>
                    <a:pt x="0" y="63377"/>
                  </a:moveTo>
                  <a:lnTo>
                    <a:pt x="38240" y="63377"/>
                  </a:lnTo>
                  <a:lnTo>
                    <a:pt x="38240" y="0"/>
                  </a:lnTo>
                  <a:lnTo>
                    <a:pt x="76480" y="158442"/>
                  </a:lnTo>
                  <a:lnTo>
                    <a:pt x="38240" y="316884"/>
                  </a:lnTo>
                  <a:lnTo>
                    <a:pt x="3824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944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25" name="Freihandform: Form 24">
              <a:hlinkClick r:id="" action="ppaction://noaction" tooltip="Sampling method"/>
              <a:extLst>
                <a:ext uri="{FF2B5EF4-FFF2-40B4-BE49-F238E27FC236}">
                  <a16:creationId xmlns:a16="http://schemas.microsoft.com/office/drawing/2014/main" id="{3D50889F-9182-4C75-9B8B-4198D0E4BC4D}"/>
                </a:ext>
              </a:extLst>
            </p:cNvPr>
            <p:cNvSpPr/>
            <p:nvPr/>
          </p:nvSpPr>
          <p:spPr>
            <a:xfrm>
              <a:off x="3243786" y="5944740"/>
              <a:ext cx="1358455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D7D7D7"/>
            </a:solidFill>
            <a:ln w="57150"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>
                  <a:solidFill>
                    <a:schemeClr val="bg1">
                      <a:lumMod val="10000"/>
                    </a:schemeClr>
                  </a:solidFill>
                </a:rPr>
                <a:t>Sampling</a:t>
              </a: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51D2328-B7E4-4A73-86BD-209EA0B4C215}"/>
                </a:ext>
              </a:extLst>
            </p:cNvPr>
            <p:cNvSpPr/>
            <p:nvPr/>
          </p:nvSpPr>
          <p:spPr>
            <a:xfrm rot="21577178">
              <a:off x="4538811" y="6325157"/>
              <a:ext cx="75600" cy="316884"/>
            </a:xfrm>
            <a:custGeom>
              <a:avLst/>
              <a:gdLst>
                <a:gd name="connsiteX0" fmla="*/ 0 w 75600"/>
                <a:gd name="connsiteY0" fmla="*/ 63377 h 316884"/>
                <a:gd name="connsiteX1" fmla="*/ 37800 w 75600"/>
                <a:gd name="connsiteY1" fmla="*/ 63377 h 316884"/>
                <a:gd name="connsiteX2" fmla="*/ 37800 w 75600"/>
                <a:gd name="connsiteY2" fmla="*/ 0 h 316884"/>
                <a:gd name="connsiteX3" fmla="*/ 75600 w 75600"/>
                <a:gd name="connsiteY3" fmla="*/ 158442 h 316884"/>
                <a:gd name="connsiteX4" fmla="*/ 37800 w 75600"/>
                <a:gd name="connsiteY4" fmla="*/ 316884 h 316884"/>
                <a:gd name="connsiteX5" fmla="*/ 37800 w 75600"/>
                <a:gd name="connsiteY5" fmla="*/ 253507 h 316884"/>
                <a:gd name="connsiteX6" fmla="*/ 0 w 75600"/>
                <a:gd name="connsiteY6" fmla="*/ 253507 h 316884"/>
                <a:gd name="connsiteX7" fmla="*/ 0 w 75600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00" h="316884">
                  <a:moveTo>
                    <a:pt x="0" y="63377"/>
                  </a:moveTo>
                  <a:lnTo>
                    <a:pt x="37800" y="63377"/>
                  </a:lnTo>
                  <a:lnTo>
                    <a:pt x="37800" y="0"/>
                  </a:lnTo>
                  <a:lnTo>
                    <a:pt x="75600" y="158442"/>
                  </a:lnTo>
                  <a:lnTo>
                    <a:pt x="37800" y="316884"/>
                  </a:lnTo>
                  <a:lnTo>
                    <a:pt x="37800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68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27" name="Freihandform: Form 26">
              <a:hlinkClick r:id="" action="ppaction://noaction" tooltip="Results"/>
              <a:extLst>
                <a:ext uri="{FF2B5EF4-FFF2-40B4-BE49-F238E27FC236}">
                  <a16:creationId xmlns:a16="http://schemas.microsoft.com/office/drawing/2014/main" id="{C9E2DB3A-0EAA-41F8-89E7-1BB1D9F9D1B0}"/>
                </a:ext>
              </a:extLst>
            </p:cNvPr>
            <p:cNvSpPr/>
            <p:nvPr/>
          </p:nvSpPr>
          <p:spPr>
            <a:xfrm>
              <a:off x="4859502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FDC555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>
                  <a:solidFill>
                    <a:schemeClr val="bg1">
                      <a:lumMod val="10000"/>
                    </a:schemeClr>
                  </a:solidFill>
                </a:rPr>
                <a:t>Results</a:t>
              </a:r>
              <a:endParaRPr lang="de-AT" sz="2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A0CAC72-5FC7-414C-A1D7-3098BAC1A66C}"/>
                </a:ext>
              </a:extLst>
            </p:cNvPr>
            <p:cNvSpPr/>
            <p:nvPr/>
          </p:nvSpPr>
          <p:spPr>
            <a:xfrm rot="22809">
              <a:off x="5445159" y="6249770"/>
              <a:ext cx="76033" cy="316884"/>
            </a:xfrm>
            <a:custGeom>
              <a:avLst/>
              <a:gdLst>
                <a:gd name="connsiteX0" fmla="*/ 0 w 76033"/>
                <a:gd name="connsiteY0" fmla="*/ 63377 h 316884"/>
                <a:gd name="connsiteX1" fmla="*/ 38017 w 76033"/>
                <a:gd name="connsiteY1" fmla="*/ 63377 h 316884"/>
                <a:gd name="connsiteX2" fmla="*/ 38017 w 76033"/>
                <a:gd name="connsiteY2" fmla="*/ 0 h 316884"/>
                <a:gd name="connsiteX3" fmla="*/ 76033 w 76033"/>
                <a:gd name="connsiteY3" fmla="*/ 158442 h 316884"/>
                <a:gd name="connsiteX4" fmla="*/ 38017 w 76033"/>
                <a:gd name="connsiteY4" fmla="*/ 316884 h 316884"/>
                <a:gd name="connsiteX5" fmla="*/ 38017 w 76033"/>
                <a:gd name="connsiteY5" fmla="*/ 253507 h 316884"/>
                <a:gd name="connsiteX6" fmla="*/ 0 w 76033"/>
                <a:gd name="connsiteY6" fmla="*/ 253507 h 316884"/>
                <a:gd name="connsiteX7" fmla="*/ 0 w 76033"/>
                <a:gd name="connsiteY7" fmla="*/ 63377 h 3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33" h="316884">
                  <a:moveTo>
                    <a:pt x="0" y="63377"/>
                  </a:moveTo>
                  <a:lnTo>
                    <a:pt x="38017" y="63377"/>
                  </a:lnTo>
                  <a:lnTo>
                    <a:pt x="38017" y="0"/>
                  </a:lnTo>
                  <a:lnTo>
                    <a:pt x="76033" y="158442"/>
                  </a:lnTo>
                  <a:lnTo>
                    <a:pt x="38017" y="316884"/>
                  </a:lnTo>
                  <a:lnTo>
                    <a:pt x="38017" y="253507"/>
                  </a:lnTo>
                  <a:lnTo>
                    <a:pt x="0" y="253507"/>
                  </a:lnTo>
                  <a:lnTo>
                    <a:pt x="0" y="63377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3376" rIns="22810" bIns="63377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300"/>
            </a:p>
          </p:txBody>
        </p:sp>
        <p:sp>
          <p:nvSpPr>
            <p:cNvPr id="29" name="Freihandform: Form 28">
              <a:hlinkClick r:id="" action="ppaction://noaction" tooltip="Discussion"/>
              <a:extLst>
                <a:ext uri="{FF2B5EF4-FFF2-40B4-BE49-F238E27FC236}">
                  <a16:creationId xmlns:a16="http://schemas.microsoft.com/office/drawing/2014/main" id="{5FF9E413-7381-4AFD-8341-A59554B0662A}"/>
                </a:ext>
              </a:extLst>
            </p:cNvPr>
            <p:cNvSpPr/>
            <p:nvPr/>
          </p:nvSpPr>
          <p:spPr>
            <a:xfrm>
              <a:off x="6475218" y="5944740"/>
              <a:ext cx="1358456" cy="766655"/>
            </a:xfrm>
            <a:custGeom>
              <a:avLst/>
              <a:gdLst>
                <a:gd name="connsiteX0" fmla="*/ 0 w 1277758"/>
                <a:gd name="connsiteY0" fmla="*/ 76666 h 766655"/>
                <a:gd name="connsiteX1" fmla="*/ 76666 w 1277758"/>
                <a:gd name="connsiteY1" fmla="*/ 0 h 766655"/>
                <a:gd name="connsiteX2" fmla="*/ 1201093 w 1277758"/>
                <a:gd name="connsiteY2" fmla="*/ 0 h 766655"/>
                <a:gd name="connsiteX3" fmla="*/ 1277759 w 1277758"/>
                <a:gd name="connsiteY3" fmla="*/ 76666 h 766655"/>
                <a:gd name="connsiteX4" fmla="*/ 1277758 w 1277758"/>
                <a:gd name="connsiteY4" fmla="*/ 689990 h 766655"/>
                <a:gd name="connsiteX5" fmla="*/ 1201092 w 1277758"/>
                <a:gd name="connsiteY5" fmla="*/ 766656 h 766655"/>
                <a:gd name="connsiteX6" fmla="*/ 76666 w 1277758"/>
                <a:gd name="connsiteY6" fmla="*/ 766655 h 766655"/>
                <a:gd name="connsiteX7" fmla="*/ 0 w 1277758"/>
                <a:gd name="connsiteY7" fmla="*/ 689989 h 766655"/>
                <a:gd name="connsiteX8" fmla="*/ 0 w 1277758"/>
                <a:gd name="connsiteY8" fmla="*/ 76666 h 76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758" h="766655">
                  <a:moveTo>
                    <a:pt x="0" y="76666"/>
                  </a:moveTo>
                  <a:cubicBezTo>
                    <a:pt x="0" y="34325"/>
                    <a:pt x="34325" y="0"/>
                    <a:pt x="76666" y="0"/>
                  </a:cubicBezTo>
                  <a:lnTo>
                    <a:pt x="1201093" y="0"/>
                  </a:lnTo>
                  <a:cubicBezTo>
                    <a:pt x="1243434" y="0"/>
                    <a:pt x="1277759" y="34325"/>
                    <a:pt x="1277759" y="76666"/>
                  </a:cubicBezTo>
                  <a:cubicBezTo>
                    <a:pt x="1277759" y="281107"/>
                    <a:pt x="1277758" y="485549"/>
                    <a:pt x="1277758" y="689990"/>
                  </a:cubicBezTo>
                  <a:cubicBezTo>
                    <a:pt x="1277758" y="732331"/>
                    <a:pt x="1243433" y="766656"/>
                    <a:pt x="1201092" y="766656"/>
                  </a:cubicBezTo>
                  <a:lnTo>
                    <a:pt x="76666" y="766655"/>
                  </a:lnTo>
                  <a:cubicBezTo>
                    <a:pt x="34325" y="766655"/>
                    <a:pt x="0" y="732330"/>
                    <a:pt x="0" y="689989"/>
                  </a:cubicBezTo>
                  <a:lnTo>
                    <a:pt x="0" y="76666"/>
                  </a:lnTo>
                  <a:close/>
                </a:path>
              </a:pathLst>
            </a:custGeom>
            <a:solidFill>
              <a:srgbClr val="76B26B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655" tIns="98655" rIns="98655" bIns="98655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000" dirty="0" err="1"/>
                <a:t>Discussion</a:t>
              </a:r>
              <a:endParaRPr lang="de-AT" sz="2000" dirty="0"/>
            </a:p>
          </p:txBody>
        </p:sp>
      </p:grpSp>
      <p:pic>
        <p:nvPicPr>
          <p:cNvPr id="14" name="Grafik 13" descr="Zuhause">
            <a:hlinkClick r:id="rId3" action="ppaction://hlinksldjump"/>
            <a:extLst>
              <a:ext uri="{FF2B5EF4-FFF2-40B4-BE49-F238E27FC236}">
                <a16:creationId xmlns:a16="http://schemas.microsoft.com/office/drawing/2014/main" id="{1A5B90F0-44CE-4CDB-8066-D5F9A63FC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9926" y="5812122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Grafik 14" descr="Blasen">
            <a:hlinkClick r:id="rId6" action="ppaction://hlinksldjump"/>
            <a:extLst>
              <a:ext uri="{FF2B5EF4-FFF2-40B4-BE49-F238E27FC236}">
                <a16:creationId xmlns:a16="http://schemas.microsoft.com/office/drawing/2014/main" id="{C1BDAE2C-2632-4891-BE6C-5AED8447A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4934" y="5963151"/>
            <a:ext cx="731206" cy="7312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Pfeil: nach rechts 15">
            <a:hlinkClick r:id="rId3" action="ppaction://hlinksldjump"/>
            <a:extLst>
              <a:ext uri="{FF2B5EF4-FFF2-40B4-BE49-F238E27FC236}">
                <a16:creationId xmlns:a16="http://schemas.microsoft.com/office/drawing/2014/main" id="{B3556586-0379-4F1C-B398-590B6F03A918}"/>
              </a:ext>
            </a:extLst>
          </p:cNvPr>
          <p:cNvSpPr/>
          <p:nvPr/>
        </p:nvSpPr>
        <p:spPr>
          <a:xfrm rot="10800000">
            <a:off x="179435" y="4813228"/>
            <a:ext cx="980388" cy="74471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9F6102-9079-4B3D-B50C-47D0F1D8C4E8}"/>
              </a:ext>
            </a:extLst>
          </p:cNvPr>
          <p:cNvSpPr txBox="1"/>
          <p:nvPr/>
        </p:nvSpPr>
        <p:spPr>
          <a:xfrm>
            <a:off x="358485" y="50009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18" name="Rechteck 17">
            <a:hlinkClick r:id="" action="ppaction://noaction"/>
            <a:extLst>
              <a:ext uri="{FF2B5EF4-FFF2-40B4-BE49-F238E27FC236}">
                <a16:creationId xmlns:a16="http://schemas.microsoft.com/office/drawing/2014/main" id="{2DA83AF4-0BB6-4C1C-A3BA-C25B1CC78E70}"/>
              </a:ext>
            </a:extLst>
          </p:cNvPr>
          <p:cNvSpPr/>
          <p:nvPr/>
        </p:nvSpPr>
        <p:spPr>
          <a:xfrm>
            <a:off x="71021" y="4527612"/>
            <a:ext cx="1384917" cy="119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559C41-E544-4386-A05A-362F2AB46476}"/>
              </a:ext>
            </a:extLst>
          </p:cNvPr>
          <p:cNvSpPr txBox="1"/>
          <p:nvPr/>
        </p:nvSpPr>
        <p:spPr>
          <a:xfrm>
            <a:off x="2377126" y="3723395"/>
            <a:ext cx="25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Gute Küste Website: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E20367-537A-4BD3-AD50-89C95D7F60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7980" r="8089" b="7515"/>
          <a:stretch/>
        </p:blipFill>
        <p:spPr>
          <a:xfrm>
            <a:off x="2921252" y="4154071"/>
            <a:ext cx="943122" cy="9507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955106-BDF1-461F-84DF-97A8A28CB736}"/>
              </a:ext>
            </a:extLst>
          </p:cNvPr>
          <p:cNvSpPr txBox="1"/>
          <p:nvPr/>
        </p:nvSpPr>
        <p:spPr>
          <a:xfrm>
            <a:off x="5720737" y="372339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ICBM: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492B48A-B1DA-479D-9136-4CD8FFABC473}"/>
              </a:ext>
            </a:extLst>
          </p:cNvPr>
          <p:cNvSpPr txBox="1"/>
          <p:nvPr/>
        </p:nvSpPr>
        <p:spPr>
          <a:xfrm>
            <a:off x="8098011" y="3507740"/>
            <a:ext cx="242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Working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group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Marine Sensor Systems: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66EA9D-9552-409F-AE01-4BD108FD22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7669" r="8089" b="7204"/>
          <a:stretch/>
        </p:blipFill>
        <p:spPr>
          <a:xfrm>
            <a:off x="8886113" y="4154071"/>
            <a:ext cx="943122" cy="9577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18ABC1-8D8F-497B-8D9C-856EC93CA8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8893" r="8088" b="7204"/>
          <a:stretch/>
        </p:blipFill>
        <p:spPr>
          <a:xfrm>
            <a:off x="5667902" y="4154071"/>
            <a:ext cx="943122" cy="9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8128"/>
      </p:ext>
    </p:extLst>
  </p:cSld>
  <p:clrMapOvr>
    <a:masterClrMapping/>
  </p:clrMapOvr>
</p:sld>
</file>

<file path=ppt/theme/theme1.xml><?xml version="1.0" encoding="utf-8"?>
<a:theme xmlns:a="http://schemas.openxmlformats.org/drawingml/2006/main" name="GuteKüsteDesign">
  <a:themeElements>
    <a:clrScheme name="Benutzerdefiniert 5">
      <a:dk1>
        <a:srgbClr val="04709C"/>
      </a:dk1>
      <a:lt1>
        <a:srgbClr val="FBFBFB"/>
      </a:lt1>
      <a:dk2>
        <a:srgbClr val="1F497D"/>
      </a:dk2>
      <a:lt2>
        <a:srgbClr val="EEECE1"/>
      </a:lt2>
      <a:accent1>
        <a:srgbClr val="2580C5"/>
      </a:accent1>
      <a:accent2>
        <a:srgbClr val="8DB3E2"/>
      </a:accent2>
      <a:accent3>
        <a:srgbClr val="92CDDC"/>
      </a:accent3>
      <a:accent4>
        <a:srgbClr val="6EAE63"/>
      </a:accent4>
      <a:accent5>
        <a:srgbClr val="FFC000"/>
      </a:accent5>
      <a:accent6>
        <a:srgbClr val="BE1D3C"/>
      </a:accent6>
      <a:hlink>
        <a:srgbClr val="0000FF"/>
      </a:hlink>
      <a:folHlink>
        <a:srgbClr val="0000FF"/>
      </a:folHlink>
    </a:clrScheme>
    <a:fontScheme name="Gute Küst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teKüsteDesign" id="{B8FDDFD6-C33F-4195-BECE-85A0B1B92D87}" vid="{C6B154B4-194D-4A35-AE17-A51FA7FB721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Breitbild</PresentationFormat>
  <Paragraphs>72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GuteKüsteDesign</vt:lpstr>
      <vt:lpstr>PowerPoint-Präsentation</vt:lpstr>
      <vt:lpstr>Long-term Effects of Coastal Protection Measures on Sedimentology in a Dynamic Tidal Inlet: Spiekeroog, East Frisian Islands</vt:lpstr>
      <vt:lpstr>Long-term Effects of Coastal Protection Measures on Sedimentology in a Dynamic Tidal Inlet: Spiekeroog, East Frisian Islands</vt:lpstr>
      <vt:lpstr>Long-term Effects of Coastal Protection Measures on Sedimentology in a Dynamic Tidal Inlet: Spiekeroog, East Frisian Islands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</dc:creator>
  <cp:lastModifiedBy>Anna-Lena Geßner</cp:lastModifiedBy>
  <cp:revision>529</cp:revision>
  <dcterms:created xsi:type="dcterms:W3CDTF">2021-08-09T10:10:51Z</dcterms:created>
  <dcterms:modified xsi:type="dcterms:W3CDTF">2024-04-14T21:57:02Z</dcterms:modified>
</cp:coreProperties>
</file>